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5" r:id="rId5"/>
    <p:sldId id="276" r:id="rId6"/>
    <p:sldId id="277" r:id="rId7"/>
    <p:sldId id="258" r:id="rId8"/>
    <p:sldId id="264" r:id="rId9"/>
    <p:sldId id="269" r:id="rId10"/>
    <p:sldId id="265" r:id="rId11"/>
    <p:sldId id="267" r:id="rId12"/>
    <p:sldId id="266" r:id="rId13"/>
    <p:sldId id="270" r:id="rId14"/>
    <p:sldId id="268" r:id="rId15"/>
    <p:sldId id="274" r:id="rId16"/>
    <p:sldId id="272" r:id="rId17"/>
    <p:sldId id="271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tunes.apple.com/tw/app/%E7%8E%8B%E6%AC%8A-reigns/id1114127463?m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9600" dirty="0" smtClean="0"/>
              <a:t>今天這些事</a:t>
            </a:r>
            <a:endParaRPr lang="zh-TW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3556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第九組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胡展</a:t>
            </a:r>
            <a:r>
              <a:rPr lang="zh-TW" altLang="en-US" sz="2800" dirty="0" smtClean="0"/>
              <a:t>碩，莊果麟，蔡溢義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45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2376"/>
          </a:xfrm>
        </p:spPr>
        <p:txBody>
          <a:bodyPr/>
          <a:lstStyle/>
          <a:p>
            <a:r>
              <a:rPr lang="zh-TW" altLang="en-US" dirty="0"/>
              <a:t>介紹程式碼 </a:t>
            </a:r>
            <a:r>
              <a:rPr lang="en-US" altLang="zh-TW" dirty="0"/>
              <a:t>- </a:t>
            </a:r>
            <a:r>
              <a:rPr lang="en-US" altLang="zh-TW" dirty="0" err="1"/>
              <a:t>topic_from_file</a:t>
            </a:r>
            <a:r>
              <a:rPr lang="en-US" altLang="zh-TW" dirty="0"/>
              <a:t>(topic);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0" y="722376"/>
            <a:ext cx="6748272" cy="4869975"/>
          </a:xfrm>
        </p:spPr>
      </p:pic>
    </p:spTree>
    <p:extLst>
      <p:ext uri="{BB962C8B-B14F-4D97-AF65-F5344CB8AC3E}">
        <p14:creationId xmlns:p14="http://schemas.microsoft.com/office/powerpoint/2010/main" val="40555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2376"/>
          </a:xfrm>
        </p:spPr>
        <p:txBody>
          <a:bodyPr/>
          <a:lstStyle/>
          <a:p>
            <a:r>
              <a:rPr lang="zh-TW" altLang="en-US" dirty="0"/>
              <a:t>介紹程式碼 </a:t>
            </a:r>
            <a:r>
              <a:rPr lang="en-US" altLang="zh-TW" dirty="0"/>
              <a:t>- </a:t>
            </a:r>
            <a:r>
              <a:rPr lang="en-US" altLang="zh-TW" dirty="0" err="1"/>
              <a:t>topic_from_file</a:t>
            </a:r>
            <a:r>
              <a:rPr lang="en-US" altLang="zh-TW" dirty="0"/>
              <a:t>(topic);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2" y="722376"/>
            <a:ext cx="6245352" cy="4946977"/>
          </a:xfrm>
        </p:spPr>
      </p:pic>
    </p:spTree>
    <p:extLst>
      <p:ext uri="{BB962C8B-B14F-4D97-AF65-F5344CB8AC3E}">
        <p14:creationId xmlns:p14="http://schemas.microsoft.com/office/powerpoint/2010/main" val="14239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2376"/>
          </a:xfrm>
        </p:spPr>
        <p:txBody>
          <a:bodyPr/>
          <a:lstStyle/>
          <a:p>
            <a:r>
              <a:rPr lang="zh-TW" altLang="en-US" dirty="0"/>
              <a:t>介紹程式碼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void </a:t>
            </a:r>
            <a:r>
              <a:rPr lang="en-US" altLang="zh-TW" dirty="0" err="1"/>
              <a:t>chang_the_color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6" y="1406242"/>
            <a:ext cx="6892067" cy="4343176"/>
          </a:xfrm>
        </p:spPr>
      </p:pic>
    </p:spTree>
    <p:extLst>
      <p:ext uri="{BB962C8B-B14F-4D97-AF65-F5344CB8AC3E}">
        <p14:creationId xmlns:p14="http://schemas.microsoft.com/office/powerpoint/2010/main" val="3998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81644"/>
          </a:xfrm>
        </p:spPr>
        <p:txBody>
          <a:bodyPr/>
          <a:lstStyle/>
          <a:p>
            <a:r>
              <a:rPr lang="zh-TW" altLang="en-US" dirty="0" smtClean="0"/>
              <a:t>介紹程式碼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void RPG(</a:t>
            </a:r>
            <a:r>
              <a:rPr lang="en-US" altLang="zh-TW" dirty="0" err="1"/>
              <a:t>int</a:t>
            </a:r>
            <a:r>
              <a:rPr lang="en-US" altLang="zh-TW" dirty="0"/>
              <a:t> s[])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690788"/>
            <a:ext cx="8466554" cy="352836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0" y="4167028"/>
            <a:ext cx="862658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9808"/>
          </a:xfrm>
        </p:spPr>
        <p:txBody>
          <a:bodyPr>
            <a:normAutofit/>
          </a:bodyPr>
          <a:lstStyle/>
          <a:p>
            <a:r>
              <a:rPr lang="zh-TW" altLang="en-US" dirty="0"/>
              <a:t>介紹程式碼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void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recordthechose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21" y="1127316"/>
            <a:ext cx="7534710" cy="4240212"/>
          </a:xfrm>
        </p:spPr>
      </p:pic>
    </p:spTree>
    <p:extLst>
      <p:ext uri="{BB962C8B-B14F-4D97-AF65-F5344CB8AC3E}">
        <p14:creationId xmlns:p14="http://schemas.microsoft.com/office/powerpoint/2010/main" val="3276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31520"/>
          </a:xfrm>
        </p:spPr>
        <p:txBody>
          <a:bodyPr/>
          <a:lstStyle/>
          <a:p>
            <a:r>
              <a:rPr lang="zh-TW" altLang="en-US" dirty="0"/>
              <a:t>介紹程式碼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void RPG(</a:t>
            </a:r>
            <a:r>
              <a:rPr lang="en-US" altLang="zh-TW" dirty="0" err="1"/>
              <a:t>int</a:t>
            </a:r>
            <a:r>
              <a:rPr lang="en-US" altLang="zh-TW" dirty="0"/>
              <a:t> s[])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74" y="3115143"/>
            <a:ext cx="5768840" cy="312447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14" y="1310595"/>
            <a:ext cx="3337849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2376"/>
          </a:xfrm>
        </p:spPr>
        <p:txBody>
          <a:bodyPr/>
          <a:lstStyle/>
          <a:p>
            <a:r>
              <a:rPr lang="zh-TW" altLang="en-US" dirty="0"/>
              <a:t>介紹 </a:t>
            </a:r>
            <a:r>
              <a:rPr lang="en-US" altLang="zh-TW" dirty="0"/>
              <a:t>–</a:t>
            </a:r>
            <a:r>
              <a:rPr lang="zh-TW" altLang="en-US" dirty="0"/>
              <a:t> 結構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13" y="1227900"/>
            <a:ext cx="7196428" cy="3881437"/>
          </a:xfrm>
        </p:spPr>
      </p:pic>
    </p:spTree>
    <p:extLst>
      <p:ext uri="{BB962C8B-B14F-4D97-AF65-F5344CB8AC3E}">
        <p14:creationId xmlns:p14="http://schemas.microsoft.com/office/powerpoint/2010/main" val="41135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99753" y="0"/>
            <a:ext cx="9385069" cy="55695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介紹程式碼 </a:t>
            </a:r>
            <a:r>
              <a:rPr lang="en-US" altLang="zh-TW" dirty="0"/>
              <a:t>- </a:t>
            </a:r>
            <a:r>
              <a:rPr lang="en-US" altLang="zh-TW" sz="2000" dirty="0"/>
              <a:t>void </a:t>
            </a:r>
            <a:r>
              <a:rPr lang="en-US" altLang="zh-TW" sz="2000" dirty="0" err="1"/>
              <a:t>generate_end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Endingstr</a:t>
            </a:r>
            <a:r>
              <a:rPr lang="en-US" altLang="zh-TW" sz="2000" dirty="0"/>
              <a:t> *</a:t>
            </a:r>
            <a:r>
              <a:rPr lang="en-US" altLang="zh-TW" sz="2000" dirty="0" err="1"/>
              <a:t>ending,int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ln,int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md,int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hg,int</a:t>
            </a:r>
            <a:r>
              <a:rPr lang="en-US" altLang="zh-TW" sz="2000" dirty="0"/>
              <a:t> lv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6" y="1001857"/>
            <a:ext cx="5704694" cy="40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6" y="5096414"/>
            <a:ext cx="3518447" cy="153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1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31520"/>
          </a:xfrm>
        </p:spPr>
        <p:txBody>
          <a:bodyPr/>
          <a:lstStyle/>
          <a:p>
            <a:r>
              <a:rPr lang="zh-TW" altLang="en-US" dirty="0"/>
              <a:t>介紹程式碼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void </a:t>
            </a:r>
            <a:r>
              <a:rPr lang="en-US" altLang="zh-TW" dirty="0" err="1" smtClean="0"/>
              <a:t>prinft_the_chose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73" y="1261950"/>
            <a:ext cx="6508044" cy="3337849"/>
          </a:xfrm>
        </p:spPr>
      </p:pic>
    </p:spTree>
    <p:extLst>
      <p:ext uri="{BB962C8B-B14F-4D97-AF65-F5344CB8AC3E}">
        <p14:creationId xmlns:p14="http://schemas.microsoft.com/office/powerpoint/2010/main" val="37638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9600" dirty="0" smtClean="0"/>
              <a:t>感謝聆聽</a:t>
            </a:r>
            <a:endParaRPr lang="zh-TW" altLang="en-US" sz="9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請問有甚麼問題嗎</a:t>
            </a:r>
            <a:r>
              <a:rPr lang="en-US" altLang="zh-TW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5456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85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發想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u="sng" dirty="0" smtClean="0">
                <a:hlinkClick r:id="rId2"/>
              </a:rPr>
              <a:t>王權</a:t>
            </a:r>
            <a:r>
              <a:rPr lang="en-US" altLang="zh-TW" u="sng" dirty="0">
                <a:hlinkClick r:id="rId2"/>
              </a:rPr>
              <a:t>(Reigns)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68" y="1467474"/>
            <a:ext cx="2826792" cy="502789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43" y="1467474"/>
            <a:ext cx="2817876" cy="50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136"/>
          </a:xfrm>
        </p:spPr>
        <p:txBody>
          <a:bodyPr/>
          <a:lstStyle/>
          <a:p>
            <a:r>
              <a:rPr lang="zh-TW" altLang="en-US" dirty="0" smtClean="0"/>
              <a:t>遊戲畫面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初始畫面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16736"/>
            <a:ext cx="8615679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704"/>
          </a:xfrm>
        </p:spPr>
        <p:txBody>
          <a:bodyPr/>
          <a:lstStyle/>
          <a:p>
            <a:r>
              <a:rPr lang="zh-TW" altLang="en-US" dirty="0"/>
              <a:t>遊戲畫面 </a:t>
            </a:r>
            <a:r>
              <a:rPr lang="en-US" altLang="zh-TW" dirty="0"/>
              <a:t>– </a:t>
            </a:r>
            <a:r>
              <a:rPr lang="zh-TW" altLang="en-US" dirty="0" smtClean="0"/>
              <a:t>第一</a:t>
            </a:r>
            <a:r>
              <a:rPr lang="zh-TW" altLang="en-US" dirty="0"/>
              <a:t>題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89304"/>
            <a:ext cx="8595360" cy="48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848"/>
          </a:xfrm>
        </p:spPr>
        <p:txBody>
          <a:bodyPr/>
          <a:lstStyle/>
          <a:p>
            <a:r>
              <a:rPr lang="zh-TW" altLang="en-US" dirty="0" smtClean="0"/>
              <a:t>遊戲畫面 </a:t>
            </a:r>
            <a:r>
              <a:rPr lang="en-US" altLang="zh-TW" dirty="0" smtClean="0"/>
              <a:t>-</a:t>
            </a:r>
            <a:r>
              <a:rPr lang="zh-TW" altLang="en-US" dirty="0" smtClean="0"/>
              <a:t> 結束</a:t>
            </a:r>
            <a:r>
              <a:rPr lang="en-US" altLang="zh-TW" dirty="0" smtClean="0"/>
              <a:t>part1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42" y="1298448"/>
            <a:ext cx="8595360" cy="48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848"/>
          </a:xfrm>
        </p:spPr>
        <p:txBody>
          <a:bodyPr/>
          <a:lstStyle/>
          <a:p>
            <a:r>
              <a:rPr lang="zh-TW" altLang="en-US" dirty="0"/>
              <a:t>遊戲畫面 </a:t>
            </a:r>
            <a:r>
              <a:rPr lang="en-US" altLang="zh-TW" dirty="0"/>
              <a:t>-</a:t>
            </a:r>
            <a:r>
              <a:rPr lang="zh-TW" altLang="en-US" dirty="0"/>
              <a:t> 結束</a:t>
            </a:r>
            <a:r>
              <a:rPr lang="en-US" altLang="zh-TW" dirty="0" smtClean="0"/>
              <a:t>part2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42" y="1298448"/>
            <a:ext cx="8595360" cy="48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13232"/>
          </a:xfrm>
        </p:spPr>
        <p:txBody>
          <a:bodyPr/>
          <a:lstStyle/>
          <a:p>
            <a:r>
              <a:rPr lang="zh-TW" altLang="en-US" dirty="0" smtClean="0"/>
              <a:t>介紹程式碼 </a:t>
            </a:r>
            <a:r>
              <a:rPr lang="en-US" altLang="zh-TW" dirty="0" smtClean="0"/>
              <a:t>-</a:t>
            </a:r>
            <a:r>
              <a:rPr lang="zh-TW" altLang="en-US" dirty="0" smtClean="0"/>
              <a:t> 主程式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232"/>
            <a:ext cx="9452587" cy="4489703"/>
          </a:xfrm>
        </p:spPr>
      </p:pic>
    </p:spTree>
    <p:extLst>
      <p:ext uri="{BB962C8B-B14F-4D97-AF65-F5344CB8AC3E}">
        <p14:creationId xmlns:p14="http://schemas.microsoft.com/office/powerpoint/2010/main" val="27244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2376"/>
          </a:xfrm>
        </p:spPr>
        <p:txBody>
          <a:bodyPr/>
          <a:lstStyle/>
          <a:p>
            <a:r>
              <a:rPr lang="zh-TW" altLang="en-US" dirty="0"/>
              <a:t>介紹</a:t>
            </a:r>
            <a:r>
              <a:rPr lang="zh-TW" altLang="en-US" dirty="0" smtClean="0"/>
              <a:t>程式碼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主程式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376"/>
            <a:ext cx="9463685" cy="28784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" y="3600814"/>
            <a:ext cx="8964161" cy="19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2376"/>
          </a:xfrm>
        </p:spPr>
        <p:txBody>
          <a:bodyPr/>
          <a:lstStyle/>
          <a:p>
            <a:r>
              <a:rPr lang="zh-TW" altLang="en-US" dirty="0" smtClean="0"/>
              <a:t>介紹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2" y="1006685"/>
            <a:ext cx="3581710" cy="3208298"/>
          </a:xfrm>
        </p:spPr>
      </p:pic>
    </p:spTree>
    <p:extLst>
      <p:ext uri="{BB962C8B-B14F-4D97-AF65-F5344CB8AC3E}">
        <p14:creationId xmlns:p14="http://schemas.microsoft.com/office/powerpoint/2010/main" val="15840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109</Words>
  <Application>Microsoft Office PowerPoint</Application>
  <PresentationFormat>寬螢幕</PresentationFormat>
  <Paragraphs>21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Trebuchet MS</vt:lpstr>
      <vt:lpstr>Wingdings 3</vt:lpstr>
      <vt:lpstr>多面向</vt:lpstr>
      <vt:lpstr>今天這些事</vt:lpstr>
      <vt:lpstr>發想 - 王權(Reigns) </vt:lpstr>
      <vt:lpstr>遊戲畫面 – 初始畫面</vt:lpstr>
      <vt:lpstr>遊戲畫面 – 第一題</vt:lpstr>
      <vt:lpstr>遊戲畫面 - 結束part1</vt:lpstr>
      <vt:lpstr>遊戲畫面 - 結束part2</vt:lpstr>
      <vt:lpstr>介紹程式碼 - 主程式</vt:lpstr>
      <vt:lpstr>介紹程式碼 – 主程式</vt:lpstr>
      <vt:lpstr>介紹 – 結構</vt:lpstr>
      <vt:lpstr>介紹程式碼 - topic_from_file(topic);</vt:lpstr>
      <vt:lpstr>介紹程式碼 - topic_from_file(topic);</vt:lpstr>
      <vt:lpstr>介紹程式碼 - void chang_the_color(int n)</vt:lpstr>
      <vt:lpstr>介紹程式碼 - void RPG(int s[])</vt:lpstr>
      <vt:lpstr>介紹程式碼 – void recordthechose</vt:lpstr>
      <vt:lpstr>介紹程式碼 - void RPG(int s[])</vt:lpstr>
      <vt:lpstr>介紹 – 結構</vt:lpstr>
      <vt:lpstr>介紹程式碼 - void generate_end(Endingstr *ending,int ln,int md,int hg,int lv)</vt:lpstr>
      <vt:lpstr>介紹程式碼 – void prinft_the_chose()</vt:lpstr>
      <vt:lpstr>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你的一天</dc:title>
  <dc:creator>胡展碩</dc:creator>
  <cp:lastModifiedBy>胡展碩</cp:lastModifiedBy>
  <cp:revision>17</cp:revision>
  <dcterms:created xsi:type="dcterms:W3CDTF">2017-12-30T06:25:37Z</dcterms:created>
  <dcterms:modified xsi:type="dcterms:W3CDTF">2018-01-09T01:43:48Z</dcterms:modified>
</cp:coreProperties>
</file>