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3" r:id="rId4"/>
    <p:sldId id="272" r:id="rId5"/>
    <p:sldId id="273" r:id="rId6"/>
    <p:sldId id="274" r:id="rId7"/>
    <p:sldId id="275" r:id="rId8"/>
    <p:sldId id="267" r:id="rId9"/>
    <p:sldId id="264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988490A-C199-4CE9-9165-D4C98B7A03E2}">
          <p14:sldIdLst>
            <p14:sldId id="256"/>
            <p14:sldId id="271"/>
            <p14:sldId id="263"/>
            <p14:sldId id="272"/>
            <p14:sldId id="273"/>
            <p14:sldId id="274"/>
            <p14:sldId id="275"/>
            <p14:sldId id="267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6437"/>
    <a:srgbClr val="867062"/>
    <a:srgbClr val="E0E0E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howGuides="1">
      <p:cViewPr varScale="1">
        <p:scale>
          <a:sx n="86" d="100"/>
          <a:sy n="86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E3AB8-6075-4E13-93A8-57314E7314CD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CA90-68EE-4DF3-8E69-18B0DACA0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5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CA90-68EE-4DF3-8E69-18B0DACA00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2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1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4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4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7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2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1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45748-AF37-4810-8307-4A852B5BA878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9D9E-8221-46AB-B1F0-1980ED8C8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3.png"/><Relationship Id="rId4" Type="http://schemas.openxmlformats.org/officeDocument/2006/relationships/image" Target="../media/image15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857074" y="428164"/>
            <a:ext cx="6073371" cy="5954772"/>
            <a:chOff x="1698069" y="275223"/>
            <a:chExt cx="6715240" cy="6393117"/>
          </a:xfrm>
        </p:grpSpPr>
        <p:sp>
          <p:nvSpPr>
            <p:cNvPr id="7" name="순서도: 수동 연산 6"/>
            <p:cNvSpPr/>
            <p:nvPr/>
          </p:nvSpPr>
          <p:spPr>
            <a:xfrm rot="2451343" flipH="1">
              <a:off x="5549507" y="841963"/>
              <a:ext cx="2855639" cy="7712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86">
                  <a:moveTo>
                    <a:pt x="0" y="0"/>
                  </a:moveTo>
                  <a:lnTo>
                    <a:pt x="10000" y="0"/>
                  </a:lnTo>
                  <a:cubicBezTo>
                    <a:pt x="9821" y="3262"/>
                    <a:pt x="9641" y="6524"/>
                    <a:pt x="9462" y="9786"/>
                  </a:cubicBezTo>
                  <a:lnTo>
                    <a:pt x="980" y="9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수동 연산 6"/>
            <p:cNvSpPr/>
            <p:nvPr/>
          </p:nvSpPr>
          <p:spPr>
            <a:xfrm rot="10136998" flipH="1" flipV="1">
              <a:off x="2826843" y="275223"/>
              <a:ext cx="3365097" cy="76337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000"/>
                <a:gd name="connsiteY0" fmla="*/ 0 h 9781"/>
                <a:gd name="connsiteX1" fmla="*/ 10000 w 10000"/>
                <a:gd name="connsiteY1" fmla="*/ 0 h 9781"/>
                <a:gd name="connsiteX2" fmla="*/ 8871 w 10000"/>
                <a:gd name="connsiteY2" fmla="*/ 9767 h 9781"/>
                <a:gd name="connsiteX3" fmla="*/ 980 w 10000"/>
                <a:gd name="connsiteY3" fmla="*/ 9781 h 9781"/>
                <a:gd name="connsiteX4" fmla="*/ 0 w 10000"/>
                <a:gd name="connsiteY4" fmla="*/ 0 h 9781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8871 w 10368"/>
                <a:gd name="connsiteY2" fmla="*/ 10032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9549 w 10368"/>
                <a:gd name="connsiteY2" fmla="*/ 8694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  <a:gd name="connsiteX0" fmla="*/ 0 w 10807"/>
                <a:gd name="connsiteY0" fmla="*/ 623 h 10623"/>
                <a:gd name="connsiteX1" fmla="*/ 10807 w 10807"/>
                <a:gd name="connsiteY1" fmla="*/ 0 h 10623"/>
                <a:gd name="connsiteX2" fmla="*/ 9549 w 10807"/>
                <a:gd name="connsiteY2" fmla="*/ 9271 h 10623"/>
                <a:gd name="connsiteX3" fmla="*/ 980 w 10807"/>
                <a:gd name="connsiteY3" fmla="*/ 10623 h 10623"/>
                <a:gd name="connsiteX4" fmla="*/ 0 w 10807"/>
                <a:gd name="connsiteY4" fmla="*/ 623 h 10623"/>
                <a:gd name="connsiteX0" fmla="*/ 0 w 11015"/>
                <a:gd name="connsiteY0" fmla="*/ 627 h 10627"/>
                <a:gd name="connsiteX1" fmla="*/ 11015 w 11015"/>
                <a:gd name="connsiteY1" fmla="*/ 0 h 10627"/>
                <a:gd name="connsiteX2" fmla="*/ 9549 w 11015"/>
                <a:gd name="connsiteY2" fmla="*/ 9275 h 10627"/>
                <a:gd name="connsiteX3" fmla="*/ 980 w 11015"/>
                <a:gd name="connsiteY3" fmla="*/ 10627 h 10627"/>
                <a:gd name="connsiteX4" fmla="*/ 0 w 11015"/>
                <a:gd name="connsiteY4" fmla="*/ 627 h 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15" h="10627">
                  <a:moveTo>
                    <a:pt x="0" y="627"/>
                  </a:moveTo>
                  <a:lnTo>
                    <a:pt x="11015" y="0"/>
                  </a:lnTo>
                  <a:cubicBezTo>
                    <a:pt x="10836" y="3408"/>
                    <a:pt x="9728" y="5867"/>
                    <a:pt x="9549" y="9275"/>
                  </a:cubicBezTo>
                  <a:lnTo>
                    <a:pt x="980" y="10627"/>
                  </a:lnTo>
                  <a:cubicBezTo>
                    <a:pt x="653" y="7294"/>
                    <a:pt x="327" y="3960"/>
                    <a:pt x="0" y="627"/>
                  </a:cubicBezTo>
                  <a:close/>
                </a:path>
              </a:pathLst>
            </a:custGeom>
            <a:solidFill>
              <a:srgbClr val="867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수동 연산 6"/>
            <p:cNvSpPr/>
            <p:nvPr/>
          </p:nvSpPr>
          <p:spPr>
            <a:xfrm rot="7717195" flipH="1" flipV="1">
              <a:off x="900822" y="1490545"/>
              <a:ext cx="2618418" cy="85736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280"/>
                <a:gd name="connsiteY0" fmla="*/ 0 h 10245"/>
                <a:gd name="connsiteX1" fmla="*/ 10280 w 10280"/>
                <a:gd name="connsiteY1" fmla="*/ 245 h 10245"/>
                <a:gd name="connsiteX2" fmla="*/ 9742 w 10280"/>
                <a:gd name="connsiteY2" fmla="*/ 10245 h 10245"/>
                <a:gd name="connsiteX3" fmla="*/ 1260 w 10280"/>
                <a:gd name="connsiteY3" fmla="*/ 10026 h 10245"/>
                <a:gd name="connsiteX4" fmla="*/ 0 w 10280"/>
                <a:gd name="connsiteY4" fmla="*/ 0 h 10245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74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  <a:gd name="connsiteX0" fmla="*/ 0 w 10723"/>
                <a:gd name="connsiteY0" fmla="*/ 583 h 10828"/>
                <a:gd name="connsiteX1" fmla="*/ 10723 w 10723"/>
                <a:gd name="connsiteY1" fmla="*/ 0 h 10828"/>
                <a:gd name="connsiteX2" fmla="*/ 9742 w 10723"/>
                <a:gd name="connsiteY2" fmla="*/ 10828 h 10828"/>
                <a:gd name="connsiteX3" fmla="*/ 1260 w 10723"/>
                <a:gd name="connsiteY3" fmla="*/ 10609 h 10828"/>
                <a:gd name="connsiteX4" fmla="*/ 0 w 10723"/>
                <a:gd name="connsiteY4" fmla="*/ 583 h 10828"/>
                <a:gd name="connsiteX0" fmla="*/ 0 w 10861"/>
                <a:gd name="connsiteY0" fmla="*/ 130 h 10828"/>
                <a:gd name="connsiteX1" fmla="*/ 10861 w 10861"/>
                <a:gd name="connsiteY1" fmla="*/ 0 h 10828"/>
                <a:gd name="connsiteX2" fmla="*/ 9880 w 10861"/>
                <a:gd name="connsiteY2" fmla="*/ 10828 h 10828"/>
                <a:gd name="connsiteX3" fmla="*/ 1398 w 10861"/>
                <a:gd name="connsiteY3" fmla="*/ 10609 h 10828"/>
                <a:gd name="connsiteX4" fmla="*/ 0 w 10861"/>
                <a:gd name="connsiteY4" fmla="*/ 130 h 1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1" h="10828">
                  <a:moveTo>
                    <a:pt x="0" y="130"/>
                  </a:moveTo>
                  <a:lnTo>
                    <a:pt x="10861" y="0"/>
                  </a:lnTo>
                  <a:cubicBezTo>
                    <a:pt x="10682" y="3333"/>
                    <a:pt x="10059" y="7495"/>
                    <a:pt x="9880" y="10828"/>
                  </a:cubicBezTo>
                  <a:lnTo>
                    <a:pt x="1398" y="10609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수동 연산 6"/>
            <p:cNvSpPr/>
            <p:nvPr/>
          </p:nvSpPr>
          <p:spPr>
            <a:xfrm rot="3969209" flipH="1" flipV="1">
              <a:off x="419349" y="3744741"/>
              <a:ext cx="3280736" cy="72329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000"/>
                <a:gd name="connsiteY0" fmla="*/ 0 h 9781"/>
                <a:gd name="connsiteX1" fmla="*/ 10000 w 10000"/>
                <a:gd name="connsiteY1" fmla="*/ 0 h 9781"/>
                <a:gd name="connsiteX2" fmla="*/ 8871 w 10000"/>
                <a:gd name="connsiteY2" fmla="*/ 9767 h 9781"/>
                <a:gd name="connsiteX3" fmla="*/ 980 w 10000"/>
                <a:gd name="connsiteY3" fmla="*/ 9781 h 9781"/>
                <a:gd name="connsiteX4" fmla="*/ 0 w 10000"/>
                <a:gd name="connsiteY4" fmla="*/ 0 h 9781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8871 w 10368"/>
                <a:gd name="connsiteY2" fmla="*/ 10032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8847 w 10368"/>
                <a:gd name="connsiteY2" fmla="*/ 9751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  <a:gd name="connsiteX0" fmla="*/ 0 w 10474"/>
                <a:gd name="connsiteY0" fmla="*/ 69 h 10069"/>
                <a:gd name="connsiteX1" fmla="*/ 10474 w 10474"/>
                <a:gd name="connsiteY1" fmla="*/ 0 h 10069"/>
                <a:gd name="connsiteX2" fmla="*/ 8847 w 10474"/>
                <a:gd name="connsiteY2" fmla="*/ 9774 h 10069"/>
                <a:gd name="connsiteX3" fmla="*/ 980 w 10474"/>
                <a:gd name="connsiteY3" fmla="*/ 10069 h 10069"/>
                <a:gd name="connsiteX4" fmla="*/ 0 w 10474"/>
                <a:gd name="connsiteY4" fmla="*/ 69 h 1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4" h="10069">
                  <a:moveTo>
                    <a:pt x="0" y="69"/>
                  </a:moveTo>
                  <a:lnTo>
                    <a:pt x="10474" y="0"/>
                  </a:lnTo>
                  <a:cubicBezTo>
                    <a:pt x="10295" y="3408"/>
                    <a:pt x="9026" y="6366"/>
                    <a:pt x="8847" y="9774"/>
                  </a:cubicBezTo>
                  <a:lnTo>
                    <a:pt x="980" y="10069"/>
                  </a:lnTo>
                  <a:cubicBezTo>
                    <a:pt x="653" y="6736"/>
                    <a:pt x="327" y="3402"/>
                    <a:pt x="0" y="69"/>
                  </a:cubicBezTo>
                  <a:close/>
                </a:path>
              </a:pathLst>
            </a:custGeom>
            <a:solidFill>
              <a:srgbClr val="867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수동 연산 6"/>
            <p:cNvSpPr/>
            <p:nvPr/>
          </p:nvSpPr>
          <p:spPr>
            <a:xfrm rot="16013768" flipH="1" flipV="1">
              <a:off x="6285813" y="3315309"/>
              <a:ext cx="3526312" cy="72164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000"/>
                <a:gd name="connsiteY0" fmla="*/ 0 h 9781"/>
                <a:gd name="connsiteX1" fmla="*/ 10000 w 10000"/>
                <a:gd name="connsiteY1" fmla="*/ 0 h 9781"/>
                <a:gd name="connsiteX2" fmla="*/ 8871 w 10000"/>
                <a:gd name="connsiteY2" fmla="*/ 9767 h 9781"/>
                <a:gd name="connsiteX3" fmla="*/ 980 w 10000"/>
                <a:gd name="connsiteY3" fmla="*/ 9781 h 9781"/>
                <a:gd name="connsiteX4" fmla="*/ 0 w 10000"/>
                <a:gd name="connsiteY4" fmla="*/ 0 h 9781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8871 w 10368"/>
                <a:gd name="connsiteY2" fmla="*/ 10032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8" h="10046">
                  <a:moveTo>
                    <a:pt x="0" y="46"/>
                  </a:moveTo>
                  <a:lnTo>
                    <a:pt x="10368" y="0"/>
                  </a:lnTo>
                  <a:cubicBezTo>
                    <a:pt x="10189" y="3408"/>
                    <a:pt x="9050" y="6624"/>
                    <a:pt x="8871" y="10032"/>
                  </a:cubicBezTo>
                  <a:lnTo>
                    <a:pt x="980" y="10046"/>
                  </a:lnTo>
                  <a:cubicBezTo>
                    <a:pt x="653" y="6713"/>
                    <a:pt x="327" y="3379"/>
                    <a:pt x="0" y="46"/>
                  </a:cubicBezTo>
                  <a:close/>
                </a:path>
              </a:pathLst>
            </a:custGeom>
            <a:solidFill>
              <a:srgbClr val="867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동 연산 6"/>
            <p:cNvSpPr/>
            <p:nvPr/>
          </p:nvSpPr>
          <p:spPr>
            <a:xfrm rot="19637522" flipH="1" flipV="1">
              <a:off x="6144442" y="5355143"/>
              <a:ext cx="2268867" cy="7730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280"/>
                <a:gd name="connsiteY0" fmla="*/ 0 h 10245"/>
                <a:gd name="connsiteX1" fmla="*/ 10280 w 10280"/>
                <a:gd name="connsiteY1" fmla="*/ 245 h 10245"/>
                <a:gd name="connsiteX2" fmla="*/ 9742 w 10280"/>
                <a:gd name="connsiteY2" fmla="*/ 10245 h 10245"/>
                <a:gd name="connsiteX3" fmla="*/ 1260 w 10280"/>
                <a:gd name="connsiteY3" fmla="*/ 10026 h 10245"/>
                <a:gd name="connsiteX4" fmla="*/ 0 w 10280"/>
                <a:gd name="connsiteY4" fmla="*/ 0 h 10245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74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" h="10586">
                  <a:moveTo>
                    <a:pt x="0" y="341"/>
                  </a:moveTo>
                  <a:lnTo>
                    <a:pt x="10609" y="0"/>
                  </a:lnTo>
                  <a:cubicBezTo>
                    <a:pt x="10430" y="3333"/>
                    <a:pt x="9921" y="7253"/>
                    <a:pt x="9742" y="10586"/>
                  </a:cubicBezTo>
                  <a:lnTo>
                    <a:pt x="1260" y="10367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수동 연산 6"/>
            <p:cNvSpPr/>
            <p:nvPr/>
          </p:nvSpPr>
          <p:spPr>
            <a:xfrm rot="1512931" flipH="1" flipV="1">
              <a:off x="2526324" y="5516940"/>
              <a:ext cx="2196000" cy="756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280"/>
                <a:gd name="connsiteY0" fmla="*/ 0 h 10245"/>
                <a:gd name="connsiteX1" fmla="*/ 10280 w 10280"/>
                <a:gd name="connsiteY1" fmla="*/ 245 h 10245"/>
                <a:gd name="connsiteX2" fmla="*/ 9742 w 10280"/>
                <a:gd name="connsiteY2" fmla="*/ 10245 h 10245"/>
                <a:gd name="connsiteX3" fmla="*/ 1260 w 10280"/>
                <a:gd name="connsiteY3" fmla="*/ 10026 h 10245"/>
                <a:gd name="connsiteX4" fmla="*/ 0 w 10280"/>
                <a:gd name="connsiteY4" fmla="*/ 0 h 10245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74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" h="10586">
                  <a:moveTo>
                    <a:pt x="0" y="341"/>
                  </a:moveTo>
                  <a:lnTo>
                    <a:pt x="10609" y="0"/>
                  </a:lnTo>
                  <a:cubicBezTo>
                    <a:pt x="10430" y="3333"/>
                    <a:pt x="9921" y="7253"/>
                    <a:pt x="9742" y="10586"/>
                  </a:cubicBezTo>
                  <a:lnTo>
                    <a:pt x="1260" y="10367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수동 연산 6"/>
            <p:cNvSpPr/>
            <p:nvPr/>
          </p:nvSpPr>
          <p:spPr>
            <a:xfrm flipH="1" flipV="1">
              <a:off x="4483404" y="5912340"/>
              <a:ext cx="2016224" cy="756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280"/>
                <a:gd name="connsiteY0" fmla="*/ 0 h 10245"/>
                <a:gd name="connsiteX1" fmla="*/ 10280 w 10280"/>
                <a:gd name="connsiteY1" fmla="*/ 245 h 10245"/>
                <a:gd name="connsiteX2" fmla="*/ 9742 w 10280"/>
                <a:gd name="connsiteY2" fmla="*/ 10245 h 10245"/>
                <a:gd name="connsiteX3" fmla="*/ 1260 w 10280"/>
                <a:gd name="connsiteY3" fmla="*/ 10026 h 10245"/>
                <a:gd name="connsiteX4" fmla="*/ 0 w 10280"/>
                <a:gd name="connsiteY4" fmla="*/ 0 h 10245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74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961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1012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" h="10586">
                  <a:moveTo>
                    <a:pt x="0" y="341"/>
                  </a:moveTo>
                  <a:lnTo>
                    <a:pt x="10609" y="0"/>
                  </a:lnTo>
                  <a:cubicBezTo>
                    <a:pt x="10430" y="3333"/>
                    <a:pt x="10301" y="7253"/>
                    <a:pt x="10122" y="10586"/>
                  </a:cubicBezTo>
                  <a:lnTo>
                    <a:pt x="1260" y="10367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86706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80382" y="2901279"/>
            <a:ext cx="4360955" cy="584775"/>
          </a:xfrm>
          <a:prstGeom prst="rect">
            <a:avLst/>
          </a:prstGeom>
          <a:solidFill>
            <a:srgbClr val="867062"/>
          </a:solidFill>
          <a:ln>
            <a:solidFill>
              <a:srgbClr val="000000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Cafe</a:t>
            </a:r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</a:t>
            </a:r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user\Desktop\2_topima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18" y="4836932"/>
            <a:ext cx="1269358" cy="136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\Desktop\01_1280x10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5668" y="2420888"/>
            <a:ext cx="4271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13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3470672" y="576262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3595" y="192697"/>
            <a:ext cx="202651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장비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DDD217-1180-4F6A-889B-A1354727034E}"/>
              </a:ext>
            </a:extLst>
          </p:cNvPr>
          <p:cNvSpPr txBox="1"/>
          <p:nvPr/>
        </p:nvSpPr>
        <p:spPr>
          <a:xfrm>
            <a:off x="1350088" y="1099651"/>
            <a:ext cx="95410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심운보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74885-8470-43CE-9845-7DB29F954107}"/>
              </a:ext>
            </a:extLst>
          </p:cNvPr>
          <p:cNvSpPr txBox="1"/>
          <p:nvPr/>
        </p:nvSpPr>
        <p:spPr>
          <a:xfrm>
            <a:off x="2224699" y="1129890"/>
            <a:ext cx="5275806" cy="338554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포인트 적립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 페이지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주문 메뉴 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17D94-7928-4C37-8EC6-7296116336F7}"/>
              </a:ext>
            </a:extLst>
          </p:cNvPr>
          <p:cNvSpPr txBox="1"/>
          <p:nvPr/>
        </p:nvSpPr>
        <p:spPr>
          <a:xfrm>
            <a:off x="2224699" y="2010402"/>
            <a:ext cx="3110147" cy="338554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71EF1-3E0C-40E7-9F14-A71C7DD61D47}"/>
              </a:ext>
            </a:extLst>
          </p:cNvPr>
          <p:cNvSpPr txBox="1"/>
          <p:nvPr/>
        </p:nvSpPr>
        <p:spPr>
          <a:xfrm>
            <a:off x="1346491" y="2911291"/>
            <a:ext cx="95410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박지현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E57E-071B-45E2-938E-3D08456C0F47}"/>
              </a:ext>
            </a:extLst>
          </p:cNvPr>
          <p:cNvSpPr txBox="1"/>
          <p:nvPr/>
        </p:nvSpPr>
        <p:spPr>
          <a:xfrm>
            <a:off x="2178709" y="2930721"/>
            <a:ext cx="4030270" cy="338554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익명 게시판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관리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5CC1C-9070-4C92-963F-7809B33FE15F}"/>
              </a:ext>
            </a:extLst>
          </p:cNvPr>
          <p:cNvSpPr txBox="1"/>
          <p:nvPr/>
        </p:nvSpPr>
        <p:spPr>
          <a:xfrm>
            <a:off x="1362278" y="3764616"/>
            <a:ext cx="95410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임명훈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9E22C-7762-4981-9D05-58055A7CE1E2}"/>
              </a:ext>
            </a:extLst>
          </p:cNvPr>
          <p:cNvSpPr txBox="1"/>
          <p:nvPr/>
        </p:nvSpPr>
        <p:spPr>
          <a:xfrm>
            <a:off x="2178709" y="3778790"/>
            <a:ext cx="1922321" cy="338554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주문 페이지</a:t>
            </a:r>
            <a:endParaRPr lang="en-US" altLang="ko-KR" sz="1600" dirty="0">
              <a:solidFill>
                <a:srgbClr val="86706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8133A2-1ECB-4F3D-9D5C-8C3AD75B0E5E}"/>
              </a:ext>
            </a:extLst>
          </p:cNvPr>
          <p:cNvSpPr txBox="1"/>
          <p:nvPr/>
        </p:nvSpPr>
        <p:spPr>
          <a:xfrm>
            <a:off x="1346490" y="1977959"/>
            <a:ext cx="95410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이주희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F1132C2-9940-4CF4-9F34-A3EC11B35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86" y="4567779"/>
            <a:ext cx="2457332" cy="23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987824" y="692697"/>
            <a:ext cx="0" cy="4104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user\Desktop\brand_histo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92697"/>
            <a:ext cx="615617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01679" y="696878"/>
            <a:ext cx="6156176" cy="936104"/>
          </a:xfrm>
          <a:prstGeom prst="rect">
            <a:avLst/>
          </a:prstGeom>
          <a:solidFill>
            <a:srgbClr val="86706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6435" y="1628800"/>
            <a:ext cx="6132511" cy="936104"/>
          </a:xfrm>
          <a:prstGeom prst="rect">
            <a:avLst/>
          </a:prstGeom>
          <a:solidFill>
            <a:srgbClr val="E0E0E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429000"/>
            <a:ext cx="2987824" cy="720080"/>
          </a:xfrm>
          <a:prstGeom prst="rect">
            <a:avLst/>
          </a:prstGeom>
          <a:solidFill>
            <a:srgbClr val="867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동 입력 11"/>
          <p:cNvSpPr/>
          <p:nvPr/>
        </p:nvSpPr>
        <p:spPr>
          <a:xfrm flipV="1">
            <a:off x="3001679" y="3431598"/>
            <a:ext cx="987206" cy="138545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521 h 15521"/>
              <a:gd name="connsiteX1" fmla="*/ 9860 w 10000"/>
              <a:gd name="connsiteY1" fmla="*/ 0 h 15521"/>
              <a:gd name="connsiteX2" fmla="*/ 10000 w 10000"/>
              <a:gd name="connsiteY2" fmla="*/ 15521 h 15521"/>
              <a:gd name="connsiteX3" fmla="*/ 0 w 10000"/>
              <a:gd name="connsiteY3" fmla="*/ 15521 h 15521"/>
              <a:gd name="connsiteX4" fmla="*/ 0 w 10000"/>
              <a:gd name="connsiteY4" fmla="*/ 7521 h 1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5521">
                <a:moveTo>
                  <a:pt x="0" y="7521"/>
                </a:moveTo>
                <a:lnTo>
                  <a:pt x="9860" y="0"/>
                </a:lnTo>
                <a:cubicBezTo>
                  <a:pt x="9907" y="5174"/>
                  <a:pt x="9953" y="10347"/>
                  <a:pt x="10000" y="15521"/>
                </a:cubicBezTo>
                <a:lnTo>
                  <a:pt x="0" y="15521"/>
                </a:lnTo>
                <a:lnTo>
                  <a:pt x="0" y="752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동 입력 11"/>
          <p:cNvSpPr/>
          <p:nvPr/>
        </p:nvSpPr>
        <p:spPr>
          <a:xfrm rot="10621606" flipV="1">
            <a:off x="3957621" y="3306975"/>
            <a:ext cx="5220347" cy="13581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521 h 15521"/>
              <a:gd name="connsiteX1" fmla="*/ 9860 w 10000"/>
              <a:gd name="connsiteY1" fmla="*/ 0 h 15521"/>
              <a:gd name="connsiteX2" fmla="*/ 10000 w 10000"/>
              <a:gd name="connsiteY2" fmla="*/ 15521 h 15521"/>
              <a:gd name="connsiteX3" fmla="*/ 0 w 10000"/>
              <a:gd name="connsiteY3" fmla="*/ 15521 h 15521"/>
              <a:gd name="connsiteX4" fmla="*/ 0 w 10000"/>
              <a:gd name="connsiteY4" fmla="*/ 7521 h 15521"/>
              <a:gd name="connsiteX0" fmla="*/ 0 w 10007"/>
              <a:gd name="connsiteY0" fmla="*/ 6730 h 15521"/>
              <a:gd name="connsiteX1" fmla="*/ 9867 w 10007"/>
              <a:gd name="connsiteY1" fmla="*/ 0 h 15521"/>
              <a:gd name="connsiteX2" fmla="*/ 10007 w 10007"/>
              <a:gd name="connsiteY2" fmla="*/ 15521 h 15521"/>
              <a:gd name="connsiteX3" fmla="*/ 7 w 10007"/>
              <a:gd name="connsiteY3" fmla="*/ 15521 h 15521"/>
              <a:gd name="connsiteX4" fmla="*/ 0 w 10007"/>
              <a:gd name="connsiteY4" fmla="*/ 6730 h 1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7" h="15521">
                <a:moveTo>
                  <a:pt x="0" y="6730"/>
                </a:moveTo>
                <a:lnTo>
                  <a:pt x="9867" y="0"/>
                </a:lnTo>
                <a:cubicBezTo>
                  <a:pt x="9914" y="5174"/>
                  <a:pt x="9960" y="10347"/>
                  <a:pt x="10007" y="15521"/>
                </a:cubicBezTo>
                <a:lnTo>
                  <a:pt x="7" y="15521"/>
                </a:lnTo>
                <a:cubicBezTo>
                  <a:pt x="5" y="12591"/>
                  <a:pt x="2" y="9660"/>
                  <a:pt x="0" y="6730"/>
                </a:cubicBezTo>
                <a:close/>
              </a:path>
            </a:pathLst>
          </a:custGeom>
          <a:solidFill>
            <a:srgbClr val="867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60032" y="5230941"/>
            <a:ext cx="1107996" cy="646331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순서</a:t>
            </a:r>
            <a:endParaRPr lang="ko-KR" altLang="en-US" sz="36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6176" y="5085184"/>
            <a:ext cx="209063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01/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	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6176" y="5589240"/>
            <a:ext cx="132440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02/Q &amp; A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13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5293384" y="590885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CD715E-2245-4345-BC1E-D6B6E77A2026}"/>
              </a:ext>
            </a:extLst>
          </p:cNvPr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8BAAA-1204-49B9-90C4-03968B61CE30}"/>
              </a:ext>
            </a:extLst>
          </p:cNvPr>
          <p:cNvSpPr txBox="1"/>
          <p:nvPr/>
        </p:nvSpPr>
        <p:spPr>
          <a:xfrm>
            <a:off x="4763567" y="175940"/>
            <a:ext cx="136768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배경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0B73B-320D-4649-9F21-0CB9284C419F}"/>
              </a:ext>
            </a:extLst>
          </p:cNvPr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39AC221-3680-4A2F-B762-26F1E9736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70" y="1827345"/>
            <a:ext cx="2120380" cy="3769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 descr="앉아있는, 테이블, 컴퓨터, 파란색이(가) 표시된 사진&#10;&#10;자동 생성된 설명">
            <a:extLst>
              <a:ext uri="{FF2B5EF4-FFF2-40B4-BE49-F238E27FC236}">
                <a16:creationId xmlns:a16="http://schemas.microsoft.com/office/drawing/2014/main" id="{880635BC-C42C-4F0A-9406-B0C0AB05F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26765"/>
            <a:ext cx="4286126" cy="2748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4C9044BF-7FB0-40FE-B725-EE65CB86D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58" y="4016206"/>
            <a:ext cx="2715679" cy="2471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7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5293384" y="590885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CD715E-2245-4345-BC1E-D6B6E77A2026}"/>
              </a:ext>
            </a:extLst>
          </p:cNvPr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8BAAA-1204-49B9-90C4-03968B61CE30}"/>
              </a:ext>
            </a:extLst>
          </p:cNvPr>
          <p:cNvSpPr txBox="1"/>
          <p:nvPr/>
        </p:nvSpPr>
        <p:spPr>
          <a:xfrm>
            <a:off x="4763567" y="175940"/>
            <a:ext cx="136768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0B73B-320D-4649-9F21-0CB9284C419F}"/>
              </a:ext>
            </a:extLst>
          </p:cNvPr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4F4D436-E5F2-42DF-86DF-60AAA1B2D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1" y="2524595"/>
            <a:ext cx="2059248" cy="2456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72D90C-984D-4F68-8A41-A4502CC59FF4}"/>
              </a:ext>
            </a:extLst>
          </p:cNvPr>
          <p:cNvSpPr txBox="1"/>
          <p:nvPr/>
        </p:nvSpPr>
        <p:spPr>
          <a:xfrm>
            <a:off x="936081" y="5968704"/>
            <a:ext cx="1330814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D912334-1D88-4F00-88D1-1FCD69E16C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80" y="1153023"/>
            <a:ext cx="2863428" cy="460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ED06CA-2F79-481A-B49B-3ABB3917CB92}"/>
              </a:ext>
            </a:extLst>
          </p:cNvPr>
          <p:cNvSpPr txBox="1"/>
          <p:nvPr/>
        </p:nvSpPr>
        <p:spPr>
          <a:xfrm>
            <a:off x="3395761" y="5968704"/>
            <a:ext cx="1587294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 </a:t>
            </a:r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D5BA426A-C17D-4C83-BF2B-554AD0937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11" y="1200866"/>
            <a:ext cx="3079050" cy="4574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E80A66-6874-44A3-A09F-650ABA583A9F}"/>
              </a:ext>
            </a:extLst>
          </p:cNvPr>
          <p:cNvSpPr txBox="1"/>
          <p:nvPr/>
        </p:nvSpPr>
        <p:spPr>
          <a:xfrm>
            <a:off x="6815190" y="5939849"/>
            <a:ext cx="1051891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Main</a:t>
            </a:r>
            <a:endParaRPr lang="ko-KR" altLang="en-US" sz="2000" dirty="0">
              <a:solidFill>
                <a:srgbClr val="86706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1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5293384" y="590885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CD715E-2245-4345-BC1E-D6B6E77A2026}"/>
              </a:ext>
            </a:extLst>
          </p:cNvPr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8BAAA-1204-49B9-90C4-03968B61CE30}"/>
              </a:ext>
            </a:extLst>
          </p:cNvPr>
          <p:cNvSpPr txBox="1"/>
          <p:nvPr/>
        </p:nvSpPr>
        <p:spPr>
          <a:xfrm>
            <a:off x="4763567" y="175940"/>
            <a:ext cx="136768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0B73B-320D-4649-9F21-0CB9284C419F}"/>
              </a:ext>
            </a:extLst>
          </p:cNvPr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72D90C-984D-4F68-8A41-A4502CC59FF4}"/>
              </a:ext>
            </a:extLst>
          </p:cNvPr>
          <p:cNvSpPr txBox="1"/>
          <p:nvPr/>
        </p:nvSpPr>
        <p:spPr>
          <a:xfrm>
            <a:off x="1276919" y="5779159"/>
            <a:ext cx="1933543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주문 페이지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80A66-6874-44A3-A09F-650ABA583A9F}"/>
              </a:ext>
            </a:extLst>
          </p:cNvPr>
          <p:cNvSpPr txBox="1"/>
          <p:nvPr/>
        </p:nvSpPr>
        <p:spPr>
          <a:xfrm>
            <a:off x="5635031" y="5779570"/>
            <a:ext cx="1843774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 페이지</a:t>
            </a:r>
          </a:p>
        </p:txBody>
      </p:sp>
      <p:pic>
        <p:nvPicPr>
          <p:cNvPr id="5" name="그림 4" descr="컵, 테이블, 음료수, 실내이(가) 표시된 사진&#10;&#10;자동 생성된 설명">
            <a:extLst>
              <a:ext uri="{FF2B5EF4-FFF2-40B4-BE49-F238E27FC236}">
                <a16:creationId xmlns:a16="http://schemas.microsoft.com/office/drawing/2014/main" id="{7AF8B597-E087-444D-AE65-821B596AE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03439"/>
            <a:ext cx="3254512" cy="4067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687EE50-38BC-46C3-BCF5-59E73D755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58" y="1507888"/>
            <a:ext cx="3254512" cy="4065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4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5293384" y="590885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CD715E-2245-4345-BC1E-D6B6E77A2026}"/>
              </a:ext>
            </a:extLst>
          </p:cNvPr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8BAAA-1204-49B9-90C4-03968B61CE30}"/>
              </a:ext>
            </a:extLst>
          </p:cNvPr>
          <p:cNvSpPr txBox="1"/>
          <p:nvPr/>
        </p:nvSpPr>
        <p:spPr>
          <a:xfrm>
            <a:off x="4763567" y="175940"/>
            <a:ext cx="136768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0B73B-320D-4649-9F21-0CB9284C419F}"/>
              </a:ext>
            </a:extLst>
          </p:cNvPr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72D90C-984D-4F68-8A41-A4502CC59FF4}"/>
              </a:ext>
            </a:extLst>
          </p:cNvPr>
          <p:cNvSpPr txBox="1"/>
          <p:nvPr/>
        </p:nvSpPr>
        <p:spPr>
          <a:xfrm>
            <a:off x="3505468" y="5806297"/>
            <a:ext cx="2100255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페이지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90BDCAF-FA96-4573-A69E-31EAE830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34" y="975409"/>
            <a:ext cx="4593331" cy="4587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555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3470672" y="576262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3595" y="192697"/>
            <a:ext cx="202651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장비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AA2F3B0-3B4A-4B47-9E91-F8183FF5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6" y="990320"/>
            <a:ext cx="1166068" cy="12634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576C4A-908D-4EFE-8761-480A406C83A4}"/>
              </a:ext>
            </a:extLst>
          </p:cNvPr>
          <p:cNvSpPr txBox="1"/>
          <p:nvPr/>
        </p:nvSpPr>
        <p:spPr>
          <a:xfrm>
            <a:off x="2820998" y="1404683"/>
            <a:ext cx="3768980" cy="769441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프로그램</a:t>
            </a:r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DE98A8A7-5582-4573-8ED1-7D90507CB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32880"/>
            <a:ext cx="3152775" cy="2819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BFA8DDE-1860-4304-8DE3-6DA3E9C7B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86" y="4567779"/>
            <a:ext cx="2457332" cy="2387353"/>
          </a:xfrm>
          <a:prstGeom prst="rect">
            <a:avLst/>
          </a:prstGeom>
        </p:spPr>
      </p:pic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3FE4A3A8-EC1C-4A36-8812-0F27BC5E8F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73" y="2938294"/>
            <a:ext cx="2872360" cy="19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coffee_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2265362"/>
            <a:ext cx="5626101" cy="24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순서도: 수동 입력 11"/>
          <p:cNvSpPr/>
          <p:nvPr/>
        </p:nvSpPr>
        <p:spPr>
          <a:xfrm rot="10800000" flipV="1">
            <a:off x="3491879" y="3280396"/>
            <a:ext cx="5652119" cy="14256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521 h 15521"/>
              <a:gd name="connsiteX1" fmla="*/ 9860 w 10000"/>
              <a:gd name="connsiteY1" fmla="*/ 0 h 15521"/>
              <a:gd name="connsiteX2" fmla="*/ 10000 w 10000"/>
              <a:gd name="connsiteY2" fmla="*/ 15521 h 15521"/>
              <a:gd name="connsiteX3" fmla="*/ 0 w 10000"/>
              <a:gd name="connsiteY3" fmla="*/ 15521 h 15521"/>
              <a:gd name="connsiteX4" fmla="*/ 0 w 10000"/>
              <a:gd name="connsiteY4" fmla="*/ 7521 h 15521"/>
              <a:gd name="connsiteX0" fmla="*/ 0 w 10007"/>
              <a:gd name="connsiteY0" fmla="*/ 6730 h 15521"/>
              <a:gd name="connsiteX1" fmla="*/ 9867 w 10007"/>
              <a:gd name="connsiteY1" fmla="*/ 0 h 15521"/>
              <a:gd name="connsiteX2" fmla="*/ 10007 w 10007"/>
              <a:gd name="connsiteY2" fmla="*/ 15521 h 15521"/>
              <a:gd name="connsiteX3" fmla="*/ 7 w 10007"/>
              <a:gd name="connsiteY3" fmla="*/ 15521 h 15521"/>
              <a:gd name="connsiteX4" fmla="*/ 0 w 10007"/>
              <a:gd name="connsiteY4" fmla="*/ 6730 h 1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7" h="15521">
                <a:moveTo>
                  <a:pt x="0" y="6730"/>
                </a:moveTo>
                <a:lnTo>
                  <a:pt x="9867" y="0"/>
                </a:lnTo>
                <a:cubicBezTo>
                  <a:pt x="9914" y="5174"/>
                  <a:pt x="9960" y="10347"/>
                  <a:pt x="10007" y="15521"/>
                </a:cubicBezTo>
                <a:lnTo>
                  <a:pt x="7" y="15521"/>
                </a:lnTo>
                <a:cubicBezTo>
                  <a:pt x="5" y="12591"/>
                  <a:pt x="2" y="9660"/>
                  <a:pt x="0" y="6730"/>
                </a:cubicBezTo>
                <a:close/>
              </a:path>
            </a:pathLst>
          </a:custGeom>
          <a:solidFill>
            <a:srgbClr val="867062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8394" y="2905780"/>
            <a:ext cx="1821332" cy="52322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03 Q &amp; A</a:t>
            </a:r>
            <a:endParaRPr lang="ko-KR" altLang="en-US" sz="2800" b="1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 rot="1427590">
            <a:off x="2811998" y="1808045"/>
            <a:ext cx="1440160" cy="2001797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857500" y="1771650"/>
            <a:ext cx="2000250" cy="29527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2905780"/>
            <a:ext cx="184731" cy="52322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endParaRPr lang="ko-KR" altLang="en-US" sz="2800" b="1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30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136</Words>
  <Application>Microsoft Office PowerPoint</Application>
  <PresentationFormat>화면 슬라이드 쇼(4:3)</PresentationFormat>
  <Paragraphs>40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CJK KR Medium</vt:lpstr>
      <vt:lpstr>나눔고딕 ExtraBold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Myeong Hoon Lim</cp:lastModifiedBy>
  <cp:revision>28</cp:revision>
  <dcterms:created xsi:type="dcterms:W3CDTF">2015-03-24T15:27:21Z</dcterms:created>
  <dcterms:modified xsi:type="dcterms:W3CDTF">2020-02-24T07:10:02Z</dcterms:modified>
</cp:coreProperties>
</file>