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57" r:id="rId7"/>
    <p:sldId id="259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710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10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6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98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229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44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76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03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868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942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3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27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6534-D983-4286-B35F-40F118423458}" type="datetimeFigureOut">
              <a:rPr lang="ko-KR" altLang="en-US" smtClean="0"/>
              <a:pPr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9CDC-AEDE-41FE-96B1-ABCFD8F71D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824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856" y="1431989"/>
            <a:ext cx="6286729" cy="318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73658"/>
            <a:ext cx="12192000" cy="198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42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92" y="1342545"/>
            <a:ext cx="136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9" y="2196290"/>
            <a:ext cx="8953500" cy="330517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179274" y="2191266"/>
            <a:ext cx="3393993" cy="201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65196" y="2145957"/>
            <a:ext cx="3393993" cy="201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17772" y="1911178"/>
            <a:ext cx="3393993" cy="201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992" y="1342545"/>
            <a:ext cx="111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706" y="5086981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System Diagram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992" y="1342545"/>
            <a:ext cx="218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219" y="2004416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9777" y="2052578"/>
            <a:ext cx="5075955" cy="3480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923" y="3646251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 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21881" t="18694" r="70155" b="63711"/>
          <a:stretch>
            <a:fillRect/>
          </a:stretch>
        </p:blipFill>
        <p:spPr bwMode="auto">
          <a:xfrm>
            <a:off x="961534" y="2413260"/>
            <a:ext cx="970960" cy="120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23505" t="41924" r="67294" b="42681"/>
          <a:stretch>
            <a:fillRect/>
          </a:stretch>
        </p:blipFill>
        <p:spPr bwMode="auto">
          <a:xfrm>
            <a:off x="2168164" y="2488676"/>
            <a:ext cx="1121790" cy="105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 l="43067" t="41237" r="44485" b="42131"/>
          <a:stretch>
            <a:fillRect/>
          </a:stretch>
        </p:blipFill>
        <p:spPr bwMode="auto">
          <a:xfrm>
            <a:off x="3403076" y="2469822"/>
            <a:ext cx="1517715" cy="11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58773" y="4251138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App </a:t>
            </a: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992" y="1342545"/>
            <a:ext cx="218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219" y="2004416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9777" y="2052578"/>
            <a:ext cx="5075955" cy="3480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642" y="2609303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 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 l="18015" t="23230" r="18969" b="10790"/>
          <a:stretch>
            <a:fillRect/>
          </a:stretch>
        </p:blipFill>
        <p:spPr bwMode="auto">
          <a:xfrm>
            <a:off x="565608" y="3068425"/>
            <a:ext cx="5025863" cy="296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49346" y="6070512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App </a:t>
            </a: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992" y="1342545"/>
            <a:ext cx="218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219" y="2004416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9777" y="2052578"/>
            <a:ext cx="5075955" cy="3480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642" y="2609303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 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919" y="3167056"/>
            <a:ext cx="29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App </a:t>
            </a:r>
            <a:r>
              <a:rPr lang="ko-KR" altLang="en-US" sz="1600" u="sng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600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274" y="3831997"/>
            <a:ext cx="2555619" cy="145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4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475" y="2339547"/>
            <a:ext cx="47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WELCOME/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환영합니다</a:t>
            </a:r>
            <a:endParaRPr lang="en-US" altLang="ko-KR" sz="12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SUHO_ME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에서는 실명인증 없이 회원가입이 가능합니다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4370" y="3517556"/>
            <a:ext cx="30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ID  </a:t>
            </a:r>
            <a:endParaRPr lang="ko-KR" altLang="en-US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32180" y="3805881"/>
            <a:ext cx="1466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4370" y="3990547"/>
            <a:ext cx="30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PW  </a:t>
            </a:r>
            <a:endParaRPr lang="ko-KR" altLang="en-US" u="sng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32180" y="4278872"/>
            <a:ext cx="1466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61929" y="4728518"/>
            <a:ext cx="1000904" cy="2965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12692" y="3805881"/>
            <a:ext cx="1058569" cy="4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Login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로그인</a:t>
            </a:r>
            <a:endParaRPr lang="ko-KR" altLang="en-US" sz="12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4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138617" y="1433384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003" y="1491050"/>
            <a:ext cx="111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138617" y="2084173"/>
            <a:ext cx="5519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38616" y="2113005"/>
            <a:ext cx="5519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333102" y="2113005"/>
            <a:ext cx="0" cy="193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46860" y="4048898"/>
            <a:ext cx="5519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45039" y="2312771"/>
            <a:ext cx="1602634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138616" y="2759676"/>
            <a:ext cx="5519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146860" y="3410243"/>
            <a:ext cx="5519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01548" y="2290698"/>
            <a:ext cx="86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엽서L" panose="02030600000101010101" pitchFamily="18" charset="-127"/>
                <a:ea typeface="HY엽서L" panose="02030600000101010101" pitchFamily="18" charset="-127"/>
              </a:rPr>
              <a:t>이름</a:t>
            </a:r>
            <a:endParaRPr lang="ko-KR" altLang="en-US" sz="14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1548" y="2951091"/>
            <a:ext cx="86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아이디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1548" y="3587935"/>
            <a:ext cx="98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비밀번호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53284" y="2977292"/>
            <a:ext cx="1602634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53284" y="3610008"/>
            <a:ext cx="1602634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51937" y="4475494"/>
            <a:ext cx="1386204" cy="423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40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98973" y="4475494"/>
            <a:ext cx="1386204" cy="423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다시입력</a:t>
            </a:r>
            <a:endParaRPr lang="ko-KR" altLang="en-US" sz="14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3" y="2257167"/>
            <a:ext cx="222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M_id</a:t>
            </a:r>
            <a:r>
              <a:rPr lang="en-US" altLang="ko-KR" dirty="0" smtClean="0"/>
              <a:t> 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M_name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M_pw</a:t>
            </a:r>
            <a:r>
              <a:rPr lang="en-US" altLang="ko-KR" dirty="0" smtClean="0"/>
              <a:t> (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저장하여</a:t>
            </a:r>
            <a:endParaRPr lang="en-US" altLang="ko-KR" dirty="0" smtClean="0"/>
          </a:p>
          <a:p>
            <a:r>
              <a:rPr lang="ko-KR" altLang="en-US" dirty="0" smtClean="0"/>
              <a:t>회원관리하기</a:t>
            </a:r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3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436606" y="1284879"/>
            <a:ext cx="0" cy="4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92" y="1342545"/>
            <a:ext cx="136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09103" y="2117124"/>
            <a:ext cx="6771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09103" y="2145956"/>
            <a:ext cx="67715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0932851"/>
              </p:ext>
            </p:extLst>
          </p:nvPr>
        </p:nvGraphicFramePr>
        <p:xfrm>
          <a:off x="2810196" y="2544009"/>
          <a:ext cx="677974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97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620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893078" y="2659224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3078" y="3038614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93078" y="3418004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93078" y="3797394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93078" y="4148626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93078" y="4518520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893078" y="4893292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93078" y="5244122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93078" y="2284587"/>
            <a:ext cx="158032" cy="139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40895" y="2218103"/>
            <a:ext cx="5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66045" y="2218103"/>
            <a:ext cx="378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30431" y="2218103"/>
            <a:ext cx="68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637669" y="2218103"/>
            <a:ext cx="68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8633810" y="5625112"/>
            <a:ext cx="946795" cy="318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글쓰기</a:t>
            </a:r>
            <a:endParaRPr lang="ko-KR" altLang="en-US" sz="14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0895" y="2590703"/>
            <a:ext cx="5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006959" y="2590703"/>
            <a:ext cx="122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테스트입니다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53702" y="2590703"/>
            <a:ext cx="122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수호미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481527" y="2597275"/>
            <a:ext cx="109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2018-03-16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770654" y="1751050"/>
            <a:ext cx="122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Q&amp;A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60173" y="2257167"/>
            <a:ext cx="222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M_id</a:t>
            </a:r>
            <a:r>
              <a:rPr lang="en-US" altLang="ko-KR" dirty="0" smtClean="0"/>
              <a:t> 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M_data</a:t>
            </a:r>
            <a:endParaRPr lang="en-US" altLang="ko-KR" dirty="0" smtClean="0"/>
          </a:p>
          <a:p>
            <a:r>
              <a:rPr lang="en-US" altLang="ko-KR" dirty="0" err="1" smtClean="0"/>
              <a:t>M_text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저장하여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관리하기</a:t>
            </a:r>
            <a:endParaRPr lang="en-US" altLang="ko-KR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35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809103" y="1781220"/>
            <a:ext cx="6771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9103" y="1810052"/>
            <a:ext cx="67715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9103" y="1854206"/>
            <a:ext cx="8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글쓰기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09103" y="2159198"/>
            <a:ext cx="67715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9102" y="2290295"/>
            <a:ext cx="535366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44265" y="2290295"/>
            <a:ext cx="3000347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09102" y="2628523"/>
            <a:ext cx="5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044265" y="2628523"/>
            <a:ext cx="826315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09102" y="2991932"/>
            <a:ext cx="5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44265" y="2990344"/>
            <a:ext cx="4934976" cy="21566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809103" y="5788807"/>
            <a:ext cx="67715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457130" y="5921208"/>
            <a:ext cx="946795" cy="318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글쓰기</a:t>
            </a:r>
            <a:endParaRPr lang="ko-KR" altLang="en-US" sz="14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27708" y="5921208"/>
            <a:ext cx="946795" cy="318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4941" y="5350204"/>
            <a:ext cx="53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026982" y="5373294"/>
            <a:ext cx="2430379" cy="2553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60173" y="2257167"/>
            <a:ext cx="222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글쓰기는</a:t>
            </a:r>
            <a:endParaRPr lang="en-US" altLang="ko-KR" dirty="0" smtClean="0"/>
          </a:p>
          <a:p>
            <a:r>
              <a:rPr lang="ko-KR" altLang="en-US" dirty="0" smtClean="0"/>
              <a:t>로그인 사용자만</a:t>
            </a:r>
            <a:endParaRPr lang="en-US" altLang="ko-KR" dirty="0" smtClean="0"/>
          </a:p>
          <a:p>
            <a:r>
              <a:rPr lang="ko-KR" altLang="en-US" dirty="0" smtClean="0"/>
              <a:t>가능</a:t>
            </a:r>
            <a:r>
              <a:rPr lang="en-US" altLang="ko-KR" dirty="0" smtClean="0"/>
              <a:t>!!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78941" y="1152367"/>
            <a:ext cx="11640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99555" y="73463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3163" y="762917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커뮤니티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9725" y="725209"/>
            <a:ext cx="132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개발자소개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154281" y="763182"/>
            <a:ext cx="182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로그인 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  </a:t>
            </a:r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6268" y="717354"/>
            <a:ext cx="175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제품기능</a:t>
            </a:r>
            <a:r>
              <a:rPr lang="en-US" altLang="ko-KR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|</a:t>
            </a:r>
            <a:r>
              <a:rPr lang="ko-KR" altLang="en-US" sz="14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사용방법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500" y="339365"/>
            <a:ext cx="108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For baby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7220" y="593463"/>
            <a:ext cx="19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Broadway" panose="04040905080B02020502" pitchFamily="82" charset="0"/>
              </a:rPr>
              <a:t>SUHO_ME</a:t>
            </a:r>
            <a:endParaRPr lang="ko-KR" altLang="en-US" sz="2800" dirty="0">
              <a:latin typeface="Broadway" panose="04040905080B02020502" pitchFamily="82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15401" t="3159" r="13210" b="-1"/>
          <a:stretch/>
        </p:blipFill>
        <p:spPr>
          <a:xfrm>
            <a:off x="1420595" y="122965"/>
            <a:ext cx="612069" cy="66247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221</Words>
  <Application>Microsoft Office PowerPoint</Application>
  <PresentationFormat>사용자 지정</PresentationFormat>
  <Paragraphs>142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</dc:creator>
  <cp:lastModifiedBy>LG</cp:lastModifiedBy>
  <cp:revision>28</cp:revision>
  <dcterms:created xsi:type="dcterms:W3CDTF">2018-03-16T05:16:54Z</dcterms:created>
  <dcterms:modified xsi:type="dcterms:W3CDTF">2018-06-16T01:40:39Z</dcterms:modified>
</cp:coreProperties>
</file>