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44C36-79EA-7153-756A-96AFD11488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AEDE27-2E04-912D-0682-1C417FE60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F006FC-7A13-1021-EFB8-EBE1EF4E2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BB4AB-906D-BF1C-3C98-8300731E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567917-E56B-9636-C956-A3D73DE2E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66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FF4DB-2D51-0CEF-AD8A-7C2E0CBAE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5B437-1E5A-ACCB-7247-CC65FE5C9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F512DB-9EC2-2D9D-62A6-DB8A0BD8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17A74C-38F4-5015-BDD7-9779CC38D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DDE7C2-382E-9666-8F1B-01548D89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7704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C7449CB-1AB1-1A67-AE80-D16DF84CC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C654C2-3F42-FBC2-7599-43B6D3E9C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4B9C4-3E2F-9571-D54F-A6163282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DD093C-AC8A-AD6A-1364-FBDEE33B7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78A108-618A-324B-7E38-847B4903F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5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3E2EA-2184-0540-EA75-CC0407A2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BB6D08-CFAA-8233-DD21-196702BF3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917C16-6118-A353-FA0E-685DCC6B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24902D-4705-CA24-601F-EB53642F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3CF86B-F089-C86D-ED9A-B246A08F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97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AC7EB-43AD-85A6-9092-BCF84BE8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CC14C8-6002-57E2-DDE8-5FD4C8AE6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65A14-BCEC-D749-CEFD-D4A50157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CFDFA5-2A50-AFF7-58F1-6969E269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4C820-46BC-86AD-97D1-DF85F94B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5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6BAC1-0E3D-24DA-DDD0-443DB021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EFE9FB-96F0-1F54-F9EE-64A87909CE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0C346A-6FD8-E3F7-CC41-38EDBA28C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C8FECB-B033-6D76-B22A-B72CF90BB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41402-3674-E3C4-E947-605E93D16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BF832-ED86-A425-B80E-E414A3C0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3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988B1-3FB7-6B0C-F46A-EFC752E98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903AE8-4C79-AED6-F48E-8962912A2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10D819-3D07-0784-A2B3-A69AF8336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F78EA2-5C20-EC1E-212A-EBD9DF9F22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DC54CF2-A583-8C01-50BD-E6A48F6E70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E4B7EB-F138-7BEC-B4B0-567C2107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DA693D-E82F-371D-8F4E-059A5149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AD3872-5305-6FE3-0AF8-113423181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85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70682-45FC-4DB6-4740-7FC07D39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E10DB9-BD69-868A-A219-AF43E8CB6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5E8FF7-68CB-8FB8-49F8-02318542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F188BF4-80FD-99AB-0C6C-47110E71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FCDC5C-CA63-E6B7-2011-3BAD8375B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DBD458-3A17-16D1-9A4C-FE807B619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CF52D9-D40A-66B7-D194-C08A65E3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813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14F54-EFCA-E063-1134-5A9B80C8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E13410-6362-32F8-64D8-48D90DDEA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8B5EDB-A36F-E1C7-02D0-3F169B0EE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93503-31B0-7B7A-992B-6D36438F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52EDCB-683B-9590-15E7-346FFC9E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C8663A-7AFD-39F3-981F-EE47F643B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7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F114E3-3EC6-5B4D-4279-7F8658BB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C4DA7B-6795-6A57-4A56-E6512211D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DE60F3-189B-2813-BBC7-237A1A123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6979EE-AC85-D193-4DD7-2F257EA21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A9312-0807-7F60-7B04-E392A0E58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4FBBDF-6F48-BF29-8491-D4B3AA87A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34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49D069-96BC-42AE-9110-2EADA02D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791589-16F9-455B-50D0-D46D475CE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A967F1-E9CF-88BE-5253-AC7F96054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50DEB-B2D3-4932-8A91-2DDCF4EC5BCB}" type="datetimeFigureOut">
              <a:rPr lang="ko-KR" altLang="en-US" smtClean="0"/>
              <a:t>2024-07-01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8A6429-43A8-3531-16A4-839D450EA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2CE6C-14EE-D8AF-C900-B52C84386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F627F-6A0F-4397-852B-368C83694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820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인간의 얼굴, 사람, 턱, 목이(가) 표시된 사진&#10;&#10;자동 생성된 설명">
            <a:extLst>
              <a:ext uri="{FF2B5EF4-FFF2-40B4-BE49-F238E27FC236}">
                <a16:creationId xmlns:a16="http://schemas.microsoft.com/office/drawing/2014/main" id="{F74DC09D-576C-1464-17C0-4F5CC70B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83167"/>
            <a:ext cx="5291666" cy="5291666"/>
          </a:xfrm>
          <a:prstGeom prst="rect">
            <a:avLst/>
          </a:prstGeom>
        </p:spPr>
      </p:pic>
      <p:pic>
        <p:nvPicPr>
          <p:cNvPr id="5" name="그림 4" descr="인간의 얼굴, 사람, 입술, 눈썹이(가) 표시된 사진&#10;&#10;자동 생성된 설명">
            <a:extLst>
              <a:ext uri="{FF2B5EF4-FFF2-40B4-BE49-F238E27FC236}">
                <a16:creationId xmlns:a16="http://schemas.microsoft.com/office/drawing/2014/main" id="{8C374896-9C27-A4F5-85AB-6EE4AD1A5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865" y="783166"/>
            <a:ext cx="5291667" cy="5291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0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C1D031D-DAF4-E911-9B92-C77E2CAFBD85}"/>
              </a:ext>
            </a:extLst>
          </p:cNvPr>
          <p:cNvGrpSpPr/>
          <p:nvPr/>
        </p:nvGrpSpPr>
        <p:grpSpPr>
          <a:xfrm>
            <a:off x="2339147" y="1605993"/>
            <a:ext cx="7513705" cy="3646014"/>
            <a:chOff x="643467" y="783166"/>
            <a:chExt cx="10905065" cy="5291667"/>
          </a:xfrm>
        </p:grpSpPr>
        <p:pic>
          <p:nvPicPr>
            <p:cNvPr id="7" name="그림 6" descr="인간의 얼굴, 사람, 턱, 목이(가) 표시된 사진&#10;&#10;자동 생성된 설명">
              <a:extLst>
                <a:ext uri="{FF2B5EF4-FFF2-40B4-BE49-F238E27FC236}">
                  <a16:creationId xmlns:a16="http://schemas.microsoft.com/office/drawing/2014/main" id="{F74DC09D-576C-1464-17C0-4F5CC70BE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467" y="783167"/>
              <a:ext cx="5291666" cy="5291666"/>
            </a:xfrm>
            <a:prstGeom prst="rect">
              <a:avLst/>
            </a:prstGeom>
          </p:spPr>
        </p:pic>
        <p:pic>
          <p:nvPicPr>
            <p:cNvPr id="5" name="그림 4" descr="인간의 얼굴, 사람, 입술, 눈썹이(가) 표시된 사진&#10;&#10;자동 생성된 설명">
              <a:extLst>
                <a:ext uri="{FF2B5EF4-FFF2-40B4-BE49-F238E27FC236}">
                  <a16:creationId xmlns:a16="http://schemas.microsoft.com/office/drawing/2014/main" id="{8C374896-9C27-A4F5-85AB-6EE4AD1A51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865" y="783166"/>
              <a:ext cx="5291667" cy="52916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1983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유지원</dc:creator>
  <cp:lastModifiedBy>유지원</cp:lastModifiedBy>
  <cp:revision>3</cp:revision>
  <dcterms:created xsi:type="dcterms:W3CDTF">2024-07-01T07:54:49Z</dcterms:created>
  <dcterms:modified xsi:type="dcterms:W3CDTF">2024-07-01T07:59:04Z</dcterms:modified>
</cp:coreProperties>
</file>