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8" autoAdjust="0"/>
    <p:restoredTop sz="94660"/>
  </p:normalViewPr>
  <p:slideViewPr>
    <p:cSldViewPr snapToGrid="0">
      <p:cViewPr>
        <p:scale>
          <a:sx n="100" d="100"/>
          <a:sy n="100" d="100"/>
        </p:scale>
        <p:origin x="7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C2FBC-0F8D-7F2B-B868-0861A62FC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5A7238-9C79-DDE0-4F61-35AC58291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EB7DF-9B23-DD4C-5A63-E0080CF2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2DD66-20C9-6D17-6D93-3AB8D61A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A4799-80DB-ED50-4439-7B8BDDDE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43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3923A-9A8C-6813-7908-D0C2A36D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E467ED-3CC1-3191-EF1E-8EA2693CE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42F55-7049-A767-67E6-705133BA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5B5AC1-188A-9FDF-EF37-690725F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278C9-4CC7-91A5-969B-A76410B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3F253C-C678-7E17-D7AC-CA9C2C53F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FACEC5-D8FC-E96C-7D4E-884F715CA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FEFC3-6401-F561-EE1D-852B1570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4C223-BDFB-1E44-9D06-C63AFD52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3B2D9-14CD-0C87-D949-FE939E99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2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98052-C3EF-7725-20A3-369AADF1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DE699-CA4D-4908-CB91-A62625526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90C7D-03F6-427B-07D6-3B260B4F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402F6-AB0C-EC9A-2B22-FEDD2315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C712D-252C-74BF-34AE-503A7639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9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8BB8-516B-155A-092A-2A5446F2E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4EC20F-EC37-06F3-A5E0-3CE58F94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5CA39-5E05-B480-B265-C28D9CA6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C0074-EECD-ABF4-E959-29C07285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F85AE-BD5F-AB1B-5B51-63DDB532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61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94A44-0CDE-FDFE-7668-7BEB54A9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90B42-8BDC-3C39-47B5-36EB62787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DFD7C0-DC34-CDE1-0A11-C1CA00581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CE83A5-B893-E4E1-1C16-FE50C60D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120471-B37F-E65E-3FDA-F5D4E1B6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4A45B1-A48F-E204-C26C-0443CCC4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9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85D85-A86E-D81E-620B-D84E3EFD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06269-C87C-F333-BF54-E736BEC3F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3162D-A27B-DB03-30C1-C0D5F3DBC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9A6C7A-0040-BCD9-19AC-19E314F26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5BD653-8E52-CB2B-26B6-23B524E8B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4EB4F1-75FA-161B-EF38-904F7D26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DAB244-9D18-1CE4-3B10-607B74DD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BB8479-6CF7-9956-B77A-23B94F09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93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8A7FB-CDBD-B414-7797-85ED6FC3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9E50D5-D5FA-75D3-9AD0-27A478D9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AAAB51-F3DA-4449-CE7C-B4034B90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1C5CB2-84DC-1668-E601-3F72E2DD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7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281F19-4283-1A33-2254-E7E6512A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6EF4F3-833A-9BD7-6651-409B6C86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3F7BD1-1CD4-6253-9153-E3D9B6F3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1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8E866-0349-7DCD-E67D-642C2016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2364D-7E4C-4188-51A3-CCE1038CB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709C-9CBE-13CB-9D21-337A16ABE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815EFF-A90E-7BEA-B17F-8F00619E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CBB12-D81A-F3D7-FDDA-80688E6A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F9DE17-FB06-BFC6-4598-DBA0F120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2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0207-B0BB-1A2C-C263-FFFEEC87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9FCE42-A7D2-AEE9-958C-BEB40B190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034CC7-8A89-A1D3-30A9-33ED55CB4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C2F30-4F61-52EE-325E-6EC4C3E0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CC167B-2A95-FFD8-03AD-DDF9AF3D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EB2CF-AB8E-600F-5308-AA533768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8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C0DA86-3DA2-4D34-B506-D79D2C69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73584-6B06-03C4-5149-FF7EAB4AD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41BB0-310E-AD7F-2530-FF7EEB3F3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4120E9-93D2-464F-A605-0193EEC8A049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683E8-D86E-81BE-08A4-61211CBC6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EF99B-A743-8F34-801C-1FA637A40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62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3A8EA7-0B1C-B8B9-5E11-DAE146FE2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04" y="0"/>
            <a:ext cx="10114592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9C8C196-6268-2CC1-5213-B59DFFE1D0F3}"/>
              </a:ext>
            </a:extLst>
          </p:cNvPr>
          <p:cNvSpPr/>
          <p:nvPr/>
        </p:nvSpPr>
        <p:spPr>
          <a:xfrm>
            <a:off x="1325880" y="0"/>
            <a:ext cx="9296400" cy="6858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A0FC0D-CF4F-8AA0-46D5-172B655B877B}"/>
              </a:ext>
            </a:extLst>
          </p:cNvPr>
          <p:cNvSpPr/>
          <p:nvPr/>
        </p:nvSpPr>
        <p:spPr>
          <a:xfrm>
            <a:off x="2438400" y="746760"/>
            <a:ext cx="7239000" cy="52882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92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2B01A-B93E-3F63-9182-C82845E87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8A2F2C-3487-D7E5-97D1-AA69F5D43C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7"/>
          <a:stretch/>
        </p:blipFill>
        <p:spPr>
          <a:xfrm>
            <a:off x="1325880" y="822960"/>
            <a:ext cx="9296400" cy="522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3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유지원</dc:creator>
  <cp:lastModifiedBy>유지원</cp:lastModifiedBy>
  <cp:revision>3</cp:revision>
  <dcterms:created xsi:type="dcterms:W3CDTF">2025-05-12T03:53:51Z</dcterms:created>
  <dcterms:modified xsi:type="dcterms:W3CDTF">2025-05-15T05:26:18Z</dcterms:modified>
</cp:coreProperties>
</file>