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BBC"/>
    <a:srgbClr val="AAA5C0"/>
    <a:srgbClr val="738AB6"/>
    <a:srgbClr val="B1A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660"/>
  </p:normalViewPr>
  <p:slideViewPr>
    <p:cSldViewPr snapToGrid="0">
      <p:cViewPr>
        <p:scale>
          <a:sx n="33" d="100"/>
          <a:sy n="33" d="100"/>
        </p:scale>
        <p:origin x="145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C2FBC-0F8D-7F2B-B868-0861A62F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A7238-9C79-DDE0-4F61-35AC58291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EB7DF-9B23-DD4C-5A63-E0080CF2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2DD66-20C9-6D17-6D93-3AB8D61A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A4799-80DB-ED50-4439-7B8BDDDE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923A-9A8C-6813-7908-D0C2A36D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467ED-3CC1-3191-EF1E-8EA2693C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42F55-7049-A767-67E6-705133BA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B5AC1-188A-9FDF-EF37-690725F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278C9-4CC7-91A5-969B-A76410B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F253C-C678-7E17-D7AC-CA9C2C53F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ACEC5-D8FC-E96C-7D4E-884F715CA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EFC3-6401-F561-EE1D-852B1570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4C223-BDFB-1E44-9D06-C63AFD52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3B2D9-14CD-0C87-D949-FE939E99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2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8052-C3EF-7725-20A3-369AADF1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DE699-CA4D-4908-CB91-A6262552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90C7D-03F6-427B-07D6-3B260B4F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402F6-AB0C-EC9A-2B22-FEDD2315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712D-252C-74BF-34AE-503A7639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8BB8-516B-155A-092A-2A5446F2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EC20F-EC37-06F3-A5E0-3CE58F94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5CA39-5E05-B480-B265-C28D9CA6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C0074-EECD-ABF4-E959-29C07285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F85AE-BD5F-AB1B-5B51-63DDB532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1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4A44-0CDE-FDFE-7668-7BEB54A9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90B42-8BDC-3C39-47B5-36EB62787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FD7C0-DC34-CDE1-0A11-C1CA00581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E83A5-B893-E4E1-1C16-FE50C60D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20471-B37F-E65E-3FDA-F5D4E1B6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A45B1-A48F-E204-C26C-0443CCC4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9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85D85-A86E-D81E-620B-D84E3EFD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06269-C87C-F333-BF54-E736BEC3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3162D-A27B-DB03-30C1-C0D5F3DBC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A6C7A-0040-BCD9-19AC-19E314F26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BD653-8E52-CB2B-26B6-23B524E8B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4EB4F1-75FA-161B-EF38-904F7D26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AB244-9D18-1CE4-3B10-607B74D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BB8479-6CF7-9956-B77A-23B94F09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A7FB-CDBD-B414-7797-85ED6FC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E50D5-D5FA-75D3-9AD0-27A478D9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AAAB51-F3DA-4449-CE7C-B4034B9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C5CB2-84DC-1668-E601-3F72E2DD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281F19-4283-1A33-2254-E7E6512A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6EF4F3-833A-9BD7-6651-409B6C86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F7BD1-1CD4-6253-9153-E3D9B6F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E866-0349-7DCD-E67D-642C2016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2364D-7E4C-4188-51A3-CCE1038C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709C-9CBE-13CB-9D21-337A16AB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15EFF-A90E-7BEA-B17F-8F00619E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CBB12-D81A-F3D7-FDDA-80688E6A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9DE17-FB06-BFC6-4598-DBA0F120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2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0207-B0BB-1A2C-C263-FFFEEC8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9FCE42-A7D2-AEE9-958C-BEB40B190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34CC7-8A89-A1D3-30A9-33ED55CB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C2F30-4F61-52EE-325E-6EC4C3E0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C167B-2A95-FFD8-03AD-DDF9AF3D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EB2CF-AB8E-600F-5308-AA533768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8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0DA86-3DA2-4D34-B506-D79D2C6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3584-6B06-03C4-5149-FF7EAB4A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41BB0-310E-AD7F-2530-FF7EEB3F3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683E8-D86E-81BE-08A4-61211CBC6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EF99B-A743-8F34-801C-1FA637A4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3A8EA7-0B1C-B8B9-5E11-DAE146FE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04" y="0"/>
            <a:ext cx="1011459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C8C196-6268-2CC1-5213-B59DFFE1D0F3}"/>
              </a:ext>
            </a:extLst>
          </p:cNvPr>
          <p:cNvSpPr/>
          <p:nvPr/>
        </p:nvSpPr>
        <p:spPr>
          <a:xfrm>
            <a:off x="1325880" y="0"/>
            <a:ext cx="9296400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A0FC0D-CF4F-8AA0-46D5-172B655B877B}"/>
              </a:ext>
            </a:extLst>
          </p:cNvPr>
          <p:cNvSpPr/>
          <p:nvPr/>
        </p:nvSpPr>
        <p:spPr>
          <a:xfrm>
            <a:off x="2438400" y="746760"/>
            <a:ext cx="7239000" cy="5288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0209-DAD3-66C6-1250-C6035045F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8D3BDD5F-2989-8EB7-CB49-F646AE9BB62A}"/>
              </a:ext>
            </a:extLst>
          </p:cNvPr>
          <p:cNvSpPr/>
          <p:nvPr/>
        </p:nvSpPr>
        <p:spPr>
          <a:xfrm>
            <a:off x="1325880" y="0"/>
            <a:ext cx="9296400" cy="3428998"/>
          </a:xfrm>
          <a:prstGeom prst="rect">
            <a:avLst/>
          </a:prstGeom>
          <a:gradFill flip="none" rotWithShape="1">
            <a:gsLst>
              <a:gs pos="39000">
                <a:srgbClr val="AAA5C0"/>
              </a:gs>
              <a:gs pos="0">
                <a:srgbClr val="738AB6"/>
              </a:gs>
              <a:gs pos="100000">
                <a:srgbClr val="B1A6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직사각형 2331">
            <a:extLst>
              <a:ext uri="{FF2B5EF4-FFF2-40B4-BE49-F238E27FC236}">
                <a16:creationId xmlns:a16="http://schemas.microsoft.com/office/drawing/2014/main" id="{5A10DBA6-82D0-2AFD-D630-63FDE0123E75}"/>
              </a:ext>
            </a:extLst>
          </p:cNvPr>
          <p:cNvSpPr/>
          <p:nvPr/>
        </p:nvSpPr>
        <p:spPr>
          <a:xfrm>
            <a:off x="1325880" y="3429000"/>
            <a:ext cx="9296400" cy="3428998"/>
          </a:xfrm>
          <a:prstGeom prst="rect">
            <a:avLst/>
          </a:prstGeom>
          <a:solidFill>
            <a:srgbClr val="9E9B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82F65C-A483-8C70-500E-1B3DF31C8686}"/>
              </a:ext>
            </a:extLst>
          </p:cNvPr>
          <p:cNvSpPr/>
          <p:nvPr/>
        </p:nvSpPr>
        <p:spPr>
          <a:xfrm>
            <a:off x="1325880" y="0"/>
            <a:ext cx="9296400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791ED2-8D8C-5E0A-69CC-7EF902B557CA}"/>
              </a:ext>
            </a:extLst>
          </p:cNvPr>
          <p:cNvSpPr/>
          <p:nvPr/>
        </p:nvSpPr>
        <p:spPr>
          <a:xfrm>
            <a:off x="2438400" y="746760"/>
            <a:ext cx="7239000" cy="5288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31" name="그림 2330">
            <a:extLst>
              <a:ext uri="{FF2B5EF4-FFF2-40B4-BE49-F238E27FC236}">
                <a16:creationId xmlns:a16="http://schemas.microsoft.com/office/drawing/2014/main" id="{A259458E-A05D-82C0-FC57-007312A2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204" y="1163839"/>
            <a:ext cx="13006408" cy="4530322"/>
          </a:xfrm>
          <a:prstGeom prst="rect">
            <a:avLst/>
          </a:prstGeom>
        </p:spPr>
      </p:pic>
      <p:pic>
        <p:nvPicPr>
          <p:cNvPr id="2335" name="그림 2334">
            <a:extLst>
              <a:ext uri="{FF2B5EF4-FFF2-40B4-BE49-F238E27FC236}">
                <a16:creationId xmlns:a16="http://schemas.microsoft.com/office/drawing/2014/main" id="{A8989220-AB87-A0E8-86D6-9CAED1EB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238"/>
          <a:stretch>
            <a:fillRect/>
          </a:stretch>
        </p:blipFill>
        <p:spPr>
          <a:xfrm>
            <a:off x="-407204" y="5364480"/>
            <a:ext cx="13006408" cy="19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22469-4DE2-BB0B-0A86-DA88449FB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F239E149-E7C9-04FC-2CF5-49DC519CD1EC}"/>
              </a:ext>
            </a:extLst>
          </p:cNvPr>
          <p:cNvSpPr/>
          <p:nvPr/>
        </p:nvSpPr>
        <p:spPr>
          <a:xfrm>
            <a:off x="1325880" y="0"/>
            <a:ext cx="9296400" cy="3428998"/>
          </a:xfrm>
          <a:prstGeom prst="rect">
            <a:avLst/>
          </a:prstGeom>
          <a:gradFill flip="none" rotWithShape="1">
            <a:gsLst>
              <a:gs pos="39000">
                <a:srgbClr val="AAA5C0"/>
              </a:gs>
              <a:gs pos="0">
                <a:srgbClr val="738AB6"/>
              </a:gs>
              <a:gs pos="100000">
                <a:srgbClr val="B1A6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직사각형 2331">
            <a:extLst>
              <a:ext uri="{FF2B5EF4-FFF2-40B4-BE49-F238E27FC236}">
                <a16:creationId xmlns:a16="http://schemas.microsoft.com/office/drawing/2014/main" id="{FB045009-64C2-82E5-49A4-D6897B78C008}"/>
              </a:ext>
            </a:extLst>
          </p:cNvPr>
          <p:cNvSpPr/>
          <p:nvPr/>
        </p:nvSpPr>
        <p:spPr>
          <a:xfrm>
            <a:off x="1325880" y="3429000"/>
            <a:ext cx="9296400" cy="3428998"/>
          </a:xfrm>
          <a:prstGeom prst="rect">
            <a:avLst/>
          </a:prstGeom>
          <a:solidFill>
            <a:srgbClr val="9E9B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6AF6DB-AAB8-5E07-61DD-9AA47FCD549B}"/>
              </a:ext>
            </a:extLst>
          </p:cNvPr>
          <p:cNvSpPr/>
          <p:nvPr/>
        </p:nvSpPr>
        <p:spPr>
          <a:xfrm>
            <a:off x="1325880" y="0"/>
            <a:ext cx="9296400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0007C-CED1-CBF7-5853-958EFF892E4D}"/>
              </a:ext>
            </a:extLst>
          </p:cNvPr>
          <p:cNvSpPr/>
          <p:nvPr/>
        </p:nvSpPr>
        <p:spPr>
          <a:xfrm>
            <a:off x="2438400" y="746760"/>
            <a:ext cx="7239000" cy="5288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35" name="그림 2334">
            <a:extLst>
              <a:ext uri="{FF2B5EF4-FFF2-40B4-BE49-F238E27FC236}">
                <a16:creationId xmlns:a16="http://schemas.microsoft.com/office/drawing/2014/main" id="{B099D669-47AC-8533-7A2C-AF1BAB8D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238"/>
          <a:stretch>
            <a:fillRect/>
          </a:stretch>
        </p:blipFill>
        <p:spPr>
          <a:xfrm>
            <a:off x="-407204" y="5364480"/>
            <a:ext cx="13006408" cy="19105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3176067-03FA-93AA-A1EA-8DB43769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9892" y="-914449"/>
            <a:ext cx="13627587" cy="90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1" name="그림 2330">
            <a:extLst>
              <a:ext uri="{FF2B5EF4-FFF2-40B4-BE49-F238E27FC236}">
                <a16:creationId xmlns:a16="http://schemas.microsoft.com/office/drawing/2014/main" id="{D4C1AC94-5BF1-C5C9-7837-3DD71DAF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1" t="10771" r="3131" b="7277"/>
          <a:stretch>
            <a:fillRect/>
          </a:stretch>
        </p:blipFill>
        <p:spPr>
          <a:xfrm>
            <a:off x="0" y="1651819"/>
            <a:ext cx="12192000" cy="37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0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2B01A-B93E-3F63-9182-C82845E8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8A2F2C-3487-D7E5-97D1-AA69F5D4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7"/>
          <a:stretch/>
        </p:blipFill>
        <p:spPr>
          <a:xfrm>
            <a:off x="1325880" y="822960"/>
            <a:ext cx="9296400" cy="52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3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유지원</dc:creator>
  <cp:lastModifiedBy>유지원</cp:lastModifiedBy>
  <cp:revision>4</cp:revision>
  <dcterms:created xsi:type="dcterms:W3CDTF">2025-05-12T03:53:51Z</dcterms:created>
  <dcterms:modified xsi:type="dcterms:W3CDTF">2025-07-18T05:48:25Z</dcterms:modified>
</cp:coreProperties>
</file>