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E9BBC"/>
    <a:srgbClr val="AAA5C0"/>
    <a:srgbClr val="738AB6"/>
    <a:srgbClr val="B1A6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38" autoAdjust="0"/>
    <p:restoredTop sz="94660"/>
  </p:normalViewPr>
  <p:slideViewPr>
    <p:cSldViewPr snapToGrid="0">
      <p:cViewPr>
        <p:scale>
          <a:sx n="33" d="100"/>
          <a:sy n="33" d="100"/>
        </p:scale>
        <p:origin x="1458" y="1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2C2FBC-0F8D-7F2B-B868-0861A62FC9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E5A7238-9C79-DDE0-4F61-35AC58291B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0EB7DF-9B23-DD4C-5A63-E0080CF21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120E9-93D2-464F-A605-0193EEC8A049}" type="datetimeFigureOut">
              <a:rPr lang="ko-KR" altLang="en-US" smtClean="0"/>
              <a:t>2025-07-18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32DD66-20C9-6D17-6D93-3AB8D61AA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5A4799-80DB-ED50-4439-7B8BDDDE2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695E7-E7B3-48A1-A48B-9429FD6529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1432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B3923A-9A8C-6813-7908-D0C2A36DE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EE467ED-3CC1-3191-EF1E-8EA2693CEC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E42F55-7049-A767-67E6-705133BA4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120E9-93D2-464F-A605-0193EEC8A049}" type="datetimeFigureOut">
              <a:rPr lang="ko-KR" altLang="en-US" smtClean="0"/>
              <a:t>2025-07-18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5B5AC1-188A-9FDF-EF37-690725FFE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4278C9-4CC7-91A5-969B-A76410BA1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695E7-E7B3-48A1-A48B-9429FD6529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780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D3F253C-C678-7E17-D7AC-CA9C2C53FF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3FACEC5-D8FC-E96C-7D4E-884F715CA4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2FEFC3-6401-F561-EE1D-852B15706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120E9-93D2-464F-A605-0193EEC8A049}" type="datetimeFigureOut">
              <a:rPr lang="ko-KR" altLang="en-US" smtClean="0"/>
              <a:t>2025-07-18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54C223-BDFB-1E44-9D06-C63AFD527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53B2D9-14CD-0C87-D949-FE939E99D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695E7-E7B3-48A1-A48B-9429FD6529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0627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F98052-C3EF-7725-20A3-369AADF1D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0DE699-CA4D-4908-CB91-A626255265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390C7D-03F6-427B-07D6-3B260B4FD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120E9-93D2-464F-A605-0193EEC8A049}" type="datetimeFigureOut">
              <a:rPr lang="ko-KR" altLang="en-US" smtClean="0"/>
              <a:t>2025-07-18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D402F6-AB0C-EC9A-2B22-FEDD2315E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FC712D-252C-74BF-34AE-503A76393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695E7-E7B3-48A1-A48B-9429FD6529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295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8B8BB8-516B-155A-092A-2A5446F2E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94EC20F-EC37-06F3-A5E0-3CE58F945B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F5CA39-5E05-B480-B265-C28D9CA60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120E9-93D2-464F-A605-0193EEC8A049}" type="datetimeFigureOut">
              <a:rPr lang="ko-KR" altLang="en-US" smtClean="0"/>
              <a:t>2025-07-18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CC0074-EECD-ABF4-E959-29C072853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2F85AE-BD5F-AB1B-5B51-63DDB5322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695E7-E7B3-48A1-A48B-9429FD6529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9619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094A44-0CDE-FDFE-7668-7BEB54A95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B90B42-8BDC-3C39-47B5-36EB627875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1DFD7C0-DC34-CDE1-0A11-C1CA00581A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3CE83A5-B893-E4E1-1C16-FE50C60D0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120E9-93D2-464F-A605-0193EEC8A049}" type="datetimeFigureOut">
              <a:rPr lang="ko-KR" altLang="en-US" smtClean="0"/>
              <a:t>2025-07-18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E120471-B37F-E65E-3FDA-F5D4E1B65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24A45B1-A48F-E204-C26C-0443CCC49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695E7-E7B3-48A1-A48B-9429FD6529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9392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E85D85-A86E-D81E-620B-D84E3EFDD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8606269-C87C-F333-BF54-E736BEC3FB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D83162D-A27B-DB03-30C1-C0D5F3DBCD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B9A6C7A-0040-BCD9-19AC-19E314F26D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B5BD653-8E52-CB2B-26B6-23B524E8B7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84EB4F1-75FA-161B-EF38-904F7D267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120E9-93D2-464F-A605-0193EEC8A049}" type="datetimeFigureOut">
              <a:rPr lang="ko-KR" altLang="en-US" smtClean="0"/>
              <a:t>2025-07-18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EDAB244-9D18-1CE4-3B10-607B74DDD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7BB8479-6CF7-9956-B77A-23B94F094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695E7-E7B3-48A1-A48B-9429FD6529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2932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58A7FB-CDBD-B414-7797-85ED6FC38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E9E50D5-D5FA-75D3-9AD0-27A478D92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120E9-93D2-464F-A605-0193EEC8A049}" type="datetimeFigureOut">
              <a:rPr lang="ko-KR" altLang="en-US" smtClean="0"/>
              <a:t>2025-07-18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4AAAB51-F3DA-4449-CE7C-B4034B905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41C5CB2-84DC-1668-E601-3F72E2DD1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695E7-E7B3-48A1-A48B-9429FD6529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1678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3281F19-4283-1A33-2254-E7E6512AD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120E9-93D2-464F-A605-0193EEC8A049}" type="datetimeFigureOut">
              <a:rPr lang="ko-KR" altLang="en-US" smtClean="0"/>
              <a:t>2025-07-18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46EF4F3-833A-9BD7-6651-409B6C86B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13F7BD1-1CD4-6253-9153-E3D9B6F3A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695E7-E7B3-48A1-A48B-9429FD6529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1197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68E866-0349-7DCD-E67D-642C2016E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B2364D-7E4C-4188-51A3-CCE1038CB6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CD5709C-9CBE-13CB-9D21-337A16ABE9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1815EFF-A90E-7BEA-B17F-8F00619E2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120E9-93D2-464F-A605-0193EEC8A049}" type="datetimeFigureOut">
              <a:rPr lang="ko-KR" altLang="en-US" smtClean="0"/>
              <a:t>2025-07-18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7FCBB12-D81A-F3D7-FDDA-80688E6AD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5F9DE17-FB06-BFC6-4598-DBA0F120E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695E7-E7B3-48A1-A48B-9429FD6529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5528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AA0207-B0BB-1A2C-C263-FFFEEC874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79FCE42-A7D2-AEE9-958C-BEB40B1904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0034CC7-8A89-A1D3-30A9-33ED55CB46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6BC2F30-4F61-52EE-325E-6EC4C3E04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120E9-93D2-464F-A605-0193EEC8A049}" type="datetimeFigureOut">
              <a:rPr lang="ko-KR" altLang="en-US" smtClean="0"/>
              <a:t>2025-07-18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CC167B-2A95-FFD8-03AD-DDF9AF3DC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3BEB2CF-AB8E-600F-5308-AA5337686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695E7-E7B3-48A1-A48B-9429FD6529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5184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0C0DA86-3DA2-4D34-B506-D79D2C696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E073584-6B06-03C4-5149-FF7EAB4AD1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541BB0-310E-AD7F-2530-FF7EEB3F3C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A4120E9-93D2-464F-A605-0193EEC8A049}" type="datetimeFigureOut">
              <a:rPr lang="ko-KR" altLang="en-US" smtClean="0"/>
              <a:t>2025-07-18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1683E8-D86E-81BE-08A4-61211CBC6F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7EF99B-A743-8F34-801C-1FA637A40C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5E695E7-E7B3-48A1-A48B-9429FD6529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6624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B3A8EA7-0B1C-B8B9-5E11-DAE146FE2E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704" y="0"/>
            <a:ext cx="10114592" cy="68580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79C8C196-6268-2CC1-5213-B59DFFE1D0F3}"/>
              </a:ext>
            </a:extLst>
          </p:cNvPr>
          <p:cNvSpPr/>
          <p:nvPr/>
        </p:nvSpPr>
        <p:spPr>
          <a:xfrm>
            <a:off x="1325880" y="0"/>
            <a:ext cx="9296400" cy="685800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9A0FC0D-CF4F-8AA0-46D5-172B655B877B}"/>
              </a:ext>
            </a:extLst>
          </p:cNvPr>
          <p:cNvSpPr/>
          <p:nvPr/>
        </p:nvSpPr>
        <p:spPr>
          <a:xfrm>
            <a:off x="2438400" y="746760"/>
            <a:ext cx="7239000" cy="528828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8923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7C0209-DAD3-66C6-1250-C6035045F6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" name="직사각형 2333">
            <a:extLst>
              <a:ext uri="{FF2B5EF4-FFF2-40B4-BE49-F238E27FC236}">
                <a16:creationId xmlns:a16="http://schemas.microsoft.com/office/drawing/2014/main" id="{8D3BDD5F-2989-8EB7-CB49-F646AE9BB62A}"/>
              </a:ext>
            </a:extLst>
          </p:cNvPr>
          <p:cNvSpPr/>
          <p:nvPr/>
        </p:nvSpPr>
        <p:spPr>
          <a:xfrm>
            <a:off x="1325880" y="0"/>
            <a:ext cx="9296400" cy="3428998"/>
          </a:xfrm>
          <a:prstGeom prst="rect">
            <a:avLst/>
          </a:prstGeom>
          <a:gradFill flip="none" rotWithShape="1">
            <a:gsLst>
              <a:gs pos="39000">
                <a:srgbClr val="AAA5C0"/>
              </a:gs>
              <a:gs pos="0">
                <a:srgbClr val="738AB6"/>
              </a:gs>
              <a:gs pos="100000">
                <a:srgbClr val="B1A6C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32" name="직사각형 2331">
            <a:extLst>
              <a:ext uri="{FF2B5EF4-FFF2-40B4-BE49-F238E27FC236}">
                <a16:creationId xmlns:a16="http://schemas.microsoft.com/office/drawing/2014/main" id="{5A10DBA6-82D0-2AFD-D630-63FDE0123E75}"/>
              </a:ext>
            </a:extLst>
          </p:cNvPr>
          <p:cNvSpPr/>
          <p:nvPr/>
        </p:nvSpPr>
        <p:spPr>
          <a:xfrm>
            <a:off x="1325880" y="3429000"/>
            <a:ext cx="9296400" cy="3428998"/>
          </a:xfrm>
          <a:prstGeom prst="rect">
            <a:avLst/>
          </a:prstGeom>
          <a:solidFill>
            <a:srgbClr val="9E9BB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582F65C-A483-8C70-500E-1B3DF31C8686}"/>
              </a:ext>
            </a:extLst>
          </p:cNvPr>
          <p:cNvSpPr/>
          <p:nvPr/>
        </p:nvSpPr>
        <p:spPr>
          <a:xfrm>
            <a:off x="1325880" y="0"/>
            <a:ext cx="9296400" cy="685800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8791ED2-8D8C-5E0A-69CC-7EF902B557CA}"/>
              </a:ext>
            </a:extLst>
          </p:cNvPr>
          <p:cNvSpPr/>
          <p:nvPr/>
        </p:nvSpPr>
        <p:spPr>
          <a:xfrm>
            <a:off x="2438400" y="746760"/>
            <a:ext cx="7239000" cy="528828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331" name="그림 2330">
            <a:extLst>
              <a:ext uri="{FF2B5EF4-FFF2-40B4-BE49-F238E27FC236}">
                <a16:creationId xmlns:a16="http://schemas.microsoft.com/office/drawing/2014/main" id="{A259458E-A05D-82C0-FC57-007312A272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7204" y="1163839"/>
            <a:ext cx="13006408" cy="4530322"/>
          </a:xfrm>
          <a:prstGeom prst="rect">
            <a:avLst/>
          </a:prstGeom>
        </p:spPr>
      </p:pic>
      <p:pic>
        <p:nvPicPr>
          <p:cNvPr id="2335" name="그림 2334">
            <a:extLst>
              <a:ext uri="{FF2B5EF4-FFF2-40B4-BE49-F238E27FC236}">
                <a16:creationId xmlns:a16="http://schemas.microsoft.com/office/drawing/2014/main" id="{A8989220-AB87-A0E8-86D6-9CAED1EB192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96238"/>
          <a:stretch>
            <a:fillRect/>
          </a:stretch>
        </p:blipFill>
        <p:spPr>
          <a:xfrm>
            <a:off x="-407204" y="5364480"/>
            <a:ext cx="13006408" cy="1910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9440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922469-4DE2-BB0B-0A86-DA88449FB5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" name="직사각형 2333">
            <a:extLst>
              <a:ext uri="{FF2B5EF4-FFF2-40B4-BE49-F238E27FC236}">
                <a16:creationId xmlns:a16="http://schemas.microsoft.com/office/drawing/2014/main" id="{F239E149-E7C9-04FC-2CF5-49DC519CD1EC}"/>
              </a:ext>
            </a:extLst>
          </p:cNvPr>
          <p:cNvSpPr/>
          <p:nvPr/>
        </p:nvSpPr>
        <p:spPr>
          <a:xfrm>
            <a:off x="1325880" y="0"/>
            <a:ext cx="9296400" cy="3428998"/>
          </a:xfrm>
          <a:prstGeom prst="rect">
            <a:avLst/>
          </a:prstGeom>
          <a:gradFill flip="none" rotWithShape="1">
            <a:gsLst>
              <a:gs pos="39000">
                <a:srgbClr val="AAA5C0"/>
              </a:gs>
              <a:gs pos="0">
                <a:srgbClr val="738AB6"/>
              </a:gs>
              <a:gs pos="100000">
                <a:srgbClr val="B1A6C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32" name="직사각형 2331">
            <a:extLst>
              <a:ext uri="{FF2B5EF4-FFF2-40B4-BE49-F238E27FC236}">
                <a16:creationId xmlns:a16="http://schemas.microsoft.com/office/drawing/2014/main" id="{FB045009-64C2-82E5-49A4-D6897B78C008}"/>
              </a:ext>
            </a:extLst>
          </p:cNvPr>
          <p:cNvSpPr/>
          <p:nvPr/>
        </p:nvSpPr>
        <p:spPr>
          <a:xfrm>
            <a:off x="1325880" y="3429000"/>
            <a:ext cx="9296400" cy="3428998"/>
          </a:xfrm>
          <a:prstGeom prst="rect">
            <a:avLst/>
          </a:prstGeom>
          <a:solidFill>
            <a:srgbClr val="9E9BB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66AF6DB-AAB8-5E07-61DD-9AA47FCD549B}"/>
              </a:ext>
            </a:extLst>
          </p:cNvPr>
          <p:cNvSpPr/>
          <p:nvPr/>
        </p:nvSpPr>
        <p:spPr>
          <a:xfrm>
            <a:off x="1325880" y="0"/>
            <a:ext cx="9296400" cy="685800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680007C-CED1-CBF7-5853-958EFF892E4D}"/>
              </a:ext>
            </a:extLst>
          </p:cNvPr>
          <p:cNvSpPr/>
          <p:nvPr/>
        </p:nvSpPr>
        <p:spPr>
          <a:xfrm>
            <a:off x="2438400" y="746760"/>
            <a:ext cx="7239000" cy="528828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335" name="그림 2334">
            <a:extLst>
              <a:ext uri="{FF2B5EF4-FFF2-40B4-BE49-F238E27FC236}">
                <a16:creationId xmlns:a16="http://schemas.microsoft.com/office/drawing/2014/main" id="{B099D669-47AC-8533-7A2C-AF1BAB8D204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96238"/>
          <a:stretch>
            <a:fillRect/>
          </a:stretch>
        </p:blipFill>
        <p:spPr>
          <a:xfrm>
            <a:off x="-407204" y="5364480"/>
            <a:ext cx="13006408" cy="1910599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B3176067-03FA-93AA-A1EA-8DB437690B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39892" y="-914449"/>
            <a:ext cx="13627587" cy="9085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31" name="그림 2330">
            <a:extLst>
              <a:ext uri="{FF2B5EF4-FFF2-40B4-BE49-F238E27FC236}">
                <a16:creationId xmlns:a16="http://schemas.microsoft.com/office/drawing/2014/main" id="{D4C1AC94-5BF1-C5C9-7837-3DD71DAF54E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131" t="10771" r="3131" b="7277"/>
          <a:stretch>
            <a:fillRect/>
          </a:stretch>
        </p:blipFill>
        <p:spPr>
          <a:xfrm>
            <a:off x="0" y="1651819"/>
            <a:ext cx="12192000" cy="3712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805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C2B01A-B93E-3F63-9182-C82845E879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D8A2F2C-3487-D7E5-97D1-AA69F5D43CA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37"/>
          <a:stretch/>
        </p:blipFill>
        <p:spPr>
          <a:xfrm>
            <a:off x="1325880" y="822960"/>
            <a:ext cx="9296400" cy="5224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4335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</TotalTime>
  <Words>0</Words>
  <Application>Microsoft Office PowerPoint</Application>
  <PresentationFormat>와이드스크린</PresentationFormat>
  <Paragraphs>0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유지원</dc:creator>
  <cp:lastModifiedBy>유지원</cp:lastModifiedBy>
  <cp:revision>4</cp:revision>
  <dcterms:created xsi:type="dcterms:W3CDTF">2025-05-12T03:53:51Z</dcterms:created>
  <dcterms:modified xsi:type="dcterms:W3CDTF">2025-07-18T05:54:37Z</dcterms:modified>
</cp:coreProperties>
</file>