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3" r:id="rId7"/>
    <p:sldId id="260" r:id="rId8"/>
    <p:sldId id="261" r:id="rId9"/>
    <p:sldId id="264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 showGuides="1">
      <p:cViewPr>
        <p:scale>
          <a:sx n="110" d="100"/>
          <a:sy n="110" d="100"/>
        </p:scale>
        <p:origin x="632" y="320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E2AC8-1C42-9240-BE55-B94901FE7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C26E4F-9802-DA4D-BA48-6A37938CD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7E65A-F26B-EB40-8715-3B87EA582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6C38-A38A-BF4C-8864-270B04BF9BC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386E3-165C-C644-B7B3-7E532C1F2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747E8-73DC-7F42-AEC5-1A910AE14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22ED-0743-6946-92AF-85D4D0B4E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89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02008-BA09-0F40-884C-D2A91A6F3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4F7CF2-D023-2241-ACEB-D4DB66D97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F1C4E-E223-3F45-92DA-0FE205E73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6C38-A38A-BF4C-8864-270B04BF9BC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FD806-C5C7-E447-8403-F0CCC1980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CE79E-5CD1-A749-8FA2-3C570747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22ED-0743-6946-92AF-85D4D0B4E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3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5E9042-9694-5B41-A970-D1F856891B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D68AE0-6B68-C244-B072-3B9FBE559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36D79-A609-2F47-84F8-5926B2083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6C38-A38A-BF4C-8864-270B04BF9BC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535FA-C172-B84E-8B76-5E83BDC41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2A4D5-42E2-2040-AFC3-FC95A5A0D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22ED-0743-6946-92AF-85D4D0B4E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3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6EA3B-7805-8748-9290-30D10FD84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B1637-8485-7540-9942-6AA9246ED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6C432-837C-C044-9CA0-254287C3D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6C38-A38A-BF4C-8864-270B04BF9BC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36303-F6EA-6C47-9FD9-0DA97F455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F8E92-E862-C948-A6A9-1DE7301D0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22ED-0743-6946-92AF-85D4D0B4E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57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A2CB9-DB63-0343-858C-E7DF8B395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A076A-BE96-2043-A48E-02ECD24AE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8DAD0-823D-7D4E-BC15-1496E7F4E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6C38-A38A-BF4C-8864-270B04BF9BC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AC6D7-DD9C-0147-A01A-85EA38295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04B45-2B43-EE4B-BF66-1602471D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22ED-0743-6946-92AF-85D4D0B4E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99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4E574-D677-AD44-A232-273B8CB6D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95556-3D47-9C4A-83D5-9C3571E984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6B3F4-FDEA-274B-B8A5-38FBDEB99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E27A5-7EA8-2945-B499-B6949851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6C38-A38A-BF4C-8864-270B04BF9BC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D6344-24B1-4540-A274-3D22B4499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339AA-F5C6-EE45-9E17-44A21815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22ED-0743-6946-92AF-85D4D0B4E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99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F3721-9FB7-7E40-8E0B-D4D77A19B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0CCE7-29D5-CB48-8771-7283400C8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A031A-C4EF-7B42-AEE9-A83754A92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933143-8D29-D448-B1CC-01A29B06C0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BAA79-1CE4-AB43-9756-6831EBE66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2F74D8-1607-8A41-A266-F36C7F1F4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6C38-A38A-BF4C-8864-270B04BF9BC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CDF348-DAE7-F441-872C-9279ACDBB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09FAD8-4793-E44B-8248-A73E502B1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22ED-0743-6946-92AF-85D4D0B4E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00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1D494-5BF3-2F4E-8650-A0F2502E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395637-8D45-9245-94B8-1B561E55C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6C38-A38A-BF4C-8864-270B04BF9BC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14DFB7-E6E2-6F47-84B0-94834AA38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6DEDFE-7F9B-744B-A232-C63AA9666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22ED-0743-6946-92AF-85D4D0B4E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25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C50546-86C4-F44F-B22B-51E700D91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6C38-A38A-BF4C-8864-270B04BF9BC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7F1366-9BC9-4A46-9C1A-1D5620396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70F32-0977-2747-8CD0-6A58933E2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22ED-0743-6946-92AF-85D4D0B4E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5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BE358-7F9B-9345-87B7-8FA618C72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EB85A-5913-CB45-8BBD-32734CDAA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8C301C-463B-EC4C-8A9E-CD3F8E082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E6E3A-2468-BE4F-8287-806249BD8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6C38-A38A-BF4C-8864-270B04BF9BC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6D771-4B20-8147-BCCF-805533295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77A25-B21C-1D4F-8095-1D22E5798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22ED-0743-6946-92AF-85D4D0B4E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03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A27FF-5898-8540-A561-A8F4F60C0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484815-3A39-0549-9D3D-AABF1900BD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087B41-7ECD-8940-8AE3-A91D75D8A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EBEFE-16D1-DF4E-B0A1-A1128B68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6C38-A38A-BF4C-8864-270B04BF9BC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8612F-1E54-1141-B326-EAD59A92A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FF5D8-81C9-B84E-BAEA-E51FC5147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22ED-0743-6946-92AF-85D4D0B4E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19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6887B-C43F-B446-B9C8-44043553E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678D3-DB0C-6740-97EA-9D1C22698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585FF-EBC5-6749-AD80-8F03A14C5F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6C38-A38A-BF4C-8864-270B04BF9BC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7C8FF-A98F-F549-BEEE-A1DEC63F3B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806EA-2A6C-0D4C-8EB8-D07ABE23B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E22ED-0743-6946-92AF-85D4D0B4E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09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0BF8F7-A990-5546-9D99-9CA370CAD9BE}"/>
              </a:ext>
            </a:extLst>
          </p:cNvPr>
          <p:cNvSpPr txBox="1"/>
          <p:nvPr/>
        </p:nvSpPr>
        <p:spPr>
          <a:xfrm>
            <a:off x="1696378" y="608766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Points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C4340D-109F-8042-9C42-7A36441445A3}"/>
              </a:ext>
            </a:extLst>
          </p:cNvPr>
          <p:cNvSpPr txBox="1"/>
          <p:nvPr/>
        </p:nvSpPr>
        <p:spPr>
          <a:xfrm>
            <a:off x="5472272" y="608766"/>
            <a:ext cx="89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Lines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D31B11-5D75-6D40-A1C4-15A9BB6DFE35}"/>
              </a:ext>
            </a:extLst>
          </p:cNvPr>
          <p:cNvSpPr txBox="1"/>
          <p:nvPr/>
        </p:nvSpPr>
        <p:spPr>
          <a:xfrm>
            <a:off x="8902305" y="608766"/>
            <a:ext cx="1511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Polygons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0C16ED8-2819-1B49-8040-9FF78F014B0D}"/>
              </a:ext>
            </a:extLst>
          </p:cNvPr>
          <p:cNvSpPr/>
          <p:nvPr/>
        </p:nvSpPr>
        <p:spPr>
          <a:xfrm>
            <a:off x="1374885" y="2895807"/>
            <a:ext cx="130629" cy="13062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1BDD57-537E-974E-8E65-E9B8843E92F9}"/>
              </a:ext>
            </a:extLst>
          </p:cNvPr>
          <p:cNvSpPr/>
          <p:nvPr/>
        </p:nvSpPr>
        <p:spPr>
          <a:xfrm>
            <a:off x="1273629" y="5394862"/>
            <a:ext cx="130629" cy="13062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4A1A530-BCC7-174E-A61B-893FC68AE920}"/>
              </a:ext>
            </a:extLst>
          </p:cNvPr>
          <p:cNvSpPr/>
          <p:nvPr/>
        </p:nvSpPr>
        <p:spPr>
          <a:xfrm>
            <a:off x="1991310" y="4174790"/>
            <a:ext cx="130629" cy="13062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6FFAF2-E723-7D47-8A0C-8B789BA0CADD}"/>
              </a:ext>
            </a:extLst>
          </p:cNvPr>
          <p:cNvSpPr/>
          <p:nvPr/>
        </p:nvSpPr>
        <p:spPr>
          <a:xfrm>
            <a:off x="2189723" y="1580829"/>
            <a:ext cx="130629" cy="13062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AA758-195C-BD49-95BB-651C9AC1C965}"/>
              </a:ext>
            </a:extLst>
          </p:cNvPr>
          <p:cNvSpPr txBox="1"/>
          <p:nvPr/>
        </p:nvSpPr>
        <p:spPr>
          <a:xfrm>
            <a:off x="830663" y="2634197"/>
            <a:ext cx="729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(x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, y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0AC60C-6A89-F746-B195-2A23B0F6D512}"/>
              </a:ext>
            </a:extLst>
          </p:cNvPr>
          <p:cNvSpPr txBox="1"/>
          <p:nvPr/>
        </p:nvSpPr>
        <p:spPr>
          <a:xfrm>
            <a:off x="1001485" y="5525491"/>
            <a:ext cx="729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(x</a:t>
            </a:r>
            <a:r>
              <a:rPr lang="en-US" sz="1400" baseline="-25000" dirty="0">
                <a:latin typeface="Century Gothic" panose="020B0502020202020204" pitchFamily="34" charset="0"/>
              </a:rPr>
              <a:t>2</a:t>
            </a:r>
            <a:r>
              <a:rPr lang="en-US" sz="1400" dirty="0">
                <a:latin typeface="Century Gothic" panose="020B0502020202020204" pitchFamily="34" charset="0"/>
              </a:rPr>
              <a:t>, y</a:t>
            </a:r>
            <a:r>
              <a:rPr lang="en-US" sz="1400" baseline="-25000" dirty="0">
                <a:latin typeface="Century Gothic" panose="020B0502020202020204" pitchFamily="34" charset="0"/>
              </a:rPr>
              <a:t>2</a:t>
            </a:r>
            <a:r>
              <a:rPr lang="en-US" sz="1400" dirty="0">
                <a:latin typeface="Century Gothic" panose="020B0502020202020204" pitchFamily="34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99B3A5-BED3-7542-AE43-999DBC61FE62}"/>
              </a:ext>
            </a:extLst>
          </p:cNvPr>
          <p:cNvSpPr txBox="1"/>
          <p:nvPr/>
        </p:nvSpPr>
        <p:spPr>
          <a:xfrm>
            <a:off x="1937179" y="3881052"/>
            <a:ext cx="729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(x</a:t>
            </a:r>
            <a:r>
              <a:rPr lang="en-US" sz="1400" baseline="-25000" dirty="0">
                <a:latin typeface="Century Gothic" panose="020B0502020202020204" pitchFamily="34" charset="0"/>
              </a:rPr>
              <a:t>3</a:t>
            </a:r>
            <a:r>
              <a:rPr lang="en-US" sz="1400" dirty="0">
                <a:latin typeface="Century Gothic" panose="020B0502020202020204" pitchFamily="34" charset="0"/>
              </a:rPr>
              <a:t>, y</a:t>
            </a:r>
            <a:r>
              <a:rPr lang="en-US" sz="1400" baseline="-25000" dirty="0">
                <a:latin typeface="Century Gothic" panose="020B0502020202020204" pitchFamily="34" charset="0"/>
              </a:rPr>
              <a:t>3</a:t>
            </a:r>
            <a:r>
              <a:rPr lang="en-US" sz="1400" dirty="0">
                <a:latin typeface="Century Gothic" panose="020B0502020202020204" pitchFamily="34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EA5A11-1BD9-B345-825A-04518FB5CDB3}"/>
              </a:ext>
            </a:extLst>
          </p:cNvPr>
          <p:cNvSpPr txBox="1"/>
          <p:nvPr/>
        </p:nvSpPr>
        <p:spPr>
          <a:xfrm>
            <a:off x="2189727" y="1711458"/>
            <a:ext cx="729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(x</a:t>
            </a:r>
            <a:r>
              <a:rPr lang="en-US" sz="1400" baseline="-25000" dirty="0">
                <a:latin typeface="Century Gothic" panose="020B0502020202020204" pitchFamily="34" charset="0"/>
              </a:rPr>
              <a:t>4</a:t>
            </a:r>
            <a:r>
              <a:rPr lang="en-US" sz="1400" dirty="0">
                <a:latin typeface="Century Gothic" panose="020B0502020202020204" pitchFamily="34" charset="0"/>
              </a:rPr>
              <a:t>, y</a:t>
            </a:r>
            <a:r>
              <a:rPr lang="en-US" sz="1400" baseline="-25000" dirty="0">
                <a:latin typeface="Century Gothic" panose="020B0502020202020204" pitchFamily="34" charset="0"/>
              </a:rPr>
              <a:t>4</a:t>
            </a:r>
            <a:r>
              <a:rPr lang="en-US" sz="1400" dirty="0">
                <a:latin typeface="Century Gothic" panose="020B0502020202020204" pitchFamily="34" charset="0"/>
              </a:rPr>
              <a:t>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B3A7A6-F3BB-2449-8C6F-ABF7BEF3E5B5}"/>
              </a:ext>
            </a:extLst>
          </p:cNvPr>
          <p:cNvCxnSpPr>
            <a:cxnSpLocks/>
          </p:cNvCxnSpPr>
          <p:nvPr/>
        </p:nvCxnSpPr>
        <p:spPr>
          <a:xfrm flipV="1">
            <a:off x="4665492" y="1718844"/>
            <a:ext cx="598714" cy="5553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924036D-3CDB-4B4C-8AD7-AFA61B3E2F0D}"/>
              </a:ext>
            </a:extLst>
          </p:cNvPr>
          <p:cNvCxnSpPr>
            <a:cxnSpLocks/>
          </p:cNvCxnSpPr>
          <p:nvPr/>
        </p:nvCxnSpPr>
        <p:spPr>
          <a:xfrm>
            <a:off x="5264206" y="1724198"/>
            <a:ext cx="413892" cy="13987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BA41C0B7-58A2-4647-BDE3-675FFBC97736}"/>
              </a:ext>
            </a:extLst>
          </p:cNvPr>
          <p:cNvSpPr/>
          <p:nvPr/>
        </p:nvSpPr>
        <p:spPr>
          <a:xfrm>
            <a:off x="4611064" y="2208877"/>
            <a:ext cx="130629" cy="13062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EECAED6-CD07-7E49-9B4C-496428108496}"/>
              </a:ext>
            </a:extLst>
          </p:cNvPr>
          <p:cNvSpPr/>
          <p:nvPr/>
        </p:nvSpPr>
        <p:spPr>
          <a:xfrm>
            <a:off x="5166466" y="1672624"/>
            <a:ext cx="130629" cy="13062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D28035C-ABE6-DA4F-8149-C9BEB3230C62}"/>
              </a:ext>
            </a:extLst>
          </p:cNvPr>
          <p:cNvSpPr/>
          <p:nvPr/>
        </p:nvSpPr>
        <p:spPr>
          <a:xfrm>
            <a:off x="5612783" y="3022099"/>
            <a:ext cx="130629" cy="13062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1C836AC-1BE3-114F-B22E-4813771F6039}"/>
              </a:ext>
            </a:extLst>
          </p:cNvPr>
          <p:cNvCxnSpPr>
            <a:cxnSpLocks/>
          </p:cNvCxnSpPr>
          <p:nvPr/>
        </p:nvCxnSpPr>
        <p:spPr>
          <a:xfrm flipV="1">
            <a:off x="5639919" y="2274191"/>
            <a:ext cx="452070" cy="80054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5BB4CD96-CD3E-4E43-89CA-CA76B8DFA483}"/>
              </a:ext>
            </a:extLst>
          </p:cNvPr>
          <p:cNvSpPr/>
          <p:nvPr/>
        </p:nvSpPr>
        <p:spPr>
          <a:xfrm>
            <a:off x="6026674" y="2187105"/>
            <a:ext cx="130629" cy="13062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4594A99-A81E-D447-8536-4280ACBF8846}"/>
              </a:ext>
            </a:extLst>
          </p:cNvPr>
          <p:cNvSpPr txBox="1"/>
          <p:nvPr/>
        </p:nvSpPr>
        <p:spPr>
          <a:xfrm>
            <a:off x="4181329" y="2350390"/>
            <a:ext cx="893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(x</a:t>
            </a:r>
            <a:r>
              <a:rPr lang="en-US" sz="1400" baseline="-25000" dirty="0">
                <a:latin typeface="Century Gothic" panose="020B0502020202020204" pitchFamily="34" charset="0"/>
              </a:rPr>
              <a:t>1a</a:t>
            </a:r>
            <a:r>
              <a:rPr lang="en-US" sz="1400" dirty="0">
                <a:latin typeface="Century Gothic" panose="020B0502020202020204" pitchFamily="34" charset="0"/>
              </a:rPr>
              <a:t>, y</a:t>
            </a:r>
            <a:r>
              <a:rPr lang="en-US" sz="1400" baseline="-25000" dirty="0">
                <a:latin typeface="Century Gothic" panose="020B0502020202020204" pitchFamily="34" charset="0"/>
              </a:rPr>
              <a:t>1a</a:t>
            </a:r>
            <a:r>
              <a:rPr lang="en-US" sz="1400" dirty="0">
                <a:latin typeface="Century Gothic" panose="020B0502020202020204" pitchFamily="34" charset="0"/>
              </a:rPr>
              <a:t>)</a:t>
            </a:r>
          </a:p>
        </p:txBody>
      </p:sp>
      <p:sp>
        <p:nvSpPr>
          <p:cNvPr id="27" name="Regular Pentagon 26">
            <a:extLst>
              <a:ext uri="{FF2B5EF4-FFF2-40B4-BE49-F238E27FC236}">
                <a16:creationId xmlns:a16="http://schemas.microsoft.com/office/drawing/2014/main" id="{BD06A44E-F2D5-C041-A0C2-E5B93E9CAD38}"/>
              </a:ext>
            </a:extLst>
          </p:cNvPr>
          <p:cNvSpPr/>
          <p:nvPr/>
        </p:nvSpPr>
        <p:spPr>
          <a:xfrm>
            <a:off x="8377717" y="1307862"/>
            <a:ext cx="1447800" cy="1355890"/>
          </a:xfrm>
          <a:prstGeom prst="pentagon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321680F0-8613-EB48-BC47-6CF95F736380}"/>
              </a:ext>
            </a:extLst>
          </p:cNvPr>
          <p:cNvSpPr/>
          <p:nvPr/>
        </p:nvSpPr>
        <p:spPr>
          <a:xfrm>
            <a:off x="8785656" y="4775584"/>
            <a:ext cx="1039861" cy="1534886"/>
          </a:xfrm>
          <a:prstGeom prst="triangl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F2A6F3-CD22-EB43-B34A-2C39A8E6E190}"/>
              </a:ext>
            </a:extLst>
          </p:cNvPr>
          <p:cNvSpPr txBox="1"/>
          <p:nvPr/>
        </p:nvSpPr>
        <p:spPr>
          <a:xfrm>
            <a:off x="4861326" y="1320991"/>
            <a:ext cx="893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(x</a:t>
            </a:r>
            <a:r>
              <a:rPr lang="en-US" sz="1400" baseline="-25000" dirty="0">
                <a:latin typeface="Century Gothic" panose="020B0502020202020204" pitchFamily="34" charset="0"/>
              </a:rPr>
              <a:t>1b</a:t>
            </a:r>
            <a:r>
              <a:rPr lang="en-US" sz="1400" dirty="0">
                <a:latin typeface="Century Gothic" panose="020B0502020202020204" pitchFamily="34" charset="0"/>
              </a:rPr>
              <a:t>, y</a:t>
            </a:r>
            <a:r>
              <a:rPr lang="en-US" sz="1400" baseline="-25000" dirty="0">
                <a:latin typeface="Century Gothic" panose="020B0502020202020204" pitchFamily="34" charset="0"/>
              </a:rPr>
              <a:t>1b</a:t>
            </a:r>
            <a:r>
              <a:rPr lang="en-US" sz="1400" dirty="0">
                <a:latin typeface="Century Gothic" panose="020B0502020202020204" pitchFamily="34" charset="0"/>
              </a:rPr>
              <a:t>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6BACD3-E644-3140-92EB-FD0F58E93760}"/>
              </a:ext>
            </a:extLst>
          </p:cNvPr>
          <p:cNvSpPr txBox="1"/>
          <p:nvPr/>
        </p:nvSpPr>
        <p:spPr>
          <a:xfrm>
            <a:off x="5320234" y="3152728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(x</a:t>
            </a:r>
            <a:r>
              <a:rPr lang="en-US" sz="1400" baseline="-25000" dirty="0">
                <a:latin typeface="Century Gothic" panose="020B0502020202020204" pitchFamily="34" charset="0"/>
              </a:rPr>
              <a:t>1c</a:t>
            </a:r>
            <a:r>
              <a:rPr lang="en-US" sz="1400" dirty="0">
                <a:latin typeface="Century Gothic" panose="020B0502020202020204" pitchFamily="34" charset="0"/>
              </a:rPr>
              <a:t>, y</a:t>
            </a:r>
            <a:r>
              <a:rPr lang="en-US" sz="1400" baseline="-25000" dirty="0">
                <a:latin typeface="Century Gothic" panose="020B0502020202020204" pitchFamily="34" charset="0"/>
              </a:rPr>
              <a:t>1c</a:t>
            </a:r>
            <a:r>
              <a:rPr lang="en-US" sz="1400" dirty="0">
                <a:latin typeface="Century Gothic" panose="020B0502020202020204" pitchFamily="34" charset="0"/>
              </a:rPr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5BD03E-6A62-DF47-B74B-6DD31A7ACE7E}"/>
              </a:ext>
            </a:extLst>
          </p:cNvPr>
          <p:cNvSpPr txBox="1"/>
          <p:nvPr/>
        </p:nvSpPr>
        <p:spPr>
          <a:xfrm>
            <a:off x="6020067" y="1868390"/>
            <a:ext cx="893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(x</a:t>
            </a:r>
            <a:r>
              <a:rPr lang="en-US" sz="1400" baseline="-25000" dirty="0">
                <a:latin typeface="Century Gothic" panose="020B0502020202020204" pitchFamily="34" charset="0"/>
              </a:rPr>
              <a:t>1d</a:t>
            </a:r>
            <a:r>
              <a:rPr lang="en-US" sz="1400" dirty="0">
                <a:latin typeface="Century Gothic" panose="020B0502020202020204" pitchFamily="34" charset="0"/>
              </a:rPr>
              <a:t>, y</a:t>
            </a:r>
            <a:r>
              <a:rPr lang="en-US" sz="1400" baseline="-25000" dirty="0">
                <a:latin typeface="Century Gothic" panose="020B0502020202020204" pitchFamily="34" charset="0"/>
              </a:rPr>
              <a:t>1d</a:t>
            </a:r>
            <a:r>
              <a:rPr lang="en-US" sz="1400" dirty="0">
                <a:latin typeface="Century Gothic" panose="020B0502020202020204" pitchFamily="34" charset="0"/>
              </a:rPr>
              <a:t>)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EDCA139-7ED0-C74E-9873-43661E1A33C0}"/>
              </a:ext>
            </a:extLst>
          </p:cNvPr>
          <p:cNvSpPr/>
          <p:nvPr/>
        </p:nvSpPr>
        <p:spPr>
          <a:xfrm>
            <a:off x="9036302" y="1242547"/>
            <a:ext cx="130629" cy="13062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998BB46-83CE-104B-BF97-0E2189E59D03}"/>
              </a:ext>
            </a:extLst>
          </p:cNvPr>
          <p:cNvSpPr/>
          <p:nvPr/>
        </p:nvSpPr>
        <p:spPr>
          <a:xfrm>
            <a:off x="8312402" y="1757178"/>
            <a:ext cx="130629" cy="13062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F8D45DA-E513-5B4C-823C-8057B6340D0B}"/>
              </a:ext>
            </a:extLst>
          </p:cNvPr>
          <p:cNvSpPr/>
          <p:nvPr/>
        </p:nvSpPr>
        <p:spPr>
          <a:xfrm>
            <a:off x="8612483" y="2568882"/>
            <a:ext cx="130629" cy="13062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10B7F5D-A4DD-154E-B8A7-51FE466E07B6}"/>
              </a:ext>
            </a:extLst>
          </p:cNvPr>
          <p:cNvSpPr/>
          <p:nvPr/>
        </p:nvSpPr>
        <p:spPr>
          <a:xfrm>
            <a:off x="9489829" y="2572018"/>
            <a:ext cx="130629" cy="13062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60B7266-A513-5043-9F20-29262F4B5C1E}"/>
              </a:ext>
            </a:extLst>
          </p:cNvPr>
          <p:cNvSpPr/>
          <p:nvPr/>
        </p:nvSpPr>
        <p:spPr>
          <a:xfrm>
            <a:off x="9772870" y="1757177"/>
            <a:ext cx="130629" cy="13062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DE030EC-514A-BD49-95B8-E3512D1F80DB}"/>
              </a:ext>
            </a:extLst>
          </p:cNvPr>
          <p:cNvSpPr/>
          <p:nvPr/>
        </p:nvSpPr>
        <p:spPr>
          <a:xfrm>
            <a:off x="9240271" y="4710269"/>
            <a:ext cx="130629" cy="13062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E31BA7D-F1A7-864D-9FEA-D662B2EB11E0}"/>
              </a:ext>
            </a:extLst>
          </p:cNvPr>
          <p:cNvSpPr/>
          <p:nvPr/>
        </p:nvSpPr>
        <p:spPr>
          <a:xfrm>
            <a:off x="8720341" y="6228360"/>
            <a:ext cx="130629" cy="13062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D00D25E-01C5-8D4B-AADA-57BB8FA93B79}"/>
              </a:ext>
            </a:extLst>
          </p:cNvPr>
          <p:cNvSpPr/>
          <p:nvPr/>
        </p:nvSpPr>
        <p:spPr>
          <a:xfrm>
            <a:off x="9760202" y="6228359"/>
            <a:ext cx="130629" cy="13062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C53EC70F-8D0B-C548-9CBF-FE6C6862BCC6}"/>
              </a:ext>
            </a:extLst>
          </p:cNvPr>
          <p:cNvSpPr/>
          <p:nvPr/>
        </p:nvSpPr>
        <p:spPr>
          <a:xfrm>
            <a:off x="9658281" y="3074734"/>
            <a:ext cx="1944118" cy="1675641"/>
          </a:xfrm>
          <a:prstGeom prst="plus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0CCA1D3-2A97-CC41-AC74-F091DF90E963}"/>
              </a:ext>
            </a:extLst>
          </p:cNvPr>
          <p:cNvSpPr/>
          <p:nvPr/>
        </p:nvSpPr>
        <p:spPr>
          <a:xfrm>
            <a:off x="10006858" y="3037980"/>
            <a:ext cx="130629" cy="13062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56AD620-5D72-994C-804F-6C001CD7D9D8}"/>
              </a:ext>
            </a:extLst>
          </p:cNvPr>
          <p:cNvSpPr/>
          <p:nvPr/>
        </p:nvSpPr>
        <p:spPr>
          <a:xfrm>
            <a:off x="11119378" y="3026165"/>
            <a:ext cx="130629" cy="13062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5E68C1C-A4E4-B248-9C78-464BC8EB7018}"/>
              </a:ext>
            </a:extLst>
          </p:cNvPr>
          <p:cNvSpPr/>
          <p:nvPr/>
        </p:nvSpPr>
        <p:spPr>
          <a:xfrm>
            <a:off x="10006857" y="3414338"/>
            <a:ext cx="130629" cy="13062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7572FE6-8191-C547-9E59-D0702169D636}"/>
              </a:ext>
            </a:extLst>
          </p:cNvPr>
          <p:cNvSpPr/>
          <p:nvPr/>
        </p:nvSpPr>
        <p:spPr>
          <a:xfrm>
            <a:off x="10013122" y="4271934"/>
            <a:ext cx="130629" cy="13062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BC6F2BB-1149-FF46-863E-3D6B680E5E27}"/>
              </a:ext>
            </a:extLst>
          </p:cNvPr>
          <p:cNvSpPr/>
          <p:nvPr/>
        </p:nvSpPr>
        <p:spPr>
          <a:xfrm>
            <a:off x="10006857" y="4685060"/>
            <a:ext cx="130629" cy="13062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9738D5B-A4B9-8040-A4D1-DF88CD536217}"/>
              </a:ext>
            </a:extLst>
          </p:cNvPr>
          <p:cNvSpPr/>
          <p:nvPr/>
        </p:nvSpPr>
        <p:spPr>
          <a:xfrm>
            <a:off x="11119377" y="4685060"/>
            <a:ext cx="130629" cy="13062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44EFEA8-A1DC-C948-A618-10E4CE8B357F}"/>
              </a:ext>
            </a:extLst>
          </p:cNvPr>
          <p:cNvSpPr/>
          <p:nvPr/>
        </p:nvSpPr>
        <p:spPr>
          <a:xfrm>
            <a:off x="11119376" y="4271933"/>
            <a:ext cx="130629" cy="13062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BF08D71-B306-C448-93D9-E1982E277A70}"/>
              </a:ext>
            </a:extLst>
          </p:cNvPr>
          <p:cNvSpPr/>
          <p:nvPr/>
        </p:nvSpPr>
        <p:spPr>
          <a:xfrm>
            <a:off x="11119376" y="3421004"/>
            <a:ext cx="130629" cy="13062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6FDE279-D78B-354A-8CE0-515BC41D546D}"/>
              </a:ext>
            </a:extLst>
          </p:cNvPr>
          <p:cNvSpPr/>
          <p:nvPr/>
        </p:nvSpPr>
        <p:spPr>
          <a:xfrm>
            <a:off x="9620458" y="3421004"/>
            <a:ext cx="130629" cy="13062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DA5E37A-2C11-DE4C-9749-0EC495DE987D}"/>
              </a:ext>
            </a:extLst>
          </p:cNvPr>
          <p:cNvSpPr/>
          <p:nvPr/>
        </p:nvSpPr>
        <p:spPr>
          <a:xfrm>
            <a:off x="9619669" y="4271932"/>
            <a:ext cx="130629" cy="13062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96BD7-94E1-AF4C-9EF3-2F31B7F0B146}"/>
              </a:ext>
            </a:extLst>
          </p:cNvPr>
          <p:cNvSpPr/>
          <p:nvPr/>
        </p:nvSpPr>
        <p:spPr>
          <a:xfrm>
            <a:off x="11537084" y="4271931"/>
            <a:ext cx="130629" cy="13062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3E2B58-D1F9-1A47-9A9D-0E8D5819AC64}"/>
              </a:ext>
            </a:extLst>
          </p:cNvPr>
          <p:cNvSpPr/>
          <p:nvPr/>
        </p:nvSpPr>
        <p:spPr>
          <a:xfrm>
            <a:off x="11509593" y="3421004"/>
            <a:ext cx="130629" cy="13062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E506E05-4864-C548-98B0-BE03B7C4A33A}"/>
              </a:ext>
            </a:extLst>
          </p:cNvPr>
          <p:cNvCxnSpPr/>
          <p:nvPr/>
        </p:nvCxnSpPr>
        <p:spPr>
          <a:xfrm flipH="1">
            <a:off x="5056632" y="4011857"/>
            <a:ext cx="1333889" cy="20016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8D36E281-BE6A-0E45-B0D9-24F4E6EDDCF0}"/>
              </a:ext>
            </a:extLst>
          </p:cNvPr>
          <p:cNvSpPr/>
          <p:nvPr/>
        </p:nvSpPr>
        <p:spPr>
          <a:xfrm>
            <a:off x="5009061" y="5907347"/>
            <a:ext cx="130629" cy="13062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BF23D57-B165-194C-91B9-702784056D61}"/>
              </a:ext>
            </a:extLst>
          </p:cNvPr>
          <p:cNvSpPr txBox="1"/>
          <p:nvPr/>
        </p:nvSpPr>
        <p:spPr>
          <a:xfrm>
            <a:off x="4579326" y="6048860"/>
            <a:ext cx="893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(x</a:t>
            </a:r>
            <a:r>
              <a:rPr lang="en-US" sz="1400" baseline="-25000" dirty="0">
                <a:latin typeface="Century Gothic" panose="020B0502020202020204" pitchFamily="34" charset="0"/>
              </a:rPr>
              <a:t>2a</a:t>
            </a:r>
            <a:r>
              <a:rPr lang="en-US" sz="1400" dirty="0">
                <a:latin typeface="Century Gothic" panose="020B0502020202020204" pitchFamily="34" charset="0"/>
              </a:rPr>
              <a:t>, y</a:t>
            </a:r>
            <a:r>
              <a:rPr lang="en-US" sz="1400" baseline="-25000" dirty="0">
                <a:latin typeface="Century Gothic" panose="020B0502020202020204" pitchFamily="34" charset="0"/>
              </a:rPr>
              <a:t>2a</a:t>
            </a:r>
            <a:r>
              <a:rPr lang="en-US" sz="1400" dirty="0">
                <a:latin typeface="Century Gothic" panose="020B0502020202020204" pitchFamily="34" charset="0"/>
              </a:rPr>
              <a:t>)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8071E0D-2712-7042-860C-9976BE5472AF}"/>
              </a:ext>
            </a:extLst>
          </p:cNvPr>
          <p:cNvSpPr/>
          <p:nvPr/>
        </p:nvSpPr>
        <p:spPr>
          <a:xfrm>
            <a:off x="6331814" y="3957688"/>
            <a:ext cx="130629" cy="13062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E5C116-A8F3-5C40-9023-DE020F8B34FB}"/>
              </a:ext>
            </a:extLst>
          </p:cNvPr>
          <p:cNvSpPr txBox="1"/>
          <p:nvPr/>
        </p:nvSpPr>
        <p:spPr>
          <a:xfrm>
            <a:off x="6026674" y="3606055"/>
            <a:ext cx="893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(x</a:t>
            </a:r>
            <a:r>
              <a:rPr lang="en-US" sz="1400" baseline="-25000" dirty="0">
                <a:latin typeface="Century Gothic" panose="020B0502020202020204" pitchFamily="34" charset="0"/>
              </a:rPr>
              <a:t>2b</a:t>
            </a:r>
            <a:r>
              <a:rPr lang="en-US" sz="1400" dirty="0">
                <a:latin typeface="Century Gothic" panose="020B0502020202020204" pitchFamily="34" charset="0"/>
              </a:rPr>
              <a:t>, y</a:t>
            </a:r>
            <a:r>
              <a:rPr lang="en-US" sz="1400" baseline="-25000" dirty="0">
                <a:latin typeface="Century Gothic" panose="020B0502020202020204" pitchFamily="34" charset="0"/>
              </a:rPr>
              <a:t>2b</a:t>
            </a:r>
            <a:r>
              <a:rPr lang="en-US" sz="1400" dirty="0">
                <a:latin typeface="Century Gothic" panose="020B0502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91010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311A7-5B29-B748-AA22-0556F475A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872B3-69D5-A349-BD95-39BAD8465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4CA4BF3-019B-9544-BC26-D017B3998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0" y="1809750"/>
            <a:ext cx="63500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083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90E96-11D5-0449-ABF0-053968662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A4175-9958-9641-80B9-25974915C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03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BC11B-F1DB-5140-AF0C-A3801D62F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ADA03-9D50-1F45-8036-FD771F6E5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AF3DD81-D00E-1746-93CE-6B0F6BDF3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8" y="0"/>
            <a:ext cx="74771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045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A585AB-DA84-3D43-A87E-78D8FF8212AB}"/>
              </a:ext>
            </a:extLst>
          </p:cNvPr>
          <p:cNvSpPr txBox="1"/>
          <p:nvPr/>
        </p:nvSpPr>
        <p:spPr>
          <a:xfrm>
            <a:off x="1633786" y="61348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Points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083830-5CEF-7247-8E2A-2F269C3C2C7E}"/>
              </a:ext>
            </a:extLst>
          </p:cNvPr>
          <p:cNvSpPr txBox="1"/>
          <p:nvPr/>
        </p:nvSpPr>
        <p:spPr>
          <a:xfrm>
            <a:off x="5647800" y="61348"/>
            <a:ext cx="89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Lines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3DFE92-56C2-5748-B15F-A6FDC3216F1C}"/>
              </a:ext>
            </a:extLst>
          </p:cNvPr>
          <p:cNvSpPr txBox="1"/>
          <p:nvPr/>
        </p:nvSpPr>
        <p:spPr>
          <a:xfrm>
            <a:off x="9285247" y="73590"/>
            <a:ext cx="1511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Polygons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E953271-FA64-8144-BF99-6F5E8D1FE187}"/>
              </a:ext>
            </a:extLst>
          </p:cNvPr>
          <p:cNvSpPr/>
          <p:nvPr/>
        </p:nvSpPr>
        <p:spPr>
          <a:xfrm>
            <a:off x="1087150" y="1404583"/>
            <a:ext cx="130629" cy="13062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8DA993-B086-F04F-8201-2FF0AD5EBF76}"/>
              </a:ext>
            </a:extLst>
          </p:cNvPr>
          <p:cNvSpPr/>
          <p:nvPr/>
        </p:nvSpPr>
        <p:spPr>
          <a:xfrm>
            <a:off x="992522" y="2527538"/>
            <a:ext cx="130629" cy="13062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9255D33-BCC9-AC4A-BC42-85E37C5EBD17}"/>
              </a:ext>
            </a:extLst>
          </p:cNvPr>
          <p:cNvSpPr/>
          <p:nvPr/>
        </p:nvSpPr>
        <p:spPr>
          <a:xfrm>
            <a:off x="1615483" y="1922506"/>
            <a:ext cx="130629" cy="13062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205DE7F-45DA-034F-AF44-EF64AB893E56}"/>
              </a:ext>
            </a:extLst>
          </p:cNvPr>
          <p:cNvSpPr/>
          <p:nvPr/>
        </p:nvSpPr>
        <p:spPr>
          <a:xfrm>
            <a:off x="1748158" y="668814"/>
            <a:ext cx="130629" cy="13062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B77B91-C7C4-3B42-B8EE-BF7FC7161537}"/>
              </a:ext>
            </a:extLst>
          </p:cNvPr>
          <p:cNvSpPr txBox="1"/>
          <p:nvPr/>
        </p:nvSpPr>
        <p:spPr>
          <a:xfrm>
            <a:off x="542928" y="1142973"/>
            <a:ext cx="729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(x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, y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6BFA2A-AD32-8E42-8484-6E45C79EAFBF}"/>
              </a:ext>
            </a:extLst>
          </p:cNvPr>
          <p:cNvSpPr txBox="1"/>
          <p:nvPr/>
        </p:nvSpPr>
        <p:spPr>
          <a:xfrm>
            <a:off x="720378" y="2658167"/>
            <a:ext cx="729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(x</a:t>
            </a:r>
            <a:r>
              <a:rPr lang="en-US" sz="1400" baseline="-25000" dirty="0">
                <a:latin typeface="Century Gothic" panose="020B0502020202020204" pitchFamily="34" charset="0"/>
              </a:rPr>
              <a:t>2</a:t>
            </a:r>
            <a:r>
              <a:rPr lang="en-US" sz="1400" dirty="0">
                <a:latin typeface="Century Gothic" panose="020B0502020202020204" pitchFamily="34" charset="0"/>
              </a:rPr>
              <a:t>, y</a:t>
            </a:r>
            <a:r>
              <a:rPr lang="en-US" sz="1400" baseline="-25000" dirty="0">
                <a:latin typeface="Century Gothic" panose="020B0502020202020204" pitchFamily="34" charset="0"/>
              </a:rPr>
              <a:t>2</a:t>
            </a:r>
            <a:r>
              <a:rPr lang="en-US" sz="1400" dirty="0">
                <a:latin typeface="Century Gothic" panose="020B0502020202020204" pitchFamily="34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A80D98-F4AB-0C40-9179-CBD9E8659DD0}"/>
              </a:ext>
            </a:extLst>
          </p:cNvPr>
          <p:cNvSpPr txBox="1"/>
          <p:nvPr/>
        </p:nvSpPr>
        <p:spPr>
          <a:xfrm>
            <a:off x="1561352" y="1628768"/>
            <a:ext cx="729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(x</a:t>
            </a:r>
            <a:r>
              <a:rPr lang="en-US" sz="1400" baseline="-25000" dirty="0">
                <a:latin typeface="Century Gothic" panose="020B0502020202020204" pitchFamily="34" charset="0"/>
              </a:rPr>
              <a:t>3</a:t>
            </a:r>
            <a:r>
              <a:rPr lang="en-US" sz="1400" dirty="0">
                <a:latin typeface="Century Gothic" panose="020B0502020202020204" pitchFamily="34" charset="0"/>
              </a:rPr>
              <a:t>, y</a:t>
            </a:r>
            <a:r>
              <a:rPr lang="en-US" sz="1400" baseline="-25000" dirty="0">
                <a:latin typeface="Century Gothic" panose="020B0502020202020204" pitchFamily="34" charset="0"/>
              </a:rPr>
              <a:t>3</a:t>
            </a:r>
            <a:r>
              <a:rPr lang="en-US" sz="1400" dirty="0">
                <a:latin typeface="Century Gothic" panose="020B0502020202020204" pitchFamily="34" charset="0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5BA92A-BA41-854C-A72D-02437FA70147}"/>
              </a:ext>
            </a:extLst>
          </p:cNvPr>
          <p:cNvSpPr txBox="1"/>
          <p:nvPr/>
        </p:nvSpPr>
        <p:spPr>
          <a:xfrm>
            <a:off x="1748162" y="799443"/>
            <a:ext cx="729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(x</a:t>
            </a:r>
            <a:r>
              <a:rPr lang="en-US" sz="1400" baseline="-25000" dirty="0">
                <a:latin typeface="Century Gothic" panose="020B0502020202020204" pitchFamily="34" charset="0"/>
              </a:rPr>
              <a:t>4</a:t>
            </a:r>
            <a:r>
              <a:rPr lang="en-US" sz="1400" dirty="0">
                <a:latin typeface="Century Gothic" panose="020B0502020202020204" pitchFamily="34" charset="0"/>
              </a:rPr>
              <a:t>, y</a:t>
            </a:r>
            <a:r>
              <a:rPr lang="en-US" sz="1400" baseline="-25000" dirty="0">
                <a:latin typeface="Century Gothic" panose="020B0502020202020204" pitchFamily="34" charset="0"/>
              </a:rPr>
              <a:t>4</a:t>
            </a:r>
            <a:r>
              <a:rPr lang="en-US" sz="1400" dirty="0">
                <a:latin typeface="Century Gothic" panose="020B0502020202020204" pitchFamily="34" charset="0"/>
              </a:rPr>
              <a:t>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699726-7711-6F4A-87DE-82DD390C008D}"/>
              </a:ext>
            </a:extLst>
          </p:cNvPr>
          <p:cNvCxnSpPr>
            <a:cxnSpLocks/>
          </p:cNvCxnSpPr>
          <p:nvPr/>
        </p:nvCxnSpPr>
        <p:spPr>
          <a:xfrm flipV="1">
            <a:off x="4075740" y="1097516"/>
            <a:ext cx="598714" cy="5553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C763C21-62DD-D54A-B95C-888F46D708DC}"/>
              </a:ext>
            </a:extLst>
          </p:cNvPr>
          <p:cNvCxnSpPr>
            <a:cxnSpLocks/>
          </p:cNvCxnSpPr>
          <p:nvPr/>
        </p:nvCxnSpPr>
        <p:spPr>
          <a:xfrm>
            <a:off x="4674454" y="1102870"/>
            <a:ext cx="413892" cy="13987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19BA1D2-C3C9-394A-9C26-4DC359362C51}"/>
              </a:ext>
            </a:extLst>
          </p:cNvPr>
          <p:cNvSpPr/>
          <p:nvPr/>
        </p:nvSpPr>
        <p:spPr>
          <a:xfrm>
            <a:off x="4021312" y="1587549"/>
            <a:ext cx="130629" cy="13062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02EB57F-3AFD-3F4C-BD5A-74687066F7CB}"/>
              </a:ext>
            </a:extLst>
          </p:cNvPr>
          <p:cNvSpPr/>
          <p:nvPr/>
        </p:nvSpPr>
        <p:spPr>
          <a:xfrm>
            <a:off x="4576714" y="1051296"/>
            <a:ext cx="130629" cy="13062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81279F6-B3B7-1F46-B3DA-683737DE0459}"/>
              </a:ext>
            </a:extLst>
          </p:cNvPr>
          <p:cNvSpPr/>
          <p:nvPr/>
        </p:nvSpPr>
        <p:spPr>
          <a:xfrm>
            <a:off x="5023031" y="2400771"/>
            <a:ext cx="130629" cy="13062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FF3928-1E02-FC4A-981B-FDD6D201DECA}"/>
              </a:ext>
            </a:extLst>
          </p:cNvPr>
          <p:cNvCxnSpPr>
            <a:cxnSpLocks/>
          </p:cNvCxnSpPr>
          <p:nvPr/>
        </p:nvCxnSpPr>
        <p:spPr>
          <a:xfrm flipV="1">
            <a:off x="5050167" y="1652863"/>
            <a:ext cx="452070" cy="80054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098BDE59-831F-744E-B123-17C451D1A3BA}"/>
              </a:ext>
            </a:extLst>
          </p:cNvPr>
          <p:cNvSpPr/>
          <p:nvPr/>
        </p:nvSpPr>
        <p:spPr>
          <a:xfrm>
            <a:off x="5436922" y="1565777"/>
            <a:ext cx="130629" cy="13062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11092A-4F3D-6A43-9816-02290B023A2B}"/>
              </a:ext>
            </a:extLst>
          </p:cNvPr>
          <p:cNvSpPr txBox="1"/>
          <p:nvPr/>
        </p:nvSpPr>
        <p:spPr>
          <a:xfrm>
            <a:off x="3591577" y="1729062"/>
            <a:ext cx="893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(x</a:t>
            </a:r>
            <a:r>
              <a:rPr lang="en-US" sz="1400" baseline="-25000" dirty="0">
                <a:latin typeface="Century Gothic" panose="020B0502020202020204" pitchFamily="34" charset="0"/>
              </a:rPr>
              <a:t>1a</a:t>
            </a:r>
            <a:r>
              <a:rPr lang="en-US" sz="1400" dirty="0">
                <a:latin typeface="Century Gothic" panose="020B0502020202020204" pitchFamily="34" charset="0"/>
              </a:rPr>
              <a:t>, y</a:t>
            </a:r>
            <a:r>
              <a:rPr lang="en-US" sz="1400" baseline="-25000" dirty="0">
                <a:latin typeface="Century Gothic" panose="020B0502020202020204" pitchFamily="34" charset="0"/>
              </a:rPr>
              <a:t>1a</a:t>
            </a:r>
            <a:r>
              <a:rPr lang="en-US" sz="1400" dirty="0">
                <a:latin typeface="Century Gothic" panose="020B0502020202020204" pitchFamily="34" charset="0"/>
              </a:rPr>
              <a:t>)</a:t>
            </a:r>
          </a:p>
        </p:txBody>
      </p:sp>
      <p:sp>
        <p:nvSpPr>
          <p:cNvPr id="24" name="Regular Pentagon 23">
            <a:extLst>
              <a:ext uri="{FF2B5EF4-FFF2-40B4-BE49-F238E27FC236}">
                <a16:creationId xmlns:a16="http://schemas.microsoft.com/office/drawing/2014/main" id="{BA50973A-A128-CF4E-BC60-93EE5CACCD50}"/>
              </a:ext>
            </a:extLst>
          </p:cNvPr>
          <p:cNvSpPr/>
          <p:nvPr/>
        </p:nvSpPr>
        <p:spPr>
          <a:xfrm>
            <a:off x="8340090" y="1040233"/>
            <a:ext cx="1447800" cy="1355890"/>
          </a:xfrm>
          <a:prstGeom prst="pentagon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2F5F3653-6656-7749-96AF-6AEFC699D8EE}"/>
              </a:ext>
            </a:extLst>
          </p:cNvPr>
          <p:cNvSpPr/>
          <p:nvPr/>
        </p:nvSpPr>
        <p:spPr>
          <a:xfrm>
            <a:off x="9890832" y="1729062"/>
            <a:ext cx="1039861" cy="1534886"/>
          </a:xfrm>
          <a:prstGeom prst="triangl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BCF346-6FCC-3342-BEDE-0FA1C03BB051}"/>
              </a:ext>
            </a:extLst>
          </p:cNvPr>
          <p:cNvSpPr txBox="1"/>
          <p:nvPr/>
        </p:nvSpPr>
        <p:spPr>
          <a:xfrm>
            <a:off x="4271574" y="699663"/>
            <a:ext cx="893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(x</a:t>
            </a:r>
            <a:r>
              <a:rPr lang="en-US" sz="1400" baseline="-25000" dirty="0">
                <a:latin typeface="Century Gothic" panose="020B0502020202020204" pitchFamily="34" charset="0"/>
              </a:rPr>
              <a:t>1b</a:t>
            </a:r>
            <a:r>
              <a:rPr lang="en-US" sz="1400" dirty="0">
                <a:latin typeface="Century Gothic" panose="020B0502020202020204" pitchFamily="34" charset="0"/>
              </a:rPr>
              <a:t>, y</a:t>
            </a:r>
            <a:r>
              <a:rPr lang="en-US" sz="1400" baseline="-25000" dirty="0">
                <a:latin typeface="Century Gothic" panose="020B0502020202020204" pitchFamily="34" charset="0"/>
              </a:rPr>
              <a:t>1b</a:t>
            </a:r>
            <a:r>
              <a:rPr lang="en-US" sz="1400" dirty="0">
                <a:latin typeface="Century Gothic" panose="020B0502020202020204" pitchFamily="34" charset="0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DE57C0-3331-D946-827D-B5AC8797D79D}"/>
              </a:ext>
            </a:extLst>
          </p:cNvPr>
          <p:cNvSpPr txBox="1"/>
          <p:nvPr/>
        </p:nvSpPr>
        <p:spPr>
          <a:xfrm>
            <a:off x="4730482" y="2531400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(x</a:t>
            </a:r>
            <a:r>
              <a:rPr lang="en-US" sz="1400" baseline="-25000" dirty="0">
                <a:latin typeface="Century Gothic" panose="020B0502020202020204" pitchFamily="34" charset="0"/>
              </a:rPr>
              <a:t>1c</a:t>
            </a:r>
            <a:r>
              <a:rPr lang="en-US" sz="1400" dirty="0">
                <a:latin typeface="Century Gothic" panose="020B0502020202020204" pitchFamily="34" charset="0"/>
              </a:rPr>
              <a:t>, y</a:t>
            </a:r>
            <a:r>
              <a:rPr lang="en-US" sz="1400" baseline="-25000" dirty="0">
                <a:latin typeface="Century Gothic" panose="020B0502020202020204" pitchFamily="34" charset="0"/>
              </a:rPr>
              <a:t>1c</a:t>
            </a:r>
            <a:r>
              <a:rPr lang="en-US" sz="1400" dirty="0">
                <a:latin typeface="Century Gothic" panose="020B0502020202020204" pitchFamily="34" charset="0"/>
              </a:rPr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B1A236-F5F6-B641-AFD3-7C4BF5EA3DC0}"/>
              </a:ext>
            </a:extLst>
          </p:cNvPr>
          <p:cNvSpPr txBox="1"/>
          <p:nvPr/>
        </p:nvSpPr>
        <p:spPr>
          <a:xfrm>
            <a:off x="5430315" y="1247062"/>
            <a:ext cx="893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(x</a:t>
            </a:r>
            <a:r>
              <a:rPr lang="en-US" sz="1400" baseline="-25000" dirty="0">
                <a:latin typeface="Century Gothic" panose="020B0502020202020204" pitchFamily="34" charset="0"/>
              </a:rPr>
              <a:t>1d</a:t>
            </a:r>
            <a:r>
              <a:rPr lang="en-US" sz="1400" dirty="0">
                <a:latin typeface="Century Gothic" panose="020B0502020202020204" pitchFamily="34" charset="0"/>
              </a:rPr>
              <a:t>, y</a:t>
            </a:r>
            <a:r>
              <a:rPr lang="en-US" sz="1400" baseline="-25000" dirty="0">
                <a:latin typeface="Century Gothic" panose="020B0502020202020204" pitchFamily="34" charset="0"/>
              </a:rPr>
              <a:t>1d</a:t>
            </a:r>
            <a:r>
              <a:rPr lang="en-US" sz="1400" dirty="0">
                <a:latin typeface="Century Gothic" panose="020B0502020202020204" pitchFamily="34" charset="0"/>
              </a:rPr>
              <a:t>)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2F6833D-DCB3-9240-9A7B-6D770C74E00C}"/>
              </a:ext>
            </a:extLst>
          </p:cNvPr>
          <p:cNvSpPr/>
          <p:nvPr/>
        </p:nvSpPr>
        <p:spPr>
          <a:xfrm>
            <a:off x="8998675" y="974918"/>
            <a:ext cx="130629" cy="13062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0107E13-75E6-7848-8C96-52CCD805FAB0}"/>
              </a:ext>
            </a:extLst>
          </p:cNvPr>
          <p:cNvSpPr/>
          <p:nvPr/>
        </p:nvSpPr>
        <p:spPr>
          <a:xfrm>
            <a:off x="8274775" y="1489549"/>
            <a:ext cx="130629" cy="13062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235D4E8-5C11-5D4E-B453-619E68CE7FA7}"/>
              </a:ext>
            </a:extLst>
          </p:cNvPr>
          <p:cNvSpPr/>
          <p:nvPr/>
        </p:nvSpPr>
        <p:spPr>
          <a:xfrm>
            <a:off x="8574856" y="2301253"/>
            <a:ext cx="130629" cy="13062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3513C0F-CDBE-6946-8052-9BBC05F978AD}"/>
              </a:ext>
            </a:extLst>
          </p:cNvPr>
          <p:cNvSpPr/>
          <p:nvPr/>
        </p:nvSpPr>
        <p:spPr>
          <a:xfrm>
            <a:off x="9452202" y="2304389"/>
            <a:ext cx="130629" cy="13062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8ABE534-86A2-D644-B99D-54BBB9B5B230}"/>
              </a:ext>
            </a:extLst>
          </p:cNvPr>
          <p:cNvSpPr/>
          <p:nvPr/>
        </p:nvSpPr>
        <p:spPr>
          <a:xfrm>
            <a:off x="9735243" y="1489548"/>
            <a:ext cx="130629" cy="13062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01D26DC-D47C-C846-9F32-DA51B5A6D4E8}"/>
              </a:ext>
            </a:extLst>
          </p:cNvPr>
          <p:cNvSpPr/>
          <p:nvPr/>
        </p:nvSpPr>
        <p:spPr>
          <a:xfrm>
            <a:off x="10345447" y="1663747"/>
            <a:ext cx="130629" cy="13062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1D4C3DE-538B-6541-9477-44B78FA69BBE}"/>
              </a:ext>
            </a:extLst>
          </p:cNvPr>
          <p:cNvSpPr/>
          <p:nvPr/>
        </p:nvSpPr>
        <p:spPr>
          <a:xfrm>
            <a:off x="9825517" y="3181838"/>
            <a:ext cx="130629" cy="13062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DA4523D-E9BF-3848-8297-FA21D34E41AA}"/>
              </a:ext>
            </a:extLst>
          </p:cNvPr>
          <p:cNvSpPr/>
          <p:nvPr/>
        </p:nvSpPr>
        <p:spPr>
          <a:xfrm>
            <a:off x="10865378" y="3181837"/>
            <a:ext cx="130629" cy="13062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ross 36">
            <a:extLst>
              <a:ext uri="{FF2B5EF4-FFF2-40B4-BE49-F238E27FC236}">
                <a16:creationId xmlns:a16="http://schemas.microsoft.com/office/drawing/2014/main" id="{FC30A7AA-06F6-2546-84A4-573DFAEF1114}"/>
              </a:ext>
            </a:extLst>
          </p:cNvPr>
          <p:cNvSpPr/>
          <p:nvPr/>
        </p:nvSpPr>
        <p:spPr>
          <a:xfrm>
            <a:off x="10443838" y="534052"/>
            <a:ext cx="1184341" cy="1020787"/>
          </a:xfrm>
          <a:prstGeom prst="plus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7F3F119-C05C-8C45-8B2A-887E7A015352}"/>
              </a:ext>
            </a:extLst>
          </p:cNvPr>
          <p:cNvSpPr/>
          <p:nvPr/>
        </p:nvSpPr>
        <p:spPr>
          <a:xfrm>
            <a:off x="10675767" y="494263"/>
            <a:ext cx="79578" cy="7957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629168A-E21C-7040-B4DA-05E64F9C973F}"/>
              </a:ext>
            </a:extLst>
          </p:cNvPr>
          <p:cNvSpPr/>
          <p:nvPr/>
        </p:nvSpPr>
        <p:spPr>
          <a:xfrm>
            <a:off x="11333877" y="494263"/>
            <a:ext cx="79578" cy="7957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82734F0-87C9-C149-8FD7-EF86815831C5}"/>
              </a:ext>
            </a:extLst>
          </p:cNvPr>
          <p:cNvSpPr/>
          <p:nvPr/>
        </p:nvSpPr>
        <p:spPr>
          <a:xfrm>
            <a:off x="10669735" y="754293"/>
            <a:ext cx="79578" cy="7957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77744B1-C81C-BF49-A6DE-06976F7B1931}"/>
              </a:ext>
            </a:extLst>
          </p:cNvPr>
          <p:cNvSpPr/>
          <p:nvPr/>
        </p:nvSpPr>
        <p:spPr>
          <a:xfrm>
            <a:off x="10665742" y="1268072"/>
            <a:ext cx="79578" cy="7957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9170380-BDA4-F648-8C57-01D80C5BC2D1}"/>
              </a:ext>
            </a:extLst>
          </p:cNvPr>
          <p:cNvSpPr/>
          <p:nvPr/>
        </p:nvSpPr>
        <p:spPr>
          <a:xfrm>
            <a:off x="10665742" y="1507971"/>
            <a:ext cx="79578" cy="7957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9BF5F46-98CA-8E42-9FB7-F7CE8B9BA956}"/>
              </a:ext>
            </a:extLst>
          </p:cNvPr>
          <p:cNvSpPr/>
          <p:nvPr/>
        </p:nvSpPr>
        <p:spPr>
          <a:xfrm>
            <a:off x="11337678" y="1267238"/>
            <a:ext cx="79578" cy="7957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9231040-43D9-EE4F-BB9C-7C213A21862A}"/>
              </a:ext>
            </a:extLst>
          </p:cNvPr>
          <p:cNvSpPr/>
          <p:nvPr/>
        </p:nvSpPr>
        <p:spPr>
          <a:xfrm>
            <a:off x="11578182" y="1267238"/>
            <a:ext cx="79578" cy="7957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220A6C2-DE36-3C47-A695-80855BEAE156}"/>
              </a:ext>
            </a:extLst>
          </p:cNvPr>
          <p:cNvSpPr/>
          <p:nvPr/>
        </p:nvSpPr>
        <p:spPr>
          <a:xfrm>
            <a:off x="11333877" y="754293"/>
            <a:ext cx="79578" cy="7957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8727C12-0994-2D40-A8F0-983B24C3A816}"/>
              </a:ext>
            </a:extLst>
          </p:cNvPr>
          <p:cNvSpPr/>
          <p:nvPr/>
        </p:nvSpPr>
        <p:spPr>
          <a:xfrm>
            <a:off x="10414257" y="759413"/>
            <a:ext cx="79578" cy="7957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3A2581D-DD87-FF49-883E-44B716964893}"/>
              </a:ext>
            </a:extLst>
          </p:cNvPr>
          <p:cNvSpPr/>
          <p:nvPr/>
        </p:nvSpPr>
        <p:spPr>
          <a:xfrm>
            <a:off x="10414257" y="1268072"/>
            <a:ext cx="79578" cy="7957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CF798EF-2A07-D44F-B61C-EB4D6CB46670}"/>
              </a:ext>
            </a:extLst>
          </p:cNvPr>
          <p:cNvSpPr/>
          <p:nvPr/>
        </p:nvSpPr>
        <p:spPr>
          <a:xfrm>
            <a:off x="11578182" y="754293"/>
            <a:ext cx="79578" cy="7957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4A039C5-F74A-C342-8CA8-1FDBFA0DCA11}"/>
              </a:ext>
            </a:extLst>
          </p:cNvPr>
          <p:cNvCxnSpPr/>
          <p:nvPr/>
        </p:nvCxnSpPr>
        <p:spPr>
          <a:xfrm flipH="1">
            <a:off x="6121423" y="1052302"/>
            <a:ext cx="1333889" cy="20016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262E46A-F333-B240-B9B3-F9DD65C19AF1}"/>
              </a:ext>
            </a:extLst>
          </p:cNvPr>
          <p:cNvSpPr/>
          <p:nvPr/>
        </p:nvSpPr>
        <p:spPr>
          <a:xfrm>
            <a:off x="6073852" y="2947792"/>
            <a:ext cx="130629" cy="13062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CDA7F1C-D76C-A441-8F52-9DE2FBBD95AB}"/>
              </a:ext>
            </a:extLst>
          </p:cNvPr>
          <p:cNvSpPr txBox="1"/>
          <p:nvPr/>
        </p:nvSpPr>
        <p:spPr>
          <a:xfrm>
            <a:off x="6139166" y="2939374"/>
            <a:ext cx="893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(x</a:t>
            </a:r>
            <a:r>
              <a:rPr lang="en-US" sz="1400" baseline="-25000" dirty="0">
                <a:latin typeface="Century Gothic" panose="020B0502020202020204" pitchFamily="34" charset="0"/>
              </a:rPr>
              <a:t>2a</a:t>
            </a:r>
            <a:r>
              <a:rPr lang="en-US" sz="1400" dirty="0">
                <a:latin typeface="Century Gothic" panose="020B0502020202020204" pitchFamily="34" charset="0"/>
              </a:rPr>
              <a:t>, y</a:t>
            </a:r>
            <a:r>
              <a:rPr lang="en-US" sz="1400" baseline="-25000" dirty="0">
                <a:latin typeface="Century Gothic" panose="020B0502020202020204" pitchFamily="34" charset="0"/>
              </a:rPr>
              <a:t>2a</a:t>
            </a:r>
            <a:r>
              <a:rPr lang="en-US" sz="1400" dirty="0">
                <a:latin typeface="Century Gothic" panose="020B0502020202020204" pitchFamily="34" charset="0"/>
              </a:rPr>
              <a:t>)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7884A5B-34FD-664A-9E03-35D468070823}"/>
              </a:ext>
            </a:extLst>
          </p:cNvPr>
          <p:cNvSpPr/>
          <p:nvPr/>
        </p:nvSpPr>
        <p:spPr>
          <a:xfrm>
            <a:off x="7396605" y="998133"/>
            <a:ext cx="130629" cy="13062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84C7A2D-00B8-5C41-BBB9-F40464B16B7A}"/>
              </a:ext>
            </a:extLst>
          </p:cNvPr>
          <p:cNvSpPr txBox="1"/>
          <p:nvPr/>
        </p:nvSpPr>
        <p:spPr>
          <a:xfrm>
            <a:off x="6788367" y="655547"/>
            <a:ext cx="893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(x</a:t>
            </a:r>
            <a:r>
              <a:rPr lang="en-US" sz="1400" baseline="-25000" dirty="0">
                <a:latin typeface="Century Gothic" panose="020B0502020202020204" pitchFamily="34" charset="0"/>
              </a:rPr>
              <a:t>2b</a:t>
            </a:r>
            <a:r>
              <a:rPr lang="en-US" sz="1400" dirty="0">
                <a:latin typeface="Century Gothic" panose="020B0502020202020204" pitchFamily="34" charset="0"/>
              </a:rPr>
              <a:t>, y</a:t>
            </a:r>
            <a:r>
              <a:rPr lang="en-US" sz="1400" baseline="-25000" dirty="0">
                <a:latin typeface="Century Gothic" panose="020B0502020202020204" pitchFamily="34" charset="0"/>
              </a:rPr>
              <a:t>2b</a:t>
            </a:r>
            <a:r>
              <a:rPr lang="en-US" sz="1400" dirty="0">
                <a:latin typeface="Century Gothic" panose="020B0502020202020204" pitchFamily="34" charset="0"/>
              </a:rPr>
              <a:t>)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1D0F3CD-FB20-634D-87C4-CE31B7DDD8CB}"/>
              </a:ext>
            </a:extLst>
          </p:cNvPr>
          <p:cNvSpPr/>
          <p:nvPr/>
        </p:nvSpPr>
        <p:spPr>
          <a:xfrm>
            <a:off x="11333877" y="1507971"/>
            <a:ext cx="79578" cy="7957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55">
            <a:extLst>
              <a:ext uri="{FF2B5EF4-FFF2-40B4-BE49-F238E27FC236}">
                <a16:creationId xmlns:a16="http://schemas.microsoft.com/office/drawing/2014/main" id="{BB00E89E-3E76-E549-9777-512B28346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766705"/>
              </p:ext>
            </p:extLst>
          </p:nvPr>
        </p:nvGraphicFramePr>
        <p:xfrm>
          <a:off x="368771" y="4561599"/>
          <a:ext cx="3572305" cy="192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741">
                  <a:extLst>
                    <a:ext uri="{9D8B030D-6E8A-4147-A177-3AD203B41FA5}">
                      <a16:colId xmlns:a16="http://schemas.microsoft.com/office/drawing/2014/main" val="4078103479"/>
                    </a:ext>
                  </a:extLst>
                </a:gridCol>
                <a:gridCol w="1354238">
                  <a:extLst>
                    <a:ext uri="{9D8B030D-6E8A-4147-A177-3AD203B41FA5}">
                      <a16:colId xmlns:a16="http://schemas.microsoft.com/office/drawing/2014/main" val="2202541934"/>
                    </a:ext>
                  </a:extLst>
                </a:gridCol>
                <a:gridCol w="1330326">
                  <a:extLst>
                    <a:ext uri="{9D8B030D-6E8A-4147-A177-3AD203B41FA5}">
                      <a16:colId xmlns:a16="http://schemas.microsoft.com/office/drawing/2014/main" val="438030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entury Gothic" panose="020B0502020202020204" pitchFamily="34" charset="0"/>
                        </a:rPr>
                        <a:t>ID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entury Gothic" panose="020B0502020202020204" pitchFamily="34" charset="0"/>
                        </a:rPr>
                        <a:t>School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entury Gothic" panose="020B0502020202020204" pitchFamily="34" charset="0"/>
                        </a:rPr>
                        <a:t># of Students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688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Berkeley High 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1392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265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MLK Middle 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421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912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entury Gothic" panose="020B0502020202020204" pitchFamily="34" charset="0"/>
                        </a:rPr>
                        <a:t>Walkerville</a:t>
                      </a:r>
                      <a:r>
                        <a:rPr lang="en-US" sz="1400" dirty="0">
                          <a:latin typeface="Century Gothic" panose="020B0502020202020204" pitchFamily="34" charset="0"/>
                        </a:rPr>
                        <a:t> Elementary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210864"/>
                  </a:ext>
                </a:extLst>
              </a:tr>
            </a:tbl>
          </a:graphicData>
        </a:graphic>
      </p:graphicFrame>
      <p:graphicFrame>
        <p:nvGraphicFramePr>
          <p:cNvPr id="57" name="Table 55">
            <a:extLst>
              <a:ext uri="{FF2B5EF4-FFF2-40B4-BE49-F238E27FC236}">
                <a16:creationId xmlns:a16="http://schemas.microsoft.com/office/drawing/2014/main" id="{21F1B7F4-3928-B348-B28B-62BF8AB20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311278"/>
              </p:ext>
            </p:extLst>
          </p:nvPr>
        </p:nvGraphicFramePr>
        <p:xfrm>
          <a:off x="4309847" y="4561599"/>
          <a:ext cx="3572305" cy="192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741">
                  <a:extLst>
                    <a:ext uri="{9D8B030D-6E8A-4147-A177-3AD203B41FA5}">
                      <a16:colId xmlns:a16="http://schemas.microsoft.com/office/drawing/2014/main" val="4078103479"/>
                    </a:ext>
                  </a:extLst>
                </a:gridCol>
                <a:gridCol w="1354238">
                  <a:extLst>
                    <a:ext uri="{9D8B030D-6E8A-4147-A177-3AD203B41FA5}">
                      <a16:colId xmlns:a16="http://schemas.microsoft.com/office/drawing/2014/main" val="2202541934"/>
                    </a:ext>
                  </a:extLst>
                </a:gridCol>
                <a:gridCol w="1330326">
                  <a:extLst>
                    <a:ext uri="{9D8B030D-6E8A-4147-A177-3AD203B41FA5}">
                      <a16:colId xmlns:a16="http://schemas.microsoft.com/office/drawing/2014/main" val="438030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entury Gothic" panose="020B0502020202020204" pitchFamily="34" charset="0"/>
                        </a:rPr>
                        <a:t>ID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entury Gothic" panose="020B0502020202020204" pitchFamily="34" charset="0"/>
                        </a:rPr>
                        <a:t>Bridge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entury Gothic" panose="020B0502020202020204" pitchFamily="34" charset="0"/>
                        </a:rPr>
                        <a:t>Toll Amount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688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Golden Gate</a:t>
                      </a:r>
                    </a:p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Bridge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$7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265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Bay Bridge</a:t>
                      </a:r>
                    </a:p>
                    <a:p>
                      <a:endParaRPr lang="en-US" sz="14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$6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912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Rainbow Bridge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210864"/>
                  </a:ext>
                </a:extLst>
              </a:tr>
            </a:tbl>
          </a:graphicData>
        </a:graphic>
      </p:graphicFrame>
      <p:graphicFrame>
        <p:nvGraphicFramePr>
          <p:cNvPr id="59" name="Table 55">
            <a:extLst>
              <a:ext uri="{FF2B5EF4-FFF2-40B4-BE49-F238E27FC236}">
                <a16:creationId xmlns:a16="http://schemas.microsoft.com/office/drawing/2014/main" id="{2C735171-05CB-1946-A80B-555B420A9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373255"/>
              </p:ext>
            </p:extLst>
          </p:nvPr>
        </p:nvGraphicFramePr>
        <p:xfrm>
          <a:off x="8250923" y="4561599"/>
          <a:ext cx="3572305" cy="192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741">
                  <a:extLst>
                    <a:ext uri="{9D8B030D-6E8A-4147-A177-3AD203B41FA5}">
                      <a16:colId xmlns:a16="http://schemas.microsoft.com/office/drawing/2014/main" val="4078103479"/>
                    </a:ext>
                  </a:extLst>
                </a:gridCol>
                <a:gridCol w="1354238">
                  <a:extLst>
                    <a:ext uri="{9D8B030D-6E8A-4147-A177-3AD203B41FA5}">
                      <a16:colId xmlns:a16="http://schemas.microsoft.com/office/drawing/2014/main" val="2202541934"/>
                    </a:ext>
                  </a:extLst>
                </a:gridCol>
                <a:gridCol w="1330326">
                  <a:extLst>
                    <a:ext uri="{9D8B030D-6E8A-4147-A177-3AD203B41FA5}">
                      <a16:colId xmlns:a16="http://schemas.microsoft.com/office/drawing/2014/main" val="438030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entury Gothic" panose="020B0502020202020204" pitchFamily="34" charset="0"/>
                        </a:rPr>
                        <a:t>ID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entury Gothic" panose="020B0502020202020204" pitchFamily="34" charset="0"/>
                        </a:rPr>
                        <a:t>City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entury Gothic" panose="020B0502020202020204" pitchFamily="34" charset="0"/>
                        </a:rPr>
                        <a:t>Mayor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688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Berkeley</a:t>
                      </a:r>
                    </a:p>
                    <a:p>
                      <a:endParaRPr lang="en-US" sz="14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Jesse </a:t>
                      </a:r>
                      <a:r>
                        <a:rPr lang="en-US" sz="1400" dirty="0" err="1">
                          <a:latin typeface="Century Gothic" panose="020B0502020202020204" pitchFamily="34" charset="0"/>
                        </a:rPr>
                        <a:t>Arreguín</a:t>
                      </a:r>
                      <a:endParaRPr lang="en-US" sz="14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265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Oakland</a:t>
                      </a:r>
                    </a:p>
                    <a:p>
                      <a:endParaRPr lang="en-US" sz="14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Libby Schaaf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912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Narnia</a:t>
                      </a:r>
                    </a:p>
                    <a:p>
                      <a:endParaRPr lang="en-US" sz="14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The White Witch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210864"/>
                  </a:ext>
                </a:extLst>
              </a:tr>
            </a:tbl>
          </a:graphicData>
        </a:graphic>
      </p:graphicFrame>
      <p:sp>
        <p:nvSpPr>
          <p:cNvPr id="56" name="Down Arrow 55">
            <a:extLst>
              <a:ext uri="{FF2B5EF4-FFF2-40B4-BE49-F238E27FC236}">
                <a16:creationId xmlns:a16="http://schemas.microsoft.com/office/drawing/2014/main" id="{C0E7EAB7-7E4A-3744-B541-84E5C1E4A8A4}"/>
              </a:ext>
            </a:extLst>
          </p:cNvPr>
          <p:cNvSpPr/>
          <p:nvPr/>
        </p:nvSpPr>
        <p:spPr>
          <a:xfrm>
            <a:off x="1624634" y="3390899"/>
            <a:ext cx="1060576" cy="1070405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wn Arrow 60">
            <a:extLst>
              <a:ext uri="{FF2B5EF4-FFF2-40B4-BE49-F238E27FC236}">
                <a16:creationId xmlns:a16="http://schemas.microsoft.com/office/drawing/2014/main" id="{7BF51AD8-E64F-DF4D-9A7B-0BC2616DD090}"/>
              </a:ext>
            </a:extLst>
          </p:cNvPr>
          <p:cNvSpPr/>
          <p:nvPr/>
        </p:nvSpPr>
        <p:spPr>
          <a:xfrm>
            <a:off x="5567551" y="3390900"/>
            <a:ext cx="1060576" cy="1070404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Down Arrow 61">
            <a:extLst>
              <a:ext uri="{FF2B5EF4-FFF2-40B4-BE49-F238E27FC236}">
                <a16:creationId xmlns:a16="http://schemas.microsoft.com/office/drawing/2014/main" id="{80C034F0-7F63-174E-941A-F75013E7332D}"/>
              </a:ext>
            </a:extLst>
          </p:cNvPr>
          <p:cNvSpPr/>
          <p:nvPr/>
        </p:nvSpPr>
        <p:spPr>
          <a:xfrm>
            <a:off x="9506787" y="3390899"/>
            <a:ext cx="1060576" cy="1066855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56659EC-B1FC-E64F-8162-F90CACDF27FB}"/>
              </a:ext>
            </a:extLst>
          </p:cNvPr>
          <p:cNvSpPr txBox="1"/>
          <p:nvPr/>
        </p:nvSpPr>
        <p:spPr>
          <a:xfrm>
            <a:off x="8921963" y="166846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8F0B718-1AF9-774B-B1FC-614EB4CB09E4}"/>
              </a:ext>
            </a:extLst>
          </p:cNvPr>
          <p:cNvSpPr txBox="1"/>
          <p:nvPr/>
        </p:nvSpPr>
        <p:spPr>
          <a:xfrm>
            <a:off x="10261521" y="254961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D3D5D5B-567F-FD4E-8C37-727BC4BF021A}"/>
              </a:ext>
            </a:extLst>
          </p:cNvPr>
          <p:cNvSpPr txBox="1"/>
          <p:nvPr/>
        </p:nvSpPr>
        <p:spPr>
          <a:xfrm>
            <a:off x="10893982" y="8863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44051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2AC54DF-D788-D943-940D-72D2BBE94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0" y="2794000"/>
            <a:ext cx="6350000" cy="269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047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D76EA2D-2D6B-514E-B5F3-F64AF462F4B8}"/>
              </a:ext>
            </a:extLst>
          </p:cNvPr>
          <p:cNvSpPr/>
          <p:nvPr/>
        </p:nvSpPr>
        <p:spPr>
          <a:xfrm>
            <a:off x="316708" y="1470424"/>
            <a:ext cx="3857625" cy="385762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F1125C-65E8-8F4C-9FD3-F2E921961023}"/>
              </a:ext>
            </a:extLst>
          </p:cNvPr>
          <p:cNvSpPr/>
          <p:nvPr/>
        </p:nvSpPr>
        <p:spPr>
          <a:xfrm>
            <a:off x="6096000" y="1443038"/>
            <a:ext cx="5829300" cy="39433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7EE7C0A-5536-C941-B3F1-219A791E8952}"/>
              </a:ext>
            </a:extLst>
          </p:cNvPr>
          <p:cNvSpPr/>
          <p:nvPr/>
        </p:nvSpPr>
        <p:spPr>
          <a:xfrm>
            <a:off x="754857" y="1470424"/>
            <a:ext cx="2986089" cy="385762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459223-7D8F-C940-83DD-0EA9661F3EFE}"/>
              </a:ext>
            </a:extLst>
          </p:cNvPr>
          <p:cNvSpPr/>
          <p:nvPr/>
        </p:nvSpPr>
        <p:spPr>
          <a:xfrm>
            <a:off x="1166813" y="1456135"/>
            <a:ext cx="2157413" cy="385762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11889EB-D99D-AC45-AB63-75B6BC9D112A}"/>
              </a:ext>
            </a:extLst>
          </p:cNvPr>
          <p:cNvSpPr/>
          <p:nvPr/>
        </p:nvSpPr>
        <p:spPr>
          <a:xfrm>
            <a:off x="1612109" y="1463279"/>
            <a:ext cx="1200150" cy="385762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413C6DC-76C3-054C-8028-272355BEFF85}"/>
              </a:ext>
            </a:extLst>
          </p:cNvPr>
          <p:cNvCxnSpPr>
            <a:cxnSpLocks/>
            <a:stCxn id="8" idx="0"/>
            <a:endCxn id="8" idx="4"/>
          </p:cNvCxnSpPr>
          <p:nvPr/>
        </p:nvCxnSpPr>
        <p:spPr>
          <a:xfrm>
            <a:off x="2212184" y="1463279"/>
            <a:ext cx="0" cy="385762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BA15C84-A9FB-574D-8E31-DE40B229AA2C}"/>
              </a:ext>
            </a:extLst>
          </p:cNvPr>
          <p:cNvCxnSpPr>
            <a:cxnSpLocks/>
            <a:stCxn id="4" idx="6"/>
            <a:endCxn id="4" idx="2"/>
          </p:cNvCxnSpPr>
          <p:nvPr/>
        </p:nvCxnSpPr>
        <p:spPr>
          <a:xfrm flipH="1">
            <a:off x="316708" y="3399237"/>
            <a:ext cx="3857625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1B0B351-2F0D-DA4F-A0B3-0C7B7A7FE54D}"/>
              </a:ext>
            </a:extLst>
          </p:cNvPr>
          <p:cNvCxnSpPr>
            <a:cxnSpLocks/>
          </p:cNvCxnSpPr>
          <p:nvPr/>
        </p:nvCxnSpPr>
        <p:spPr>
          <a:xfrm flipH="1">
            <a:off x="6096001" y="3412332"/>
            <a:ext cx="5829299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53AB1BF-E703-AE48-9CEC-4AE7B1780A0D}"/>
              </a:ext>
            </a:extLst>
          </p:cNvPr>
          <p:cNvCxnSpPr>
            <a:cxnSpLocks/>
          </p:cNvCxnSpPr>
          <p:nvPr/>
        </p:nvCxnSpPr>
        <p:spPr>
          <a:xfrm>
            <a:off x="8989220" y="1443038"/>
            <a:ext cx="0" cy="392906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20">
            <a:extLst>
              <a:ext uri="{FF2B5EF4-FFF2-40B4-BE49-F238E27FC236}">
                <a16:creationId xmlns:a16="http://schemas.microsoft.com/office/drawing/2014/main" id="{7D03BBF4-DFA8-5748-9781-CA60D20C5694}"/>
              </a:ext>
            </a:extLst>
          </p:cNvPr>
          <p:cNvSpPr/>
          <p:nvPr/>
        </p:nvSpPr>
        <p:spPr>
          <a:xfrm>
            <a:off x="4356498" y="3126581"/>
            <a:ext cx="1557337" cy="528638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8F67E0A-2D67-4E46-B9DD-315DC39A4445}"/>
              </a:ext>
            </a:extLst>
          </p:cNvPr>
          <p:cNvCxnSpPr/>
          <p:nvPr/>
        </p:nvCxnSpPr>
        <p:spPr>
          <a:xfrm>
            <a:off x="6600825" y="1443038"/>
            <a:ext cx="0" cy="394335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3AB7004-AFFD-E346-A879-64ACE30D69D8}"/>
              </a:ext>
            </a:extLst>
          </p:cNvPr>
          <p:cNvCxnSpPr/>
          <p:nvPr/>
        </p:nvCxnSpPr>
        <p:spPr>
          <a:xfrm>
            <a:off x="7078504" y="1435893"/>
            <a:ext cx="0" cy="394335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8E7C09-CBF5-5445-AB4F-2113EBAD30FF}"/>
              </a:ext>
            </a:extLst>
          </p:cNvPr>
          <p:cNvCxnSpPr/>
          <p:nvPr/>
        </p:nvCxnSpPr>
        <p:spPr>
          <a:xfrm>
            <a:off x="7556183" y="1419225"/>
            <a:ext cx="0" cy="394335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A1A299A-00FB-594F-83DB-DA10EA7DE7C6}"/>
              </a:ext>
            </a:extLst>
          </p:cNvPr>
          <p:cNvCxnSpPr/>
          <p:nvPr/>
        </p:nvCxnSpPr>
        <p:spPr>
          <a:xfrm>
            <a:off x="8033862" y="1443038"/>
            <a:ext cx="0" cy="394335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2070BCE-7A6D-8F4B-B23B-D3303BD58E41}"/>
              </a:ext>
            </a:extLst>
          </p:cNvPr>
          <p:cNvCxnSpPr/>
          <p:nvPr/>
        </p:nvCxnSpPr>
        <p:spPr>
          <a:xfrm>
            <a:off x="8511541" y="1435893"/>
            <a:ext cx="0" cy="394335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D3C8A4E-D47A-7B4B-BB80-52A7138A9D41}"/>
              </a:ext>
            </a:extLst>
          </p:cNvPr>
          <p:cNvCxnSpPr/>
          <p:nvPr/>
        </p:nvCxnSpPr>
        <p:spPr>
          <a:xfrm>
            <a:off x="9466899" y="1426370"/>
            <a:ext cx="0" cy="394335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284C29D-A83A-3C41-BDA3-4F72FA628DD2}"/>
              </a:ext>
            </a:extLst>
          </p:cNvPr>
          <p:cNvCxnSpPr/>
          <p:nvPr/>
        </p:nvCxnSpPr>
        <p:spPr>
          <a:xfrm>
            <a:off x="9944578" y="1419225"/>
            <a:ext cx="0" cy="394335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77A99F0-5C95-F348-82EF-C7EC4EAD046C}"/>
              </a:ext>
            </a:extLst>
          </p:cNvPr>
          <p:cNvCxnSpPr/>
          <p:nvPr/>
        </p:nvCxnSpPr>
        <p:spPr>
          <a:xfrm>
            <a:off x="10422257" y="1402557"/>
            <a:ext cx="0" cy="394335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335AEDE-791B-E84D-A8BE-4E51A6E01372}"/>
              </a:ext>
            </a:extLst>
          </p:cNvPr>
          <p:cNvCxnSpPr/>
          <p:nvPr/>
        </p:nvCxnSpPr>
        <p:spPr>
          <a:xfrm>
            <a:off x="10899936" y="1426370"/>
            <a:ext cx="0" cy="394335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8893696-ABA9-C342-9DC9-C3A0722B20C8}"/>
              </a:ext>
            </a:extLst>
          </p:cNvPr>
          <p:cNvCxnSpPr/>
          <p:nvPr/>
        </p:nvCxnSpPr>
        <p:spPr>
          <a:xfrm>
            <a:off x="11377613" y="1419225"/>
            <a:ext cx="0" cy="394335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F829093-22FD-D741-ADB5-C081F1AD646C}"/>
              </a:ext>
            </a:extLst>
          </p:cNvPr>
          <p:cNvCxnSpPr>
            <a:cxnSpLocks/>
          </p:cNvCxnSpPr>
          <p:nvPr/>
        </p:nvCxnSpPr>
        <p:spPr>
          <a:xfrm flipH="1">
            <a:off x="6062187" y="1931790"/>
            <a:ext cx="586311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82B8D9A-6D36-204E-873B-CD2659346CEE}"/>
              </a:ext>
            </a:extLst>
          </p:cNvPr>
          <p:cNvCxnSpPr>
            <a:cxnSpLocks/>
          </p:cNvCxnSpPr>
          <p:nvPr/>
        </p:nvCxnSpPr>
        <p:spPr>
          <a:xfrm flipH="1">
            <a:off x="6057663" y="2425304"/>
            <a:ext cx="586311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851323C-D04D-134E-ABE4-31F7766D36E5}"/>
              </a:ext>
            </a:extLst>
          </p:cNvPr>
          <p:cNvCxnSpPr>
            <a:cxnSpLocks/>
          </p:cNvCxnSpPr>
          <p:nvPr/>
        </p:nvCxnSpPr>
        <p:spPr>
          <a:xfrm flipH="1">
            <a:off x="6073857" y="2918818"/>
            <a:ext cx="586311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52C769C-209A-EF48-AFCF-CDCA6F7F8C71}"/>
              </a:ext>
            </a:extLst>
          </p:cNvPr>
          <p:cNvCxnSpPr>
            <a:cxnSpLocks/>
          </p:cNvCxnSpPr>
          <p:nvPr/>
        </p:nvCxnSpPr>
        <p:spPr>
          <a:xfrm flipH="1">
            <a:off x="6045993" y="3905846"/>
            <a:ext cx="586311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C70AF0D-15AB-5C42-BFB4-EA0AF25B1329}"/>
              </a:ext>
            </a:extLst>
          </p:cNvPr>
          <p:cNvCxnSpPr>
            <a:cxnSpLocks/>
          </p:cNvCxnSpPr>
          <p:nvPr/>
        </p:nvCxnSpPr>
        <p:spPr>
          <a:xfrm flipH="1">
            <a:off x="6041469" y="4399360"/>
            <a:ext cx="586311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E97F74B-D646-2944-9C00-F05FBC5A0184}"/>
              </a:ext>
            </a:extLst>
          </p:cNvPr>
          <p:cNvCxnSpPr>
            <a:cxnSpLocks/>
          </p:cNvCxnSpPr>
          <p:nvPr/>
        </p:nvCxnSpPr>
        <p:spPr>
          <a:xfrm flipH="1">
            <a:off x="6057663" y="4892874"/>
            <a:ext cx="586311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ight Arrow 57">
            <a:extLst>
              <a:ext uri="{FF2B5EF4-FFF2-40B4-BE49-F238E27FC236}">
                <a16:creationId xmlns:a16="http://schemas.microsoft.com/office/drawing/2014/main" id="{43317F50-5898-DE4F-A088-2050600D6AEC}"/>
              </a:ext>
            </a:extLst>
          </p:cNvPr>
          <p:cNvSpPr/>
          <p:nvPr/>
        </p:nvSpPr>
        <p:spPr>
          <a:xfrm>
            <a:off x="10058915" y="3071592"/>
            <a:ext cx="1041952" cy="72910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Century Gothic" panose="020B0502020202020204" pitchFamily="34" charset="0"/>
              </a:rPr>
              <a:t>+x</a:t>
            </a:r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003B6C6D-041F-6E4C-AD53-12213B2172DC}"/>
              </a:ext>
            </a:extLst>
          </p:cNvPr>
          <p:cNvSpPr/>
          <p:nvPr/>
        </p:nvSpPr>
        <p:spPr>
          <a:xfrm flipH="1">
            <a:off x="6921346" y="3050159"/>
            <a:ext cx="1041953" cy="72910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Century Gothic" panose="020B0502020202020204" pitchFamily="34" charset="0"/>
              </a:rPr>
              <a:t>-x</a:t>
            </a:r>
          </a:p>
        </p:txBody>
      </p:sp>
      <p:sp>
        <p:nvSpPr>
          <p:cNvPr id="60" name="Down Arrow 59">
            <a:extLst>
              <a:ext uri="{FF2B5EF4-FFF2-40B4-BE49-F238E27FC236}">
                <a16:creationId xmlns:a16="http://schemas.microsoft.com/office/drawing/2014/main" id="{B574FF8E-60AE-D643-9E57-A46EA33F7779}"/>
              </a:ext>
            </a:extLst>
          </p:cNvPr>
          <p:cNvSpPr/>
          <p:nvPr/>
        </p:nvSpPr>
        <p:spPr>
          <a:xfrm>
            <a:off x="8625575" y="4017542"/>
            <a:ext cx="732996" cy="1042416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Century Gothic" panose="020B0502020202020204" pitchFamily="34" charset="0"/>
              </a:rPr>
              <a:t>-y</a:t>
            </a:r>
            <a:endParaRPr lang="en-US" dirty="0">
              <a:solidFill>
                <a:sysClr val="windowText" lastClr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62" name="Up Arrow 61">
            <a:extLst>
              <a:ext uri="{FF2B5EF4-FFF2-40B4-BE49-F238E27FC236}">
                <a16:creationId xmlns:a16="http://schemas.microsoft.com/office/drawing/2014/main" id="{B9C96F97-29AF-3647-9138-D636F65B26BA}"/>
              </a:ext>
            </a:extLst>
          </p:cNvPr>
          <p:cNvSpPr/>
          <p:nvPr/>
        </p:nvSpPr>
        <p:spPr>
          <a:xfrm>
            <a:off x="8612003" y="1712561"/>
            <a:ext cx="754429" cy="1042416"/>
          </a:xfrm>
          <a:prstGeom prst="upArrow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Century Gothic" panose="020B0502020202020204" pitchFamily="34" charset="0"/>
              </a:rPr>
              <a:t>+</a:t>
            </a:r>
            <a:r>
              <a:rPr lang="en-US" sz="1600" dirty="0">
                <a:solidFill>
                  <a:sysClr val="windowText" lastClr="000000"/>
                </a:solidFill>
                <a:latin typeface="Century Gothic" panose="020B0502020202020204" pitchFamily="34" charset="0"/>
              </a:rPr>
              <a:t>y</a:t>
            </a:r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D3D05783-15AE-EB4F-B4C3-2E1E84F08E33}"/>
              </a:ext>
            </a:extLst>
          </p:cNvPr>
          <p:cNvSpPr/>
          <p:nvPr/>
        </p:nvSpPr>
        <p:spPr>
          <a:xfrm rot="18147912" flipV="1">
            <a:off x="1859567" y="1025104"/>
            <a:ext cx="2144314" cy="2875393"/>
          </a:xfrm>
          <a:prstGeom prst="arc">
            <a:avLst>
              <a:gd name="adj1" fmla="val 17384600"/>
              <a:gd name="adj2" fmla="val 764354"/>
            </a:avLst>
          </a:prstGeom>
          <a:noFill/>
          <a:ln w="381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rc 63">
            <a:extLst>
              <a:ext uri="{FF2B5EF4-FFF2-40B4-BE49-F238E27FC236}">
                <a16:creationId xmlns:a16="http://schemas.microsoft.com/office/drawing/2014/main" id="{D2C8196A-2368-4845-AA2A-C7869D63FD48}"/>
              </a:ext>
            </a:extLst>
          </p:cNvPr>
          <p:cNvSpPr/>
          <p:nvPr/>
        </p:nvSpPr>
        <p:spPr>
          <a:xfrm rot="3786003">
            <a:off x="1842776" y="2923890"/>
            <a:ext cx="2144314" cy="2875393"/>
          </a:xfrm>
          <a:prstGeom prst="arc">
            <a:avLst>
              <a:gd name="adj1" fmla="val 17384600"/>
              <a:gd name="adj2" fmla="val 764354"/>
            </a:avLst>
          </a:prstGeom>
          <a:noFill/>
          <a:ln w="381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Arrow 64">
            <a:extLst>
              <a:ext uri="{FF2B5EF4-FFF2-40B4-BE49-F238E27FC236}">
                <a16:creationId xmlns:a16="http://schemas.microsoft.com/office/drawing/2014/main" id="{1D6A8589-D2A8-414F-9127-FB61C710ECC4}"/>
              </a:ext>
            </a:extLst>
          </p:cNvPr>
          <p:cNvSpPr/>
          <p:nvPr/>
        </p:nvSpPr>
        <p:spPr>
          <a:xfrm>
            <a:off x="2725664" y="3011689"/>
            <a:ext cx="1041952" cy="72910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Century Gothic" panose="020B0502020202020204" pitchFamily="34" charset="0"/>
              </a:rPr>
              <a:t>+ deg</a:t>
            </a:r>
          </a:p>
        </p:txBody>
      </p:sp>
      <p:sp>
        <p:nvSpPr>
          <p:cNvPr id="66" name="Right Arrow 65">
            <a:extLst>
              <a:ext uri="{FF2B5EF4-FFF2-40B4-BE49-F238E27FC236}">
                <a16:creationId xmlns:a16="http://schemas.microsoft.com/office/drawing/2014/main" id="{45E5EDC1-DB7E-D640-A654-3EAC3B54282A}"/>
              </a:ext>
            </a:extLst>
          </p:cNvPr>
          <p:cNvSpPr/>
          <p:nvPr/>
        </p:nvSpPr>
        <p:spPr>
          <a:xfrm flipH="1">
            <a:off x="700444" y="3003802"/>
            <a:ext cx="1041953" cy="72910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Century Gothic" panose="020B0502020202020204" pitchFamily="34" charset="0"/>
              </a:rPr>
              <a:t>- deg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F10339-2BD2-DE4A-A8EE-0ED933FF8A64}"/>
              </a:ext>
            </a:extLst>
          </p:cNvPr>
          <p:cNvSpPr txBox="1"/>
          <p:nvPr/>
        </p:nvSpPr>
        <p:spPr>
          <a:xfrm>
            <a:off x="4057626" y="1586373"/>
            <a:ext cx="98937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+deg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3BD4949-1BB3-A44B-800D-F796EFE6563C}"/>
              </a:ext>
            </a:extLst>
          </p:cNvPr>
          <p:cNvSpPr txBox="1"/>
          <p:nvPr/>
        </p:nvSpPr>
        <p:spPr>
          <a:xfrm>
            <a:off x="3966676" y="4846074"/>
            <a:ext cx="906017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-deg</a:t>
            </a:r>
          </a:p>
        </p:txBody>
      </p:sp>
    </p:spTree>
    <p:extLst>
      <p:ext uri="{BB962C8B-B14F-4D97-AF65-F5344CB8AC3E}">
        <p14:creationId xmlns:p14="http://schemas.microsoft.com/office/powerpoint/2010/main" val="908054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0C0A8-5123-2944-919B-4A31A027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FDE2F-F4D1-C840-B1E3-634AD7E5B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059C962-693E-B040-BBC1-1A33B334A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0" y="1765300"/>
            <a:ext cx="44450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706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0C0A8-5123-2944-919B-4A31A027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FDE2F-F4D1-C840-B1E3-634AD7E5B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1483876-60DD-C940-BAD9-19D9AA205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75" y="0"/>
            <a:ext cx="96456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328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A92DFD-E9AF-4A40-8ABA-ABD350D0F969}"/>
              </a:ext>
            </a:extLst>
          </p:cNvPr>
          <p:cNvSpPr txBox="1"/>
          <p:nvPr/>
        </p:nvSpPr>
        <p:spPr>
          <a:xfrm>
            <a:off x="1767138" y="0"/>
            <a:ext cx="2537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Within/Contains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CEEA42-CC98-9C4C-8739-A761D81DB65E}"/>
              </a:ext>
            </a:extLst>
          </p:cNvPr>
          <p:cNvSpPr txBox="1"/>
          <p:nvPr/>
        </p:nvSpPr>
        <p:spPr>
          <a:xfrm>
            <a:off x="8671657" y="0"/>
            <a:ext cx="1412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Touches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1210A5-E525-E044-93DC-B3907CD03B3D}"/>
              </a:ext>
            </a:extLst>
          </p:cNvPr>
          <p:cNvSpPr txBox="1"/>
          <p:nvPr/>
        </p:nvSpPr>
        <p:spPr>
          <a:xfrm>
            <a:off x="2244833" y="3418114"/>
            <a:ext cx="1582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Intersects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87C74A-BFB2-574E-8430-E231D2246247}"/>
              </a:ext>
            </a:extLst>
          </p:cNvPr>
          <p:cNvSpPr txBox="1"/>
          <p:nvPr/>
        </p:nvSpPr>
        <p:spPr>
          <a:xfrm>
            <a:off x="8808714" y="3390900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Disjoint</a:t>
            </a:r>
          </a:p>
        </p:txBody>
      </p:sp>
      <p:sp>
        <p:nvSpPr>
          <p:cNvPr id="10" name="Regular Pentagon 9">
            <a:extLst>
              <a:ext uri="{FF2B5EF4-FFF2-40B4-BE49-F238E27FC236}">
                <a16:creationId xmlns:a16="http://schemas.microsoft.com/office/drawing/2014/main" id="{59EF2BA8-FC8C-7B4D-BC68-8E052E3E505D}"/>
              </a:ext>
            </a:extLst>
          </p:cNvPr>
          <p:cNvSpPr/>
          <p:nvPr/>
        </p:nvSpPr>
        <p:spPr>
          <a:xfrm>
            <a:off x="913360" y="783772"/>
            <a:ext cx="2122715" cy="1992086"/>
          </a:xfrm>
          <a:prstGeom prst="pentagon">
            <a:avLst/>
          </a:prstGeom>
          <a:solidFill>
            <a:srgbClr val="4472C4">
              <a:alpha val="50196"/>
            </a:srgb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E526D7BE-21C4-D441-94C1-61A7A119625F}"/>
              </a:ext>
            </a:extLst>
          </p:cNvPr>
          <p:cNvSpPr/>
          <p:nvPr/>
        </p:nvSpPr>
        <p:spPr>
          <a:xfrm>
            <a:off x="1545771" y="1545771"/>
            <a:ext cx="1164772" cy="1164772"/>
          </a:xfrm>
          <a:prstGeom prst="diamond">
            <a:avLst/>
          </a:prstGeom>
          <a:solidFill>
            <a:srgbClr val="70AD47">
              <a:alpha val="50196"/>
            </a:srgb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3CDFAA-744F-5441-9E91-0BE15B721172}"/>
              </a:ext>
            </a:extLst>
          </p:cNvPr>
          <p:cNvSpPr txBox="1"/>
          <p:nvPr/>
        </p:nvSpPr>
        <p:spPr>
          <a:xfrm>
            <a:off x="3668486" y="1318150"/>
            <a:ext cx="1571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A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 </a:t>
            </a:r>
            <a:r>
              <a:rPr lang="en-US" dirty="0">
                <a:latin typeface="Century Gothic" panose="020B0502020202020204" pitchFamily="34" charset="0"/>
              </a:rPr>
              <a:t>contains</a:t>
            </a:r>
            <a:r>
              <a:rPr lang="en-US" dirty="0">
                <a:solidFill>
                  <a:schemeClr val="accent6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B</a:t>
            </a:r>
          </a:p>
          <a:p>
            <a:endParaRPr lang="en-US" dirty="0">
              <a:solidFill>
                <a:schemeClr val="accent6"/>
              </a:solidFill>
              <a:latin typeface="Century Gothic" panose="020B0502020202020204" pitchFamily="34" charset="0"/>
            </a:endParaRPr>
          </a:p>
          <a:p>
            <a:r>
              <a:rPr lang="en-US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B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  </a:t>
            </a:r>
            <a:r>
              <a:rPr lang="en-US" dirty="0">
                <a:latin typeface="Century Gothic" panose="020B0502020202020204" pitchFamily="34" charset="0"/>
              </a:rPr>
              <a:t>within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4E5CD3D-93A7-F348-BEF4-7D9EA6D3034A}"/>
              </a:ext>
            </a:extLst>
          </p:cNvPr>
          <p:cNvSpPr/>
          <p:nvPr/>
        </p:nvSpPr>
        <p:spPr>
          <a:xfrm>
            <a:off x="9719435" y="1659495"/>
            <a:ext cx="1389114" cy="641866"/>
          </a:xfrm>
          <a:prstGeom prst="ellipse">
            <a:avLst/>
          </a:prstGeom>
          <a:solidFill>
            <a:srgbClr val="4472C4">
              <a:alpha val="50196"/>
            </a:srgb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B5244436-E008-CA41-B79B-191D5AA55833}"/>
              </a:ext>
            </a:extLst>
          </p:cNvPr>
          <p:cNvSpPr/>
          <p:nvPr/>
        </p:nvSpPr>
        <p:spPr>
          <a:xfrm>
            <a:off x="10381334" y="1007709"/>
            <a:ext cx="800403" cy="1636944"/>
          </a:xfrm>
          <a:custGeom>
            <a:avLst/>
            <a:gdLst>
              <a:gd name="connsiteX0" fmla="*/ 0 w 1219200"/>
              <a:gd name="connsiteY0" fmla="*/ 205083 h 2338683"/>
              <a:gd name="connsiteX1" fmla="*/ 304800 w 1219200"/>
              <a:gd name="connsiteY1" fmla="*/ 9140 h 2338683"/>
              <a:gd name="connsiteX2" fmla="*/ 533400 w 1219200"/>
              <a:gd name="connsiteY2" fmla="*/ 466340 h 2338683"/>
              <a:gd name="connsiteX3" fmla="*/ 685800 w 1219200"/>
              <a:gd name="connsiteY3" fmla="*/ 836454 h 2338683"/>
              <a:gd name="connsiteX4" fmla="*/ 1143000 w 1219200"/>
              <a:gd name="connsiteY4" fmla="*/ 1358968 h 2338683"/>
              <a:gd name="connsiteX5" fmla="*/ 1219200 w 1219200"/>
              <a:gd name="connsiteY5" fmla="*/ 2338683 h 2338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" h="2338683">
                <a:moveTo>
                  <a:pt x="0" y="205083"/>
                </a:moveTo>
                <a:cubicBezTo>
                  <a:pt x="107950" y="85340"/>
                  <a:pt x="215900" y="-34403"/>
                  <a:pt x="304800" y="9140"/>
                </a:cubicBezTo>
                <a:cubicBezTo>
                  <a:pt x="393700" y="52683"/>
                  <a:pt x="469900" y="328454"/>
                  <a:pt x="533400" y="466340"/>
                </a:cubicBezTo>
                <a:cubicBezTo>
                  <a:pt x="596900" y="604226"/>
                  <a:pt x="584200" y="687683"/>
                  <a:pt x="685800" y="836454"/>
                </a:cubicBezTo>
                <a:cubicBezTo>
                  <a:pt x="787400" y="985225"/>
                  <a:pt x="1054100" y="1108597"/>
                  <a:pt x="1143000" y="1358968"/>
                </a:cubicBezTo>
                <a:cubicBezTo>
                  <a:pt x="1231900" y="1609339"/>
                  <a:pt x="1161143" y="2171769"/>
                  <a:pt x="1219200" y="2338683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B08F40AA-5342-AA46-BA6B-3CD1075649B5}"/>
              </a:ext>
            </a:extLst>
          </p:cNvPr>
          <p:cNvSpPr/>
          <p:nvPr/>
        </p:nvSpPr>
        <p:spPr>
          <a:xfrm>
            <a:off x="6985949" y="1283545"/>
            <a:ext cx="1121229" cy="1861457"/>
          </a:xfrm>
          <a:prstGeom prst="diamond">
            <a:avLst/>
          </a:prstGeom>
          <a:solidFill>
            <a:srgbClr val="4472C4">
              <a:alpha val="50196"/>
            </a:srgb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4B2F28BA-7905-F040-9655-134D1DA3835E}"/>
              </a:ext>
            </a:extLst>
          </p:cNvPr>
          <p:cNvSpPr/>
          <p:nvPr/>
        </p:nvSpPr>
        <p:spPr>
          <a:xfrm>
            <a:off x="7546564" y="352816"/>
            <a:ext cx="1121229" cy="1861457"/>
          </a:xfrm>
          <a:prstGeom prst="diamond">
            <a:avLst/>
          </a:prstGeom>
          <a:solidFill>
            <a:srgbClr val="70AD47">
              <a:alpha val="50196"/>
            </a:srgb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>
            <a:extLst>
              <a:ext uri="{FF2B5EF4-FFF2-40B4-BE49-F238E27FC236}">
                <a16:creationId xmlns:a16="http://schemas.microsoft.com/office/drawing/2014/main" id="{AA8271E1-FDBF-B64F-91A9-EB1214F5AB62}"/>
              </a:ext>
            </a:extLst>
          </p:cNvPr>
          <p:cNvSpPr/>
          <p:nvPr/>
        </p:nvSpPr>
        <p:spPr>
          <a:xfrm>
            <a:off x="3036075" y="4348842"/>
            <a:ext cx="2122715" cy="1992086"/>
          </a:xfrm>
          <a:prstGeom prst="pentagon">
            <a:avLst/>
          </a:prstGeom>
          <a:solidFill>
            <a:srgbClr val="4472C4">
              <a:alpha val="50196"/>
            </a:srgb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48ACE261-7F7B-8549-BEE0-162B0019762D}"/>
              </a:ext>
            </a:extLst>
          </p:cNvPr>
          <p:cNvSpPr/>
          <p:nvPr/>
        </p:nvSpPr>
        <p:spPr>
          <a:xfrm>
            <a:off x="4532110" y="5176156"/>
            <a:ext cx="1164772" cy="1164772"/>
          </a:xfrm>
          <a:prstGeom prst="diamond">
            <a:avLst/>
          </a:prstGeom>
          <a:solidFill>
            <a:srgbClr val="70AD47">
              <a:alpha val="50196"/>
            </a:srgb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F9C8E3B-1CF4-704A-9F87-9162D7E9C784}"/>
              </a:ext>
            </a:extLst>
          </p:cNvPr>
          <p:cNvCxnSpPr/>
          <p:nvPr/>
        </p:nvCxnSpPr>
        <p:spPr>
          <a:xfrm>
            <a:off x="457200" y="4397829"/>
            <a:ext cx="1309938" cy="1959428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CBE6605-A9D4-4F4B-9689-3E0E7C2FC570}"/>
              </a:ext>
            </a:extLst>
          </p:cNvPr>
          <p:cNvCxnSpPr>
            <a:cxnSpLocks/>
          </p:cNvCxnSpPr>
          <p:nvPr/>
        </p:nvCxnSpPr>
        <p:spPr>
          <a:xfrm flipH="1">
            <a:off x="913360" y="4082143"/>
            <a:ext cx="943424" cy="25254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iamond 30">
            <a:extLst>
              <a:ext uri="{FF2B5EF4-FFF2-40B4-BE49-F238E27FC236}">
                <a16:creationId xmlns:a16="http://schemas.microsoft.com/office/drawing/2014/main" id="{BC8E34A5-4EF2-CF4C-94C3-2FAC09074BDC}"/>
              </a:ext>
            </a:extLst>
          </p:cNvPr>
          <p:cNvSpPr/>
          <p:nvPr/>
        </p:nvSpPr>
        <p:spPr>
          <a:xfrm>
            <a:off x="6985949" y="4908482"/>
            <a:ext cx="1121229" cy="1861457"/>
          </a:xfrm>
          <a:prstGeom prst="diamond">
            <a:avLst/>
          </a:prstGeom>
          <a:solidFill>
            <a:srgbClr val="4472C4">
              <a:alpha val="50196"/>
            </a:srgb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F44A2DF2-F4A2-DC49-B864-A2D2B4C5CD11}"/>
              </a:ext>
            </a:extLst>
          </p:cNvPr>
          <p:cNvSpPr/>
          <p:nvPr/>
        </p:nvSpPr>
        <p:spPr>
          <a:xfrm>
            <a:off x="7546564" y="3598709"/>
            <a:ext cx="1121229" cy="1861457"/>
          </a:xfrm>
          <a:prstGeom prst="diamond">
            <a:avLst/>
          </a:prstGeom>
          <a:solidFill>
            <a:srgbClr val="70AD47">
              <a:alpha val="50196"/>
            </a:srgb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6310E59-A738-964A-BE5C-CD307ED6F40B}"/>
              </a:ext>
            </a:extLst>
          </p:cNvPr>
          <p:cNvCxnSpPr/>
          <p:nvPr/>
        </p:nvCxnSpPr>
        <p:spPr>
          <a:xfrm>
            <a:off x="9436150" y="4855029"/>
            <a:ext cx="1309938" cy="1959428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6F05FFE-1333-794C-B79C-81BB6D6D1626}"/>
              </a:ext>
            </a:extLst>
          </p:cNvPr>
          <p:cNvCxnSpPr>
            <a:cxnSpLocks/>
          </p:cNvCxnSpPr>
          <p:nvPr/>
        </p:nvCxnSpPr>
        <p:spPr>
          <a:xfrm flipH="1">
            <a:off x="10571021" y="3592286"/>
            <a:ext cx="943424" cy="25254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F4F8B3B-41DE-2243-9541-1830A226F9F3}"/>
              </a:ext>
            </a:extLst>
          </p:cNvPr>
          <p:cNvSpPr/>
          <p:nvPr/>
        </p:nvSpPr>
        <p:spPr>
          <a:xfrm>
            <a:off x="1657001" y="960919"/>
            <a:ext cx="3177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A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9AAD6AE-69B4-904C-9810-48D4E4C2860E}"/>
              </a:ext>
            </a:extLst>
          </p:cNvPr>
          <p:cNvSpPr/>
          <p:nvPr/>
        </p:nvSpPr>
        <p:spPr>
          <a:xfrm>
            <a:off x="1983726" y="1993584"/>
            <a:ext cx="288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</a:rPr>
              <a:t>B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F4A2C98-4C4D-F04D-9B22-6C45310EC741}"/>
              </a:ext>
            </a:extLst>
          </p:cNvPr>
          <p:cNvSpPr/>
          <p:nvPr/>
        </p:nvSpPr>
        <p:spPr>
          <a:xfrm>
            <a:off x="7383842" y="2063372"/>
            <a:ext cx="3177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A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4E6538-F508-B04E-976F-E149CF3FB1D1}"/>
              </a:ext>
            </a:extLst>
          </p:cNvPr>
          <p:cNvSpPr/>
          <p:nvPr/>
        </p:nvSpPr>
        <p:spPr>
          <a:xfrm>
            <a:off x="7967685" y="1129655"/>
            <a:ext cx="288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</a:rPr>
              <a:t>B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2BA0D62-E51C-5C49-9662-6F7B79EB66DF}"/>
              </a:ext>
            </a:extLst>
          </p:cNvPr>
          <p:cNvSpPr/>
          <p:nvPr/>
        </p:nvSpPr>
        <p:spPr>
          <a:xfrm>
            <a:off x="7391582" y="5731995"/>
            <a:ext cx="3177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A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46A2A2A-E281-DD47-BC8D-E316947F6739}"/>
              </a:ext>
            </a:extLst>
          </p:cNvPr>
          <p:cNvSpPr/>
          <p:nvPr/>
        </p:nvSpPr>
        <p:spPr>
          <a:xfrm>
            <a:off x="7967685" y="4375549"/>
            <a:ext cx="288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</a:rPr>
              <a:t>B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97EFEEA-659F-E24E-9284-B47184A4EB82}"/>
              </a:ext>
            </a:extLst>
          </p:cNvPr>
          <p:cNvSpPr/>
          <p:nvPr/>
        </p:nvSpPr>
        <p:spPr>
          <a:xfrm>
            <a:off x="3926842" y="5323060"/>
            <a:ext cx="3177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A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90FDDC1-3117-0D4F-B557-3B40E05DA9E0}"/>
              </a:ext>
            </a:extLst>
          </p:cNvPr>
          <p:cNvSpPr/>
          <p:nvPr/>
        </p:nvSpPr>
        <p:spPr>
          <a:xfrm>
            <a:off x="4970065" y="5630836"/>
            <a:ext cx="288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</a:rPr>
              <a:t>B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D79E11A-6DD7-FA4B-BA72-B44A5216EC7D}"/>
              </a:ext>
            </a:extLst>
          </p:cNvPr>
          <p:cNvSpPr/>
          <p:nvPr/>
        </p:nvSpPr>
        <p:spPr>
          <a:xfrm>
            <a:off x="1471654" y="4053384"/>
            <a:ext cx="3177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A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F43E2AF-6A85-574B-8CB0-7F62CBD3CFDF}"/>
              </a:ext>
            </a:extLst>
          </p:cNvPr>
          <p:cNvSpPr/>
          <p:nvPr/>
        </p:nvSpPr>
        <p:spPr>
          <a:xfrm>
            <a:off x="223123" y="4432689"/>
            <a:ext cx="288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</a:rPr>
              <a:t>B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F7C2ED4-E059-EB46-B17D-ED98CCEC7EEF}"/>
              </a:ext>
            </a:extLst>
          </p:cNvPr>
          <p:cNvSpPr/>
          <p:nvPr/>
        </p:nvSpPr>
        <p:spPr>
          <a:xfrm>
            <a:off x="11119782" y="3564104"/>
            <a:ext cx="3177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A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F06D2E2-22D9-FD44-B3F0-F96A9CD7EAF2}"/>
              </a:ext>
            </a:extLst>
          </p:cNvPr>
          <p:cNvSpPr/>
          <p:nvPr/>
        </p:nvSpPr>
        <p:spPr>
          <a:xfrm>
            <a:off x="9330545" y="5015283"/>
            <a:ext cx="288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</a:rPr>
              <a:t>B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1590B17-D073-3A42-A46E-68BB1FECB85D}"/>
              </a:ext>
            </a:extLst>
          </p:cNvPr>
          <p:cNvSpPr/>
          <p:nvPr/>
        </p:nvSpPr>
        <p:spPr>
          <a:xfrm>
            <a:off x="10253305" y="1859750"/>
            <a:ext cx="3177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A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3A3EC74-D5CC-9D49-B68A-EECCE519300F}"/>
              </a:ext>
            </a:extLst>
          </p:cNvPr>
          <p:cNvSpPr/>
          <p:nvPr/>
        </p:nvSpPr>
        <p:spPr>
          <a:xfrm>
            <a:off x="10601657" y="850486"/>
            <a:ext cx="288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</a:rPr>
              <a:t>B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54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C48A8-495E-9849-A52D-AECEDA111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1158B-62DD-C442-B7DA-5B9D8A91F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5E2A4FA-1847-E245-899D-FAF047995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24000"/>
            <a:ext cx="762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337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BA36468-DEDD-104C-93BE-9CC90EA780F8}"/>
              </a:ext>
            </a:extLst>
          </p:cNvPr>
          <p:cNvSpPr/>
          <p:nvPr/>
        </p:nvSpPr>
        <p:spPr>
          <a:xfrm>
            <a:off x="1398814" y="907309"/>
            <a:ext cx="2209800" cy="220980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3860610-8A41-8849-BE33-EF6FDE497BE4}"/>
              </a:ext>
            </a:extLst>
          </p:cNvPr>
          <p:cNvSpPr/>
          <p:nvPr/>
        </p:nvSpPr>
        <p:spPr>
          <a:xfrm>
            <a:off x="2917371" y="907309"/>
            <a:ext cx="2209800" cy="2209800"/>
          </a:xfrm>
          <a:prstGeom prst="ellipse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794F326-65FE-6641-87CB-A5D25CBA18AE}"/>
              </a:ext>
            </a:extLst>
          </p:cNvPr>
          <p:cNvSpPr/>
          <p:nvPr/>
        </p:nvSpPr>
        <p:spPr>
          <a:xfrm>
            <a:off x="7064829" y="955409"/>
            <a:ext cx="2209800" cy="220980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E1F3405-DFE3-714C-86DA-90BC7D07D329}"/>
              </a:ext>
            </a:extLst>
          </p:cNvPr>
          <p:cNvSpPr/>
          <p:nvPr/>
        </p:nvSpPr>
        <p:spPr>
          <a:xfrm>
            <a:off x="8583386" y="955409"/>
            <a:ext cx="2209800" cy="220980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59F954C-6AB7-7041-82D8-A8D6378F6273}"/>
              </a:ext>
            </a:extLst>
          </p:cNvPr>
          <p:cNvSpPr/>
          <p:nvPr/>
        </p:nvSpPr>
        <p:spPr>
          <a:xfrm>
            <a:off x="7064829" y="955409"/>
            <a:ext cx="2209800" cy="2209800"/>
          </a:xfrm>
          <a:prstGeom prst="ellipse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A216363-2AE6-B84F-A263-AD711F929310}"/>
              </a:ext>
            </a:extLst>
          </p:cNvPr>
          <p:cNvSpPr/>
          <p:nvPr/>
        </p:nvSpPr>
        <p:spPr>
          <a:xfrm>
            <a:off x="1398814" y="3934109"/>
            <a:ext cx="2209800" cy="2209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32BBF4B-D573-6F43-8474-06FDC3120E3E}"/>
              </a:ext>
            </a:extLst>
          </p:cNvPr>
          <p:cNvSpPr/>
          <p:nvPr/>
        </p:nvSpPr>
        <p:spPr>
          <a:xfrm>
            <a:off x="2917371" y="3934109"/>
            <a:ext cx="2209800" cy="2209800"/>
          </a:xfrm>
          <a:prstGeom prst="ellipse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B317592F-DA80-0649-89F5-F27F223C4796}"/>
              </a:ext>
            </a:extLst>
          </p:cNvPr>
          <p:cNvSpPr/>
          <p:nvPr/>
        </p:nvSpPr>
        <p:spPr>
          <a:xfrm>
            <a:off x="2917371" y="4252260"/>
            <a:ext cx="691243" cy="1602561"/>
          </a:xfrm>
          <a:custGeom>
            <a:avLst/>
            <a:gdLst>
              <a:gd name="connsiteX0" fmla="*/ 345622 w 691243"/>
              <a:gd name="connsiteY0" fmla="*/ 0 h 1602561"/>
              <a:gd name="connsiteX1" fmla="*/ 367625 w 691243"/>
              <a:gd name="connsiteY1" fmla="*/ 19998 h 1602561"/>
              <a:gd name="connsiteX2" fmla="*/ 691243 w 691243"/>
              <a:gd name="connsiteY2" fmla="*/ 801280 h 1602561"/>
              <a:gd name="connsiteX3" fmla="*/ 367625 w 691243"/>
              <a:gd name="connsiteY3" fmla="*/ 1582562 h 1602561"/>
              <a:gd name="connsiteX4" fmla="*/ 345622 w 691243"/>
              <a:gd name="connsiteY4" fmla="*/ 1602561 h 1602561"/>
              <a:gd name="connsiteX5" fmla="*/ 323618 w 691243"/>
              <a:gd name="connsiteY5" fmla="*/ 1582562 h 1602561"/>
              <a:gd name="connsiteX6" fmla="*/ 0 w 691243"/>
              <a:gd name="connsiteY6" fmla="*/ 801280 h 1602561"/>
              <a:gd name="connsiteX7" fmla="*/ 323618 w 691243"/>
              <a:gd name="connsiteY7" fmla="*/ 19998 h 1602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243" h="1602561">
                <a:moveTo>
                  <a:pt x="345622" y="0"/>
                </a:moveTo>
                <a:lnTo>
                  <a:pt x="367625" y="19998"/>
                </a:lnTo>
                <a:cubicBezTo>
                  <a:pt x="567573" y="219946"/>
                  <a:pt x="691243" y="496171"/>
                  <a:pt x="691243" y="801280"/>
                </a:cubicBezTo>
                <a:cubicBezTo>
                  <a:pt x="691243" y="1106390"/>
                  <a:pt x="567573" y="1382615"/>
                  <a:pt x="367625" y="1582562"/>
                </a:cubicBezTo>
                <a:lnTo>
                  <a:pt x="345622" y="1602561"/>
                </a:lnTo>
                <a:lnTo>
                  <a:pt x="323618" y="1582562"/>
                </a:lnTo>
                <a:cubicBezTo>
                  <a:pt x="123670" y="1382615"/>
                  <a:pt x="0" y="1106390"/>
                  <a:pt x="0" y="801280"/>
                </a:cubicBezTo>
                <a:cubicBezTo>
                  <a:pt x="0" y="496171"/>
                  <a:pt x="123670" y="219946"/>
                  <a:pt x="323618" y="19998"/>
                </a:cubicBezTo>
                <a:close/>
              </a:path>
            </a:pathLst>
          </a:custGeom>
          <a:solidFill>
            <a:schemeClr val="accent6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2DD19EF-4474-C743-B60C-643C63F8C13C}"/>
              </a:ext>
            </a:extLst>
          </p:cNvPr>
          <p:cNvSpPr/>
          <p:nvPr/>
        </p:nvSpPr>
        <p:spPr>
          <a:xfrm>
            <a:off x="8583386" y="3904079"/>
            <a:ext cx="2209800" cy="220980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6DC923B-AE01-B64C-A600-45A6E3F54467}"/>
              </a:ext>
            </a:extLst>
          </p:cNvPr>
          <p:cNvSpPr/>
          <p:nvPr/>
        </p:nvSpPr>
        <p:spPr>
          <a:xfrm>
            <a:off x="7064829" y="3934109"/>
            <a:ext cx="2209800" cy="2209800"/>
          </a:xfrm>
          <a:prstGeom prst="ellipse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1B93B3-96F0-DA48-BECD-7EF1A2899AFC}"/>
              </a:ext>
            </a:extLst>
          </p:cNvPr>
          <p:cNvSpPr txBox="1"/>
          <p:nvPr/>
        </p:nvSpPr>
        <p:spPr>
          <a:xfrm>
            <a:off x="2556709" y="387388"/>
            <a:ext cx="1412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Left Join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DC44BF-5A1C-6743-8E96-2A8677372FE3}"/>
              </a:ext>
            </a:extLst>
          </p:cNvPr>
          <p:cNvSpPr txBox="1"/>
          <p:nvPr/>
        </p:nvSpPr>
        <p:spPr>
          <a:xfrm>
            <a:off x="7966340" y="387387"/>
            <a:ext cx="1721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Outer Join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B21B44-736E-8D47-88E3-E77E27300C2E}"/>
              </a:ext>
            </a:extLst>
          </p:cNvPr>
          <p:cNvSpPr txBox="1"/>
          <p:nvPr/>
        </p:nvSpPr>
        <p:spPr>
          <a:xfrm>
            <a:off x="2459727" y="3442414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Inner Join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E4F9EB-F21C-394E-A416-79E8E5786105}"/>
              </a:ext>
            </a:extLst>
          </p:cNvPr>
          <p:cNvSpPr txBox="1"/>
          <p:nvPr/>
        </p:nvSpPr>
        <p:spPr>
          <a:xfrm>
            <a:off x="8019239" y="3457429"/>
            <a:ext cx="1616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Right Join</a:t>
            </a:r>
          </a:p>
        </p:txBody>
      </p:sp>
    </p:spTree>
    <p:extLst>
      <p:ext uri="{BB962C8B-B14F-4D97-AF65-F5344CB8AC3E}">
        <p14:creationId xmlns:p14="http://schemas.microsoft.com/office/powerpoint/2010/main" val="671472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2F70D-303C-9748-8807-080BC1538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54A10-3128-F745-8B78-4BFBC9321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803E607-38DF-D945-89CA-8C9D2B6F9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0" y="6350"/>
            <a:ext cx="6350000" cy="684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105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213</Words>
  <Application>Microsoft Macintosh PowerPoint</Application>
  <PresentationFormat>Widescreen</PresentationFormat>
  <Paragraphs>99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Hikari Murayama</dc:creator>
  <cp:lastModifiedBy>Hikari Murayama</cp:lastModifiedBy>
  <cp:revision>15</cp:revision>
  <dcterms:created xsi:type="dcterms:W3CDTF">2021-04-29T06:04:56Z</dcterms:created>
  <dcterms:modified xsi:type="dcterms:W3CDTF">2021-04-30T04:57:16Z</dcterms:modified>
</cp:coreProperties>
</file>