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9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/>
    <p:restoredTop sz="94686"/>
  </p:normalViewPr>
  <p:slideViewPr>
    <p:cSldViewPr snapToGrid="0" snapToObjects="1" showGuides="1">
      <p:cViewPr varScale="1">
        <p:scale>
          <a:sx n="105" d="100"/>
          <a:sy n="105" d="100"/>
        </p:scale>
        <p:origin x="3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3345A-642D-C849-A5DB-0A166A29E922}" type="doc">
      <dgm:prSet loTypeId="urn:microsoft.com/office/officeart/2005/8/layout/targe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BDDAA-CDE7-9442-A9D1-E3C733AD6DB1}">
      <dgm:prSet phldrT="[Text]"/>
      <dgm:spPr/>
      <dgm:t>
        <a:bodyPr/>
        <a:lstStyle/>
        <a:p>
          <a:pPr algn="l"/>
          <a:r>
            <a:rPr lang="en-US" dirty="0"/>
            <a:t>Themes</a:t>
          </a:r>
        </a:p>
      </dgm:t>
    </dgm:pt>
    <dgm:pt modelId="{B83A303C-18D0-BE4A-951A-A0042C4538C3}" type="parTrans" cxnId="{312A0575-3344-E644-842A-C8F434E7A5EB}">
      <dgm:prSet/>
      <dgm:spPr/>
      <dgm:t>
        <a:bodyPr/>
        <a:lstStyle/>
        <a:p>
          <a:endParaRPr lang="en-US"/>
        </a:p>
      </dgm:t>
    </dgm:pt>
    <dgm:pt modelId="{4497CA07-3B9A-DA42-84A2-F92FFB253186}" type="sibTrans" cxnId="{312A0575-3344-E644-842A-C8F434E7A5EB}">
      <dgm:prSet/>
      <dgm:spPr/>
      <dgm:t>
        <a:bodyPr/>
        <a:lstStyle/>
        <a:p>
          <a:endParaRPr lang="en-US"/>
        </a:p>
      </dgm:t>
    </dgm:pt>
    <dgm:pt modelId="{F7326546-42A5-CA4A-8F29-46E5C2F2FAE6}">
      <dgm:prSet phldrT="[Text]" custT="1"/>
      <dgm:spPr/>
      <dgm:t>
        <a:bodyPr/>
        <a:lstStyle/>
        <a:p>
          <a:r>
            <a:rPr lang="en-US" sz="2100" dirty="0"/>
            <a:t>Domain expertise</a:t>
          </a:r>
        </a:p>
      </dgm:t>
    </dgm:pt>
    <dgm:pt modelId="{6BE3E909-25C0-9545-9C6D-4E5029C38E01}" type="parTrans" cxnId="{CEF775A9-4752-A143-8728-F6F54FB870A2}">
      <dgm:prSet/>
      <dgm:spPr/>
      <dgm:t>
        <a:bodyPr/>
        <a:lstStyle/>
        <a:p>
          <a:endParaRPr lang="en-US"/>
        </a:p>
      </dgm:t>
    </dgm:pt>
    <dgm:pt modelId="{E49194CE-AA08-6645-B868-DF9CD9927D78}" type="sibTrans" cxnId="{CEF775A9-4752-A143-8728-F6F54FB870A2}">
      <dgm:prSet/>
      <dgm:spPr/>
      <dgm:t>
        <a:bodyPr/>
        <a:lstStyle/>
        <a:p>
          <a:endParaRPr lang="en-US"/>
        </a:p>
      </dgm:t>
    </dgm:pt>
    <dgm:pt modelId="{FD7F7A43-16EA-0641-8D03-D9C8D0F6EE31}">
      <dgm:prSet phldrT="[Text]"/>
      <dgm:spPr/>
      <dgm:t>
        <a:bodyPr/>
        <a:lstStyle/>
        <a:p>
          <a:pPr algn="l"/>
          <a:r>
            <a:rPr lang="en-US" dirty="0"/>
            <a:t>Teams</a:t>
          </a:r>
        </a:p>
      </dgm:t>
    </dgm:pt>
    <dgm:pt modelId="{CB6DEFD4-34BE-FA46-8DCD-A74C07613388}" type="parTrans" cxnId="{ECF4979B-A2EF-E24C-AB31-D105B0ECC757}">
      <dgm:prSet/>
      <dgm:spPr/>
      <dgm:t>
        <a:bodyPr/>
        <a:lstStyle/>
        <a:p>
          <a:endParaRPr lang="en-US"/>
        </a:p>
      </dgm:t>
    </dgm:pt>
    <dgm:pt modelId="{95E99911-1F58-E84E-AB00-65368323BA25}" type="sibTrans" cxnId="{ECF4979B-A2EF-E24C-AB31-D105B0ECC757}">
      <dgm:prSet/>
      <dgm:spPr/>
      <dgm:t>
        <a:bodyPr/>
        <a:lstStyle/>
        <a:p>
          <a:endParaRPr lang="en-US"/>
        </a:p>
      </dgm:t>
    </dgm:pt>
    <dgm:pt modelId="{A7A38277-01F9-E841-8AAB-A9D9A1D4BA3A}">
      <dgm:prSet phldrT="[Text]" custT="1"/>
      <dgm:spPr/>
      <dgm:t>
        <a:bodyPr/>
        <a:lstStyle/>
        <a:p>
          <a:r>
            <a:rPr lang="en-US" sz="2100" dirty="0"/>
            <a:t>Many components to a project! </a:t>
          </a:r>
        </a:p>
      </dgm:t>
    </dgm:pt>
    <dgm:pt modelId="{C5504CF7-7FB4-E848-A8D1-A0C8A7E3B661}" type="parTrans" cxnId="{D4A9C49D-7371-CA4A-BFBB-073D073ABB8F}">
      <dgm:prSet/>
      <dgm:spPr/>
      <dgm:t>
        <a:bodyPr/>
        <a:lstStyle/>
        <a:p>
          <a:endParaRPr lang="en-US"/>
        </a:p>
      </dgm:t>
    </dgm:pt>
    <dgm:pt modelId="{8F3B41E1-ABE9-0D45-B34D-1EB18F11D657}" type="sibTrans" cxnId="{D4A9C49D-7371-CA4A-BFBB-073D073ABB8F}">
      <dgm:prSet/>
      <dgm:spPr/>
      <dgm:t>
        <a:bodyPr/>
        <a:lstStyle/>
        <a:p>
          <a:endParaRPr lang="en-US"/>
        </a:p>
      </dgm:t>
    </dgm:pt>
    <dgm:pt modelId="{18553692-107E-F34F-850A-A293D8A5E433}">
      <dgm:prSet phldrT="[Text]"/>
      <dgm:spPr/>
      <dgm:t>
        <a:bodyPr/>
        <a:lstStyle/>
        <a:p>
          <a:pPr algn="l"/>
          <a:r>
            <a:rPr lang="en-US" dirty="0"/>
            <a:t>Tools</a:t>
          </a:r>
        </a:p>
      </dgm:t>
    </dgm:pt>
    <dgm:pt modelId="{50513CA6-D293-2540-BA3F-56B227400AAD}" type="parTrans" cxnId="{8A12F471-9A87-C646-A852-C6B7A102FF38}">
      <dgm:prSet/>
      <dgm:spPr/>
      <dgm:t>
        <a:bodyPr/>
        <a:lstStyle/>
        <a:p>
          <a:endParaRPr lang="en-US"/>
        </a:p>
      </dgm:t>
    </dgm:pt>
    <dgm:pt modelId="{12AEEC71-F907-F841-B5C4-649D0D3CBC23}" type="sibTrans" cxnId="{8A12F471-9A87-C646-A852-C6B7A102FF38}">
      <dgm:prSet/>
      <dgm:spPr/>
      <dgm:t>
        <a:bodyPr/>
        <a:lstStyle/>
        <a:p>
          <a:endParaRPr lang="en-US"/>
        </a:p>
      </dgm:t>
    </dgm:pt>
    <dgm:pt modelId="{1BE47773-06BB-3E4D-B6C5-E29054DD7ABD}">
      <dgm:prSet phldrT="[Text]" custT="1"/>
      <dgm:spPr/>
      <dgm:t>
        <a:bodyPr/>
        <a:lstStyle/>
        <a:p>
          <a:r>
            <a:rPr lang="en-US" sz="2100" dirty="0"/>
            <a:t>Data importation and preprocessing</a:t>
          </a:r>
        </a:p>
      </dgm:t>
    </dgm:pt>
    <dgm:pt modelId="{EAEA2EA1-5EE8-2E4A-A179-20747D237BD2}" type="parTrans" cxnId="{9D79F696-C5AE-8144-A641-1B3D1BE8AEAC}">
      <dgm:prSet/>
      <dgm:spPr/>
      <dgm:t>
        <a:bodyPr/>
        <a:lstStyle/>
        <a:p>
          <a:endParaRPr lang="en-US"/>
        </a:p>
      </dgm:t>
    </dgm:pt>
    <dgm:pt modelId="{BB255A8E-89B8-FA42-B69B-51C9C9AC394B}" type="sibTrans" cxnId="{9D79F696-C5AE-8144-A641-1B3D1BE8AEAC}">
      <dgm:prSet/>
      <dgm:spPr/>
      <dgm:t>
        <a:bodyPr/>
        <a:lstStyle/>
        <a:p>
          <a:endParaRPr lang="en-US"/>
        </a:p>
      </dgm:t>
    </dgm:pt>
    <dgm:pt modelId="{C4666FAB-47FC-6242-BCB6-CEAB8529D7D1}">
      <dgm:prSet phldrT="[Text]"/>
      <dgm:spPr/>
      <dgm:t>
        <a:bodyPr/>
        <a:lstStyle/>
        <a:p>
          <a:pPr algn="l"/>
          <a:r>
            <a:rPr lang="en-US" dirty="0"/>
            <a:t>Timelines</a:t>
          </a:r>
        </a:p>
      </dgm:t>
    </dgm:pt>
    <dgm:pt modelId="{0E7F9661-614D-6C4E-942F-07D223633C77}" type="parTrans" cxnId="{3C5F865A-72F1-9D4C-9E96-ABBA9A128EFC}">
      <dgm:prSet/>
      <dgm:spPr/>
      <dgm:t>
        <a:bodyPr/>
        <a:lstStyle/>
        <a:p>
          <a:endParaRPr lang="en-US"/>
        </a:p>
      </dgm:t>
    </dgm:pt>
    <dgm:pt modelId="{C9C3B32C-DBD8-5F47-BCC5-B7D49DB28090}" type="sibTrans" cxnId="{3C5F865A-72F1-9D4C-9E96-ABBA9A128EFC}">
      <dgm:prSet/>
      <dgm:spPr/>
      <dgm:t>
        <a:bodyPr/>
        <a:lstStyle/>
        <a:p>
          <a:endParaRPr lang="en-US"/>
        </a:p>
      </dgm:t>
    </dgm:pt>
    <dgm:pt modelId="{798E9233-2B6F-EB4D-8793-AFB2611B9A2E}">
      <dgm:prSet phldrT="[Text]" custT="1"/>
      <dgm:spPr/>
      <dgm:t>
        <a:bodyPr/>
        <a:lstStyle/>
        <a:p>
          <a:r>
            <a:rPr lang="en-US" sz="2100" dirty="0"/>
            <a:t>Assign roles/responsibilities for each part</a:t>
          </a:r>
          <a:br>
            <a:rPr lang="en-US" sz="2100" dirty="0"/>
          </a:br>
          <a:r>
            <a:rPr lang="en-US" sz="2100" dirty="0"/>
            <a:t>(or, how will you manage them all by yourself?)</a:t>
          </a:r>
        </a:p>
      </dgm:t>
    </dgm:pt>
    <dgm:pt modelId="{2F54CF04-CDB6-2748-AA81-CC5750FBE887}" type="parTrans" cxnId="{4EBD995F-160F-8B4D-B6A3-6F736215234A}">
      <dgm:prSet/>
      <dgm:spPr/>
      <dgm:t>
        <a:bodyPr/>
        <a:lstStyle/>
        <a:p>
          <a:endParaRPr lang="en-US"/>
        </a:p>
      </dgm:t>
    </dgm:pt>
    <dgm:pt modelId="{8F4A4792-6773-BB42-991B-DE53E61D10EC}" type="sibTrans" cxnId="{4EBD995F-160F-8B4D-B6A3-6F736215234A}">
      <dgm:prSet/>
      <dgm:spPr/>
      <dgm:t>
        <a:bodyPr/>
        <a:lstStyle/>
        <a:p>
          <a:endParaRPr lang="en-US"/>
        </a:p>
      </dgm:t>
    </dgm:pt>
    <dgm:pt modelId="{82A637F7-49F4-0442-93DE-73C729991E48}">
      <dgm:prSet phldrT="[Text]" custT="1"/>
      <dgm:spPr/>
      <dgm:t>
        <a:bodyPr/>
        <a:lstStyle/>
        <a:p>
          <a:r>
            <a:rPr lang="en-US" sz="2100" dirty="0"/>
            <a:t>Documentation, presentation</a:t>
          </a:r>
        </a:p>
      </dgm:t>
    </dgm:pt>
    <dgm:pt modelId="{B8E1A5EE-A2C4-EE42-9AB7-894329D21B18}" type="parTrans" cxnId="{3E93E51B-08A9-B749-ADB8-B0BEB50FF4AD}">
      <dgm:prSet/>
      <dgm:spPr/>
      <dgm:t>
        <a:bodyPr/>
        <a:lstStyle/>
        <a:p>
          <a:endParaRPr lang="en-US"/>
        </a:p>
      </dgm:t>
    </dgm:pt>
    <dgm:pt modelId="{844876E3-1FBC-AF41-8035-891694A2831B}" type="sibTrans" cxnId="{3E93E51B-08A9-B749-ADB8-B0BEB50FF4AD}">
      <dgm:prSet/>
      <dgm:spPr/>
      <dgm:t>
        <a:bodyPr/>
        <a:lstStyle/>
        <a:p>
          <a:endParaRPr lang="en-US"/>
        </a:p>
      </dgm:t>
    </dgm:pt>
    <dgm:pt modelId="{C8CB345B-9DE6-6A43-8477-1DF774A76834}">
      <dgm:prSet phldrT="[Text]" custT="1"/>
      <dgm:spPr/>
      <dgm:t>
        <a:bodyPr/>
        <a:lstStyle/>
        <a:p>
          <a:r>
            <a:rPr lang="en-US" sz="2100" dirty="0"/>
            <a:t>Research question/hypotheses, framework</a:t>
          </a:r>
        </a:p>
      </dgm:t>
    </dgm:pt>
    <dgm:pt modelId="{178F0ABD-668E-2E49-98D0-60161676B119}" type="parTrans" cxnId="{4596B5B9-FFF1-F145-B59E-E7AAEC688D7D}">
      <dgm:prSet/>
      <dgm:spPr/>
      <dgm:t>
        <a:bodyPr/>
        <a:lstStyle/>
        <a:p>
          <a:endParaRPr lang="en-US"/>
        </a:p>
      </dgm:t>
    </dgm:pt>
    <dgm:pt modelId="{4EF97B56-6956-F849-A445-3C6330E8452D}" type="sibTrans" cxnId="{4596B5B9-FFF1-F145-B59E-E7AAEC688D7D}">
      <dgm:prSet/>
      <dgm:spPr/>
      <dgm:t>
        <a:bodyPr/>
        <a:lstStyle/>
        <a:p>
          <a:endParaRPr lang="en-US"/>
        </a:p>
      </dgm:t>
    </dgm:pt>
    <dgm:pt modelId="{487EFAF4-9D70-AA41-8A12-BA84A35E3BA8}">
      <dgm:prSet phldrT="[Text]" custT="1"/>
      <dgm:spPr/>
      <dgm:t>
        <a:bodyPr/>
        <a:lstStyle/>
        <a:p>
          <a:r>
            <a:rPr lang="en-US" sz="2100" dirty="0"/>
            <a:t>Data</a:t>
          </a:r>
        </a:p>
      </dgm:t>
    </dgm:pt>
    <dgm:pt modelId="{A8723A33-471E-7941-9176-78FCD3C9EB0D}" type="parTrans" cxnId="{2530C69E-CCD9-F046-BCA7-EE2B0EC12223}">
      <dgm:prSet/>
      <dgm:spPr/>
      <dgm:t>
        <a:bodyPr/>
        <a:lstStyle/>
        <a:p>
          <a:endParaRPr lang="en-US"/>
        </a:p>
      </dgm:t>
    </dgm:pt>
    <dgm:pt modelId="{0B9186AD-1B02-834B-A8DB-D9E542746092}" type="sibTrans" cxnId="{2530C69E-CCD9-F046-BCA7-EE2B0EC12223}">
      <dgm:prSet/>
      <dgm:spPr/>
      <dgm:t>
        <a:bodyPr/>
        <a:lstStyle/>
        <a:p>
          <a:endParaRPr lang="en-US"/>
        </a:p>
      </dgm:t>
    </dgm:pt>
    <dgm:pt modelId="{4B9FF509-FFDE-034E-ACA5-A0D73140EE43}">
      <dgm:prSet phldrT="[Text]" custT="1"/>
      <dgm:spPr/>
      <dgm:t>
        <a:bodyPr/>
        <a:lstStyle/>
        <a:p>
          <a:r>
            <a:rPr lang="en-US" sz="2100" dirty="0"/>
            <a:t>Visualization and analysis</a:t>
          </a:r>
        </a:p>
      </dgm:t>
    </dgm:pt>
    <dgm:pt modelId="{EE7247E3-EAEC-224D-9563-E65512D01182}" type="parTrans" cxnId="{3D20F3D2-BDC7-8B4E-A132-AABBED9223DA}">
      <dgm:prSet/>
      <dgm:spPr/>
      <dgm:t>
        <a:bodyPr/>
        <a:lstStyle/>
        <a:p>
          <a:endParaRPr lang="en-US"/>
        </a:p>
      </dgm:t>
    </dgm:pt>
    <dgm:pt modelId="{D322D2BA-5B6B-634C-B4A8-BB14605D3AF5}" type="sibTrans" cxnId="{3D20F3D2-BDC7-8B4E-A132-AABBED9223DA}">
      <dgm:prSet/>
      <dgm:spPr/>
      <dgm:t>
        <a:bodyPr/>
        <a:lstStyle/>
        <a:p>
          <a:endParaRPr lang="en-US"/>
        </a:p>
      </dgm:t>
    </dgm:pt>
    <dgm:pt modelId="{B7FB19CB-02B1-754E-ACF1-69E748DCF837}" type="pres">
      <dgm:prSet presAssocID="{83A3345A-642D-C849-A5DB-0A166A29E92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966CE0F-2554-AC45-ADE0-556805E343CE}" type="pres">
      <dgm:prSet presAssocID="{107BDDAA-CDE7-9442-A9D1-E3C733AD6DB1}" presName="circle1" presStyleLbl="node1" presStyleIdx="0" presStyleCnt="4"/>
      <dgm:spPr/>
    </dgm:pt>
    <dgm:pt modelId="{E8DF5F61-F8AB-0F4A-AE05-C11833C1BD47}" type="pres">
      <dgm:prSet presAssocID="{107BDDAA-CDE7-9442-A9D1-E3C733AD6DB1}" presName="space" presStyleCnt="0"/>
      <dgm:spPr/>
    </dgm:pt>
    <dgm:pt modelId="{DCD91D44-8AB0-3D49-80E2-03D2227224DB}" type="pres">
      <dgm:prSet presAssocID="{107BDDAA-CDE7-9442-A9D1-E3C733AD6DB1}" presName="rect1" presStyleLbl="alignAcc1" presStyleIdx="0" presStyleCnt="4"/>
      <dgm:spPr/>
    </dgm:pt>
    <dgm:pt modelId="{80F17858-05F3-F847-9090-CB48F94D9EF9}" type="pres">
      <dgm:prSet presAssocID="{FD7F7A43-16EA-0641-8D03-D9C8D0F6EE31}" presName="vertSpace2" presStyleLbl="node1" presStyleIdx="0" presStyleCnt="4"/>
      <dgm:spPr/>
    </dgm:pt>
    <dgm:pt modelId="{D57CA8BF-C66F-FB4B-B24E-433F60BB76E3}" type="pres">
      <dgm:prSet presAssocID="{FD7F7A43-16EA-0641-8D03-D9C8D0F6EE31}" presName="circle2" presStyleLbl="node1" presStyleIdx="1" presStyleCnt="4"/>
      <dgm:spPr/>
    </dgm:pt>
    <dgm:pt modelId="{58DAF99D-0E9B-EF4A-BCD6-FE89E7DA4BAA}" type="pres">
      <dgm:prSet presAssocID="{FD7F7A43-16EA-0641-8D03-D9C8D0F6EE31}" presName="rect2" presStyleLbl="alignAcc1" presStyleIdx="1" presStyleCnt="4"/>
      <dgm:spPr/>
    </dgm:pt>
    <dgm:pt modelId="{702C6C29-1A68-E543-8B64-5177AD837F96}" type="pres">
      <dgm:prSet presAssocID="{18553692-107E-F34F-850A-A293D8A5E433}" presName="vertSpace3" presStyleLbl="node1" presStyleIdx="1" presStyleCnt="4"/>
      <dgm:spPr/>
    </dgm:pt>
    <dgm:pt modelId="{DCAD2EC1-7C84-6149-B8AF-A74865826D99}" type="pres">
      <dgm:prSet presAssocID="{18553692-107E-F34F-850A-A293D8A5E433}" presName="circle3" presStyleLbl="node1" presStyleIdx="2" presStyleCnt="4"/>
      <dgm:spPr/>
    </dgm:pt>
    <dgm:pt modelId="{25184DAC-7C00-1442-9A73-96264F233120}" type="pres">
      <dgm:prSet presAssocID="{18553692-107E-F34F-850A-A293D8A5E433}" presName="rect3" presStyleLbl="alignAcc1" presStyleIdx="2" presStyleCnt="4"/>
      <dgm:spPr/>
    </dgm:pt>
    <dgm:pt modelId="{9B050DA0-ADE4-0543-B280-34F9FE173C8A}" type="pres">
      <dgm:prSet presAssocID="{C4666FAB-47FC-6242-BCB6-CEAB8529D7D1}" presName="vertSpace4" presStyleLbl="node1" presStyleIdx="2" presStyleCnt="4"/>
      <dgm:spPr/>
    </dgm:pt>
    <dgm:pt modelId="{BB75D825-77DE-A944-BBC3-1497FBB78F8A}" type="pres">
      <dgm:prSet presAssocID="{C4666FAB-47FC-6242-BCB6-CEAB8529D7D1}" presName="circle4" presStyleLbl="node1" presStyleIdx="3" presStyleCnt="4"/>
      <dgm:spPr/>
    </dgm:pt>
    <dgm:pt modelId="{0811233C-0E0B-4443-AB5D-CA098FC8779B}" type="pres">
      <dgm:prSet presAssocID="{C4666FAB-47FC-6242-BCB6-CEAB8529D7D1}" presName="rect4" presStyleLbl="alignAcc1" presStyleIdx="3" presStyleCnt="4"/>
      <dgm:spPr/>
    </dgm:pt>
    <dgm:pt modelId="{B30F3C68-99CB-E148-8184-857D0E428512}" type="pres">
      <dgm:prSet presAssocID="{107BDDAA-CDE7-9442-A9D1-E3C733AD6DB1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0B057D89-DA98-AE4F-9CB3-9910DABBAA2B}" type="pres">
      <dgm:prSet presAssocID="{107BDDAA-CDE7-9442-A9D1-E3C733AD6DB1}" presName="rect1ChTx" presStyleLbl="alignAcc1" presStyleIdx="3" presStyleCnt="4" custScaleX="132245" custLinFactNeighborX="-13367" custLinFactNeighborY="1272">
        <dgm:presLayoutVars>
          <dgm:bulletEnabled val="1"/>
        </dgm:presLayoutVars>
      </dgm:prSet>
      <dgm:spPr/>
    </dgm:pt>
    <dgm:pt modelId="{F325D800-3722-084C-B66F-11442E31208F}" type="pres">
      <dgm:prSet presAssocID="{FD7F7A43-16EA-0641-8D03-D9C8D0F6EE31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4B87CD41-BF81-0048-A12C-30912341BB07}" type="pres">
      <dgm:prSet presAssocID="{FD7F7A43-16EA-0641-8D03-D9C8D0F6EE31}" presName="rect2ChTx" presStyleLbl="alignAcc1" presStyleIdx="3" presStyleCnt="4" custScaleX="132245" custLinFactNeighborX="-13367" custLinFactNeighborY="-556">
        <dgm:presLayoutVars>
          <dgm:bulletEnabled val="1"/>
        </dgm:presLayoutVars>
      </dgm:prSet>
      <dgm:spPr/>
    </dgm:pt>
    <dgm:pt modelId="{BEAE63D5-FC3F-FB46-9F91-C82596DE8BA2}" type="pres">
      <dgm:prSet presAssocID="{18553692-107E-F34F-850A-A293D8A5E433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B48C083E-4F4C-654E-9211-DC9487DFB2F4}" type="pres">
      <dgm:prSet presAssocID="{18553692-107E-F34F-850A-A293D8A5E433}" presName="rect3ChTx" presStyleLbl="alignAcc1" presStyleIdx="3" presStyleCnt="4" custScaleX="132245" custLinFactNeighborX="-13367" custLinFactNeighborY="1272">
        <dgm:presLayoutVars>
          <dgm:bulletEnabled val="1"/>
        </dgm:presLayoutVars>
      </dgm:prSet>
      <dgm:spPr/>
    </dgm:pt>
    <dgm:pt modelId="{D0437587-EAF6-6B4F-9346-E709C39406FC}" type="pres">
      <dgm:prSet presAssocID="{C4666FAB-47FC-6242-BCB6-CEAB8529D7D1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C1CA54D0-4371-8D42-8D73-D8F67B3E82D6}" type="pres">
      <dgm:prSet presAssocID="{C4666FAB-47FC-6242-BCB6-CEAB8529D7D1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10559C05-0498-F348-ACFA-780B0646DC8D}" type="presOf" srcId="{1BE47773-06BB-3E4D-B6C5-E29054DD7ABD}" destId="{B48C083E-4F4C-654E-9211-DC9487DFB2F4}" srcOrd="0" destOrd="0" presId="urn:microsoft.com/office/officeart/2005/8/layout/target3"/>
    <dgm:cxn modelId="{16DA270B-32C2-3E46-A239-925D899E5207}" type="presOf" srcId="{83A3345A-642D-C849-A5DB-0A166A29E922}" destId="{B7FB19CB-02B1-754E-ACF1-69E748DCF837}" srcOrd="0" destOrd="0" presId="urn:microsoft.com/office/officeart/2005/8/layout/target3"/>
    <dgm:cxn modelId="{3E93E51B-08A9-B749-ADB8-B0BEB50FF4AD}" srcId="{18553692-107E-F34F-850A-A293D8A5E433}" destId="{82A637F7-49F4-0442-93DE-73C729991E48}" srcOrd="2" destOrd="0" parTransId="{B8E1A5EE-A2C4-EE42-9AB7-894329D21B18}" sibTransId="{844876E3-1FBC-AF41-8035-891694A2831B}"/>
    <dgm:cxn modelId="{722C382B-0542-1444-8357-FB58B1E293F8}" type="presOf" srcId="{487EFAF4-9D70-AA41-8A12-BA84A35E3BA8}" destId="{0B057D89-DA98-AE4F-9CB3-9910DABBAA2B}" srcOrd="0" destOrd="2" presId="urn:microsoft.com/office/officeart/2005/8/layout/target3"/>
    <dgm:cxn modelId="{80502245-1A38-AD45-B7AE-809994DBFDFF}" type="presOf" srcId="{82A637F7-49F4-0442-93DE-73C729991E48}" destId="{B48C083E-4F4C-654E-9211-DC9487DFB2F4}" srcOrd="0" destOrd="2" presId="urn:microsoft.com/office/officeart/2005/8/layout/target3"/>
    <dgm:cxn modelId="{3BEF904D-B892-EF47-8AB0-6B783649FA50}" type="presOf" srcId="{107BDDAA-CDE7-9442-A9D1-E3C733AD6DB1}" destId="{DCD91D44-8AB0-3D49-80E2-03D2227224DB}" srcOrd="0" destOrd="0" presId="urn:microsoft.com/office/officeart/2005/8/layout/target3"/>
    <dgm:cxn modelId="{ED50AC4F-6782-CE49-90E8-130D643EA4F8}" type="presOf" srcId="{FD7F7A43-16EA-0641-8D03-D9C8D0F6EE31}" destId="{F325D800-3722-084C-B66F-11442E31208F}" srcOrd="1" destOrd="0" presId="urn:microsoft.com/office/officeart/2005/8/layout/target3"/>
    <dgm:cxn modelId="{DEA63155-6367-0A44-83EC-AC76A1BE811E}" type="presOf" srcId="{18553692-107E-F34F-850A-A293D8A5E433}" destId="{BEAE63D5-FC3F-FB46-9F91-C82596DE8BA2}" srcOrd="1" destOrd="0" presId="urn:microsoft.com/office/officeart/2005/8/layout/target3"/>
    <dgm:cxn modelId="{3C5F865A-72F1-9D4C-9E96-ABBA9A128EFC}" srcId="{83A3345A-642D-C849-A5DB-0A166A29E922}" destId="{C4666FAB-47FC-6242-BCB6-CEAB8529D7D1}" srcOrd="3" destOrd="0" parTransId="{0E7F9661-614D-6C4E-942F-07D223633C77}" sibTransId="{C9C3B32C-DBD8-5F47-BCC5-B7D49DB28090}"/>
    <dgm:cxn modelId="{4EBD995F-160F-8B4D-B6A3-6F736215234A}" srcId="{FD7F7A43-16EA-0641-8D03-D9C8D0F6EE31}" destId="{798E9233-2B6F-EB4D-8793-AFB2611B9A2E}" srcOrd="1" destOrd="0" parTransId="{2F54CF04-CDB6-2748-AA81-CC5750FBE887}" sibTransId="{8F4A4792-6773-BB42-991B-DE53E61D10EC}"/>
    <dgm:cxn modelId="{1915D460-494D-0040-A22D-17B5021D799C}" type="presOf" srcId="{C4666FAB-47FC-6242-BCB6-CEAB8529D7D1}" destId="{D0437587-EAF6-6B4F-9346-E709C39406FC}" srcOrd="1" destOrd="0" presId="urn:microsoft.com/office/officeart/2005/8/layout/target3"/>
    <dgm:cxn modelId="{6EB5BF68-82EE-2844-9B70-0B5C39722FC3}" type="presOf" srcId="{798E9233-2B6F-EB4D-8793-AFB2611B9A2E}" destId="{4B87CD41-BF81-0048-A12C-30912341BB07}" srcOrd="0" destOrd="1" presId="urn:microsoft.com/office/officeart/2005/8/layout/target3"/>
    <dgm:cxn modelId="{8A12F471-9A87-C646-A852-C6B7A102FF38}" srcId="{83A3345A-642D-C849-A5DB-0A166A29E922}" destId="{18553692-107E-F34F-850A-A293D8A5E433}" srcOrd="2" destOrd="0" parTransId="{50513CA6-D293-2540-BA3F-56B227400AAD}" sibTransId="{12AEEC71-F907-F841-B5C4-649D0D3CBC23}"/>
    <dgm:cxn modelId="{312A0575-3344-E644-842A-C8F434E7A5EB}" srcId="{83A3345A-642D-C849-A5DB-0A166A29E922}" destId="{107BDDAA-CDE7-9442-A9D1-E3C733AD6DB1}" srcOrd="0" destOrd="0" parTransId="{B83A303C-18D0-BE4A-951A-A0042C4538C3}" sibTransId="{4497CA07-3B9A-DA42-84A2-F92FFB253186}"/>
    <dgm:cxn modelId="{55A4B07A-1986-544B-90B0-266F8120E6A4}" type="presOf" srcId="{18553692-107E-F34F-850A-A293D8A5E433}" destId="{25184DAC-7C00-1442-9A73-96264F233120}" srcOrd="0" destOrd="0" presId="urn:microsoft.com/office/officeart/2005/8/layout/target3"/>
    <dgm:cxn modelId="{F1E6C786-F02D-714C-8366-D9027E90F615}" type="presOf" srcId="{4B9FF509-FFDE-034E-ACA5-A0D73140EE43}" destId="{B48C083E-4F4C-654E-9211-DC9487DFB2F4}" srcOrd="0" destOrd="1" presId="urn:microsoft.com/office/officeart/2005/8/layout/target3"/>
    <dgm:cxn modelId="{9FDD4392-A67D-B546-8C53-20016C995FA6}" type="presOf" srcId="{C4666FAB-47FC-6242-BCB6-CEAB8529D7D1}" destId="{0811233C-0E0B-4443-AB5D-CA098FC8779B}" srcOrd="0" destOrd="0" presId="urn:microsoft.com/office/officeart/2005/8/layout/target3"/>
    <dgm:cxn modelId="{9D79F696-C5AE-8144-A641-1B3D1BE8AEAC}" srcId="{18553692-107E-F34F-850A-A293D8A5E433}" destId="{1BE47773-06BB-3E4D-B6C5-E29054DD7ABD}" srcOrd="0" destOrd="0" parTransId="{EAEA2EA1-5EE8-2E4A-A179-20747D237BD2}" sibTransId="{BB255A8E-89B8-FA42-B69B-51C9C9AC394B}"/>
    <dgm:cxn modelId="{ECF4979B-A2EF-E24C-AB31-D105B0ECC757}" srcId="{83A3345A-642D-C849-A5DB-0A166A29E922}" destId="{FD7F7A43-16EA-0641-8D03-D9C8D0F6EE31}" srcOrd="1" destOrd="0" parTransId="{CB6DEFD4-34BE-FA46-8DCD-A74C07613388}" sibTransId="{95E99911-1F58-E84E-AB00-65368323BA25}"/>
    <dgm:cxn modelId="{ECC1BA9B-74C2-3A4A-9750-2CB91A238815}" type="presOf" srcId="{C8CB345B-9DE6-6A43-8477-1DF774A76834}" destId="{0B057D89-DA98-AE4F-9CB3-9910DABBAA2B}" srcOrd="0" destOrd="1" presId="urn:microsoft.com/office/officeart/2005/8/layout/target3"/>
    <dgm:cxn modelId="{D4A9C49D-7371-CA4A-BFBB-073D073ABB8F}" srcId="{FD7F7A43-16EA-0641-8D03-D9C8D0F6EE31}" destId="{A7A38277-01F9-E841-8AAB-A9D9A1D4BA3A}" srcOrd="0" destOrd="0" parTransId="{C5504CF7-7FB4-E848-A8D1-A0C8A7E3B661}" sibTransId="{8F3B41E1-ABE9-0D45-B34D-1EB18F11D657}"/>
    <dgm:cxn modelId="{2530C69E-CCD9-F046-BCA7-EE2B0EC12223}" srcId="{107BDDAA-CDE7-9442-A9D1-E3C733AD6DB1}" destId="{487EFAF4-9D70-AA41-8A12-BA84A35E3BA8}" srcOrd="2" destOrd="0" parTransId="{A8723A33-471E-7941-9176-78FCD3C9EB0D}" sibTransId="{0B9186AD-1B02-834B-A8DB-D9E542746092}"/>
    <dgm:cxn modelId="{74E698A1-777D-A645-9BEC-24009013C38A}" type="presOf" srcId="{A7A38277-01F9-E841-8AAB-A9D9A1D4BA3A}" destId="{4B87CD41-BF81-0048-A12C-30912341BB07}" srcOrd="0" destOrd="0" presId="urn:microsoft.com/office/officeart/2005/8/layout/target3"/>
    <dgm:cxn modelId="{CEF775A9-4752-A143-8728-F6F54FB870A2}" srcId="{107BDDAA-CDE7-9442-A9D1-E3C733AD6DB1}" destId="{F7326546-42A5-CA4A-8F29-46E5C2F2FAE6}" srcOrd="0" destOrd="0" parTransId="{6BE3E909-25C0-9545-9C6D-4E5029C38E01}" sibTransId="{E49194CE-AA08-6645-B868-DF9CD9927D78}"/>
    <dgm:cxn modelId="{2D2E95AE-1106-1148-8A25-392C681DA48C}" type="presOf" srcId="{FD7F7A43-16EA-0641-8D03-D9C8D0F6EE31}" destId="{58DAF99D-0E9B-EF4A-BCD6-FE89E7DA4BAA}" srcOrd="0" destOrd="0" presId="urn:microsoft.com/office/officeart/2005/8/layout/target3"/>
    <dgm:cxn modelId="{4596B5B9-FFF1-F145-B59E-E7AAEC688D7D}" srcId="{107BDDAA-CDE7-9442-A9D1-E3C733AD6DB1}" destId="{C8CB345B-9DE6-6A43-8477-1DF774A76834}" srcOrd="1" destOrd="0" parTransId="{178F0ABD-668E-2E49-98D0-60161676B119}" sibTransId="{4EF97B56-6956-F849-A445-3C6330E8452D}"/>
    <dgm:cxn modelId="{3D20F3D2-BDC7-8B4E-A132-AABBED9223DA}" srcId="{18553692-107E-F34F-850A-A293D8A5E433}" destId="{4B9FF509-FFDE-034E-ACA5-A0D73140EE43}" srcOrd="1" destOrd="0" parTransId="{EE7247E3-EAEC-224D-9563-E65512D01182}" sibTransId="{D322D2BA-5B6B-634C-B4A8-BB14605D3AF5}"/>
    <dgm:cxn modelId="{6813B6D8-12F2-7546-874D-0654D39A2054}" type="presOf" srcId="{F7326546-42A5-CA4A-8F29-46E5C2F2FAE6}" destId="{0B057D89-DA98-AE4F-9CB3-9910DABBAA2B}" srcOrd="0" destOrd="0" presId="urn:microsoft.com/office/officeart/2005/8/layout/target3"/>
    <dgm:cxn modelId="{738AF8E3-5191-F447-A57C-3E883222602A}" type="presOf" srcId="{107BDDAA-CDE7-9442-A9D1-E3C733AD6DB1}" destId="{B30F3C68-99CB-E148-8184-857D0E428512}" srcOrd="1" destOrd="0" presId="urn:microsoft.com/office/officeart/2005/8/layout/target3"/>
    <dgm:cxn modelId="{CE80AD4F-EDE3-024C-9FAF-A5CCF1820178}" type="presParOf" srcId="{B7FB19CB-02B1-754E-ACF1-69E748DCF837}" destId="{C966CE0F-2554-AC45-ADE0-556805E343CE}" srcOrd="0" destOrd="0" presId="urn:microsoft.com/office/officeart/2005/8/layout/target3"/>
    <dgm:cxn modelId="{791BA085-AA21-6C4B-941B-57931D81B191}" type="presParOf" srcId="{B7FB19CB-02B1-754E-ACF1-69E748DCF837}" destId="{E8DF5F61-F8AB-0F4A-AE05-C11833C1BD47}" srcOrd="1" destOrd="0" presId="urn:microsoft.com/office/officeart/2005/8/layout/target3"/>
    <dgm:cxn modelId="{A493697D-6654-8B47-ACC6-5A119D214F54}" type="presParOf" srcId="{B7FB19CB-02B1-754E-ACF1-69E748DCF837}" destId="{DCD91D44-8AB0-3D49-80E2-03D2227224DB}" srcOrd="2" destOrd="0" presId="urn:microsoft.com/office/officeart/2005/8/layout/target3"/>
    <dgm:cxn modelId="{0BB17593-597A-5345-905A-3622F390A023}" type="presParOf" srcId="{B7FB19CB-02B1-754E-ACF1-69E748DCF837}" destId="{80F17858-05F3-F847-9090-CB48F94D9EF9}" srcOrd="3" destOrd="0" presId="urn:microsoft.com/office/officeart/2005/8/layout/target3"/>
    <dgm:cxn modelId="{6259DAAA-5495-1A45-BA16-9CE8ACB40983}" type="presParOf" srcId="{B7FB19CB-02B1-754E-ACF1-69E748DCF837}" destId="{D57CA8BF-C66F-FB4B-B24E-433F60BB76E3}" srcOrd="4" destOrd="0" presId="urn:microsoft.com/office/officeart/2005/8/layout/target3"/>
    <dgm:cxn modelId="{74A65712-70D6-5847-A5EE-2714D4097D0B}" type="presParOf" srcId="{B7FB19CB-02B1-754E-ACF1-69E748DCF837}" destId="{58DAF99D-0E9B-EF4A-BCD6-FE89E7DA4BAA}" srcOrd="5" destOrd="0" presId="urn:microsoft.com/office/officeart/2005/8/layout/target3"/>
    <dgm:cxn modelId="{7569328D-7A26-B840-B879-50D6883F2F52}" type="presParOf" srcId="{B7FB19CB-02B1-754E-ACF1-69E748DCF837}" destId="{702C6C29-1A68-E543-8B64-5177AD837F96}" srcOrd="6" destOrd="0" presId="urn:microsoft.com/office/officeart/2005/8/layout/target3"/>
    <dgm:cxn modelId="{452CC7FA-6A68-3D41-9995-20886F7FAF21}" type="presParOf" srcId="{B7FB19CB-02B1-754E-ACF1-69E748DCF837}" destId="{DCAD2EC1-7C84-6149-B8AF-A74865826D99}" srcOrd="7" destOrd="0" presId="urn:microsoft.com/office/officeart/2005/8/layout/target3"/>
    <dgm:cxn modelId="{CC00BB70-40A9-B34E-9C3B-E17C09E10C11}" type="presParOf" srcId="{B7FB19CB-02B1-754E-ACF1-69E748DCF837}" destId="{25184DAC-7C00-1442-9A73-96264F233120}" srcOrd="8" destOrd="0" presId="urn:microsoft.com/office/officeart/2005/8/layout/target3"/>
    <dgm:cxn modelId="{833C1F13-D19B-C441-91DC-D42D60A6CC32}" type="presParOf" srcId="{B7FB19CB-02B1-754E-ACF1-69E748DCF837}" destId="{9B050DA0-ADE4-0543-B280-34F9FE173C8A}" srcOrd="9" destOrd="0" presId="urn:microsoft.com/office/officeart/2005/8/layout/target3"/>
    <dgm:cxn modelId="{8FB4C2BB-2712-E243-BD19-1FD7F38D16A2}" type="presParOf" srcId="{B7FB19CB-02B1-754E-ACF1-69E748DCF837}" destId="{BB75D825-77DE-A944-BBC3-1497FBB78F8A}" srcOrd="10" destOrd="0" presId="urn:microsoft.com/office/officeart/2005/8/layout/target3"/>
    <dgm:cxn modelId="{125306E5-6958-6042-AF5F-1B5C47B626DB}" type="presParOf" srcId="{B7FB19CB-02B1-754E-ACF1-69E748DCF837}" destId="{0811233C-0E0B-4443-AB5D-CA098FC8779B}" srcOrd="11" destOrd="0" presId="urn:microsoft.com/office/officeart/2005/8/layout/target3"/>
    <dgm:cxn modelId="{D0AD3AE3-DD39-C246-80CE-2C9F9B1148CC}" type="presParOf" srcId="{B7FB19CB-02B1-754E-ACF1-69E748DCF837}" destId="{B30F3C68-99CB-E148-8184-857D0E428512}" srcOrd="12" destOrd="0" presId="urn:microsoft.com/office/officeart/2005/8/layout/target3"/>
    <dgm:cxn modelId="{83304CB6-AFC8-6942-A86B-16D87DBE1E5A}" type="presParOf" srcId="{B7FB19CB-02B1-754E-ACF1-69E748DCF837}" destId="{0B057D89-DA98-AE4F-9CB3-9910DABBAA2B}" srcOrd="13" destOrd="0" presId="urn:microsoft.com/office/officeart/2005/8/layout/target3"/>
    <dgm:cxn modelId="{D045B06A-88C1-E146-AD79-1C262560C316}" type="presParOf" srcId="{B7FB19CB-02B1-754E-ACF1-69E748DCF837}" destId="{F325D800-3722-084C-B66F-11442E31208F}" srcOrd="14" destOrd="0" presId="urn:microsoft.com/office/officeart/2005/8/layout/target3"/>
    <dgm:cxn modelId="{187DD238-3611-0848-9A5C-08962B6F836E}" type="presParOf" srcId="{B7FB19CB-02B1-754E-ACF1-69E748DCF837}" destId="{4B87CD41-BF81-0048-A12C-30912341BB07}" srcOrd="15" destOrd="0" presId="urn:microsoft.com/office/officeart/2005/8/layout/target3"/>
    <dgm:cxn modelId="{541C2ED8-4883-6A47-9541-B5548EB19312}" type="presParOf" srcId="{B7FB19CB-02B1-754E-ACF1-69E748DCF837}" destId="{BEAE63D5-FC3F-FB46-9F91-C82596DE8BA2}" srcOrd="16" destOrd="0" presId="urn:microsoft.com/office/officeart/2005/8/layout/target3"/>
    <dgm:cxn modelId="{572EEEC5-6AD9-1B4C-863D-2DB88AA00B0B}" type="presParOf" srcId="{B7FB19CB-02B1-754E-ACF1-69E748DCF837}" destId="{B48C083E-4F4C-654E-9211-DC9487DFB2F4}" srcOrd="17" destOrd="0" presId="urn:microsoft.com/office/officeart/2005/8/layout/target3"/>
    <dgm:cxn modelId="{F3E88620-1D5B-2C4D-90E3-78CF6E22DA9F}" type="presParOf" srcId="{B7FB19CB-02B1-754E-ACF1-69E748DCF837}" destId="{D0437587-EAF6-6B4F-9346-E709C39406FC}" srcOrd="18" destOrd="0" presId="urn:microsoft.com/office/officeart/2005/8/layout/target3"/>
    <dgm:cxn modelId="{3FDF1682-8150-FB4A-9976-BEFCE8A245AF}" type="presParOf" srcId="{B7FB19CB-02B1-754E-ACF1-69E748DCF837}" destId="{C1CA54D0-4371-8D42-8D73-D8F67B3E82D6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6CE0F-2554-AC45-ADE0-556805E343CE}">
      <dsp:nvSpPr>
        <dsp:cNvPr id="0" name=""/>
        <dsp:cNvSpPr/>
      </dsp:nvSpPr>
      <dsp:spPr>
        <a:xfrm>
          <a:off x="-334434" y="0"/>
          <a:ext cx="6265334" cy="626533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91D44-8AB0-3D49-80E2-03D2227224DB}">
      <dsp:nvSpPr>
        <dsp:cNvPr id="0" name=""/>
        <dsp:cNvSpPr/>
      </dsp:nvSpPr>
      <dsp:spPr>
        <a:xfrm>
          <a:off x="2798232" y="0"/>
          <a:ext cx="8297332" cy="62653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Themes</a:t>
          </a:r>
        </a:p>
      </dsp:txBody>
      <dsp:txXfrm>
        <a:off x="2798232" y="0"/>
        <a:ext cx="4148666" cy="1331383"/>
      </dsp:txXfrm>
    </dsp:sp>
    <dsp:sp modelId="{D57CA8BF-C66F-FB4B-B24E-433F60BB76E3}">
      <dsp:nvSpPr>
        <dsp:cNvPr id="0" name=""/>
        <dsp:cNvSpPr/>
      </dsp:nvSpPr>
      <dsp:spPr>
        <a:xfrm>
          <a:off x="487890" y="1331383"/>
          <a:ext cx="4620683" cy="462068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AF99D-0E9B-EF4A-BCD6-FE89E7DA4BAA}">
      <dsp:nvSpPr>
        <dsp:cNvPr id="0" name=""/>
        <dsp:cNvSpPr/>
      </dsp:nvSpPr>
      <dsp:spPr>
        <a:xfrm>
          <a:off x="2798232" y="1331383"/>
          <a:ext cx="8297332" cy="46206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Teams</a:t>
          </a:r>
        </a:p>
      </dsp:txBody>
      <dsp:txXfrm>
        <a:off x="2798232" y="1331383"/>
        <a:ext cx="4148666" cy="1331383"/>
      </dsp:txXfrm>
    </dsp:sp>
    <dsp:sp modelId="{DCAD2EC1-7C84-6149-B8AF-A74865826D99}">
      <dsp:nvSpPr>
        <dsp:cNvPr id="0" name=""/>
        <dsp:cNvSpPr/>
      </dsp:nvSpPr>
      <dsp:spPr>
        <a:xfrm>
          <a:off x="1310215" y="2662766"/>
          <a:ext cx="2976033" cy="29760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84DAC-7C00-1442-9A73-96264F233120}">
      <dsp:nvSpPr>
        <dsp:cNvPr id="0" name=""/>
        <dsp:cNvSpPr/>
      </dsp:nvSpPr>
      <dsp:spPr>
        <a:xfrm>
          <a:off x="2798232" y="2662766"/>
          <a:ext cx="8297332" cy="29760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Tools</a:t>
          </a:r>
        </a:p>
      </dsp:txBody>
      <dsp:txXfrm>
        <a:off x="2798232" y="2662766"/>
        <a:ext cx="4148666" cy="1331383"/>
      </dsp:txXfrm>
    </dsp:sp>
    <dsp:sp modelId="{BB75D825-77DE-A944-BBC3-1497FBB78F8A}">
      <dsp:nvSpPr>
        <dsp:cNvPr id="0" name=""/>
        <dsp:cNvSpPr/>
      </dsp:nvSpPr>
      <dsp:spPr>
        <a:xfrm>
          <a:off x="2132540" y="3994150"/>
          <a:ext cx="1331383" cy="133138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1233C-0E0B-4443-AB5D-CA098FC8779B}">
      <dsp:nvSpPr>
        <dsp:cNvPr id="0" name=""/>
        <dsp:cNvSpPr/>
      </dsp:nvSpPr>
      <dsp:spPr>
        <a:xfrm>
          <a:off x="2798232" y="3994150"/>
          <a:ext cx="8297332" cy="13313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Timelines</a:t>
          </a:r>
        </a:p>
      </dsp:txBody>
      <dsp:txXfrm>
        <a:off x="2798232" y="3994150"/>
        <a:ext cx="4148666" cy="1331383"/>
      </dsp:txXfrm>
    </dsp:sp>
    <dsp:sp modelId="{0B057D89-DA98-AE4F-9CB3-9910DABBAA2B}">
      <dsp:nvSpPr>
        <dsp:cNvPr id="0" name=""/>
        <dsp:cNvSpPr/>
      </dsp:nvSpPr>
      <dsp:spPr>
        <a:xfrm>
          <a:off x="5723477" y="16935"/>
          <a:ext cx="5486403" cy="1331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Domain expertise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Research question/hypotheses, framework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</a:t>
          </a:r>
        </a:p>
      </dsp:txBody>
      <dsp:txXfrm>
        <a:off x="5723477" y="16935"/>
        <a:ext cx="5486403" cy="1331383"/>
      </dsp:txXfrm>
    </dsp:sp>
    <dsp:sp modelId="{4B87CD41-BF81-0048-A12C-30912341BB07}">
      <dsp:nvSpPr>
        <dsp:cNvPr id="0" name=""/>
        <dsp:cNvSpPr/>
      </dsp:nvSpPr>
      <dsp:spPr>
        <a:xfrm>
          <a:off x="5723477" y="1323980"/>
          <a:ext cx="5486403" cy="1331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Many components to a project!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Assign roles/responsibilities for each part</a:t>
          </a:r>
          <a:br>
            <a:rPr lang="en-US" sz="2100" kern="1200" dirty="0"/>
          </a:br>
          <a:r>
            <a:rPr lang="en-US" sz="2100" kern="1200" dirty="0"/>
            <a:t>(or, how will you manage them all by yourself?)</a:t>
          </a:r>
        </a:p>
      </dsp:txBody>
      <dsp:txXfrm>
        <a:off x="5723477" y="1323980"/>
        <a:ext cx="5486403" cy="1331383"/>
      </dsp:txXfrm>
    </dsp:sp>
    <dsp:sp modelId="{B48C083E-4F4C-654E-9211-DC9487DFB2F4}">
      <dsp:nvSpPr>
        <dsp:cNvPr id="0" name=""/>
        <dsp:cNvSpPr/>
      </dsp:nvSpPr>
      <dsp:spPr>
        <a:xfrm>
          <a:off x="5723477" y="2679702"/>
          <a:ext cx="5486403" cy="13313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importation and preprocessing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Visualization and analysis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Documentation, presentation</a:t>
          </a:r>
        </a:p>
      </dsp:txBody>
      <dsp:txXfrm>
        <a:off x="5723477" y="2679702"/>
        <a:ext cx="5486403" cy="1331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22E-5224-E94E-9FD8-A1C59598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9755B-DC6C-0342-9184-668288C47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9FE1-0ACB-6E4C-A4AE-E5A30B8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7A53-83A2-B64B-B711-12116E3C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EB3A-10A4-A24E-A01B-3FF60D40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55FB-25FC-B74D-ABBE-197F2D11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1A8C-0A73-D740-936E-A36268395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23FA-6337-724F-9813-7B1D71E6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D7D3-12A4-984D-993E-386ADC2D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9D85-4696-6B43-B7EC-81EADE80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DEB04-8559-0941-A559-8B0799FB3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6361F-AC57-284F-B73E-B26E89743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3CE6-6544-1047-AD27-A9F8D620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6275-B5D8-1946-B2DC-83E427CE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1DD6-2032-0A48-80A2-1513760D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D3F8-F259-6346-B3A6-DAF5AC65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C618-EB9A-0F49-B946-C62C8631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EB71-EFE4-274A-9F44-DF07D254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2DBA-6181-3447-BA54-9BC8CEE2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5251-70AD-B246-AAA0-3E939A2A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8647-F1AE-BF41-8055-C4CF1E85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8796-17BA-4A42-8191-BEFEBF646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61F1-48D8-CD48-8D48-F7FFE1DA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9BB4-867A-EA45-A8E1-C069AEBE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EBAE-50E0-B34A-A4E3-C6AC64EB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31A1-01CC-F041-B277-D8248D76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1416-76AE-D84A-A564-A69AEC7A6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827EB-7524-B543-B655-271B6FC3E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8A040-5837-CE4D-BAAE-C8D1A3B5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0D7D3-4035-794C-BD66-F1EE37C5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37DAF-AE76-0949-A681-B71A9F98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8082-FC78-694C-AFBF-8B074F11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55259-C309-A04B-A137-D5BE9C98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4972A-D144-1C43-920B-5461BAA16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EC4FB-F3DC-1E43-8871-D321191D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961B5-9365-8F49-AAAA-F9FE0AA3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01336-B4FC-3B40-93A6-9B786353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94388-6EFA-DE4E-8EBF-B036563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047-35F5-2A4E-BAB4-2D394439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C0D1-6E42-1E43-BBC1-1810D289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BE60B-3990-B34A-B964-2E10F4E2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8B541-28C7-AB4B-B096-85073D5B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9171B-15A4-0641-856E-87C66FFB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3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84D19-8103-E444-B5FA-2EF69A3E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2ADCD-1720-6B4A-9566-CD743255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D98AA-EB96-D44B-87FA-5BE77F71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4B0D-41C1-7845-AD5E-4ECDA646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330A-9087-294C-B560-EED6FA20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121A-1EEC-8042-B1E8-1AC1D4AA3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5B83B-0C0A-DB45-9A7D-FB651D70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1F925-259D-A644-A0C3-2F7C12C1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0406-67BA-084E-A5B6-CB86B8A4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80D8-CE5D-814B-A4DA-0B8A915D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EB256-FD10-3146-8744-84C2AD06D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AB37-876F-0946-8B32-0E93F836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A19C2-27CE-AE4B-B623-C75A3578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4C15B-18DA-3C4B-8784-F6220EBA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0A00-CD36-F946-BDB6-F2AB7399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698E-FE9C-F943-B2E0-0C2898AD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8EA5-59F3-1049-B87E-9748B7BB3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2155-E9C3-714D-9629-FD12E32B6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694B-4DEF-E048-943C-42A9B4C541B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4EC5-9B44-2A4C-88E8-2E097F409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1AB2-64CC-8142-9525-F039A5163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B286-2A84-DD4B-9968-D9209E1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sat-school-participation-and-performance-2012-20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B2D86A-4826-4247-8DED-9CC03F43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29470"/>
            <a:ext cx="12192000" cy="1320798"/>
          </a:xfrm>
        </p:spPr>
        <p:txBody>
          <a:bodyPr>
            <a:noAutofit/>
          </a:bodyPr>
          <a:lstStyle/>
          <a:p>
            <a:r>
              <a:rPr lang="en-US" sz="5600" b="1" u="sng" dirty="0">
                <a:latin typeface="Andale Mono" panose="020B0509000000000004" pitchFamily="49" charset="0"/>
                <a:cs typeface="Apple Chancery" panose="03020702040506060504" pitchFamily="66" charset="-79"/>
              </a:rPr>
              <a:t>RStudio Project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A918C-FA0B-D241-BED1-06335494887A}"/>
              </a:ext>
            </a:extLst>
          </p:cNvPr>
          <p:cNvSpPr txBox="1"/>
          <p:nvPr/>
        </p:nvSpPr>
        <p:spPr>
          <a:xfrm>
            <a:off x="4824301" y="612036"/>
            <a:ext cx="462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uhaus 93" pitchFamily="82" charset="77"/>
              </a:rPr>
              <a:t>D-Lab Presents: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E950-F6C1-014F-BBD8-40943D54DC47}"/>
              </a:ext>
            </a:extLst>
          </p:cNvPr>
          <p:cNvSpPr txBox="1"/>
          <p:nvPr/>
        </p:nvSpPr>
        <p:spPr>
          <a:xfrm>
            <a:off x="5168898" y="4867613"/>
            <a:ext cx="6218239" cy="1138773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 panose="02050604050505020204" pitchFamily="18" charset="0"/>
              </a:rPr>
              <a:t>Evan </a:t>
            </a:r>
            <a:r>
              <a:rPr lang="en-US" sz="1200" dirty="0" err="1">
                <a:latin typeface="Bookman Old Style" panose="02050604050505020204" pitchFamily="18" charset="0"/>
              </a:rPr>
              <a:t>Muzzall</a:t>
            </a:r>
            <a:r>
              <a:rPr lang="en-US" sz="1200" dirty="0">
                <a:latin typeface="Bookman Old Style" panose="02050604050505020204" pitchFamily="18" charset="0"/>
              </a:rPr>
              <a:t> 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Digital Humanities Working Group Presentation 03/07/2019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47B0EF-B618-504F-BB3E-2FC9B815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98" y="2945458"/>
            <a:ext cx="6218239" cy="1466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F59A7-B514-A54C-841C-F41A38F1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2945458"/>
            <a:ext cx="3603625" cy="30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6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5430-8C65-9C40-A65F-7E2388C5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r>
              <a:rPr lang="en-US" dirty="0"/>
              <a:t>Data science projects consist of: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F2521A2-CEC1-3543-AF01-45C20C1F01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581402"/>
              </p:ext>
            </p:extLst>
          </p:nvPr>
        </p:nvGraphicFramePr>
        <p:xfrm>
          <a:off x="372533" y="1439333"/>
          <a:ext cx="11429999" cy="626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4384E265-37C1-6743-A955-CAA94375B96B}"/>
              </a:ext>
            </a:extLst>
          </p:cNvPr>
          <p:cNvGrpSpPr/>
          <p:nvPr/>
        </p:nvGrpSpPr>
        <p:grpSpPr>
          <a:xfrm>
            <a:off x="6544731" y="5526617"/>
            <a:ext cx="5486403" cy="1331383"/>
            <a:chOff x="5723477" y="2679702"/>
            <a:chExt cx="5486403" cy="13313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0B2B7-9336-BF4E-BDBA-05E681D4F8C5}"/>
                </a:ext>
              </a:extLst>
            </p:cNvPr>
            <p:cNvSpPr/>
            <p:nvPr/>
          </p:nvSpPr>
          <p:spPr>
            <a:xfrm>
              <a:off x="5723477" y="2679702"/>
              <a:ext cx="5486403" cy="1331383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E5B914-1344-7C44-9BD2-DC07F99F69D7}"/>
                </a:ext>
              </a:extLst>
            </p:cNvPr>
            <p:cNvSpPr txBox="1"/>
            <p:nvPr/>
          </p:nvSpPr>
          <p:spPr>
            <a:xfrm>
              <a:off x="5723477" y="2679702"/>
              <a:ext cx="5486403" cy="13313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100" kern="1200" dirty="0"/>
                <a:t>Staying organized (.</a:t>
              </a:r>
              <a:r>
                <a:rPr lang="en-US" sz="2100" kern="1200" dirty="0" err="1"/>
                <a:t>Rproj</a:t>
              </a:r>
              <a:r>
                <a:rPr lang="en-US" sz="2100" kern="1200" dirty="0"/>
                <a:t> files)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100" kern="1200" dirty="0"/>
                <a:t>Documentation (Rmarkdown)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100" dirty="0"/>
                <a:t>Collaboration (Bash + GitHub)</a:t>
              </a:r>
              <a:endParaRPr 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83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.rproj">
            <a:extLst>
              <a:ext uri="{FF2B5EF4-FFF2-40B4-BE49-F238E27FC236}">
                <a16:creationId xmlns:a16="http://schemas.microsoft.com/office/drawing/2014/main" id="{26DEA543-2AAB-5F4B-8BF7-AAA5CAC3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3" y="365125"/>
            <a:ext cx="1500186" cy="15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CE537-2946-A744-9C31-591B4A3C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8F3E-707A-B24B-BA58-50C30B82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31" y="2068512"/>
            <a:ext cx="111585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Store the constituent parts of your project inside of a .</a:t>
            </a:r>
            <a:r>
              <a:rPr lang="en-US" dirty="0" err="1"/>
              <a:t>Rproj</a:t>
            </a:r>
            <a:r>
              <a:rPr lang="en-US" dirty="0"/>
              <a:t> file as a sort of self-contained “repository”. Manage it using RStudio!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Include in the main directory:</a:t>
            </a:r>
            <a:r>
              <a:rPr lang="en-US" dirty="0"/>
              <a:t> Readme, license, software requirements, coding scripts, subdirectories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Subdirectories for:</a:t>
            </a:r>
            <a:r>
              <a:rPr lang="en-US" dirty="0"/>
              <a:t> Inbound data, output, documentation, figures, images, text, version info</a:t>
            </a:r>
          </a:p>
        </p:txBody>
      </p:sp>
    </p:spTree>
    <p:extLst>
      <p:ext uri="{BB962C8B-B14F-4D97-AF65-F5344CB8AC3E}">
        <p14:creationId xmlns:p14="http://schemas.microsoft.com/office/powerpoint/2010/main" val="26219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0CE5-8AFD-404E-B108-78D93021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 organization and </a:t>
            </a:r>
            <a:br>
              <a:rPr lang="en-US" dirty="0"/>
            </a:br>
            <a:r>
              <a:rPr lang="en-US" dirty="0"/>
              <a:t>learning more about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D78C-2221-504F-AEF8-E8CEC348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150" name="Picture 6" descr="https://qphl.fs.quoracdn.net/main-qimg-6dd1b2bc39f137cccf4cc7ab6e6bbaa2">
            <a:extLst>
              <a:ext uri="{FF2B5EF4-FFF2-40B4-BE49-F238E27FC236}">
                <a16:creationId xmlns:a16="http://schemas.microsoft.com/office/drawing/2014/main" id="{2EF05B17-3965-2D47-B25A-E0397EB6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7" t="24859"/>
          <a:stretch/>
        </p:blipFill>
        <p:spPr bwMode="auto">
          <a:xfrm>
            <a:off x="1363980" y="1825625"/>
            <a:ext cx="9464040" cy="49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E537-2946-A744-9C31-591B4A3C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2012-2013 SAT test takers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8F3E-707A-B24B-BA58-50C30B82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walkthrough the files in the repository to check out an example about SAT test takers from the 2012-2013 school year. </a:t>
            </a:r>
          </a:p>
          <a:p>
            <a:endParaRPr lang="en-US" dirty="0"/>
          </a:p>
          <a:p>
            <a:r>
              <a:rPr lang="en-US" dirty="0"/>
              <a:t>Import data from here: </a:t>
            </a:r>
            <a:r>
              <a:rPr lang="en-US" dirty="0">
                <a:hlinkClick r:id="rId2"/>
              </a:rPr>
              <a:t>https://catalog.data.gov/dataset/sat-school-participation-and-performance-2012-2013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2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EAE2-44C1-6944-8567-E746BFBF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601"/>
            <a:ext cx="10515600" cy="1325563"/>
          </a:xfrm>
        </p:spPr>
        <p:txBody>
          <a:bodyPr/>
          <a:lstStyle/>
          <a:p>
            <a:r>
              <a:rPr lang="en-US" dirty="0"/>
              <a:t>Tutorials to get started (see </a:t>
            </a:r>
            <a:r>
              <a:rPr lang="en-US" dirty="0" err="1"/>
              <a:t>README.md</a:t>
            </a:r>
            <a:r>
              <a:rPr lang="en-US" dirty="0"/>
              <a:t> file)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76C95-97CB-3A45-96AF-4C1E07A9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losed Brown Wooden Doors Inside Poor Lighted Room">
            <a:extLst>
              <a:ext uri="{FF2B5EF4-FFF2-40B4-BE49-F238E27FC236}">
                <a16:creationId xmlns:a16="http://schemas.microsoft.com/office/drawing/2014/main" id="{0DA13FF4-202E-F340-B629-E473CF2E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4134"/>
            <a:ext cx="10551160" cy="563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7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196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Andale Mono</vt:lpstr>
      <vt:lpstr>Apple Chancery</vt:lpstr>
      <vt:lpstr>Arial</vt:lpstr>
      <vt:lpstr>Bauhaus 93</vt:lpstr>
      <vt:lpstr>Bookman Old Style</vt:lpstr>
      <vt:lpstr>Calibri</vt:lpstr>
      <vt:lpstr>Calibri Light</vt:lpstr>
      <vt:lpstr>Office Theme</vt:lpstr>
      <vt:lpstr>PowerPoint Presentation</vt:lpstr>
      <vt:lpstr>Data science projects consist of: </vt:lpstr>
      <vt:lpstr>How to manage your project</vt:lpstr>
      <vt:lpstr>Repository organization and  learning more about GitHub</vt:lpstr>
      <vt:lpstr>Example: 2012-2013 SAT test takers</vt:lpstr>
      <vt:lpstr>Tutorials to get started (see README.md file)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93</cp:revision>
  <dcterms:created xsi:type="dcterms:W3CDTF">2019-02-28T22:43:21Z</dcterms:created>
  <dcterms:modified xsi:type="dcterms:W3CDTF">2019-03-07T21:47:55Z</dcterms:modified>
</cp:coreProperties>
</file>