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8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71"/>
    <p:restoredTop sz="94676"/>
  </p:normalViewPr>
  <p:slideViewPr>
    <p:cSldViewPr snapToGrid="0" snapToObjects="1">
      <p:cViewPr>
        <p:scale>
          <a:sx n="190" d="100"/>
          <a:sy n="190" d="100"/>
        </p:scale>
        <p:origin x="576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kimberlyrubens/Google%20Drive/Winter%202018%20D%20Lab%20Workshops/Visualization_Practic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kimberlyrubens/Google%20Drive/Winter%202018%20D%20Lab%20Workshops/Visualization%20in%20Excel/Visualization_Practic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kimberlyrubens/Google%20Drive/Winter%202018%20D%20Lab%20Workshops/Visualization%20in%20Excel/Visualization_Pract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691629216"/>
        <c:axId val="-1691627440"/>
      </c:barChart>
      <c:catAx>
        <c:axId val="-169162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91627440"/>
        <c:crosses val="autoZero"/>
        <c:auto val="1"/>
        <c:lblAlgn val="ctr"/>
        <c:lblOffset val="100"/>
        <c:noMultiLvlLbl val="0"/>
      </c:catAx>
      <c:valAx>
        <c:axId val="-1691627440"/>
        <c:scaling>
          <c:orientation val="minMax"/>
          <c:max val="300.0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162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Liberal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'Butterfly Graph'!$C$4:$C$9</c:f>
              <c:numCache>
                <c:formatCode>General</c:formatCode>
                <c:ptCount val="6"/>
                <c:pt idx="0">
                  <c:v>60.0</c:v>
                </c:pt>
                <c:pt idx="1">
                  <c:v>45.0</c:v>
                </c:pt>
                <c:pt idx="2">
                  <c:v>60.0</c:v>
                </c:pt>
                <c:pt idx="3">
                  <c:v>55.0</c:v>
                </c:pt>
                <c:pt idx="4">
                  <c:v>80.0</c:v>
                </c:pt>
                <c:pt idx="5">
                  <c:v>15.0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791213744"/>
        <c:axId val="-1791211424"/>
      </c:barChart>
      <c:catAx>
        <c:axId val="-1791213744"/>
        <c:scaling>
          <c:orientation val="minMax"/>
        </c:scaling>
        <c:delete val="1"/>
        <c:axPos val="l"/>
        <c:majorTickMark val="none"/>
        <c:minorTickMark val="none"/>
        <c:tickLblPos val="nextTo"/>
        <c:crossAx val="-1791211424"/>
        <c:crosses val="autoZero"/>
        <c:auto val="1"/>
        <c:lblAlgn val="ctr"/>
        <c:lblOffset val="100"/>
        <c:noMultiLvlLbl val="0"/>
      </c:catAx>
      <c:valAx>
        <c:axId val="-1791211424"/>
        <c:scaling>
          <c:orientation val="minMax"/>
          <c:max val="300.0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121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Conservative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spPr>
            <a:solidFill>
              <a:srgbClr val="C00000"/>
            </a:solidFill>
            <a:ln>
              <a:noFill/>
            </a:ln>
            <a:effectLst/>
          </c:spPr>
          <c:invertIfNegative val="0"/>
          <c:val>
            <c:numRef>
              <c:f>'Butterfly Graph'!$B$4:$B$9</c:f>
              <c:numCache>
                <c:formatCode>General</c:formatCode>
                <c:ptCount val="6"/>
                <c:pt idx="0">
                  <c:v>130.0</c:v>
                </c:pt>
                <c:pt idx="1">
                  <c:v>120.0</c:v>
                </c:pt>
                <c:pt idx="2">
                  <c:v>270.0</c:v>
                </c:pt>
                <c:pt idx="3">
                  <c:v>120.0</c:v>
                </c:pt>
                <c:pt idx="4">
                  <c:v>65.0</c:v>
                </c:pt>
                <c:pt idx="5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042211664"/>
        <c:axId val="-2042209888"/>
      </c:barChart>
      <c:catAx>
        <c:axId val="-2042211664"/>
        <c:scaling>
          <c:orientation val="minMax"/>
        </c:scaling>
        <c:delete val="1"/>
        <c:axPos val="r"/>
        <c:majorTickMark val="none"/>
        <c:minorTickMark val="none"/>
        <c:tickLblPos val="nextTo"/>
        <c:crossAx val="-2042209888"/>
        <c:crosses val="autoZero"/>
        <c:auto val="1"/>
        <c:lblAlgn val="ctr"/>
        <c:lblOffset val="100"/>
        <c:noMultiLvlLbl val="0"/>
      </c:catAx>
      <c:valAx>
        <c:axId val="-2042209888"/>
        <c:scaling>
          <c:orientation val="maxMin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21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E76-2D23-E24F-AF23-07309FE1299D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E384D-067A-FF4D-AA73-FFE4A9C7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0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E4454-D4DE-1547-A1FA-815DDF831F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0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7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9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58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5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59B68C-5915-4D23-A2C6-5B96549FD7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7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683396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3" y="1782208"/>
            <a:ext cx="109728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657858229"/>
      </p:ext>
    </p:extLst>
  </p:cSld>
  <p:clrMapOvr>
    <a:masterClrMapping/>
  </p:clrMapOvr>
  <p:transition>
    <p:fade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1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6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6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6D94-C88A-BD43-AADC-5F94D1B9618E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0A0AF-FAAF-0D4D-A032-8772C535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array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://www.vizhealth.org/wiz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937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86" y="-193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Butterfly Graph Practice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393817"/>
              </p:ext>
            </p:extLst>
          </p:nvPr>
        </p:nvGraphicFramePr>
        <p:xfrm>
          <a:off x="6133464" y="19911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372539"/>
              </p:ext>
            </p:extLst>
          </p:nvPr>
        </p:nvGraphicFramePr>
        <p:xfrm>
          <a:off x="6073964" y="213086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303122"/>
              </p:ext>
            </p:extLst>
          </p:nvPr>
        </p:nvGraphicFramePr>
        <p:xfrm>
          <a:off x="1133060" y="21369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99203" y="4293441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2006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599203" y="3970418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599203" y="3647397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2010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599203" y="3324376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2012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599203" y="3001355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2014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99203" y="2678334"/>
            <a:ext cx="495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30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145" name="Rectangle 15"/>
          <p:cNvSpPr>
            <a:spLocks noChangeArrowheads="1"/>
          </p:cNvSpPr>
          <p:nvPr/>
        </p:nvSpPr>
        <p:spPr bwMode="gray">
          <a:xfrm>
            <a:off x="1889760" y="1670096"/>
            <a:ext cx="31579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Office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94" name="Freeform 30"/>
          <p:cNvSpPr>
            <a:spLocks noChangeAspect="1" noEditPoints="1"/>
          </p:cNvSpPr>
          <p:nvPr/>
        </p:nvSpPr>
        <p:spPr bwMode="auto">
          <a:xfrm>
            <a:off x="4638730" y="2305055"/>
            <a:ext cx="262169" cy="365120"/>
          </a:xfrm>
          <a:custGeom>
            <a:avLst/>
            <a:gdLst>
              <a:gd name="T0" fmla="*/ 72 w 104"/>
              <a:gd name="T1" fmla="*/ 125 h 144"/>
              <a:gd name="T2" fmla="*/ 72 w 104"/>
              <a:gd name="T3" fmla="*/ 142 h 144"/>
              <a:gd name="T4" fmla="*/ 0 w 104"/>
              <a:gd name="T5" fmla="*/ 142 h 144"/>
              <a:gd name="T6" fmla="*/ 0 w 104"/>
              <a:gd name="T7" fmla="*/ 0 h 144"/>
              <a:gd name="T8" fmla="*/ 102 w 104"/>
              <a:gd name="T9" fmla="*/ 0 h 144"/>
              <a:gd name="T10" fmla="*/ 102 w 104"/>
              <a:gd name="T11" fmla="*/ 111 h 144"/>
              <a:gd name="T12" fmla="*/ 85 w 104"/>
              <a:gd name="T13" fmla="*/ 111 h 144"/>
              <a:gd name="T14" fmla="*/ 72 w 104"/>
              <a:gd name="T15" fmla="*/ 125 h 144"/>
              <a:gd name="T16" fmla="*/ 104 w 104"/>
              <a:gd name="T17" fmla="*/ 118 h 144"/>
              <a:gd name="T18" fmla="*/ 86 w 104"/>
              <a:gd name="T19" fmla="*/ 118 h 144"/>
              <a:gd name="T20" fmla="*/ 78 w 104"/>
              <a:gd name="T21" fmla="*/ 126 h 144"/>
              <a:gd name="T22" fmla="*/ 78 w 104"/>
              <a:gd name="T23" fmla="*/ 144 h 144"/>
              <a:gd name="T24" fmla="*/ 104 w 104"/>
              <a:gd name="T25" fmla="*/ 11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44">
                <a:moveTo>
                  <a:pt x="72" y="125"/>
                </a:moveTo>
                <a:cubicBezTo>
                  <a:pt x="72" y="142"/>
                  <a:pt x="72" y="142"/>
                  <a:pt x="72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111"/>
                  <a:pt x="102" y="111"/>
                  <a:pt x="102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78" y="111"/>
                  <a:pt x="72" y="118"/>
                  <a:pt x="72" y="125"/>
                </a:cubicBezTo>
                <a:close/>
                <a:moveTo>
                  <a:pt x="104" y="118"/>
                </a:moveTo>
                <a:cubicBezTo>
                  <a:pt x="86" y="118"/>
                  <a:pt x="86" y="118"/>
                  <a:pt x="86" y="118"/>
                </a:cubicBezTo>
                <a:cubicBezTo>
                  <a:pt x="82" y="118"/>
                  <a:pt x="78" y="121"/>
                  <a:pt x="78" y="126"/>
                </a:cubicBezTo>
                <a:cubicBezTo>
                  <a:pt x="78" y="144"/>
                  <a:pt x="78" y="144"/>
                  <a:pt x="78" y="144"/>
                </a:cubicBezTo>
                <a:lnTo>
                  <a:pt x="104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68"/>
          <p:cNvSpPr>
            <a:spLocks noChangeAspect="1" noEditPoints="1"/>
          </p:cNvSpPr>
          <p:nvPr/>
        </p:nvSpPr>
        <p:spPr bwMode="auto">
          <a:xfrm>
            <a:off x="9939043" y="1685930"/>
            <a:ext cx="363832" cy="365120"/>
          </a:xfrm>
          <a:custGeom>
            <a:avLst/>
            <a:gdLst>
              <a:gd name="T0" fmla="*/ 118 w 133"/>
              <a:gd name="T1" fmla="*/ 15 h 133"/>
              <a:gd name="T2" fmla="*/ 111 w 133"/>
              <a:gd name="T3" fmla="*/ 15 h 133"/>
              <a:gd name="T4" fmla="*/ 111 w 133"/>
              <a:gd name="T5" fmla="*/ 30 h 133"/>
              <a:gd name="T6" fmla="*/ 88 w 133"/>
              <a:gd name="T7" fmla="*/ 30 h 133"/>
              <a:gd name="T8" fmla="*/ 88 w 133"/>
              <a:gd name="T9" fmla="*/ 15 h 133"/>
              <a:gd name="T10" fmla="*/ 45 w 133"/>
              <a:gd name="T11" fmla="*/ 15 h 133"/>
              <a:gd name="T12" fmla="*/ 45 w 133"/>
              <a:gd name="T13" fmla="*/ 30 h 133"/>
              <a:gd name="T14" fmla="*/ 21 w 133"/>
              <a:gd name="T15" fmla="*/ 30 h 133"/>
              <a:gd name="T16" fmla="*/ 21 w 133"/>
              <a:gd name="T17" fmla="*/ 15 h 133"/>
              <a:gd name="T18" fmla="*/ 15 w 133"/>
              <a:gd name="T19" fmla="*/ 15 h 133"/>
              <a:gd name="T20" fmla="*/ 0 w 133"/>
              <a:gd name="T21" fmla="*/ 30 h 133"/>
              <a:gd name="T22" fmla="*/ 0 w 133"/>
              <a:gd name="T23" fmla="*/ 118 h 133"/>
              <a:gd name="T24" fmla="*/ 15 w 133"/>
              <a:gd name="T25" fmla="*/ 133 h 133"/>
              <a:gd name="T26" fmla="*/ 118 w 133"/>
              <a:gd name="T27" fmla="*/ 133 h 133"/>
              <a:gd name="T28" fmla="*/ 133 w 133"/>
              <a:gd name="T29" fmla="*/ 118 h 133"/>
              <a:gd name="T30" fmla="*/ 133 w 133"/>
              <a:gd name="T31" fmla="*/ 30 h 133"/>
              <a:gd name="T32" fmla="*/ 118 w 133"/>
              <a:gd name="T33" fmla="*/ 15 h 133"/>
              <a:gd name="T34" fmla="*/ 118 w 133"/>
              <a:gd name="T35" fmla="*/ 118 h 133"/>
              <a:gd name="T36" fmla="*/ 15 w 133"/>
              <a:gd name="T37" fmla="*/ 118 h 133"/>
              <a:gd name="T38" fmla="*/ 15 w 133"/>
              <a:gd name="T39" fmla="*/ 59 h 133"/>
              <a:gd name="T40" fmla="*/ 118 w 133"/>
              <a:gd name="T41" fmla="*/ 59 h 133"/>
              <a:gd name="T42" fmla="*/ 118 w 133"/>
              <a:gd name="T43" fmla="*/ 118 h 133"/>
              <a:gd name="T44" fmla="*/ 38 w 133"/>
              <a:gd name="T45" fmla="*/ 0 h 133"/>
              <a:gd name="T46" fmla="*/ 28 w 133"/>
              <a:gd name="T47" fmla="*/ 0 h 133"/>
              <a:gd name="T48" fmla="*/ 28 w 133"/>
              <a:gd name="T49" fmla="*/ 25 h 133"/>
              <a:gd name="T50" fmla="*/ 38 w 133"/>
              <a:gd name="T51" fmla="*/ 25 h 133"/>
              <a:gd name="T52" fmla="*/ 38 w 133"/>
              <a:gd name="T53" fmla="*/ 0 h 133"/>
              <a:gd name="T54" fmla="*/ 105 w 133"/>
              <a:gd name="T55" fmla="*/ 0 h 133"/>
              <a:gd name="T56" fmla="*/ 94 w 133"/>
              <a:gd name="T57" fmla="*/ 0 h 133"/>
              <a:gd name="T58" fmla="*/ 94 w 133"/>
              <a:gd name="T59" fmla="*/ 25 h 133"/>
              <a:gd name="T60" fmla="*/ 105 w 133"/>
              <a:gd name="T61" fmla="*/ 25 h 133"/>
              <a:gd name="T62" fmla="*/ 105 w 133"/>
              <a:gd name="T6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" h="133">
                <a:moveTo>
                  <a:pt x="118" y="15"/>
                </a:moveTo>
                <a:cubicBezTo>
                  <a:pt x="111" y="15"/>
                  <a:pt x="111" y="15"/>
                  <a:pt x="111" y="15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15"/>
                  <a:pt x="88" y="15"/>
                  <a:pt x="88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30"/>
                  <a:pt x="45" y="30"/>
                  <a:pt x="45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15"/>
                  <a:pt x="21" y="15"/>
                  <a:pt x="21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6" y="15"/>
                  <a:pt x="0" y="22"/>
                  <a:pt x="0" y="3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6" y="133"/>
                  <a:pt x="15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6" y="133"/>
                  <a:pt x="133" y="126"/>
                  <a:pt x="133" y="118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2"/>
                  <a:pt x="126" y="15"/>
                  <a:pt x="118" y="15"/>
                </a:cubicBezTo>
                <a:close/>
                <a:moveTo>
                  <a:pt x="118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59"/>
                  <a:pt x="15" y="59"/>
                  <a:pt x="15" y="59"/>
                </a:cubicBezTo>
                <a:cubicBezTo>
                  <a:pt x="118" y="59"/>
                  <a:pt x="118" y="59"/>
                  <a:pt x="118" y="59"/>
                </a:cubicBezTo>
                <a:lnTo>
                  <a:pt x="118" y="118"/>
                </a:lnTo>
                <a:close/>
                <a:moveTo>
                  <a:pt x="3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25"/>
                  <a:pt x="28" y="25"/>
                  <a:pt x="28" y="25"/>
                </a:cubicBezTo>
                <a:cubicBezTo>
                  <a:pt x="38" y="25"/>
                  <a:pt x="38" y="25"/>
                  <a:pt x="38" y="25"/>
                </a:cubicBezTo>
                <a:lnTo>
                  <a:pt x="38" y="0"/>
                </a:lnTo>
                <a:close/>
                <a:moveTo>
                  <a:pt x="105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25"/>
                  <a:pt x="94" y="25"/>
                  <a:pt x="94" y="25"/>
                </a:cubicBezTo>
                <a:cubicBezTo>
                  <a:pt x="105" y="25"/>
                  <a:pt x="105" y="25"/>
                  <a:pt x="105" y="25"/>
                </a:cubicBezTo>
                <a:lnTo>
                  <a:pt x="1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82"/>
          <p:cNvSpPr>
            <a:spLocks noChangeAspect="1" noEditPoints="1"/>
          </p:cNvSpPr>
          <p:nvPr/>
        </p:nvSpPr>
        <p:spPr bwMode="auto">
          <a:xfrm>
            <a:off x="5597228" y="1685930"/>
            <a:ext cx="458219" cy="365120"/>
          </a:xfrm>
          <a:custGeom>
            <a:avLst/>
            <a:gdLst>
              <a:gd name="T0" fmla="*/ 141 w 148"/>
              <a:gd name="T1" fmla="*/ 37 h 118"/>
              <a:gd name="T2" fmla="*/ 7 w 148"/>
              <a:gd name="T3" fmla="*/ 37 h 118"/>
              <a:gd name="T4" fmla="*/ 1 w 148"/>
              <a:gd name="T5" fmla="*/ 44 h 118"/>
              <a:gd name="T6" fmla="*/ 7 w 148"/>
              <a:gd name="T7" fmla="*/ 110 h 118"/>
              <a:gd name="T8" fmla="*/ 15 w 148"/>
              <a:gd name="T9" fmla="*/ 118 h 118"/>
              <a:gd name="T10" fmla="*/ 134 w 148"/>
              <a:gd name="T11" fmla="*/ 118 h 118"/>
              <a:gd name="T12" fmla="*/ 142 w 148"/>
              <a:gd name="T13" fmla="*/ 110 h 118"/>
              <a:gd name="T14" fmla="*/ 148 w 148"/>
              <a:gd name="T15" fmla="*/ 44 h 118"/>
              <a:gd name="T16" fmla="*/ 141 w 148"/>
              <a:gd name="T17" fmla="*/ 37 h 118"/>
              <a:gd name="T18" fmla="*/ 136 w 148"/>
              <a:gd name="T19" fmla="*/ 20 h 118"/>
              <a:gd name="T20" fmla="*/ 127 w 148"/>
              <a:gd name="T21" fmla="*/ 14 h 118"/>
              <a:gd name="T22" fmla="*/ 77 w 148"/>
              <a:gd name="T23" fmla="*/ 14 h 118"/>
              <a:gd name="T24" fmla="*/ 65 w 148"/>
              <a:gd name="T25" fmla="*/ 9 h 118"/>
              <a:gd name="T26" fmla="*/ 60 w 148"/>
              <a:gd name="T27" fmla="*/ 5 h 118"/>
              <a:gd name="T28" fmla="*/ 47 w 148"/>
              <a:gd name="T29" fmla="*/ 0 h 118"/>
              <a:gd name="T30" fmla="*/ 23 w 148"/>
              <a:gd name="T31" fmla="*/ 0 h 118"/>
              <a:gd name="T32" fmla="*/ 15 w 148"/>
              <a:gd name="T33" fmla="*/ 7 h 118"/>
              <a:gd name="T34" fmla="*/ 13 w 148"/>
              <a:gd name="T35" fmla="*/ 26 h 118"/>
              <a:gd name="T36" fmla="*/ 138 w 148"/>
              <a:gd name="T37" fmla="*/ 26 h 118"/>
              <a:gd name="T38" fmla="*/ 136 w 148"/>
              <a:gd name="T39" fmla="*/ 2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8" h="118">
                <a:moveTo>
                  <a:pt x="141" y="37"/>
                </a:moveTo>
                <a:cubicBezTo>
                  <a:pt x="7" y="37"/>
                  <a:pt x="7" y="37"/>
                  <a:pt x="7" y="37"/>
                </a:cubicBezTo>
                <a:cubicBezTo>
                  <a:pt x="1" y="37"/>
                  <a:pt x="0" y="40"/>
                  <a:pt x="1" y="44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4"/>
                  <a:pt x="8" y="118"/>
                  <a:pt x="15" y="118"/>
                </a:cubicBezTo>
                <a:cubicBezTo>
                  <a:pt x="134" y="118"/>
                  <a:pt x="134" y="118"/>
                  <a:pt x="134" y="118"/>
                </a:cubicBezTo>
                <a:cubicBezTo>
                  <a:pt x="141" y="118"/>
                  <a:pt x="142" y="114"/>
                  <a:pt x="142" y="110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0"/>
                  <a:pt x="148" y="37"/>
                  <a:pt x="141" y="37"/>
                </a:cubicBezTo>
                <a:close/>
                <a:moveTo>
                  <a:pt x="136" y="20"/>
                </a:moveTo>
                <a:cubicBezTo>
                  <a:pt x="136" y="17"/>
                  <a:pt x="132" y="14"/>
                  <a:pt x="12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3" y="14"/>
                  <a:pt x="67" y="12"/>
                  <a:pt x="65" y="9"/>
                </a:cubicBezTo>
                <a:cubicBezTo>
                  <a:pt x="60" y="5"/>
                  <a:pt x="60" y="5"/>
                  <a:pt x="60" y="5"/>
                </a:cubicBezTo>
                <a:cubicBezTo>
                  <a:pt x="57" y="2"/>
                  <a:pt x="51" y="0"/>
                  <a:pt x="4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9" y="0"/>
                  <a:pt x="16" y="3"/>
                  <a:pt x="15" y="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8" y="26"/>
                  <a:pt x="138" y="26"/>
                  <a:pt x="138" y="26"/>
                </a:cubicBezTo>
                <a:lnTo>
                  <a:pt x="136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83"/>
          <p:cNvSpPr>
            <a:spLocks noChangeAspect="1" noEditPoints="1"/>
          </p:cNvSpPr>
          <p:nvPr/>
        </p:nvSpPr>
        <p:spPr bwMode="auto">
          <a:xfrm>
            <a:off x="4904891" y="1685930"/>
            <a:ext cx="455311" cy="365120"/>
          </a:xfrm>
          <a:custGeom>
            <a:avLst/>
            <a:gdLst>
              <a:gd name="T0" fmla="*/ 125 w 147"/>
              <a:gd name="T1" fmla="*/ 22 h 118"/>
              <a:gd name="T2" fmla="*/ 118 w 147"/>
              <a:gd name="T3" fmla="*/ 14 h 118"/>
              <a:gd name="T4" fmla="*/ 30 w 147"/>
              <a:gd name="T5" fmla="*/ 14 h 118"/>
              <a:gd name="T6" fmla="*/ 22 w 147"/>
              <a:gd name="T7" fmla="*/ 22 h 118"/>
              <a:gd name="T8" fmla="*/ 22 w 147"/>
              <a:gd name="T9" fmla="*/ 29 h 118"/>
              <a:gd name="T10" fmla="*/ 125 w 147"/>
              <a:gd name="T11" fmla="*/ 29 h 118"/>
              <a:gd name="T12" fmla="*/ 125 w 147"/>
              <a:gd name="T13" fmla="*/ 22 h 118"/>
              <a:gd name="T14" fmla="*/ 103 w 147"/>
              <a:gd name="T15" fmla="*/ 0 h 118"/>
              <a:gd name="T16" fmla="*/ 44 w 147"/>
              <a:gd name="T17" fmla="*/ 0 h 118"/>
              <a:gd name="T18" fmla="*/ 37 w 147"/>
              <a:gd name="T19" fmla="*/ 7 h 118"/>
              <a:gd name="T20" fmla="*/ 110 w 147"/>
              <a:gd name="T21" fmla="*/ 7 h 118"/>
              <a:gd name="T22" fmla="*/ 103 w 147"/>
              <a:gd name="T23" fmla="*/ 0 h 118"/>
              <a:gd name="T24" fmla="*/ 140 w 147"/>
              <a:gd name="T25" fmla="*/ 29 h 118"/>
              <a:gd name="T26" fmla="*/ 135 w 147"/>
              <a:gd name="T27" fmla="*/ 25 h 118"/>
              <a:gd name="T28" fmla="*/ 135 w 147"/>
              <a:gd name="T29" fmla="*/ 37 h 118"/>
              <a:gd name="T30" fmla="*/ 12 w 147"/>
              <a:gd name="T31" fmla="*/ 37 h 118"/>
              <a:gd name="T32" fmla="*/ 12 w 147"/>
              <a:gd name="T33" fmla="*/ 25 h 118"/>
              <a:gd name="T34" fmla="*/ 8 w 147"/>
              <a:gd name="T35" fmla="*/ 29 h 118"/>
              <a:gd name="T36" fmla="*/ 2 w 147"/>
              <a:gd name="T37" fmla="*/ 44 h 118"/>
              <a:gd name="T38" fmla="*/ 13 w 147"/>
              <a:gd name="T39" fmla="*/ 110 h 118"/>
              <a:gd name="T40" fmla="*/ 22 w 147"/>
              <a:gd name="T41" fmla="*/ 118 h 118"/>
              <a:gd name="T42" fmla="*/ 125 w 147"/>
              <a:gd name="T43" fmla="*/ 118 h 118"/>
              <a:gd name="T44" fmla="*/ 134 w 147"/>
              <a:gd name="T45" fmla="*/ 110 h 118"/>
              <a:gd name="T46" fmla="*/ 146 w 147"/>
              <a:gd name="T47" fmla="*/ 44 h 118"/>
              <a:gd name="T48" fmla="*/ 140 w 147"/>
              <a:gd name="T49" fmla="*/ 29 h 118"/>
              <a:gd name="T50" fmla="*/ 103 w 147"/>
              <a:gd name="T51" fmla="*/ 69 h 118"/>
              <a:gd name="T52" fmla="*/ 96 w 147"/>
              <a:gd name="T53" fmla="*/ 76 h 118"/>
              <a:gd name="T54" fmla="*/ 52 w 147"/>
              <a:gd name="T55" fmla="*/ 76 h 118"/>
              <a:gd name="T56" fmla="*/ 44 w 147"/>
              <a:gd name="T57" fmla="*/ 69 h 118"/>
              <a:gd name="T58" fmla="*/ 44 w 147"/>
              <a:gd name="T59" fmla="*/ 54 h 118"/>
              <a:gd name="T60" fmla="*/ 55 w 147"/>
              <a:gd name="T61" fmla="*/ 54 h 118"/>
              <a:gd name="T62" fmla="*/ 55 w 147"/>
              <a:gd name="T63" fmla="*/ 66 h 118"/>
              <a:gd name="T64" fmla="*/ 93 w 147"/>
              <a:gd name="T65" fmla="*/ 66 h 118"/>
              <a:gd name="T66" fmla="*/ 93 w 147"/>
              <a:gd name="T67" fmla="*/ 54 h 118"/>
              <a:gd name="T68" fmla="*/ 103 w 147"/>
              <a:gd name="T69" fmla="*/ 54 h 118"/>
              <a:gd name="T70" fmla="*/ 103 w 147"/>
              <a:gd name="T71" fmla="*/ 6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7" h="118">
                <a:moveTo>
                  <a:pt x="125" y="22"/>
                </a:moveTo>
                <a:cubicBezTo>
                  <a:pt x="125" y="14"/>
                  <a:pt x="118" y="14"/>
                  <a:pt x="118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2" y="14"/>
                  <a:pt x="22" y="22"/>
                </a:cubicBezTo>
                <a:cubicBezTo>
                  <a:pt x="22" y="29"/>
                  <a:pt x="22" y="29"/>
                  <a:pt x="22" y="29"/>
                </a:cubicBezTo>
                <a:cubicBezTo>
                  <a:pt x="125" y="29"/>
                  <a:pt x="125" y="29"/>
                  <a:pt x="125" y="29"/>
                </a:cubicBezTo>
                <a:lnTo>
                  <a:pt x="125" y="22"/>
                </a:lnTo>
                <a:close/>
                <a:moveTo>
                  <a:pt x="103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37" y="0"/>
                  <a:pt x="37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0"/>
                  <a:pt x="103" y="0"/>
                  <a:pt x="103" y="0"/>
                </a:cubicBezTo>
                <a:close/>
                <a:moveTo>
                  <a:pt x="140" y="29"/>
                </a:moveTo>
                <a:cubicBezTo>
                  <a:pt x="135" y="25"/>
                  <a:pt x="135" y="25"/>
                  <a:pt x="135" y="25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8" y="29"/>
                </a:cubicBezTo>
                <a:cubicBezTo>
                  <a:pt x="3" y="34"/>
                  <a:pt x="0" y="35"/>
                  <a:pt x="2" y="44"/>
                </a:cubicBezTo>
                <a:cubicBezTo>
                  <a:pt x="4" y="53"/>
                  <a:pt x="12" y="104"/>
                  <a:pt x="13" y="110"/>
                </a:cubicBezTo>
                <a:cubicBezTo>
                  <a:pt x="15" y="118"/>
                  <a:pt x="22" y="118"/>
                  <a:pt x="22" y="118"/>
                </a:cubicBezTo>
                <a:cubicBezTo>
                  <a:pt x="125" y="118"/>
                  <a:pt x="125" y="118"/>
                  <a:pt x="125" y="118"/>
                </a:cubicBezTo>
                <a:cubicBezTo>
                  <a:pt x="125" y="118"/>
                  <a:pt x="133" y="118"/>
                  <a:pt x="134" y="110"/>
                </a:cubicBezTo>
                <a:cubicBezTo>
                  <a:pt x="135" y="104"/>
                  <a:pt x="144" y="53"/>
                  <a:pt x="146" y="44"/>
                </a:cubicBezTo>
                <a:cubicBezTo>
                  <a:pt x="147" y="35"/>
                  <a:pt x="144" y="34"/>
                  <a:pt x="140" y="29"/>
                </a:cubicBezTo>
                <a:close/>
                <a:moveTo>
                  <a:pt x="103" y="69"/>
                </a:moveTo>
                <a:cubicBezTo>
                  <a:pt x="103" y="69"/>
                  <a:pt x="103" y="76"/>
                  <a:pt x="96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44" y="76"/>
                  <a:pt x="44" y="69"/>
                  <a:pt x="44" y="69"/>
                </a:cubicBezTo>
                <a:cubicBezTo>
                  <a:pt x="44" y="54"/>
                  <a:pt x="44" y="54"/>
                  <a:pt x="44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6"/>
                  <a:pt x="55" y="66"/>
                  <a:pt x="55" y="66"/>
                </a:cubicBezTo>
                <a:cubicBezTo>
                  <a:pt x="93" y="66"/>
                  <a:pt x="93" y="66"/>
                  <a:pt x="93" y="66"/>
                </a:cubicBezTo>
                <a:cubicBezTo>
                  <a:pt x="93" y="54"/>
                  <a:pt x="93" y="54"/>
                  <a:pt x="93" y="54"/>
                </a:cubicBezTo>
                <a:cubicBezTo>
                  <a:pt x="103" y="54"/>
                  <a:pt x="103" y="54"/>
                  <a:pt x="103" y="54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8" name="Group 197"/>
          <p:cNvGrpSpPr>
            <a:grpSpLocks noChangeAspect="1"/>
          </p:cNvGrpSpPr>
          <p:nvPr/>
        </p:nvGrpSpPr>
        <p:grpSpPr>
          <a:xfrm>
            <a:off x="8230572" y="1685930"/>
            <a:ext cx="246201" cy="365120"/>
            <a:chOff x="2184400" y="2044701"/>
            <a:chExt cx="420688" cy="623888"/>
          </a:xfrm>
          <a:solidFill>
            <a:schemeClr val="accent3"/>
          </a:solidFill>
        </p:grpSpPr>
        <p:sp>
          <p:nvSpPr>
            <p:cNvPr id="199" name="Freeform 34"/>
            <p:cNvSpPr>
              <a:spLocks noEditPoints="1"/>
            </p:cNvSpPr>
            <p:nvPr/>
          </p:nvSpPr>
          <p:spPr bwMode="auto">
            <a:xfrm>
              <a:off x="2184400" y="2044701"/>
              <a:ext cx="420688" cy="623888"/>
            </a:xfrm>
            <a:custGeom>
              <a:avLst/>
              <a:gdLst>
                <a:gd name="T0" fmla="*/ 117 w 126"/>
                <a:gd name="T1" fmla="*/ 166 h 187"/>
                <a:gd name="T2" fmla="*/ 116 w 126"/>
                <a:gd name="T3" fmla="*/ 166 h 187"/>
                <a:gd name="T4" fmla="*/ 111 w 126"/>
                <a:gd name="T5" fmla="*/ 137 h 187"/>
                <a:gd name="T6" fmla="*/ 78 w 126"/>
                <a:gd name="T7" fmla="*/ 101 h 187"/>
                <a:gd name="T8" fmla="*/ 77 w 126"/>
                <a:gd name="T9" fmla="*/ 100 h 187"/>
                <a:gd name="T10" fmla="*/ 76 w 126"/>
                <a:gd name="T11" fmla="*/ 98 h 187"/>
                <a:gd name="T12" fmla="*/ 77 w 126"/>
                <a:gd name="T13" fmla="*/ 96 h 187"/>
                <a:gd name="T14" fmla="*/ 78 w 126"/>
                <a:gd name="T15" fmla="*/ 95 h 187"/>
                <a:gd name="T16" fmla="*/ 110 w 126"/>
                <a:gd name="T17" fmla="*/ 56 h 187"/>
                <a:gd name="T18" fmla="*/ 115 w 126"/>
                <a:gd name="T19" fmla="*/ 21 h 187"/>
                <a:gd name="T20" fmla="*/ 117 w 126"/>
                <a:gd name="T21" fmla="*/ 21 h 187"/>
                <a:gd name="T22" fmla="*/ 126 w 126"/>
                <a:gd name="T23" fmla="*/ 10 h 187"/>
                <a:gd name="T24" fmla="*/ 117 w 126"/>
                <a:gd name="T25" fmla="*/ 0 h 187"/>
                <a:gd name="T26" fmla="*/ 9 w 126"/>
                <a:gd name="T27" fmla="*/ 0 h 187"/>
                <a:gd name="T28" fmla="*/ 0 w 126"/>
                <a:gd name="T29" fmla="*/ 10 h 187"/>
                <a:gd name="T30" fmla="*/ 9 w 126"/>
                <a:gd name="T31" fmla="*/ 21 h 187"/>
                <a:gd name="T32" fmla="*/ 11 w 126"/>
                <a:gd name="T33" fmla="*/ 21 h 187"/>
                <a:gd name="T34" fmla="*/ 16 w 126"/>
                <a:gd name="T35" fmla="*/ 56 h 187"/>
                <a:gd name="T36" fmla="*/ 48 w 126"/>
                <a:gd name="T37" fmla="*/ 95 h 187"/>
                <a:gd name="T38" fmla="*/ 49 w 126"/>
                <a:gd name="T39" fmla="*/ 96 h 187"/>
                <a:gd name="T40" fmla="*/ 50 w 126"/>
                <a:gd name="T41" fmla="*/ 98 h 187"/>
                <a:gd name="T42" fmla="*/ 49 w 126"/>
                <a:gd name="T43" fmla="*/ 100 h 187"/>
                <a:gd name="T44" fmla="*/ 48 w 126"/>
                <a:gd name="T45" fmla="*/ 101 h 187"/>
                <a:gd name="T46" fmla="*/ 15 w 126"/>
                <a:gd name="T47" fmla="*/ 137 h 187"/>
                <a:gd name="T48" fmla="*/ 10 w 126"/>
                <a:gd name="T49" fmla="*/ 166 h 187"/>
                <a:gd name="T50" fmla="*/ 9 w 126"/>
                <a:gd name="T51" fmla="*/ 166 h 187"/>
                <a:gd name="T52" fmla="*/ 0 w 126"/>
                <a:gd name="T53" fmla="*/ 177 h 187"/>
                <a:gd name="T54" fmla="*/ 9 w 126"/>
                <a:gd name="T55" fmla="*/ 187 h 187"/>
                <a:gd name="T56" fmla="*/ 117 w 126"/>
                <a:gd name="T57" fmla="*/ 187 h 187"/>
                <a:gd name="T58" fmla="*/ 126 w 126"/>
                <a:gd name="T59" fmla="*/ 177 h 187"/>
                <a:gd name="T60" fmla="*/ 117 w 126"/>
                <a:gd name="T61" fmla="*/ 166 h 187"/>
                <a:gd name="T62" fmla="*/ 20 w 126"/>
                <a:gd name="T63" fmla="*/ 139 h 187"/>
                <a:gd name="T64" fmla="*/ 50 w 126"/>
                <a:gd name="T65" fmla="*/ 106 h 187"/>
                <a:gd name="T66" fmla="*/ 52 w 126"/>
                <a:gd name="T67" fmla="*/ 105 h 187"/>
                <a:gd name="T68" fmla="*/ 55 w 126"/>
                <a:gd name="T69" fmla="*/ 99 h 187"/>
                <a:gd name="T70" fmla="*/ 52 w 126"/>
                <a:gd name="T71" fmla="*/ 91 h 187"/>
                <a:gd name="T72" fmla="*/ 51 w 126"/>
                <a:gd name="T73" fmla="*/ 90 h 187"/>
                <a:gd name="T74" fmla="*/ 21 w 126"/>
                <a:gd name="T75" fmla="*/ 53 h 187"/>
                <a:gd name="T76" fmla="*/ 16 w 126"/>
                <a:gd name="T77" fmla="*/ 21 h 187"/>
                <a:gd name="T78" fmla="*/ 110 w 126"/>
                <a:gd name="T79" fmla="*/ 21 h 187"/>
                <a:gd name="T80" fmla="*/ 105 w 126"/>
                <a:gd name="T81" fmla="*/ 53 h 187"/>
                <a:gd name="T82" fmla="*/ 75 w 126"/>
                <a:gd name="T83" fmla="*/ 90 h 187"/>
                <a:gd name="T84" fmla="*/ 74 w 126"/>
                <a:gd name="T85" fmla="*/ 91 h 187"/>
                <a:gd name="T86" fmla="*/ 71 w 126"/>
                <a:gd name="T87" fmla="*/ 99 h 187"/>
                <a:gd name="T88" fmla="*/ 74 w 126"/>
                <a:gd name="T89" fmla="*/ 105 h 187"/>
                <a:gd name="T90" fmla="*/ 76 w 126"/>
                <a:gd name="T91" fmla="*/ 106 h 187"/>
                <a:gd name="T92" fmla="*/ 106 w 126"/>
                <a:gd name="T93" fmla="*/ 139 h 187"/>
                <a:gd name="T94" fmla="*/ 111 w 126"/>
                <a:gd name="T95" fmla="*/ 166 h 187"/>
                <a:gd name="T96" fmla="*/ 99 w 126"/>
                <a:gd name="T97" fmla="*/ 166 h 187"/>
                <a:gd name="T98" fmla="*/ 63 w 126"/>
                <a:gd name="T99" fmla="*/ 119 h 187"/>
                <a:gd name="T100" fmla="*/ 26 w 126"/>
                <a:gd name="T101" fmla="*/ 166 h 187"/>
                <a:gd name="T102" fmla="*/ 15 w 126"/>
                <a:gd name="T103" fmla="*/ 166 h 187"/>
                <a:gd name="T104" fmla="*/ 20 w 126"/>
                <a:gd name="T105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187">
                  <a:moveTo>
                    <a:pt x="117" y="166"/>
                  </a:moveTo>
                  <a:cubicBezTo>
                    <a:pt x="116" y="166"/>
                    <a:pt x="116" y="166"/>
                    <a:pt x="116" y="166"/>
                  </a:cubicBezTo>
                  <a:cubicBezTo>
                    <a:pt x="116" y="160"/>
                    <a:pt x="116" y="150"/>
                    <a:pt x="111" y="137"/>
                  </a:cubicBezTo>
                  <a:cubicBezTo>
                    <a:pt x="104" y="116"/>
                    <a:pt x="85" y="105"/>
                    <a:pt x="78" y="101"/>
                  </a:cubicBezTo>
                  <a:cubicBezTo>
                    <a:pt x="78" y="100"/>
                    <a:pt x="77" y="100"/>
                    <a:pt x="77" y="100"/>
                  </a:cubicBezTo>
                  <a:cubicBezTo>
                    <a:pt x="77" y="100"/>
                    <a:pt x="76" y="99"/>
                    <a:pt x="76" y="98"/>
                  </a:cubicBezTo>
                  <a:cubicBezTo>
                    <a:pt x="76" y="97"/>
                    <a:pt x="77" y="97"/>
                    <a:pt x="77" y="96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94" y="78"/>
                    <a:pt x="105" y="65"/>
                    <a:pt x="110" y="56"/>
                  </a:cubicBezTo>
                  <a:cubicBezTo>
                    <a:pt x="115" y="45"/>
                    <a:pt x="115" y="29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2" y="21"/>
                    <a:pt x="126" y="16"/>
                    <a:pt x="126" y="10"/>
                  </a:cubicBezTo>
                  <a:cubicBezTo>
                    <a:pt x="126" y="4"/>
                    <a:pt x="122" y="0"/>
                    <a:pt x="11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9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9"/>
                    <a:pt x="10" y="45"/>
                    <a:pt x="16" y="56"/>
                  </a:cubicBezTo>
                  <a:cubicBezTo>
                    <a:pt x="21" y="65"/>
                    <a:pt x="32" y="78"/>
                    <a:pt x="48" y="95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97"/>
                    <a:pt x="50" y="97"/>
                    <a:pt x="50" y="98"/>
                  </a:cubicBezTo>
                  <a:cubicBezTo>
                    <a:pt x="50" y="99"/>
                    <a:pt x="49" y="100"/>
                    <a:pt x="49" y="100"/>
                  </a:cubicBezTo>
                  <a:cubicBezTo>
                    <a:pt x="49" y="100"/>
                    <a:pt x="48" y="100"/>
                    <a:pt x="48" y="101"/>
                  </a:cubicBezTo>
                  <a:cubicBezTo>
                    <a:pt x="41" y="105"/>
                    <a:pt x="22" y="116"/>
                    <a:pt x="15" y="137"/>
                  </a:cubicBezTo>
                  <a:cubicBezTo>
                    <a:pt x="10" y="150"/>
                    <a:pt x="10" y="160"/>
                    <a:pt x="10" y="166"/>
                  </a:cubicBezTo>
                  <a:cubicBezTo>
                    <a:pt x="9" y="166"/>
                    <a:pt x="9" y="166"/>
                    <a:pt x="9" y="166"/>
                  </a:cubicBezTo>
                  <a:cubicBezTo>
                    <a:pt x="4" y="166"/>
                    <a:pt x="0" y="171"/>
                    <a:pt x="0" y="177"/>
                  </a:cubicBezTo>
                  <a:cubicBezTo>
                    <a:pt x="0" y="182"/>
                    <a:pt x="4" y="187"/>
                    <a:pt x="9" y="187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2" y="187"/>
                    <a:pt x="126" y="182"/>
                    <a:pt x="126" y="177"/>
                  </a:cubicBezTo>
                  <a:cubicBezTo>
                    <a:pt x="126" y="171"/>
                    <a:pt x="122" y="166"/>
                    <a:pt x="117" y="166"/>
                  </a:cubicBezTo>
                  <a:close/>
                  <a:moveTo>
                    <a:pt x="20" y="139"/>
                  </a:moveTo>
                  <a:cubicBezTo>
                    <a:pt x="24" y="127"/>
                    <a:pt x="34" y="116"/>
                    <a:pt x="50" y="106"/>
                  </a:cubicBezTo>
                  <a:cubicBezTo>
                    <a:pt x="51" y="106"/>
                    <a:pt x="52" y="105"/>
                    <a:pt x="52" y="105"/>
                  </a:cubicBezTo>
                  <a:cubicBezTo>
                    <a:pt x="53" y="104"/>
                    <a:pt x="55" y="102"/>
                    <a:pt x="55" y="99"/>
                  </a:cubicBezTo>
                  <a:cubicBezTo>
                    <a:pt x="55" y="97"/>
                    <a:pt x="55" y="94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32" y="70"/>
                    <a:pt x="24" y="58"/>
                    <a:pt x="21" y="53"/>
                  </a:cubicBezTo>
                  <a:cubicBezTo>
                    <a:pt x="16" y="43"/>
                    <a:pt x="16" y="28"/>
                    <a:pt x="16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8"/>
                    <a:pt x="110" y="43"/>
                    <a:pt x="105" y="53"/>
                  </a:cubicBezTo>
                  <a:cubicBezTo>
                    <a:pt x="102" y="58"/>
                    <a:pt x="94" y="70"/>
                    <a:pt x="75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1" y="94"/>
                    <a:pt x="71" y="97"/>
                    <a:pt x="71" y="99"/>
                  </a:cubicBezTo>
                  <a:cubicBezTo>
                    <a:pt x="71" y="102"/>
                    <a:pt x="73" y="104"/>
                    <a:pt x="74" y="105"/>
                  </a:cubicBezTo>
                  <a:cubicBezTo>
                    <a:pt x="74" y="105"/>
                    <a:pt x="75" y="106"/>
                    <a:pt x="76" y="106"/>
                  </a:cubicBezTo>
                  <a:cubicBezTo>
                    <a:pt x="92" y="116"/>
                    <a:pt x="102" y="127"/>
                    <a:pt x="106" y="139"/>
                  </a:cubicBezTo>
                  <a:cubicBezTo>
                    <a:pt x="111" y="152"/>
                    <a:pt x="111" y="161"/>
                    <a:pt x="111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7" y="128"/>
                    <a:pt x="66" y="119"/>
                    <a:pt x="63" y="119"/>
                  </a:cubicBezTo>
                  <a:cubicBezTo>
                    <a:pt x="35" y="123"/>
                    <a:pt x="28" y="154"/>
                    <a:pt x="26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1"/>
                    <a:pt x="15" y="152"/>
                    <a:pt x="2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35"/>
            <p:cNvSpPr>
              <a:spLocks/>
            </p:cNvSpPr>
            <p:nvPr/>
          </p:nvSpPr>
          <p:spPr bwMode="auto">
            <a:xfrm>
              <a:off x="2311400" y="2232026"/>
              <a:ext cx="173038" cy="93663"/>
            </a:xfrm>
            <a:custGeom>
              <a:avLst/>
              <a:gdLst>
                <a:gd name="T0" fmla="*/ 47 w 52"/>
                <a:gd name="T1" fmla="*/ 3 h 28"/>
                <a:gd name="T2" fmla="*/ 0 w 52"/>
                <a:gd name="T3" fmla="*/ 3 h 28"/>
                <a:gd name="T4" fmla="*/ 25 w 52"/>
                <a:gd name="T5" fmla="*/ 28 h 28"/>
                <a:gd name="T6" fmla="*/ 47 w 52"/>
                <a:gd name="T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8">
                  <a:moveTo>
                    <a:pt x="47" y="3"/>
                  </a:moveTo>
                  <a:cubicBezTo>
                    <a:pt x="45" y="2"/>
                    <a:pt x="0" y="0"/>
                    <a:pt x="0" y="3"/>
                  </a:cubicBezTo>
                  <a:cubicBezTo>
                    <a:pt x="0" y="16"/>
                    <a:pt x="25" y="28"/>
                    <a:pt x="25" y="28"/>
                  </a:cubicBezTo>
                  <a:cubicBezTo>
                    <a:pt x="41" y="19"/>
                    <a:pt x="52" y="4"/>
                    <a:pt x="4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1" name="Freeform 7"/>
          <p:cNvSpPr>
            <a:spLocks noChangeAspect="1" noEditPoints="1"/>
          </p:cNvSpPr>
          <p:nvPr/>
        </p:nvSpPr>
        <p:spPr bwMode="auto">
          <a:xfrm>
            <a:off x="5601994" y="2305055"/>
            <a:ext cx="454210" cy="365120"/>
          </a:xfrm>
          <a:custGeom>
            <a:avLst/>
            <a:gdLst>
              <a:gd name="T0" fmla="*/ 146 w 148"/>
              <a:gd name="T1" fmla="*/ 23 h 119"/>
              <a:gd name="T2" fmla="*/ 111 w 148"/>
              <a:gd name="T3" fmla="*/ 1 h 119"/>
              <a:gd name="T4" fmla="*/ 106 w 148"/>
              <a:gd name="T5" fmla="*/ 1 h 119"/>
              <a:gd name="T6" fmla="*/ 74 w 148"/>
              <a:gd name="T7" fmla="*/ 21 h 119"/>
              <a:gd name="T8" fmla="*/ 42 w 148"/>
              <a:gd name="T9" fmla="*/ 1 h 119"/>
              <a:gd name="T10" fmla="*/ 37 w 148"/>
              <a:gd name="T11" fmla="*/ 1 h 119"/>
              <a:gd name="T12" fmla="*/ 3 w 148"/>
              <a:gd name="T13" fmla="*/ 23 h 119"/>
              <a:gd name="T14" fmla="*/ 0 w 148"/>
              <a:gd name="T15" fmla="*/ 27 h 119"/>
              <a:gd name="T16" fmla="*/ 0 w 148"/>
              <a:gd name="T17" fmla="*/ 114 h 119"/>
              <a:gd name="T18" fmla="*/ 3 w 148"/>
              <a:gd name="T19" fmla="*/ 118 h 119"/>
              <a:gd name="T20" fmla="*/ 8 w 148"/>
              <a:gd name="T21" fmla="*/ 118 h 119"/>
              <a:gd name="T22" fmla="*/ 40 w 148"/>
              <a:gd name="T23" fmla="*/ 98 h 119"/>
              <a:gd name="T24" fmla="*/ 72 w 148"/>
              <a:gd name="T25" fmla="*/ 118 h 119"/>
              <a:gd name="T26" fmla="*/ 77 w 148"/>
              <a:gd name="T27" fmla="*/ 118 h 119"/>
              <a:gd name="T28" fmla="*/ 109 w 148"/>
              <a:gd name="T29" fmla="*/ 98 h 119"/>
              <a:gd name="T30" fmla="*/ 141 w 148"/>
              <a:gd name="T31" fmla="*/ 118 h 119"/>
              <a:gd name="T32" fmla="*/ 143 w 148"/>
              <a:gd name="T33" fmla="*/ 119 h 119"/>
              <a:gd name="T34" fmla="*/ 146 w 148"/>
              <a:gd name="T35" fmla="*/ 118 h 119"/>
              <a:gd name="T36" fmla="*/ 148 w 148"/>
              <a:gd name="T37" fmla="*/ 114 h 119"/>
              <a:gd name="T38" fmla="*/ 148 w 148"/>
              <a:gd name="T39" fmla="*/ 27 h 119"/>
              <a:gd name="T40" fmla="*/ 146 w 148"/>
              <a:gd name="T41" fmla="*/ 23 h 119"/>
              <a:gd name="T42" fmla="*/ 35 w 148"/>
              <a:gd name="T43" fmla="*/ 89 h 119"/>
              <a:gd name="T44" fmla="*/ 10 w 148"/>
              <a:gd name="T45" fmla="*/ 105 h 119"/>
              <a:gd name="T46" fmla="*/ 10 w 148"/>
              <a:gd name="T47" fmla="*/ 30 h 119"/>
              <a:gd name="T48" fmla="*/ 35 w 148"/>
              <a:gd name="T49" fmla="*/ 15 h 119"/>
              <a:gd name="T50" fmla="*/ 35 w 148"/>
              <a:gd name="T51" fmla="*/ 89 h 119"/>
              <a:gd name="T52" fmla="*/ 69 w 148"/>
              <a:gd name="T53" fmla="*/ 105 h 119"/>
              <a:gd name="T54" fmla="*/ 45 w 148"/>
              <a:gd name="T55" fmla="*/ 89 h 119"/>
              <a:gd name="T56" fmla="*/ 45 w 148"/>
              <a:gd name="T57" fmla="*/ 15 h 119"/>
              <a:gd name="T58" fmla="*/ 69 w 148"/>
              <a:gd name="T59" fmla="*/ 30 h 119"/>
              <a:gd name="T60" fmla="*/ 69 w 148"/>
              <a:gd name="T61" fmla="*/ 105 h 119"/>
              <a:gd name="T62" fmla="*/ 104 w 148"/>
              <a:gd name="T63" fmla="*/ 89 h 119"/>
              <a:gd name="T64" fmla="*/ 79 w 148"/>
              <a:gd name="T65" fmla="*/ 105 h 119"/>
              <a:gd name="T66" fmla="*/ 79 w 148"/>
              <a:gd name="T67" fmla="*/ 30 h 119"/>
              <a:gd name="T68" fmla="*/ 104 w 148"/>
              <a:gd name="T69" fmla="*/ 15 h 119"/>
              <a:gd name="T70" fmla="*/ 104 w 148"/>
              <a:gd name="T71" fmla="*/ 89 h 119"/>
              <a:gd name="T72" fmla="*/ 138 w 148"/>
              <a:gd name="T73" fmla="*/ 105 h 119"/>
              <a:gd name="T74" fmla="*/ 114 w 148"/>
              <a:gd name="T75" fmla="*/ 89 h 119"/>
              <a:gd name="T76" fmla="*/ 114 w 148"/>
              <a:gd name="T77" fmla="*/ 15 h 119"/>
              <a:gd name="T78" fmla="*/ 138 w 148"/>
              <a:gd name="T79" fmla="*/ 30 h 119"/>
              <a:gd name="T80" fmla="*/ 138 w 148"/>
              <a:gd name="T81" fmla="*/ 10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19">
                <a:moveTo>
                  <a:pt x="146" y="23"/>
                </a:moveTo>
                <a:cubicBezTo>
                  <a:pt x="111" y="1"/>
                  <a:pt x="111" y="1"/>
                  <a:pt x="111" y="1"/>
                </a:cubicBezTo>
                <a:cubicBezTo>
                  <a:pt x="110" y="0"/>
                  <a:pt x="108" y="0"/>
                  <a:pt x="106" y="1"/>
                </a:cubicBezTo>
                <a:cubicBezTo>
                  <a:pt x="74" y="21"/>
                  <a:pt x="74" y="21"/>
                  <a:pt x="74" y="21"/>
                </a:cubicBezTo>
                <a:cubicBezTo>
                  <a:pt x="42" y="1"/>
                  <a:pt x="42" y="1"/>
                  <a:pt x="42" y="1"/>
                </a:cubicBezTo>
                <a:cubicBezTo>
                  <a:pt x="41" y="0"/>
                  <a:pt x="39" y="0"/>
                  <a:pt x="37" y="1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1" y="117"/>
                  <a:pt x="3" y="118"/>
                </a:cubicBezTo>
                <a:cubicBezTo>
                  <a:pt x="4" y="119"/>
                  <a:pt x="6" y="119"/>
                  <a:pt x="8" y="118"/>
                </a:cubicBezTo>
                <a:cubicBezTo>
                  <a:pt x="40" y="98"/>
                  <a:pt x="40" y="98"/>
                  <a:pt x="40" y="9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9"/>
                  <a:pt x="75" y="119"/>
                  <a:pt x="77" y="11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41" y="118"/>
                  <a:pt x="141" y="118"/>
                  <a:pt x="141" y="118"/>
                </a:cubicBezTo>
                <a:cubicBezTo>
                  <a:pt x="141" y="118"/>
                  <a:pt x="142" y="119"/>
                  <a:pt x="143" y="119"/>
                </a:cubicBezTo>
                <a:cubicBezTo>
                  <a:pt x="144" y="119"/>
                  <a:pt x="145" y="118"/>
                  <a:pt x="146" y="118"/>
                </a:cubicBezTo>
                <a:cubicBezTo>
                  <a:pt x="147" y="117"/>
                  <a:pt x="148" y="115"/>
                  <a:pt x="148" y="114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8" y="25"/>
                  <a:pt x="147" y="24"/>
                  <a:pt x="146" y="23"/>
                </a:cubicBezTo>
                <a:close/>
                <a:moveTo>
                  <a:pt x="35" y="89"/>
                </a:moveTo>
                <a:cubicBezTo>
                  <a:pt x="10" y="105"/>
                  <a:pt x="10" y="105"/>
                  <a:pt x="10" y="105"/>
                </a:cubicBezTo>
                <a:cubicBezTo>
                  <a:pt x="10" y="30"/>
                  <a:pt x="10" y="30"/>
                  <a:pt x="10" y="30"/>
                </a:cubicBezTo>
                <a:cubicBezTo>
                  <a:pt x="35" y="15"/>
                  <a:pt x="35" y="15"/>
                  <a:pt x="35" y="15"/>
                </a:cubicBezTo>
                <a:lnTo>
                  <a:pt x="35" y="89"/>
                </a:lnTo>
                <a:close/>
                <a:moveTo>
                  <a:pt x="69" y="105"/>
                </a:moveTo>
                <a:cubicBezTo>
                  <a:pt x="45" y="89"/>
                  <a:pt x="45" y="89"/>
                  <a:pt x="45" y="89"/>
                </a:cubicBezTo>
                <a:cubicBezTo>
                  <a:pt x="45" y="15"/>
                  <a:pt x="45" y="15"/>
                  <a:pt x="45" y="15"/>
                </a:cubicBezTo>
                <a:cubicBezTo>
                  <a:pt x="69" y="30"/>
                  <a:pt x="69" y="30"/>
                  <a:pt x="69" y="30"/>
                </a:cubicBezTo>
                <a:lnTo>
                  <a:pt x="69" y="105"/>
                </a:lnTo>
                <a:close/>
                <a:moveTo>
                  <a:pt x="104" y="89"/>
                </a:moveTo>
                <a:cubicBezTo>
                  <a:pt x="79" y="105"/>
                  <a:pt x="79" y="105"/>
                  <a:pt x="79" y="105"/>
                </a:cubicBezTo>
                <a:cubicBezTo>
                  <a:pt x="79" y="30"/>
                  <a:pt x="79" y="30"/>
                  <a:pt x="79" y="30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89"/>
                </a:lnTo>
                <a:close/>
                <a:moveTo>
                  <a:pt x="138" y="105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38" y="30"/>
                  <a:pt x="138" y="30"/>
                  <a:pt x="138" y="30"/>
                </a:cubicBezTo>
                <a:lnTo>
                  <a:pt x="138" y="1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23"/>
          <p:cNvSpPr>
            <a:spLocks noChangeAspect="1" noEditPoints="1"/>
          </p:cNvSpPr>
          <p:nvPr/>
        </p:nvSpPr>
        <p:spPr bwMode="auto">
          <a:xfrm>
            <a:off x="8713799" y="1685930"/>
            <a:ext cx="355151" cy="365120"/>
          </a:xfrm>
          <a:custGeom>
            <a:avLst/>
            <a:gdLst>
              <a:gd name="T0" fmla="*/ 125 w 134"/>
              <a:gd name="T1" fmla="*/ 36 h 137"/>
              <a:gd name="T2" fmla="*/ 104 w 134"/>
              <a:gd name="T3" fmla="*/ 26 h 137"/>
              <a:gd name="T4" fmla="*/ 104 w 134"/>
              <a:gd name="T5" fmla="*/ 0 h 137"/>
              <a:gd name="T6" fmla="*/ 0 w 134"/>
              <a:gd name="T7" fmla="*/ 0 h 137"/>
              <a:gd name="T8" fmla="*/ 0 w 134"/>
              <a:gd name="T9" fmla="*/ 107 h 137"/>
              <a:gd name="T10" fmla="*/ 12 w 134"/>
              <a:gd name="T11" fmla="*/ 120 h 137"/>
              <a:gd name="T12" fmla="*/ 92 w 134"/>
              <a:gd name="T13" fmla="*/ 120 h 137"/>
              <a:gd name="T14" fmla="*/ 104 w 134"/>
              <a:gd name="T15" fmla="*/ 107 h 137"/>
              <a:gd name="T16" fmla="*/ 104 w 134"/>
              <a:gd name="T17" fmla="*/ 92 h 137"/>
              <a:gd name="T18" fmla="*/ 125 w 134"/>
              <a:gd name="T19" fmla="*/ 82 h 137"/>
              <a:gd name="T20" fmla="*/ 134 w 134"/>
              <a:gd name="T21" fmla="*/ 59 h 137"/>
              <a:gd name="T22" fmla="*/ 125 w 134"/>
              <a:gd name="T23" fmla="*/ 36 h 137"/>
              <a:gd name="T24" fmla="*/ 116 w 134"/>
              <a:gd name="T25" fmla="*/ 74 h 137"/>
              <a:gd name="T26" fmla="*/ 104 w 134"/>
              <a:gd name="T27" fmla="*/ 79 h 137"/>
              <a:gd name="T28" fmla="*/ 104 w 134"/>
              <a:gd name="T29" fmla="*/ 39 h 137"/>
              <a:gd name="T30" fmla="*/ 116 w 134"/>
              <a:gd name="T31" fmla="*/ 44 h 137"/>
              <a:gd name="T32" fmla="*/ 121 w 134"/>
              <a:gd name="T33" fmla="*/ 59 h 137"/>
              <a:gd name="T34" fmla="*/ 116 w 134"/>
              <a:gd name="T35" fmla="*/ 74 h 137"/>
              <a:gd name="T36" fmla="*/ 98 w 134"/>
              <a:gd name="T37" fmla="*/ 126 h 137"/>
              <a:gd name="T38" fmla="*/ 6 w 134"/>
              <a:gd name="T39" fmla="*/ 126 h 137"/>
              <a:gd name="T40" fmla="*/ 0 w 134"/>
              <a:gd name="T41" fmla="*/ 131 h 137"/>
              <a:gd name="T42" fmla="*/ 6 w 134"/>
              <a:gd name="T43" fmla="*/ 137 h 137"/>
              <a:gd name="T44" fmla="*/ 98 w 134"/>
              <a:gd name="T45" fmla="*/ 137 h 137"/>
              <a:gd name="T46" fmla="*/ 104 w 134"/>
              <a:gd name="T47" fmla="*/ 131 h 137"/>
              <a:gd name="T48" fmla="*/ 98 w 134"/>
              <a:gd name="T49" fmla="*/ 12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4" h="137">
                <a:moveTo>
                  <a:pt x="125" y="36"/>
                </a:moveTo>
                <a:cubicBezTo>
                  <a:pt x="120" y="30"/>
                  <a:pt x="112" y="26"/>
                  <a:pt x="104" y="26"/>
                </a:cubicBez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2" y="120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98" y="120"/>
                  <a:pt x="104" y="114"/>
                  <a:pt x="104" y="107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12" y="92"/>
                  <a:pt x="120" y="88"/>
                  <a:pt x="125" y="82"/>
                </a:cubicBezTo>
                <a:cubicBezTo>
                  <a:pt x="130" y="76"/>
                  <a:pt x="134" y="68"/>
                  <a:pt x="134" y="59"/>
                </a:cubicBezTo>
                <a:cubicBezTo>
                  <a:pt x="134" y="50"/>
                  <a:pt x="130" y="42"/>
                  <a:pt x="125" y="36"/>
                </a:cubicBezTo>
                <a:close/>
                <a:moveTo>
                  <a:pt x="116" y="74"/>
                </a:moveTo>
                <a:cubicBezTo>
                  <a:pt x="112" y="77"/>
                  <a:pt x="108" y="79"/>
                  <a:pt x="104" y="79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8" y="39"/>
                  <a:pt x="112" y="41"/>
                  <a:pt x="116" y="44"/>
                </a:cubicBezTo>
                <a:cubicBezTo>
                  <a:pt x="119" y="48"/>
                  <a:pt x="121" y="53"/>
                  <a:pt x="121" y="59"/>
                </a:cubicBezTo>
                <a:cubicBezTo>
                  <a:pt x="121" y="65"/>
                  <a:pt x="119" y="70"/>
                  <a:pt x="116" y="74"/>
                </a:cubicBezTo>
                <a:close/>
                <a:moveTo>
                  <a:pt x="98" y="126"/>
                </a:moveTo>
                <a:cubicBezTo>
                  <a:pt x="6" y="126"/>
                  <a:pt x="6" y="126"/>
                  <a:pt x="6" y="126"/>
                </a:cubicBezTo>
                <a:cubicBezTo>
                  <a:pt x="3" y="126"/>
                  <a:pt x="0" y="128"/>
                  <a:pt x="0" y="131"/>
                </a:cubicBezTo>
                <a:cubicBezTo>
                  <a:pt x="0" y="134"/>
                  <a:pt x="3" y="137"/>
                  <a:pt x="6" y="137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101" y="137"/>
                  <a:pt x="104" y="134"/>
                  <a:pt x="104" y="131"/>
                </a:cubicBezTo>
                <a:cubicBezTo>
                  <a:pt x="104" y="128"/>
                  <a:pt x="101" y="126"/>
                  <a:pt x="98" y="1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"/>
          <p:cNvSpPr>
            <a:spLocks noChangeAspect="1" noEditPoints="1"/>
          </p:cNvSpPr>
          <p:nvPr/>
        </p:nvSpPr>
        <p:spPr bwMode="auto">
          <a:xfrm>
            <a:off x="5069534" y="2305055"/>
            <a:ext cx="363824" cy="365120"/>
          </a:xfrm>
          <a:custGeom>
            <a:avLst/>
            <a:gdLst>
              <a:gd name="T0" fmla="*/ 50 w 133"/>
              <a:gd name="T1" fmla="*/ 84 h 133"/>
              <a:gd name="T2" fmla="*/ 21 w 133"/>
              <a:gd name="T3" fmla="*/ 72 h 133"/>
              <a:gd name="T4" fmla="*/ 21 w 133"/>
              <a:gd name="T5" fmla="*/ 82 h 133"/>
              <a:gd name="T6" fmla="*/ 50 w 133"/>
              <a:gd name="T7" fmla="*/ 94 h 133"/>
              <a:gd name="T8" fmla="*/ 50 w 133"/>
              <a:gd name="T9" fmla="*/ 84 h 133"/>
              <a:gd name="T10" fmla="*/ 50 w 133"/>
              <a:gd name="T11" fmla="*/ 53 h 133"/>
              <a:gd name="T12" fmla="*/ 21 w 133"/>
              <a:gd name="T13" fmla="*/ 41 h 133"/>
              <a:gd name="T14" fmla="*/ 21 w 133"/>
              <a:gd name="T15" fmla="*/ 51 h 133"/>
              <a:gd name="T16" fmla="*/ 50 w 133"/>
              <a:gd name="T17" fmla="*/ 63 h 133"/>
              <a:gd name="T18" fmla="*/ 50 w 133"/>
              <a:gd name="T19" fmla="*/ 53 h 133"/>
              <a:gd name="T20" fmla="*/ 130 w 133"/>
              <a:gd name="T21" fmla="*/ 2 h 133"/>
              <a:gd name="T22" fmla="*/ 123 w 133"/>
              <a:gd name="T23" fmla="*/ 1 h 133"/>
              <a:gd name="T24" fmla="*/ 66 w 133"/>
              <a:gd name="T25" fmla="*/ 23 h 133"/>
              <a:gd name="T26" fmla="*/ 10 w 133"/>
              <a:gd name="T27" fmla="*/ 1 h 133"/>
              <a:gd name="T28" fmla="*/ 3 w 133"/>
              <a:gd name="T29" fmla="*/ 2 h 133"/>
              <a:gd name="T30" fmla="*/ 0 w 133"/>
              <a:gd name="T31" fmla="*/ 8 h 133"/>
              <a:gd name="T32" fmla="*/ 0 w 133"/>
              <a:gd name="T33" fmla="*/ 102 h 133"/>
              <a:gd name="T34" fmla="*/ 5 w 133"/>
              <a:gd name="T35" fmla="*/ 109 h 133"/>
              <a:gd name="T36" fmla="*/ 64 w 133"/>
              <a:gd name="T37" fmla="*/ 133 h 133"/>
              <a:gd name="T38" fmla="*/ 65 w 133"/>
              <a:gd name="T39" fmla="*/ 133 h 133"/>
              <a:gd name="T40" fmla="*/ 66 w 133"/>
              <a:gd name="T41" fmla="*/ 133 h 133"/>
              <a:gd name="T42" fmla="*/ 68 w 133"/>
              <a:gd name="T43" fmla="*/ 133 h 133"/>
              <a:gd name="T44" fmla="*/ 69 w 133"/>
              <a:gd name="T45" fmla="*/ 133 h 133"/>
              <a:gd name="T46" fmla="*/ 128 w 133"/>
              <a:gd name="T47" fmla="*/ 109 h 133"/>
              <a:gd name="T48" fmla="*/ 133 w 133"/>
              <a:gd name="T49" fmla="*/ 102 h 133"/>
              <a:gd name="T50" fmla="*/ 133 w 133"/>
              <a:gd name="T51" fmla="*/ 8 h 133"/>
              <a:gd name="T52" fmla="*/ 130 w 133"/>
              <a:gd name="T53" fmla="*/ 2 h 133"/>
              <a:gd name="T54" fmla="*/ 59 w 133"/>
              <a:gd name="T55" fmla="*/ 118 h 133"/>
              <a:gd name="T56" fmla="*/ 12 w 133"/>
              <a:gd name="T57" fmla="*/ 99 h 133"/>
              <a:gd name="T58" fmla="*/ 12 w 133"/>
              <a:gd name="T59" fmla="*/ 17 h 133"/>
              <a:gd name="T60" fmla="*/ 59 w 133"/>
              <a:gd name="T61" fmla="*/ 35 h 133"/>
              <a:gd name="T62" fmla="*/ 59 w 133"/>
              <a:gd name="T63" fmla="*/ 118 h 133"/>
              <a:gd name="T64" fmla="*/ 121 w 133"/>
              <a:gd name="T65" fmla="*/ 99 h 133"/>
              <a:gd name="T66" fmla="*/ 74 w 133"/>
              <a:gd name="T67" fmla="*/ 118 h 133"/>
              <a:gd name="T68" fmla="*/ 74 w 133"/>
              <a:gd name="T69" fmla="*/ 35 h 133"/>
              <a:gd name="T70" fmla="*/ 121 w 133"/>
              <a:gd name="T71" fmla="*/ 17 h 133"/>
              <a:gd name="T72" fmla="*/ 121 w 133"/>
              <a:gd name="T73" fmla="*/ 99 h 133"/>
              <a:gd name="T74" fmla="*/ 112 w 133"/>
              <a:gd name="T75" fmla="*/ 72 h 133"/>
              <a:gd name="T76" fmla="*/ 83 w 133"/>
              <a:gd name="T77" fmla="*/ 84 h 133"/>
              <a:gd name="T78" fmla="*/ 83 w 133"/>
              <a:gd name="T79" fmla="*/ 94 h 133"/>
              <a:gd name="T80" fmla="*/ 112 w 133"/>
              <a:gd name="T81" fmla="*/ 82 h 133"/>
              <a:gd name="T82" fmla="*/ 112 w 133"/>
              <a:gd name="T83" fmla="*/ 72 h 133"/>
              <a:gd name="T84" fmla="*/ 112 w 133"/>
              <a:gd name="T85" fmla="*/ 41 h 133"/>
              <a:gd name="T86" fmla="*/ 83 w 133"/>
              <a:gd name="T87" fmla="*/ 53 h 133"/>
              <a:gd name="T88" fmla="*/ 83 w 133"/>
              <a:gd name="T89" fmla="*/ 63 h 133"/>
              <a:gd name="T90" fmla="*/ 112 w 133"/>
              <a:gd name="T91" fmla="*/ 51 h 133"/>
              <a:gd name="T92" fmla="*/ 112 w 133"/>
              <a:gd name="T93" fmla="*/ 4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3" h="133">
                <a:moveTo>
                  <a:pt x="50" y="84"/>
                </a:moveTo>
                <a:cubicBezTo>
                  <a:pt x="21" y="72"/>
                  <a:pt x="21" y="72"/>
                  <a:pt x="21" y="72"/>
                </a:cubicBezTo>
                <a:cubicBezTo>
                  <a:pt x="21" y="82"/>
                  <a:pt x="21" y="82"/>
                  <a:pt x="21" y="82"/>
                </a:cubicBezTo>
                <a:cubicBezTo>
                  <a:pt x="50" y="94"/>
                  <a:pt x="50" y="94"/>
                  <a:pt x="50" y="94"/>
                </a:cubicBezTo>
                <a:lnTo>
                  <a:pt x="50" y="84"/>
                </a:lnTo>
                <a:close/>
                <a:moveTo>
                  <a:pt x="50" y="53"/>
                </a:moveTo>
                <a:cubicBezTo>
                  <a:pt x="21" y="41"/>
                  <a:pt x="21" y="41"/>
                  <a:pt x="21" y="41"/>
                </a:cubicBezTo>
                <a:cubicBezTo>
                  <a:pt x="21" y="51"/>
                  <a:pt x="21" y="51"/>
                  <a:pt x="21" y="51"/>
                </a:cubicBezTo>
                <a:cubicBezTo>
                  <a:pt x="50" y="63"/>
                  <a:pt x="50" y="63"/>
                  <a:pt x="50" y="63"/>
                </a:cubicBezTo>
                <a:lnTo>
                  <a:pt x="50" y="53"/>
                </a:lnTo>
                <a:close/>
                <a:moveTo>
                  <a:pt x="130" y="2"/>
                </a:moveTo>
                <a:cubicBezTo>
                  <a:pt x="128" y="0"/>
                  <a:pt x="125" y="0"/>
                  <a:pt x="123" y="1"/>
                </a:cubicBezTo>
                <a:cubicBezTo>
                  <a:pt x="66" y="23"/>
                  <a:pt x="66" y="23"/>
                  <a:pt x="66" y="2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0"/>
                  <a:pt x="5" y="0"/>
                  <a:pt x="3" y="2"/>
                </a:cubicBezTo>
                <a:cubicBezTo>
                  <a:pt x="1" y="3"/>
                  <a:pt x="0" y="5"/>
                  <a:pt x="0" y="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5"/>
                  <a:pt x="2" y="108"/>
                  <a:pt x="5" y="109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3"/>
                  <a:pt x="65" y="133"/>
                </a:cubicBezTo>
                <a:cubicBezTo>
                  <a:pt x="65" y="133"/>
                  <a:pt x="66" y="133"/>
                  <a:pt x="66" y="133"/>
                </a:cubicBezTo>
                <a:cubicBezTo>
                  <a:pt x="67" y="133"/>
                  <a:pt x="67" y="133"/>
                  <a:pt x="68" y="133"/>
                </a:cubicBezTo>
                <a:cubicBezTo>
                  <a:pt x="68" y="133"/>
                  <a:pt x="69" y="133"/>
                  <a:pt x="69" y="133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1" y="108"/>
                  <a:pt x="133" y="105"/>
                  <a:pt x="133" y="102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5"/>
                  <a:pt x="132" y="3"/>
                  <a:pt x="130" y="2"/>
                </a:cubicBezTo>
                <a:close/>
                <a:moveTo>
                  <a:pt x="59" y="118"/>
                </a:moveTo>
                <a:cubicBezTo>
                  <a:pt x="12" y="99"/>
                  <a:pt x="12" y="99"/>
                  <a:pt x="12" y="99"/>
                </a:cubicBezTo>
                <a:cubicBezTo>
                  <a:pt x="12" y="17"/>
                  <a:pt x="12" y="17"/>
                  <a:pt x="12" y="17"/>
                </a:cubicBezTo>
                <a:cubicBezTo>
                  <a:pt x="59" y="35"/>
                  <a:pt x="59" y="35"/>
                  <a:pt x="59" y="35"/>
                </a:cubicBezTo>
                <a:lnTo>
                  <a:pt x="59" y="118"/>
                </a:lnTo>
                <a:close/>
                <a:moveTo>
                  <a:pt x="121" y="99"/>
                </a:moveTo>
                <a:cubicBezTo>
                  <a:pt x="74" y="118"/>
                  <a:pt x="74" y="118"/>
                  <a:pt x="74" y="118"/>
                </a:cubicBezTo>
                <a:cubicBezTo>
                  <a:pt x="74" y="35"/>
                  <a:pt x="74" y="35"/>
                  <a:pt x="74" y="35"/>
                </a:cubicBezTo>
                <a:cubicBezTo>
                  <a:pt x="121" y="17"/>
                  <a:pt x="121" y="17"/>
                  <a:pt x="121" y="17"/>
                </a:cubicBezTo>
                <a:lnTo>
                  <a:pt x="121" y="99"/>
                </a:lnTo>
                <a:close/>
                <a:moveTo>
                  <a:pt x="112" y="72"/>
                </a:moveTo>
                <a:cubicBezTo>
                  <a:pt x="83" y="84"/>
                  <a:pt x="83" y="84"/>
                  <a:pt x="83" y="84"/>
                </a:cubicBezTo>
                <a:cubicBezTo>
                  <a:pt x="83" y="94"/>
                  <a:pt x="83" y="94"/>
                  <a:pt x="83" y="94"/>
                </a:cubicBezTo>
                <a:cubicBezTo>
                  <a:pt x="112" y="82"/>
                  <a:pt x="112" y="82"/>
                  <a:pt x="112" y="82"/>
                </a:cubicBezTo>
                <a:lnTo>
                  <a:pt x="112" y="72"/>
                </a:lnTo>
                <a:close/>
                <a:moveTo>
                  <a:pt x="112" y="41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63"/>
                  <a:pt x="83" y="63"/>
                  <a:pt x="83" y="63"/>
                </a:cubicBezTo>
                <a:cubicBezTo>
                  <a:pt x="112" y="51"/>
                  <a:pt x="112" y="51"/>
                  <a:pt x="112" y="51"/>
                </a:cubicBezTo>
                <a:lnTo>
                  <a:pt x="112" y="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" name="Group 37"/>
          <p:cNvGrpSpPr>
            <a:grpSpLocks noChangeAspect="1"/>
          </p:cNvGrpSpPr>
          <p:nvPr/>
        </p:nvGrpSpPr>
        <p:grpSpPr bwMode="auto">
          <a:xfrm>
            <a:off x="9305976" y="1685930"/>
            <a:ext cx="396045" cy="365120"/>
            <a:chOff x="3823" y="1800"/>
            <a:chExt cx="397" cy="36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5" name="Freeform 38"/>
            <p:cNvSpPr>
              <a:spLocks/>
            </p:cNvSpPr>
            <p:nvPr/>
          </p:nvSpPr>
          <p:spPr bwMode="auto">
            <a:xfrm>
              <a:off x="3826" y="2022"/>
              <a:ext cx="390" cy="144"/>
            </a:xfrm>
            <a:custGeom>
              <a:avLst/>
              <a:gdLst>
                <a:gd name="T0" fmla="*/ 579 w 640"/>
                <a:gd name="T1" fmla="*/ 38 h 234"/>
                <a:gd name="T2" fmla="*/ 579 w 640"/>
                <a:gd name="T3" fmla="*/ 38 h 234"/>
                <a:gd name="T4" fmla="*/ 354 w 640"/>
                <a:gd name="T5" fmla="*/ 38 h 234"/>
                <a:gd name="T6" fmla="*/ 354 w 640"/>
                <a:gd name="T7" fmla="*/ 73 h 234"/>
                <a:gd name="T8" fmla="*/ 349 w 640"/>
                <a:gd name="T9" fmla="*/ 78 h 234"/>
                <a:gd name="T10" fmla="*/ 292 w 640"/>
                <a:gd name="T11" fmla="*/ 78 h 234"/>
                <a:gd name="T12" fmla="*/ 287 w 640"/>
                <a:gd name="T13" fmla="*/ 73 h 234"/>
                <a:gd name="T14" fmla="*/ 287 w 640"/>
                <a:gd name="T15" fmla="*/ 38 h 234"/>
                <a:gd name="T16" fmla="*/ 62 w 640"/>
                <a:gd name="T17" fmla="*/ 38 h 234"/>
                <a:gd name="T18" fmla="*/ 18 w 640"/>
                <a:gd name="T19" fmla="*/ 21 h 234"/>
                <a:gd name="T20" fmla="*/ 0 w 640"/>
                <a:gd name="T21" fmla="*/ 0 h 234"/>
                <a:gd name="T22" fmla="*/ 0 w 640"/>
                <a:gd name="T23" fmla="*/ 216 h 234"/>
                <a:gd name="T24" fmla="*/ 18 w 640"/>
                <a:gd name="T25" fmla="*/ 234 h 234"/>
                <a:gd name="T26" fmla="*/ 622 w 640"/>
                <a:gd name="T27" fmla="*/ 234 h 234"/>
                <a:gd name="T28" fmla="*/ 640 w 640"/>
                <a:gd name="T29" fmla="*/ 216 h 234"/>
                <a:gd name="T30" fmla="*/ 640 w 640"/>
                <a:gd name="T31" fmla="*/ 2 h 234"/>
                <a:gd name="T32" fmla="*/ 624 w 640"/>
                <a:gd name="T33" fmla="*/ 23 h 234"/>
                <a:gd name="T34" fmla="*/ 579 w 640"/>
                <a:gd name="T35" fmla="*/ 3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0" h="234">
                  <a:moveTo>
                    <a:pt x="579" y="38"/>
                  </a:moveTo>
                  <a:lnTo>
                    <a:pt x="579" y="38"/>
                  </a:lnTo>
                  <a:lnTo>
                    <a:pt x="354" y="38"/>
                  </a:lnTo>
                  <a:lnTo>
                    <a:pt x="354" y="73"/>
                  </a:lnTo>
                  <a:cubicBezTo>
                    <a:pt x="354" y="75"/>
                    <a:pt x="351" y="78"/>
                    <a:pt x="349" y="78"/>
                  </a:cubicBezTo>
                  <a:lnTo>
                    <a:pt x="292" y="78"/>
                  </a:lnTo>
                  <a:cubicBezTo>
                    <a:pt x="289" y="78"/>
                    <a:pt x="287" y="75"/>
                    <a:pt x="287" y="73"/>
                  </a:cubicBezTo>
                  <a:lnTo>
                    <a:pt x="287" y="38"/>
                  </a:lnTo>
                  <a:lnTo>
                    <a:pt x="62" y="38"/>
                  </a:lnTo>
                  <a:cubicBezTo>
                    <a:pt x="46" y="37"/>
                    <a:pt x="27" y="34"/>
                    <a:pt x="18" y="21"/>
                  </a:cubicBezTo>
                  <a:lnTo>
                    <a:pt x="0" y="0"/>
                  </a:lnTo>
                  <a:lnTo>
                    <a:pt x="0" y="216"/>
                  </a:lnTo>
                  <a:cubicBezTo>
                    <a:pt x="0" y="225"/>
                    <a:pt x="8" y="234"/>
                    <a:pt x="18" y="234"/>
                  </a:cubicBezTo>
                  <a:lnTo>
                    <a:pt x="622" y="234"/>
                  </a:lnTo>
                  <a:cubicBezTo>
                    <a:pt x="632" y="234"/>
                    <a:pt x="640" y="225"/>
                    <a:pt x="640" y="216"/>
                  </a:cubicBezTo>
                  <a:lnTo>
                    <a:pt x="640" y="2"/>
                  </a:lnTo>
                  <a:lnTo>
                    <a:pt x="624" y="23"/>
                  </a:lnTo>
                  <a:cubicBezTo>
                    <a:pt x="614" y="36"/>
                    <a:pt x="596" y="37"/>
                    <a:pt x="579" y="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9"/>
            <p:cNvSpPr>
              <a:spLocks/>
            </p:cNvSpPr>
            <p:nvPr/>
          </p:nvSpPr>
          <p:spPr bwMode="auto">
            <a:xfrm>
              <a:off x="3949" y="1800"/>
              <a:ext cx="147" cy="44"/>
            </a:xfrm>
            <a:custGeom>
              <a:avLst/>
              <a:gdLst>
                <a:gd name="T0" fmla="*/ 42 w 241"/>
                <a:gd name="T1" fmla="*/ 37 h 71"/>
                <a:gd name="T2" fmla="*/ 42 w 241"/>
                <a:gd name="T3" fmla="*/ 37 h 71"/>
                <a:gd name="T4" fmla="*/ 43 w 241"/>
                <a:gd name="T5" fmla="*/ 34 h 71"/>
                <a:gd name="T6" fmla="*/ 200 w 241"/>
                <a:gd name="T7" fmla="*/ 34 h 71"/>
                <a:gd name="T8" fmla="*/ 201 w 241"/>
                <a:gd name="T9" fmla="*/ 36 h 71"/>
                <a:gd name="T10" fmla="*/ 206 w 241"/>
                <a:gd name="T11" fmla="*/ 71 h 71"/>
                <a:gd name="T12" fmla="*/ 241 w 241"/>
                <a:gd name="T13" fmla="*/ 71 h 71"/>
                <a:gd name="T14" fmla="*/ 235 w 241"/>
                <a:gd name="T15" fmla="*/ 31 h 71"/>
                <a:gd name="T16" fmla="*/ 202 w 241"/>
                <a:gd name="T17" fmla="*/ 0 h 71"/>
                <a:gd name="T18" fmla="*/ 42 w 241"/>
                <a:gd name="T19" fmla="*/ 0 h 71"/>
                <a:gd name="T20" fmla="*/ 8 w 241"/>
                <a:gd name="T21" fmla="*/ 30 h 71"/>
                <a:gd name="T22" fmla="*/ 0 w 241"/>
                <a:gd name="T23" fmla="*/ 71 h 71"/>
                <a:gd name="T24" fmla="*/ 35 w 241"/>
                <a:gd name="T25" fmla="*/ 71 h 71"/>
                <a:gd name="T26" fmla="*/ 42 w 241"/>
                <a:gd name="T27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71">
                  <a:moveTo>
                    <a:pt x="42" y="37"/>
                  </a:moveTo>
                  <a:lnTo>
                    <a:pt x="42" y="37"/>
                  </a:lnTo>
                  <a:cubicBezTo>
                    <a:pt x="42" y="36"/>
                    <a:pt x="43" y="35"/>
                    <a:pt x="43" y="34"/>
                  </a:cubicBezTo>
                  <a:lnTo>
                    <a:pt x="200" y="34"/>
                  </a:lnTo>
                  <a:cubicBezTo>
                    <a:pt x="200" y="35"/>
                    <a:pt x="201" y="35"/>
                    <a:pt x="201" y="36"/>
                  </a:cubicBezTo>
                  <a:lnTo>
                    <a:pt x="206" y="71"/>
                  </a:lnTo>
                  <a:lnTo>
                    <a:pt x="241" y="71"/>
                  </a:lnTo>
                  <a:lnTo>
                    <a:pt x="235" y="31"/>
                  </a:lnTo>
                  <a:cubicBezTo>
                    <a:pt x="232" y="15"/>
                    <a:pt x="221" y="0"/>
                    <a:pt x="202" y="0"/>
                  </a:cubicBezTo>
                  <a:lnTo>
                    <a:pt x="42" y="0"/>
                  </a:lnTo>
                  <a:cubicBezTo>
                    <a:pt x="22" y="0"/>
                    <a:pt x="11" y="14"/>
                    <a:pt x="8" y="30"/>
                  </a:cubicBezTo>
                  <a:lnTo>
                    <a:pt x="0" y="71"/>
                  </a:lnTo>
                  <a:lnTo>
                    <a:pt x="35" y="71"/>
                  </a:lnTo>
                  <a:lnTo>
                    <a:pt x="42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0"/>
            <p:cNvSpPr>
              <a:spLocks/>
            </p:cNvSpPr>
            <p:nvPr/>
          </p:nvSpPr>
          <p:spPr bwMode="auto">
            <a:xfrm>
              <a:off x="3823" y="1860"/>
              <a:ext cx="397" cy="169"/>
            </a:xfrm>
            <a:custGeom>
              <a:avLst/>
              <a:gdLst>
                <a:gd name="T0" fmla="*/ 633 w 651"/>
                <a:gd name="T1" fmla="*/ 0 h 274"/>
                <a:gd name="T2" fmla="*/ 633 w 651"/>
                <a:gd name="T3" fmla="*/ 0 h 274"/>
                <a:gd name="T4" fmla="*/ 18 w 651"/>
                <a:gd name="T5" fmla="*/ 0 h 274"/>
                <a:gd name="T6" fmla="*/ 0 w 651"/>
                <a:gd name="T7" fmla="*/ 18 h 274"/>
                <a:gd name="T8" fmla="*/ 0 w 651"/>
                <a:gd name="T9" fmla="*/ 187 h 274"/>
                <a:gd name="T10" fmla="*/ 13 w 651"/>
                <a:gd name="T11" fmla="*/ 228 h 274"/>
                <a:gd name="T12" fmla="*/ 33 w 651"/>
                <a:gd name="T13" fmla="*/ 257 h 274"/>
                <a:gd name="T14" fmla="*/ 67 w 651"/>
                <a:gd name="T15" fmla="*/ 274 h 274"/>
                <a:gd name="T16" fmla="*/ 584 w 651"/>
                <a:gd name="T17" fmla="*/ 274 h 274"/>
                <a:gd name="T18" fmla="*/ 618 w 651"/>
                <a:gd name="T19" fmla="*/ 257 h 274"/>
                <a:gd name="T20" fmla="*/ 638 w 651"/>
                <a:gd name="T21" fmla="*/ 228 h 274"/>
                <a:gd name="T22" fmla="*/ 651 w 651"/>
                <a:gd name="T23" fmla="*/ 187 h 274"/>
                <a:gd name="T24" fmla="*/ 651 w 651"/>
                <a:gd name="T25" fmla="*/ 18 h 274"/>
                <a:gd name="T26" fmla="*/ 633 w 651"/>
                <a:gd name="T2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1" h="274">
                  <a:moveTo>
                    <a:pt x="633" y="0"/>
                  </a:moveTo>
                  <a:lnTo>
                    <a:pt x="633" y="0"/>
                  </a:ln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87"/>
                  </a:lnTo>
                  <a:cubicBezTo>
                    <a:pt x="0" y="199"/>
                    <a:pt x="8" y="220"/>
                    <a:pt x="13" y="228"/>
                  </a:cubicBezTo>
                  <a:cubicBezTo>
                    <a:pt x="18" y="236"/>
                    <a:pt x="26" y="251"/>
                    <a:pt x="33" y="257"/>
                  </a:cubicBezTo>
                  <a:cubicBezTo>
                    <a:pt x="40" y="262"/>
                    <a:pt x="56" y="274"/>
                    <a:pt x="67" y="274"/>
                  </a:cubicBezTo>
                  <a:lnTo>
                    <a:pt x="584" y="274"/>
                  </a:lnTo>
                  <a:cubicBezTo>
                    <a:pt x="595" y="274"/>
                    <a:pt x="611" y="264"/>
                    <a:pt x="618" y="257"/>
                  </a:cubicBezTo>
                  <a:cubicBezTo>
                    <a:pt x="624" y="250"/>
                    <a:pt x="634" y="236"/>
                    <a:pt x="638" y="228"/>
                  </a:cubicBezTo>
                  <a:cubicBezTo>
                    <a:pt x="642" y="220"/>
                    <a:pt x="651" y="199"/>
                    <a:pt x="651" y="187"/>
                  </a:cubicBezTo>
                  <a:lnTo>
                    <a:pt x="651" y="18"/>
                  </a:lnTo>
                  <a:cubicBezTo>
                    <a:pt x="651" y="8"/>
                    <a:pt x="643" y="0"/>
                    <a:pt x="6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8" name="Freeform 278"/>
          <p:cNvSpPr>
            <a:spLocks noChangeAspect="1" noEditPoints="1"/>
          </p:cNvSpPr>
          <p:nvPr/>
        </p:nvSpPr>
        <p:spPr bwMode="auto">
          <a:xfrm>
            <a:off x="4154593" y="2305055"/>
            <a:ext cx="315500" cy="365120"/>
          </a:xfrm>
          <a:custGeom>
            <a:avLst/>
            <a:gdLst>
              <a:gd name="T0" fmla="*/ 2997 w 5074"/>
              <a:gd name="T1" fmla="*/ 4626 h 5872"/>
              <a:gd name="T2" fmla="*/ 3300 w 5074"/>
              <a:gd name="T3" fmla="*/ 3685 h 5872"/>
              <a:gd name="T4" fmla="*/ 3300 w 5074"/>
              <a:gd name="T5" fmla="*/ 3685 h 5872"/>
              <a:gd name="T6" fmla="*/ 3002 w 5074"/>
              <a:gd name="T7" fmla="*/ 3673 h 5872"/>
              <a:gd name="T8" fmla="*/ 915 w 5074"/>
              <a:gd name="T9" fmla="*/ 2422 h 5872"/>
              <a:gd name="T10" fmla="*/ 915 w 5074"/>
              <a:gd name="T11" fmla="*/ 2719 h 5872"/>
              <a:gd name="T12" fmla="*/ 4766 w 5074"/>
              <a:gd name="T13" fmla="*/ 2803 h 5872"/>
              <a:gd name="T14" fmla="*/ 4085 w 5074"/>
              <a:gd name="T15" fmla="*/ 2384 h 5872"/>
              <a:gd name="T16" fmla="*/ 3638 w 5074"/>
              <a:gd name="T17" fmla="*/ 2874 h 5872"/>
              <a:gd name="T18" fmla="*/ 4677 w 5074"/>
              <a:gd name="T19" fmla="*/ 1810 h 5872"/>
              <a:gd name="T20" fmla="*/ 4834 w 5074"/>
              <a:gd name="T21" fmla="*/ 1861 h 5872"/>
              <a:gd name="T22" fmla="*/ 4992 w 5074"/>
              <a:gd name="T23" fmla="*/ 1979 h 5872"/>
              <a:gd name="T24" fmla="*/ 5065 w 5074"/>
              <a:gd name="T25" fmla="*/ 2123 h 5872"/>
              <a:gd name="T26" fmla="*/ 5065 w 5074"/>
              <a:gd name="T27" fmla="*/ 2283 h 5872"/>
              <a:gd name="T28" fmla="*/ 4852 w 5074"/>
              <a:gd name="T29" fmla="*/ 2666 h 5872"/>
              <a:gd name="T30" fmla="*/ 4337 w 5074"/>
              <a:gd name="T31" fmla="*/ 2349 h 5872"/>
              <a:gd name="T32" fmla="*/ 4355 w 5074"/>
              <a:gd name="T33" fmla="*/ 1975 h 5872"/>
              <a:gd name="T34" fmla="*/ 4471 w 5074"/>
              <a:gd name="T35" fmla="*/ 1859 h 5872"/>
              <a:gd name="T36" fmla="*/ 4624 w 5074"/>
              <a:gd name="T37" fmla="*/ 1810 h 5872"/>
              <a:gd name="T38" fmla="*/ 3011 w 5074"/>
              <a:gd name="T39" fmla="*/ 1093 h 5872"/>
              <a:gd name="T40" fmla="*/ 3054 w 5074"/>
              <a:gd name="T41" fmla="*/ 1288 h 5872"/>
              <a:gd name="T42" fmla="*/ 3172 w 5074"/>
              <a:gd name="T43" fmla="*/ 1443 h 5872"/>
              <a:gd name="T44" fmla="*/ 3342 w 5074"/>
              <a:gd name="T45" fmla="*/ 1537 h 5872"/>
              <a:gd name="T46" fmla="*/ 3860 w 5074"/>
              <a:gd name="T47" fmla="*/ 1557 h 5872"/>
              <a:gd name="T48" fmla="*/ 881 w 5074"/>
              <a:gd name="T49" fmla="*/ 0 h 5872"/>
              <a:gd name="T50" fmla="*/ 4476 w 5074"/>
              <a:gd name="T51" fmla="*/ 1673 h 5872"/>
              <a:gd name="T52" fmla="*/ 4300 w 5074"/>
              <a:gd name="T53" fmla="*/ 1779 h 5872"/>
              <a:gd name="T54" fmla="*/ 4154 w 5074"/>
              <a:gd name="T55" fmla="*/ 1982 h 5872"/>
              <a:gd name="T56" fmla="*/ 3382 w 5074"/>
              <a:gd name="T57" fmla="*/ 1968 h 5872"/>
              <a:gd name="T58" fmla="*/ 3113 w 5074"/>
              <a:gd name="T59" fmla="*/ 1893 h 5872"/>
              <a:gd name="T60" fmla="*/ 2887 w 5074"/>
              <a:gd name="T61" fmla="*/ 1746 h 5872"/>
              <a:gd name="T62" fmla="*/ 2716 w 5074"/>
              <a:gd name="T63" fmla="*/ 1536 h 5872"/>
              <a:gd name="T64" fmla="*/ 2616 w 5074"/>
              <a:gd name="T65" fmla="*/ 1281 h 5872"/>
              <a:gd name="T66" fmla="*/ 2597 w 5074"/>
              <a:gd name="T67" fmla="*/ 416 h 5872"/>
              <a:gd name="T68" fmla="*/ 748 w 5074"/>
              <a:gd name="T69" fmla="*/ 436 h 5872"/>
              <a:gd name="T70" fmla="*/ 577 w 5074"/>
              <a:gd name="T71" fmla="*/ 530 h 5872"/>
              <a:gd name="T72" fmla="*/ 459 w 5074"/>
              <a:gd name="T73" fmla="*/ 685 h 5872"/>
              <a:gd name="T74" fmla="*/ 417 w 5074"/>
              <a:gd name="T75" fmla="*/ 881 h 5872"/>
              <a:gd name="T76" fmla="*/ 436 w 5074"/>
              <a:gd name="T77" fmla="*/ 5125 h 5872"/>
              <a:gd name="T78" fmla="*/ 531 w 5074"/>
              <a:gd name="T79" fmla="*/ 5297 h 5872"/>
              <a:gd name="T80" fmla="*/ 685 w 5074"/>
              <a:gd name="T81" fmla="*/ 5413 h 5872"/>
              <a:gd name="T82" fmla="*/ 881 w 5074"/>
              <a:gd name="T83" fmla="*/ 5457 h 5872"/>
              <a:gd name="T84" fmla="*/ 3821 w 5074"/>
              <a:gd name="T85" fmla="*/ 5438 h 5872"/>
              <a:gd name="T86" fmla="*/ 3992 w 5074"/>
              <a:gd name="T87" fmla="*/ 5342 h 5872"/>
              <a:gd name="T88" fmla="*/ 4109 w 5074"/>
              <a:gd name="T89" fmla="*/ 5187 h 5872"/>
              <a:gd name="T90" fmla="*/ 4154 w 5074"/>
              <a:gd name="T91" fmla="*/ 4991 h 5872"/>
              <a:gd name="T92" fmla="*/ 4569 w 5074"/>
              <a:gd name="T93" fmla="*/ 3468 h 5872"/>
              <a:gd name="T94" fmla="*/ 4547 w 5074"/>
              <a:gd name="T95" fmla="*/ 5180 h 5872"/>
              <a:gd name="T96" fmla="*/ 4448 w 5074"/>
              <a:gd name="T97" fmla="*/ 5436 h 5872"/>
              <a:gd name="T98" fmla="*/ 4277 w 5074"/>
              <a:gd name="T99" fmla="*/ 5644 h 5872"/>
              <a:gd name="T100" fmla="*/ 4051 w 5074"/>
              <a:gd name="T101" fmla="*/ 5794 h 5872"/>
              <a:gd name="T102" fmla="*/ 3784 w 5074"/>
              <a:gd name="T103" fmla="*/ 5867 h 5872"/>
              <a:gd name="T104" fmla="*/ 785 w 5074"/>
              <a:gd name="T105" fmla="*/ 5867 h 5872"/>
              <a:gd name="T106" fmla="*/ 518 w 5074"/>
              <a:gd name="T107" fmla="*/ 5794 h 5872"/>
              <a:gd name="T108" fmla="*/ 292 w 5074"/>
              <a:gd name="T109" fmla="*/ 5644 h 5872"/>
              <a:gd name="T110" fmla="*/ 121 w 5074"/>
              <a:gd name="T111" fmla="*/ 5436 h 5872"/>
              <a:gd name="T112" fmla="*/ 22 w 5074"/>
              <a:gd name="T113" fmla="*/ 5180 h 5872"/>
              <a:gd name="T114" fmla="*/ 0 w 5074"/>
              <a:gd name="T115" fmla="*/ 881 h 5872"/>
              <a:gd name="T116" fmla="*/ 46 w 5074"/>
              <a:gd name="T117" fmla="*/ 603 h 5872"/>
              <a:gd name="T118" fmla="*/ 171 w 5074"/>
              <a:gd name="T119" fmla="*/ 361 h 5872"/>
              <a:gd name="T120" fmla="*/ 361 w 5074"/>
              <a:gd name="T121" fmla="*/ 171 h 5872"/>
              <a:gd name="T122" fmla="*/ 604 w 5074"/>
              <a:gd name="T123" fmla="*/ 46 h 5872"/>
              <a:gd name="T124" fmla="*/ 881 w 5074"/>
              <a:gd name="T125" fmla="*/ 0 h 5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74" h="5872">
                <a:moveTo>
                  <a:pt x="2088" y="4329"/>
                </a:moveTo>
                <a:lnTo>
                  <a:pt x="2999" y="4329"/>
                </a:lnTo>
                <a:lnTo>
                  <a:pt x="2997" y="4626"/>
                </a:lnTo>
                <a:lnTo>
                  <a:pt x="2088" y="4626"/>
                </a:lnTo>
                <a:lnTo>
                  <a:pt x="2088" y="4329"/>
                </a:lnTo>
                <a:close/>
                <a:moveTo>
                  <a:pt x="3300" y="3685"/>
                </a:moveTo>
                <a:lnTo>
                  <a:pt x="3980" y="4103"/>
                </a:lnTo>
                <a:lnTo>
                  <a:pt x="3200" y="4596"/>
                </a:lnTo>
                <a:lnTo>
                  <a:pt x="3300" y="3685"/>
                </a:lnTo>
                <a:close/>
                <a:moveTo>
                  <a:pt x="915" y="3376"/>
                </a:moveTo>
                <a:lnTo>
                  <a:pt x="3004" y="3376"/>
                </a:lnTo>
                <a:lnTo>
                  <a:pt x="3002" y="3673"/>
                </a:lnTo>
                <a:lnTo>
                  <a:pt x="915" y="3673"/>
                </a:lnTo>
                <a:lnTo>
                  <a:pt x="915" y="3376"/>
                </a:lnTo>
                <a:close/>
                <a:moveTo>
                  <a:pt x="915" y="2422"/>
                </a:moveTo>
                <a:lnTo>
                  <a:pt x="3259" y="2422"/>
                </a:lnTo>
                <a:lnTo>
                  <a:pt x="3259" y="2719"/>
                </a:lnTo>
                <a:lnTo>
                  <a:pt x="915" y="2719"/>
                </a:lnTo>
                <a:lnTo>
                  <a:pt x="915" y="2422"/>
                </a:lnTo>
                <a:close/>
                <a:moveTo>
                  <a:pt x="4085" y="2384"/>
                </a:moveTo>
                <a:lnTo>
                  <a:pt x="4766" y="2803"/>
                </a:lnTo>
                <a:lnTo>
                  <a:pt x="4076" y="3961"/>
                </a:lnTo>
                <a:lnTo>
                  <a:pt x="3394" y="3539"/>
                </a:lnTo>
                <a:lnTo>
                  <a:pt x="4085" y="2384"/>
                </a:lnTo>
                <a:close/>
                <a:moveTo>
                  <a:pt x="3819" y="2221"/>
                </a:moveTo>
                <a:lnTo>
                  <a:pt x="3971" y="2315"/>
                </a:lnTo>
                <a:lnTo>
                  <a:pt x="3638" y="2874"/>
                </a:lnTo>
                <a:lnTo>
                  <a:pt x="3488" y="2778"/>
                </a:lnTo>
                <a:lnTo>
                  <a:pt x="3819" y="2221"/>
                </a:lnTo>
                <a:close/>
                <a:moveTo>
                  <a:pt x="4677" y="1810"/>
                </a:moveTo>
                <a:lnTo>
                  <a:pt x="4731" y="1819"/>
                </a:lnTo>
                <a:lnTo>
                  <a:pt x="4784" y="1835"/>
                </a:lnTo>
                <a:lnTo>
                  <a:pt x="4834" y="1861"/>
                </a:lnTo>
                <a:lnTo>
                  <a:pt x="4908" y="1908"/>
                </a:lnTo>
                <a:lnTo>
                  <a:pt x="4955" y="1940"/>
                </a:lnTo>
                <a:lnTo>
                  <a:pt x="4992" y="1979"/>
                </a:lnTo>
                <a:lnTo>
                  <a:pt x="5024" y="2023"/>
                </a:lnTo>
                <a:lnTo>
                  <a:pt x="5049" y="2071"/>
                </a:lnTo>
                <a:lnTo>
                  <a:pt x="5065" y="2123"/>
                </a:lnTo>
                <a:lnTo>
                  <a:pt x="5074" y="2176"/>
                </a:lnTo>
                <a:lnTo>
                  <a:pt x="5074" y="2230"/>
                </a:lnTo>
                <a:lnTo>
                  <a:pt x="5065" y="2283"/>
                </a:lnTo>
                <a:lnTo>
                  <a:pt x="5049" y="2336"/>
                </a:lnTo>
                <a:lnTo>
                  <a:pt x="5022" y="2386"/>
                </a:lnTo>
                <a:lnTo>
                  <a:pt x="4852" y="2666"/>
                </a:lnTo>
                <a:lnTo>
                  <a:pt x="4485" y="2440"/>
                </a:lnTo>
                <a:lnTo>
                  <a:pt x="4453" y="2420"/>
                </a:lnTo>
                <a:lnTo>
                  <a:pt x="4337" y="2349"/>
                </a:lnTo>
                <a:lnTo>
                  <a:pt x="4307" y="2329"/>
                </a:lnTo>
                <a:lnTo>
                  <a:pt x="4182" y="2254"/>
                </a:lnTo>
                <a:lnTo>
                  <a:pt x="4355" y="1975"/>
                </a:lnTo>
                <a:lnTo>
                  <a:pt x="4387" y="1931"/>
                </a:lnTo>
                <a:lnTo>
                  <a:pt x="4428" y="1891"/>
                </a:lnTo>
                <a:lnTo>
                  <a:pt x="4471" y="1859"/>
                </a:lnTo>
                <a:lnTo>
                  <a:pt x="4519" y="1835"/>
                </a:lnTo>
                <a:lnTo>
                  <a:pt x="4570" y="1819"/>
                </a:lnTo>
                <a:lnTo>
                  <a:pt x="4624" y="1810"/>
                </a:lnTo>
                <a:lnTo>
                  <a:pt x="4677" y="1810"/>
                </a:lnTo>
                <a:close/>
                <a:moveTo>
                  <a:pt x="3011" y="710"/>
                </a:moveTo>
                <a:lnTo>
                  <a:pt x="3011" y="1093"/>
                </a:lnTo>
                <a:lnTo>
                  <a:pt x="3017" y="1160"/>
                </a:lnTo>
                <a:lnTo>
                  <a:pt x="3031" y="1226"/>
                </a:lnTo>
                <a:lnTo>
                  <a:pt x="3054" y="1288"/>
                </a:lnTo>
                <a:lnTo>
                  <a:pt x="3086" y="1345"/>
                </a:lnTo>
                <a:lnTo>
                  <a:pt x="3125" y="1397"/>
                </a:lnTo>
                <a:lnTo>
                  <a:pt x="3172" y="1443"/>
                </a:lnTo>
                <a:lnTo>
                  <a:pt x="3223" y="1482"/>
                </a:lnTo>
                <a:lnTo>
                  <a:pt x="3280" y="1514"/>
                </a:lnTo>
                <a:lnTo>
                  <a:pt x="3342" y="1537"/>
                </a:lnTo>
                <a:lnTo>
                  <a:pt x="3408" y="1552"/>
                </a:lnTo>
                <a:lnTo>
                  <a:pt x="3478" y="1557"/>
                </a:lnTo>
                <a:lnTo>
                  <a:pt x="3860" y="1557"/>
                </a:lnTo>
                <a:lnTo>
                  <a:pt x="3435" y="1133"/>
                </a:lnTo>
                <a:lnTo>
                  <a:pt x="3011" y="710"/>
                </a:lnTo>
                <a:close/>
                <a:moveTo>
                  <a:pt x="881" y="0"/>
                </a:moveTo>
                <a:lnTo>
                  <a:pt x="2889" y="0"/>
                </a:lnTo>
                <a:lnTo>
                  <a:pt x="4542" y="1653"/>
                </a:lnTo>
                <a:lnTo>
                  <a:pt x="4476" y="1673"/>
                </a:lnTo>
                <a:lnTo>
                  <a:pt x="4412" y="1699"/>
                </a:lnTo>
                <a:lnTo>
                  <a:pt x="4353" y="1735"/>
                </a:lnTo>
                <a:lnTo>
                  <a:pt x="4300" y="1779"/>
                </a:lnTo>
                <a:lnTo>
                  <a:pt x="4252" y="1829"/>
                </a:lnTo>
                <a:lnTo>
                  <a:pt x="4211" y="1888"/>
                </a:lnTo>
                <a:lnTo>
                  <a:pt x="4154" y="1982"/>
                </a:lnTo>
                <a:lnTo>
                  <a:pt x="4154" y="1973"/>
                </a:lnTo>
                <a:lnTo>
                  <a:pt x="3478" y="1973"/>
                </a:lnTo>
                <a:lnTo>
                  <a:pt x="3382" y="1968"/>
                </a:lnTo>
                <a:lnTo>
                  <a:pt x="3287" y="1952"/>
                </a:lnTo>
                <a:lnTo>
                  <a:pt x="3198" y="1927"/>
                </a:lnTo>
                <a:lnTo>
                  <a:pt x="3113" y="1893"/>
                </a:lnTo>
                <a:lnTo>
                  <a:pt x="3033" y="1852"/>
                </a:lnTo>
                <a:lnTo>
                  <a:pt x="2956" y="1803"/>
                </a:lnTo>
                <a:lnTo>
                  <a:pt x="2887" y="1746"/>
                </a:lnTo>
                <a:lnTo>
                  <a:pt x="2823" y="1682"/>
                </a:lnTo>
                <a:lnTo>
                  <a:pt x="2766" y="1612"/>
                </a:lnTo>
                <a:lnTo>
                  <a:pt x="2716" y="1536"/>
                </a:lnTo>
                <a:lnTo>
                  <a:pt x="2675" y="1456"/>
                </a:lnTo>
                <a:lnTo>
                  <a:pt x="2641" y="1370"/>
                </a:lnTo>
                <a:lnTo>
                  <a:pt x="2616" y="1281"/>
                </a:lnTo>
                <a:lnTo>
                  <a:pt x="2600" y="1187"/>
                </a:lnTo>
                <a:lnTo>
                  <a:pt x="2597" y="1093"/>
                </a:lnTo>
                <a:lnTo>
                  <a:pt x="2597" y="416"/>
                </a:lnTo>
                <a:lnTo>
                  <a:pt x="881" y="416"/>
                </a:lnTo>
                <a:lnTo>
                  <a:pt x="814" y="420"/>
                </a:lnTo>
                <a:lnTo>
                  <a:pt x="748" y="436"/>
                </a:lnTo>
                <a:lnTo>
                  <a:pt x="685" y="459"/>
                </a:lnTo>
                <a:lnTo>
                  <a:pt x="628" y="491"/>
                </a:lnTo>
                <a:lnTo>
                  <a:pt x="577" y="530"/>
                </a:lnTo>
                <a:lnTo>
                  <a:pt x="531" y="577"/>
                </a:lnTo>
                <a:lnTo>
                  <a:pt x="491" y="628"/>
                </a:lnTo>
                <a:lnTo>
                  <a:pt x="459" y="685"/>
                </a:lnTo>
                <a:lnTo>
                  <a:pt x="436" y="747"/>
                </a:lnTo>
                <a:lnTo>
                  <a:pt x="420" y="813"/>
                </a:lnTo>
                <a:lnTo>
                  <a:pt x="417" y="881"/>
                </a:lnTo>
                <a:lnTo>
                  <a:pt x="417" y="4991"/>
                </a:lnTo>
                <a:lnTo>
                  <a:pt x="420" y="5061"/>
                </a:lnTo>
                <a:lnTo>
                  <a:pt x="436" y="5125"/>
                </a:lnTo>
                <a:lnTo>
                  <a:pt x="459" y="5187"/>
                </a:lnTo>
                <a:lnTo>
                  <a:pt x="491" y="5244"/>
                </a:lnTo>
                <a:lnTo>
                  <a:pt x="531" y="5297"/>
                </a:lnTo>
                <a:lnTo>
                  <a:pt x="577" y="5342"/>
                </a:lnTo>
                <a:lnTo>
                  <a:pt x="628" y="5381"/>
                </a:lnTo>
                <a:lnTo>
                  <a:pt x="685" y="5413"/>
                </a:lnTo>
                <a:lnTo>
                  <a:pt x="748" y="5438"/>
                </a:lnTo>
                <a:lnTo>
                  <a:pt x="814" y="5452"/>
                </a:lnTo>
                <a:lnTo>
                  <a:pt x="881" y="5457"/>
                </a:lnTo>
                <a:lnTo>
                  <a:pt x="3688" y="5457"/>
                </a:lnTo>
                <a:lnTo>
                  <a:pt x="3755" y="5452"/>
                </a:lnTo>
                <a:lnTo>
                  <a:pt x="3821" y="5438"/>
                </a:lnTo>
                <a:lnTo>
                  <a:pt x="3883" y="5413"/>
                </a:lnTo>
                <a:lnTo>
                  <a:pt x="3940" y="5381"/>
                </a:lnTo>
                <a:lnTo>
                  <a:pt x="3992" y="5342"/>
                </a:lnTo>
                <a:lnTo>
                  <a:pt x="4038" y="5297"/>
                </a:lnTo>
                <a:lnTo>
                  <a:pt x="4077" y="5244"/>
                </a:lnTo>
                <a:lnTo>
                  <a:pt x="4109" y="5187"/>
                </a:lnTo>
                <a:lnTo>
                  <a:pt x="4133" y="5125"/>
                </a:lnTo>
                <a:lnTo>
                  <a:pt x="4149" y="5061"/>
                </a:lnTo>
                <a:lnTo>
                  <a:pt x="4154" y="4991"/>
                </a:lnTo>
                <a:lnTo>
                  <a:pt x="4154" y="4158"/>
                </a:lnTo>
                <a:lnTo>
                  <a:pt x="4163" y="4153"/>
                </a:lnTo>
                <a:lnTo>
                  <a:pt x="4569" y="3468"/>
                </a:lnTo>
                <a:lnTo>
                  <a:pt x="4569" y="4991"/>
                </a:lnTo>
                <a:lnTo>
                  <a:pt x="4563" y="5087"/>
                </a:lnTo>
                <a:lnTo>
                  <a:pt x="4547" y="5180"/>
                </a:lnTo>
                <a:lnTo>
                  <a:pt x="4524" y="5269"/>
                </a:lnTo>
                <a:lnTo>
                  <a:pt x="4490" y="5354"/>
                </a:lnTo>
                <a:lnTo>
                  <a:pt x="4448" y="5436"/>
                </a:lnTo>
                <a:lnTo>
                  <a:pt x="4398" y="5511"/>
                </a:lnTo>
                <a:lnTo>
                  <a:pt x="4341" y="5580"/>
                </a:lnTo>
                <a:lnTo>
                  <a:pt x="4277" y="5644"/>
                </a:lnTo>
                <a:lnTo>
                  <a:pt x="4207" y="5701"/>
                </a:lnTo>
                <a:lnTo>
                  <a:pt x="4131" y="5751"/>
                </a:lnTo>
                <a:lnTo>
                  <a:pt x="4051" y="5794"/>
                </a:lnTo>
                <a:lnTo>
                  <a:pt x="3965" y="5828"/>
                </a:lnTo>
                <a:lnTo>
                  <a:pt x="3876" y="5852"/>
                </a:lnTo>
                <a:lnTo>
                  <a:pt x="3784" y="5867"/>
                </a:lnTo>
                <a:lnTo>
                  <a:pt x="3688" y="5872"/>
                </a:lnTo>
                <a:lnTo>
                  <a:pt x="881" y="5872"/>
                </a:lnTo>
                <a:lnTo>
                  <a:pt x="785" y="5867"/>
                </a:lnTo>
                <a:lnTo>
                  <a:pt x="693" y="5852"/>
                </a:lnTo>
                <a:lnTo>
                  <a:pt x="604" y="5828"/>
                </a:lnTo>
                <a:lnTo>
                  <a:pt x="518" y="5794"/>
                </a:lnTo>
                <a:lnTo>
                  <a:pt x="438" y="5751"/>
                </a:lnTo>
                <a:lnTo>
                  <a:pt x="361" y="5701"/>
                </a:lnTo>
                <a:lnTo>
                  <a:pt x="292" y="5644"/>
                </a:lnTo>
                <a:lnTo>
                  <a:pt x="228" y="5580"/>
                </a:lnTo>
                <a:lnTo>
                  <a:pt x="171" y="5511"/>
                </a:lnTo>
                <a:lnTo>
                  <a:pt x="121" y="5436"/>
                </a:lnTo>
                <a:lnTo>
                  <a:pt x="79" y="5354"/>
                </a:lnTo>
                <a:lnTo>
                  <a:pt x="46" y="5269"/>
                </a:lnTo>
                <a:lnTo>
                  <a:pt x="22" y="5180"/>
                </a:lnTo>
                <a:lnTo>
                  <a:pt x="6" y="5087"/>
                </a:lnTo>
                <a:lnTo>
                  <a:pt x="0" y="4991"/>
                </a:lnTo>
                <a:lnTo>
                  <a:pt x="0" y="881"/>
                </a:lnTo>
                <a:lnTo>
                  <a:pt x="6" y="785"/>
                </a:lnTo>
                <a:lnTo>
                  <a:pt x="22" y="692"/>
                </a:lnTo>
                <a:lnTo>
                  <a:pt x="46" y="603"/>
                </a:lnTo>
                <a:lnTo>
                  <a:pt x="79" y="518"/>
                </a:lnTo>
                <a:lnTo>
                  <a:pt x="121" y="438"/>
                </a:lnTo>
                <a:lnTo>
                  <a:pt x="171" y="361"/>
                </a:lnTo>
                <a:lnTo>
                  <a:pt x="228" y="292"/>
                </a:lnTo>
                <a:lnTo>
                  <a:pt x="292" y="228"/>
                </a:lnTo>
                <a:lnTo>
                  <a:pt x="361" y="171"/>
                </a:lnTo>
                <a:lnTo>
                  <a:pt x="438" y="121"/>
                </a:lnTo>
                <a:lnTo>
                  <a:pt x="518" y="78"/>
                </a:lnTo>
                <a:lnTo>
                  <a:pt x="604" y="46"/>
                </a:lnTo>
                <a:lnTo>
                  <a:pt x="693" y="21"/>
                </a:lnTo>
                <a:lnTo>
                  <a:pt x="785" y="5"/>
                </a:lnTo>
                <a:lnTo>
                  <a:pt x="88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9" name="Freeform 85"/>
          <p:cNvSpPr>
            <a:spLocks noChangeAspect="1" noEditPoints="1"/>
          </p:cNvSpPr>
          <p:nvPr/>
        </p:nvSpPr>
        <p:spPr bwMode="auto">
          <a:xfrm>
            <a:off x="4259104" y="1685930"/>
            <a:ext cx="408761" cy="365120"/>
          </a:xfrm>
          <a:custGeom>
            <a:avLst/>
            <a:gdLst>
              <a:gd name="T0" fmla="*/ 128 w 132"/>
              <a:gd name="T1" fmla="*/ 0 h 118"/>
              <a:gd name="T2" fmla="*/ 4 w 132"/>
              <a:gd name="T3" fmla="*/ 0 h 118"/>
              <a:gd name="T4" fmla="*/ 0 w 132"/>
              <a:gd name="T5" fmla="*/ 4 h 118"/>
              <a:gd name="T6" fmla="*/ 0 w 132"/>
              <a:gd name="T7" fmla="*/ 22 h 118"/>
              <a:gd name="T8" fmla="*/ 132 w 132"/>
              <a:gd name="T9" fmla="*/ 22 h 118"/>
              <a:gd name="T10" fmla="*/ 132 w 132"/>
              <a:gd name="T11" fmla="*/ 4 h 118"/>
              <a:gd name="T12" fmla="*/ 128 w 132"/>
              <a:gd name="T13" fmla="*/ 0 h 118"/>
              <a:gd name="T14" fmla="*/ 7 w 132"/>
              <a:gd name="T15" fmla="*/ 107 h 118"/>
              <a:gd name="T16" fmla="*/ 17 w 132"/>
              <a:gd name="T17" fmla="*/ 118 h 118"/>
              <a:gd name="T18" fmla="*/ 115 w 132"/>
              <a:gd name="T19" fmla="*/ 118 h 118"/>
              <a:gd name="T20" fmla="*/ 125 w 132"/>
              <a:gd name="T21" fmla="*/ 107 h 118"/>
              <a:gd name="T22" fmla="*/ 125 w 132"/>
              <a:gd name="T23" fmla="*/ 29 h 118"/>
              <a:gd name="T24" fmla="*/ 7 w 132"/>
              <a:gd name="T25" fmla="*/ 29 h 118"/>
              <a:gd name="T26" fmla="*/ 7 w 132"/>
              <a:gd name="T27" fmla="*/ 107 h 118"/>
              <a:gd name="T28" fmla="*/ 44 w 132"/>
              <a:gd name="T29" fmla="*/ 44 h 118"/>
              <a:gd name="T30" fmla="*/ 88 w 132"/>
              <a:gd name="T31" fmla="*/ 44 h 118"/>
              <a:gd name="T32" fmla="*/ 88 w 132"/>
              <a:gd name="T33" fmla="*/ 59 h 118"/>
              <a:gd name="T34" fmla="*/ 44 w 132"/>
              <a:gd name="T35" fmla="*/ 59 h 118"/>
              <a:gd name="T36" fmla="*/ 44 w 132"/>
              <a:gd name="T37" fmla="*/ 4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118">
                <a:moveTo>
                  <a:pt x="12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2"/>
                  <a:pt x="0" y="22"/>
                  <a:pt x="0" y="22"/>
                </a:cubicBezTo>
                <a:cubicBezTo>
                  <a:pt x="132" y="22"/>
                  <a:pt x="132" y="22"/>
                  <a:pt x="132" y="22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2"/>
                  <a:pt x="130" y="0"/>
                  <a:pt x="128" y="0"/>
                </a:cubicBezTo>
                <a:close/>
                <a:moveTo>
                  <a:pt x="7" y="107"/>
                </a:moveTo>
                <a:cubicBezTo>
                  <a:pt x="7" y="113"/>
                  <a:pt x="12" y="118"/>
                  <a:pt x="17" y="118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20" y="118"/>
                  <a:pt x="125" y="113"/>
                  <a:pt x="125" y="107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7" y="29"/>
                  <a:pt x="7" y="29"/>
                  <a:pt x="7" y="29"/>
                </a:cubicBezTo>
                <a:lnTo>
                  <a:pt x="7" y="107"/>
                </a:lnTo>
                <a:close/>
                <a:moveTo>
                  <a:pt x="44" y="44"/>
                </a:moveTo>
                <a:cubicBezTo>
                  <a:pt x="88" y="44"/>
                  <a:pt x="88" y="44"/>
                  <a:pt x="88" y="44"/>
                </a:cubicBezTo>
                <a:cubicBezTo>
                  <a:pt x="88" y="59"/>
                  <a:pt x="88" y="59"/>
                  <a:pt x="88" y="59"/>
                </a:cubicBezTo>
                <a:cubicBezTo>
                  <a:pt x="44" y="59"/>
                  <a:pt x="44" y="59"/>
                  <a:pt x="44" y="59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8"/>
          <p:cNvSpPr>
            <a:spLocks noChangeAspect="1" noEditPoints="1"/>
          </p:cNvSpPr>
          <p:nvPr/>
        </p:nvSpPr>
        <p:spPr bwMode="auto">
          <a:xfrm>
            <a:off x="3603625" y="1685930"/>
            <a:ext cx="418452" cy="365120"/>
          </a:xfrm>
          <a:custGeom>
            <a:avLst/>
            <a:gdLst>
              <a:gd name="T0" fmla="*/ 10 w 145"/>
              <a:gd name="T1" fmla="*/ 37 h 126"/>
              <a:gd name="T2" fmla="*/ 135 w 145"/>
              <a:gd name="T3" fmla="*/ 37 h 126"/>
              <a:gd name="T4" fmla="*/ 137 w 145"/>
              <a:gd name="T5" fmla="*/ 32 h 126"/>
              <a:gd name="T6" fmla="*/ 107 w 145"/>
              <a:gd name="T7" fmla="*/ 22 h 126"/>
              <a:gd name="T8" fmla="*/ 100 w 145"/>
              <a:gd name="T9" fmla="*/ 22 h 126"/>
              <a:gd name="T10" fmla="*/ 100 w 145"/>
              <a:gd name="T11" fmla="*/ 0 h 126"/>
              <a:gd name="T12" fmla="*/ 44 w 145"/>
              <a:gd name="T13" fmla="*/ 0 h 126"/>
              <a:gd name="T14" fmla="*/ 44 w 145"/>
              <a:gd name="T15" fmla="*/ 22 h 126"/>
              <a:gd name="T16" fmla="*/ 38 w 145"/>
              <a:gd name="T17" fmla="*/ 22 h 126"/>
              <a:gd name="T18" fmla="*/ 8 w 145"/>
              <a:gd name="T19" fmla="*/ 32 h 126"/>
              <a:gd name="T20" fmla="*/ 10 w 145"/>
              <a:gd name="T21" fmla="*/ 37 h 126"/>
              <a:gd name="T22" fmla="*/ 137 w 145"/>
              <a:gd name="T23" fmla="*/ 45 h 126"/>
              <a:gd name="T24" fmla="*/ 8 w 145"/>
              <a:gd name="T25" fmla="*/ 45 h 126"/>
              <a:gd name="T26" fmla="*/ 0 w 145"/>
              <a:gd name="T27" fmla="*/ 54 h 126"/>
              <a:gd name="T28" fmla="*/ 0 w 145"/>
              <a:gd name="T29" fmla="*/ 80 h 126"/>
              <a:gd name="T30" fmla="*/ 8 w 145"/>
              <a:gd name="T31" fmla="*/ 89 h 126"/>
              <a:gd name="T32" fmla="*/ 23 w 145"/>
              <a:gd name="T33" fmla="*/ 89 h 126"/>
              <a:gd name="T34" fmla="*/ 16 w 145"/>
              <a:gd name="T35" fmla="*/ 126 h 126"/>
              <a:gd name="T36" fmla="*/ 129 w 145"/>
              <a:gd name="T37" fmla="*/ 126 h 126"/>
              <a:gd name="T38" fmla="*/ 122 w 145"/>
              <a:gd name="T39" fmla="*/ 89 h 126"/>
              <a:gd name="T40" fmla="*/ 137 w 145"/>
              <a:gd name="T41" fmla="*/ 89 h 126"/>
              <a:gd name="T42" fmla="*/ 145 w 145"/>
              <a:gd name="T43" fmla="*/ 80 h 126"/>
              <a:gd name="T44" fmla="*/ 145 w 145"/>
              <a:gd name="T45" fmla="*/ 54 h 126"/>
              <a:gd name="T46" fmla="*/ 137 w 145"/>
              <a:gd name="T47" fmla="*/ 45 h 126"/>
              <a:gd name="T48" fmla="*/ 31 w 145"/>
              <a:gd name="T49" fmla="*/ 111 h 126"/>
              <a:gd name="T50" fmla="*/ 41 w 145"/>
              <a:gd name="T51" fmla="*/ 63 h 126"/>
              <a:gd name="T52" fmla="*/ 103 w 145"/>
              <a:gd name="T53" fmla="*/ 63 h 126"/>
              <a:gd name="T54" fmla="*/ 114 w 145"/>
              <a:gd name="T55" fmla="*/ 111 h 126"/>
              <a:gd name="T56" fmla="*/ 31 w 145"/>
              <a:gd name="T57" fmla="*/ 11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5" h="126">
                <a:moveTo>
                  <a:pt x="10" y="37"/>
                </a:moveTo>
                <a:cubicBezTo>
                  <a:pt x="135" y="37"/>
                  <a:pt x="135" y="37"/>
                  <a:pt x="135" y="37"/>
                </a:cubicBezTo>
                <a:cubicBezTo>
                  <a:pt x="139" y="37"/>
                  <a:pt x="139" y="33"/>
                  <a:pt x="137" y="32"/>
                </a:cubicBezTo>
                <a:cubicBezTo>
                  <a:pt x="134" y="31"/>
                  <a:pt x="111" y="22"/>
                  <a:pt x="107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0"/>
                  <a:pt x="100" y="0"/>
                  <a:pt x="10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22"/>
                  <a:pt x="44" y="22"/>
                  <a:pt x="44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4" y="22"/>
                  <a:pt x="10" y="31"/>
                  <a:pt x="8" y="32"/>
                </a:cubicBezTo>
                <a:cubicBezTo>
                  <a:pt x="6" y="33"/>
                  <a:pt x="6" y="37"/>
                  <a:pt x="10" y="37"/>
                </a:cubicBezTo>
                <a:close/>
                <a:moveTo>
                  <a:pt x="137" y="45"/>
                </a:moveTo>
                <a:cubicBezTo>
                  <a:pt x="8" y="45"/>
                  <a:pt x="8" y="45"/>
                  <a:pt x="8" y="45"/>
                </a:cubicBezTo>
                <a:cubicBezTo>
                  <a:pt x="4" y="45"/>
                  <a:pt x="0" y="50"/>
                  <a:pt x="0" y="5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9"/>
                  <a:pt x="8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129" y="126"/>
                  <a:pt x="129" y="126"/>
                  <a:pt x="129" y="126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41" y="89"/>
                  <a:pt x="145" y="84"/>
                  <a:pt x="145" y="8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0"/>
                  <a:pt x="141" y="45"/>
                  <a:pt x="137" y="45"/>
                </a:cubicBezTo>
                <a:close/>
                <a:moveTo>
                  <a:pt x="31" y="111"/>
                </a:moveTo>
                <a:cubicBezTo>
                  <a:pt x="41" y="63"/>
                  <a:pt x="41" y="63"/>
                  <a:pt x="41" y="63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14" y="111"/>
                  <a:pt x="114" y="111"/>
                  <a:pt x="114" y="111"/>
                </a:cubicBezTo>
                <a:lnTo>
                  <a:pt x="31" y="1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7"/>
          <p:cNvSpPr>
            <a:spLocks noChangeAspect="1"/>
          </p:cNvSpPr>
          <p:nvPr/>
        </p:nvSpPr>
        <p:spPr bwMode="auto">
          <a:xfrm>
            <a:off x="6224841" y="2305055"/>
            <a:ext cx="359211" cy="365120"/>
          </a:xfrm>
          <a:custGeom>
            <a:avLst/>
            <a:gdLst>
              <a:gd name="T0" fmla="*/ 41 w 144"/>
              <a:gd name="T1" fmla="*/ 146 h 146"/>
              <a:gd name="T2" fmla="*/ 16 w 144"/>
              <a:gd name="T3" fmla="*/ 136 h 146"/>
              <a:gd name="T4" fmla="*/ 18 w 144"/>
              <a:gd name="T5" fmla="*/ 83 h 146"/>
              <a:gd name="T6" fmla="*/ 91 w 144"/>
              <a:gd name="T7" fmla="*/ 10 h 146"/>
              <a:gd name="T8" fmla="*/ 117 w 144"/>
              <a:gd name="T9" fmla="*/ 2 h 146"/>
              <a:gd name="T10" fmla="*/ 135 w 144"/>
              <a:gd name="T11" fmla="*/ 21 h 146"/>
              <a:gd name="T12" fmla="*/ 127 w 144"/>
              <a:gd name="T13" fmla="*/ 47 h 146"/>
              <a:gd name="T14" fmla="*/ 57 w 144"/>
              <a:gd name="T15" fmla="*/ 116 h 146"/>
              <a:gd name="T16" fmla="*/ 44 w 144"/>
              <a:gd name="T17" fmla="*/ 123 h 146"/>
              <a:gd name="T18" fmla="*/ 33 w 144"/>
              <a:gd name="T19" fmla="*/ 119 h 146"/>
              <a:gd name="T20" fmla="*/ 35 w 144"/>
              <a:gd name="T21" fmla="*/ 95 h 146"/>
              <a:gd name="T22" fmla="*/ 85 w 144"/>
              <a:gd name="T23" fmla="*/ 45 h 146"/>
              <a:gd name="T24" fmla="*/ 92 w 144"/>
              <a:gd name="T25" fmla="*/ 45 h 146"/>
              <a:gd name="T26" fmla="*/ 92 w 144"/>
              <a:gd name="T27" fmla="*/ 53 h 146"/>
              <a:gd name="T28" fmla="*/ 43 w 144"/>
              <a:gd name="T29" fmla="*/ 102 h 146"/>
              <a:gd name="T30" fmla="*/ 40 w 144"/>
              <a:gd name="T31" fmla="*/ 112 h 146"/>
              <a:gd name="T32" fmla="*/ 43 w 144"/>
              <a:gd name="T33" fmla="*/ 113 h 146"/>
              <a:gd name="T34" fmla="*/ 50 w 144"/>
              <a:gd name="T35" fmla="*/ 109 h 146"/>
              <a:gd name="T36" fmla="*/ 120 w 144"/>
              <a:gd name="T37" fmla="*/ 39 h 146"/>
              <a:gd name="T38" fmla="*/ 125 w 144"/>
              <a:gd name="T39" fmla="*/ 23 h 146"/>
              <a:gd name="T40" fmla="*/ 114 w 144"/>
              <a:gd name="T41" fmla="*/ 12 h 146"/>
              <a:gd name="T42" fmla="*/ 98 w 144"/>
              <a:gd name="T43" fmla="*/ 17 h 146"/>
              <a:gd name="T44" fmla="*/ 25 w 144"/>
              <a:gd name="T45" fmla="*/ 90 h 146"/>
              <a:gd name="T46" fmla="*/ 23 w 144"/>
              <a:gd name="T47" fmla="*/ 128 h 146"/>
              <a:gd name="T48" fmla="*/ 62 w 144"/>
              <a:gd name="T49" fmla="*/ 127 h 146"/>
              <a:gd name="T50" fmla="*/ 135 w 144"/>
              <a:gd name="T51" fmla="*/ 54 h 146"/>
              <a:gd name="T52" fmla="*/ 142 w 144"/>
              <a:gd name="T53" fmla="*/ 54 h 146"/>
              <a:gd name="T54" fmla="*/ 142 w 144"/>
              <a:gd name="T55" fmla="*/ 61 h 146"/>
              <a:gd name="T56" fmla="*/ 69 w 144"/>
              <a:gd name="T57" fmla="*/ 134 h 146"/>
              <a:gd name="T58" fmla="*/ 41 w 144"/>
              <a:gd name="T5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4" h="146">
                <a:moveTo>
                  <a:pt x="41" y="146"/>
                </a:moveTo>
                <a:cubicBezTo>
                  <a:pt x="32" y="146"/>
                  <a:pt x="23" y="142"/>
                  <a:pt x="16" y="136"/>
                </a:cubicBezTo>
                <a:cubicBezTo>
                  <a:pt x="3" y="123"/>
                  <a:pt x="0" y="101"/>
                  <a:pt x="18" y="83"/>
                </a:cubicBezTo>
                <a:cubicBezTo>
                  <a:pt x="28" y="73"/>
                  <a:pt x="70" y="31"/>
                  <a:pt x="91" y="10"/>
                </a:cubicBezTo>
                <a:cubicBezTo>
                  <a:pt x="98" y="3"/>
                  <a:pt x="108" y="0"/>
                  <a:pt x="117" y="2"/>
                </a:cubicBezTo>
                <a:cubicBezTo>
                  <a:pt x="126" y="5"/>
                  <a:pt x="133" y="12"/>
                  <a:pt x="135" y="21"/>
                </a:cubicBezTo>
                <a:cubicBezTo>
                  <a:pt x="138" y="30"/>
                  <a:pt x="135" y="39"/>
                  <a:pt x="127" y="47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53" y="120"/>
                  <a:pt x="49" y="123"/>
                  <a:pt x="44" y="123"/>
                </a:cubicBezTo>
                <a:cubicBezTo>
                  <a:pt x="40" y="124"/>
                  <a:pt x="36" y="122"/>
                  <a:pt x="33" y="119"/>
                </a:cubicBezTo>
                <a:cubicBezTo>
                  <a:pt x="27" y="114"/>
                  <a:pt x="26" y="104"/>
                  <a:pt x="35" y="95"/>
                </a:cubicBezTo>
                <a:cubicBezTo>
                  <a:pt x="85" y="45"/>
                  <a:pt x="85" y="45"/>
                  <a:pt x="85" y="45"/>
                </a:cubicBezTo>
                <a:cubicBezTo>
                  <a:pt x="87" y="43"/>
                  <a:pt x="90" y="43"/>
                  <a:pt x="92" y="45"/>
                </a:cubicBezTo>
                <a:cubicBezTo>
                  <a:pt x="94" y="47"/>
                  <a:pt x="94" y="51"/>
                  <a:pt x="92" y="53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38" y="106"/>
                  <a:pt x="38" y="110"/>
                  <a:pt x="40" y="112"/>
                </a:cubicBezTo>
                <a:cubicBezTo>
                  <a:pt x="41" y="113"/>
                  <a:pt x="42" y="113"/>
                  <a:pt x="43" y="113"/>
                </a:cubicBezTo>
                <a:cubicBezTo>
                  <a:pt x="45" y="113"/>
                  <a:pt x="48" y="111"/>
                  <a:pt x="50" y="109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25" y="34"/>
                  <a:pt x="127" y="29"/>
                  <a:pt x="125" y="23"/>
                </a:cubicBezTo>
                <a:cubicBezTo>
                  <a:pt x="124" y="18"/>
                  <a:pt x="119" y="14"/>
                  <a:pt x="114" y="12"/>
                </a:cubicBezTo>
                <a:cubicBezTo>
                  <a:pt x="109" y="11"/>
                  <a:pt x="103" y="13"/>
                  <a:pt x="98" y="17"/>
                </a:cubicBezTo>
                <a:cubicBezTo>
                  <a:pt x="77" y="38"/>
                  <a:pt x="35" y="80"/>
                  <a:pt x="25" y="90"/>
                </a:cubicBezTo>
                <a:cubicBezTo>
                  <a:pt x="11" y="104"/>
                  <a:pt x="15" y="120"/>
                  <a:pt x="23" y="128"/>
                </a:cubicBezTo>
                <a:cubicBezTo>
                  <a:pt x="32" y="137"/>
                  <a:pt x="48" y="141"/>
                  <a:pt x="62" y="127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7" y="52"/>
                  <a:pt x="140" y="52"/>
                  <a:pt x="142" y="54"/>
                </a:cubicBezTo>
                <a:cubicBezTo>
                  <a:pt x="144" y="56"/>
                  <a:pt x="144" y="59"/>
                  <a:pt x="142" y="61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0" y="143"/>
                  <a:pt x="51" y="146"/>
                  <a:pt x="41" y="1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57"/>
          <p:cNvSpPr>
            <a:spLocks noChangeAspect="1" noEditPoints="1"/>
          </p:cNvSpPr>
          <p:nvPr/>
        </p:nvSpPr>
        <p:spPr bwMode="auto">
          <a:xfrm>
            <a:off x="3603625" y="2305055"/>
            <a:ext cx="382332" cy="365120"/>
          </a:xfrm>
          <a:custGeom>
            <a:avLst/>
            <a:gdLst>
              <a:gd name="T0" fmla="*/ 127 w 148"/>
              <a:gd name="T1" fmla="*/ 46 h 141"/>
              <a:gd name="T2" fmla="*/ 112 w 148"/>
              <a:gd name="T3" fmla="*/ 4 h 141"/>
              <a:gd name="T4" fmla="*/ 104 w 148"/>
              <a:gd name="T5" fmla="*/ 1 h 141"/>
              <a:gd name="T6" fmla="*/ 4 w 148"/>
              <a:gd name="T7" fmla="*/ 37 h 141"/>
              <a:gd name="T8" fmla="*/ 1 w 148"/>
              <a:gd name="T9" fmla="*/ 45 h 141"/>
              <a:gd name="T10" fmla="*/ 17 w 148"/>
              <a:gd name="T11" fmla="*/ 89 h 141"/>
              <a:gd name="T12" fmla="*/ 17 w 148"/>
              <a:gd name="T13" fmla="*/ 65 h 141"/>
              <a:gd name="T14" fmla="*/ 36 w 148"/>
              <a:gd name="T15" fmla="*/ 46 h 141"/>
              <a:gd name="T16" fmla="*/ 62 w 148"/>
              <a:gd name="T17" fmla="*/ 46 h 141"/>
              <a:gd name="T18" fmla="*/ 94 w 148"/>
              <a:gd name="T19" fmla="*/ 24 h 141"/>
              <a:gd name="T20" fmla="*/ 112 w 148"/>
              <a:gd name="T21" fmla="*/ 46 h 141"/>
              <a:gd name="T22" fmla="*/ 127 w 148"/>
              <a:gd name="T23" fmla="*/ 46 h 141"/>
              <a:gd name="T24" fmla="*/ 142 w 148"/>
              <a:gd name="T25" fmla="*/ 59 h 141"/>
              <a:gd name="T26" fmla="*/ 36 w 148"/>
              <a:gd name="T27" fmla="*/ 59 h 141"/>
              <a:gd name="T28" fmla="*/ 30 w 148"/>
              <a:gd name="T29" fmla="*/ 65 h 141"/>
              <a:gd name="T30" fmla="*/ 30 w 148"/>
              <a:gd name="T31" fmla="*/ 135 h 141"/>
              <a:gd name="T32" fmla="*/ 36 w 148"/>
              <a:gd name="T33" fmla="*/ 141 h 141"/>
              <a:gd name="T34" fmla="*/ 142 w 148"/>
              <a:gd name="T35" fmla="*/ 141 h 141"/>
              <a:gd name="T36" fmla="*/ 148 w 148"/>
              <a:gd name="T37" fmla="*/ 135 h 141"/>
              <a:gd name="T38" fmla="*/ 148 w 148"/>
              <a:gd name="T39" fmla="*/ 65 h 141"/>
              <a:gd name="T40" fmla="*/ 142 w 148"/>
              <a:gd name="T41" fmla="*/ 59 h 141"/>
              <a:gd name="T42" fmla="*/ 134 w 148"/>
              <a:gd name="T43" fmla="*/ 126 h 141"/>
              <a:gd name="T44" fmla="*/ 46 w 148"/>
              <a:gd name="T45" fmla="*/ 126 h 141"/>
              <a:gd name="T46" fmla="*/ 46 w 148"/>
              <a:gd name="T47" fmla="*/ 113 h 141"/>
              <a:gd name="T48" fmla="*/ 59 w 148"/>
              <a:gd name="T49" fmla="*/ 81 h 141"/>
              <a:gd name="T50" fmla="*/ 80 w 148"/>
              <a:gd name="T51" fmla="*/ 107 h 141"/>
              <a:gd name="T52" fmla="*/ 99 w 148"/>
              <a:gd name="T53" fmla="*/ 87 h 141"/>
              <a:gd name="T54" fmla="*/ 123 w 148"/>
              <a:gd name="T55" fmla="*/ 78 h 141"/>
              <a:gd name="T56" fmla="*/ 134 w 148"/>
              <a:gd name="T57" fmla="*/ 102 h 141"/>
              <a:gd name="T58" fmla="*/ 134 w 148"/>
              <a:gd name="T59" fmla="*/ 12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8" h="141">
                <a:moveTo>
                  <a:pt x="127" y="46"/>
                </a:moveTo>
                <a:cubicBezTo>
                  <a:pt x="112" y="4"/>
                  <a:pt x="112" y="4"/>
                  <a:pt x="112" y="4"/>
                </a:cubicBezTo>
                <a:cubicBezTo>
                  <a:pt x="110" y="1"/>
                  <a:pt x="107" y="0"/>
                  <a:pt x="104" y="1"/>
                </a:cubicBezTo>
                <a:cubicBezTo>
                  <a:pt x="4" y="37"/>
                  <a:pt x="4" y="37"/>
                  <a:pt x="4" y="37"/>
                </a:cubicBezTo>
                <a:cubicBezTo>
                  <a:pt x="1" y="38"/>
                  <a:pt x="0" y="42"/>
                  <a:pt x="1" y="45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55"/>
                  <a:pt x="25" y="46"/>
                  <a:pt x="36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94" y="24"/>
                  <a:pt x="94" y="24"/>
                  <a:pt x="94" y="24"/>
                </a:cubicBezTo>
                <a:cubicBezTo>
                  <a:pt x="112" y="46"/>
                  <a:pt x="112" y="46"/>
                  <a:pt x="112" y="46"/>
                </a:cubicBezTo>
                <a:lnTo>
                  <a:pt x="127" y="46"/>
                </a:lnTo>
                <a:close/>
                <a:moveTo>
                  <a:pt x="142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2" y="59"/>
                  <a:pt x="30" y="62"/>
                  <a:pt x="30" y="6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0" y="138"/>
                  <a:pt x="32" y="141"/>
                  <a:pt x="36" y="141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145" y="141"/>
                  <a:pt x="148" y="138"/>
                  <a:pt x="148" y="135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2"/>
                  <a:pt x="145" y="59"/>
                  <a:pt x="142" y="59"/>
                </a:cubicBezTo>
                <a:close/>
                <a:moveTo>
                  <a:pt x="134" y="126"/>
                </a:moveTo>
                <a:cubicBezTo>
                  <a:pt x="46" y="126"/>
                  <a:pt x="46" y="126"/>
                  <a:pt x="46" y="126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59" y="81"/>
                  <a:pt x="59" y="81"/>
                  <a:pt x="59" y="81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99" y="87"/>
                  <a:pt x="99" y="87"/>
                  <a:pt x="99" y="87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34" y="102"/>
                  <a:pt x="134" y="102"/>
                  <a:pt x="134" y="102"/>
                </a:cubicBezTo>
                <a:lnTo>
                  <a:pt x="134" y="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272"/>
          <p:cNvSpPr>
            <a:spLocks noChangeAspect="1" noEditPoints="1"/>
          </p:cNvSpPr>
          <p:nvPr/>
        </p:nvSpPr>
        <p:spPr bwMode="auto">
          <a:xfrm>
            <a:off x="7564765" y="1685930"/>
            <a:ext cx="428780" cy="365120"/>
          </a:xfrm>
          <a:custGeom>
            <a:avLst/>
            <a:gdLst>
              <a:gd name="T0" fmla="*/ 4966 w 5954"/>
              <a:gd name="T1" fmla="*/ 4258 h 5070"/>
              <a:gd name="T2" fmla="*/ 5543 w 5954"/>
              <a:gd name="T3" fmla="*/ 4093 h 5070"/>
              <a:gd name="T4" fmla="*/ 1186 w 5954"/>
              <a:gd name="T5" fmla="*/ 2719 h 5070"/>
              <a:gd name="T6" fmla="*/ 1700 w 5954"/>
              <a:gd name="T7" fmla="*/ 3382 h 5070"/>
              <a:gd name="T8" fmla="*/ 1186 w 5954"/>
              <a:gd name="T9" fmla="*/ 2719 h 5070"/>
              <a:gd name="T10" fmla="*/ 2722 w 5954"/>
              <a:gd name="T11" fmla="*/ 2308 h 5070"/>
              <a:gd name="T12" fmla="*/ 2210 w 5954"/>
              <a:gd name="T13" fmla="*/ 3382 h 5070"/>
              <a:gd name="T14" fmla="*/ 3232 w 5954"/>
              <a:gd name="T15" fmla="*/ 1539 h 5070"/>
              <a:gd name="T16" fmla="*/ 3745 w 5954"/>
              <a:gd name="T17" fmla="*/ 3382 h 5070"/>
              <a:gd name="T18" fmla="*/ 3232 w 5954"/>
              <a:gd name="T19" fmla="*/ 1539 h 5070"/>
              <a:gd name="T20" fmla="*/ 4767 w 5954"/>
              <a:gd name="T21" fmla="*/ 1118 h 5070"/>
              <a:gd name="T22" fmla="*/ 4255 w 5954"/>
              <a:gd name="T23" fmla="*/ 3382 h 5070"/>
              <a:gd name="T24" fmla="*/ 412 w 5954"/>
              <a:gd name="T25" fmla="*/ 412 h 5070"/>
              <a:gd name="T26" fmla="*/ 5541 w 5954"/>
              <a:gd name="T27" fmla="*/ 3977 h 5070"/>
              <a:gd name="T28" fmla="*/ 412 w 5954"/>
              <a:gd name="T29" fmla="*/ 412 h 5070"/>
              <a:gd name="T30" fmla="*/ 5747 w 5954"/>
              <a:gd name="T31" fmla="*/ 0 h 5070"/>
              <a:gd name="T32" fmla="*/ 5838 w 5954"/>
              <a:gd name="T33" fmla="*/ 20 h 5070"/>
              <a:gd name="T34" fmla="*/ 5908 w 5954"/>
              <a:gd name="T35" fmla="*/ 76 h 5070"/>
              <a:gd name="T36" fmla="*/ 5948 w 5954"/>
              <a:gd name="T37" fmla="*/ 159 h 5070"/>
              <a:gd name="T38" fmla="*/ 5954 w 5954"/>
              <a:gd name="T39" fmla="*/ 4184 h 5070"/>
              <a:gd name="T40" fmla="*/ 5934 w 5954"/>
              <a:gd name="T41" fmla="*/ 4274 h 5070"/>
              <a:gd name="T42" fmla="*/ 5878 w 5954"/>
              <a:gd name="T43" fmla="*/ 4345 h 5070"/>
              <a:gd name="T44" fmla="*/ 5794 w 5954"/>
              <a:gd name="T45" fmla="*/ 4384 h 5070"/>
              <a:gd name="T46" fmla="*/ 3650 w 5954"/>
              <a:gd name="T47" fmla="*/ 4390 h 5070"/>
              <a:gd name="T48" fmla="*/ 4597 w 5954"/>
              <a:gd name="T49" fmla="*/ 4779 h 5070"/>
              <a:gd name="T50" fmla="*/ 1358 w 5954"/>
              <a:gd name="T51" fmla="*/ 5070 h 5070"/>
              <a:gd name="T52" fmla="*/ 2306 w 5954"/>
              <a:gd name="T53" fmla="*/ 4779 h 5070"/>
              <a:gd name="T54" fmla="*/ 206 w 5954"/>
              <a:gd name="T55" fmla="*/ 4390 h 5070"/>
              <a:gd name="T56" fmla="*/ 116 w 5954"/>
              <a:gd name="T57" fmla="*/ 4368 h 5070"/>
              <a:gd name="T58" fmla="*/ 45 w 5954"/>
              <a:gd name="T59" fmla="*/ 4312 h 5070"/>
              <a:gd name="T60" fmla="*/ 5 w 5954"/>
              <a:gd name="T61" fmla="*/ 4231 h 5070"/>
              <a:gd name="T62" fmla="*/ 0 w 5954"/>
              <a:gd name="T63" fmla="*/ 206 h 5070"/>
              <a:gd name="T64" fmla="*/ 22 w 5954"/>
              <a:gd name="T65" fmla="*/ 116 h 5070"/>
              <a:gd name="T66" fmla="*/ 78 w 5954"/>
              <a:gd name="T67" fmla="*/ 45 h 5070"/>
              <a:gd name="T68" fmla="*/ 159 w 5954"/>
              <a:gd name="T69" fmla="*/ 5 h 5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54" h="5070">
                <a:moveTo>
                  <a:pt x="4966" y="4093"/>
                </a:moveTo>
                <a:lnTo>
                  <a:pt x="4966" y="4258"/>
                </a:lnTo>
                <a:lnTo>
                  <a:pt x="5543" y="4258"/>
                </a:lnTo>
                <a:lnTo>
                  <a:pt x="5543" y="4093"/>
                </a:lnTo>
                <a:lnTo>
                  <a:pt x="4966" y="4093"/>
                </a:lnTo>
                <a:close/>
                <a:moveTo>
                  <a:pt x="1186" y="2719"/>
                </a:moveTo>
                <a:lnTo>
                  <a:pt x="1700" y="2719"/>
                </a:lnTo>
                <a:lnTo>
                  <a:pt x="1700" y="3382"/>
                </a:lnTo>
                <a:lnTo>
                  <a:pt x="1186" y="3382"/>
                </a:lnTo>
                <a:lnTo>
                  <a:pt x="1186" y="2719"/>
                </a:lnTo>
                <a:close/>
                <a:moveTo>
                  <a:pt x="2210" y="2308"/>
                </a:moveTo>
                <a:lnTo>
                  <a:pt x="2722" y="2308"/>
                </a:lnTo>
                <a:lnTo>
                  <a:pt x="2722" y="3382"/>
                </a:lnTo>
                <a:lnTo>
                  <a:pt x="2210" y="3382"/>
                </a:lnTo>
                <a:lnTo>
                  <a:pt x="2210" y="2308"/>
                </a:lnTo>
                <a:close/>
                <a:moveTo>
                  <a:pt x="3232" y="1539"/>
                </a:moveTo>
                <a:lnTo>
                  <a:pt x="3745" y="1539"/>
                </a:lnTo>
                <a:lnTo>
                  <a:pt x="3745" y="3382"/>
                </a:lnTo>
                <a:lnTo>
                  <a:pt x="3232" y="3382"/>
                </a:lnTo>
                <a:lnTo>
                  <a:pt x="3232" y="1539"/>
                </a:lnTo>
                <a:close/>
                <a:moveTo>
                  <a:pt x="4255" y="1118"/>
                </a:moveTo>
                <a:lnTo>
                  <a:pt x="4767" y="1118"/>
                </a:lnTo>
                <a:lnTo>
                  <a:pt x="4767" y="3382"/>
                </a:lnTo>
                <a:lnTo>
                  <a:pt x="4255" y="3382"/>
                </a:lnTo>
                <a:lnTo>
                  <a:pt x="4255" y="1118"/>
                </a:lnTo>
                <a:close/>
                <a:moveTo>
                  <a:pt x="412" y="412"/>
                </a:moveTo>
                <a:lnTo>
                  <a:pt x="412" y="3977"/>
                </a:lnTo>
                <a:lnTo>
                  <a:pt x="5541" y="3977"/>
                </a:lnTo>
                <a:lnTo>
                  <a:pt x="5541" y="412"/>
                </a:lnTo>
                <a:lnTo>
                  <a:pt x="412" y="412"/>
                </a:lnTo>
                <a:close/>
                <a:moveTo>
                  <a:pt x="206" y="0"/>
                </a:moveTo>
                <a:lnTo>
                  <a:pt x="5747" y="0"/>
                </a:lnTo>
                <a:lnTo>
                  <a:pt x="5794" y="5"/>
                </a:lnTo>
                <a:lnTo>
                  <a:pt x="5838" y="20"/>
                </a:lnTo>
                <a:lnTo>
                  <a:pt x="5878" y="45"/>
                </a:lnTo>
                <a:lnTo>
                  <a:pt x="5908" y="76"/>
                </a:lnTo>
                <a:lnTo>
                  <a:pt x="5934" y="116"/>
                </a:lnTo>
                <a:lnTo>
                  <a:pt x="5948" y="159"/>
                </a:lnTo>
                <a:lnTo>
                  <a:pt x="5954" y="206"/>
                </a:lnTo>
                <a:lnTo>
                  <a:pt x="5954" y="4184"/>
                </a:lnTo>
                <a:lnTo>
                  <a:pt x="5948" y="4231"/>
                </a:lnTo>
                <a:lnTo>
                  <a:pt x="5934" y="4274"/>
                </a:lnTo>
                <a:lnTo>
                  <a:pt x="5908" y="4312"/>
                </a:lnTo>
                <a:lnTo>
                  <a:pt x="5878" y="4345"/>
                </a:lnTo>
                <a:lnTo>
                  <a:pt x="5838" y="4368"/>
                </a:lnTo>
                <a:lnTo>
                  <a:pt x="5794" y="4384"/>
                </a:lnTo>
                <a:lnTo>
                  <a:pt x="5747" y="4390"/>
                </a:lnTo>
                <a:lnTo>
                  <a:pt x="3650" y="4390"/>
                </a:lnTo>
                <a:lnTo>
                  <a:pt x="3650" y="4779"/>
                </a:lnTo>
                <a:lnTo>
                  <a:pt x="4597" y="4779"/>
                </a:lnTo>
                <a:lnTo>
                  <a:pt x="4597" y="5070"/>
                </a:lnTo>
                <a:lnTo>
                  <a:pt x="1358" y="5070"/>
                </a:lnTo>
                <a:lnTo>
                  <a:pt x="1358" y="4779"/>
                </a:lnTo>
                <a:lnTo>
                  <a:pt x="2306" y="4779"/>
                </a:lnTo>
                <a:lnTo>
                  <a:pt x="2306" y="4390"/>
                </a:lnTo>
                <a:lnTo>
                  <a:pt x="206" y="4390"/>
                </a:lnTo>
                <a:lnTo>
                  <a:pt x="159" y="4384"/>
                </a:lnTo>
                <a:lnTo>
                  <a:pt x="116" y="4368"/>
                </a:lnTo>
                <a:lnTo>
                  <a:pt x="78" y="4345"/>
                </a:lnTo>
                <a:lnTo>
                  <a:pt x="45" y="4312"/>
                </a:lnTo>
                <a:lnTo>
                  <a:pt x="22" y="4274"/>
                </a:lnTo>
                <a:lnTo>
                  <a:pt x="5" y="4231"/>
                </a:lnTo>
                <a:lnTo>
                  <a:pt x="0" y="4184"/>
                </a:lnTo>
                <a:lnTo>
                  <a:pt x="0" y="206"/>
                </a:lnTo>
                <a:lnTo>
                  <a:pt x="5" y="159"/>
                </a:lnTo>
                <a:lnTo>
                  <a:pt x="22" y="116"/>
                </a:lnTo>
                <a:lnTo>
                  <a:pt x="45" y="76"/>
                </a:lnTo>
                <a:lnTo>
                  <a:pt x="78" y="45"/>
                </a:lnTo>
                <a:lnTo>
                  <a:pt x="116" y="20"/>
                </a:lnTo>
                <a:lnTo>
                  <a:pt x="159" y="5"/>
                </a:lnTo>
                <a:lnTo>
                  <a:pt x="20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4" name="Freeform 137"/>
          <p:cNvSpPr>
            <a:spLocks noChangeAspect="1" noEditPoints="1"/>
          </p:cNvSpPr>
          <p:nvPr/>
        </p:nvSpPr>
        <p:spPr bwMode="auto">
          <a:xfrm>
            <a:off x="6292472" y="1685930"/>
            <a:ext cx="365120" cy="365120"/>
          </a:xfrm>
          <a:custGeom>
            <a:avLst/>
            <a:gdLst>
              <a:gd name="T0" fmla="*/ 1164 w 3406"/>
              <a:gd name="T1" fmla="*/ 559 h 3406"/>
              <a:gd name="T2" fmla="*/ 920 w 3406"/>
              <a:gd name="T3" fmla="*/ 665 h 3406"/>
              <a:gd name="T4" fmla="*/ 704 w 3406"/>
              <a:gd name="T5" fmla="*/ 815 h 3406"/>
              <a:gd name="T6" fmla="*/ 523 w 3406"/>
              <a:gd name="T7" fmla="*/ 1004 h 3406"/>
              <a:gd name="T8" fmla="*/ 379 w 3406"/>
              <a:gd name="T9" fmla="*/ 1225 h 3406"/>
              <a:gd name="T10" fmla="*/ 282 w 3406"/>
              <a:gd name="T11" fmla="*/ 1473 h 3406"/>
              <a:gd name="T12" fmla="*/ 235 w 3406"/>
              <a:gd name="T13" fmla="*/ 1741 h 3406"/>
              <a:gd name="T14" fmla="*/ 244 w 3406"/>
              <a:gd name="T15" fmla="*/ 2016 h 3406"/>
              <a:gd name="T16" fmla="*/ 306 w 3406"/>
              <a:gd name="T17" fmla="*/ 2274 h 3406"/>
              <a:gd name="T18" fmla="*/ 415 w 3406"/>
              <a:gd name="T19" fmla="*/ 2511 h 3406"/>
              <a:gd name="T20" fmla="*/ 566 w 3406"/>
              <a:gd name="T21" fmla="*/ 2719 h 3406"/>
              <a:gd name="T22" fmla="*/ 753 w 3406"/>
              <a:gd name="T23" fmla="*/ 2895 h 3406"/>
              <a:gd name="T24" fmla="*/ 972 w 3406"/>
              <a:gd name="T25" fmla="*/ 3032 h 3406"/>
              <a:gd name="T26" fmla="*/ 1216 w 3406"/>
              <a:gd name="T27" fmla="*/ 3126 h 3406"/>
              <a:gd name="T28" fmla="*/ 1480 w 3406"/>
              <a:gd name="T29" fmla="*/ 3171 h 3406"/>
              <a:gd name="T30" fmla="*/ 1756 w 3406"/>
              <a:gd name="T31" fmla="*/ 3161 h 3406"/>
              <a:gd name="T32" fmla="*/ 2019 w 3406"/>
              <a:gd name="T33" fmla="*/ 3097 h 3406"/>
              <a:gd name="T34" fmla="*/ 2259 w 3406"/>
              <a:gd name="T35" fmla="*/ 2984 h 3406"/>
              <a:gd name="T36" fmla="*/ 2469 w 3406"/>
              <a:gd name="T37" fmla="*/ 2828 h 3406"/>
              <a:gd name="T38" fmla="*/ 2646 w 3406"/>
              <a:gd name="T39" fmla="*/ 2634 h 3406"/>
              <a:gd name="T40" fmla="*/ 2781 w 3406"/>
              <a:gd name="T41" fmla="*/ 2407 h 3406"/>
              <a:gd name="T42" fmla="*/ 2871 w 3406"/>
              <a:gd name="T43" fmla="*/ 2155 h 3406"/>
              <a:gd name="T44" fmla="*/ 1339 w 3406"/>
              <a:gd name="T45" fmla="*/ 516 h 3406"/>
              <a:gd name="T46" fmla="*/ 3143 w 3406"/>
              <a:gd name="T47" fmla="*/ 1835 h 3406"/>
              <a:gd name="T48" fmla="*/ 3115 w 3406"/>
              <a:gd name="T49" fmla="*/ 2127 h 3406"/>
              <a:gd name="T50" fmla="*/ 3036 w 3406"/>
              <a:gd name="T51" fmla="*/ 2403 h 3406"/>
              <a:gd name="T52" fmla="*/ 2911 w 3406"/>
              <a:gd name="T53" fmla="*/ 2654 h 3406"/>
              <a:gd name="T54" fmla="*/ 2746 w 3406"/>
              <a:gd name="T55" fmla="*/ 2878 h 3406"/>
              <a:gd name="T56" fmla="*/ 2544 w 3406"/>
              <a:gd name="T57" fmla="*/ 3069 h 3406"/>
              <a:gd name="T58" fmla="*/ 2309 w 3406"/>
              <a:gd name="T59" fmla="*/ 3222 h 3406"/>
              <a:gd name="T60" fmla="*/ 2050 w 3406"/>
              <a:gd name="T61" fmla="*/ 3332 h 3406"/>
              <a:gd name="T62" fmla="*/ 1768 w 3406"/>
              <a:gd name="T63" fmla="*/ 3394 h 3406"/>
              <a:gd name="T64" fmla="*/ 1472 w 3406"/>
              <a:gd name="T65" fmla="*/ 3403 h 3406"/>
              <a:gd name="T66" fmla="*/ 1185 w 3406"/>
              <a:gd name="T67" fmla="*/ 3358 h 3406"/>
              <a:gd name="T68" fmla="*/ 916 w 3406"/>
              <a:gd name="T69" fmla="*/ 3263 h 3406"/>
              <a:gd name="T70" fmla="*/ 673 w 3406"/>
              <a:gd name="T71" fmla="*/ 3124 h 3406"/>
              <a:gd name="T72" fmla="*/ 461 w 3406"/>
              <a:gd name="T73" fmla="*/ 2945 h 3406"/>
              <a:gd name="T74" fmla="*/ 282 w 3406"/>
              <a:gd name="T75" fmla="*/ 2733 h 3406"/>
              <a:gd name="T76" fmla="*/ 143 w 3406"/>
              <a:gd name="T77" fmla="*/ 2490 h 3406"/>
              <a:gd name="T78" fmla="*/ 48 w 3406"/>
              <a:gd name="T79" fmla="*/ 2221 h 3406"/>
              <a:gd name="T80" fmla="*/ 3 w 3406"/>
              <a:gd name="T81" fmla="*/ 1934 h 3406"/>
              <a:gd name="T82" fmla="*/ 12 w 3406"/>
              <a:gd name="T83" fmla="*/ 1638 h 3406"/>
              <a:gd name="T84" fmla="*/ 74 w 3406"/>
              <a:gd name="T85" fmla="*/ 1356 h 3406"/>
              <a:gd name="T86" fmla="*/ 184 w 3406"/>
              <a:gd name="T87" fmla="*/ 1097 h 3406"/>
              <a:gd name="T88" fmla="*/ 337 w 3406"/>
              <a:gd name="T89" fmla="*/ 862 h 3406"/>
              <a:gd name="T90" fmla="*/ 528 w 3406"/>
              <a:gd name="T91" fmla="*/ 660 h 3406"/>
              <a:gd name="T92" fmla="*/ 752 w 3406"/>
              <a:gd name="T93" fmla="*/ 495 h 3406"/>
              <a:gd name="T94" fmla="*/ 1003 w 3406"/>
              <a:gd name="T95" fmla="*/ 370 h 3406"/>
              <a:gd name="T96" fmla="*/ 1279 w 3406"/>
              <a:gd name="T97" fmla="*/ 291 h 3406"/>
              <a:gd name="T98" fmla="*/ 1571 w 3406"/>
              <a:gd name="T99" fmla="*/ 263 h 3406"/>
              <a:gd name="T100" fmla="*/ 2032 w 3406"/>
              <a:gd name="T101" fmla="*/ 12 h 3406"/>
              <a:gd name="T102" fmla="*/ 2313 w 3406"/>
              <a:gd name="T103" fmla="*/ 74 h 3406"/>
              <a:gd name="T104" fmla="*/ 2574 w 3406"/>
              <a:gd name="T105" fmla="*/ 184 h 3406"/>
              <a:gd name="T106" fmla="*/ 2807 w 3406"/>
              <a:gd name="T107" fmla="*/ 337 h 3406"/>
              <a:gd name="T108" fmla="*/ 3009 w 3406"/>
              <a:gd name="T109" fmla="*/ 528 h 3406"/>
              <a:gd name="T110" fmla="*/ 3176 w 3406"/>
              <a:gd name="T111" fmla="*/ 751 h 3406"/>
              <a:gd name="T112" fmla="*/ 3301 w 3406"/>
              <a:gd name="T113" fmla="*/ 1003 h 3406"/>
              <a:gd name="T114" fmla="*/ 3379 w 3406"/>
              <a:gd name="T115" fmla="*/ 1278 h 3406"/>
              <a:gd name="T116" fmla="*/ 3406 w 3406"/>
              <a:gd name="T117" fmla="*/ 1571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6" h="3406">
                <a:moveTo>
                  <a:pt x="1339" y="516"/>
                </a:moveTo>
                <a:lnTo>
                  <a:pt x="1251" y="535"/>
                </a:lnTo>
                <a:lnTo>
                  <a:pt x="1164" y="559"/>
                </a:lnTo>
                <a:lnTo>
                  <a:pt x="1080" y="589"/>
                </a:lnTo>
                <a:lnTo>
                  <a:pt x="999" y="625"/>
                </a:lnTo>
                <a:lnTo>
                  <a:pt x="920" y="665"/>
                </a:lnTo>
                <a:lnTo>
                  <a:pt x="845" y="711"/>
                </a:lnTo>
                <a:lnTo>
                  <a:pt x="772" y="760"/>
                </a:lnTo>
                <a:lnTo>
                  <a:pt x="704" y="815"/>
                </a:lnTo>
                <a:lnTo>
                  <a:pt x="639" y="874"/>
                </a:lnTo>
                <a:lnTo>
                  <a:pt x="578" y="937"/>
                </a:lnTo>
                <a:lnTo>
                  <a:pt x="523" y="1004"/>
                </a:lnTo>
                <a:lnTo>
                  <a:pt x="470" y="1074"/>
                </a:lnTo>
                <a:lnTo>
                  <a:pt x="422" y="1147"/>
                </a:lnTo>
                <a:lnTo>
                  <a:pt x="379" y="1225"/>
                </a:lnTo>
                <a:lnTo>
                  <a:pt x="342" y="1304"/>
                </a:lnTo>
                <a:lnTo>
                  <a:pt x="309" y="1387"/>
                </a:lnTo>
                <a:lnTo>
                  <a:pt x="282" y="1473"/>
                </a:lnTo>
                <a:lnTo>
                  <a:pt x="260" y="1561"/>
                </a:lnTo>
                <a:lnTo>
                  <a:pt x="245" y="1650"/>
                </a:lnTo>
                <a:lnTo>
                  <a:pt x="235" y="1741"/>
                </a:lnTo>
                <a:lnTo>
                  <a:pt x="232" y="1835"/>
                </a:lnTo>
                <a:lnTo>
                  <a:pt x="235" y="1926"/>
                </a:lnTo>
                <a:lnTo>
                  <a:pt x="244" y="2016"/>
                </a:lnTo>
                <a:lnTo>
                  <a:pt x="259" y="2105"/>
                </a:lnTo>
                <a:lnTo>
                  <a:pt x="280" y="2190"/>
                </a:lnTo>
                <a:lnTo>
                  <a:pt x="306" y="2274"/>
                </a:lnTo>
                <a:lnTo>
                  <a:pt x="338" y="2356"/>
                </a:lnTo>
                <a:lnTo>
                  <a:pt x="374" y="2434"/>
                </a:lnTo>
                <a:lnTo>
                  <a:pt x="415" y="2511"/>
                </a:lnTo>
                <a:lnTo>
                  <a:pt x="461" y="2583"/>
                </a:lnTo>
                <a:lnTo>
                  <a:pt x="511" y="2653"/>
                </a:lnTo>
                <a:lnTo>
                  <a:pt x="566" y="2719"/>
                </a:lnTo>
                <a:lnTo>
                  <a:pt x="625" y="2781"/>
                </a:lnTo>
                <a:lnTo>
                  <a:pt x="687" y="2840"/>
                </a:lnTo>
                <a:lnTo>
                  <a:pt x="753" y="2895"/>
                </a:lnTo>
                <a:lnTo>
                  <a:pt x="823" y="2945"/>
                </a:lnTo>
                <a:lnTo>
                  <a:pt x="895" y="2991"/>
                </a:lnTo>
                <a:lnTo>
                  <a:pt x="972" y="3032"/>
                </a:lnTo>
                <a:lnTo>
                  <a:pt x="1050" y="3068"/>
                </a:lnTo>
                <a:lnTo>
                  <a:pt x="1132" y="3100"/>
                </a:lnTo>
                <a:lnTo>
                  <a:pt x="1216" y="3126"/>
                </a:lnTo>
                <a:lnTo>
                  <a:pt x="1301" y="3147"/>
                </a:lnTo>
                <a:lnTo>
                  <a:pt x="1390" y="3162"/>
                </a:lnTo>
                <a:lnTo>
                  <a:pt x="1480" y="3171"/>
                </a:lnTo>
                <a:lnTo>
                  <a:pt x="1571" y="3174"/>
                </a:lnTo>
                <a:lnTo>
                  <a:pt x="1665" y="3171"/>
                </a:lnTo>
                <a:lnTo>
                  <a:pt x="1756" y="3161"/>
                </a:lnTo>
                <a:lnTo>
                  <a:pt x="1845" y="3146"/>
                </a:lnTo>
                <a:lnTo>
                  <a:pt x="1933" y="3124"/>
                </a:lnTo>
                <a:lnTo>
                  <a:pt x="2019" y="3097"/>
                </a:lnTo>
                <a:lnTo>
                  <a:pt x="2102" y="3064"/>
                </a:lnTo>
                <a:lnTo>
                  <a:pt x="2181" y="3027"/>
                </a:lnTo>
                <a:lnTo>
                  <a:pt x="2259" y="2984"/>
                </a:lnTo>
                <a:lnTo>
                  <a:pt x="2332" y="2936"/>
                </a:lnTo>
                <a:lnTo>
                  <a:pt x="2402" y="2883"/>
                </a:lnTo>
                <a:lnTo>
                  <a:pt x="2469" y="2828"/>
                </a:lnTo>
                <a:lnTo>
                  <a:pt x="2532" y="2767"/>
                </a:lnTo>
                <a:lnTo>
                  <a:pt x="2591" y="2702"/>
                </a:lnTo>
                <a:lnTo>
                  <a:pt x="2646" y="2634"/>
                </a:lnTo>
                <a:lnTo>
                  <a:pt x="2695" y="2561"/>
                </a:lnTo>
                <a:lnTo>
                  <a:pt x="2741" y="2486"/>
                </a:lnTo>
                <a:lnTo>
                  <a:pt x="2781" y="2407"/>
                </a:lnTo>
                <a:lnTo>
                  <a:pt x="2817" y="2326"/>
                </a:lnTo>
                <a:lnTo>
                  <a:pt x="2847" y="2242"/>
                </a:lnTo>
                <a:lnTo>
                  <a:pt x="2871" y="2155"/>
                </a:lnTo>
                <a:lnTo>
                  <a:pt x="2890" y="2067"/>
                </a:lnTo>
                <a:lnTo>
                  <a:pt x="1339" y="2067"/>
                </a:lnTo>
                <a:lnTo>
                  <a:pt x="1339" y="516"/>
                </a:lnTo>
                <a:close/>
                <a:moveTo>
                  <a:pt x="1571" y="263"/>
                </a:moveTo>
                <a:lnTo>
                  <a:pt x="1571" y="1835"/>
                </a:lnTo>
                <a:lnTo>
                  <a:pt x="3143" y="1835"/>
                </a:lnTo>
                <a:lnTo>
                  <a:pt x="3139" y="1934"/>
                </a:lnTo>
                <a:lnTo>
                  <a:pt x="3130" y="2032"/>
                </a:lnTo>
                <a:lnTo>
                  <a:pt x="3115" y="2127"/>
                </a:lnTo>
                <a:lnTo>
                  <a:pt x="3094" y="2221"/>
                </a:lnTo>
                <a:lnTo>
                  <a:pt x="3068" y="2313"/>
                </a:lnTo>
                <a:lnTo>
                  <a:pt x="3036" y="2403"/>
                </a:lnTo>
                <a:lnTo>
                  <a:pt x="3000" y="2490"/>
                </a:lnTo>
                <a:lnTo>
                  <a:pt x="2958" y="2574"/>
                </a:lnTo>
                <a:lnTo>
                  <a:pt x="2911" y="2654"/>
                </a:lnTo>
                <a:lnTo>
                  <a:pt x="2861" y="2733"/>
                </a:lnTo>
                <a:lnTo>
                  <a:pt x="2805" y="2807"/>
                </a:lnTo>
                <a:lnTo>
                  <a:pt x="2746" y="2878"/>
                </a:lnTo>
                <a:lnTo>
                  <a:pt x="2682" y="2945"/>
                </a:lnTo>
                <a:lnTo>
                  <a:pt x="2615" y="3009"/>
                </a:lnTo>
                <a:lnTo>
                  <a:pt x="2544" y="3069"/>
                </a:lnTo>
                <a:lnTo>
                  <a:pt x="2468" y="3124"/>
                </a:lnTo>
                <a:lnTo>
                  <a:pt x="2391" y="3176"/>
                </a:lnTo>
                <a:lnTo>
                  <a:pt x="2309" y="3222"/>
                </a:lnTo>
                <a:lnTo>
                  <a:pt x="2226" y="3263"/>
                </a:lnTo>
                <a:lnTo>
                  <a:pt x="2139" y="3301"/>
                </a:lnTo>
                <a:lnTo>
                  <a:pt x="2050" y="3332"/>
                </a:lnTo>
                <a:lnTo>
                  <a:pt x="1958" y="3358"/>
                </a:lnTo>
                <a:lnTo>
                  <a:pt x="1864" y="3379"/>
                </a:lnTo>
                <a:lnTo>
                  <a:pt x="1768" y="3394"/>
                </a:lnTo>
                <a:lnTo>
                  <a:pt x="1670" y="3403"/>
                </a:lnTo>
                <a:lnTo>
                  <a:pt x="1571" y="3406"/>
                </a:lnTo>
                <a:lnTo>
                  <a:pt x="1472" y="3403"/>
                </a:lnTo>
                <a:lnTo>
                  <a:pt x="1374" y="3394"/>
                </a:lnTo>
                <a:lnTo>
                  <a:pt x="1279" y="3379"/>
                </a:lnTo>
                <a:lnTo>
                  <a:pt x="1185" y="3358"/>
                </a:lnTo>
                <a:lnTo>
                  <a:pt x="1093" y="3332"/>
                </a:lnTo>
                <a:lnTo>
                  <a:pt x="1003" y="3301"/>
                </a:lnTo>
                <a:lnTo>
                  <a:pt x="916" y="3263"/>
                </a:lnTo>
                <a:lnTo>
                  <a:pt x="832" y="3222"/>
                </a:lnTo>
                <a:lnTo>
                  <a:pt x="752" y="3176"/>
                </a:lnTo>
                <a:lnTo>
                  <a:pt x="673" y="3124"/>
                </a:lnTo>
                <a:lnTo>
                  <a:pt x="599" y="3069"/>
                </a:lnTo>
                <a:lnTo>
                  <a:pt x="528" y="3009"/>
                </a:lnTo>
                <a:lnTo>
                  <a:pt x="461" y="2945"/>
                </a:lnTo>
                <a:lnTo>
                  <a:pt x="397" y="2878"/>
                </a:lnTo>
                <a:lnTo>
                  <a:pt x="337" y="2807"/>
                </a:lnTo>
                <a:lnTo>
                  <a:pt x="282" y="2733"/>
                </a:lnTo>
                <a:lnTo>
                  <a:pt x="230" y="2654"/>
                </a:lnTo>
                <a:lnTo>
                  <a:pt x="184" y="2574"/>
                </a:lnTo>
                <a:lnTo>
                  <a:pt x="143" y="2490"/>
                </a:lnTo>
                <a:lnTo>
                  <a:pt x="105" y="2403"/>
                </a:lnTo>
                <a:lnTo>
                  <a:pt x="74" y="2313"/>
                </a:lnTo>
                <a:lnTo>
                  <a:pt x="48" y="2221"/>
                </a:lnTo>
                <a:lnTo>
                  <a:pt x="27" y="2127"/>
                </a:lnTo>
                <a:lnTo>
                  <a:pt x="12" y="2032"/>
                </a:lnTo>
                <a:lnTo>
                  <a:pt x="3" y="1934"/>
                </a:lnTo>
                <a:lnTo>
                  <a:pt x="0" y="1835"/>
                </a:lnTo>
                <a:lnTo>
                  <a:pt x="3" y="1736"/>
                </a:lnTo>
                <a:lnTo>
                  <a:pt x="12" y="1638"/>
                </a:lnTo>
                <a:lnTo>
                  <a:pt x="27" y="1542"/>
                </a:lnTo>
                <a:lnTo>
                  <a:pt x="48" y="1448"/>
                </a:lnTo>
                <a:lnTo>
                  <a:pt x="74" y="1356"/>
                </a:lnTo>
                <a:lnTo>
                  <a:pt x="105" y="1267"/>
                </a:lnTo>
                <a:lnTo>
                  <a:pt x="143" y="1180"/>
                </a:lnTo>
                <a:lnTo>
                  <a:pt x="184" y="1097"/>
                </a:lnTo>
                <a:lnTo>
                  <a:pt x="230" y="1015"/>
                </a:lnTo>
                <a:lnTo>
                  <a:pt x="282" y="938"/>
                </a:lnTo>
                <a:lnTo>
                  <a:pt x="337" y="862"/>
                </a:lnTo>
                <a:lnTo>
                  <a:pt x="397" y="791"/>
                </a:lnTo>
                <a:lnTo>
                  <a:pt x="461" y="724"/>
                </a:lnTo>
                <a:lnTo>
                  <a:pt x="528" y="660"/>
                </a:lnTo>
                <a:lnTo>
                  <a:pt x="599" y="601"/>
                </a:lnTo>
                <a:lnTo>
                  <a:pt x="673" y="545"/>
                </a:lnTo>
                <a:lnTo>
                  <a:pt x="752" y="495"/>
                </a:lnTo>
                <a:lnTo>
                  <a:pt x="832" y="448"/>
                </a:lnTo>
                <a:lnTo>
                  <a:pt x="916" y="406"/>
                </a:lnTo>
                <a:lnTo>
                  <a:pt x="1003" y="370"/>
                </a:lnTo>
                <a:lnTo>
                  <a:pt x="1093" y="338"/>
                </a:lnTo>
                <a:lnTo>
                  <a:pt x="1185" y="312"/>
                </a:lnTo>
                <a:lnTo>
                  <a:pt x="1279" y="291"/>
                </a:lnTo>
                <a:lnTo>
                  <a:pt x="1374" y="276"/>
                </a:lnTo>
                <a:lnTo>
                  <a:pt x="1472" y="267"/>
                </a:lnTo>
                <a:lnTo>
                  <a:pt x="1571" y="263"/>
                </a:lnTo>
                <a:close/>
                <a:moveTo>
                  <a:pt x="1835" y="0"/>
                </a:moveTo>
                <a:lnTo>
                  <a:pt x="1934" y="3"/>
                </a:lnTo>
                <a:lnTo>
                  <a:pt x="2032" y="12"/>
                </a:lnTo>
                <a:lnTo>
                  <a:pt x="2128" y="27"/>
                </a:lnTo>
                <a:lnTo>
                  <a:pt x="2221" y="48"/>
                </a:lnTo>
                <a:lnTo>
                  <a:pt x="2313" y="74"/>
                </a:lnTo>
                <a:lnTo>
                  <a:pt x="2403" y="105"/>
                </a:lnTo>
                <a:lnTo>
                  <a:pt x="2490" y="143"/>
                </a:lnTo>
                <a:lnTo>
                  <a:pt x="2574" y="184"/>
                </a:lnTo>
                <a:lnTo>
                  <a:pt x="2655" y="230"/>
                </a:lnTo>
                <a:lnTo>
                  <a:pt x="2733" y="281"/>
                </a:lnTo>
                <a:lnTo>
                  <a:pt x="2807" y="337"/>
                </a:lnTo>
                <a:lnTo>
                  <a:pt x="2878" y="397"/>
                </a:lnTo>
                <a:lnTo>
                  <a:pt x="2946" y="460"/>
                </a:lnTo>
                <a:lnTo>
                  <a:pt x="3009" y="528"/>
                </a:lnTo>
                <a:lnTo>
                  <a:pt x="3069" y="599"/>
                </a:lnTo>
                <a:lnTo>
                  <a:pt x="3125" y="673"/>
                </a:lnTo>
                <a:lnTo>
                  <a:pt x="3176" y="751"/>
                </a:lnTo>
                <a:lnTo>
                  <a:pt x="3222" y="832"/>
                </a:lnTo>
                <a:lnTo>
                  <a:pt x="3263" y="916"/>
                </a:lnTo>
                <a:lnTo>
                  <a:pt x="3301" y="1003"/>
                </a:lnTo>
                <a:lnTo>
                  <a:pt x="3332" y="1093"/>
                </a:lnTo>
                <a:lnTo>
                  <a:pt x="3358" y="1185"/>
                </a:lnTo>
                <a:lnTo>
                  <a:pt x="3379" y="1278"/>
                </a:lnTo>
                <a:lnTo>
                  <a:pt x="3394" y="1374"/>
                </a:lnTo>
                <a:lnTo>
                  <a:pt x="3403" y="1472"/>
                </a:lnTo>
                <a:lnTo>
                  <a:pt x="3406" y="1571"/>
                </a:lnTo>
                <a:lnTo>
                  <a:pt x="1835" y="1571"/>
                </a:lnTo>
                <a:lnTo>
                  <a:pt x="183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" name="Freeform 302"/>
          <p:cNvSpPr>
            <a:spLocks noChangeAspect="1" noEditPoints="1"/>
          </p:cNvSpPr>
          <p:nvPr/>
        </p:nvSpPr>
        <p:spPr bwMode="auto">
          <a:xfrm>
            <a:off x="6894619" y="1685930"/>
            <a:ext cx="433121" cy="36512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16" name="Group 215"/>
          <p:cNvGrpSpPr>
            <a:grpSpLocks noChangeAspect="1"/>
          </p:cNvGrpSpPr>
          <p:nvPr/>
        </p:nvGrpSpPr>
        <p:grpSpPr>
          <a:xfrm>
            <a:off x="6752687" y="2292949"/>
            <a:ext cx="553212" cy="361389"/>
            <a:chOff x="4140812" y="3166374"/>
            <a:chExt cx="431188" cy="281676"/>
          </a:xfrm>
          <a:solidFill>
            <a:schemeClr val="accent2"/>
          </a:solidFill>
        </p:grpSpPr>
        <p:sp>
          <p:nvSpPr>
            <p:cNvPr id="217" name="Freeform 49"/>
            <p:cNvSpPr>
              <a:spLocks noChangeAspect="1"/>
            </p:cNvSpPr>
            <p:nvPr/>
          </p:nvSpPr>
          <p:spPr bwMode="auto">
            <a:xfrm>
              <a:off x="4163036" y="3166374"/>
              <a:ext cx="389335" cy="158354"/>
            </a:xfrm>
            <a:custGeom>
              <a:avLst/>
              <a:gdLst>
                <a:gd name="T0" fmla="*/ 0 w 155"/>
                <a:gd name="T1" fmla="*/ 3 h 63"/>
                <a:gd name="T2" fmla="*/ 32 w 155"/>
                <a:gd name="T3" fmla="*/ 29 h 63"/>
                <a:gd name="T4" fmla="*/ 81 w 155"/>
                <a:gd name="T5" fmla="*/ 63 h 63"/>
                <a:gd name="T6" fmla="*/ 123 w 155"/>
                <a:gd name="T7" fmla="*/ 30 h 63"/>
                <a:gd name="T8" fmla="*/ 155 w 155"/>
                <a:gd name="T9" fmla="*/ 2 h 63"/>
                <a:gd name="T10" fmla="*/ 146 w 155"/>
                <a:gd name="T11" fmla="*/ 0 h 63"/>
                <a:gd name="T12" fmla="*/ 9 w 155"/>
                <a:gd name="T13" fmla="*/ 0 h 63"/>
                <a:gd name="T14" fmla="*/ 0 w 155"/>
                <a:gd name="T15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63">
                  <a:moveTo>
                    <a:pt x="0" y="3"/>
                  </a:moveTo>
                  <a:cubicBezTo>
                    <a:pt x="0" y="3"/>
                    <a:pt x="14" y="16"/>
                    <a:pt x="32" y="29"/>
                  </a:cubicBezTo>
                  <a:cubicBezTo>
                    <a:pt x="56" y="47"/>
                    <a:pt x="79" y="63"/>
                    <a:pt x="81" y="63"/>
                  </a:cubicBezTo>
                  <a:cubicBezTo>
                    <a:pt x="84" y="63"/>
                    <a:pt x="93" y="55"/>
                    <a:pt x="123" y="30"/>
                  </a:cubicBezTo>
                  <a:cubicBezTo>
                    <a:pt x="139" y="17"/>
                    <a:pt x="155" y="2"/>
                    <a:pt x="155" y="2"/>
                  </a:cubicBezTo>
                  <a:cubicBezTo>
                    <a:pt x="155" y="2"/>
                    <a:pt x="152" y="0"/>
                    <a:pt x="146" y="0"/>
                  </a:cubicBezTo>
                  <a:cubicBezTo>
                    <a:pt x="146" y="0"/>
                    <a:pt x="16" y="0"/>
                    <a:pt x="9" y="0"/>
                  </a:cubicBezTo>
                  <a:cubicBezTo>
                    <a:pt x="5" y="0"/>
                    <a:pt x="1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50"/>
            <p:cNvSpPr>
              <a:spLocks noChangeAspect="1"/>
            </p:cNvSpPr>
            <p:nvPr/>
          </p:nvSpPr>
          <p:spPr bwMode="auto">
            <a:xfrm>
              <a:off x="4140812" y="3193362"/>
              <a:ext cx="172641" cy="246460"/>
            </a:xfrm>
            <a:custGeom>
              <a:avLst/>
              <a:gdLst>
                <a:gd name="T0" fmla="*/ 0 w 69"/>
                <a:gd name="T1" fmla="*/ 13 h 98"/>
                <a:gd name="T2" fmla="*/ 2 w 69"/>
                <a:gd name="T3" fmla="*/ 0 h 98"/>
                <a:gd name="T4" fmla="*/ 69 w 69"/>
                <a:gd name="T5" fmla="*/ 52 h 98"/>
                <a:gd name="T6" fmla="*/ 9 w 69"/>
                <a:gd name="T7" fmla="*/ 98 h 98"/>
                <a:gd name="T8" fmla="*/ 0 w 69"/>
                <a:gd name="T9" fmla="*/ 79 h 98"/>
                <a:gd name="T10" fmla="*/ 0 w 69"/>
                <a:gd name="T11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98">
                  <a:moveTo>
                    <a:pt x="0" y="13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0" y="97"/>
                    <a:pt x="0" y="79"/>
                  </a:cubicBezTo>
                  <a:cubicBezTo>
                    <a:pt x="0" y="75"/>
                    <a:pt x="0" y="35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51"/>
            <p:cNvSpPr>
              <a:spLocks noChangeAspect="1"/>
            </p:cNvSpPr>
            <p:nvPr/>
          </p:nvSpPr>
          <p:spPr bwMode="auto">
            <a:xfrm>
              <a:off x="4411265" y="3190187"/>
              <a:ext cx="160735" cy="239316"/>
            </a:xfrm>
            <a:custGeom>
              <a:avLst/>
              <a:gdLst>
                <a:gd name="T0" fmla="*/ 0 w 64"/>
                <a:gd name="T1" fmla="*/ 53 h 95"/>
                <a:gd name="T2" fmla="*/ 61 w 64"/>
                <a:gd name="T3" fmla="*/ 0 h 95"/>
                <a:gd name="T4" fmla="*/ 64 w 64"/>
                <a:gd name="T5" fmla="*/ 10 h 95"/>
                <a:gd name="T6" fmla="*/ 64 w 64"/>
                <a:gd name="T7" fmla="*/ 82 h 95"/>
                <a:gd name="T8" fmla="*/ 63 w 64"/>
                <a:gd name="T9" fmla="*/ 95 h 95"/>
                <a:gd name="T10" fmla="*/ 0 w 64"/>
                <a:gd name="T11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95">
                  <a:moveTo>
                    <a:pt x="0" y="53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4" y="3"/>
                    <a:pt x="64" y="10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82"/>
                    <a:pt x="64" y="93"/>
                    <a:pt x="63" y="95"/>
                  </a:cubicBez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52"/>
            <p:cNvSpPr>
              <a:spLocks noChangeAspect="1"/>
            </p:cNvSpPr>
            <p:nvPr/>
          </p:nvSpPr>
          <p:spPr bwMode="auto">
            <a:xfrm>
              <a:off x="4191088" y="3337321"/>
              <a:ext cx="360760" cy="110729"/>
            </a:xfrm>
            <a:custGeom>
              <a:avLst/>
              <a:gdLst>
                <a:gd name="T0" fmla="*/ 58 w 144"/>
                <a:gd name="T1" fmla="*/ 0 h 44"/>
                <a:gd name="T2" fmla="*/ 70 w 144"/>
                <a:gd name="T3" fmla="*/ 7 h 44"/>
                <a:gd name="T4" fmla="*/ 81 w 144"/>
                <a:gd name="T5" fmla="*/ 1 h 44"/>
                <a:gd name="T6" fmla="*/ 144 w 144"/>
                <a:gd name="T7" fmla="*/ 43 h 44"/>
                <a:gd name="T8" fmla="*/ 139 w 144"/>
                <a:gd name="T9" fmla="*/ 44 h 44"/>
                <a:gd name="T10" fmla="*/ 0 w 144"/>
                <a:gd name="T11" fmla="*/ 44 h 44"/>
                <a:gd name="T12" fmla="*/ 58 w 14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">
                  <a:moveTo>
                    <a:pt x="58" y="0"/>
                  </a:moveTo>
                  <a:cubicBezTo>
                    <a:pt x="60" y="2"/>
                    <a:pt x="66" y="7"/>
                    <a:pt x="70" y="7"/>
                  </a:cubicBezTo>
                  <a:cubicBezTo>
                    <a:pt x="74" y="7"/>
                    <a:pt x="81" y="1"/>
                    <a:pt x="81" y="1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2" y="44"/>
                    <a:pt x="139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56" y="2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1" name="Freeform 48"/>
          <p:cNvSpPr>
            <a:spLocks noChangeAspect="1" noEditPoints="1"/>
          </p:cNvSpPr>
          <p:nvPr/>
        </p:nvSpPr>
        <p:spPr bwMode="auto">
          <a:xfrm>
            <a:off x="9326894" y="2305055"/>
            <a:ext cx="363194" cy="365120"/>
          </a:xfrm>
          <a:custGeom>
            <a:avLst/>
            <a:gdLst>
              <a:gd name="T0" fmla="*/ 0 w 179"/>
              <a:gd name="T1" fmla="*/ 90 h 179"/>
              <a:gd name="T2" fmla="*/ 179 w 179"/>
              <a:gd name="T3" fmla="*/ 90 h 179"/>
              <a:gd name="T4" fmla="*/ 171 w 179"/>
              <a:gd name="T5" fmla="*/ 98 h 179"/>
              <a:gd name="T6" fmla="*/ 156 w 179"/>
              <a:gd name="T7" fmla="*/ 81 h 179"/>
              <a:gd name="T8" fmla="*/ 171 w 179"/>
              <a:gd name="T9" fmla="*/ 98 h 179"/>
              <a:gd name="T10" fmla="*/ 162 w 179"/>
              <a:gd name="T11" fmla="*/ 52 h 179"/>
              <a:gd name="T12" fmla="*/ 145 w 179"/>
              <a:gd name="T13" fmla="*/ 53 h 179"/>
              <a:gd name="T14" fmla="*/ 81 w 179"/>
              <a:gd name="T15" fmla="*/ 8 h 179"/>
              <a:gd name="T16" fmla="*/ 98 w 179"/>
              <a:gd name="T17" fmla="*/ 23 h 179"/>
              <a:gd name="T18" fmla="*/ 81 w 179"/>
              <a:gd name="T19" fmla="*/ 8 h 179"/>
              <a:gd name="T20" fmla="*/ 22 w 179"/>
              <a:gd name="T21" fmla="*/ 81 h 179"/>
              <a:gd name="T22" fmla="*/ 8 w 179"/>
              <a:gd name="T23" fmla="*/ 98 h 179"/>
              <a:gd name="T24" fmla="*/ 21 w 179"/>
              <a:gd name="T25" fmla="*/ 134 h 179"/>
              <a:gd name="T26" fmla="*/ 29 w 179"/>
              <a:gd name="T27" fmla="*/ 119 h 179"/>
              <a:gd name="T28" fmla="*/ 21 w 179"/>
              <a:gd name="T29" fmla="*/ 134 h 179"/>
              <a:gd name="T30" fmla="*/ 17 w 179"/>
              <a:gd name="T31" fmla="*/ 52 h 179"/>
              <a:gd name="T32" fmla="*/ 34 w 179"/>
              <a:gd name="T33" fmla="*/ 52 h 179"/>
              <a:gd name="T34" fmla="*/ 52 w 179"/>
              <a:gd name="T35" fmla="*/ 162 h 179"/>
              <a:gd name="T36" fmla="*/ 52 w 179"/>
              <a:gd name="T37" fmla="*/ 145 h 179"/>
              <a:gd name="T38" fmla="*/ 52 w 179"/>
              <a:gd name="T39" fmla="*/ 162 h 179"/>
              <a:gd name="T40" fmla="*/ 45 w 179"/>
              <a:gd name="T41" fmla="*/ 21 h 179"/>
              <a:gd name="T42" fmla="*/ 60 w 179"/>
              <a:gd name="T43" fmla="*/ 30 h 179"/>
              <a:gd name="T44" fmla="*/ 89 w 179"/>
              <a:gd name="T45" fmla="*/ 80 h 179"/>
              <a:gd name="T46" fmla="*/ 132 w 179"/>
              <a:gd name="T47" fmla="*/ 31 h 179"/>
              <a:gd name="T48" fmla="*/ 99 w 179"/>
              <a:gd name="T49" fmla="*/ 90 h 179"/>
              <a:gd name="T50" fmla="*/ 132 w 179"/>
              <a:gd name="T51" fmla="*/ 124 h 179"/>
              <a:gd name="T52" fmla="*/ 89 w 179"/>
              <a:gd name="T53" fmla="*/ 99 h 179"/>
              <a:gd name="T54" fmla="*/ 89 w 179"/>
              <a:gd name="T55" fmla="*/ 80 h 179"/>
              <a:gd name="T56" fmla="*/ 81 w 179"/>
              <a:gd name="T57" fmla="*/ 156 h 179"/>
              <a:gd name="T58" fmla="*/ 97 w 179"/>
              <a:gd name="T59" fmla="*/ 171 h 179"/>
              <a:gd name="T60" fmla="*/ 126 w 179"/>
              <a:gd name="T61" fmla="*/ 162 h 179"/>
              <a:gd name="T62" fmla="*/ 126 w 179"/>
              <a:gd name="T63" fmla="*/ 145 h 179"/>
              <a:gd name="T64" fmla="*/ 126 w 179"/>
              <a:gd name="T65" fmla="*/ 162 h 179"/>
              <a:gd name="T66" fmla="*/ 119 w 179"/>
              <a:gd name="T67" fmla="*/ 30 h 179"/>
              <a:gd name="T68" fmla="*/ 134 w 179"/>
              <a:gd name="T69" fmla="*/ 21 h 179"/>
              <a:gd name="T70" fmla="*/ 157 w 179"/>
              <a:gd name="T71" fmla="*/ 134 h 179"/>
              <a:gd name="T72" fmla="*/ 149 w 179"/>
              <a:gd name="T73" fmla="*/ 119 h 179"/>
              <a:gd name="T74" fmla="*/ 157 w 179"/>
              <a:gd name="T75" fmla="*/ 13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79">
                <a:moveTo>
                  <a:pt x="89" y="0"/>
                </a:moveTo>
                <a:cubicBezTo>
                  <a:pt x="40" y="0"/>
                  <a:pt x="0" y="40"/>
                  <a:pt x="0" y="90"/>
                </a:cubicBezTo>
                <a:cubicBezTo>
                  <a:pt x="0" y="139"/>
                  <a:pt x="40" y="179"/>
                  <a:pt x="89" y="179"/>
                </a:cubicBezTo>
                <a:cubicBezTo>
                  <a:pt x="139" y="179"/>
                  <a:pt x="179" y="139"/>
                  <a:pt x="179" y="90"/>
                </a:cubicBezTo>
                <a:cubicBezTo>
                  <a:pt x="179" y="40"/>
                  <a:pt x="139" y="0"/>
                  <a:pt x="89" y="0"/>
                </a:cubicBezTo>
                <a:close/>
                <a:moveTo>
                  <a:pt x="171" y="98"/>
                </a:moveTo>
                <a:cubicBezTo>
                  <a:pt x="156" y="98"/>
                  <a:pt x="156" y="98"/>
                  <a:pt x="156" y="98"/>
                </a:cubicBezTo>
                <a:cubicBezTo>
                  <a:pt x="156" y="81"/>
                  <a:pt x="156" y="81"/>
                  <a:pt x="156" y="81"/>
                </a:cubicBezTo>
                <a:cubicBezTo>
                  <a:pt x="171" y="81"/>
                  <a:pt x="171" y="81"/>
                  <a:pt x="171" y="81"/>
                </a:cubicBezTo>
                <a:lnTo>
                  <a:pt x="171" y="98"/>
                </a:lnTo>
                <a:close/>
                <a:moveTo>
                  <a:pt x="158" y="45"/>
                </a:moveTo>
                <a:cubicBezTo>
                  <a:pt x="162" y="52"/>
                  <a:pt x="162" y="52"/>
                  <a:pt x="162" y="52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5" y="53"/>
                  <a:pt x="145" y="53"/>
                  <a:pt x="145" y="53"/>
                </a:cubicBezTo>
                <a:lnTo>
                  <a:pt x="158" y="45"/>
                </a:lnTo>
                <a:close/>
                <a:moveTo>
                  <a:pt x="81" y="8"/>
                </a:moveTo>
                <a:cubicBezTo>
                  <a:pt x="98" y="8"/>
                  <a:pt x="98" y="8"/>
                  <a:pt x="98" y="8"/>
                </a:cubicBezTo>
                <a:cubicBezTo>
                  <a:pt x="98" y="23"/>
                  <a:pt x="98" y="23"/>
                  <a:pt x="98" y="23"/>
                </a:cubicBezTo>
                <a:cubicBezTo>
                  <a:pt x="81" y="23"/>
                  <a:pt x="81" y="23"/>
                  <a:pt x="81" y="23"/>
                </a:cubicBezTo>
                <a:lnTo>
                  <a:pt x="81" y="8"/>
                </a:lnTo>
                <a:close/>
                <a:moveTo>
                  <a:pt x="8" y="81"/>
                </a:moveTo>
                <a:cubicBezTo>
                  <a:pt x="22" y="81"/>
                  <a:pt x="22" y="81"/>
                  <a:pt x="22" y="81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lnTo>
                  <a:pt x="8" y="81"/>
                </a:lnTo>
                <a:close/>
                <a:moveTo>
                  <a:pt x="21" y="134"/>
                </a:moveTo>
                <a:cubicBezTo>
                  <a:pt x="17" y="126"/>
                  <a:pt x="17" y="126"/>
                  <a:pt x="17" y="126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33" y="126"/>
                  <a:pt x="33" y="126"/>
                  <a:pt x="33" y="126"/>
                </a:cubicBezTo>
                <a:lnTo>
                  <a:pt x="21" y="134"/>
                </a:lnTo>
                <a:close/>
                <a:moveTo>
                  <a:pt x="29" y="59"/>
                </a:moveTo>
                <a:cubicBezTo>
                  <a:pt x="17" y="52"/>
                  <a:pt x="17" y="52"/>
                  <a:pt x="17" y="52"/>
                </a:cubicBezTo>
                <a:cubicBezTo>
                  <a:pt x="21" y="45"/>
                  <a:pt x="21" y="45"/>
                  <a:pt x="21" y="45"/>
                </a:cubicBezTo>
                <a:cubicBezTo>
                  <a:pt x="34" y="52"/>
                  <a:pt x="34" y="52"/>
                  <a:pt x="34" y="52"/>
                </a:cubicBezTo>
                <a:lnTo>
                  <a:pt x="29" y="59"/>
                </a:lnTo>
                <a:close/>
                <a:moveTo>
                  <a:pt x="52" y="162"/>
                </a:moveTo>
                <a:cubicBezTo>
                  <a:pt x="45" y="158"/>
                  <a:pt x="45" y="158"/>
                  <a:pt x="45" y="158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9" y="149"/>
                  <a:pt x="59" y="149"/>
                  <a:pt x="59" y="149"/>
                </a:cubicBezTo>
                <a:lnTo>
                  <a:pt x="52" y="162"/>
                </a:lnTo>
                <a:close/>
                <a:moveTo>
                  <a:pt x="52" y="34"/>
                </a:moveTo>
                <a:cubicBezTo>
                  <a:pt x="45" y="21"/>
                  <a:pt x="45" y="21"/>
                  <a:pt x="45" y="21"/>
                </a:cubicBezTo>
                <a:cubicBezTo>
                  <a:pt x="52" y="17"/>
                  <a:pt x="52" y="17"/>
                  <a:pt x="52" y="17"/>
                </a:cubicBezTo>
                <a:cubicBezTo>
                  <a:pt x="60" y="30"/>
                  <a:pt x="60" y="30"/>
                  <a:pt x="60" y="30"/>
                </a:cubicBezTo>
                <a:lnTo>
                  <a:pt x="52" y="34"/>
                </a:lnTo>
                <a:close/>
                <a:moveTo>
                  <a:pt x="89" y="80"/>
                </a:moveTo>
                <a:cubicBezTo>
                  <a:pt x="90" y="80"/>
                  <a:pt x="90" y="80"/>
                  <a:pt x="90" y="80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97" y="84"/>
                  <a:pt x="97" y="84"/>
                  <a:pt x="97" y="84"/>
                </a:cubicBezTo>
                <a:cubicBezTo>
                  <a:pt x="98" y="86"/>
                  <a:pt x="99" y="88"/>
                  <a:pt x="99" y="90"/>
                </a:cubicBezTo>
                <a:cubicBezTo>
                  <a:pt x="99" y="90"/>
                  <a:pt x="99" y="91"/>
                  <a:pt x="99" y="92"/>
                </a:cubicBezTo>
                <a:cubicBezTo>
                  <a:pt x="132" y="124"/>
                  <a:pt x="132" y="124"/>
                  <a:pt x="132" y="124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9"/>
                  <a:pt x="91" y="99"/>
                  <a:pt x="89" y="99"/>
                </a:cubicBezTo>
                <a:cubicBezTo>
                  <a:pt x="84" y="99"/>
                  <a:pt x="80" y="95"/>
                  <a:pt x="80" y="90"/>
                </a:cubicBezTo>
                <a:cubicBezTo>
                  <a:pt x="80" y="84"/>
                  <a:pt x="84" y="80"/>
                  <a:pt x="89" y="80"/>
                </a:cubicBezTo>
                <a:close/>
                <a:moveTo>
                  <a:pt x="81" y="171"/>
                </a:moveTo>
                <a:cubicBezTo>
                  <a:pt x="81" y="156"/>
                  <a:pt x="81" y="156"/>
                  <a:pt x="81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7" y="171"/>
                  <a:pt x="97" y="171"/>
                  <a:pt x="97" y="171"/>
                </a:cubicBezTo>
                <a:lnTo>
                  <a:pt x="81" y="171"/>
                </a:lnTo>
                <a:close/>
                <a:moveTo>
                  <a:pt x="126" y="162"/>
                </a:moveTo>
                <a:cubicBezTo>
                  <a:pt x="119" y="149"/>
                  <a:pt x="119" y="149"/>
                  <a:pt x="119" y="149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133" y="158"/>
                  <a:pt x="133" y="158"/>
                  <a:pt x="133" y="158"/>
                </a:cubicBezTo>
                <a:lnTo>
                  <a:pt x="126" y="162"/>
                </a:lnTo>
                <a:close/>
                <a:moveTo>
                  <a:pt x="126" y="34"/>
                </a:moveTo>
                <a:cubicBezTo>
                  <a:pt x="119" y="30"/>
                  <a:pt x="119" y="30"/>
                  <a:pt x="119" y="3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34" y="21"/>
                  <a:pt x="134" y="21"/>
                  <a:pt x="134" y="21"/>
                </a:cubicBezTo>
                <a:lnTo>
                  <a:pt x="126" y="34"/>
                </a:lnTo>
                <a:close/>
                <a:moveTo>
                  <a:pt x="157" y="134"/>
                </a:moveTo>
                <a:cubicBezTo>
                  <a:pt x="145" y="127"/>
                  <a:pt x="145" y="127"/>
                  <a:pt x="145" y="127"/>
                </a:cubicBezTo>
                <a:cubicBezTo>
                  <a:pt x="149" y="119"/>
                  <a:pt x="149" y="119"/>
                  <a:pt x="149" y="119"/>
                </a:cubicBezTo>
                <a:cubicBezTo>
                  <a:pt x="162" y="127"/>
                  <a:pt x="162" y="127"/>
                  <a:pt x="162" y="127"/>
                </a:cubicBezTo>
                <a:lnTo>
                  <a:pt x="157" y="1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6"/>
          <p:cNvSpPr>
            <a:spLocks noChangeAspect="1" noEditPoints="1"/>
          </p:cNvSpPr>
          <p:nvPr/>
        </p:nvSpPr>
        <p:spPr bwMode="auto">
          <a:xfrm>
            <a:off x="7474535" y="2289865"/>
            <a:ext cx="363636" cy="365120"/>
          </a:xfrm>
          <a:custGeom>
            <a:avLst/>
            <a:gdLst>
              <a:gd name="T0" fmla="*/ 106 w 116"/>
              <a:gd name="T1" fmla="*/ 10 h 116"/>
              <a:gd name="T2" fmla="*/ 87 w 116"/>
              <a:gd name="T3" fmla="*/ 1 h 116"/>
              <a:gd name="T4" fmla="*/ 50 w 116"/>
              <a:gd name="T5" fmla="*/ 39 h 116"/>
              <a:gd name="T6" fmla="*/ 7 w 116"/>
              <a:gd name="T7" fmla="*/ 81 h 116"/>
              <a:gd name="T8" fmla="*/ 0 w 116"/>
              <a:gd name="T9" fmla="*/ 116 h 116"/>
              <a:gd name="T10" fmla="*/ 35 w 116"/>
              <a:gd name="T11" fmla="*/ 109 h 116"/>
              <a:gd name="T12" fmla="*/ 77 w 116"/>
              <a:gd name="T13" fmla="*/ 66 h 116"/>
              <a:gd name="T14" fmla="*/ 115 w 116"/>
              <a:gd name="T15" fmla="*/ 29 h 116"/>
              <a:gd name="T16" fmla="*/ 106 w 116"/>
              <a:gd name="T17" fmla="*/ 10 h 116"/>
              <a:gd name="T18" fmla="*/ 33 w 116"/>
              <a:gd name="T19" fmla="*/ 105 h 116"/>
              <a:gd name="T20" fmla="*/ 21 w 116"/>
              <a:gd name="T21" fmla="*/ 107 h 116"/>
              <a:gd name="T22" fmla="*/ 16 w 116"/>
              <a:gd name="T23" fmla="*/ 100 h 116"/>
              <a:gd name="T24" fmla="*/ 9 w 116"/>
              <a:gd name="T25" fmla="*/ 95 h 116"/>
              <a:gd name="T26" fmla="*/ 11 w 116"/>
              <a:gd name="T27" fmla="*/ 83 h 116"/>
              <a:gd name="T28" fmla="*/ 15 w 116"/>
              <a:gd name="T29" fmla="*/ 80 h 116"/>
              <a:gd name="T30" fmla="*/ 29 w 116"/>
              <a:gd name="T31" fmla="*/ 87 h 116"/>
              <a:gd name="T32" fmla="*/ 36 w 116"/>
              <a:gd name="T33" fmla="*/ 101 h 116"/>
              <a:gd name="T34" fmla="*/ 33 w 116"/>
              <a:gd name="T35" fmla="*/ 10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116">
                <a:moveTo>
                  <a:pt x="106" y="10"/>
                </a:moveTo>
                <a:cubicBezTo>
                  <a:pt x="95" y="0"/>
                  <a:pt x="87" y="1"/>
                  <a:pt x="87" y="1"/>
                </a:cubicBezTo>
                <a:cubicBezTo>
                  <a:pt x="50" y="39"/>
                  <a:pt x="50" y="39"/>
                  <a:pt x="50" y="39"/>
                </a:cubicBezTo>
                <a:cubicBezTo>
                  <a:pt x="7" y="81"/>
                  <a:pt x="7" y="81"/>
                  <a:pt x="7" y="81"/>
                </a:cubicBezTo>
                <a:cubicBezTo>
                  <a:pt x="0" y="116"/>
                  <a:pt x="0" y="116"/>
                  <a:pt x="0" y="116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77" y="66"/>
                  <a:pt x="77" y="66"/>
                  <a:pt x="77" y="66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6" y="21"/>
                  <a:pt x="106" y="10"/>
                </a:cubicBezTo>
                <a:close/>
                <a:moveTo>
                  <a:pt x="33" y="105"/>
                </a:moveTo>
                <a:cubicBezTo>
                  <a:pt x="21" y="107"/>
                  <a:pt x="21" y="107"/>
                  <a:pt x="21" y="107"/>
                </a:cubicBezTo>
                <a:cubicBezTo>
                  <a:pt x="20" y="105"/>
                  <a:pt x="18" y="103"/>
                  <a:pt x="16" y="100"/>
                </a:cubicBezTo>
                <a:cubicBezTo>
                  <a:pt x="13" y="98"/>
                  <a:pt x="11" y="96"/>
                  <a:pt x="9" y="95"/>
                </a:cubicBezTo>
                <a:cubicBezTo>
                  <a:pt x="11" y="83"/>
                  <a:pt x="11" y="83"/>
                  <a:pt x="11" y="83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21" y="80"/>
                  <a:pt x="29" y="87"/>
                </a:cubicBezTo>
                <a:cubicBezTo>
                  <a:pt x="36" y="95"/>
                  <a:pt x="36" y="101"/>
                  <a:pt x="36" y="101"/>
                </a:cubicBezTo>
                <a:lnTo>
                  <a:pt x="33" y="10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22"/>
          <p:cNvGrpSpPr>
            <a:grpSpLocks noChangeAspect="1"/>
          </p:cNvGrpSpPr>
          <p:nvPr/>
        </p:nvGrpSpPr>
        <p:grpSpPr>
          <a:xfrm>
            <a:off x="8533297" y="2217525"/>
            <a:ext cx="88522" cy="452650"/>
            <a:chOff x="234950" y="2006600"/>
            <a:chExt cx="133350" cy="715963"/>
          </a:xfrm>
          <a:solidFill>
            <a:schemeClr val="accent2"/>
          </a:solidFill>
        </p:grpSpPr>
        <p:sp>
          <p:nvSpPr>
            <p:cNvPr id="224" name="Freeform 31"/>
            <p:cNvSpPr>
              <a:spLocks/>
            </p:cNvSpPr>
            <p:nvPr/>
          </p:nvSpPr>
          <p:spPr bwMode="auto">
            <a:xfrm>
              <a:off x="304800" y="2336800"/>
              <a:ext cx="60325" cy="385763"/>
            </a:xfrm>
            <a:custGeom>
              <a:avLst/>
              <a:gdLst>
                <a:gd name="T0" fmla="*/ 18 w 18"/>
                <a:gd name="T1" fmla="*/ 0 h 115"/>
                <a:gd name="T2" fmla="*/ 9 w 18"/>
                <a:gd name="T3" fmla="*/ 115 h 115"/>
                <a:gd name="T4" fmla="*/ 0 w 18"/>
                <a:gd name="T5" fmla="*/ 0 h 115"/>
                <a:gd name="T6" fmla="*/ 18 w 18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15">
                  <a:moveTo>
                    <a:pt x="18" y="0"/>
                  </a:moveTo>
                  <a:cubicBezTo>
                    <a:pt x="18" y="71"/>
                    <a:pt x="14" y="115"/>
                    <a:pt x="9" y="115"/>
                  </a:cubicBezTo>
                  <a:cubicBezTo>
                    <a:pt x="4" y="115"/>
                    <a:pt x="0" y="71"/>
                    <a:pt x="0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2"/>
            <p:cNvSpPr>
              <a:spLocks/>
            </p:cNvSpPr>
            <p:nvPr/>
          </p:nvSpPr>
          <p:spPr bwMode="auto">
            <a:xfrm>
              <a:off x="234950" y="2033588"/>
              <a:ext cx="46038" cy="279400"/>
            </a:xfrm>
            <a:custGeom>
              <a:avLst/>
              <a:gdLst>
                <a:gd name="T0" fmla="*/ 8 w 14"/>
                <a:gd name="T1" fmla="*/ 0 h 83"/>
                <a:gd name="T2" fmla="*/ 3 w 14"/>
                <a:gd name="T3" fmla="*/ 5 h 83"/>
                <a:gd name="T4" fmla="*/ 3 w 14"/>
                <a:gd name="T5" fmla="*/ 71 h 83"/>
                <a:gd name="T6" fmla="*/ 0 w 14"/>
                <a:gd name="T7" fmla="*/ 77 h 83"/>
                <a:gd name="T8" fmla="*/ 5 w 14"/>
                <a:gd name="T9" fmla="*/ 83 h 83"/>
                <a:gd name="T10" fmla="*/ 11 w 14"/>
                <a:gd name="T11" fmla="*/ 77 h 83"/>
                <a:gd name="T12" fmla="*/ 14 w 14"/>
                <a:gd name="T13" fmla="*/ 73 h 83"/>
                <a:gd name="T14" fmla="*/ 14 w 14"/>
                <a:gd name="T15" fmla="*/ 5 h 83"/>
                <a:gd name="T16" fmla="*/ 8 w 14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3">
                  <a:moveTo>
                    <a:pt x="8" y="0"/>
                  </a:moveTo>
                  <a:cubicBezTo>
                    <a:pt x="6" y="0"/>
                    <a:pt x="3" y="2"/>
                    <a:pt x="3" y="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" y="72"/>
                    <a:pt x="0" y="74"/>
                    <a:pt x="0" y="77"/>
                  </a:cubicBezTo>
                  <a:cubicBezTo>
                    <a:pt x="0" y="80"/>
                    <a:pt x="2" y="83"/>
                    <a:pt x="5" y="83"/>
                  </a:cubicBezTo>
                  <a:cubicBezTo>
                    <a:pt x="8" y="83"/>
                    <a:pt x="10" y="80"/>
                    <a:pt x="11" y="77"/>
                  </a:cubicBezTo>
                  <a:cubicBezTo>
                    <a:pt x="12" y="77"/>
                    <a:pt x="14" y="75"/>
                    <a:pt x="14" y="7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33"/>
            <p:cNvSpPr>
              <a:spLocks/>
            </p:cNvSpPr>
            <p:nvPr/>
          </p:nvSpPr>
          <p:spPr bwMode="auto">
            <a:xfrm>
              <a:off x="298450" y="2006600"/>
              <a:ext cx="69850" cy="309563"/>
            </a:xfrm>
            <a:custGeom>
              <a:avLst/>
              <a:gdLst>
                <a:gd name="T0" fmla="*/ 21 w 21"/>
                <a:gd name="T1" fmla="*/ 92 h 92"/>
                <a:gd name="T2" fmla="*/ 21 w 21"/>
                <a:gd name="T3" fmla="*/ 7 h 92"/>
                <a:gd name="T4" fmla="*/ 15 w 21"/>
                <a:gd name="T5" fmla="*/ 0 h 92"/>
                <a:gd name="T6" fmla="*/ 15 w 21"/>
                <a:gd name="T7" fmla="*/ 0 h 92"/>
                <a:gd name="T8" fmla="*/ 7 w 21"/>
                <a:gd name="T9" fmla="*/ 0 h 92"/>
                <a:gd name="T10" fmla="*/ 0 w 21"/>
                <a:gd name="T11" fmla="*/ 7 h 92"/>
                <a:gd name="T12" fmla="*/ 0 w 21"/>
                <a:gd name="T13" fmla="*/ 7 h 92"/>
                <a:gd name="T14" fmla="*/ 0 w 21"/>
                <a:gd name="T15" fmla="*/ 92 h 92"/>
                <a:gd name="T16" fmla="*/ 21 w 21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92">
                  <a:moveTo>
                    <a:pt x="21" y="92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3"/>
                    <a:pt x="18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2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7" name="Freeform 15"/>
          <p:cNvSpPr>
            <a:spLocks noChangeAspect="1" noEditPoints="1"/>
          </p:cNvSpPr>
          <p:nvPr/>
        </p:nvSpPr>
        <p:spPr bwMode="auto">
          <a:xfrm>
            <a:off x="8006807" y="2289865"/>
            <a:ext cx="357854" cy="365120"/>
          </a:xfrm>
          <a:custGeom>
            <a:avLst/>
            <a:gdLst>
              <a:gd name="T0" fmla="*/ 0 w 87"/>
              <a:gd name="T1" fmla="*/ 88 h 88"/>
              <a:gd name="T2" fmla="*/ 0 w 87"/>
              <a:gd name="T3" fmla="*/ 88 h 88"/>
              <a:gd name="T4" fmla="*/ 12 w 87"/>
              <a:gd name="T5" fmla="*/ 64 h 88"/>
              <a:gd name="T6" fmla="*/ 24 w 87"/>
              <a:gd name="T7" fmla="*/ 77 h 88"/>
              <a:gd name="T8" fmla="*/ 0 w 87"/>
              <a:gd name="T9" fmla="*/ 88 h 88"/>
              <a:gd name="T10" fmla="*/ 86 w 87"/>
              <a:gd name="T11" fmla="*/ 6 h 88"/>
              <a:gd name="T12" fmla="*/ 81 w 87"/>
              <a:gd name="T13" fmla="*/ 1 h 88"/>
              <a:gd name="T14" fmla="*/ 76 w 87"/>
              <a:gd name="T15" fmla="*/ 1 h 88"/>
              <a:gd name="T16" fmla="*/ 70 w 87"/>
              <a:gd name="T17" fmla="*/ 6 h 88"/>
              <a:gd name="T18" fmla="*/ 66 w 87"/>
              <a:gd name="T19" fmla="*/ 6 h 88"/>
              <a:gd name="T20" fmla="*/ 64 w 87"/>
              <a:gd name="T21" fmla="*/ 8 h 88"/>
              <a:gd name="T22" fmla="*/ 57 w 87"/>
              <a:gd name="T23" fmla="*/ 8 h 88"/>
              <a:gd name="T24" fmla="*/ 52 w 87"/>
              <a:gd name="T25" fmla="*/ 8 h 88"/>
              <a:gd name="T26" fmla="*/ 30 w 87"/>
              <a:gd name="T27" fmla="*/ 30 h 88"/>
              <a:gd name="T28" fmla="*/ 30 w 87"/>
              <a:gd name="T29" fmla="*/ 36 h 88"/>
              <a:gd name="T30" fmla="*/ 30 w 87"/>
              <a:gd name="T31" fmla="*/ 36 h 88"/>
              <a:gd name="T32" fmla="*/ 53 w 87"/>
              <a:gd name="T33" fmla="*/ 12 h 88"/>
              <a:gd name="T34" fmla="*/ 60 w 87"/>
              <a:gd name="T35" fmla="*/ 12 h 88"/>
              <a:gd name="T36" fmla="*/ 58 w 87"/>
              <a:gd name="T37" fmla="*/ 14 h 88"/>
              <a:gd name="T38" fmla="*/ 26 w 87"/>
              <a:gd name="T39" fmla="*/ 46 h 88"/>
              <a:gd name="T40" fmla="*/ 14 w 87"/>
              <a:gd name="T41" fmla="*/ 58 h 88"/>
              <a:gd name="T42" fmla="*/ 29 w 87"/>
              <a:gd name="T43" fmla="*/ 74 h 88"/>
              <a:gd name="T44" fmla="*/ 41 w 87"/>
              <a:gd name="T45" fmla="*/ 61 h 88"/>
              <a:gd name="T46" fmla="*/ 41 w 87"/>
              <a:gd name="T47" fmla="*/ 61 h 88"/>
              <a:gd name="T48" fmla="*/ 81 w 87"/>
              <a:gd name="T49" fmla="*/ 22 h 88"/>
              <a:gd name="T50" fmla="*/ 81 w 87"/>
              <a:gd name="T51" fmla="*/ 17 h 88"/>
              <a:gd name="T52" fmla="*/ 86 w 87"/>
              <a:gd name="T53" fmla="*/ 11 h 88"/>
              <a:gd name="T54" fmla="*/ 86 w 87"/>
              <a:gd name="T55" fmla="*/ 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" h="88">
                <a:moveTo>
                  <a:pt x="0" y="88"/>
                </a:moveTo>
                <a:cubicBezTo>
                  <a:pt x="0" y="88"/>
                  <a:pt x="0" y="88"/>
                  <a:pt x="0" y="88"/>
                </a:cubicBezTo>
                <a:cubicBezTo>
                  <a:pt x="12" y="64"/>
                  <a:pt x="12" y="64"/>
                  <a:pt x="12" y="64"/>
                </a:cubicBezTo>
                <a:cubicBezTo>
                  <a:pt x="24" y="77"/>
                  <a:pt x="24" y="77"/>
                  <a:pt x="24" y="77"/>
                </a:cubicBezTo>
                <a:cubicBezTo>
                  <a:pt x="0" y="88"/>
                  <a:pt x="0" y="88"/>
                  <a:pt x="0" y="88"/>
                </a:cubicBezTo>
                <a:close/>
                <a:moveTo>
                  <a:pt x="86" y="6"/>
                </a:moveTo>
                <a:cubicBezTo>
                  <a:pt x="81" y="1"/>
                  <a:pt x="81" y="1"/>
                  <a:pt x="81" y="1"/>
                </a:cubicBezTo>
                <a:cubicBezTo>
                  <a:pt x="80" y="0"/>
                  <a:pt x="77" y="0"/>
                  <a:pt x="76" y="1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5"/>
                  <a:pt x="67" y="5"/>
                  <a:pt x="66" y="6"/>
                </a:cubicBezTo>
                <a:cubicBezTo>
                  <a:pt x="64" y="8"/>
                  <a:pt x="64" y="8"/>
                  <a:pt x="64" y="8"/>
                </a:cubicBezTo>
                <a:cubicBezTo>
                  <a:pt x="57" y="8"/>
                  <a:pt x="57" y="8"/>
                  <a:pt x="57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53" y="12"/>
                  <a:pt x="53" y="12"/>
                  <a:pt x="53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4"/>
                  <a:pt x="58" y="14"/>
                  <a:pt x="58" y="14"/>
                </a:cubicBezTo>
                <a:cubicBezTo>
                  <a:pt x="26" y="46"/>
                  <a:pt x="26" y="46"/>
                  <a:pt x="26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29" y="74"/>
                  <a:pt x="29" y="74"/>
                  <a:pt x="29" y="74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81" y="22"/>
                  <a:pt x="81" y="22"/>
                  <a:pt x="81" y="22"/>
                </a:cubicBezTo>
                <a:cubicBezTo>
                  <a:pt x="83" y="21"/>
                  <a:pt x="83" y="18"/>
                  <a:pt x="81" y="17"/>
                </a:cubicBezTo>
                <a:cubicBezTo>
                  <a:pt x="86" y="11"/>
                  <a:pt x="86" y="11"/>
                  <a:pt x="86" y="11"/>
                </a:cubicBezTo>
                <a:cubicBezTo>
                  <a:pt x="87" y="10"/>
                  <a:pt x="87" y="7"/>
                  <a:pt x="86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8" name="Rectangle 15"/>
          <p:cNvSpPr>
            <a:spLocks noChangeArrowheads="1"/>
          </p:cNvSpPr>
          <p:nvPr/>
        </p:nvSpPr>
        <p:spPr bwMode="gray">
          <a:xfrm>
            <a:off x="1889761" y="2849872"/>
            <a:ext cx="678071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Social Media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>
            <a:off x="1889760" y="2775868"/>
            <a:ext cx="8412480" cy="0"/>
          </a:xfrm>
          <a:prstGeom prst="line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 181"/>
          <p:cNvSpPr>
            <a:spLocks noChangeAspect="1"/>
          </p:cNvSpPr>
          <p:nvPr/>
        </p:nvSpPr>
        <p:spPr bwMode="auto">
          <a:xfrm>
            <a:off x="9343355" y="2914655"/>
            <a:ext cx="371048" cy="365120"/>
          </a:xfrm>
          <a:custGeom>
            <a:avLst/>
            <a:gdLst>
              <a:gd name="T0" fmla="*/ 139 w 147"/>
              <a:gd name="T1" fmla="*/ 44 h 144"/>
              <a:gd name="T2" fmla="*/ 75 w 147"/>
              <a:gd name="T3" fmla="*/ 135 h 144"/>
              <a:gd name="T4" fmla="*/ 45 w 147"/>
              <a:gd name="T5" fmla="*/ 123 h 144"/>
              <a:gd name="T6" fmla="*/ 22 w 147"/>
              <a:gd name="T7" fmla="*/ 51 h 144"/>
              <a:gd name="T8" fmla="*/ 6 w 147"/>
              <a:gd name="T9" fmla="*/ 56 h 144"/>
              <a:gd name="T10" fmla="*/ 0 w 147"/>
              <a:gd name="T11" fmla="*/ 48 h 144"/>
              <a:gd name="T12" fmla="*/ 42 w 147"/>
              <a:gd name="T13" fmla="*/ 16 h 144"/>
              <a:gd name="T14" fmla="*/ 66 w 147"/>
              <a:gd name="T15" fmla="*/ 65 h 144"/>
              <a:gd name="T16" fmla="*/ 77 w 147"/>
              <a:gd name="T17" fmla="*/ 93 h 144"/>
              <a:gd name="T18" fmla="*/ 97 w 147"/>
              <a:gd name="T19" fmla="*/ 67 h 144"/>
              <a:gd name="T20" fmla="*/ 80 w 147"/>
              <a:gd name="T21" fmla="*/ 48 h 144"/>
              <a:gd name="T22" fmla="*/ 139 w 147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4">
                <a:moveTo>
                  <a:pt x="139" y="44"/>
                </a:moveTo>
                <a:cubicBezTo>
                  <a:pt x="131" y="89"/>
                  <a:pt x="88" y="127"/>
                  <a:pt x="75" y="135"/>
                </a:cubicBezTo>
                <a:cubicBezTo>
                  <a:pt x="62" y="144"/>
                  <a:pt x="50" y="132"/>
                  <a:pt x="45" y="123"/>
                </a:cubicBezTo>
                <a:cubicBezTo>
                  <a:pt x="40" y="112"/>
                  <a:pt x="25" y="56"/>
                  <a:pt x="22" y="51"/>
                </a:cubicBezTo>
                <a:cubicBezTo>
                  <a:pt x="18" y="47"/>
                  <a:pt x="6" y="56"/>
                  <a:pt x="6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24" y="19"/>
                  <a:pt x="42" y="16"/>
                </a:cubicBezTo>
                <a:cubicBezTo>
                  <a:pt x="61" y="12"/>
                  <a:pt x="61" y="46"/>
                  <a:pt x="66" y="65"/>
                </a:cubicBezTo>
                <a:cubicBezTo>
                  <a:pt x="70" y="83"/>
                  <a:pt x="73" y="93"/>
                  <a:pt x="77" y="93"/>
                </a:cubicBezTo>
                <a:cubicBezTo>
                  <a:pt x="81" y="93"/>
                  <a:pt x="88" y="83"/>
                  <a:pt x="97" y="67"/>
                </a:cubicBezTo>
                <a:cubicBezTo>
                  <a:pt x="105" y="52"/>
                  <a:pt x="96" y="38"/>
                  <a:pt x="80" y="48"/>
                </a:cubicBezTo>
                <a:cubicBezTo>
                  <a:pt x="87" y="9"/>
                  <a:pt x="147" y="0"/>
                  <a:pt x="139" y="4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82"/>
          <p:cNvSpPr>
            <a:spLocks noChangeAspect="1" noEditPoints="1"/>
          </p:cNvSpPr>
          <p:nvPr/>
        </p:nvSpPr>
        <p:spPr bwMode="auto">
          <a:xfrm>
            <a:off x="9937755" y="3028343"/>
            <a:ext cx="365120" cy="161591"/>
          </a:xfrm>
          <a:custGeom>
            <a:avLst/>
            <a:gdLst>
              <a:gd name="T0" fmla="*/ 30 w 139"/>
              <a:gd name="T1" fmla="*/ 61 h 61"/>
              <a:gd name="T2" fmla="*/ 0 w 139"/>
              <a:gd name="T3" fmla="*/ 31 h 61"/>
              <a:gd name="T4" fmla="*/ 30 w 139"/>
              <a:gd name="T5" fmla="*/ 0 h 61"/>
              <a:gd name="T6" fmla="*/ 60 w 139"/>
              <a:gd name="T7" fmla="*/ 31 h 61"/>
              <a:gd name="T8" fmla="*/ 30 w 139"/>
              <a:gd name="T9" fmla="*/ 61 h 61"/>
              <a:gd name="T10" fmla="*/ 109 w 139"/>
              <a:gd name="T11" fmla="*/ 61 h 61"/>
              <a:gd name="T12" fmla="*/ 78 w 139"/>
              <a:gd name="T13" fmla="*/ 31 h 61"/>
              <a:gd name="T14" fmla="*/ 109 w 139"/>
              <a:gd name="T15" fmla="*/ 0 h 61"/>
              <a:gd name="T16" fmla="*/ 139 w 139"/>
              <a:gd name="T17" fmla="*/ 31 h 61"/>
              <a:gd name="T18" fmla="*/ 109 w 139"/>
              <a:gd name="T1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0" y="13"/>
                  <a:pt x="60" y="31"/>
                </a:cubicBezTo>
                <a:cubicBezTo>
                  <a:pt x="60" y="48"/>
                  <a:pt x="47" y="61"/>
                  <a:pt x="30" y="61"/>
                </a:cubicBezTo>
                <a:close/>
                <a:moveTo>
                  <a:pt x="109" y="61"/>
                </a:moveTo>
                <a:cubicBezTo>
                  <a:pt x="92" y="61"/>
                  <a:pt x="78" y="48"/>
                  <a:pt x="78" y="31"/>
                </a:cubicBezTo>
                <a:cubicBezTo>
                  <a:pt x="78" y="13"/>
                  <a:pt x="92" y="0"/>
                  <a:pt x="109" y="0"/>
                </a:cubicBezTo>
                <a:cubicBezTo>
                  <a:pt x="125" y="0"/>
                  <a:pt x="139" y="13"/>
                  <a:pt x="139" y="31"/>
                </a:cubicBezTo>
                <a:cubicBezTo>
                  <a:pt x="139" y="48"/>
                  <a:pt x="125" y="61"/>
                  <a:pt x="109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84"/>
          <p:cNvSpPr>
            <a:spLocks noChangeAspect="1"/>
          </p:cNvSpPr>
          <p:nvPr/>
        </p:nvSpPr>
        <p:spPr bwMode="auto">
          <a:xfrm>
            <a:off x="4332673" y="3513265"/>
            <a:ext cx="204074" cy="365120"/>
          </a:xfrm>
          <a:custGeom>
            <a:avLst/>
            <a:gdLst>
              <a:gd name="T0" fmla="*/ 78 w 78"/>
              <a:gd name="T1" fmla="*/ 24 h 139"/>
              <a:gd name="T2" fmla="*/ 56 w 78"/>
              <a:gd name="T3" fmla="*/ 24 h 139"/>
              <a:gd name="T4" fmla="*/ 50 w 78"/>
              <a:gd name="T5" fmla="*/ 32 h 139"/>
              <a:gd name="T6" fmla="*/ 50 w 78"/>
              <a:gd name="T7" fmla="*/ 48 h 139"/>
              <a:gd name="T8" fmla="*/ 78 w 78"/>
              <a:gd name="T9" fmla="*/ 48 h 139"/>
              <a:gd name="T10" fmla="*/ 78 w 78"/>
              <a:gd name="T11" fmla="*/ 71 h 139"/>
              <a:gd name="T12" fmla="*/ 50 w 78"/>
              <a:gd name="T13" fmla="*/ 71 h 139"/>
              <a:gd name="T14" fmla="*/ 50 w 78"/>
              <a:gd name="T15" fmla="*/ 139 h 139"/>
              <a:gd name="T16" fmla="*/ 24 w 78"/>
              <a:gd name="T17" fmla="*/ 139 h 139"/>
              <a:gd name="T18" fmla="*/ 24 w 78"/>
              <a:gd name="T19" fmla="*/ 71 h 139"/>
              <a:gd name="T20" fmla="*/ 0 w 78"/>
              <a:gd name="T21" fmla="*/ 71 h 139"/>
              <a:gd name="T22" fmla="*/ 0 w 78"/>
              <a:gd name="T23" fmla="*/ 48 h 139"/>
              <a:gd name="T24" fmla="*/ 24 w 78"/>
              <a:gd name="T25" fmla="*/ 48 h 139"/>
              <a:gd name="T26" fmla="*/ 24 w 78"/>
              <a:gd name="T27" fmla="*/ 35 h 139"/>
              <a:gd name="T28" fmla="*/ 56 w 78"/>
              <a:gd name="T29" fmla="*/ 0 h 139"/>
              <a:gd name="T30" fmla="*/ 78 w 78"/>
              <a:gd name="T31" fmla="*/ 0 h 139"/>
              <a:gd name="T32" fmla="*/ 78 w 78"/>
              <a:gd name="T33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" h="139">
                <a:moveTo>
                  <a:pt x="78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3" y="24"/>
                  <a:pt x="50" y="28"/>
                  <a:pt x="50" y="32"/>
                </a:cubicBezTo>
                <a:cubicBezTo>
                  <a:pt x="50" y="48"/>
                  <a:pt x="50" y="48"/>
                  <a:pt x="50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8" y="71"/>
                  <a:pt x="78" y="71"/>
                  <a:pt x="78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71"/>
                  <a:pt x="24" y="71"/>
                  <a:pt x="24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48"/>
                  <a:pt x="0" y="48"/>
                  <a:pt x="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16"/>
                  <a:pt x="37" y="0"/>
                  <a:pt x="56" y="0"/>
                </a:cubicBezTo>
                <a:cubicBezTo>
                  <a:pt x="78" y="0"/>
                  <a:pt x="78" y="0"/>
                  <a:pt x="78" y="0"/>
                </a:cubicBezTo>
                <a:lnTo>
                  <a:pt x="78" y="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85"/>
          <p:cNvSpPr>
            <a:spLocks noChangeAspect="1" noEditPoints="1"/>
          </p:cNvSpPr>
          <p:nvPr/>
        </p:nvSpPr>
        <p:spPr bwMode="auto">
          <a:xfrm>
            <a:off x="4815728" y="3513265"/>
            <a:ext cx="368858" cy="365120"/>
          </a:xfrm>
          <a:custGeom>
            <a:avLst/>
            <a:gdLst>
              <a:gd name="T0" fmla="*/ 8 w 139"/>
              <a:gd name="T1" fmla="*/ 34 h 137"/>
              <a:gd name="T2" fmla="*/ 19 w 139"/>
              <a:gd name="T3" fmla="*/ 59 h 137"/>
              <a:gd name="T4" fmla="*/ 36 w 139"/>
              <a:gd name="T5" fmla="*/ 64 h 137"/>
              <a:gd name="T6" fmla="*/ 39 w 139"/>
              <a:gd name="T7" fmla="*/ 64 h 137"/>
              <a:gd name="T8" fmla="*/ 43 w 139"/>
              <a:gd name="T9" fmla="*/ 79 h 137"/>
              <a:gd name="T10" fmla="*/ 43 w 139"/>
              <a:gd name="T11" fmla="*/ 79 h 137"/>
              <a:gd name="T12" fmla="*/ 0 w 139"/>
              <a:gd name="T13" fmla="*/ 108 h 137"/>
              <a:gd name="T14" fmla="*/ 36 w 139"/>
              <a:gd name="T15" fmla="*/ 137 h 137"/>
              <a:gd name="T16" fmla="*/ 37 w 139"/>
              <a:gd name="T17" fmla="*/ 137 h 137"/>
              <a:gd name="T18" fmla="*/ 38 w 139"/>
              <a:gd name="T19" fmla="*/ 137 h 137"/>
              <a:gd name="T20" fmla="*/ 61 w 139"/>
              <a:gd name="T21" fmla="*/ 132 h 137"/>
              <a:gd name="T22" fmla="*/ 79 w 139"/>
              <a:gd name="T23" fmla="*/ 102 h 137"/>
              <a:gd name="T24" fmla="*/ 63 w 139"/>
              <a:gd name="T25" fmla="*/ 74 h 137"/>
              <a:gd name="T26" fmla="*/ 56 w 139"/>
              <a:gd name="T27" fmla="*/ 64 h 137"/>
              <a:gd name="T28" fmla="*/ 62 w 139"/>
              <a:gd name="T29" fmla="*/ 56 h 137"/>
              <a:gd name="T30" fmla="*/ 72 w 139"/>
              <a:gd name="T31" fmla="*/ 31 h 137"/>
              <a:gd name="T32" fmla="*/ 61 w 139"/>
              <a:gd name="T33" fmla="*/ 8 h 137"/>
              <a:gd name="T34" fmla="*/ 67 w 139"/>
              <a:gd name="T35" fmla="*/ 7 h 137"/>
              <a:gd name="T36" fmla="*/ 79 w 139"/>
              <a:gd name="T37" fmla="*/ 1 h 137"/>
              <a:gd name="T38" fmla="*/ 79 w 139"/>
              <a:gd name="T39" fmla="*/ 0 h 137"/>
              <a:gd name="T40" fmla="*/ 44 w 139"/>
              <a:gd name="T41" fmla="*/ 0 h 137"/>
              <a:gd name="T42" fmla="*/ 8 w 139"/>
              <a:gd name="T43" fmla="*/ 34 h 137"/>
              <a:gd name="T44" fmla="*/ 65 w 139"/>
              <a:gd name="T45" fmla="*/ 104 h 137"/>
              <a:gd name="T46" fmla="*/ 43 w 139"/>
              <a:gd name="T47" fmla="*/ 124 h 137"/>
              <a:gd name="T48" fmla="*/ 16 w 139"/>
              <a:gd name="T49" fmla="*/ 108 h 137"/>
              <a:gd name="T50" fmla="*/ 23 w 139"/>
              <a:gd name="T51" fmla="*/ 93 h 137"/>
              <a:gd name="T52" fmla="*/ 40 w 139"/>
              <a:gd name="T53" fmla="*/ 86 h 137"/>
              <a:gd name="T54" fmla="*/ 43 w 139"/>
              <a:gd name="T55" fmla="*/ 86 h 137"/>
              <a:gd name="T56" fmla="*/ 65 w 139"/>
              <a:gd name="T57" fmla="*/ 104 h 137"/>
              <a:gd name="T58" fmla="*/ 56 w 139"/>
              <a:gd name="T59" fmla="*/ 27 h 137"/>
              <a:gd name="T60" fmla="*/ 46 w 139"/>
              <a:gd name="T61" fmla="*/ 54 h 137"/>
              <a:gd name="T62" fmla="*/ 43 w 139"/>
              <a:gd name="T63" fmla="*/ 55 h 137"/>
              <a:gd name="T64" fmla="*/ 25 w 139"/>
              <a:gd name="T65" fmla="*/ 36 h 137"/>
              <a:gd name="T66" fmla="*/ 25 w 139"/>
              <a:gd name="T67" fmla="*/ 20 h 137"/>
              <a:gd name="T68" fmla="*/ 34 w 139"/>
              <a:gd name="T69" fmla="*/ 11 h 137"/>
              <a:gd name="T70" fmla="*/ 37 w 139"/>
              <a:gd name="T71" fmla="*/ 10 h 137"/>
              <a:gd name="T72" fmla="*/ 56 w 139"/>
              <a:gd name="T73" fmla="*/ 27 h 137"/>
              <a:gd name="T74" fmla="*/ 116 w 139"/>
              <a:gd name="T75" fmla="*/ 54 h 137"/>
              <a:gd name="T76" fmla="*/ 116 w 139"/>
              <a:gd name="T77" fmla="*/ 30 h 137"/>
              <a:gd name="T78" fmla="*/ 101 w 139"/>
              <a:gd name="T79" fmla="*/ 30 h 137"/>
              <a:gd name="T80" fmla="*/ 101 w 139"/>
              <a:gd name="T81" fmla="*/ 54 h 137"/>
              <a:gd name="T82" fmla="*/ 78 w 139"/>
              <a:gd name="T83" fmla="*/ 54 h 137"/>
              <a:gd name="T84" fmla="*/ 78 w 139"/>
              <a:gd name="T85" fmla="*/ 68 h 137"/>
              <a:gd name="T86" fmla="*/ 101 w 139"/>
              <a:gd name="T87" fmla="*/ 68 h 137"/>
              <a:gd name="T88" fmla="*/ 101 w 139"/>
              <a:gd name="T89" fmla="*/ 92 h 137"/>
              <a:gd name="T90" fmla="*/ 116 w 139"/>
              <a:gd name="T91" fmla="*/ 92 h 137"/>
              <a:gd name="T92" fmla="*/ 116 w 139"/>
              <a:gd name="T93" fmla="*/ 68 h 137"/>
              <a:gd name="T94" fmla="*/ 139 w 139"/>
              <a:gd name="T95" fmla="*/ 68 h 137"/>
              <a:gd name="T96" fmla="*/ 139 w 139"/>
              <a:gd name="T97" fmla="*/ 54 h 137"/>
              <a:gd name="T98" fmla="*/ 116 w 139"/>
              <a:gd name="T99" fmla="*/ 5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137">
                <a:moveTo>
                  <a:pt x="8" y="34"/>
                </a:moveTo>
                <a:cubicBezTo>
                  <a:pt x="8" y="46"/>
                  <a:pt x="12" y="54"/>
                  <a:pt x="19" y="59"/>
                </a:cubicBezTo>
                <a:cubicBezTo>
                  <a:pt x="25" y="63"/>
                  <a:pt x="33" y="64"/>
                  <a:pt x="36" y="64"/>
                </a:cubicBezTo>
                <a:cubicBezTo>
                  <a:pt x="37" y="64"/>
                  <a:pt x="38" y="64"/>
                  <a:pt x="39" y="64"/>
                </a:cubicBezTo>
                <a:cubicBezTo>
                  <a:pt x="39" y="64"/>
                  <a:pt x="37" y="72"/>
                  <a:pt x="43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33" y="79"/>
                  <a:pt x="0" y="81"/>
                  <a:pt x="0" y="108"/>
                </a:cubicBezTo>
                <a:cubicBezTo>
                  <a:pt x="0" y="135"/>
                  <a:pt x="30" y="137"/>
                  <a:pt x="36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8" y="137"/>
                  <a:pt x="38" y="137"/>
                </a:cubicBezTo>
                <a:cubicBezTo>
                  <a:pt x="42" y="137"/>
                  <a:pt x="52" y="136"/>
                  <a:pt x="61" y="132"/>
                </a:cubicBezTo>
                <a:cubicBezTo>
                  <a:pt x="73" y="126"/>
                  <a:pt x="79" y="116"/>
                  <a:pt x="79" y="102"/>
                </a:cubicBezTo>
                <a:cubicBezTo>
                  <a:pt x="79" y="88"/>
                  <a:pt x="70" y="80"/>
                  <a:pt x="63" y="74"/>
                </a:cubicBezTo>
                <a:cubicBezTo>
                  <a:pt x="59" y="70"/>
                  <a:pt x="56" y="67"/>
                  <a:pt x="56" y="64"/>
                </a:cubicBezTo>
                <a:cubicBezTo>
                  <a:pt x="56" y="61"/>
                  <a:pt x="58" y="59"/>
                  <a:pt x="62" y="56"/>
                </a:cubicBezTo>
                <a:cubicBezTo>
                  <a:pt x="67" y="51"/>
                  <a:pt x="72" y="44"/>
                  <a:pt x="72" y="31"/>
                </a:cubicBezTo>
                <a:cubicBezTo>
                  <a:pt x="72" y="20"/>
                  <a:pt x="70" y="12"/>
                  <a:pt x="61" y="8"/>
                </a:cubicBezTo>
                <a:cubicBezTo>
                  <a:pt x="62" y="7"/>
                  <a:pt x="66" y="7"/>
                  <a:pt x="67" y="7"/>
                </a:cubicBezTo>
                <a:cubicBezTo>
                  <a:pt x="72" y="6"/>
                  <a:pt x="79" y="5"/>
                  <a:pt x="79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8" y="2"/>
                  <a:pt x="8" y="34"/>
                </a:cubicBezTo>
                <a:close/>
                <a:moveTo>
                  <a:pt x="65" y="104"/>
                </a:moveTo>
                <a:cubicBezTo>
                  <a:pt x="66" y="115"/>
                  <a:pt x="57" y="123"/>
                  <a:pt x="43" y="124"/>
                </a:cubicBezTo>
                <a:cubicBezTo>
                  <a:pt x="28" y="125"/>
                  <a:pt x="17" y="119"/>
                  <a:pt x="16" y="108"/>
                </a:cubicBezTo>
                <a:cubicBezTo>
                  <a:pt x="16" y="103"/>
                  <a:pt x="18" y="98"/>
                  <a:pt x="23" y="93"/>
                </a:cubicBezTo>
                <a:cubicBezTo>
                  <a:pt x="27" y="89"/>
                  <a:pt x="33" y="87"/>
                  <a:pt x="40" y="86"/>
                </a:cubicBezTo>
                <a:cubicBezTo>
                  <a:pt x="41" y="86"/>
                  <a:pt x="42" y="86"/>
                  <a:pt x="43" y="86"/>
                </a:cubicBezTo>
                <a:cubicBezTo>
                  <a:pt x="56" y="86"/>
                  <a:pt x="65" y="94"/>
                  <a:pt x="65" y="104"/>
                </a:cubicBezTo>
                <a:close/>
                <a:moveTo>
                  <a:pt x="56" y="27"/>
                </a:moveTo>
                <a:cubicBezTo>
                  <a:pt x="59" y="39"/>
                  <a:pt x="54" y="52"/>
                  <a:pt x="46" y="54"/>
                </a:cubicBezTo>
                <a:cubicBezTo>
                  <a:pt x="45" y="55"/>
                  <a:pt x="44" y="55"/>
                  <a:pt x="43" y="55"/>
                </a:cubicBezTo>
                <a:cubicBezTo>
                  <a:pt x="35" y="55"/>
                  <a:pt x="27" y="47"/>
                  <a:pt x="25" y="36"/>
                </a:cubicBezTo>
                <a:cubicBezTo>
                  <a:pt x="23" y="30"/>
                  <a:pt x="23" y="25"/>
                  <a:pt x="25" y="20"/>
                </a:cubicBezTo>
                <a:cubicBezTo>
                  <a:pt x="27" y="15"/>
                  <a:pt x="30" y="12"/>
                  <a:pt x="34" y="11"/>
                </a:cubicBezTo>
                <a:cubicBezTo>
                  <a:pt x="35" y="10"/>
                  <a:pt x="36" y="10"/>
                  <a:pt x="37" y="10"/>
                </a:cubicBezTo>
                <a:cubicBezTo>
                  <a:pt x="46" y="10"/>
                  <a:pt x="52" y="14"/>
                  <a:pt x="56" y="27"/>
                </a:cubicBezTo>
                <a:close/>
                <a:moveTo>
                  <a:pt x="116" y="54"/>
                </a:moveTo>
                <a:cubicBezTo>
                  <a:pt x="116" y="30"/>
                  <a:pt x="116" y="30"/>
                  <a:pt x="116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68"/>
                  <a:pt x="78" y="68"/>
                  <a:pt x="78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39" y="68"/>
                  <a:pt x="139" y="68"/>
                  <a:pt x="139" y="68"/>
                </a:cubicBezTo>
                <a:cubicBezTo>
                  <a:pt x="139" y="54"/>
                  <a:pt x="139" y="54"/>
                  <a:pt x="139" y="54"/>
                </a:cubicBezTo>
                <a:lnTo>
                  <a:pt x="116" y="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86"/>
          <p:cNvSpPr>
            <a:spLocks noChangeAspect="1"/>
          </p:cNvSpPr>
          <p:nvPr/>
        </p:nvSpPr>
        <p:spPr bwMode="auto">
          <a:xfrm>
            <a:off x="5463568" y="3513265"/>
            <a:ext cx="288195" cy="365120"/>
          </a:xfrm>
          <a:custGeom>
            <a:avLst/>
            <a:gdLst>
              <a:gd name="T0" fmla="*/ 50 w 125"/>
              <a:gd name="T1" fmla="*/ 106 h 158"/>
              <a:gd name="T2" fmla="*/ 26 w 125"/>
              <a:gd name="T3" fmla="*/ 158 h 158"/>
              <a:gd name="T4" fmla="*/ 38 w 125"/>
              <a:gd name="T5" fmla="*/ 76 h 158"/>
              <a:gd name="T6" fmla="*/ 58 w 125"/>
              <a:gd name="T7" fmla="*/ 38 h 158"/>
              <a:gd name="T8" fmla="*/ 67 w 125"/>
              <a:gd name="T9" fmla="*/ 100 h 158"/>
              <a:gd name="T10" fmla="*/ 90 w 125"/>
              <a:gd name="T11" fmla="*/ 28 h 158"/>
              <a:gd name="T12" fmla="*/ 18 w 125"/>
              <a:gd name="T13" fmla="*/ 67 h 158"/>
              <a:gd name="T14" fmla="*/ 22 w 125"/>
              <a:gd name="T15" fmla="*/ 93 h 158"/>
              <a:gd name="T16" fmla="*/ 0 w 125"/>
              <a:gd name="T17" fmla="*/ 57 h 158"/>
              <a:gd name="T18" fmla="*/ 53 w 125"/>
              <a:gd name="T19" fmla="*/ 4 h 158"/>
              <a:gd name="T20" fmla="*/ 120 w 125"/>
              <a:gd name="T21" fmla="*/ 46 h 158"/>
              <a:gd name="T22" fmla="*/ 71 w 125"/>
              <a:gd name="T23" fmla="*/ 115 h 158"/>
              <a:gd name="T24" fmla="*/ 50 w 125"/>
              <a:gd name="T25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58">
                <a:moveTo>
                  <a:pt x="50" y="106"/>
                </a:moveTo>
                <a:cubicBezTo>
                  <a:pt x="46" y="127"/>
                  <a:pt x="41" y="147"/>
                  <a:pt x="26" y="158"/>
                </a:cubicBezTo>
                <a:cubicBezTo>
                  <a:pt x="22" y="126"/>
                  <a:pt x="33" y="102"/>
                  <a:pt x="38" y="76"/>
                </a:cubicBezTo>
                <a:cubicBezTo>
                  <a:pt x="29" y="61"/>
                  <a:pt x="39" y="31"/>
                  <a:pt x="58" y="38"/>
                </a:cubicBezTo>
                <a:cubicBezTo>
                  <a:pt x="81" y="47"/>
                  <a:pt x="38" y="94"/>
                  <a:pt x="67" y="100"/>
                </a:cubicBezTo>
                <a:cubicBezTo>
                  <a:pt x="97" y="106"/>
                  <a:pt x="109" y="47"/>
                  <a:pt x="90" y="28"/>
                </a:cubicBezTo>
                <a:cubicBezTo>
                  <a:pt x="63" y="1"/>
                  <a:pt x="12" y="28"/>
                  <a:pt x="18" y="67"/>
                </a:cubicBezTo>
                <a:cubicBezTo>
                  <a:pt x="20" y="77"/>
                  <a:pt x="30" y="79"/>
                  <a:pt x="22" y="93"/>
                </a:cubicBezTo>
                <a:cubicBezTo>
                  <a:pt x="5" y="89"/>
                  <a:pt x="0" y="75"/>
                  <a:pt x="0" y="57"/>
                </a:cubicBezTo>
                <a:cubicBezTo>
                  <a:pt x="1" y="27"/>
                  <a:pt x="27" y="7"/>
                  <a:pt x="53" y="4"/>
                </a:cubicBezTo>
                <a:cubicBezTo>
                  <a:pt x="85" y="0"/>
                  <a:pt x="116" y="16"/>
                  <a:pt x="120" y="46"/>
                </a:cubicBezTo>
                <a:cubicBezTo>
                  <a:pt x="125" y="81"/>
                  <a:pt x="105" y="118"/>
                  <a:pt x="71" y="115"/>
                </a:cubicBezTo>
                <a:cubicBezTo>
                  <a:pt x="61" y="115"/>
                  <a:pt x="57" y="110"/>
                  <a:pt x="50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87"/>
          <p:cNvSpPr>
            <a:spLocks noChangeAspect="1"/>
          </p:cNvSpPr>
          <p:nvPr/>
        </p:nvSpPr>
        <p:spPr bwMode="auto">
          <a:xfrm>
            <a:off x="6030744" y="3513265"/>
            <a:ext cx="219073" cy="365120"/>
          </a:xfrm>
          <a:custGeom>
            <a:avLst/>
            <a:gdLst>
              <a:gd name="T0" fmla="*/ 86 w 86"/>
              <a:gd name="T1" fmla="*/ 135 h 143"/>
              <a:gd name="T2" fmla="*/ 70 w 86"/>
              <a:gd name="T3" fmla="*/ 141 h 143"/>
              <a:gd name="T4" fmla="*/ 54 w 86"/>
              <a:gd name="T5" fmla="*/ 143 h 143"/>
              <a:gd name="T6" fmla="*/ 37 w 86"/>
              <a:gd name="T7" fmla="*/ 140 h 143"/>
              <a:gd name="T8" fmla="*/ 25 w 86"/>
              <a:gd name="T9" fmla="*/ 133 h 143"/>
              <a:gd name="T10" fmla="*/ 17 w 86"/>
              <a:gd name="T11" fmla="*/ 124 h 143"/>
              <a:gd name="T12" fmla="*/ 15 w 86"/>
              <a:gd name="T13" fmla="*/ 109 h 143"/>
              <a:gd name="T14" fmla="*/ 15 w 86"/>
              <a:gd name="T15" fmla="*/ 59 h 143"/>
              <a:gd name="T16" fmla="*/ 0 w 86"/>
              <a:gd name="T17" fmla="*/ 59 h 143"/>
              <a:gd name="T18" fmla="*/ 0 w 86"/>
              <a:gd name="T19" fmla="*/ 39 h 143"/>
              <a:gd name="T20" fmla="*/ 14 w 86"/>
              <a:gd name="T21" fmla="*/ 31 h 143"/>
              <a:gd name="T22" fmla="*/ 23 w 86"/>
              <a:gd name="T23" fmla="*/ 19 h 143"/>
              <a:gd name="T24" fmla="*/ 28 w 86"/>
              <a:gd name="T25" fmla="*/ 0 h 143"/>
              <a:gd name="T26" fmla="*/ 48 w 86"/>
              <a:gd name="T27" fmla="*/ 0 h 143"/>
              <a:gd name="T28" fmla="*/ 48 w 86"/>
              <a:gd name="T29" fmla="*/ 36 h 143"/>
              <a:gd name="T30" fmla="*/ 82 w 86"/>
              <a:gd name="T31" fmla="*/ 36 h 143"/>
              <a:gd name="T32" fmla="*/ 82 w 86"/>
              <a:gd name="T33" fmla="*/ 59 h 143"/>
              <a:gd name="T34" fmla="*/ 48 w 86"/>
              <a:gd name="T35" fmla="*/ 59 h 143"/>
              <a:gd name="T36" fmla="*/ 48 w 86"/>
              <a:gd name="T37" fmla="*/ 95 h 143"/>
              <a:gd name="T38" fmla="*/ 50 w 86"/>
              <a:gd name="T39" fmla="*/ 111 h 143"/>
              <a:gd name="T40" fmla="*/ 54 w 86"/>
              <a:gd name="T41" fmla="*/ 117 h 143"/>
              <a:gd name="T42" fmla="*/ 65 w 86"/>
              <a:gd name="T43" fmla="*/ 120 h 143"/>
              <a:gd name="T44" fmla="*/ 86 w 86"/>
              <a:gd name="T45" fmla="*/ 113 h 143"/>
              <a:gd name="T46" fmla="*/ 86 w 86"/>
              <a:gd name="T47" fmla="*/ 13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143">
                <a:moveTo>
                  <a:pt x="86" y="135"/>
                </a:moveTo>
                <a:cubicBezTo>
                  <a:pt x="80" y="138"/>
                  <a:pt x="75" y="140"/>
                  <a:pt x="70" y="141"/>
                </a:cubicBezTo>
                <a:cubicBezTo>
                  <a:pt x="65" y="142"/>
                  <a:pt x="60" y="143"/>
                  <a:pt x="54" y="143"/>
                </a:cubicBezTo>
                <a:cubicBezTo>
                  <a:pt x="48" y="143"/>
                  <a:pt x="42" y="142"/>
                  <a:pt x="37" y="140"/>
                </a:cubicBezTo>
                <a:cubicBezTo>
                  <a:pt x="32" y="139"/>
                  <a:pt x="28" y="136"/>
                  <a:pt x="25" y="133"/>
                </a:cubicBezTo>
                <a:cubicBezTo>
                  <a:pt x="21" y="130"/>
                  <a:pt x="19" y="127"/>
                  <a:pt x="17" y="124"/>
                </a:cubicBezTo>
                <a:cubicBezTo>
                  <a:pt x="16" y="120"/>
                  <a:pt x="15" y="115"/>
                  <a:pt x="15" y="109"/>
                </a:cubicBezTo>
                <a:cubicBezTo>
                  <a:pt x="15" y="59"/>
                  <a:pt x="15" y="59"/>
                  <a:pt x="15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7"/>
                  <a:pt x="10" y="34"/>
                  <a:pt x="14" y="31"/>
                </a:cubicBezTo>
                <a:cubicBezTo>
                  <a:pt x="18" y="27"/>
                  <a:pt x="21" y="23"/>
                  <a:pt x="23" y="19"/>
                </a:cubicBezTo>
                <a:cubicBezTo>
                  <a:pt x="26" y="14"/>
                  <a:pt x="27" y="8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6"/>
                  <a:pt x="48" y="36"/>
                  <a:pt x="48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59"/>
                  <a:pt x="82" y="59"/>
                  <a:pt x="8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103"/>
                  <a:pt x="49" y="109"/>
                  <a:pt x="50" y="111"/>
                </a:cubicBezTo>
                <a:cubicBezTo>
                  <a:pt x="50" y="113"/>
                  <a:pt x="52" y="115"/>
                  <a:pt x="54" y="117"/>
                </a:cubicBezTo>
                <a:cubicBezTo>
                  <a:pt x="58" y="119"/>
                  <a:pt x="61" y="120"/>
                  <a:pt x="65" y="120"/>
                </a:cubicBezTo>
                <a:cubicBezTo>
                  <a:pt x="72" y="120"/>
                  <a:pt x="79" y="117"/>
                  <a:pt x="86" y="113"/>
                </a:cubicBezTo>
                <a:lnTo>
                  <a:pt x="86" y="1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6528797" y="3513265"/>
            <a:ext cx="368858" cy="365120"/>
            <a:chOff x="7546975" y="2074863"/>
            <a:chExt cx="469900" cy="465138"/>
          </a:xfrm>
          <a:solidFill>
            <a:schemeClr val="accent4"/>
          </a:solidFill>
        </p:grpSpPr>
        <p:sp>
          <p:nvSpPr>
            <p:cNvPr id="238" name="Freeform 188"/>
            <p:cNvSpPr>
              <a:spLocks noEditPoints="1"/>
            </p:cNvSpPr>
            <p:nvPr/>
          </p:nvSpPr>
          <p:spPr bwMode="auto">
            <a:xfrm>
              <a:off x="7546975" y="2074863"/>
              <a:ext cx="107950" cy="465138"/>
            </a:xfrm>
            <a:custGeom>
              <a:avLst/>
              <a:gdLst>
                <a:gd name="T0" fmla="*/ 32 w 32"/>
                <a:gd name="T1" fmla="*/ 15 h 137"/>
                <a:gd name="T2" fmla="*/ 16 w 32"/>
                <a:gd name="T3" fmla="*/ 30 h 137"/>
                <a:gd name="T4" fmla="*/ 0 w 32"/>
                <a:gd name="T5" fmla="*/ 15 h 137"/>
                <a:gd name="T6" fmla="*/ 16 w 32"/>
                <a:gd name="T7" fmla="*/ 0 h 137"/>
                <a:gd name="T8" fmla="*/ 32 w 32"/>
                <a:gd name="T9" fmla="*/ 15 h 137"/>
                <a:gd name="T10" fmla="*/ 1 w 32"/>
                <a:gd name="T11" fmla="*/ 137 h 137"/>
                <a:gd name="T12" fmla="*/ 1 w 32"/>
                <a:gd name="T13" fmla="*/ 41 h 137"/>
                <a:gd name="T14" fmla="*/ 31 w 32"/>
                <a:gd name="T15" fmla="*/ 41 h 137"/>
                <a:gd name="T16" fmla="*/ 31 w 32"/>
                <a:gd name="T17" fmla="*/ 137 h 137"/>
                <a:gd name="T18" fmla="*/ 1 w 32"/>
                <a:gd name="T1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7">
                  <a:moveTo>
                    <a:pt x="32" y="15"/>
                  </a:moveTo>
                  <a:cubicBezTo>
                    <a:pt x="32" y="23"/>
                    <a:pt x="26" y="30"/>
                    <a:pt x="16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6" y="0"/>
                    <a:pt x="31" y="6"/>
                    <a:pt x="32" y="15"/>
                  </a:cubicBezTo>
                  <a:close/>
                  <a:moveTo>
                    <a:pt x="1" y="137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137"/>
                    <a:pt x="31" y="137"/>
                    <a:pt x="31" y="137"/>
                  </a:cubicBezTo>
                  <a:lnTo>
                    <a:pt x="1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89"/>
            <p:cNvSpPr>
              <a:spLocks/>
            </p:cNvSpPr>
            <p:nvPr/>
          </p:nvSpPr>
          <p:spPr bwMode="auto">
            <a:xfrm>
              <a:off x="7708900" y="2208213"/>
              <a:ext cx="307975" cy="331788"/>
            </a:xfrm>
            <a:custGeom>
              <a:avLst/>
              <a:gdLst>
                <a:gd name="T0" fmla="*/ 0 w 91"/>
                <a:gd name="T1" fmla="*/ 33 h 98"/>
                <a:gd name="T2" fmla="*/ 0 w 91"/>
                <a:gd name="T3" fmla="*/ 2 h 98"/>
                <a:gd name="T4" fmla="*/ 26 w 91"/>
                <a:gd name="T5" fmla="*/ 2 h 98"/>
                <a:gd name="T6" fmla="*/ 27 w 91"/>
                <a:gd name="T7" fmla="*/ 16 h 98"/>
                <a:gd name="T8" fmla="*/ 28 w 91"/>
                <a:gd name="T9" fmla="*/ 16 h 98"/>
                <a:gd name="T10" fmla="*/ 57 w 91"/>
                <a:gd name="T11" fmla="*/ 0 h 98"/>
                <a:gd name="T12" fmla="*/ 91 w 91"/>
                <a:gd name="T13" fmla="*/ 42 h 98"/>
                <a:gd name="T14" fmla="*/ 91 w 91"/>
                <a:gd name="T15" fmla="*/ 98 h 98"/>
                <a:gd name="T16" fmla="*/ 62 w 91"/>
                <a:gd name="T17" fmla="*/ 98 h 98"/>
                <a:gd name="T18" fmla="*/ 62 w 91"/>
                <a:gd name="T19" fmla="*/ 45 h 98"/>
                <a:gd name="T20" fmla="*/ 46 w 91"/>
                <a:gd name="T21" fmla="*/ 24 h 98"/>
                <a:gd name="T22" fmla="*/ 31 w 91"/>
                <a:gd name="T23" fmla="*/ 36 h 98"/>
                <a:gd name="T24" fmla="*/ 30 w 91"/>
                <a:gd name="T25" fmla="*/ 43 h 98"/>
                <a:gd name="T26" fmla="*/ 30 w 91"/>
                <a:gd name="T27" fmla="*/ 98 h 98"/>
                <a:gd name="T28" fmla="*/ 0 w 91"/>
                <a:gd name="T29" fmla="*/ 98 h 98"/>
                <a:gd name="T30" fmla="*/ 0 w 91"/>
                <a:gd name="T3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8">
                  <a:moveTo>
                    <a:pt x="0" y="33"/>
                  </a:moveTo>
                  <a:cubicBezTo>
                    <a:pt x="0" y="21"/>
                    <a:pt x="0" y="11"/>
                    <a:pt x="0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9"/>
                    <a:pt x="41" y="0"/>
                    <a:pt x="57" y="0"/>
                  </a:cubicBezTo>
                  <a:cubicBezTo>
                    <a:pt x="77" y="0"/>
                    <a:pt x="91" y="13"/>
                    <a:pt x="91" y="4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33"/>
                    <a:pt x="57" y="24"/>
                    <a:pt x="46" y="24"/>
                  </a:cubicBezTo>
                  <a:cubicBezTo>
                    <a:pt x="38" y="24"/>
                    <a:pt x="33" y="30"/>
                    <a:pt x="31" y="36"/>
                  </a:cubicBezTo>
                  <a:cubicBezTo>
                    <a:pt x="30" y="37"/>
                    <a:pt x="30" y="40"/>
                    <a:pt x="30" y="43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0" name="Freeform 190"/>
          <p:cNvSpPr>
            <a:spLocks noChangeAspect="1" noEditPoints="1"/>
          </p:cNvSpPr>
          <p:nvPr/>
        </p:nvSpPr>
        <p:spPr bwMode="auto">
          <a:xfrm>
            <a:off x="7176637" y="3524255"/>
            <a:ext cx="363927" cy="365120"/>
          </a:xfrm>
          <a:custGeom>
            <a:avLst/>
            <a:gdLst>
              <a:gd name="T0" fmla="*/ 68 w 143"/>
              <a:gd name="T1" fmla="*/ 51 h 143"/>
              <a:gd name="T2" fmla="*/ 46 w 143"/>
              <a:gd name="T3" fmla="*/ 16 h 143"/>
              <a:gd name="T4" fmla="*/ 12 w 143"/>
              <a:gd name="T5" fmla="*/ 59 h 143"/>
              <a:gd name="T6" fmla="*/ 68 w 143"/>
              <a:gd name="T7" fmla="*/ 51 h 143"/>
              <a:gd name="T8" fmla="*/ 76 w 143"/>
              <a:gd name="T9" fmla="*/ 72 h 143"/>
              <a:gd name="T10" fmla="*/ 78 w 143"/>
              <a:gd name="T11" fmla="*/ 71 h 143"/>
              <a:gd name="T12" fmla="*/ 73 w 143"/>
              <a:gd name="T13" fmla="*/ 61 h 143"/>
              <a:gd name="T14" fmla="*/ 11 w 143"/>
              <a:gd name="T15" fmla="*/ 69 h 143"/>
              <a:gd name="T16" fmla="*/ 11 w 143"/>
              <a:gd name="T17" fmla="*/ 71 h 143"/>
              <a:gd name="T18" fmla="*/ 26 w 143"/>
              <a:gd name="T19" fmla="*/ 112 h 143"/>
              <a:gd name="T20" fmla="*/ 26 w 143"/>
              <a:gd name="T21" fmla="*/ 112 h 143"/>
              <a:gd name="T22" fmla="*/ 76 w 143"/>
              <a:gd name="T23" fmla="*/ 72 h 143"/>
              <a:gd name="T24" fmla="*/ 34 w 143"/>
              <a:gd name="T25" fmla="*/ 119 h 143"/>
              <a:gd name="T26" fmla="*/ 34 w 143"/>
              <a:gd name="T27" fmla="*/ 119 h 143"/>
              <a:gd name="T28" fmla="*/ 33 w 143"/>
              <a:gd name="T29" fmla="*/ 118 h 143"/>
              <a:gd name="T30" fmla="*/ 34 w 143"/>
              <a:gd name="T31" fmla="*/ 119 h 143"/>
              <a:gd name="T32" fmla="*/ 57 w 143"/>
              <a:gd name="T33" fmla="*/ 12 h 143"/>
              <a:gd name="T34" fmla="*/ 57 w 143"/>
              <a:gd name="T35" fmla="*/ 12 h 143"/>
              <a:gd name="T36" fmla="*/ 57 w 143"/>
              <a:gd name="T37" fmla="*/ 12 h 143"/>
              <a:gd name="T38" fmla="*/ 112 w 143"/>
              <a:gd name="T39" fmla="*/ 26 h 143"/>
              <a:gd name="T40" fmla="*/ 72 w 143"/>
              <a:gd name="T41" fmla="*/ 11 h 143"/>
              <a:gd name="T42" fmla="*/ 57 w 143"/>
              <a:gd name="T43" fmla="*/ 12 h 143"/>
              <a:gd name="T44" fmla="*/ 80 w 143"/>
              <a:gd name="T45" fmla="*/ 48 h 143"/>
              <a:gd name="T46" fmla="*/ 112 w 143"/>
              <a:gd name="T47" fmla="*/ 26 h 143"/>
              <a:gd name="T48" fmla="*/ 72 w 143"/>
              <a:gd name="T49" fmla="*/ 143 h 143"/>
              <a:gd name="T50" fmla="*/ 0 w 143"/>
              <a:gd name="T51" fmla="*/ 71 h 143"/>
              <a:gd name="T52" fmla="*/ 72 w 143"/>
              <a:gd name="T53" fmla="*/ 0 h 143"/>
              <a:gd name="T54" fmla="*/ 143 w 143"/>
              <a:gd name="T55" fmla="*/ 71 h 143"/>
              <a:gd name="T56" fmla="*/ 72 w 143"/>
              <a:gd name="T57" fmla="*/ 143 h 143"/>
              <a:gd name="T58" fmla="*/ 82 w 143"/>
              <a:gd name="T59" fmla="*/ 81 h 143"/>
              <a:gd name="T60" fmla="*/ 34 w 143"/>
              <a:gd name="T61" fmla="*/ 119 h 143"/>
              <a:gd name="T62" fmla="*/ 72 w 143"/>
              <a:gd name="T63" fmla="*/ 132 h 143"/>
              <a:gd name="T64" fmla="*/ 95 w 143"/>
              <a:gd name="T65" fmla="*/ 127 h 143"/>
              <a:gd name="T66" fmla="*/ 82 w 143"/>
              <a:gd name="T67" fmla="*/ 81 h 143"/>
              <a:gd name="T68" fmla="*/ 82 w 143"/>
              <a:gd name="T69" fmla="*/ 81 h 143"/>
              <a:gd name="T70" fmla="*/ 85 w 143"/>
              <a:gd name="T71" fmla="*/ 57 h 143"/>
              <a:gd name="T72" fmla="*/ 89 w 143"/>
              <a:gd name="T73" fmla="*/ 66 h 143"/>
              <a:gd name="T74" fmla="*/ 90 w 143"/>
              <a:gd name="T75" fmla="*/ 69 h 143"/>
              <a:gd name="T76" fmla="*/ 132 w 143"/>
              <a:gd name="T77" fmla="*/ 71 h 143"/>
              <a:gd name="T78" fmla="*/ 119 w 143"/>
              <a:gd name="T79" fmla="*/ 33 h 143"/>
              <a:gd name="T80" fmla="*/ 85 w 143"/>
              <a:gd name="T81" fmla="*/ 57 h 143"/>
              <a:gd name="T82" fmla="*/ 94 w 143"/>
              <a:gd name="T83" fmla="*/ 78 h 143"/>
              <a:gd name="T84" fmla="*/ 106 w 143"/>
              <a:gd name="T85" fmla="*/ 122 h 143"/>
              <a:gd name="T86" fmla="*/ 132 w 143"/>
              <a:gd name="T87" fmla="*/ 81 h 143"/>
              <a:gd name="T88" fmla="*/ 94 w 143"/>
              <a:gd name="T89" fmla="*/ 7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" h="143">
                <a:moveTo>
                  <a:pt x="68" y="51"/>
                </a:moveTo>
                <a:cubicBezTo>
                  <a:pt x="58" y="33"/>
                  <a:pt x="47" y="17"/>
                  <a:pt x="46" y="16"/>
                </a:cubicBezTo>
                <a:cubicBezTo>
                  <a:pt x="29" y="24"/>
                  <a:pt x="16" y="40"/>
                  <a:pt x="12" y="59"/>
                </a:cubicBezTo>
                <a:cubicBezTo>
                  <a:pt x="14" y="59"/>
                  <a:pt x="39" y="59"/>
                  <a:pt x="68" y="51"/>
                </a:cubicBezTo>
                <a:close/>
                <a:moveTo>
                  <a:pt x="76" y="72"/>
                </a:moveTo>
                <a:cubicBezTo>
                  <a:pt x="77" y="72"/>
                  <a:pt x="77" y="71"/>
                  <a:pt x="78" y="71"/>
                </a:cubicBezTo>
                <a:cubicBezTo>
                  <a:pt x="77" y="68"/>
                  <a:pt x="75" y="64"/>
                  <a:pt x="73" y="61"/>
                </a:cubicBezTo>
                <a:cubicBezTo>
                  <a:pt x="42" y="70"/>
                  <a:pt x="12" y="69"/>
                  <a:pt x="11" y="69"/>
                </a:cubicBezTo>
                <a:cubicBezTo>
                  <a:pt x="11" y="70"/>
                  <a:pt x="11" y="71"/>
                  <a:pt x="11" y="71"/>
                </a:cubicBezTo>
                <a:cubicBezTo>
                  <a:pt x="11" y="87"/>
                  <a:pt x="17" y="101"/>
                  <a:pt x="26" y="112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6" y="112"/>
                  <a:pt x="43" y="82"/>
                  <a:pt x="76" y="72"/>
                </a:cubicBezTo>
                <a:close/>
                <a:moveTo>
                  <a:pt x="34" y="119"/>
                </a:moveTo>
                <a:cubicBezTo>
                  <a:pt x="34" y="119"/>
                  <a:pt x="34" y="119"/>
                  <a:pt x="34" y="119"/>
                </a:cubicBezTo>
                <a:cubicBezTo>
                  <a:pt x="34" y="119"/>
                  <a:pt x="33" y="119"/>
                  <a:pt x="33" y="118"/>
                </a:cubicBezTo>
                <a:cubicBezTo>
                  <a:pt x="34" y="119"/>
                  <a:pt x="34" y="119"/>
                  <a:pt x="34" y="119"/>
                </a:cubicBezTo>
                <a:close/>
                <a:moveTo>
                  <a:pt x="57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lose/>
                <a:moveTo>
                  <a:pt x="112" y="26"/>
                </a:moveTo>
                <a:cubicBezTo>
                  <a:pt x="101" y="16"/>
                  <a:pt x="87" y="11"/>
                  <a:pt x="72" y="11"/>
                </a:cubicBezTo>
                <a:cubicBezTo>
                  <a:pt x="67" y="11"/>
                  <a:pt x="62" y="11"/>
                  <a:pt x="57" y="12"/>
                </a:cubicBezTo>
                <a:cubicBezTo>
                  <a:pt x="58" y="13"/>
                  <a:pt x="70" y="29"/>
                  <a:pt x="80" y="48"/>
                </a:cubicBezTo>
                <a:cubicBezTo>
                  <a:pt x="103" y="39"/>
                  <a:pt x="112" y="26"/>
                  <a:pt x="112" y="26"/>
                </a:cubicBezTo>
                <a:close/>
                <a:moveTo>
                  <a:pt x="72" y="143"/>
                </a:move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111"/>
                  <a:pt x="111" y="143"/>
                  <a:pt x="72" y="143"/>
                </a:cubicBezTo>
                <a:close/>
                <a:moveTo>
                  <a:pt x="82" y="81"/>
                </a:moveTo>
                <a:cubicBezTo>
                  <a:pt x="46" y="94"/>
                  <a:pt x="35" y="119"/>
                  <a:pt x="34" y="119"/>
                </a:cubicBezTo>
                <a:cubicBezTo>
                  <a:pt x="45" y="127"/>
                  <a:pt x="58" y="132"/>
                  <a:pt x="72" y="132"/>
                </a:cubicBezTo>
                <a:cubicBezTo>
                  <a:pt x="80" y="132"/>
                  <a:pt x="88" y="130"/>
                  <a:pt x="95" y="127"/>
                </a:cubicBezTo>
                <a:cubicBezTo>
                  <a:pt x="94" y="122"/>
                  <a:pt x="91" y="103"/>
                  <a:pt x="82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85" y="57"/>
                </a:moveTo>
                <a:cubicBezTo>
                  <a:pt x="86" y="60"/>
                  <a:pt x="87" y="63"/>
                  <a:pt x="89" y="66"/>
                </a:cubicBezTo>
                <a:cubicBezTo>
                  <a:pt x="89" y="67"/>
                  <a:pt x="90" y="68"/>
                  <a:pt x="90" y="69"/>
                </a:cubicBezTo>
                <a:cubicBezTo>
                  <a:pt x="111" y="66"/>
                  <a:pt x="132" y="71"/>
                  <a:pt x="132" y="71"/>
                </a:cubicBezTo>
                <a:cubicBezTo>
                  <a:pt x="132" y="56"/>
                  <a:pt x="127" y="43"/>
                  <a:pt x="119" y="33"/>
                </a:cubicBezTo>
                <a:cubicBezTo>
                  <a:pt x="118" y="33"/>
                  <a:pt x="109" y="47"/>
                  <a:pt x="85" y="57"/>
                </a:cubicBezTo>
                <a:close/>
                <a:moveTo>
                  <a:pt x="94" y="78"/>
                </a:moveTo>
                <a:cubicBezTo>
                  <a:pt x="102" y="100"/>
                  <a:pt x="105" y="118"/>
                  <a:pt x="106" y="122"/>
                </a:cubicBezTo>
                <a:cubicBezTo>
                  <a:pt x="119" y="113"/>
                  <a:pt x="129" y="98"/>
                  <a:pt x="132" y="81"/>
                </a:cubicBezTo>
                <a:cubicBezTo>
                  <a:pt x="130" y="81"/>
                  <a:pt x="113" y="75"/>
                  <a:pt x="9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91"/>
          <p:cNvSpPr>
            <a:spLocks noChangeAspect="1" noEditPoints="1"/>
          </p:cNvSpPr>
          <p:nvPr/>
        </p:nvSpPr>
        <p:spPr bwMode="auto">
          <a:xfrm>
            <a:off x="7599744" y="2914655"/>
            <a:ext cx="346807" cy="365120"/>
          </a:xfrm>
          <a:custGeom>
            <a:avLst/>
            <a:gdLst>
              <a:gd name="T0" fmla="*/ 138 w 142"/>
              <a:gd name="T1" fmla="*/ 90 h 149"/>
              <a:gd name="T2" fmla="*/ 140 w 142"/>
              <a:gd name="T3" fmla="*/ 75 h 149"/>
              <a:gd name="T4" fmla="*/ 72 w 142"/>
              <a:gd name="T5" fmla="*/ 5 h 149"/>
              <a:gd name="T6" fmla="*/ 60 w 142"/>
              <a:gd name="T7" fmla="*/ 6 h 149"/>
              <a:gd name="T8" fmla="*/ 39 w 142"/>
              <a:gd name="T9" fmla="*/ 0 h 149"/>
              <a:gd name="T10" fmla="*/ 0 w 142"/>
              <a:gd name="T11" fmla="*/ 41 h 149"/>
              <a:gd name="T12" fmla="*/ 5 w 142"/>
              <a:gd name="T13" fmla="*/ 61 h 149"/>
              <a:gd name="T14" fmla="*/ 4 w 142"/>
              <a:gd name="T15" fmla="*/ 75 h 149"/>
              <a:gd name="T16" fmla="*/ 72 w 142"/>
              <a:gd name="T17" fmla="*/ 145 h 149"/>
              <a:gd name="T18" fmla="*/ 84 w 142"/>
              <a:gd name="T19" fmla="*/ 144 h 149"/>
              <a:gd name="T20" fmla="*/ 103 w 142"/>
              <a:gd name="T21" fmla="*/ 149 h 149"/>
              <a:gd name="T22" fmla="*/ 142 w 142"/>
              <a:gd name="T23" fmla="*/ 108 h 149"/>
              <a:gd name="T24" fmla="*/ 138 w 142"/>
              <a:gd name="T25" fmla="*/ 90 h 149"/>
              <a:gd name="T26" fmla="*/ 107 w 142"/>
              <a:gd name="T27" fmla="*/ 108 h 149"/>
              <a:gd name="T28" fmla="*/ 93 w 142"/>
              <a:gd name="T29" fmla="*/ 119 h 149"/>
              <a:gd name="T30" fmla="*/ 72 w 142"/>
              <a:gd name="T31" fmla="*/ 123 h 149"/>
              <a:gd name="T32" fmla="*/ 47 w 142"/>
              <a:gd name="T33" fmla="*/ 118 h 149"/>
              <a:gd name="T34" fmla="*/ 36 w 142"/>
              <a:gd name="T35" fmla="*/ 108 h 149"/>
              <a:gd name="T36" fmla="*/ 32 w 142"/>
              <a:gd name="T37" fmla="*/ 95 h 149"/>
              <a:gd name="T38" fmla="*/ 35 w 142"/>
              <a:gd name="T39" fmla="*/ 88 h 149"/>
              <a:gd name="T40" fmla="*/ 42 w 142"/>
              <a:gd name="T41" fmla="*/ 86 h 149"/>
              <a:gd name="T42" fmla="*/ 48 w 142"/>
              <a:gd name="T43" fmla="*/ 88 h 149"/>
              <a:gd name="T44" fmla="*/ 52 w 142"/>
              <a:gd name="T45" fmla="*/ 94 h 149"/>
              <a:gd name="T46" fmla="*/ 56 w 142"/>
              <a:gd name="T47" fmla="*/ 101 h 149"/>
              <a:gd name="T48" fmla="*/ 61 w 142"/>
              <a:gd name="T49" fmla="*/ 105 h 149"/>
              <a:gd name="T50" fmla="*/ 71 w 142"/>
              <a:gd name="T51" fmla="*/ 107 h 149"/>
              <a:gd name="T52" fmla="*/ 85 w 142"/>
              <a:gd name="T53" fmla="*/ 104 h 149"/>
              <a:gd name="T54" fmla="*/ 90 w 142"/>
              <a:gd name="T55" fmla="*/ 95 h 149"/>
              <a:gd name="T56" fmla="*/ 87 w 142"/>
              <a:gd name="T57" fmla="*/ 88 h 149"/>
              <a:gd name="T58" fmla="*/ 80 w 142"/>
              <a:gd name="T59" fmla="*/ 84 h 149"/>
              <a:gd name="T60" fmla="*/ 67 w 142"/>
              <a:gd name="T61" fmla="*/ 81 h 149"/>
              <a:gd name="T62" fmla="*/ 50 w 142"/>
              <a:gd name="T63" fmla="*/ 75 h 149"/>
              <a:gd name="T64" fmla="*/ 38 w 142"/>
              <a:gd name="T65" fmla="*/ 67 h 149"/>
              <a:gd name="T66" fmla="*/ 34 w 142"/>
              <a:gd name="T67" fmla="*/ 53 h 149"/>
              <a:gd name="T68" fmla="*/ 38 w 142"/>
              <a:gd name="T69" fmla="*/ 39 h 149"/>
              <a:gd name="T70" fmla="*/ 51 w 142"/>
              <a:gd name="T71" fmla="*/ 29 h 149"/>
              <a:gd name="T72" fmla="*/ 71 w 142"/>
              <a:gd name="T73" fmla="*/ 26 h 149"/>
              <a:gd name="T74" fmla="*/ 87 w 142"/>
              <a:gd name="T75" fmla="*/ 28 h 149"/>
              <a:gd name="T76" fmla="*/ 98 w 142"/>
              <a:gd name="T77" fmla="*/ 34 h 149"/>
              <a:gd name="T78" fmla="*/ 105 w 142"/>
              <a:gd name="T79" fmla="*/ 41 h 149"/>
              <a:gd name="T80" fmla="*/ 107 w 142"/>
              <a:gd name="T81" fmla="*/ 49 h 149"/>
              <a:gd name="T82" fmla="*/ 104 w 142"/>
              <a:gd name="T83" fmla="*/ 56 h 149"/>
              <a:gd name="T84" fmla="*/ 97 w 142"/>
              <a:gd name="T85" fmla="*/ 59 h 149"/>
              <a:gd name="T86" fmla="*/ 92 w 142"/>
              <a:gd name="T87" fmla="*/ 57 h 149"/>
              <a:gd name="T88" fmla="*/ 87 w 142"/>
              <a:gd name="T89" fmla="*/ 52 h 149"/>
              <a:gd name="T90" fmla="*/ 81 w 142"/>
              <a:gd name="T91" fmla="*/ 44 h 149"/>
              <a:gd name="T92" fmla="*/ 70 w 142"/>
              <a:gd name="T93" fmla="*/ 41 h 149"/>
              <a:gd name="T94" fmla="*/ 58 w 142"/>
              <a:gd name="T95" fmla="*/ 44 h 149"/>
              <a:gd name="T96" fmla="*/ 54 w 142"/>
              <a:gd name="T97" fmla="*/ 51 h 149"/>
              <a:gd name="T98" fmla="*/ 55 w 142"/>
              <a:gd name="T99" fmla="*/ 55 h 149"/>
              <a:gd name="T100" fmla="*/ 59 w 142"/>
              <a:gd name="T101" fmla="*/ 58 h 149"/>
              <a:gd name="T102" fmla="*/ 65 w 142"/>
              <a:gd name="T103" fmla="*/ 60 h 149"/>
              <a:gd name="T104" fmla="*/ 74 w 142"/>
              <a:gd name="T105" fmla="*/ 63 h 149"/>
              <a:gd name="T106" fmla="*/ 89 w 142"/>
              <a:gd name="T107" fmla="*/ 67 h 149"/>
              <a:gd name="T108" fmla="*/ 101 w 142"/>
              <a:gd name="T109" fmla="*/ 72 h 149"/>
              <a:gd name="T110" fmla="*/ 109 w 142"/>
              <a:gd name="T111" fmla="*/ 81 h 149"/>
              <a:gd name="T112" fmla="*/ 111 w 142"/>
              <a:gd name="T113" fmla="*/ 93 h 149"/>
              <a:gd name="T114" fmla="*/ 107 w 142"/>
              <a:gd name="T115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49">
                <a:moveTo>
                  <a:pt x="138" y="90"/>
                </a:moveTo>
                <a:cubicBezTo>
                  <a:pt x="139" y="85"/>
                  <a:pt x="140" y="80"/>
                  <a:pt x="140" y="75"/>
                </a:cubicBezTo>
                <a:cubicBezTo>
                  <a:pt x="140" y="37"/>
                  <a:pt x="109" y="5"/>
                  <a:pt x="72" y="5"/>
                </a:cubicBezTo>
                <a:cubicBezTo>
                  <a:pt x="68" y="5"/>
                  <a:pt x="64" y="6"/>
                  <a:pt x="60" y="6"/>
                </a:cubicBezTo>
                <a:cubicBezTo>
                  <a:pt x="54" y="2"/>
                  <a:pt x="47" y="0"/>
                  <a:pt x="39" y="0"/>
                </a:cubicBezTo>
                <a:cubicBezTo>
                  <a:pt x="17" y="0"/>
                  <a:pt x="0" y="18"/>
                  <a:pt x="0" y="41"/>
                </a:cubicBezTo>
                <a:cubicBezTo>
                  <a:pt x="0" y="48"/>
                  <a:pt x="2" y="55"/>
                  <a:pt x="5" y="61"/>
                </a:cubicBezTo>
                <a:cubicBezTo>
                  <a:pt x="4" y="66"/>
                  <a:pt x="4" y="70"/>
                  <a:pt x="4" y="75"/>
                </a:cubicBezTo>
                <a:cubicBezTo>
                  <a:pt x="4" y="114"/>
                  <a:pt x="34" y="145"/>
                  <a:pt x="72" y="145"/>
                </a:cubicBezTo>
                <a:cubicBezTo>
                  <a:pt x="76" y="145"/>
                  <a:pt x="80" y="145"/>
                  <a:pt x="84" y="144"/>
                </a:cubicBezTo>
                <a:cubicBezTo>
                  <a:pt x="90" y="147"/>
                  <a:pt x="96" y="149"/>
                  <a:pt x="103" y="149"/>
                </a:cubicBezTo>
                <a:cubicBezTo>
                  <a:pt x="125" y="149"/>
                  <a:pt x="142" y="130"/>
                  <a:pt x="142" y="108"/>
                </a:cubicBezTo>
                <a:cubicBezTo>
                  <a:pt x="142" y="102"/>
                  <a:pt x="141" y="96"/>
                  <a:pt x="138" y="90"/>
                </a:cubicBezTo>
                <a:close/>
                <a:moveTo>
                  <a:pt x="107" y="108"/>
                </a:moveTo>
                <a:cubicBezTo>
                  <a:pt x="103" y="113"/>
                  <a:pt x="99" y="117"/>
                  <a:pt x="93" y="119"/>
                </a:cubicBezTo>
                <a:cubicBezTo>
                  <a:pt x="87" y="122"/>
                  <a:pt x="80" y="123"/>
                  <a:pt x="72" y="123"/>
                </a:cubicBezTo>
                <a:cubicBezTo>
                  <a:pt x="62" y="123"/>
                  <a:pt x="54" y="121"/>
                  <a:pt x="47" y="118"/>
                </a:cubicBezTo>
                <a:cubicBezTo>
                  <a:pt x="43" y="115"/>
                  <a:pt x="39" y="112"/>
                  <a:pt x="36" y="108"/>
                </a:cubicBezTo>
                <a:cubicBezTo>
                  <a:pt x="33" y="103"/>
                  <a:pt x="32" y="99"/>
                  <a:pt x="32" y="95"/>
                </a:cubicBezTo>
                <a:cubicBezTo>
                  <a:pt x="32" y="92"/>
                  <a:pt x="33" y="90"/>
                  <a:pt x="35" y="88"/>
                </a:cubicBezTo>
                <a:cubicBezTo>
                  <a:pt x="36" y="87"/>
                  <a:pt x="39" y="86"/>
                  <a:pt x="42" y="86"/>
                </a:cubicBezTo>
                <a:cubicBezTo>
                  <a:pt x="44" y="86"/>
                  <a:pt x="46" y="86"/>
                  <a:pt x="48" y="88"/>
                </a:cubicBezTo>
                <a:cubicBezTo>
                  <a:pt x="49" y="89"/>
                  <a:pt x="51" y="91"/>
                  <a:pt x="52" y="94"/>
                </a:cubicBezTo>
                <a:cubicBezTo>
                  <a:pt x="53" y="97"/>
                  <a:pt x="54" y="99"/>
                  <a:pt x="56" y="101"/>
                </a:cubicBezTo>
                <a:cubicBezTo>
                  <a:pt x="57" y="103"/>
                  <a:pt x="59" y="104"/>
                  <a:pt x="61" y="105"/>
                </a:cubicBezTo>
                <a:cubicBezTo>
                  <a:pt x="64" y="107"/>
                  <a:pt x="67" y="107"/>
                  <a:pt x="71" y="107"/>
                </a:cubicBezTo>
                <a:cubicBezTo>
                  <a:pt x="77" y="107"/>
                  <a:pt x="81" y="106"/>
                  <a:pt x="85" y="104"/>
                </a:cubicBezTo>
                <a:cubicBezTo>
                  <a:pt x="88" y="101"/>
                  <a:pt x="90" y="98"/>
                  <a:pt x="90" y="95"/>
                </a:cubicBezTo>
                <a:cubicBezTo>
                  <a:pt x="90" y="92"/>
                  <a:pt x="89" y="90"/>
                  <a:pt x="87" y="88"/>
                </a:cubicBezTo>
                <a:cubicBezTo>
                  <a:pt x="85" y="86"/>
                  <a:pt x="83" y="85"/>
                  <a:pt x="80" y="84"/>
                </a:cubicBezTo>
                <a:cubicBezTo>
                  <a:pt x="77" y="83"/>
                  <a:pt x="73" y="82"/>
                  <a:pt x="67" y="81"/>
                </a:cubicBezTo>
                <a:cubicBezTo>
                  <a:pt x="60" y="79"/>
                  <a:pt x="54" y="78"/>
                  <a:pt x="50" y="75"/>
                </a:cubicBezTo>
                <a:cubicBezTo>
                  <a:pt x="45" y="73"/>
                  <a:pt x="41" y="70"/>
                  <a:pt x="38" y="67"/>
                </a:cubicBezTo>
                <a:cubicBezTo>
                  <a:pt x="35" y="63"/>
                  <a:pt x="34" y="58"/>
                  <a:pt x="34" y="53"/>
                </a:cubicBezTo>
                <a:cubicBezTo>
                  <a:pt x="34" y="47"/>
                  <a:pt x="35" y="43"/>
                  <a:pt x="38" y="39"/>
                </a:cubicBezTo>
                <a:cubicBezTo>
                  <a:pt x="41" y="34"/>
                  <a:pt x="46" y="31"/>
                  <a:pt x="51" y="29"/>
                </a:cubicBezTo>
                <a:cubicBezTo>
                  <a:pt x="57" y="27"/>
                  <a:pt x="64" y="26"/>
                  <a:pt x="71" y="26"/>
                </a:cubicBezTo>
                <a:cubicBezTo>
                  <a:pt x="77" y="26"/>
                  <a:pt x="83" y="27"/>
                  <a:pt x="87" y="28"/>
                </a:cubicBezTo>
                <a:cubicBezTo>
                  <a:pt x="92" y="30"/>
                  <a:pt x="95" y="31"/>
                  <a:pt x="98" y="34"/>
                </a:cubicBezTo>
                <a:cubicBezTo>
                  <a:pt x="101" y="36"/>
                  <a:pt x="104" y="39"/>
                  <a:pt x="105" y="41"/>
                </a:cubicBezTo>
                <a:cubicBezTo>
                  <a:pt x="106" y="44"/>
                  <a:pt x="107" y="47"/>
                  <a:pt x="107" y="49"/>
                </a:cubicBezTo>
                <a:cubicBezTo>
                  <a:pt x="107" y="52"/>
                  <a:pt x="106" y="54"/>
                  <a:pt x="104" y="56"/>
                </a:cubicBezTo>
                <a:cubicBezTo>
                  <a:pt x="102" y="58"/>
                  <a:pt x="100" y="59"/>
                  <a:pt x="97" y="59"/>
                </a:cubicBezTo>
                <a:cubicBezTo>
                  <a:pt x="95" y="59"/>
                  <a:pt x="93" y="59"/>
                  <a:pt x="92" y="57"/>
                </a:cubicBezTo>
                <a:cubicBezTo>
                  <a:pt x="90" y="56"/>
                  <a:pt x="89" y="54"/>
                  <a:pt x="87" y="52"/>
                </a:cubicBezTo>
                <a:cubicBezTo>
                  <a:pt x="86" y="48"/>
                  <a:pt x="84" y="46"/>
                  <a:pt x="81" y="44"/>
                </a:cubicBezTo>
                <a:cubicBezTo>
                  <a:pt x="79" y="42"/>
                  <a:pt x="75" y="41"/>
                  <a:pt x="70" y="41"/>
                </a:cubicBezTo>
                <a:cubicBezTo>
                  <a:pt x="65" y="41"/>
                  <a:pt x="61" y="42"/>
                  <a:pt x="58" y="44"/>
                </a:cubicBezTo>
                <a:cubicBezTo>
                  <a:pt x="55" y="46"/>
                  <a:pt x="54" y="48"/>
                  <a:pt x="54" y="51"/>
                </a:cubicBezTo>
                <a:cubicBezTo>
                  <a:pt x="54" y="53"/>
                  <a:pt x="55" y="54"/>
                  <a:pt x="55" y="55"/>
                </a:cubicBezTo>
                <a:cubicBezTo>
                  <a:pt x="56" y="56"/>
                  <a:pt x="58" y="57"/>
                  <a:pt x="59" y="58"/>
                </a:cubicBezTo>
                <a:cubicBezTo>
                  <a:pt x="61" y="59"/>
                  <a:pt x="63" y="60"/>
                  <a:pt x="65" y="60"/>
                </a:cubicBezTo>
                <a:cubicBezTo>
                  <a:pt x="67" y="61"/>
                  <a:pt x="70" y="62"/>
                  <a:pt x="74" y="63"/>
                </a:cubicBezTo>
                <a:cubicBezTo>
                  <a:pt x="80" y="64"/>
                  <a:pt x="85" y="65"/>
                  <a:pt x="89" y="67"/>
                </a:cubicBezTo>
                <a:cubicBezTo>
                  <a:pt x="94" y="68"/>
                  <a:pt x="98" y="70"/>
                  <a:pt x="101" y="72"/>
                </a:cubicBezTo>
                <a:cubicBezTo>
                  <a:pt x="104" y="74"/>
                  <a:pt x="107" y="77"/>
                  <a:pt x="109" y="81"/>
                </a:cubicBezTo>
                <a:cubicBezTo>
                  <a:pt x="110" y="84"/>
                  <a:pt x="111" y="88"/>
                  <a:pt x="111" y="93"/>
                </a:cubicBezTo>
                <a:cubicBezTo>
                  <a:pt x="111" y="99"/>
                  <a:pt x="110" y="104"/>
                  <a:pt x="107" y="10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92"/>
          <p:cNvSpPr>
            <a:spLocks noChangeAspect="1" noEditPoints="1"/>
          </p:cNvSpPr>
          <p:nvPr/>
        </p:nvSpPr>
        <p:spPr bwMode="auto">
          <a:xfrm>
            <a:off x="8169900" y="2914655"/>
            <a:ext cx="363927" cy="365120"/>
          </a:xfrm>
          <a:custGeom>
            <a:avLst/>
            <a:gdLst>
              <a:gd name="T0" fmla="*/ 86 w 143"/>
              <a:gd name="T1" fmla="*/ 0 h 143"/>
              <a:gd name="T2" fmla="*/ 30 w 143"/>
              <a:gd name="T3" fmla="*/ 52 h 143"/>
              <a:gd name="T4" fmla="*/ 0 w 143"/>
              <a:gd name="T5" fmla="*/ 96 h 143"/>
              <a:gd name="T6" fmla="*/ 47 w 143"/>
              <a:gd name="T7" fmla="*/ 143 h 143"/>
              <a:gd name="T8" fmla="*/ 91 w 143"/>
              <a:gd name="T9" fmla="*/ 112 h 143"/>
              <a:gd name="T10" fmla="*/ 143 w 143"/>
              <a:gd name="T11" fmla="*/ 56 h 143"/>
              <a:gd name="T12" fmla="*/ 86 w 143"/>
              <a:gd name="T13" fmla="*/ 0 h 143"/>
              <a:gd name="T14" fmla="*/ 47 w 143"/>
              <a:gd name="T15" fmla="*/ 127 h 143"/>
              <a:gd name="T16" fmla="*/ 16 w 143"/>
              <a:gd name="T17" fmla="*/ 96 h 143"/>
              <a:gd name="T18" fmla="*/ 31 w 143"/>
              <a:gd name="T19" fmla="*/ 69 h 143"/>
              <a:gd name="T20" fmla="*/ 74 w 143"/>
              <a:gd name="T21" fmla="*/ 111 h 143"/>
              <a:gd name="T22" fmla="*/ 47 w 143"/>
              <a:gd name="T23" fmla="*/ 127 h 143"/>
              <a:gd name="T24" fmla="*/ 48 w 143"/>
              <a:gd name="T25" fmla="*/ 64 h 143"/>
              <a:gd name="T26" fmla="*/ 79 w 143"/>
              <a:gd name="T27" fmla="*/ 95 h 143"/>
              <a:gd name="T28" fmla="*/ 48 w 143"/>
              <a:gd name="T29" fmla="*/ 64 h 143"/>
              <a:gd name="T30" fmla="*/ 94 w 143"/>
              <a:gd name="T31" fmla="*/ 95 h 143"/>
              <a:gd name="T32" fmla="*/ 48 w 143"/>
              <a:gd name="T33" fmla="*/ 49 h 143"/>
              <a:gd name="T34" fmla="*/ 86 w 143"/>
              <a:gd name="T35" fmla="*/ 17 h 143"/>
              <a:gd name="T36" fmla="*/ 126 w 143"/>
              <a:gd name="T37" fmla="*/ 56 h 143"/>
              <a:gd name="T38" fmla="*/ 94 w 143"/>
              <a:gd name="T39" fmla="*/ 95 h 143"/>
              <a:gd name="T40" fmla="*/ 16 w 143"/>
              <a:gd name="T41" fmla="*/ 34 h 143"/>
              <a:gd name="T42" fmla="*/ 32 w 143"/>
              <a:gd name="T43" fmla="*/ 17 h 143"/>
              <a:gd name="T44" fmla="*/ 16 w 143"/>
              <a:gd name="T45" fmla="*/ 1 h 143"/>
              <a:gd name="T46" fmla="*/ 0 w 143"/>
              <a:gd name="T47" fmla="*/ 17 h 143"/>
              <a:gd name="T48" fmla="*/ 16 w 143"/>
              <a:gd name="T49" fmla="*/ 34 h 143"/>
              <a:gd name="T50" fmla="*/ 16 w 143"/>
              <a:gd name="T51" fmla="*/ 9 h 143"/>
              <a:gd name="T52" fmla="*/ 25 w 143"/>
              <a:gd name="T53" fmla="*/ 17 h 143"/>
              <a:gd name="T54" fmla="*/ 16 w 143"/>
              <a:gd name="T55" fmla="*/ 26 h 143"/>
              <a:gd name="T56" fmla="*/ 7 w 143"/>
              <a:gd name="T57" fmla="*/ 17 h 143"/>
              <a:gd name="T58" fmla="*/ 16 w 143"/>
              <a:gd name="T59" fmla="*/ 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" h="143">
                <a:moveTo>
                  <a:pt x="86" y="0"/>
                </a:moveTo>
                <a:cubicBezTo>
                  <a:pt x="57" y="0"/>
                  <a:pt x="33" y="23"/>
                  <a:pt x="30" y="52"/>
                </a:cubicBezTo>
                <a:cubicBezTo>
                  <a:pt x="13" y="59"/>
                  <a:pt x="0" y="76"/>
                  <a:pt x="0" y="96"/>
                </a:cubicBezTo>
                <a:cubicBezTo>
                  <a:pt x="0" y="121"/>
                  <a:pt x="21" y="143"/>
                  <a:pt x="47" y="143"/>
                </a:cubicBezTo>
                <a:cubicBezTo>
                  <a:pt x="67" y="143"/>
                  <a:pt x="84" y="130"/>
                  <a:pt x="91" y="112"/>
                </a:cubicBezTo>
                <a:cubicBezTo>
                  <a:pt x="120" y="110"/>
                  <a:pt x="143" y="86"/>
                  <a:pt x="143" y="56"/>
                </a:cubicBezTo>
                <a:cubicBezTo>
                  <a:pt x="143" y="25"/>
                  <a:pt x="117" y="0"/>
                  <a:pt x="86" y="0"/>
                </a:cubicBezTo>
                <a:close/>
                <a:moveTo>
                  <a:pt x="47" y="127"/>
                </a:moveTo>
                <a:cubicBezTo>
                  <a:pt x="30" y="127"/>
                  <a:pt x="16" y="113"/>
                  <a:pt x="16" y="96"/>
                </a:cubicBezTo>
                <a:cubicBezTo>
                  <a:pt x="16" y="84"/>
                  <a:pt x="22" y="74"/>
                  <a:pt x="31" y="69"/>
                </a:cubicBezTo>
                <a:cubicBezTo>
                  <a:pt x="36" y="90"/>
                  <a:pt x="53" y="107"/>
                  <a:pt x="74" y="111"/>
                </a:cubicBezTo>
                <a:cubicBezTo>
                  <a:pt x="69" y="121"/>
                  <a:pt x="59" y="127"/>
                  <a:pt x="47" y="127"/>
                </a:cubicBezTo>
                <a:close/>
                <a:moveTo>
                  <a:pt x="48" y="64"/>
                </a:moveTo>
                <a:cubicBezTo>
                  <a:pt x="65" y="65"/>
                  <a:pt x="78" y="78"/>
                  <a:pt x="79" y="95"/>
                </a:cubicBezTo>
                <a:cubicBezTo>
                  <a:pt x="63" y="92"/>
                  <a:pt x="51" y="80"/>
                  <a:pt x="48" y="64"/>
                </a:cubicBezTo>
                <a:close/>
                <a:moveTo>
                  <a:pt x="94" y="95"/>
                </a:moveTo>
                <a:cubicBezTo>
                  <a:pt x="94" y="69"/>
                  <a:pt x="73" y="49"/>
                  <a:pt x="48" y="49"/>
                </a:cubicBezTo>
                <a:cubicBezTo>
                  <a:pt x="51" y="31"/>
                  <a:pt x="67" y="17"/>
                  <a:pt x="86" y="17"/>
                </a:cubicBezTo>
                <a:cubicBezTo>
                  <a:pt x="108" y="17"/>
                  <a:pt x="126" y="35"/>
                  <a:pt x="126" y="56"/>
                </a:cubicBezTo>
                <a:cubicBezTo>
                  <a:pt x="126" y="75"/>
                  <a:pt x="112" y="91"/>
                  <a:pt x="94" y="95"/>
                </a:cubicBezTo>
                <a:close/>
                <a:moveTo>
                  <a:pt x="16" y="34"/>
                </a:moveTo>
                <a:cubicBezTo>
                  <a:pt x="25" y="34"/>
                  <a:pt x="32" y="26"/>
                  <a:pt x="32" y="17"/>
                </a:cubicBezTo>
                <a:cubicBezTo>
                  <a:pt x="32" y="9"/>
                  <a:pt x="25" y="1"/>
                  <a:pt x="16" y="1"/>
                </a:cubicBezTo>
                <a:cubicBezTo>
                  <a:pt x="7" y="1"/>
                  <a:pt x="0" y="9"/>
                  <a:pt x="0" y="17"/>
                </a:cubicBezTo>
                <a:cubicBezTo>
                  <a:pt x="0" y="26"/>
                  <a:pt x="7" y="34"/>
                  <a:pt x="16" y="34"/>
                </a:cubicBezTo>
                <a:close/>
                <a:moveTo>
                  <a:pt x="16" y="9"/>
                </a:moveTo>
                <a:cubicBezTo>
                  <a:pt x="21" y="9"/>
                  <a:pt x="25" y="13"/>
                  <a:pt x="25" y="17"/>
                </a:cubicBezTo>
                <a:cubicBezTo>
                  <a:pt x="25" y="22"/>
                  <a:pt x="21" y="26"/>
                  <a:pt x="16" y="26"/>
                </a:cubicBezTo>
                <a:cubicBezTo>
                  <a:pt x="11" y="26"/>
                  <a:pt x="7" y="22"/>
                  <a:pt x="7" y="17"/>
                </a:cubicBezTo>
                <a:cubicBezTo>
                  <a:pt x="7" y="13"/>
                  <a:pt x="11" y="9"/>
                  <a:pt x="16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93"/>
          <p:cNvSpPr>
            <a:spLocks noChangeAspect="1" noEditPoints="1"/>
          </p:cNvSpPr>
          <p:nvPr/>
        </p:nvSpPr>
        <p:spPr bwMode="auto">
          <a:xfrm>
            <a:off x="3603626" y="2914655"/>
            <a:ext cx="366329" cy="365120"/>
          </a:xfrm>
          <a:custGeom>
            <a:avLst/>
            <a:gdLst>
              <a:gd name="T0" fmla="*/ 59 w 142"/>
              <a:gd name="T1" fmla="*/ 0 h 141"/>
              <a:gd name="T2" fmla="*/ 0 w 142"/>
              <a:gd name="T3" fmla="*/ 70 h 141"/>
              <a:gd name="T4" fmla="*/ 16 w 142"/>
              <a:gd name="T5" fmla="*/ 116 h 141"/>
              <a:gd name="T6" fmla="*/ 59 w 142"/>
              <a:gd name="T7" fmla="*/ 45 h 141"/>
              <a:gd name="T8" fmla="*/ 59 w 142"/>
              <a:gd name="T9" fmla="*/ 0 h 141"/>
              <a:gd name="T10" fmla="*/ 71 w 142"/>
              <a:gd name="T11" fmla="*/ 88 h 141"/>
              <a:gd name="T12" fmla="*/ 37 w 142"/>
              <a:gd name="T13" fmla="*/ 132 h 141"/>
              <a:gd name="T14" fmla="*/ 71 w 142"/>
              <a:gd name="T15" fmla="*/ 141 h 141"/>
              <a:gd name="T16" fmla="*/ 105 w 142"/>
              <a:gd name="T17" fmla="*/ 132 h 141"/>
              <a:gd name="T18" fmla="*/ 71 w 142"/>
              <a:gd name="T19" fmla="*/ 88 h 141"/>
              <a:gd name="T20" fmla="*/ 83 w 142"/>
              <a:gd name="T21" fmla="*/ 44 h 141"/>
              <a:gd name="T22" fmla="*/ 125 w 142"/>
              <a:gd name="T23" fmla="*/ 116 h 141"/>
              <a:gd name="T24" fmla="*/ 142 w 142"/>
              <a:gd name="T25" fmla="*/ 70 h 141"/>
              <a:gd name="T26" fmla="*/ 83 w 142"/>
              <a:gd name="T27" fmla="*/ 0 h 141"/>
              <a:gd name="T28" fmla="*/ 83 w 142"/>
              <a:gd name="T2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41">
                <a:moveTo>
                  <a:pt x="59" y="0"/>
                </a:moveTo>
                <a:cubicBezTo>
                  <a:pt x="25" y="5"/>
                  <a:pt x="0" y="35"/>
                  <a:pt x="0" y="70"/>
                </a:cubicBezTo>
                <a:cubicBezTo>
                  <a:pt x="0" y="87"/>
                  <a:pt x="6" y="103"/>
                  <a:pt x="16" y="116"/>
                </a:cubicBezTo>
                <a:cubicBezTo>
                  <a:pt x="41" y="104"/>
                  <a:pt x="59" y="76"/>
                  <a:pt x="59" y="45"/>
                </a:cubicBezTo>
                <a:lnTo>
                  <a:pt x="59" y="0"/>
                </a:lnTo>
                <a:close/>
                <a:moveTo>
                  <a:pt x="71" y="88"/>
                </a:moveTo>
                <a:cubicBezTo>
                  <a:pt x="66" y="106"/>
                  <a:pt x="53" y="122"/>
                  <a:pt x="37" y="132"/>
                </a:cubicBezTo>
                <a:cubicBezTo>
                  <a:pt x="47" y="138"/>
                  <a:pt x="58" y="141"/>
                  <a:pt x="71" y="141"/>
                </a:cubicBezTo>
                <a:cubicBezTo>
                  <a:pt x="83" y="141"/>
                  <a:pt x="95" y="138"/>
                  <a:pt x="105" y="132"/>
                </a:cubicBezTo>
                <a:cubicBezTo>
                  <a:pt x="88" y="122"/>
                  <a:pt x="75" y="106"/>
                  <a:pt x="71" y="88"/>
                </a:cubicBezTo>
                <a:close/>
                <a:moveTo>
                  <a:pt x="83" y="44"/>
                </a:moveTo>
                <a:cubicBezTo>
                  <a:pt x="83" y="76"/>
                  <a:pt x="100" y="104"/>
                  <a:pt x="125" y="116"/>
                </a:cubicBezTo>
                <a:cubicBezTo>
                  <a:pt x="136" y="103"/>
                  <a:pt x="142" y="87"/>
                  <a:pt x="142" y="70"/>
                </a:cubicBezTo>
                <a:cubicBezTo>
                  <a:pt x="142" y="35"/>
                  <a:pt x="116" y="5"/>
                  <a:pt x="83" y="0"/>
                </a:cubicBezTo>
                <a:lnTo>
                  <a:pt x="83" y="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94"/>
          <p:cNvSpPr>
            <a:spLocks noChangeAspect="1" noEditPoints="1"/>
          </p:cNvSpPr>
          <p:nvPr/>
        </p:nvSpPr>
        <p:spPr bwMode="auto">
          <a:xfrm>
            <a:off x="6199791" y="2914655"/>
            <a:ext cx="392419" cy="365120"/>
          </a:xfrm>
          <a:custGeom>
            <a:avLst/>
            <a:gdLst>
              <a:gd name="T0" fmla="*/ 77 w 162"/>
              <a:gd name="T1" fmla="*/ 133 h 150"/>
              <a:gd name="T2" fmla="*/ 85 w 162"/>
              <a:gd name="T3" fmla="*/ 133 h 150"/>
              <a:gd name="T4" fmla="*/ 85 w 162"/>
              <a:gd name="T5" fmla="*/ 150 h 150"/>
              <a:gd name="T6" fmla="*/ 158 w 162"/>
              <a:gd name="T7" fmla="*/ 60 h 150"/>
              <a:gd name="T8" fmla="*/ 73 w 162"/>
              <a:gd name="T9" fmla="*/ 5 h 150"/>
              <a:gd name="T10" fmla="*/ 4 w 162"/>
              <a:gd name="T11" fmla="*/ 78 h 150"/>
              <a:gd name="T12" fmla="*/ 77 w 162"/>
              <a:gd name="T13" fmla="*/ 133 h 150"/>
              <a:gd name="T14" fmla="*/ 125 w 162"/>
              <a:gd name="T15" fmla="*/ 99 h 150"/>
              <a:gd name="T16" fmla="*/ 111 w 162"/>
              <a:gd name="T17" fmla="*/ 99 h 150"/>
              <a:gd name="T18" fmla="*/ 111 w 162"/>
              <a:gd name="T19" fmla="*/ 61 h 150"/>
              <a:gd name="T20" fmla="*/ 110 w 162"/>
              <a:gd name="T21" fmla="*/ 57 h 150"/>
              <a:gd name="T22" fmla="*/ 109 w 162"/>
              <a:gd name="T23" fmla="*/ 54 h 150"/>
              <a:gd name="T24" fmla="*/ 106 w 162"/>
              <a:gd name="T25" fmla="*/ 52 h 150"/>
              <a:gd name="T26" fmla="*/ 102 w 162"/>
              <a:gd name="T27" fmla="*/ 51 h 150"/>
              <a:gd name="T28" fmla="*/ 92 w 162"/>
              <a:gd name="T29" fmla="*/ 54 h 150"/>
              <a:gd name="T30" fmla="*/ 89 w 162"/>
              <a:gd name="T31" fmla="*/ 63 h 150"/>
              <a:gd name="T32" fmla="*/ 89 w 162"/>
              <a:gd name="T33" fmla="*/ 99 h 150"/>
              <a:gd name="T34" fmla="*/ 74 w 162"/>
              <a:gd name="T35" fmla="*/ 99 h 150"/>
              <a:gd name="T36" fmla="*/ 74 w 162"/>
              <a:gd name="T37" fmla="*/ 61 h 150"/>
              <a:gd name="T38" fmla="*/ 74 w 162"/>
              <a:gd name="T39" fmla="*/ 57 h 150"/>
              <a:gd name="T40" fmla="*/ 73 w 162"/>
              <a:gd name="T41" fmla="*/ 54 h 150"/>
              <a:gd name="T42" fmla="*/ 70 w 162"/>
              <a:gd name="T43" fmla="*/ 52 h 150"/>
              <a:gd name="T44" fmla="*/ 66 w 162"/>
              <a:gd name="T45" fmla="*/ 51 h 150"/>
              <a:gd name="T46" fmla="*/ 60 w 162"/>
              <a:gd name="T47" fmla="*/ 53 h 150"/>
              <a:gd name="T48" fmla="*/ 55 w 162"/>
              <a:gd name="T49" fmla="*/ 56 h 150"/>
              <a:gd name="T50" fmla="*/ 53 w 162"/>
              <a:gd name="T51" fmla="*/ 60 h 150"/>
              <a:gd name="T52" fmla="*/ 52 w 162"/>
              <a:gd name="T53" fmla="*/ 63 h 150"/>
              <a:gd name="T54" fmla="*/ 52 w 162"/>
              <a:gd name="T55" fmla="*/ 99 h 150"/>
              <a:gd name="T56" fmla="*/ 38 w 162"/>
              <a:gd name="T57" fmla="*/ 99 h 150"/>
              <a:gd name="T58" fmla="*/ 38 w 162"/>
              <a:gd name="T59" fmla="*/ 40 h 150"/>
              <a:gd name="T60" fmla="*/ 52 w 162"/>
              <a:gd name="T61" fmla="*/ 40 h 150"/>
              <a:gd name="T62" fmla="*/ 52 w 162"/>
              <a:gd name="T63" fmla="*/ 45 h 150"/>
              <a:gd name="T64" fmla="*/ 69 w 162"/>
              <a:gd name="T65" fmla="*/ 39 h 150"/>
              <a:gd name="T66" fmla="*/ 80 w 162"/>
              <a:gd name="T67" fmla="*/ 41 h 150"/>
              <a:gd name="T68" fmla="*/ 85 w 162"/>
              <a:gd name="T69" fmla="*/ 46 h 150"/>
              <a:gd name="T70" fmla="*/ 92 w 162"/>
              <a:gd name="T71" fmla="*/ 41 h 150"/>
              <a:gd name="T72" fmla="*/ 103 w 162"/>
              <a:gd name="T73" fmla="*/ 39 h 150"/>
              <a:gd name="T74" fmla="*/ 112 w 162"/>
              <a:gd name="T75" fmla="*/ 40 h 150"/>
              <a:gd name="T76" fmla="*/ 119 w 162"/>
              <a:gd name="T77" fmla="*/ 43 h 150"/>
              <a:gd name="T78" fmla="*/ 123 w 162"/>
              <a:gd name="T79" fmla="*/ 49 h 150"/>
              <a:gd name="T80" fmla="*/ 125 w 162"/>
              <a:gd name="T81" fmla="*/ 57 h 150"/>
              <a:gd name="T82" fmla="*/ 125 w 162"/>
              <a:gd name="T83" fmla="*/ 9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50">
                <a:moveTo>
                  <a:pt x="77" y="133"/>
                </a:moveTo>
                <a:cubicBezTo>
                  <a:pt x="85" y="133"/>
                  <a:pt x="85" y="133"/>
                  <a:pt x="85" y="133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135" y="145"/>
                  <a:pt x="162" y="95"/>
                  <a:pt x="158" y="60"/>
                </a:cubicBezTo>
                <a:cubicBezTo>
                  <a:pt x="153" y="24"/>
                  <a:pt x="115" y="0"/>
                  <a:pt x="73" y="5"/>
                </a:cubicBezTo>
                <a:cubicBezTo>
                  <a:pt x="30" y="10"/>
                  <a:pt x="0" y="43"/>
                  <a:pt x="4" y="78"/>
                </a:cubicBezTo>
                <a:cubicBezTo>
                  <a:pt x="8" y="111"/>
                  <a:pt x="40" y="134"/>
                  <a:pt x="77" y="133"/>
                </a:cubicBezTo>
                <a:close/>
                <a:moveTo>
                  <a:pt x="125" y="99"/>
                </a:moveTo>
                <a:cubicBezTo>
                  <a:pt x="111" y="99"/>
                  <a:pt x="111" y="99"/>
                  <a:pt x="111" y="9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0"/>
                  <a:pt x="111" y="58"/>
                  <a:pt x="110" y="57"/>
                </a:cubicBezTo>
                <a:cubicBezTo>
                  <a:pt x="110" y="56"/>
                  <a:pt x="110" y="55"/>
                  <a:pt x="109" y="54"/>
                </a:cubicBezTo>
                <a:cubicBezTo>
                  <a:pt x="108" y="53"/>
                  <a:pt x="108" y="52"/>
                  <a:pt x="106" y="52"/>
                </a:cubicBezTo>
                <a:cubicBezTo>
                  <a:pt x="105" y="51"/>
                  <a:pt x="104" y="51"/>
                  <a:pt x="102" y="51"/>
                </a:cubicBezTo>
                <a:cubicBezTo>
                  <a:pt x="98" y="51"/>
                  <a:pt x="94" y="52"/>
                  <a:pt x="92" y="54"/>
                </a:cubicBezTo>
                <a:cubicBezTo>
                  <a:pt x="90" y="57"/>
                  <a:pt x="89" y="59"/>
                  <a:pt x="89" y="63"/>
                </a:cubicBezTo>
                <a:cubicBezTo>
                  <a:pt x="89" y="99"/>
                  <a:pt x="89" y="99"/>
                  <a:pt x="89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61"/>
                  <a:pt x="74" y="61"/>
                  <a:pt x="74" y="61"/>
                </a:cubicBezTo>
                <a:cubicBezTo>
                  <a:pt x="74" y="60"/>
                  <a:pt x="74" y="58"/>
                  <a:pt x="74" y="57"/>
                </a:cubicBezTo>
                <a:cubicBezTo>
                  <a:pt x="74" y="56"/>
                  <a:pt x="73" y="55"/>
                  <a:pt x="73" y="54"/>
                </a:cubicBezTo>
                <a:cubicBezTo>
                  <a:pt x="72" y="53"/>
                  <a:pt x="71" y="52"/>
                  <a:pt x="70" y="52"/>
                </a:cubicBezTo>
                <a:cubicBezTo>
                  <a:pt x="69" y="51"/>
                  <a:pt x="68" y="51"/>
                  <a:pt x="66" y="51"/>
                </a:cubicBezTo>
                <a:cubicBezTo>
                  <a:pt x="63" y="51"/>
                  <a:pt x="61" y="52"/>
                  <a:pt x="60" y="53"/>
                </a:cubicBezTo>
                <a:cubicBezTo>
                  <a:pt x="58" y="53"/>
                  <a:pt x="56" y="55"/>
                  <a:pt x="55" y="56"/>
                </a:cubicBezTo>
                <a:cubicBezTo>
                  <a:pt x="54" y="57"/>
                  <a:pt x="54" y="58"/>
                  <a:pt x="53" y="60"/>
                </a:cubicBezTo>
                <a:cubicBezTo>
                  <a:pt x="53" y="61"/>
                  <a:pt x="52" y="62"/>
                  <a:pt x="52" y="63"/>
                </a:cubicBezTo>
                <a:cubicBezTo>
                  <a:pt x="52" y="99"/>
                  <a:pt x="52" y="99"/>
                  <a:pt x="52" y="99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40"/>
                  <a:pt x="38" y="40"/>
                  <a:pt x="3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6" y="41"/>
                  <a:pt x="62" y="39"/>
                  <a:pt x="69" y="39"/>
                </a:cubicBezTo>
                <a:cubicBezTo>
                  <a:pt x="73" y="39"/>
                  <a:pt x="76" y="39"/>
                  <a:pt x="80" y="41"/>
                </a:cubicBezTo>
                <a:cubicBezTo>
                  <a:pt x="82" y="42"/>
                  <a:pt x="84" y="44"/>
                  <a:pt x="85" y="46"/>
                </a:cubicBezTo>
                <a:cubicBezTo>
                  <a:pt x="87" y="44"/>
                  <a:pt x="89" y="43"/>
                  <a:pt x="92" y="41"/>
                </a:cubicBezTo>
                <a:cubicBezTo>
                  <a:pt x="95" y="40"/>
                  <a:pt x="99" y="39"/>
                  <a:pt x="103" y="39"/>
                </a:cubicBezTo>
                <a:cubicBezTo>
                  <a:pt x="106" y="39"/>
                  <a:pt x="109" y="39"/>
                  <a:pt x="112" y="40"/>
                </a:cubicBezTo>
                <a:cubicBezTo>
                  <a:pt x="114" y="40"/>
                  <a:pt x="117" y="41"/>
                  <a:pt x="119" y="43"/>
                </a:cubicBezTo>
                <a:cubicBezTo>
                  <a:pt x="121" y="44"/>
                  <a:pt x="122" y="46"/>
                  <a:pt x="123" y="49"/>
                </a:cubicBezTo>
                <a:cubicBezTo>
                  <a:pt x="124" y="51"/>
                  <a:pt x="125" y="54"/>
                  <a:pt x="125" y="57"/>
                </a:cubicBezTo>
                <a:lnTo>
                  <a:pt x="125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195"/>
          <p:cNvSpPr>
            <a:spLocks noChangeAspect="1" noEditPoints="1"/>
          </p:cNvSpPr>
          <p:nvPr/>
        </p:nvSpPr>
        <p:spPr bwMode="auto">
          <a:xfrm>
            <a:off x="4838340" y="2914655"/>
            <a:ext cx="361541" cy="365120"/>
          </a:xfrm>
          <a:custGeom>
            <a:avLst/>
            <a:gdLst>
              <a:gd name="T0" fmla="*/ 38 w 142"/>
              <a:gd name="T1" fmla="*/ 8 h 143"/>
              <a:gd name="T2" fmla="*/ 0 w 142"/>
              <a:gd name="T3" fmla="*/ 71 h 143"/>
              <a:gd name="T4" fmla="*/ 1 w 142"/>
              <a:gd name="T5" fmla="*/ 86 h 143"/>
              <a:gd name="T6" fmla="*/ 63 w 142"/>
              <a:gd name="T7" fmla="*/ 30 h 143"/>
              <a:gd name="T8" fmla="*/ 38 w 142"/>
              <a:gd name="T9" fmla="*/ 8 h 143"/>
              <a:gd name="T10" fmla="*/ 100 w 142"/>
              <a:gd name="T11" fmla="*/ 7 h 143"/>
              <a:gd name="T12" fmla="*/ 71 w 142"/>
              <a:gd name="T13" fmla="*/ 0 h 143"/>
              <a:gd name="T14" fmla="*/ 49 w 142"/>
              <a:gd name="T15" fmla="*/ 4 h 143"/>
              <a:gd name="T16" fmla="*/ 100 w 142"/>
              <a:gd name="T17" fmla="*/ 50 h 143"/>
              <a:gd name="T18" fmla="*/ 100 w 142"/>
              <a:gd name="T19" fmla="*/ 7 h 143"/>
              <a:gd name="T20" fmla="*/ 111 w 142"/>
              <a:gd name="T21" fmla="*/ 13 h 143"/>
              <a:gd name="T22" fmla="*/ 111 w 142"/>
              <a:gd name="T23" fmla="*/ 95 h 143"/>
              <a:gd name="T24" fmla="*/ 138 w 142"/>
              <a:gd name="T25" fmla="*/ 95 h 143"/>
              <a:gd name="T26" fmla="*/ 142 w 142"/>
              <a:gd name="T27" fmla="*/ 71 h 143"/>
              <a:gd name="T28" fmla="*/ 111 w 142"/>
              <a:gd name="T29" fmla="*/ 13 h 143"/>
              <a:gd name="T30" fmla="*/ 5 w 142"/>
              <a:gd name="T31" fmla="*/ 98 h 143"/>
              <a:gd name="T32" fmla="*/ 31 w 142"/>
              <a:gd name="T33" fmla="*/ 130 h 143"/>
              <a:gd name="T34" fmla="*/ 31 w 142"/>
              <a:gd name="T35" fmla="*/ 74 h 143"/>
              <a:gd name="T36" fmla="*/ 15 w 142"/>
              <a:gd name="T37" fmla="*/ 89 h 143"/>
              <a:gd name="T38" fmla="*/ 5 w 142"/>
              <a:gd name="T39" fmla="*/ 98 h 143"/>
              <a:gd name="T40" fmla="*/ 42 w 142"/>
              <a:gd name="T41" fmla="*/ 137 h 143"/>
              <a:gd name="T42" fmla="*/ 64 w 142"/>
              <a:gd name="T43" fmla="*/ 143 h 143"/>
              <a:gd name="T44" fmla="*/ 77 w 142"/>
              <a:gd name="T45" fmla="*/ 143 h 143"/>
              <a:gd name="T46" fmla="*/ 133 w 142"/>
              <a:gd name="T47" fmla="*/ 106 h 143"/>
              <a:gd name="T48" fmla="*/ 42 w 142"/>
              <a:gd name="T49" fmla="*/ 106 h 143"/>
              <a:gd name="T50" fmla="*/ 42 w 142"/>
              <a:gd name="T51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2" h="143">
                <a:moveTo>
                  <a:pt x="38" y="8"/>
                </a:moveTo>
                <a:cubicBezTo>
                  <a:pt x="14" y="20"/>
                  <a:pt x="0" y="45"/>
                  <a:pt x="0" y="71"/>
                </a:cubicBezTo>
                <a:cubicBezTo>
                  <a:pt x="0" y="76"/>
                  <a:pt x="0" y="81"/>
                  <a:pt x="1" y="86"/>
                </a:cubicBezTo>
                <a:cubicBezTo>
                  <a:pt x="63" y="30"/>
                  <a:pt x="63" y="30"/>
                  <a:pt x="63" y="30"/>
                </a:cubicBezTo>
                <a:cubicBezTo>
                  <a:pt x="56" y="24"/>
                  <a:pt x="39" y="9"/>
                  <a:pt x="38" y="8"/>
                </a:cubicBezTo>
                <a:close/>
                <a:moveTo>
                  <a:pt x="100" y="7"/>
                </a:moveTo>
                <a:cubicBezTo>
                  <a:pt x="91" y="2"/>
                  <a:pt x="81" y="0"/>
                  <a:pt x="71" y="0"/>
                </a:cubicBezTo>
                <a:cubicBezTo>
                  <a:pt x="64" y="0"/>
                  <a:pt x="56" y="1"/>
                  <a:pt x="49" y="4"/>
                </a:cubicBezTo>
                <a:cubicBezTo>
                  <a:pt x="100" y="50"/>
                  <a:pt x="100" y="50"/>
                  <a:pt x="100" y="50"/>
                </a:cubicBezTo>
                <a:lnTo>
                  <a:pt x="100" y="7"/>
                </a:lnTo>
                <a:close/>
                <a:moveTo>
                  <a:pt x="111" y="13"/>
                </a:moveTo>
                <a:cubicBezTo>
                  <a:pt x="111" y="95"/>
                  <a:pt x="111" y="95"/>
                  <a:pt x="111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41" y="87"/>
                  <a:pt x="142" y="79"/>
                  <a:pt x="142" y="71"/>
                </a:cubicBezTo>
                <a:cubicBezTo>
                  <a:pt x="142" y="48"/>
                  <a:pt x="130" y="26"/>
                  <a:pt x="111" y="13"/>
                </a:cubicBezTo>
                <a:close/>
                <a:moveTo>
                  <a:pt x="5" y="98"/>
                </a:moveTo>
                <a:cubicBezTo>
                  <a:pt x="10" y="111"/>
                  <a:pt x="19" y="122"/>
                  <a:pt x="31" y="130"/>
                </a:cubicBezTo>
                <a:cubicBezTo>
                  <a:pt x="31" y="74"/>
                  <a:pt x="31" y="74"/>
                  <a:pt x="31" y="74"/>
                </a:cubicBezTo>
                <a:cubicBezTo>
                  <a:pt x="15" y="89"/>
                  <a:pt x="15" y="89"/>
                  <a:pt x="15" y="89"/>
                </a:cubicBezTo>
                <a:cubicBezTo>
                  <a:pt x="10" y="93"/>
                  <a:pt x="5" y="98"/>
                  <a:pt x="5" y="98"/>
                </a:cubicBezTo>
                <a:close/>
                <a:moveTo>
                  <a:pt x="42" y="137"/>
                </a:moveTo>
                <a:cubicBezTo>
                  <a:pt x="49" y="140"/>
                  <a:pt x="56" y="142"/>
                  <a:pt x="64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101" y="140"/>
                  <a:pt x="122" y="126"/>
                  <a:pt x="133" y="106"/>
                </a:cubicBezTo>
                <a:cubicBezTo>
                  <a:pt x="42" y="106"/>
                  <a:pt x="42" y="106"/>
                  <a:pt x="42" y="106"/>
                </a:cubicBezTo>
                <a:lnTo>
                  <a:pt x="42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196"/>
          <p:cNvSpPr>
            <a:spLocks noChangeAspect="1" noEditPoints="1"/>
          </p:cNvSpPr>
          <p:nvPr/>
        </p:nvSpPr>
        <p:spPr bwMode="auto">
          <a:xfrm>
            <a:off x="6815558" y="2914655"/>
            <a:ext cx="560836" cy="365120"/>
          </a:xfrm>
          <a:custGeom>
            <a:avLst/>
            <a:gdLst>
              <a:gd name="T0" fmla="*/ 62 w 160"/>
              <a:gd name="T1" fmla="*/ 46 h 104"/>
              <a:gd name="T2" fmla="*/ 77 w 160"/>
              <a:gd name="T3" fmla="*/ 27 h 104"/>
              <a:gd name="T4" fmla="*/ 50 w 160"/>
              <a:gd name="T5" fmla="*/ 0 h 104"/>
              <a:gd name="T6" fmla="*/ 0 w 160"/>
              <a:gd name="T7" fmla="*/ 0 h 104"/>
              <a:gd name="T8" fmla="*/ 0 w 160"/>
              <a:gd name="T9" fmla="*/ 100 h 104"/>
              <a:gd name="T10" fmla="*/ 50 w 160"/>
              <a:gd name="T11" fmla="*/ 100 h 104"/>
              <a:gd name="T12" fmla="*/ 80 w 160"/>
              <a:gd name="T13" fmla="*/ 71 h 104"/>
              <a:gd name="T14" fmla="*/ 62 w 160"/>
              <a:gd name="T15" fmla="*/ 46 h 104"/>
              <a:gd name="T16" fmla="*/ 22 w 160"/>
              <a:gd name="T17" fmla="*/ 18 h 104"/>
              <a:gd name="T18" fmla="*/ 50 w 160"/>
              <a:gd name="T19" fmla="*/ 18 h 104"/>
              <a:gd name="T20" fmla="*/ 57 w 160"/>
              <a:gd name="T21" fmla="*/ 28 h 104"/>
              <a:gd name="T22" fmla="*/ 48 w 160"/>
              <a:gd name="T23" fmla="*/ 40 h 104"/>
              <a:gd name="T24" fmla="*/ 22 w 160"/>
              <a:gd name="T25" fmla="*/ 40 h 104"/>
              <a:gd name="T26" fmla="*/ 22 w 160"/>
              <a:gd name="T27" fmla="*/ 18 h 104"/>
              <a:gd name="T28" fmla="*/ 49 w 160"/>
              <a:gd name="T29" fmla="*/ 82 h 104"/>
              <a:gd name="T30" fmla="*/ 22 w 160"/>
              <a:gd name="T31" fmla="*/ 82 h 104"/>
              <a:gd name="T32" fmla="*/ 22 w 160"/>
              <a:gd name="T33" fmla="*/ 56 h 104"/>
              <a:gd name="T34" fmla="*/ 50 w 160"/>
              <a:gd name="T35" fmla="*/ 56 h 104"/>
              <a:gd name="T36" fmla="*/ 60 w 160"/>
              <a:gd name="T37" fmla="*/ 69 h 104"/>
              <a:gd name="T38" fmla="*/ 49 w 160"/>
              <a:gd name="T39" fmla="*/ 82 h 104"/>
              <a:gd name="T40" fmla="*/ 121 w 160"/>
              <a:gd name="T41" fmla="*/ 26 h 104"/>
              <a:gd name="T42" fmla="*/ 84 w 160"/>
              <a:gd name="T43" fmla="*/ 64 h 104"/>
              <a:gd name="T44" fmla="*/ 121 w 160"/>
              <a:gd name="T45" fmla="*/ 102 h 104"/>
              <a:gd name="T46" fmla="*/ 154 w 160"/>
              <a:gd name="T47" fmla="*/ 76 h 104"/>
              <a:gd name="T48" fmla="*/ 137 w 160"/>
              <a:gd name="T49" fmla="*/ 76 h 104"/>
              <a:gd name="T50" fmla="*/ 122 w 160"/>
              <a:gd name="T51" fmla="*/ 87 h 104"/>
              <a:gd name="T52" fmla="*/ 105 w 160"/>
              <a:gd name="T53" fmla="*/ 69 h 104"/>
              <a:gd name="T54" fmla="*/ 154 w 160"/>
              <a:gd name="T55" fmla="*/ 69 h 104"/>
              <a:gd name="T56" fmla="*/ 121 w 160"/>
              <a:gd name="T57" fmla="*/ 26 h 104"/>
              <a:gd name="T58" fmla="*/ 136 w 160"/>
              <a:gd name="T59" fmla="*/ 56 h 104"/>
              <a:gd name="T60" fmla="*/ 105 w 160"/>
              <a:gd name="T61" fmla="*/ 56 h 104"/>
              <a:gd name="T62" fmla="*/ 121 w 160"/>
              <a:gd name="T63" fmla="*/ 40 h 104"/>
              <a:gd name="T64" fmla="*/ 136 w 160"/>
              <a:gd name="T65" fmla="*/ 56 h 104"/>
              <a:gd name="T66" fmla="*/ 140 w 160"/>
              <a:gd name="T67" fmla="*/ 6 h 104"/>
              <a:gd name="T68" fmla="*/ 100 w 160"/>
              <a:gd name="T69" fmla="*/ 6 h 104"/>
              <a:gd name="T70" fmla="*/ 100 w 160"/>
              <a:gd name="T71" fmla="*/ 18 h 104"/>
              <a:gd name="T72" fmla="*/ 140 w 160"/>
              <a:gd name="T73" fmla="*/ 18 h 104"/>
              <a:gd name="T74" fmla="*/ 140 w 160"/>
              <a:gd name="T75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04">
                <a:moveTo>
                  <a:pt x="62" y="46"/>
                </a:moveTo>
                <a:cubicBezTo>
                  <a:pt x="62" y="46"/>
                  <a:pt x="77" y="45"/>
                  <a:pt x="77" y="27"/>
                </a:cubicBezTo>
                <a:cubicBezTo>
                  <a:pt x="77" y="9"/>
                  <a:pt x="65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0"/>
                  <a:pt x="80" y="101"/>
                  <a:pt x="80" y="71"/>
                </a:cubicBezTo>
                <a:cubicBezTo>
                  <a:pt x="80" y="71"/>
                  <a:pt x="82" y="46"/>
                  <a:pt x="62" y="46"/>
                </a:cubicBezTo>
                <a:close/>
                <a:moveTo>
                  <a:pt x="22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7" y="18"/>
                  <a:pt x="57" y="28"/>
                </a:cubicBezTo>
                <a:cubicBezTo>
                  <a:pt x="57" y="39"/>
                  <a:pt x="53" y="40"/>
                  <a:pt x="4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18"/>
                </a:lnTo>
                <a:close/>
                <a:moveTo>
                  <a:pt x="49" y="82"/>
                </a:moveTo>
                <a:cubicBezTo>
                  <a:pt x="22" y="82"/>
                  <a:pt x="22" y="82"/>
                  <a:pt x="22" y="82"/>
                </a:cubicBezTo>
                <a:cubicBezTo>
                  <a:pt x="22" y="56"/>
                  <a:pt x="22" y="56"/>
                  <a:pt x="22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60" y="56"/>
                  <a:pt x="60" y="69"/>
                </a:cubicBezTo>
                <a:cubicBezTo>
                  <a:pt x="60" y="81"/>
                  <a:pt x="52" y="82"/>
                  <a:pt x="49" y="82"/>
                </a:cubicBezTo>
                <a:close/>
                <a:moveTo>
                  <a:pt x="121" y="26"/>
                </a:moveTo>
                <a:cubicBezTo>
                  <a:pt x="84" y="26"/>
                  <a:pt x="84" y="64"/>
                  <a:pt x="84" y="64"/>
                </a:cubicBezTo>
                <a:cubicBezTo>
                  <a:pt x="84" y="64"/>
                  <a:pt x="82" y="102"/>
                  <a:pt x="121" y="102"/>
                </a:cubicBezTo>
                <a:cubicBezTo>
                  <a:pt x="121" y="102"/>
                  <a:pt x="154" y="104"/>
                  <a:pt x="154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8" y="87"/>
                  <a:pt x="122" y="87"/>
                </a:cubicBezTo>
                <a:cubicBezTo>
                  <a:pt x="122" y="87"/>
                  <a:pt x="105" y="88"/>
                  <a:pt x="105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4" y="69"/>
                  <a:pt x="160" y="26"/>
                  <a:pt x="121" y="26"/>
                </a:cubicBezTo>
                <a:close/>
                <a:moveTo>
                  <a:pt x="136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7" y="40"/>
                  <a:pt x="121" y="40"/>
                </a:cubicBezTo>
                <a:cubicBezTo>
                  <a:pt x="136" y="40"/>
                  <a:pt x="136" y="56"/>
                  <a:pt x="136" y="56"/>
                </a:cubicBezTo>
                <a:close/>
                <a:moveTo>
                  <a:pt x="140" y="6"/>
                </a:moveTo>
                <a:cubicBezTo>
                  <a:pt x="100" y="6"/>
                  <a:pt x="100" y="6"/>
                  <a:pt x="100" y="6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40" y="18"/>
                  <a:pt x="140" y="18"/>
                  <a:pt x="140" y="18"/>
                </a:cubicBezTo>
                <a:lnTo>
                  <a:pt x="14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97"/>
          <p:cNvSpPr>
            <a:spLocks noChangeAspect="1" noEditPoints="1"/>
          </p:cNvSpPr>
          <p:nvPr/>
        </p:nvSpPr>
        <p:spPr bwMode="auto">
          <a:xfrm>
            <a:off x="5423229" y="3014131"/>
            <a:ext cx="553212" cy="244755"/>
          </a:xfrm>
          <a:custGeom>
            <a:avLst/>
            <a:gdLst>
              <a:gd name="T0" fmla="*/ 5 w 155"/>
              <a:gd name="T1" fmla="*/ 61 h 68"/>
              <a:gd name="T2" fmla="*/ 8 w 155"/>
              <a:gd name="T3" fmla="*/ 50 h 68"/>
              <a:gd name="T4" fmla="*/ 5 w 155"/>
              <a:gd name="T5" fmla="*/ 39 h 68"/>
              <a:gd name="T6" fmla="*/ 4 w 155"/>
              <a:gd name="T7" fmla="*/ 38 h 68"/>
              <a:gd name="T8" fmla="*/ 2 w 155"/>
              <a:gd name="T9" fmla="*/ 39 h 68"/>
              <a:gd name="T10" fmla="*/ 0 w 155"/>
              <a:gd name="T11" fmla="*/ 50 h 68"/>
              <a:gd name="T12" fmla="*/ 2 w 155"/>
              <a:gd name="T13" fmla="*/ 61 h 68"/>
              <a:gd name="T14" fmla="*/ 4 w 155"/>
              <a:gd name="T15" fmla="*/ 62 h 68"/>
              <a:gd name="T16" fmla="*/ 5 w 155"/>
              <a:gd name="T17" fmla="*/ 61 h 68"/>
              <a:gd name="T18" fmla="*/ 21 w 155"/>
              <a:gd name="T19" fmla="*/ 67 h 68"/>
              <a:gd name="T20" fmla="*/ 23 w 155"/>
              <a:gd name="T21" fmla="*/ 50 h 68"/>
              <a:gd name="T22" fmla="*/ 21 w 155"/>
              <a:gd name="T23" fmla="*/ 24 h 68"/>
              <a:gd name="T24" fmla="*/ 19 w 155"/>
              <a:gd name="T25" fmla="*/ 23 h 68"/>
              <a:gd name="T26" fmla="*/ 17 w 155"/>
              <a:gd name="T27" fmla="*/ 24 h 68"/>
              <a:gd name="T28" fmla="*/ 15 w 155"/>
              <a:gd name="T29" fmla="*/ 50 h 68"/>
              <a:gd name="T30" fmla="*/ 17 w 155"/>
              <a:gd name="T31" fmla="*/ 67 h 68"/>
              <a:gd name="T32" fmla="*/ 19 w 155"/>
              <a:gd name="T33" fmla="*/ 68 h 68"/>
              <a:gd name="T34" fmla="*/ 21 w 155"/>
              <a:gd name="T35" fmla="*/ 67 h 68"/>
              <a:gd name="T36" fmla="*/ 37 w 155"/>
              <a:gd name="T37" fmla="*/ 67 h 68"/>
              <a:gd name="T38" fmla="*/ 39 w 155"/>
              <a:gd name="T39" fmla="*/ 50 h 68"/>
              <a:gd name="T40" fmla="*/ 37 w 155"/>
              <a:gd name="T41" fmla="*/ 16 h 68"/>
              <a:gd name="T42" fmla="*/ 35 w 155"/>
              <a:gd name="T43" fmla="*/ 14 h 68"/>
              <a:gd name="T44" fmla="*/ 32 w 155"/>
              <a:gd name="T45" fmla="*/ 16 h 68"/>
              <a:gd name="T46" fmla="*/ 31 w 155"/>
              <a:gd name="T47" fmla="*/ 50 h 68"/>
              <a:gd name="T48" fmla="*/ 32 w 155"/>
              <a:gd name="T49" fmla="*/ 67 h 68"/>
              <a:gd name="T50" fmla="*/ 35 w 155"/>
              <a:gd name="T51" fmla="*/ 68 h 68"/>
              <a:gd name="T52" fmla="*/ 37 w 155"/>
              <a:gd name="T53" fmla="*/ 67 h 68"/>
              <a:gd name="T54" fmla="*/ 53 w 155"/>
              <a:gd name="T55" fmla="*/ 67 h 68"/>
              <a:gd name="T56" fmla="*/ 54 w 155"/>
              <a:gd name="T57" fmla="*/ 50 h 68"/>
              <a:gd name="T58" fmla="*/ 53 w 155"/>
              <a:gd name="T59" fmla="*/ 16 h 68"/>
              <a:gd name="T60" fmla="*/ 50 w 155"/>
              <a:gd name="T61" fmla="*/ 14 h 68"/>
              <a:gd name="T62" fmla="*/ 48 w 155"/>
              <a:gd name="T63" fmla="*/ 16 h 68"/>
              <a:gd name="T64" fmla="*/ 46 w 155"/>
              <a:gd name="T65" fmla="*/ 50 h 68"/>
              <a:gd name="T66" fmla="*/ 48 w 155"/>
              <a:gd name="T67" fmla="*/ 67 h 68"/>
              <a:gd name="T68" fmla="*/ 50 w 155"/>
              <a:gd name="T69" fmla="*/ 68 h 68"/>
              <a:gd name="T70" fmla="*/ 53 w 155"/>
              <a:gd name="T71" fmla="*/ 67 h 68"/>
              <a:gd name="T72" fmla="*/ 68 w 155"/>
              <a:gd name="T73" fmla="*/ 66 h 68"/>
              <a:gd name="T74" fmla="*/ 70 w 155"/>
              <a:gd name="T75" fmla="*/ 50 h 68"/>
              <a:gd name="T76" fmla="*/ 68 w 155"/>
              <a:gd name="T77" fmla="*/ 11 h 68"/>
              <a:gd name="T78" fmla="*/ 66 w 155"/>
              <a:gd name="T79" fmla="*/ 9 h 68"/>
              <a:gd name="T80" fmla="*/ 63 w 155"/>
              <a:gd name="T81" fmla="*/ 11 h 68"/>
              <a:gd name="T82" fmla="*/ 62 w 155"/>
              <a:gd name="T83" fmla="*/ 50 h 68"/>
              <a:gd name="T84" fmla="*/ 63 w 155"/>
              <a:gd name="T85" fmla="*/ 66 h 68"/>
              <a:gd name="T86" fmla="*/ 66 w 155"/>
              <a:gd name="T87" fmla="*/ 68 h 68"/>
              <a:gd name="T88" fmla="*/ 68 w 155"/>
              <a:gd name="T89" fmla="*/ 66 h 68"/>
              <a:gd name="T90" fmla="*/ 79 w 155"/>
              <a:gd name="T91" fmla="*/ 68 h 68"/>
              <a:gd name="T92" fmla="*/ 135 w 155"/>
              <a:gd name="T93" fmla="*/ 68 h 68"/>
              <a:gd name="T94" fmla="*/ 155 w 155"/>
              <a:gd name="T95" fmla="*/ 49 h 68"/>
              <a:gd name="T96" fmla="*/ 135 w 155"/>
              <a:gd name="T97" fmla="*/ 30 h 68"/>
              <a:gd name="T98" fmla="*/ 127 w 155"/>
              <a:gd name="T99" fmla="*/ 31 h 68"/>
              <a:gd name="T100" fmla="*/ 92 w 155"/>
              <a:gd name="T101" fmla="*/ 0 h 68"/>
              <a:gd name="T102" fmla="*/ 79 w 155"/>
              <a:gd name="T103" fmla="*/ 3 h 68"/>
              <a:gd name="T104" fmla="*/ 77 w 155"/>
              <a:gd name="T105" fmla="*/ 5 h 68"/>
              <a:gd name="T106" fmla="*/ 77 w 155"/>
              <a:gd name="T107" fmla="*/ 66 h 68"/>
              <a:gd name="T108" fmla="*/ 79 w 155"/>
              <a:gd name="T10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" h="68">
                <a:moveTo>
                  <a:pt x="5" y="61"/>
                </a:moveTo>
                <a:cubicBezTo>
                  <a:pt x="8" y="50"/>
                  <a:pt x="8" y="50"/>
                  <a:pt x="8" y="50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4" y="38"/>
                  <a:pt x="4" y="38"/>
                </a:cubicBezTo>
                <a:cubicBezTo>
                  <a:pt x="3" y="38"/>
                  <a:pt x="2" y="39"/>
                  <a:pt x="2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3" y="62"/>
                  <a:pt x="4" y="62"/>
                </a:cubicBezTo>
                <a:cubicBezTo>
                  <a:pt x="4" y="62"/>
                  <a:pt x="5" y="61"/>
                  <a:pt x="5" y="61"/>
                </a:cubicBezTo>
                <a:close/>
                <a:moveTo>
                  <a:pt x="21" y="67"/>
                </a:moveTo>
                <a:cubicBezTo>
                  <a:pt x="23" y="50"/>
                  <a:pt x="23" y="50"/>
                  <a:pt x="23" y="50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19" y="23"/>
                </a:cubicBezTo>
                <a:cubicBezTo>
                  <a:pt x="18" y="23"/>
                  <a:pt x="17" y="24"/>
                  <a:pt x="17" y="24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8"/>
                  <a:pt x="18" y="68"/>
                  <a:pt x="19" y="68"/>
                </a:cubicBezTo>
                <a:cubicBezTo>
                  <a:pt x="20" y="68"/>
                  <a:pt x="21" y="68"/>
                  <a:pt x="21" y="67"/>
                </a:cubicBezTo>
                <a:close/>
                <a:moveTo>
                  <a:pt x="37" y="67"/>
                </a:moveTo>
                <a:cubicBezTo>
                  <a:pt x="39" y="50"/>
                  <a:pt x="39" y="50"/>
                  <a:pt x="39" y="50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6" y="14"/>
                  <a:pt x="35" y="14"/>
                </a:cubicBezTo>
                <a:cubicBezTo>
                  <a:pt x="33" y="14"/>
                  <a:pt x="33" y="15"/>
                  <a:pt x="32" y="16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67"/>
                  <a:pt x="32" y="67"/>
                  <a:pt x="32" y="67"/>
                </a:cubicBezTo>
                <a:cubicBezTo>
                  <a:pt x="33" y="68"/>
                  <a:pt x="33" y="68"/>
                  <a:pt x="35" y="68"/>
                </a:cubicBezTo>
                <a:cubicBezTo>
                  <a:pt x="36" y="68"/>
                  <a:pt x="37" y="68"/>
                  <a:pt x="37" y="67"/>
                </a:cubicBezTo>
                <a:close/>
                <a:moveTo>
                  <a:pt x="53" y="67"/>
                </a:moveTo>
                <a:cubicBezTo>
                  <a:pt x="54" y="50"/>
                  <a:pt x="54" y="50"/>
                  <a:pt x="54" y="50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5"/>
                  <a:pt x="52" y="14"/>
                  <a:pt x="50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8"/>
                  <a:pt x="49" y="68"/>
                  <a:pt x="50" y="68"/>
                </a:cubicBezTo>
                <a:cubicBezTo>
                  <a:pt x="52" y="68"/>
                  <a:pt x="53" y="68"/>
                  <a:pt x="53" y="67"/>
                </a:cubicBezTo>
                <a:close/>
                <a:moveTo>
                  <a:pt x="68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7" y="9"/>
                  <a:pt x="66" y="9"/>
                </a:cubicBezTo>
                <a:cubicBezTo>
                  <a:pt x="64" y="9"/>
                  <a:pt x="63" y="9"/>
                  <a:pt x="63" y="11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3" y="66"/>
                  <a:pt x="63" y="66"/>
                </a:cubicBezTo>
                <a:cubicBezTo>
                  <a:pt x="63" y="67"/>
                  <a:pt x="64" y="68"/>
                  <a:pt x="66" y="68"/>
                </a:cubicBezTo>
                <a:cubicBezTo>
                  <a:pt x="67" y="68"/>
                  <a:pt x="68" y="67"/>
                  <a:pt x="68" y="66"/>
                </a:cubicBezTo>
                <a:close/>
                <a:moveTo>
                  <a:pt x="79" y="68"/>
                </a:moveTo>
                <a:cubicBezTo>
                  <a:pt x="80" y="68"/>
                  <a:pt x="134" y="68"/>
                  <a:pt x="135" y="68"/>
                </a:cubicBezTo>
                <a:cubicBezTo>
                  <a:pt x="146" y="68"/>
                  <a:pt x="155" y="60"/>
                  <a:pt x="155" y="49"/>
                </a:cubicBezTo>
                <a:cubicBezTo>
                  <a:pt x="155" y="38"/>
                  <a:pt x="146" y="30"/>
                  <a:pt x="135" y="30"/>
                </a:cubicBezTo>
                <a:cubicBezTo>
                  <a:pt x="132" y="30"/>
                  <a:pt x="129" y="30"/>
                  <a:pt x="127" y="31"/>
                </a:cubicBezTo>
                <a:cubicBezTo>
                  <a:pt x="125" y="14"/>
                  <a:pt x="110" y="0"/>
                  <a:pt x="92" y="0"/>
                </a:cubicBezTo>
                <a:cubicBezTo>
                  <a:pt x="88" y="0"/>
                  <a:pt x="83" y="1"/>
                  <a:pt x="79" y="3"/>
                </a:cubicBezTo>
                <a:cubicBezTo>
                  <a:pt x="78" y="3"/>
                  <a:pt x="77" y="4"/>
                  <a:pt x="77" y="5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8" y="68"/>
                  <a:pt x="79" y="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98"/>
          <p:cNvSpPr>
            <a:spLocks noChangeAspect="1" noEditPoints="1"/>
          </p:cNvSpPr>
          <p:nvPr/>
        </p:nvSpPr>
        <p:spPr bwMode="auto">
          <a:xfrm>
            <a:off x="8757176" y="2914655"/>
            <a:ext cx="362831" cy="365120"/>
          </a:xfrm>
          <a:custGeom>
            <a:avLst/>
            <a:gdLst>
              <a:gd name="T0" fmla="*/ 83 w 149"/>
              <a:gd name="T1" fmla="*/ 82 h 149"/>
              <a:gd name="T2" fmla="*/ 74 w 149"/>
              <a:gd name="T3" fmla="*/ 81 h 149"/>
              <a:gd name="T4" fmla="*/ 65 w 149"/>
              <a:gd name="T5" fmla="*/ 81 h 149"/>
              <a:gd name="T6" fmla="*/ 65 w 149"/>
              <a:gd name="T7" fmla="*/ 99 h 149"/>
              <a:gd name="T8" fmla="*/ 74 w 149"/>
              <a:gd name="T9" fmla="*/ 99 h 149"/>
              <a:gd name="T10" fmla="*/ 83 w 149"/>
              <a:gd name="T11" fmla="*/ 98 h 149"/>
              <a:gd name="T12" fmla="*/ 87 w 149"/>
              <a:gd name="T13" fmla="*/ 90 h 149"/>
              <a:gd name="T14" fmla="*/ 83 w 149"/>
              <a:gd name="T15" fmla="*/ 82 h 149"/>
              <a:gd name="T16" fmla="*/ 79 w 149"/>
              <a:gd name="T17" fmla="*/ 67 h 149"/>
              <a:gd name="T18" fmla="*/ 82 w 149"/>
              <a:gd name="T19" fmla="*/ 60 h 149"/>
              <a:gd name="T20" fmla="*/ 79 w 149"/>
              <a:gd name="T21" fmla="*/ 54 h 149"/>
              <a:gd name="T22" fmla="*/ 69 w 149"/>
              <a:gd name="T23" fmla="*/ 52 h 149"/>
              <a:gd name="T24" fmla="*/ 65 w 149"/>
              <a:gd name="T25" fmla="*/ 52 h 149"/>
              <a:gd name="T26" fmla="*/ 65 w 149"/>
              <a:gd name="T27" fmla="*/ 68 h 149"/>
              <a:gd name="T28" fmla="*/ 71 w 149"/>
              <a:gd name="T29" fmla="*/ 68 h 149"/>
              <a:gd name="T30" fmla="*/ 79 w 149"/>
              <a:gd name="T31" fmla="*/ 67 h 149"/>
              <a:gd name="T32" fmla="*/ 123 w 149"/>
              <a:gd name="T33" fmla="*/ 0 h 149"/>
              <a:gd name="T34" fmla="*/ 26 w 149"/>
              <a:gd name="T35" fmla="*/ 0 h 149"/>
              <a:gd name="T36" fmla="*/ 0 w 149"/>
              <a:gd name="T37" fmla="*/ 27 h 149"/>
              <a:gd name="T38" fmla="*/ 0 w 149"/>
              <a:gd name="T39" fmla="*/ 123 h 149"/>
              <a:gd name="T40" fmla="*/ 26 w 149"/>
              <a:gd name="T41" fmla="*/ 149 h 149"/>
              <a:gd name="T42" fmla="*/ 123 w 149"/>
              <a:gd name="T43" fmla="*/ 149 h 149"/>
              <a:gd name="T44" fmla="*/ 149 w 149"/>
              <a:gd name="T45" fmla="*/ 123 h 149"/>
              <a:gd name="T46" fmla="*/ 149 w 149"/>
              <a:gd name="T47" fmla="*/ 27 h 149"/>
              <a:gd name="T48" fmla="*/ 123 w 149"/>
              <a:gd name="T49" fmla="*/ 0 h 149"/>
              <a:gd name="T50" fmla="*/ 79 w 149"/>
              <a:gd name="T51" fmla="*/ 113 h 149"/>
              <a:gd name="T52" fmla="*/ 48 w 149"/>
              <a:gd name="T53" fmla="*/ 113 h 149"/>
              <a:gd name="T54" fmla="*/ 48 w 149"/>
              <a:gd name="T55" fmla="*/ 39 h 149"/>
              <a:gd name="T56" fmla="*/ 81 w 149"/>
              <a:gd name="T57" fmla="*/ 39 h 149"/>
              <a:gd name="T58" fmla="*/ 100 w 149"/>
              <a:gd name="T59" fmla="*/ 56 h 149"/>
              <a:gd name="T60" fmla="*/ 89 w 149"/>
              <a:gd name="T61" fmla="*/ 72 h 149"/>
              <a:gd name="T62" fmla="*/ 89 w 149"/>
              <a:gd name="T63" fmla="*/ 72 h 149"/>
              <a:gd name="T64" fmla="*/ 104 w 149"/>
              <a:gd name="T65" fmla="*/ 90 h 149"/>
              <a:gd name="T66" fmla="*/ 79 w 149"/>
              <a:gd name="T6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" h="149">
                <a:moveTo>
                  <a:pt x="83" y="82"/>
                </a:moveTo>
                <a:cubicBezTo>
                  <a:pt x="80" y="81"/>
                  <a:pt x="77" y="81"/>
                  <a:pt x="74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99"/>
                  <a:pt x="65" y="99"/>
                  <a:pt x="6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7" y="99"/>
                  <a:pt x="80" y="99"/>
                  <a:pt x="83" y="98"/>
                </a:cubicBezTo>
                <a:cubicBezTo>
                  <a:pt x="85" y="96"/>
                  <a:pt x="87" y="93"/>
                  <a:pt x="87" y="90"/>
                </a:cubicBezTo>
                <a:cubicBezTo>
                  <a:pt x="87" y="87"/>
                  <a:pt x="85" y="84"/>
                  <a:pt x="83" y="82"/>
                </a:cubicBezTo>
                <a:close/>
                <a:moveTo>
                  <a:pt x="79" y="67"/>
                </a:moveTo>
                <a:cubicBezTo>
                  <a:pt x="81" y="65"/>
                  <a:pt x="82" y="63"/>
                  <a:pt x="82" y="60"/>
                </a:cubicBezTo>
                <a:cubicBezTo>
                  <a:pt x="82" y="57"/>
                  <a:pt x="81" y="55"/>
                  <a:pt x="79" y="54"/>
                </a:cubicBezTo>
                <a:cubicBezTo>
                  <a:pt x="76" y="52"/>
                  <a:pt x="72" y="52"/>
                  <a:pt x="69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68"/>
                  <a:pt x="65" y="68"/>
                  <a:pt x="65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3" y="68"/>
                  <a:pt x="77" y="69"/>
                  <a:pt x="79" y="67"/>
                </a:cubicBezTo>
                <a:close/>
                <a:moveTo>
                  <a:pt x="12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7"/>
                  <a:pt x="12" y="149"/>
                  <a:pt x="26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37" y="149"/>
                  <a:pt x="149" y="137"/>
                  <a:pt x="149" y="123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12"/>
                  <a:pt x="137" y="0"/>
                  <a:pt x="123" y="0"/>
                </a:cubicBezTo>
                <a:close/>
                <a:moveTo>
                  <a:pt x="79" y="113"/>
                </a:moveTo>
                <a:cubicBezTo>
                  <a:pt x="48" y="113"/>
                  <a:pt x="48" y="113"/>
                  <a:pt x="48" y="113"/>
                </a:cubicBezTo>
                <a:cubicBezTo>
                  <a:pt x="48" y="39"/>
                  <a:pt x="48" y="39"/>
                  <a:pt x="48" y="39"/>
                </a:cubicBezTo>
                <a:cubicBezTo>
                  <a:pt x="81" y="39"/>
                  <a:pt x="81" y="39"/>
                  <a:pt x="81" y="39"/>
                </a:cubicBezTo>
                <a:cubicBezTo>
                  <a:pt x="91" y="39"/>
                  <a:pt x="100" y="46"/>
                  <a:pt x="100" y="56"/>
                </a:cubicBezTo>
                <a:cubicBezTo>
                  <a:pt x="100" y="65"/>
                  <a:pt x="95" y="70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8" y="74"/>
                  <a:pt x="104" y="79"/>
                  <a:pt x="104" y="90"/>
                </a:cubicBezTo>
                <a:cubicBezTo>
                  <a:pt x="104" y="101"/>
                  <a:pt x="97" y="113"/>
                  <a:pt x="79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199"/>
          <p:cNvSpPr>
            <a:spLocks noChangeAspect="1" noEditPoints="1"/>
          </p:cNvSpPr>
          <p:nvPr/>
        </p:nvSpPr>
        <p:spPr bwMode="auto">
          <a:xfrm>
            <a:off x="4193304" y="2914655"/>
            <a:ext cx="421687" cy="365120"/>
          </a:xfrm>
          <a:custGeom>
            <a:avLst/>
            <a:gdLst>
              <a:gd name="T0" fmla="*/ 114 w 154"/>
              <a:gd name="T1" fmla="*/ 67 h 133"/>
              <a:gd name="T2" fmla="*/ 111 w 154"/>
              <a:gd name="T3" fmla="*/ 63 h 133"/>
              <a:gd name="T4" fmla="*/ 111 w 154"/>
              <a:gd name="T5" fmla="*/ 48 h 133"/>
              <a:gd name="T6" fmla="*/ 78 w 154"/>
              <a:gd name="T7" fmla="*/ 47 h 133"/>
              <a:gd name="T8" fmla="*/ 74 w 154"/>
              <a:gd name="T9" fmla="*/ 46 h 133"/>
              <a:gd name="T10" fmla="*/ 72 w 154"/>
              <a:gd name="T11" fmla="*/ 28 h 133"/>
              <a:gd name="T12" fmla="*/ 23 w 154"/>
              <a:gd name="T13" fmla="*/ 47 h 133"/>
              <a:gd name="T14" fmla="*/ 0 w 154"/>
              <a:gd name="T15" fmla="*/ 91 h 133"/>
              <a:gd name="T16" fmla="*/ 64 w 154"/>
              <a:gd name="T17" fmla="*/ 133 h 133"/>
              <a:gd name="T18" fmla="*/ 132 w 154"/>
              <a:gd name="T19" fmla="*/ 88 h 133"/>
              <a:gd name="T20" fmla="*/ 114 w 154"/>
              <a:gd name="T21" fmla="*/ 67 h 133"/>
              <a:gd name="T22" fmla="*/ 64 w 154"/>
              <a:gd name="T23" fmla="*/ 121 h 133"/>
              <a:gd name="T24" fmla="*/ 16 w 154"/>
              <a:gd name="T25" fmla="*/ 96 h 133"/>
              <a:gd name="T26" fmla="*/ 58 w 154"/>
              <a:gd name="T27" fmla="*/ 62 h 133"/>
              <a:gd name="T28" fmla="*/ 106 w 154"/>
              <a:gd name="T29" fmla="*/ 87 h 133"/>
              <a:gd name="T30" fmla="*/ 64 w 154"/>
              <a:gd name="T31" fmla="*/ 121 h 133"/>
              <a:gd name="T32" fmla="*/ 154 w 154"/>
              <a:gd name="T33" fmla="*/ 46 h 133"/>
              <a:gd name="T34" fmla="*/ 108 w 154"/>
              <a:gd name="T35" fmla="*/ 0 h 133"/>
              <a:gd name="T36" fmla="*/ 102 w 154"/>
              <a:gd name="T37" fmla="*/ 5 h 133"/>
              <a:gd name="T38" fmla="*/ 108 w 154"/>
              <a:gd name="T39" fmla="*/ 11 h 133"/>
              <a:gd name="T40" fmla="*/ 143 w 154"/>
              <a:gd name="T41" fmla="*/ 46 h 133"/>
              <a:gd name="T42" fmla="*/ 149 w 154"/>
              <a:gd name="T43" fmla="*/ 52 h 133"/>
              <a:gd name="T44" fmla="*/ 154 w 154"/>
              <a:gd name="T45" fmla="*/ 46 h 133"/>
              <a:gd name="T46" fmla="*/ 133 w 154"/>
              <a:gd name="T47" fmla="*/ 45 h 133"/>
              <a:gd name="T48" fmla="*/ 109 w 154"/>
              <a:gd name="T49" fmla="*/ 21 h 133"/>
              <a:gd name="T50" fmla="*/ 102 w 154"/>
              <a:gd name="T51" fmla="*/ 26 h 133"/>
              <a:gd name="T52" fmla="*/ 107 w 154"/>
              <a:gd name="T53" fmla="*/ 32 h 133"/>
              <a:gd name="T54" fmla="*/ 122 w 154"/>
              <a:gd name="T55" fmla="*/ 48 h 133"/>
              <a:gd name="T56" fmla="*/ 129 w 154"/>
              <a:gd name="T57" fmla="*/ 52 h 133"/>
              <a:gd name="T58" fmla="*/ 133 w 154"/>
              <a:gd name="T59" fmla="*/ 45 h 133"/>
              <a:gd name="T60" fmla="*/ 51 w 154"/>
              <a:gd name="T61" fmla="*/ 78 h 133"/>
              <a:gd name="T62" fmla="*/ 36 w 154"/>
              <a:gd name="T63" fmla="*/ 97 h 133"/>
              <a:gd name="T64" fmla="*/ 57 w 154"/>
              <a:gd name="T65" fmla="*/ 108 h 133"/>
              <a:gd name="T66" fmla="*/ 72 w 154"/>
              <a:gd name="T67" fmla="*/ 89 h 133"/>
              <a:gd name="T68" fmla="*/ 51 w 154"/>
              <a:gd name="T69" fmla="*/ 7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33">
                <a:moveTo>
                  <a:pt x="114" y="67"/>
                </a:moveTo>
                <a:cubicBezTo>
                  <a:pt x="111" y="66"/>
                  <a:pt x="110" y="66"/>
                  <a:pt x="111" y="63"/>
                </a:cubicBezTo>
                <a:cubicBezTo>
                  <a:pt x="114" y="57"/>
                  <a:pt x="114" y="51"/>
                  <a:pt x="111" y="48"/>
                </a:cubicBezTo>
                <a:cubicBezTo>
                  <a:pt x="106" y="41"/>
                  <a:pt x="93" y="41"/>
                  <a:pt x="78" y="47"/>
                </a:cubicBezTo>
                <a:cubicBezTo>
                  <a:pt x="78" y="47"/>
                  <a:pt x="73" y="50"/>
                  <a:pt x="74" y="46"/>
                </a:cubicBezTo>
                <a:cubicBezTo>
                  <a:pt x="76" y="38"/>
                  <a:pt x="76" y="31"/>
                  <a:pt x="72" y="28"/>
                </a:cubicBezTo>
                <a:cubicBezTo>
                  <a:pt x="64" y="19"/>
                  <a:pt x="42" y="28"/>
                  <a:pt x="23" y="47"/>
                </a:cubicBezTo>
                <a:cubicBezTo>
                  <a:pt x="9" y="62"/>
                  <a:pt x="0" y="77"/>
                  <a:pt x="0" y="91"/>
                </a:cubicBezTo>
                <a:cubicBezTo>
                  <a:pt x="0" y="116"/>
                  <a:pt x="32" y="133"/>
                  <a:pt x="64" y="133"/>
                </a:cubicBezTo>
                <a:cubicBezTo>
                  <a:pt x="105" y="133"/>
                  <a:pt x="132" y="107"/>
                  <a:pt x="132" y="88"/>
                </a:cubicBezTo>
                <a:cubicBezTo>
                  <a:pt x="132" y="76"/>
                  <a:pt x="122" y="70"/>
                  <a:pt x="114" y="67"/>
                </a:cubicBezTo>
                <a:close/>
                <a:moveTo>
                  <a:pt x="64" y="121"/>
                </a:moveTo>
                <a:cubicBezTo>
                  <a:pt x="39" y="124"/>
                  <a:pt x="17" y="113"/>
                  <a:pt x="16" y="96"/>
                </a:cubicBezTo>
                <a:cubicBezTo>
                  <a:pt x="14" y="80"/>
                  <a:pt x="33" y="64"/>
                  <a:pt x="58" y="62"/>
                </a:cubicBezTo>
                <a:cubicBezTo>
                  <a:pt x="83" y="59"/>
                  <a:pt x="104" y="71"/>
                  <a:pt x="106" y="87"/>
                </a:cubicBezTo>
                <a:cubicBezTo>
                  <a:pt x="108" y="104"/>
                  <a:pt x="89" y="119"/>
                  <a:pt x="64" y="121"/>
                </a:cubicBezTo>
                <a:close/>
                <a:moveTo>
                  <a:pt x="154" y="46"/>
                </a:moveTo>
                <a:cubicBezTo>
                  <a:pt x="154" y="21"/>
                  <a:pt x="134" y="0"/>
                  <a:pt x="108" y="0"/>
                </a:cubicBezTo>
                <a:cubicBezTo>
                  <a:pt x="105" y="0"/>
                  <a:pt x="102" y="2"/>
                  <a:pt x="102" y="5"/>
                </a:cubicBezTo>
                <a:cubicBezTo>
                  <a:pt x="102" y="8"/>
                  <a:pt x="105" y="11"/>
                  <a:pt x="108" y="11"/>
                </a:cubicBezTo>
                <a:cubicBezTo>
                  <a:pt x="128" y="11"/>
                  <a:pt x="143" y="27"/>
                  <a:pt x="143" y="46"/>
                </a:cubicBezTo>
                <a:cubicBezTo>
                  <a:pt x="143" y="49"/>
                  <a:pt x="146" y="52"/>
                  <a:pt x="149" y="52"/>
                </a:cubicBezTo>
                <a:cubicBezTo>
                  <a:pt x="152" y="52"/>
                  <a:pt x="154" y="49"/>
                  <a:pt x="154" y="46"/>
                </a:cubicBezTo>
                <a:close/>
                <a:moveTo>
                  <a:pt x="133" y="45"/>
                </a:moveTo>
                <a:cubicBezTo>
                  <a:pt x="130" y="33"/>
                  <a:pt x="121" y="24"/>
                  <a:pt x="109" y="21"/>
                </a:cubicBezTo>
                <a:cubicBezTo>
                  <a:pt x="106" y="21"/>
                  <a:pt x="103" y="23"/>
                  <a:pt x="102" y="26"/>
                </a:cubicBezTo>
                <a:cubicBezTo>
                  <a:pt x="102" y="28"/>
                  <a:pt x="104" y="31"/>
                  <a:pt x="107" y="32"/>
                </a:cubicBezTo>
                <a:cubicBezTo>
                  <a:pt x="114" y="34"/>
                  <a:pt x="121" y="40"/>
                  <a:pt x="122" y="48"/>
                </a:cubicBezTo>
                <a:cubicBezTo>
                  <a:pt x="123" y="50"/>
                  <a:pt x="126" y="52"/>
                  <a:pt x="129" y="52"/>
                </a:cubicBezTo>
                <a:cubicBezTo>
                  <a:pt x="132" y="51"/>
                  <a:pt x="133" y="48"/>
                  <a:pt x="133" y="45"/>
                </a:cubicBezTo>
                <a:close/>
                <a:moveTo>
                  <a:pt x="51" y="78"/>
                </a:moveTo>
                <a:cubicBezTo>
                  <a:pt x="41" y="80"/>
                  <a:pt x="34" y="88"/>
                  <a:pt x="36" y="97"/>
                </a:cubicBezTo>
                <a:cubicBezTo>
                  <a:pt x="37" y="105"/>
                  <a:pt x="47" y="110"/>
                  <a:pt x="57" y="108"/>
                </a:cubicBezTo>
                <a:cubicBezTo>
                  <a:pt x="67" y="106"/>
                  <a:pt x="74" y="98"/>
                  <a:pt x="72" y="89"/>
                </a:cubicBezTo>
                <a:cubicBezTo>
                  <a:pt x="70" y="81"/>
                  <a:pt x="61" y="76"/>
                  <a:pt x="51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83"/>
          <p:cNvSpPr>
            <a:spLocks noChangeAspect="1" noEditPoints="1"/>
          </p:cNvSpPr>
          <p:nvPr/>
        </p:nvSpPr>
        <p:spPr bwMode="auto">
          <a:xfrm>
            <a:off x="7819545" y="3524255"/>
            <a:ext cx="168517" cy="365120"/>
          </a:xfrm>
          <a:custGeom>
            <a:avLst/>
            <a:gdLst>
              <a:gd name="T0" fmla="*/ 52 w 68"/>
              <a:gd name="T1" fmla="*/ 0 h 147"/>
              <a:gd name="T2" fmla="*/ 67 w 68"/>
              <a:gd name="T3" fmla="*/ 14 h 147"/>
              <a:gd name="T4" fmla="*/ 47 w 68"/>
              <a:gd name="T5" fmla="*/ 33 h 147"/>
              <a:gd name="T6" fmla="*/ 33 w 68"/>
              <a:gd name="T7" fmla="*/ 18 h 147"/>
              <a:gd name="T8" fmla="*/ 52 w 68"/>
              <a:gd name="T9" fmla="*/ 0 h 147"/>
              <a:gd name="T10" fmla="*/ 22 w 68"/>
              <a:gd name="T11" fmla="*/ 147 h 147"/>
              <a:gd name="T12" fmla="*/ 14 w 68"/>
              <a:gd name="T13" fmla="*/ 121 h 147"/>
              <a:gd name="T14" fmla="*/ 23 w 68"/>
              <a:gd name="T15" fmla="*/ 84 h 147"/>
              <a:gd name="T16" fmla="*/ 23 w 68"/>
              <a:gd name="T17" fmla="*/ 75 h 147"/>
              <a:gd name="T18" fmla="*/ 4 w 68"/>
              <a:gd name="T19" fmla="*/ 84 h 147"/>
              <a:gd name="T20" fmla="*/ 0 w 68"/>
              <a:gd name="T21" fmla="*/ 77 h 147"/>
              <a:gd name="T22" fmla="*/ 51 w 68"/>
              <a:gd name="T23" fmla="*/ 51 h 147"/>
              <a:gd name="T24" fmla="*/ 56 w 68"/>
              <a:gd name="T25" fmla="*/ 75 h 147"/>
              <a:gd name="T26" fmla="*/ 46 w 68"/>
              <a:gd name="T27" fmla="*/ 115 h 147"/>
              <a:gd name="T28" fmla="*/ 46 w 68"/>
              <a:gd name="T29" fmla="*/ 124 h 147"/>
              <a:gd name="T30" fmla="*/ 64 w 68"/>
              <a:gd name="T31" fmla="*/ 115 h 147"/>
              <a:gd name="T32" fmla="*/ 68 w 68"/>
              <a:gd name="T33" fmla="*/ 121 h 147"/>
              <a:gd name="T34" fmla="*/ 22 w 68"/>
              <a:gd name="T3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7">
                <a:moveTo>
                  <a:pt x="52" y="0"/>
                </a:moveTo>
                <a:cubicBezTo>
                  <a:pt x="62" y="0"/>
                  <a:pt x="67" y="6"/>
                  <a:pt x="67" y="14"/>
                </a:cubicBezTo>
                <a:cubicBezTo>
                  <a:pt x="67" y="24"/>
                  <a:pt x="59" y="33"/>
                  <a:pt x="47" y="33"/>
                </a:cubicBezTo>
                <a:cubicBezTo>
                  <a:pt x="38" y="33"/>
                  <a:pt x="33" y="27"/>
                  <a:pt x="33" y="18"/>
                </a:cubicBezTo>
                <a:cubicBezTo>
                  <a:pt x="33" y="10"/>
                  <a:pt x="39" y="0"/>
                  <a:pt x="52" y="0"/>
                </a:cubicBezTo>
                <a:close/>
                <a:moveTo>
                  <a:pt x="22" y="147"/>
                </a:moveTo>
                <a:cubicBezTo>
                  <a:pt x="14" y="147"/>
                  <a:pt x="8" y="142"/>
                  <a:pt x="14" y="121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78"/>
                  <a:pt x="25" y="75"/>
                  <a:pt x="23" y="75"/>
                </a:cubicBezTo>
                <a:cubicBezTo>
                  <a:pt x="20" y="75"/>
                  <a:pt x="10" y="79"/>
                  <a:pt x="4" y="84"/>
                </a:cubicBezTo>
                <a:cubicBezTo>
                  <a:pt x="0" y="77"/>
                  <a:pt x="0" y="77"/>
                  <a:pt x="0" y="77"/>
                </a:cubicBezTo>
                <a:cubicBezTo>
                  <a:pt x="19" y="61"/>
                  <a:pt x="41" y="51"/>
                  <a:pt x="51" y="51"/>
                </a:cubicBezTo>
                <a:cubicBezTo>
                  <a:pt x="58" y="51"/>
                  <a:pt x="60" y="61"/>
                  <a:pt x="56" y="7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4" y="122"/>
                  <a:pt x="45" y="124"/>
                  <a:pt x="46" y="124"/>
                </a:cubicBezTo>
                <a:cubicBezTo>
                  <a:pt x="49" y="124"/>
                  <a:pt x="56" y="121"/>
                  <a:pt x="64" y="11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40"/>
                  <a:pt x="30" y="147"/>
                  <a:pt x="22" y="14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171"/>
          <p:cNvSpPr>
            <a:spLocks noChangeAspect="1" noEditPoints="1"/>
          </p:cNvSpPr>
          <p:nvPr/>
        </p:nvSpPr>
        <p:spPr bwMode="auto">
          <a:xfrm>
            <a:off x="8267042" y="3519264"/>
            <a:ext cx="483419" cy="365120"/>
          </a:xfrm>
          <a:custGeom>
            <a:avLst/>
            <a:gdLst>
              <a:gd name="T0" fmla="*/ 86 w 155"/>
              <a:gd name="T1" fmla="*/ 43 h 117"/>
              <a:gd name="T2" fmla="*/ 96 w 155"/>
              <a:gd name="T3" fmla="*/ 48 h 117"/>
              <a:gd name="T4" fmla="*/ 112 w 155"/>
              <a:gd name="T5" fmla="*/ 43 h 117"/>
              <a:gd name="T6" fmla="*/ 112 w 155"/>
              <a:gd name="T7" fmla="*/ 34 h 117"/>
              <a:gd name="T8" fmla="*/ 78 w 155"/>
              <a:gd name="T9" fmla="*/ 0 h 117"/>
              <a:gd name="T10" fmla="*/ 43 w 155"/>
              <a:gd name="T11" fmla="*/ 34 h 117"/>
              <a:gd name="T12" fmla="*/ 43 w 155"/>
              <a:gd name="T13" fmla="*/ 83 h 117"/>
              <a:gd name="T14" fmla="*/ 35 w 155"/>
              <a:gd name="T15" fmla="*/ 91 h 117"/>
              <a:gd name="T16" fmla="*/ 27 w 155"/>
              <a:gd name="T17" fmla="*/ 83 h 117"/>
              <a:gd name="T18" fmla="*/ 27 w 155"/>
              <a:gd name="T19" fmla="*/ 62 h 117"/>
              <a:gd name="T20" fmla="*/ 0 w 155"/>
              <a:gd name="T21" fmla="*/ 62 h 117"/>
              <a:gd name="T22" fmla="*/ 0 w 155"/>
              <a:gd name="T23" fmla="*/ 83 h 117"/>
              <a:gd name="T24" fmla="*/ 35 w 155"/>
              <a:gd name="T25" fmla="*/ 117 h 117"/>
              <a:gd name="T26" fmla="*/ 69 w 155"/>
              <a:gd name="T27" fmla="*/ 83 h 117"/>
              <a:gd name="T28" fmla="*/ 69 w 155"/>
              <a:gd name="T29" fmla="*/ 34 h 117"/>
              <a:gd name="T30" fmla="*/ 78 w 155"/>
              <a:gd name="T31" fmla="*/ 26 h 117"/>
              <a:gd name="T32" fmla="*/ 86 w 155"/>
              <a:gd name="T33" fmla="*/ 34 h 117"/>
              <a:gd name="T34" fmla="*/ 86 w 155"/>
              <a:gd name="T35" fmla="*/ 43 h 117"/>
              <a:gd name="T36" fmla="*/ 128 w 155"/>
              <a:gd name="T37" fmla="*/ 62 h 117"/>
              <a:gd name="T38" fmla="*/ 128 w 155"/>
              <a:gd name="T39" fmla="*/ 83 h 117"/>
              <a:gd name="T40" fmla="*/ 120 w 155"/>
              <a:gd name="T41" fmla="*/ 91 h 117"/>
              <a:gd name="T42" fmla="*/ 112 w 155"/>
              <a:gd name="T43" fmla="*/ 83 h 117"/>
              <a:gd name="T44" fmla="*/ 112 w 155"/>
              <a:gd name="T45" fmla="*/ 62 h 117"/>
              <a:gd name="T46" fmla="*/ 96 w 155"/>
              <a:gd name="T47" fmla="*/ 67 h 117"/>
              <a:gd name="T48" fmla="*/ 86 w 155"/>
              <a:gd name="T49" fmla="*/ 62 h 117"/>
              <a:gd name="T50" fmla="*/ 86 w 155"/>
              <a:gd name="T51" fmla="*/ 83 h 117"/>
              <a:gd name="T52" fmla="*/ 120 w 155"/>
              <a:gd name="T53" fmla="*/ 117 h 117"/>
              <a:gd name="T54" fmla="*/ 155 w 155"/>
              <a:gd name="T55" fmla="*/ 83 h 117"/>
              <a:gd name="T56" fmla="*/ 155 w 155"/>
              <a:gd name="T57" fmla="*/ 62 h 117"/>
              <a:gd name="T58" fmla="*/ 128 w 155"/>
              <a:gd name="T59" fmla="*/ 6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117">
                <a:moveTo>
                  <a:pt x="86" y="43"/>
                </a:moveTo>
                <a:cubicBezTo>
                  <a:pt x="96" y="48"/>
                  <a:pt x="96" y="48"/>
                  <a:pt x="96" y="48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15"/>
                  <a:pt x="97" y="0"/>
                  <a:pt x="78" y="0"/>
                </a:cubicBezTo>
                <a:cubicBezTo>
                  <a:pt x="58" y="0"/>
                  <a:pt x="43" y="15"/>
                  <a:pt x="43" y="34"/>
                </a:cubicBezTo>
                <a:cubicBezTo>
                  <a:pt x="43" y="83"/>
                  <a:pt x="43" y="83"/>
                  <a:pt x="43" y="83"/>
                </a:cubicBezTo>
                <a:cubicBezTo>
                  <a:pt x="43" y="87"/>
                  <a:pt x="39" y="91"/>
                  <a:pt x="35" y="91"/>
                </a:cubicBezTo>
                <a:cubicBezTo>
                  <a:pt x="30" y="91"/>
                  <a:pt x="27" y="87"/>
                  <a:pt x="27" y="83"/>
                </a:cubicBezTo>
                <a:cubicBezTo>
                  <a:pt x="27" y="62"/>
                  <a:pt x="27" y="62"/>
                  <a:pt x="27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2"/>
                  <a:pt x="16" y="117"/>
                  <a:pt x="35" y="117"/>
                </a:cubicBezTo>
                <a:cubicBezTo>
                  <a:pt x="54" y="117"/>
                  <a:pt x="69" y="102"/>
                  <a:pt x="69" y="8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0"/>
                  <a:pt x="73" y="26"/>
                  <a:pt x="78" y="26"/>
                </a:cubicBezTo>
                <a:cubicBezTo>
                  <a:pt x="82" y="26"/>
                  <a:pt x="86" y="30"/>
                  <a:pt x="86" y="34"/>
                </a:cubicBezTo>
                <a:lnTo>
                  <a:pt x="86" y="43"/>
                </a:lnTo>
                <a:close/>
                <a:moveTo>
                  <a:pt x="128" y="62"/>
                </a:moveTo>
                <a:cubicBezTo>
                  <a:pt x="128" y="83"/>
                  <a:pt x="128" y="83"/>
                  <a:pt x="128" y="83"/>
                </a:cubicBezTo>
                <a:cubicBezTo>
                  <a:pt x="128" y="87"/>
                  <a:pt x="125" y="91"/>
                  <a:pt x="120" y="91"/>
                </a:cubicBezTo>
                <a:cubicBezTo>
                  <a:pt x="116" y="91"/>
                  <a:pt x="112" y="87"/>
                  <a:pt x="112" y="83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96" y="67"/>
                  <a:pt x="96" y="67"/>
                  <a:pt x="96" y="67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102"/>
                  <a:pt x="101" y="117"/>
                  <a:pt x="120" y="117"/>
                </a:cubicBezTo>
                <a:cubicBezTo>
                  <a:pt x="139" y="117"/>
                  <a:pt x="155" y="102"/>
                  <a:pt x="155" y="83"/>
                </a:cubicBezTo>
                <a:cubicBezTo>
                  <a:pt x="155" y="62"/>
                  <a:pt x="155" y="62"/>
                  <a:pt x="155" y="62"/>
                </a:cubicBezTo>
                <a:lnTo>
                  <a:pt x="128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172"/>
          <p:cNvSpPr>
            <a:spLocks noChangeAspect="1"/>
          </p:cNvSpPr>
          <p:nvPr/>
        </p:nvSpPr>
        <p:spPr bwMode="auto">
          <a:xfrm>
            <a:off x="9029440" y="3566094"/>
            <a:ext cx="553212" cy="308457"/>
          </a:xfrm>
          <a:custGeom>
            <a:avLst/>
            <a:gdLst>
              <a:gd name="T0" fmla="*/ 61 w 155"/>
              <a:gd name="T1" fmla="*/ 63 h 86"/>
              <a:gd name="T2" fmla="*/ 41 w 155"/>
              <a:gd name="T3" fmla="*/ 72 h 86"/>
              <a:gd name="T4" fmla="*/ 17 w 155"/>
              <a:gd name="T5" fmla="*/ 44 h 86"/>
              <a:gd name="T6" fmla="*/ 42 w 155"/>
              <a:gd name="T7" fmla="*/ 15 h 86"/>
              <a:gd name="T8" fmla="*/ 65 w 155"/>
              <a:gd name="T9" fmla="*/ 37 h 86"/>
              <a:gd name="T10" fmla="*/ 71 w 155"/>
              <a:gd name="T11" fmla="*/ 55 h 86"/>
              <a:gd name="T12" fmla="*/ 118 w 155"/>
              <a:gd name="T13" fmla="*/ 86 h 86"/>
              <a:gd name="T14" fmla="*/ 155 w 155"/>
              <a:gd name="T15" fmla="*/ 62 h 86"/>
              <a:gd name="T16" fmla="*/ 131 w 155"/>
              <a:gd name="T17" fmla="*/ 36 h 86"/>
              <a:gd name="T18" fmla="*/ 120 w 155"/>
              <a:gd name="T19" fmla="*/ 34 h 86"/>
              <a:gd name="T20" fmla="*/ 110 w 155"/>
              <a:gd name="T21" fmla="*/ 23 h 86"/>
              <a:gd name="T22" fmla="*/ 122 w 155"/>
              <a:gd name="T23" fmla="*/ 14 h 86"/>
              <a:gd name="T24" fmla="*/ 136 w 155"/>
              <a:gd name="T25" fmla="*/ 24 h 86"/>
              <a:gd name="T26" fmla="*/ 154 w 155"/>
              <a:gd name="T27" fmla="*/ 22 h 86"/>
              <a:gd name="T28" fmla="*/ 123 w 155"/>
              <a:gd name="T29" fmla="*/ 0 h 86"/>
              <a:gd name="T30" fmla="*/ 92 w 155"/>
              <a:gd name="T31" fmla="*/ 25 h 86"/>
              <a:gd name="T32" fmla="*/ 112 w 155"/>
              <a:gd name="T33" fmla="*/ 49 h 86"/>
              <a:gd name="T34" fmla="*/ 125 w 155"/>
              <a:gd name="T35" fmla="*/ 51 h 86"/>
              <a:gd name="T36" fmla="*/ 137 w 155"/>
              <a:gd name="T37" fmla="*/ 63 h 86"/>
              <a:gd name="T38" fmla="*/ 118 w 155"/>
              <a:gd name="T39" fmla="*/ 72 h 86"/>
              <a:gd name="T40" fmla="*/ 87 w 155"/>
              <a:gd name="T41" fmla="*/ 49 h 86"/>
              <a:gd name="T42" fmla="*/ 81 w 155"/>
              <a:gd name="T43" fmla="*/ 31 h 86"/>
              <a:gd name="T44" fmla="*/ 41 w 155"/>
              <a:gd name="T45" fmla="*/ 0 h 86"/>
              <a:gd name="T46" fmla="*/ 0 w 155"/>
              <a:gd name="T47" fmla="*/ 44 h 86"/>
              <a:gd name="T48" fmla="*/ 40 w 155"/>
              <a:gd name="T49" fmla="*/ 86 h 86"/>
              <a:gd name="T50" fmla="*/ 66 w 155"/>
              <a:gd name="T51" fmla="*/ 78 h 86"/>
              <a:gd name="T52" fmla="*/ 61 w 155"/>
              <a:gd name="T53" fmla="*/ 6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5" h="86">
                <a:moveTo>
                  <a:pt x="61" y="63"/>
                </a:moveTo>
                <a:cubicBezTo>
                  <a:pt x="58" y="66"/>
                  <a:pt x="51" y="72"/>
                  <a:pt x="41" y="72"/>
                </a:cubicBezTo>
                <a:cubicBezTo>
                  <a:pt x="29" y="72"/>
                  <a:pt x="17" y="61"/>
                  <a:pt x="17" y="44"/>
                </a:cubicBezTo>
                <a:cubicBezTo>
                  <a:pt x="17" y="22"/>
                  <a:pt x="31" y="15"/>
                  <a:pt x="42" y="15"/>
                </a:cubicBezTo>
                <a:cubicBezTo>
                  <a:pt x="57" y="15"/>
                  <a:pt x="61" y="24"/>
                  <a:pt x="65" y="37"/>
                </a:cubicBezTo>
                <a:cubicBezTo>
                  <a:pt x="71" y="55"/>
                  <a:pt x="71" y="55"/>
                  <a:pt x="71" y="55"/>
                </a:cubicBezTo>
                <a:cubicBezTo>
                  <a:pt x="77" y="72"/>
                  <a:pt x="87" y="86"/>
                  <a:pt x="118" y="86"/>
                </a:cubicBezTo>
                <a:cubicBezTo>
                  <a:pt x="140" y="86"/>
                  <a:pt x="155" y="79"/>
                  <a:pt x="155" y="62"/>
                </a:cubicBezTo>
                <a:cubicBezTo>
                  <a:pt x="155" y="47"/>
                  <a:pt x="147" y="40"/>
                  <a:pt x="131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2" y="32"/>
                  <a:pt x="110" y="29"/>
                  <a:pt x="110" y="23"/>
                </a:cubicBezTo>
                <a:cubicBezTo>
                  <a:pt x="110" y="17"/>
                  <a:pt x="115" y="14"/>
                  <a:pt x="122" y="14"/>
                </a:cubicBezTo>
                <a:cubicBezTo>
                  <a:pt x="131" y="14"/>
                  <a:pt x="136" y="17"/>
                  <a:pt x="136" y="24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3" y="6"/>
                  <a:pt x="142" y="0"/>
                  <a:pt x="123" y="0"/>
                </a:cubicBezTo>
                <a:cubicBezTo>
                  <a:pt x="108" y="0"/>
                  <a:pt x="92" y="6"/>
                  <a:pt x="92" y="25"/>
                </a:cubicBezTo>
                <a:cubicBezTo>
                  <a:pt x="92" y="37"/>
                  <a:pt x="98" y="45"/>
                  <a:pt x="112" y="4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34" y="54"/>
                  <a:pt x="137" y="57"/>
                  <a:pt x="137" y="63"/>
                </a:cubicBezTo>
                <a:cubicBezTo>
                  <a:pt x="137" y="69"/>
                  <a:pt x="130" y="72"/>
                  <a:pt x="118" y="72"/>
                </a:cubicBezTo>
                <a:cubicBezTo>
                  <a:pt x="100" y="72"/>
                  <a:pt x="91" y="62"/>
                  <a:pt x="87" y="49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8"/>
                  <a:pt x="65" y="0"/>
                  <a:pt x="41" y="0"/>
                </a:cubicBezTo>
                <a:cubicBezTo>
                  <a:pt x="20" y="0"/>
                  <a:pt x="0" y="16"/>
                  <a:pt x="0" y="44"/>
                </a:cubicBezTo>
                <a:cubicBezTo>
                  <a:pt x="0" y="72"/>
                  <a:pt x="20" y="86"/>
                  <a:pt x="40" y="86"/>
                </a:cubicBezTo>
                <a:cubicBezTo>
                  <a:pt x="55" y="86"/>
                  <a:pt x="63" y="81"/>
                  <a:pt x="66" y="78"/>
                </a:cubicBezTo>
                <a:lnTo>
                  <a:pt x="61" y="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73"/>
          <p:cNvSpPr>
            <a:spLocks noChangeAspect="1"/>
          </p:cNvSpPr>
          <p:nvPr/>
        </p:nvSpPr>
        <p:spPr bwMode="auto">
          <a:xfrm>
            <a:off x="9861631" y="3519264"/>
            <a:ext cx="441245" cy="365120"/>
          </a:xfrm>
          <a:custGeom>
            <a:avLst/>
            <a:gdLst>
              <a:gd name="T0" fmla="*/ 118 w 147"/>
              <a:gd name="T1" fmla="*/ 52 h 121"/>
              <a:gd name="T2" fmla="*/ 140 w 147"/>
              <a:gd name="T3" fmla="*/ 27 h 121"/>
              <a:gd name="T4" fmla="*/ 92 w 147"/>
              <a:gd name="T5" fmla="*/ 10 h 121"/>
              <a:gd name="T6" fmla="*/ 88 w 147"/>
              <a:gd name="T7" fmla="*/ 7 h 121"/>
              <a:gd name="T8" fmla="*/ 88 w 147"/>
              <a:gd name="T9" fmla="*/ 52 h 121"/>
              <a:gd name="T10" fmla="*/ 69 w 147"/>
              <a:gd name="T11" fmla="*/ 83 h 121"/>
              <a:gd name="T12" fmla="*/ 33 w 147"/>
              <a:gd name="T13" fmla="*/ 73 h 121"/>
              <a:gd name="T14" fmla="*/ 49 w 147"/>
              <a:gd name="T15" fmla="*/ 38 h 121"/>
              <a:gd name="T16" fmla="*/ 73 w 147"/>
              <a:gd name="T17" fmla="*/ 36 h 121"/>
              <a:gd name="T18" fmla="*/ 73 w 147"/>
              <a:gd name="T19" fmla="*/ 2 h 121"/>
              <a:gd name="T20" fmla="*/ 59 w 147"/>
              <a:gd name="T21" fmla="*/ 0 h 121"/>
              <a:gd name="T22" fmla="*/ 0 w 147"/>
              <a:gd name="T23" fmla="*/ 60 h 121"/>
              <a:gd name="T24" fmla="*/ 59 w 147"/>
              <a:gd name="T25" fmla="*/ 121 h 121"/>
              <a:gd name="T26" fmla="*/ 119 w 147"/>
              <a:gd name="T27" fmla="*/ 60 h 121"/>
              <a:gd name="T28" fmla="*/ 118 w 147"/>
              <a:gd name="T29" fmla="*/ 5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121">
                <a:moveTo>
                  <a:pt x="118" y="52"/>
                </a:moveTo>
                <a:cubicBezTo>
                  <a:pt x="137" y="47"/>
                  <a:pt x="147" y="28"/>
                  <a:pt x="140" y="27"/>
                </a:cubicBezTo>
                <a:cubicBezTo>
                  <a:pt x="120" y="26"/>
                  <a:pt x="103" y="17"/>
                  <a:pt x="92" y="10"/>
                </a:cubicBezTo>
                <a:cubicBezTo>
                  <a:pt x="91" y="9"/>
                  <a:pt x="89" y="8"/>
                  <a:pt x="88" y="7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66"/>
                  <a:pt x="79" y="78"/>
                  <a:pt x="69" y="83"/>
                </a:cubicBezTo>
                <a:cubicBezTo>
                  <a:pt x="55" y="90"/>
                  <a:pt x="38" y="86"/>
                  <a:pt x="33" y="73"/>
                </a:cubicBezTo>
                <a:cubicBezTo>
                  <a:pt x="27" y="61"/>
                  <a:pt x="35" y="45"/>
                  <a:pt x="49" y="38"/>
                </a:cubicBezTo>
                <a:cubicBezTo>
                  <a:pt x="57" y="34"/>
                  <a:pt x="66" y="33"/>
                  <a:pt x="73" y="36"/>
                </a:cubicBezTo>
                <a:cubicBezTo>
                  <a:pt x="73" y="2"/>
                  <a:pt x="73" y="2"/>
                  <a:pt x="73" y="2"/>
                </a:cubicBezTo>
                <a:cubicBezTo>
                  <a:pt x="69" y="1"/>
                  <a:pt x="64" y="0"/>
                  <a:pt x="59" y="0"/>
                </a:cubicBezTo>
                <a:cubicBezTo>
                  <a:pt x="26" y="0"/>
                  <a:pt x="0" y="27"/>
                  <a:pt x="0" y="60"/>
                </a:cubicBezTo>
                <a:cubicBezTo>
                  <a:pt x="0" y="94"/>
                  <a:pt x="26" y="121"/>
                  <a:pt x="59" y="121"/>
                </a:cubicBezTo>
                <a:cubicBezTo>
                  <a:pt x="92" y="121"/>
                  <a:pt x="119" y="94"/>
                  <a:pt x="119" y="60"/>
                </a:cubicBezTo>
                <a:cubicBezTo>
                  <a:pt x="119" y="58"/>
                  <a:pt x="119" y="55"/>
                  <a:pt x="118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174"/>
          <p:cNvSpPr>
            <a:spLocks noChangeAspect="1" noEditPoints="1"/>
          </p:cNvSpPr>
          <p:nvPr/>
        </p:nvSpPr>
        <p:spPr bwMode="auto">
          <a:xfrm>
            <a:off x="3603626" y="4135232"/>
            <a:ext cx="366373" cy="365120"/>
          </a:xfrm>
          <a:custGeom>
            <a:avLst/>
            <a:gdLst>
              <a:gd name="T0" fmla="*/ 69 w 137"/>
              <a:gd name="T1" fmla="*/ 0 h 136"/>
              <a:gd name="T2" fmla="*/ 0 w 137"/>
              <a:gd name="T3" fmla="*/ 68 h 136"/>
              <a:gd name="T4" fmla="*/ 17 w 137"/>
              <a:gd name="T5" fmla="*/ 113 h 136"/>
              <a:gd name="T6" fmla="*/ 59 w 137"/>
              <a:gd name="T7" fmla="*/ 97 h 136"/>
              <a:gd name="T8" fmla="*/ 107 w 137"/>
              <a:gd name="T9" fmla="*/ 124 h 136"/>
              <a:gd name="T10" fmla="*/ 137 w 137"/>
              <a:gd name="T11" fmla="*/ 68 h 136"/>
              <a:gd name="T12" fmla="*/ 69 w 137"/>
              <a:gd name="T13" fmla="*/ 0 h 136"/>
              <a:gd name="T14" fmla="*/ 102 w 137"/>
              <a:gd name="T15" fmla="*/ 92 h 136"/>
              <a:gd name="T16" fmla="*/ 96 w 137"/>
              <a:gd name="T17" fmla="*/ 94 h 136"/>
              <a:gd name="T18" fmla="*/ 37 w 137"/>
              <a:gd name="T19" fmla="*/ 87 h 136"/>
              <a:gd name="T20" fmla="*/ 32 w 137"/>
              <a:gd name="T21" fmla="*/ 84 h 136"/>
              <a:gd name="T22" fmla="*/ 35 w 137"/>
              <a:gd name="T23" fmla="*/ 79 h 136"/>
              <a:gd name="T24" fmla="*/ 100 w 137"/>
              <a:gd name="T25" fmla="*/ 86 h 136"/>
              <a:gd name="T26" fmla="*/ 102 w 137"/>
              <a:gd name="T27" fmla="*/ 92 h 136"/>
              <a:gd name="T28" fmla="*/ 110 w 137"/>
              <a:gd name="T29" fmla="*/ 73 h 136"/>
              <a:gd name="T30" fmla="*/ 103 w 137"/>
              <a:gd name="T31" fmla="*/ 75 h 136"/>
              <a:gd name="T32" fmla="*/ 36 w 137"/>
              <a:gd name="T33" fmla="*/ 67 h 136"/>
              <a:gd name="T34" fmla="*/ 29 w 137"/>
              <a:gd name="T35" fmla="*/ 63 h 136"/>
              <a:gd name="T36" fmla="*/ 33 w 137"/>
              <a:gd name="T37" fmla="*/ 57 h 136"/>
              <a:gd name="T38" fmla="*/ 108 w 137"/>
              <a:gd name="T39" fmla="*/ 66 h 136"/>
              <a:gd name="T40" fmla="*/ 110 w 137"/>
              <a:gd name="T41" fmla="*/ 73 h 136"/>
              <a:gd name="T42" fmla="*/ 111 w 137"/>
              <a:gd name="T43" fmla="*/ 53 h 136"/>
              <a:gd name="T44" fmla="*/ 33 w 137"/>
              <a:gd name="T45" fmla="*/ 45 h 136"/>
              <a:gd name="T46" fmla="*/ 25 w 137"/>
              <a:gd name="T47" fmla="*/ 41 h 136"/>
              <a:gd name="T48" fmla="*/ 29 w 137"/>
              <a:gd name="T49" fmla="*/ 33 h 136"/>
              <a:gd name="T50" fmla="*/ 117 w 137"/>
              <a:gd name="T51" fmla="*/ 42 h 136"/>
              <a:gd name="T52" fmla="*/ 119 w 137"/>
              <a:gd name="T53" fmla="*/ 51 h 136"/>
              <a:gd name="T54" fmla="*/ 111 w 137"/>
              <a:gd name="T55" fmla="*/ 53 h 136"/>
              <a:gd name="T56" fmla="*/ 59 w 137"/>
              <a:gd name="T57" fmla="*/ 117 h 136"/>
              <a:gd name="T58" fmla="*/ 36 w 137"/>
              <a:gd name="T59" fmla="*/ 128 h 136"/>
              <a:gd name="T60" fmla="*/ 69 w 137"/>
              <a:gd name="T61" fmla="*/ 136 h 136"/>
              <a:gd name="T62" fmla="*/ 85 w 137"/>
              <a:gd name="T63" fmla="*/ 134 h 136"/>
              <a:gd name="T64" fmla="*/ 59 w 137"/>
              <a:gd name="T65" fmla="*/ 11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36">
                <a:moveTo>
                  <a:pt x="69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85"/>
                  <a:pt x="7" y="101"/>
                  <a:pt x="17" y="113"/>
                </a:cubicBezTo>
                <a:cubicBezTo>
                  <a:pt x="28" y="102"/>
                  <a:pt x="43" y="96"/>
                  <a:pt x="59" y="97"/>
                </a:cubicBezTo>
                <a:cubicBezTo>
                  <a:pt x="81" y="97"/>
                  <a:pt x="98" y="108"/>
                  <a:pt x="107" y="124"/>
                </a:cubicBezTo>
                <a:cubicBezTo>
                  <a:pt x="125" y="112"/>
                  <a:pt x="137" y="91"/>
                  <a:pt x="137" y="68"/>
                </a:cubicBezTo>
                <a:cubicBezTo>
                  <a:pt x="137" y="30"/>
                  <a:pt x="106" y="0"/>
                  <a:pt x="69" y="0"/>
                </a:cubicBezTo>
                <a:close/>
                <a:moveTo>
                  <a:pt x="102" y="92"/>
                </a:moveTo>
                <a:cubicBezTo>
                  <a:pt x="101" y="94"/>
                  <a:pt x="98" y="95"/>
                  <a:pt x="96" y="94"/>
                </a:cubicBezTo>
                <a:cubicBezTo>
                  <a:pt x="80" y="84"/>
                  <a:pt x="61" y="82"/>
                  <a:pt x="37" y="87"/>
                </a:cubicBezTo>
                <a:cubicBezTo>
                  <a:pt x="35" y="88"/>
                  <a:pt x="33" y="86"/>
                  <a:pt x="32" y="84"/>
                </a:cubicBezTo>
                <a:cubicBezTo>
                  <a:pt x="32" y="82"/>
                  <a:pt x="33" y="79"/>
                  <a:pt x="35" y="79"/>
                </a:cubicBezTo>
                <a:cubicBezTo>
                  <a:pt x="61" y="73"/>
                  <a:pt x="83" y="76"/>
                  <a:pt x="100" y="86"/>
                </a:cubicBezTo>
                <a:cubicBezTo>
                  <a:pt x="102" y="88"/>
                  <a:pt x="103" y="90"/>
                  <a:pt x="102" y="92"/>
                </a:cubicBezTo>
                <a:close/>
                <a:moveTo>
                  <a:pt x="110" y="73"/>
                </a:moveTo>
                <a:cubicBezTo>
                  <a:pt x="109" y="75"/>
                  <a:pt x="105" y="76"/>
                  <a:pt x="103" y="75"/>
                </a:cubicBezTo>
                <a:cubicBezTo>
                  <a:pt x="85" y="64"/>
                  <a:pt x="57" y="60"/>
                  <a:pt x="36" y="67"/>
                </a:cubicBezTo>
                <a:cubicBezTo>
                  <a:pt x="33" y="68"/>
                  <a:pt x="30" y="66"/>
                  <a:pt x="29" y="63"/>
                </a:cubicBezTo>
                <a:cubicBezTo>
                  <a:pt x="29" y="61"/>
                  <a:pt x="30" y="58"/>
                  <a:pt x="33" y="57"/>
                </a:cubicBezTo>
                <a:cubicBezTo>
                  <a:pt x="57" y="49"/>
                  <a:pt x="88" y="53"/>
                  <a:pt x="108" y="66"/>
                </a:cubicBezTo>
                <a:cubicBezTo>
                  <a:pt x="111" y="67"/>
                  <a:pt x="112" y="70"/>
                  <a:pt x="110" y="73"/>
                </a:cubicBezTo>
                <a:close/>
                <a:moveTo>
                  <a:pt x="111" y="53"/>
                </a:moveTo>
                <a:cubicBezTo>
                  <a:pt x="89" y="40"/>
                  <a:pt x="53" y="39"/>
                  <a:pt x="33" y="45"/>
                </a:cubicBezTo>
                <a:cubicBezTo>
                  <a:pt x="29" y="46"/>
                  <a:pt x="26" y="44"/>
                  <a:pt x="25" y="41"/>
                </a:cubicBezTo>
                <a:cubicBezTo>
                  <a:pt x="24" y="38"/>
                  <a:pt x="26" y="34"/>
                  <a:pt x="29" y="33"/>
                </a:cubicBezTo>
                <a:cubicBezTo>
                  <a:pt x="53" y="26"/>
                  <a:pt x="92" y="27"/>
                  <a:pt x="117" y="42"/>
                </a:cubicBezTo>
                <a:cubicBezTo>
                  <a:pt x="120" y="44"/>
                  <a:pt x="121" y="48"/>
                  <a:pt x="119" y="51"/>
                </a:cubicBezTo>
                <a:cubicBezTo>
                  <a:pt x="118" y="54"/>
                  <a:pt x="114" y="55"/>
                  <a:pt x="111" y="53"/>
                </a:cubicBezTo>
                <a:close/>
                <a:moveTo>
                  <a:pt x="59" y="117"/>
                </a:moveTo>
                <a:cubicBezTo>
                  <a:pt x="49" y="117"/>
                  <a:pt x="41" y="121"/>
                  <a:pt x="36" y="128"/>
                </a:cubicBezTo>
                <a:cubicBezTo>
                  <a:pt x="45" y="133"/>
                  <a:pt x="57" y="136"/>
                  <a:pt x="69" y="136"/>
                </a:cubicBezTo>
                <a:cubicBezTo>
                  <a:pt x="74" y="136"/>
                  <a:pt x="80" y="135"/>
                  <a:pt x="85" y="134"/>
                </a:cubicBezTo>
                <a:cubicBezTo>
                  <a:pt x="80" y="123"/>
                  <a:pt x="71" y="117"/>
                  <a:pt x="59" y="1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175"/>
          <p:cNvSpPr>
            <a:spLocks noChangeAspect="1" noEditPoints="1"/>
          </p:cNvSpPr>
          <p:nvPr/>
        </p:nvSpPr>
        <p:spPr bwMode="auto">
          <a:xfrm>
            <a:off x="4195063" y="4143380"/>
            <a:ext cx="371883" cy="365120"/>
          </a:xfrm>
          <a:custGeom>
            <a:avLst/>
            <a:gdLst>
              <a:gd name="T0" fmla="*/ 135 w 155"/>
              <a:gd name="T1" fmla="*/ 95 h 152"/>
              <a:gd name="T2" fmla="*/ 117 w 155"/>
              <a:gd name="T3" fmla="*/ 97 h 152"/>
              <a:gd name="T4" fmla="*/ 34 w 155"/>
              <a:gd name="T5" fmla="*/ 125 h 152"/>
              <a:gd name="T6" fmla="*/ 40 w 155"/>
              <a:gd name="T7" fmla="*/ 129 h 152"/>
              <a:gd name="T8" fmla="*/ 139 w 155"/>
              <a:gd name="T9" fmla="*/ 112 h 152"/>
              <a:gd name="T10" fmla="*/ 135 w 155"/>
              <a:gd name="T11" fmla="*/ 95 h 152"/>
              <a:gd name="T12" fmla="*/ 40 w 155"/>
              <a:gd name="T13" fmla="*/ 90 h 152"/>
              <a:gd name="T14" fmla="*/ 58 w 155"/>
              <a:gd name="T15" fmla="*/ 4 h 152"/>
              <a:gd name="T16" fmla="*/ 51 w 155"/>
              <a:gd name="T17" fmla="*/ 7 h 152"/>
              <a:gd name="T18" fmla="*/ 16 w 155"/>
              <a:gd name="T19" fmla="*/ 101 h 152"/>
              <a:gd name="T20" fmla="*/ 33 w 155"/>
              <a:gd name="T21" fmla="*/ 106 h 152"/>
              <a:gd name="T22" fmla="*/ 40 w 155"/>
              <a:gd name="T23" fmla="*/ 90 h 152"/>
              <a:gd name="T24" fmla="*/ 87 w 155"/>
              <a:gd name="T25" fmla="*/ 0 h 152"/>
              <a:gd name="T26" fmla="*/ 74 w 155"/>
              <a:gd name="T27" fmla="*/ 13 h 152"/>
              <a:gd name="T28" fmla="*/ 85 w 155"/>
              <a:gd name="T29" fmla="*/ 27 h 152"/>
              <a:gd name="T30" fmla="*/ 151 w 155"/>
              <a:gd name="T31" fmla="*/ 85 h 152"/>
              <a:gd name="T32" fmla="*/ 152 w 155"/>
              <a:gd name="T33" fmla="*/ 78 h 152"/>
              <a:gd name="T34" fmla="*/ 87 w 155"/>
              <a:gd name="T35" fmla="*/ 0 h 152"/>
              <a:gd name="T36" fmla="*/ 57 w 155"/>
              <a:gd name="T37" fmla="*/ 75 h 152"/>
              <a:gd name="T38" fmla="*/ 56 w 155"/>
              <a:gd name="T39" fmla="*/ 86 h 152"/>
              <a:gd name="T40" fmla="*/ 61 w 155"/>
              <a:gd name="T41" fmla="*/ 82 h 152"/>
              <a:gd name="T42" fmla="*/ 65 w 155"/>
              <a:gd name="T43" fmla="*/ 90 h 152"/>
              <a:gd name="T44" fmla="*/ 61 w 155"/>
              <a:gd name="T45" fmla="*/ 94 h 152"/>
              <a:gd name="T46" fmla="*/ 71 w 155"/>
              <a:gd name="T47" fmla="*/ 98 h 152"/>
              <a:gd name="T48" fmla="*/ 80 w 155"/>
              <a:gd name="T49" fmla="*/ 94 h 152"/>
              <a:gd name="T50" fmla="*/ 81 w 155"/>
              <a:gd name="T51" fmla="*/ 94 h 152"/>
              <a:gd name="T52" fmla="*/ 91 w 155"/>
              <a:gd name="T53" fmla="*/ 98 h 152"/>
              <a:gd name="T54" fmla="*/ 100 w 155"/>
              <a:gd name="T55" fmla="*/ 94 h 152"/>
              <a:gd name="T56" fmla="*/ 96 w 155"/>
              <a:gd name="T57" fmla="*/ 90 h 152"/>
              <a:gd name="T58" fmla="*/ 101 w 155"/>
              <a:gd name="T59" fmla="*/ 82 h 152"/>
              <a:gd name="T60" fmla="*/ 106 w 155"/>
              <a:gd name="T61" fmla="*/ 86 h 152"/>
              <a:gd name="T62" fmla="*/ 105 w 155"/>
              <a:gd name="T63" fmla="*/ 75 h 152"/>
              <a:gd name="T64" fmla="*/ 99 w 155"/>
              <a:gd name="T65" fmla="*/ 68 h 152"/>
              <a:gd name="T66" fmla="*/ 99 w 155"/>
              <a:gd name="T67" fmla="*/ 68 h 152"/>
              <a:gd name="T68" fmla="*/ 98 w 155"/>
              <a:gd name="T69" fmla="*/ 64 h 152"/>
              <a:gd name="T70" fmla="*/ 98 w 155"/>
              <a:gd name="T71" fmla="*/ 63 h 152"/>
              <a:gd name="T72" fmla="*/ 98 w 155"/>
              <a:gd name="T73" fmla="*/ 62 h 152"/>
              <a:gd name="T74" fmla="*/ 81 w 155"/>
              <a:gd name="T75" fmla="*/ 44 h 152"/>
              <a:gd name="T76" fmla="*/ 64 w 155"/>
              <a:gd name="T77" fmla="*/ 62 h 152"/>
              <a:gd name="T78" fmla="*/ 63 w 155"/>
              <a:gd name="T79" fmla="*/ 63 h 152"/>
              <a:gd name="T80" fmla="*/ 63 w 155"/>
              <a:gd name="T81" fmla="*/ 64 h 152"/>
              <a:gd name="T82" fmla="*/ 62 w 155"/>
              <a:gd name="T83" fmla="*/ 68 h 152"/>
              <a:gd name="T84" fmla="*/ 62 w 155"/>
              <a:gd name="T85" fmla="*/ 68 h 152"/>
              <a:gd name="T86" fmla="*/ 57 w 155"/>
              <a:gd name="T87" fmla="*/ 7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2">
                <a:moveTo>
                  <a:pt x="135" y="95"/>
                </a:moveTo>
                <a:cubicBezTo>
                  <a:pt x="129" y="90"/>
                  <a:pt x="121" y="91"/>
                  <a:pt x="117" y="97"/>
                </a:cubicBezTo>
                <a:cubicBezTo>
                  <a:pt x="113" y="103"/>
                  <a:pt x="83" y="140"/>
                  <a:pt x="34" y="125"/>
                </a:cubicBezTo>
                <a:cubicBezTo>
                  <a:pt x="36" y="126"/>
                  <a:pt x="38" y="128"/>
                  <a:pt x="40" y="129"/>
                </a:cubicBezTo>
                <a:cubicBezTo>
                  <a:pt x="72" y="152"/>
                  <a:pt x="116" y="144"/>
                  <a:pt x="139" y="112"/>
                </a:cubicBezTo>
                <a:cubicBezTo>
                  <a:pt x="143" y="106"/>
                  <a:pt x="141" y="99"/>
                  <a:pt x="135" y="95"/>
                </a:cubicBezTo>
                <a:close/>
                <a:moveTo>
                  <a:pt x="40" y="90"/>
                </a:moveTo>
                <a:cubicBezTo>
                  <a:pt x="37" y="83"/>
                  <a:pt x="20" y="39"/>
                  <a:pt x="58" y="4"/>
                </a:cubicBezTo>
                <a:cubicBezTo>
                  <a:pt x="56" y="5"/>
                  <a:pt x="53" y="6"/>
                  <a:pt x="51" y="7"/>
                </a:cubicBezTo>
                <a:cubicBezTo>
                  <a:pt x="15" y="23"/>
                  <a:pt x="0" y="65"/>
                  <a:pt x="16" y="101"/>
                </a:cubicBezTo>
                <a:cubicBezTo>
                  <a:pt x="19" y="108"/>
                  <a:pt x="27" y="110"/>
                  <a:pt x="33" y="106"/>
                </a:cubicBezTo>
                <a:cubicBezTo>
                  <a:pt x="40" y="103"/>
                  <a:pt x="44" y="97"/>
                  <a:pt x="40" y="90"/>
                </a:cubicBezTo>
                <a:close/>
                <a:moveTo>
                  <a:pt x="87" y="0"/>
                </a:moveTo>
                <a:cubicBezTo>
                  <a:pt x="80" y="0"/>
                  <a:pt x="75" y="5"/>
                  <a:pt x="74" y="13"/>
                </a:cubicBezTo>
                <a:cubicBezTo>
                  <a:pt x="73" y="20"/>
                  <a:pt x="77" y="26"/>
                  <a:pt x="85" y="27"/>
                </a:cubicBezTo>
                <a:cubicBezTo>
                  <a:pt x="92" y="28"/>
                  <a:pt x="140" y="35"/>
                  <a:pt x="151" y="85"/>
                </a:cubicBezTo>
                <a:cubicBezTo>
                  <a:pt x="151" y="83"/>
                  <a:pt x="152" y="80"/>
                  <a:pt x="152" y="78"/>
                </a:cubicBezTo>
                <a:cubicBezTo>
                  <a:pt x="155" y="38"/>
                  <a:pt x="126" y="4"/>
                  <a:pt x="87" y="0"/>
                </a:cubicBezTo>
                <a:close/>
                <a:moveTo>
                  <a:pt x="57" y="75"/>
                </a:moveTo>
                <a:cubicBezTo>
                  <a:pt x="55" y="80"/>
                  <a:pt x="54" y="85"/>
                  <a:pt x="56" y="86"/>
                </a:cubicBezTo>
                <a:cubicBezTo>
                  <a:pt x="57" y="86"/>
                  <a:pt x="59" y="85"/>
                  <a:pt x="61" y="82"/>
                </a:cubicBezTo>
                <a:cubicBezTo>
                  <a:pt x="61" y="85"/>
                  <a:pt x="63" y="88"/>
                  <a:pt x="65" y="90"/>
                </a:cubicBezTo>
                <a:cubicBezTo>
                  <a:pt x="63" y="90"/>
                  <a:pt x="61" y="92"/>
                  <a:pt x="61" y="94"/>
                </a:cubicBezTo>
                <a:cubicBezTo>
                  <a:pt x="61" y="96"/>
                  <a:pt x="65" y="98"/>
                  <a:pt x="71" y="98"/>
                </a:cubicBezTo>
                <a:cubicBezTo>
                  <a:pt x="76" y="98"/>
                  <a:pt x="80" y="97"/>
                  <a:pt x="80" y="94"/>
                </a:cubicBezTo>
                <a:cubicBezTo>
                  <a:pt x="80" y="94"/>
                  <a:pt x="81" y="94"/>
                  <a:pt x="81" y="94"/>
                </a:cubicBezTo>
                <a:cubicBezTo>
                  <a:pt x="82" y="97"/>
                  <a:pt x="86" y="98"/>
                  <a:pt x="91" y="98"/>
                </a:cubicBezTo>
                <a:cubicBezTo>
                  <a:pt x="96" y="98"/>
                  <a:pt x="100" y="96"/>
                  <a:pt x="100" y="94"/>
                </a:cubicBezTo>
                <a:cubicBezTo>
                  <a:pt x="100" y="92"/>
                  <a:pt x="99" y="90"/>
                  <a:pt x="96" y="90"/>
                </a:cubicBezTo>
                <a:cubicBezTo>
                  <a:pt x="99" y="88"/>
                  <a:pt x="100" y="85"/>
                  <a:pt x="101" y="82"/>
                </a:cubicBezTo>
                <a:cubicBezTo>
                  <a:pt x="103" y="85"/>
                  <a:pt x="104" y="86"/>
                  <a:pt x="106" y="86"/>
                </a:cubicBezTo>
                <a:cubicBezTo>
                  <a:pt x="107" y="85"/>
                  <a:pt x="107" y="80"/>
                  <a:pt x="105" y="75"/>
                </a:cubicBezTo>
                <a:cubicBezTo>
                  <a:pt x="103" y="72"/>
                  <a:pt x="101" y="69"/>
                  <a:pt x="99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66"/>
                  <a:pt x="99" y="65"/>
                  <a:pt x="98" y="64"/>
                </a:cubicBezTo>
                <a:cubicBezTo>
                  <a:pt x="98" y="64"/>
                  <a:pt x="98" y="63"/>
                  <a:pt x="98" y="63"/>
                </a:cubicBezTo>
                <a:cubicBezTo>
                  <a:pt x="98" y="63"/>
                  <a:pt x="98" y="62"/>
                  <a:pt x="98" y="62"/>
                </a:cubicBezTo>
                <a:cubicBezTo>
                  <a:pt x="98" y="52"/>
                  <a:pt x="91" y="44"/>
                  <a:pt x="81" y="44"/>
                </a:cubicBezTo>
                <a:cubicBezTo>
                  <a:pt x="71" y="44"/>
                  <a:pt x="64" y="52"/>
                  <a:pt x="64" y="62"/>
                </a:cubicBezTo>
                <a:cubicBezTo>
                  <a:pt x="63" y="62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ubicBezTo>
                  <a:pt x="63" y="65"/>
                  <a:pt x="62" y="66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1" y="69"/>
                  <a:pt x="58" y="72"/>
                  <a:pt x="57" y="7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176"/>
          <p:cNvSpPr>
            <a:spLocks noChangeAspect="1" noEditPoints="1"/>
          </p:cNvSpPr>
          <p:nvPr/>
        </p:nvSpPr>
        <p:spPr bwMode="auto">
          <a:xfrm>
            <a:off x="5380909" y="4135232"/>
            <a:ext cx="382103" cy="365120"/>
          </a:xfrm>
          <a:custGeom>
            <a:avLst/>
            <a:gdLst>
              <a:gd name="T0" fmla="*/ 44 w 148"/>
              <a:gd name="T1" fmla="*/ 0 h 141"/>
              <a:gd name="T2" fmla="*/ 0 w 148"/>
              <a:gd name="T3" fmla="*/ 27 h 141"/>
              <a:gd name="T4" fmla="*/ 30 w 148"/>
              <a:gd name="T5" fmla="*/ 53 h 141"/>
              <a:gd name="T6" fmla="*/ 74 w 148"/>
              <a:gd name="T7" fmla="*/ 24 h 141"/>
              <a:gd name="T8" fmla="*/ 44 w 148"/>
              <a:gd name="T9" fmla="*/ 0 h 141"/>
              <a:gd name="T10" fmla="*/ 101 w 148"/>
              <a:gd name="T11" fmla="*/ 117 h 141"/>
              <a:gd name="T12" fmla="*/ 99 w 148"/>
              <a:gd name="T13" fmla="*/ 116 h 141"/>
              <a:gd name="T14" fmla="*/ 74 w 148"/>
              <a:gd name="T15" fmla="*/ 96 h 141"/>
              <a:gd name="T16" fmla="*/ 50 w 148"/>
              <a:gd name="T17" fmla="*/ 116 h 141"/>
              <a:gd name="T18" fmla="*/ 47 w 148"/>
              <a:gd name="T19" fmla="*/ 117 h 141"/>
              <a:gd name="T20" fmla="*/ 45 w 148"/>
              <a:gd name="T21" fmla="*/ 116 h 141"/>
              <a:gd name="T22" fmla="*/ 27 w 148"/>
              <a:gd name="T23" fmla="*/ 104 h 141"/>
              <a:gd name="T24" fmla="*/ 27 w 148"/>
              <a:gd name="T25" fmla="*/ 111 h 141"/>
              <a:gd name="T26" fmla="*/ 74 w 148"/>
              <a:gd name="T27" fmla="*/ 141 h 141"/>
              <a:gd name="T28" fmla="*/ 121 w 148"/>
              <a:gd name="T29" fmla="*/ 111 h 141"/>
              <a:gd name="T30" fmla="*/ 121 w 148"/>
              <a:gd name="T31" fmla="*/ 104 h 141"/>
              <a:gd name="T32" fmla="*/ 103 w 148"/>
              <a:gd name="T33" fmla="*/ 116 h 141"/>
              <a:gd name="T34" fmla="*/ 101 w 148"/>
              <a:gd name="T35" fmla="*/ 117 h 141"/>
              <a:gd name="T36" fmla="*/ 148 w 148"/>
              <a:gd name="T37" fmla="*/ 27 h 141"/>
              <a:gd name="T38" fmla="*/ 104 w 148"/>
              <a:gd name="T39" fmla="*/ 0 h 141"/>
              <a:gd name="T40" fmla="*/ 74 w 148"/>
              <a:gd name="T41" fmla="*/ 24 h 141"/>
              <a:gd name="T42" fmla="*/ 118 w 148"/>
              <a:gd name="T43" fmla="*/ 53 h 141"/>
              <a:gd name="T44" fmla="*/ 148 w 148"/>
              <a:gd name="T45" fmla="*/ 27 h 141"/>
              <a:gd name="T46" fmla="*/ 74 w 148"/>
              <a:gd name="T47" fmla="*/ 80 h 141"/>
              <a:gd name="T48" fmla="*/ 101 w 148"/>
              <a:gd name="T49" fmla="*/ 103 h 141"/>
              <a:gd name="T50" fmla="*/ 145 w 148"/>
              <a:gd name="T51" fmla="*/ 74 h 141"/>
              <a:gd name="T52" fmla="*/ 118 w 148"/>
              <a:gd name="T53" fmla="*/ 53 h 141"/>
              <a:gd name="T54" fmla="*/ 74 w 148"/>
              <a:gd name="T55" fmla="*/ 80 h 141"/>
              <a:gd name="T56" fmla="*/ 47 w 148"/>
              <a:gd name="T57" fmla="*/ 103 h 141"/>
              <a:gd name="T58" fmla="*/ 74 w 148"/>
              <a:gd name="T59" fmla="*/ 80 h 141"/>
              <a:gd name="T60" fmla="*/ 30 w 148"/>
              <a:gd name="T61" fmla="*/ 53 h 141"/>
              <a:gd name="T62" fmla="*/ 3 w 148"/>
              <a:gd name="T63" fmla="*/ 74 h 141"/>
              <a:gd name="T64" fmla="*/ 47 w 148"/>
              <a:gd name="T65" fmla="*/ 10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41">
                <a:moveTo>
                  <a:pt x="44" y="0"/>
                </a:moveTo>
                <a:cubicBezTo>
                  <a:pt x="0" y="27"/>
                  <a:pt x="0" y="27"/>
                  <a:pt x="0" y="27"/>
                </a:cubicBezTo>
                <a:cubicBezTo>
                  <a:pt x="30" y="53"/>
                  <a:pt x="30" y="53"/>
                  <a:pt x="30" y="53"/>
                </a:cubicBezTo>
                <a:cubicBezTo>
                  <a:pt x="74" y="24"/>
                  <a:pt x="74" y="24"/>
                  <a:pt x="74" y="24"/>
                </a:cubicBezTo>
                <a:lnTo>
                  <a:pt x="44" y="0"/>
                </a:lnTo>
                <a:close/>
                <a:moveTo>
                  <a:pt x="101" y="117"/>
                </a:moveTo>
                <a:cubicBezTo>
                  <a:pt x="100" y="117"/>
                  <a:pt x="99" y="116"/>
                  <a:pt x="99" y="116"/>
                </a:cubicBezTo>
                <a:cubicBezTo>
                  <a:pt x="74" y="96"/>
                  <a:pt x="74" y="96"/>
                  <a:pt x="74" y="9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49" y="116"/>
                  <a:pt x="48" y="117"/>
                  <a:pt x="47" y="117"/>
                </a:cubicBezTo>
                <a:cubicBezTo>
                  <a:pt x="47" y="117"/>
                  <a:pt x="46" y="117"/>
                  <a:pt x="45" y="116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2" y="117"/>
                  <a:pt x="101" y="117"/>
                  <a:pt x="101" y="117"/>
                </a:cubicBezTo>
                <a:close/>
                <a:moveTo>
                  <a:pt x="148" y="27"/>
                </a:moveTo>
                <a:cubicBezTo>
                  <a:pt x="104" y="0"/>
                  <a:pt x="104" y="0"/>
                  <a:pt x="104" y="0"/>
                </a:cubicBezTo>
                <a:cubicBezTo>
                  <a:pt x="74" y="24"/>
                  <a:pt x="74" y="24"/>
                  <a:pt x="74" y="24"/>
                </a:cubicBezTo>
                <a:cubicBezTo>
                  <a:pt x="118" y="53"/>
                  <a:pt x="118" y="53"/>
                  <a:pt x="118" y="53"/>
                </a:cubicBezTo>
                <a:lnTo>
                  <a:pt x="148" y="27"/>
                </a:lnTo>
                <a:close/>
                <a:moveTo>
                  <a:pt x="74" y="80"/>
                </a:moveTo>
                <a:cubicBezTo>
                  <a:pt x="101" y="103"/>
                  <a:pt x="101" y="103"/>
                  <a:pt x="101" y="10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18" y="53"/>
                  <a:pt x="118" y="53"/>
                  <a:pt x="118" y="53"/>
                </a:cubicBezTo>
                <a:lnTo>
                  <a:pt x="74" y="80"/>
                </a:lnTo>
                <a:close/>
                <a:moveTo>
                  <a:pt x="47" y="103"/>
                </a:moveTo>
                <a:cubicBezTo>
                  <a:pt x="74" y="80"/>
                  <a:pt x="74" y="80"/>
                  <a:pt x="74" y="80"/>
                </a:cubicBezTo>
                <a:cubicBezTo>
                  <a:pt x="30" y="53"/>
                  <a:pt x="30" y="53"/>
                  <a:pt x="30" y="53"/>
                </a:cubicBezTo>
                <a:cubicBezTo>
                  <a:pt x="3" y="74"/>
                  <a:pt x="3" y="74"/>
                  <a:pt x="3" y="74"/>
                </a:cubicBezTo>
                <a:lnTo>
                  <a:pt x="47" y="1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7" name="Group 256"/>
          <p:cNvGrpSpPr>
            <a:grpSpLocks noChangeAspect="1"/>
          </p:cNvGrpSpPr>
          <p:nvPr/>
        </p:nvGrpSpPr>
        <p:grpSpPr>
          <a:xfrm>
            <a:off x="5988076" y="4135232"/>
            <a:ext cx="335813" cy="365120"/>
            <a:chOff x="7642225" y="3163888"/>
            <a:chExt cx="436563" cy="474663"/>
          </a:xfrm>
          <a:solidFill>
            <a:schemeClr val="accent3"/>
          </a:solidFill>
        </p:grpSpPr>
        <p:sp>
          <p:nvSpPr>
            <p:cNvPr id="258" name="Freeform 177"/>
            <p:cNvSpPr>
              <a:spLocks noEditPoints="1"/>
            </p:cNvSpPr>
            <p:nvPr/>
          </p:nvSpPr>
          <p:spPr bwMode="auto">
            <a:xfrm>
              <a:off x="7645400" y="3163888"/>
              <a:ext cx="433388" cy="474663"/>
            </a:xfrm>
            <a:custGeom>
              <a:avLst/>
              <a:gdLst>
                <a:gd name="T0" fmla="*/ 115 w 128"/>
                <a:gd name="T1" fmla="*/ 26 h 140"/>
                <a:gd name="T2" fmla="*/ 102 w 128"/>
                <a:gd name="T3" fmla="*/ 16 h 140"/>
                <a:gd name="T4" fmla="*/ 70 w 128"/>
                <a:gd name="T5" fmla="*/ 14 h 140"/>
                <a:gd name="T6" fmla="*/ 63 w 128"/>
                <a:gd name="T7" fmla="*/ 2 h 140"/>
                <a:gd name="T8" fmla="*/ 45 w 128"/>
                <a:gd name="T9" fmla="*/ 0 h 140"/>
                <a:gd name="T10" fmla="*/ 39 w 128"/>
                <a:gd name="T11" fmla="*/ 13 h 140"/>
                <a:gd name="T12" fmla="*/ 39 w 128"/>
                <a:gd name="T13" fmla="*/ 30 h 140"/>
                <a:gd name="T14" fmla="*/ 27 w 128"/>
                <a:gd name="T15" fmla="*/ 42 h 140"/>
                <a:gd name="T16" fmla="*/ 9 w 128"/>
                <a:gd name="T17" fmla="*/ 42 h 140"/>
                <a:gd name="T18" fmla="*/ 0 w 128"/>
                <a:gd name="T19" fmla="*/ 46 h 140"/>
                <a:gd name="T20" fmla="*/ 14 w 128"/>
                <a:gd name="T21" fmla="*/ 93 h 140"/>
                <a:gd name="T22" fmla="*/ 53 w 128"/>
                <a:gd name="T23" fmla="*/ 100 h 140"/>
                <a:gd name="T24" fmla="*/ 59 w 128"/>
                <a:gd name="T25" fmla="*/ 83 h 140"/>
                <a:gd name="T26" fmla="*/ 72 w 128"/>
                <a:gd name="T27" fmla="*/ 95 h 140"/>
                <a:gd name="T28" fmla="*/ 95 w 128"/>
                <a:gd name="T29" fmla="*/ 104 h 140"/>
                <a:gd name="T30" fmla="*/ 91 w 128"/>
                <a:gd name="T31" fmla="*/ 125 h 140"/>
                <a:gd name="T32" fmla="*/ 77 w 128"/>
                <a:gd name="T33" fmla="*/ 126 h 140"/>
                <a:gd name="T34" fmla="*/ 75 w 128"/>
                <a:gd name="T35" fmla="*/ 115 h 140"/>
                <a:gd name="T36" fmla="*/ 81 w 128"/>
                <a:gd name="T37" fmla="*/ 115 h 140"/>
                <a:gd name="T38" fmla="*/ 81 w 128"/>
                <a:gd name="T39" fmla="*/ 104 h 140"/>
                <a:gd name="T40" fmla="*/ 59 w 128"/>
                <a:gd name="T41" fmla="*/ 115 h 140"/>
                <a:gd name="T42" fmla="*/ 62 w 128"/>
                <a:gd name="T43" fmla="*/ 136 h 140"/>
                <a:gd name="T44" fmla="*/ 92 w 128"/>
                <a:gd name="T45" fmla="*/ 140 h 140"/>
                <a:gd name="T46" fmla="*/ 115 w 128"/>
                <a:gd name="T47" fmla="*/ 26 h 140"/>
                <a:gd name="T48" fmla="*/ 101 w 128"/>
                <a:gd name="T49" fmla="*/ 72 h 140"/>
                <a:gd name="T50" fmla="*/ 89 w 128"/>
                <a:gd name="T51" fmla="*/ 70 h 140"/>
                <a:gd name="T52" fmla="*/ 78 w 128"/>
                <a:gd name="T53" fmla="*/ 71 h 140"/>
                <a:gd name="T54" fmla="*/ 88 w 128"/>
                <a:gd name="T55" fmla="*/ 55 h 140"/>
                <a:gd name="T56" fmla="*/ 101 w 128"/>
                <a:gd name="T57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40">
                  <a:moveTo>
                    <a:pt x="115" y="26"/>
                  </a:moveTo>
                  <a:cubicBezTo>
                    <a:pt x="115" y="17"/>
                    <a:pt x="102" y="16"/>
                    <a:pt x="102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5"/>
                    <a:pt x="63" y="2"/>
                  </a:cubicBezTo>
                  <a:cubicBezTo>
                    <a:pt x="57" y="0"/>
                    <a:pt x="50" y="0"/>
                    <a:pt x="45" y="0"/>
                  </a:cubicBezTo>
                  <a:cubicBezTo>
                    <a:pt x="40" y="1"/>
                    <a:pt x="39" y="7"/>
                    <a:pt x="39" y="13"/>
                  </a:cubicBezTo>
                  <a:cubicBezTo>
                    <a:pt x="39" y="19"/>
                    <a:pt x="39" y="26"/>
                    <a:pt x="39" y="30"/>
                  </a:cubicBezTo>
                  <a:cubicBezTo>
                    <a:pt x="39" y="38"/>
                    <a:pt x="35" y="42"/>
                    <a:pt x="27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4" y="41"/>
                    <a:pt x="0" y="42"/>
                    <a:pt x="0" y="46"/>
                  </a:cubicBezTo>
                  <a:cubicBezTo>
                    <a:pt x="0" y="50"/>
                    <a:pt x="6" y="85"/>
                    <a:pt x="14" y="93"/>
                  </a:cubicBezTo>
                  <a:cubicBezTo>
                    <a:pt x="19" y="97"/>
                    <a:pt x="47" y="100"/>
                    <a:pt x="53" y="100"/>
                  </a:cubicBezTo>
                  <a:cubicBezTo>
                    <a:pt x="59" y="100"/>
                    <a:pt x="57" y="83"/>
                    <a:pt x="59" y="83"/>
                  </a:cubicBezTo>
                  <a:cubicBezTo>
                    <a:pt x="61" y="83"/>
                    <a:pt x="62" y="93"/>
                    <a:pt x="72" y="95"/>
                  </a:cubicBezTo>
                  <a:cubicBezTo>
                    <a:pt x="81" y="97"/>
                    <a:pt x="94" y="97"/>
                    <a:pt x="95" y="104"/>
                  </a:cubicBezTo>
                  <a:cubicBezTo>
                    <a:pt x="96" y="113"/>
                    <a:pt x="96" y="124"/>
                    <a:pt x="91" y="125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68" y="125"/>
                    <a:pt x="71" y="115"/>
                    <a:pt x="75" y="115"/>
                  </a:cubicBezTo>
                  <a:cubicBezTo>
                    <a:pt x="79" y="115"/>
                    <a:pt x="81" y="115"/>
                    <a:pt x="81" y="11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4"/>
                    <a:pt x="60" y="101"/>
                    <a:pt x="59" y="115"/>
                  </a:cubicBezTo>
                  <a:cubicBezTo>
                    <a:pt x="59" y="128"/>
                    <a:pt x="61" y="134"/>
                    <a:pt x="62" y="136"/>
                  </a:cubicBezTo>
                  <a:cubicBezTo>
                    <a:pt x="64" y="137"/>
                    <a:pt x="67" y="140"/>
                    <a:pt x="92" y="140"/>
                  </a:cubicBezTo>
                  <a:cubicBezTo>
                    <a:pt x="128" y="140"/>
                    <a:pt x="115" y="35"/>
                    <a:pt x="115" y="26"/>
                  </a:cubicBezTo>
                  <a:close/>
                  <a:moveTo>
                    <a:pt x="101" y="72"/>
                  </a:moveTo>
                  <a:cubicBezTo>
                    <a:pt x="99" y="74"/>
                    <a:pt x="94" y="70"/>
                    <a:pt x="89" y="70"/>
                  </a:cubicBezTo>
                  <a:cubicBezTo>
                    <a:pt x="84" y="70"/>
                    <a:pt x="79" y="73"/>
                    <a:pt x="78" y="71"/>
                  </a:cubicBezTo>
                  <a:cubicBezTo>
                    <a:pt x="77" y="69"/>
                    <a:pt x="79" y="55"/>
                    <a:pt x="88" y="55"/>
                  </a:cubicBezTo>
                  <a:cubicBezTo>
                    <a:pt x="97" y="55"/>
                    <a:pt x="102" y="71"/>
                    <a:pt x="10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8"/>
            <p:cNvSpPr>
              <a:spLocks/>
            </p:cNvSpPr>
            <p:nvPr/>
          </p:nvSpPr>
          <p:spPr bwMode="auto">
            <a:xfrm>
              <a:off x="7642225" y="3170238"/>
              <a:ext cx="90488" cy="88900"/>
            </a:xfrm>
            <a:custGeom>
              <a:avLst/>
              <a:gdLst>
                <a:gd name="T0" fmla="*/ 27 w 27"/>
                <a:gd name="T1" fmla="*/ 23 h 26"/>
                <a:gd name="T2" fmla="*/ 27 w 27"/>
                <a:gd name="T3" fmla="*/ 0 h 26"/>
                <a:gd name="T4" fmla="*/ 0 w 27"/>
                <a:gd name="T5" fmla="*/ 26 h 26"/>
                <a:gd name="T6" fmla="*/ 23 w 27"/>
                <a:gd name="T7" fmla="*/ 26 h 26"/>
                <a:gd name="T8" fmla="*/ 27 w 27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3"/>
                  </a:moveTo>
                  <a:cubicBezTo>
                    <a:pt x="27" y="21"/>
                    <a:pt x="27" y="0"/>
                    <a:pt x="27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9" y="26"/>
                    <a:pt x="23" y="26"/>
                  </a:cubicBezTo>
                  <a:cubicBezTo>
                    <a:pt x="26" y="26"/>
                    <a:pt x="27" y="25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Freeform 179"/>
          <p:cNvSpPr>
            <a:spLocks noChangeAspect="1" noEditPoints="1"/>
          </p:cNvSpPr>
          <p:nvPr/>
        </p:nvSpPr>
        <p:spPr bwMode="auto">
          <a:xfrm>
            <a:off x="6548952" y="4143380"/>
            <a:ext cx="363742" cy="365120"/>
          </a:xfrm>
          <a:custGeom>
            <a:avLst/>
            <a:gdLst>
              <a:gd name="T0" fmla="*/ 28 w 124"/>
              <a:gd name="T1" fmla="*/ 51 h 124"/>
              <a:gd name="T2" fmla="*/ 43 w 124"/>
              <a:gd name="T3" fmla="*/ 28 h 124"/>
              <a:gd name="T4" fmla="*/ 60 w 124"/>
              <a:gd name="T5" fmla="*/ 28 h 124"/>
              <a:gd name="T6" fmla="*/ 60 w 124"/>
              <a:gd name="T7" fmla="*/ 47 h 124"/>
              <a:gd name="T8" fmla="*/ 60 w 124"/>
              <a:gd name="T9" fmla="*/ 48 h 124"/>
              <a:gd name="T10" fmla="*/ 62 w 124"/>
              <a:gd name="T11" fmla="*/ 49 h 124"/>
              <a:gd name="T12" fmla="*/ 63 w 124"/>
              <a:gd name="T13" fmla="*/ 48 h 124"/>
              <a:gd name="T14" fmla="*/ 111 w 124"/>
              <a:gd name="T15" fmla="*/ 0 h 124"/>
              <a:gd name="T16" fmla="*/ 79 w 124"/>
              <a:gd name="T17" fmla="*/ 0 h 124"/>
              <a:gd name="T18" fmla="*/ 43 w 124"/>
              <a:gd name="T19" fmla="*/ 0 h 124"/>
              <a:gd name="T20" fmla="*/ 0 w 124"/>
              <a:gd name="T21" fmla="*/ 47 h 124"/>
              <a:gd name="T22" fmla="*/ 0 w 124"/>
              <a:gd name="T23" fmla="*/ 111 h 124"/>
              <a:gd name="T24" fmla="*/ 28 w 124"/>
              <a:gd name="T25" fmla="*/ 83 h 124"/>
              <a:gd name="T26" fmla="*/ 28 w 124"/>
              <a:gd name="T27" fmla="*/ 51 h 124"/>
              <a:gd name="T28" fmla="*/ 96 w 124"/>
              <a:gd name="T29" fmla="*/ 41 h 124"/>
              <a:gd name="T30" fmla="*/ 96 w 124"/>
              <a:gd name="T31" fmla="*/ 73 h 124"/>
              <a:gd name="T32" fmla="*/ 81 w 124"/>
              <a:gd name="T33" fmla="*/ 96 h 124"/>
              <a:gd name="T34" fmla="*/ 64 w 124"/>
              <a:gd name="T35" fmla="*/ 96 h 124"/>
              <a:gd name="T36" fmla="*/ 64 w 124"/>
              <a:gd name="T37" fmla="*/ 77 h 124"/>
              <a:gd name="T38" fmla="*/ 64 w 124"/>
              <a:gd name="T39" fmla="*/ 76 h 124"/>
              <a:gd name="T40" fmla="*/ 62 w 124"/>
              <a:gd name="T41" fmla="*/ 75 h 124"/>
              <a:gd name="T42" fmla="*/ 61 w 124"/>
              <a:gd name="T43" fmla="*/ 76 h 124"/>
              <a:gd name="T44" fmla="*/ 13 w 124"/>
              <a:gd name="T45" fmla="*/ 124 h 124"/>
              <a:gd name="T46" fmla="*/ 45 w 124"/>
              <a:gd name="T47" fmla="*/ 124 h 124"/>
              <a:gd name="T48" fmla="*/ 81 w 124"/>
              <a:gd name="T49" fmla="*/ 124 h 124"/>
              <a:gd name="T50" fmla="*/ 124 w 124"/>
              <a:gd name="T51" fmla="*/ 77 h 124"/>
              <a:gd name="T52" fmla="*/ 124 w 124"/>
              <a:gd name="T53" fmla="*/ 13 h 124"/>
              <a:gd name="T54" fmla="*/ 96 w 124"/>
              <a:gd name="T55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124">
                <a:moveTo>
                  <a:pt x="28" y="51"/>
                </a:moveTo>
                <a:cubicBezTo>
                  <a:pt x="28" y="38"/>
                  <a:pt x="31" y="30"/>
                  <a:pt x="43" y="28"/>
                </a:cubicBezTo>
                <a:cubicBezTo>
                  <a:pt x="47" y="27"/>
                  <a:pt x="55" y="28"/>
                  <a:pt x="60" y="28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8"/>
                </a:cubicBezTo>
                <a:cubicBezTo>
                  <a:pt x="60" y="48"/>
                  <a:pt x="61" y="49"/>
                  <a:pt x="62" y="49"/>
                </a:cubicBezTo>
                <a:cubicBezTo>
                  <a:pt x="62" y="49"/>
                  <a:pt x="63" y="49"/>
                  <a:pt x="63" y="48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5" y="0"/>
                  <a:pt x="0" y="16"/>
                  <a:pt x="0" y="47"/>
                </a:cubicBezTo>
                <a:cubicBezTo>
                  <a:pt x="0" y="111"/>
                  <a:pt x="0" y="111"/>
                  <a:pt x="0" y="111"/>
                </a:cubicBezTo>
                <a:cubicBezTo>
                  <a:pt x="28" y="83"/>
                  <a:pt x="28" y="83"/>
                  <a:pt x="28" y="83"/>
                </a:cubicBezTo>
                <a:lnTo>
                  <a:pt x="28" y="51"/>
                </a:lnTo>
                <a:close/>
                <a:moveTo>
                  <a:pt x="96" y="41"/>
                </a:moveTo>
                <a:cubicBezTo>
                  <a:pt x="96" y="73"/>
                  <a:pt x="96" y="73"/>
                  <a:pt x="96" y="73"/>
                </a:cubicBezTo>
                <a:cubicBezTo>
                  <a:pt x="96" y="86"/>
                  <a:pt x="93" y="94"/>
                  <a:pt x="81" y="96"/>
                </a:cubicBezTo>
                <a:cubicBezTo>
                  <a:pt x="78" y="97"/>
                  <a:pt x="69" y="96"/>
                  <a:pt x="64" y="96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64" y="76"/>
                  <a:pt x="64" y="76"/>
                </a:cubicBezTo>
                <a:cubicBezTo>
                  <a:pt x="64" y="75"/>
                  <a:pt x="63" y="75"/>
                  <a:pt x="62" y="75"/>
                </a:cubicBezTo>
                <a:cubicBezTo>
                  <a:pt x="62" y="75"/>
                  <a:pt x="61" y="75"/>
                  <a:pt x="61" y="76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109" y="124"/>
                  <a:pt x="124" y="107"/>
                  <a:pt x="124" y="77"/>
                </a:cubicBezTo>
                <a:cubicBezTo>
                  <a:pt x="124" y="13"/>
                  <a:pt x="124" y="13"/>
                  <a:pt x="124" y="13"/>
                </a:cubicBezTo>
                <a:lnTo>
                  <a:pt x="96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180"/>
          <p:cNvSpPr>
            <a:spLocks noChangeAspect="1" noEditPoints="1"/>
          </p:cNvSpPr>
          <p:nvPr/>
        </p:nvSpPr>
        <p:spPr bwMode="auto">
          <a:xfrm>
            <a:off x="4792010" y="4135232"/>
            <a:ext cx="363835" cy="365120"/>
          </a:xfrm>
          <a:custGeom>
            <a:avLst/>
            <a:gdLst>
              <a:gd name="T0" fmla="*/ 107 w 133"/>
              <a:gd name="T1" fmla="*/ 66 h 133"/>
              <a:gd name="T2" fmla="*/ 67 w 133"/>
              <a:gd name="T3" fmla="*/ 107 h 133"/>
              <a:gd name="T4" fmla="*/ 26 w 133"/>
              <a:gd name="T5" fmla="*/ 66 h 133"/>
              <a:gd name="T6" fmla="*/ 27 w 133"/>
              <a:gd name="T7" fmla="*/ 59 h 133"/>
              <a:gd name="T8" fmla="*/ 0 w 133"/>
              <a:gd name="T9" fmla="*/ 59 h 133"/>
              <a:gd name="T10" fmla="*/ 0 w 133"/>
              <a:gd name="T11" fmla="*/ 112 h 133"/>
              <a:gd name="T12" fmla="*/ 21 w 133"/>
              <a:gd name="T13" fmla="*/ 133 h 133"/>
              <a:gd name="T14" fmla="*/ 112 w 133"/>
              <a:gd name="T15" fmla="*/ 133 h 133"/>
              <a:gd name="T16" fmla="*/ 133 w 133"/>
              <a:gd name="T17" fmla="*/ 112 h 133"/>
              <a:gd name="T18" fmla="*/ 133 w 133"/>
              <a:gd name="T19" fmla="*/ 59 h 133"/>
              <a:gd name="T20" fmla="*/ 106 w 133"/>
              <a:gd name="T21" fmla="*/ 59 h 133"/>
              <a:gd name="T22" fmla="*/ 107 w 133"/>
              <a:gd name="T23" fmla="*/ 66 h 133"/>
              <a:gd name="T24" fmla="*/ 112 w 133"/>
              <a:gd name="T25" fmla="*/ 0 h 133"/>
              <a:gd name="T26" fmla="*/ 21 w 133"/>
              <a:gd name="T27" fmla="*/ 0 h 133"/>
              <a:gd name="T28" fmla="*/ 0 w 133"/>
              <a:gd name="T29" fmla="*/ 21 h 133"/>
              <a:gd name="T30" fmla="*/ 0 w 133"/>
              <a:gd name="T31" fmla="*/ 43 h 133"/>
              <a:gd name="T32" fmla="*/ 34 w 133"/>
              <a:gd name="T33" fmla="*/ 43 h 133"/>
              <a:gd name="T34" fmla="*/ 67 w 133"/>
              <a:gd name="T35" fmla="*/ 26 h 133"/>
              <a:gd name="T36" fmla="*/ 99 w 133"/>
              <a:gd name="T37" fmla="*/ 43 h 133"/>
              <a:gd name="T38" fmla="*/ 133 w 133"/>
              <a:gd name="T39" fmla="*/ 43 h 133"/>
              <a:gd name="T40" fmla="*/ 133 w 133"/>
              <a:gd name="T41" fmla="*/ 21 h 133"/>
              <a:gd name="T42" fmla="*/ 112 w 133"/>
              <a:gd name="T43" fmla="*/ 0 h 133"/>
              <a:gd name="T44" fmla="*/ 122 w 133"/>
              <a:gd name="T45" fmla="*/ 25 h 133"/>
              <a:gd name="T46" fmla="*/ 119 w 133"/>
              <a:gd name="T47" fmla="*/ 29 h 133"/>
              <a:gd name="T48" fmla="*/ 108 w 133"/>
              <a:gd name="T49" fmla="*/ 29 h 133"/>
              <a:gd name="T50" fmla="*/ 104 w 133"/>
              <a:gd name="T51" fmla="*/ 25 h 133"/>
              <a:gd name="T52" fmla="*/ 104 w 133"/>
              <a:gd name="T53" fmla="*/ 14 h 133"/>
              <a:gd name="T54" fmla="*/ 108 w 133"/>
              <a:gd name="T55" fmla="*/ 11 h 133"/>
              <a:gd name="T56" fmla="*/ 119 w 133"/>
              <a:gd name="T57" fmla="*/ 11 h 133"/>
              <a:gd name="T58" fmla="*/ 122 w 133"/>
              <a:gd name="T59" fmla="*/ 14 h 133"/>
              <a:gd name="T60" fmla="*/ 122 w 133"/>
              <a:gd name="T61" fmla="*/ 25 h 133"/>
              <a:gd name="T62" fmla="*/ 91 w 133"/>
              <a:gd name="T63" fmla="*/ 66 h 133"/>
              <a:gd name="T64" fmla="*/ 67 w 133"/>
              <a:gd name="T65" fmla="*/ 42 h 133"/>
              <a:gd name="T66" fmla="*/ 42 w 133"/>
              <a:gd name="T67" fmla="*/ 66 h 133"/>
              <a:gd name="T68" fmla="*/ 67 w 133"/>
              <a:gd name="T69" fmla="*/ 91 h 133"/>
              <a:gd name="T70" fmla="*/ 91 w 133"/>
              <a:gd name="T7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3" h="133">
                <a:moveTo>
                  <a:pt x="107" y="66"/>
                </a:moveTo>
                <a:cubicBezTo>
                  <a:pt x="107" y="89"/>
                  <a:pt x="89" y="107"/>
                  <a:pt x="67" y="107"/>
                </a:cubicBezTo>
                <a:cubicBezTo>
                  <a:pt x="44" y="107"/>
                  <a:pt x="26" y="89"/>
                  <a:pt x="26" y="66"/>
                </a:cubicBezTo>
                <a:cubicBezTo>
                  <a:pt x="26" y="64"/>
                  <a:pt x="27" y="61"/>
                  <a:pt x="27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4"/>
                  <a:pt x="9" y="133"/>
                  <a:pt x="21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24" y="133"/>
                  <a:pt x="133" y="124"/>
                  <a:pt x="133" y="11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07" y="61"/>
                  <a:pt x="107" y="64"/>
                  <a:pt x="107" y="66"/>
                </a:cubicBezTo>
                <a:close/>
                <a:moveTo>
                  <a:pt x="11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3"/>
                  <a:pt x="0" y="43"/>
                  <a:pt x="0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33"/>
                  <a:pt x="53" y="26"/>
                  <a:pt x="67" y="26"/>
                </a:cubicBezTo>
                <a:cubicBezTo>
                  <a:pt x="80" y="26"/>
                  <a:pt x="92" y="33"/>
                  <a:pt x="99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9"/>
                  <a:pt x="124" y="0"/>
                  <a:pt x="112" y="0"/>
                </a:cubicBezTo>
                <a:close/>
                <a:moveTo>
                  <a:pt x="122" y="25"/>
                </a:moveTo>
                <a:cubicBezTo>
                  <a:pt x="122" y="28"/>
                  <a:pt x="121" y="29"/>
                  <a:pt x="119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6" y="29"/>
                  <a:pt x="104" y="28"/>
                  <a:pt x="104" y="2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2"/>
                  <a:pt x="106" y="11"/>
                  <a:pt x="108" y="11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21" y="11"/>
                  <a:pt x="122" y="12"/>
                  <a:pt x="122" y="14"/>
                </a:cubicBezTo>
                <a:lnTo>
                  <a:pt x="122" y="25"/>
                </a:lnTo>
                <a:close/>
                <a:moveTo>
                  <a:pt x="91" y="66"/>
                </a:moveTo>
                <a:cubicBezTo>
                  <a:pt x="91" y="53"/>
                  <a:pt x="80" y="42"/>
                  <a:pt x="67" y="42"/>
                </a:cubicBezTo>
                <a:cubicBezTo>
                  <a:pt x="53" y="42"/>
                  <a:pt x="42" y="53"/>
                  <a:pt x="42" y="66"/>
                </a:cubicBezTo>
                <a:cubicBezTo>
                  <a:pt x="42" y="80"/>
                  <a:pt x="53" y="91"/>
                  <a:pt x="67" y="91"/>
                </a:cubicBezTo>
                <a:cubicBezTo>
                  <a:pt x="80" y="91"/>
                  <a:pt x="91" y="80"/>
                  <a:pt x="91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>
            <a:off x="1889760" y="161266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9"/>
          <p:cNvSpPr>
            <a:spLocks noChangeAspect="1" noEditPoints="1"/>
          </p:cNvSpPr>
          <p:nvPr/>
        </p:nvSpPr>
        <p:spPr bwMode="auto">
          <a:xfrm>
            <a:off x="8790455" y="2304415"/>
            <a:ext cx="367808" cy="365760"/>
          </a:xfrm>
          <a:custGeom>
            <a:avLst/>
            <a:gdLst>
              <a:gd name="T0" fmla="*/ 2540 w 3573"/>
              <a:gd name="T1" fmla="*/ 1856 h 3555"/>
              <a:gd name="T2" fmla="*/ 2540 w 3573"/>
              <a:gd name="T3" fmla="*/ 1856 h 3555"/>
              <a:gd name="T4" fmla="*/ 2540 w 3573"/>
              <a:gd name="T5" fmla="*/ 1998 h 3555"/>
              <a:gd name="T6" fmla="*/ 2469 w 3573"/>
              <a:gd name="T7" fmla="*/ 2069 h 3555"/>
              <a:gd name="T8" fmla="*/ 1575 w 3573"/>
              <a:gd name="T9" fmla="*/ 2069 h 3555"/>
              <a:gd name="T10" fmla="*/ 1504 w 3573"/>
              <a:gd name="T11" fmla="*/ 1998 h 3555"/>
              <a:gd name="T12" fmla="*/ 1504 w 3573"/>
              <a:gd name="T13" fmla="*/ 1102 h 3555"/>
              <a:gd name="T14" fmla="*/ 1575 w 3573"/>
              <a:gd name="T15" fmla="*/ 1031 h 3555"/>
              <a:gd name="T16" fmla="*/ 1718 w 3573"/>
              <a:gd name="T17" fmla="*/ 1031 h 3555"/>
              <a:gd name="T18" fmla="*/ 1789 w 3573"/>
              <a:gd name="T19" fmla="*/ 1102 h 3555"/>
              <a:gd name="T20" fmla="*/ 1789 w 3573"/>
              <a:gd name="T21" fmla="*/ 1784 h 3555"/>
              <a:gd name="T22" fmla="*/ 2469 w 3573"/>
              <a:gd name="T23" fmla="*/ 1784 h 3555"/>
              <a:gd name="T24" fmla="*/ 2540 w 3573"/>
              <a:gd name="T25" fmla="*/ 1856 h 3555"/>
              <a:gd name="T26" fmla="*/ 2540 w 3573"/>
              <a:gd name="T27" fmla="*/ 1856 h 3555"/>
              <a:gd name="T28" fmla="*/ 3573 w 3573"/>
              <a:gd name="T29" fmla="*/ 534 h 3555"/>
              <a:gd name="T30" fmla="*/ 3573 w 3573"/>
              <a:gd name="T31" fmla="*/ 534 h 3555"/>
              <a:gd name="T32" fmla="*/ 3368 w 3573"/>
              <a:gd name="T33" fmla="*/ 953 h 3555"/>
              <a:gd name="T34" fmla="*/ 3051 w 3573"/>
              <a:gd name="T35" fmla="*/ 524 h 3555"/>
              <a:gd name="T36" fmla="*/ 2622 w 3573"/>
              <a:gd name="T37" fmla="*/ 206 h 3555"/>
              <a:gd name="T38" fmla="*/ 3041 w 3573"/>
              <a:gd name="T39" fmla="*/ 3 h 3555"/>
              <a:gd name="T40" fmla="*/ 3573 w 3573"/>
              <a:gd name="T41" fmla="*/ 534 h 3555"/>
              <a:gd name="T42" fmla="*/ 3573 w 3573"/>
              <a:gd name="T43" fmla="*/ 534 h 3555"/>
              <a:gd name="T44" fmla="*/ 209 w 3573"/>
              <a:gd name="T45" fmla="*/ 953 h 3555"/>
              <a:gd name="T46" fmla="*/ 209 w 3573"/>
              <a:gd name="T47" fmla="*/ 953 h 3555"/>
              <a:gd name="T48" fmla="*/ 0 w 3573"/>
              <a:gd name="T49" fmla="*/ 531 h 3555"/>
              <a:gd name="T50" fmla="*/ 532 w 3573"/>
              <a:gd name="T51" fmla="*/ 0 h 3555"/>
              <a:gd name="T52" fmla="*/ 954 w 3573"/>
              <a:gd name="T53" fmla="*/ 208 h 3555"/>
              <a:gd name="T54" fmla="*/ 209 w 3573"/>
              <a:gd name="T55" fmla="*/ 953 h 3555"/>
              <a:gd name="T56" fmla="*/ 209 w 3573"/>
              <a:gd name="T57" fmla="*/ 953 h 3555"/>
              <a:gd name="T58" fmla="*/ 571 w 3573"/>
              <a:gd name="T59" fmla="*/ 1787 h 3555"/>
              <a:gd name="T60" fmla="*/ 571 w 3573"/>
              <a:gd name="T61" fmla="*/ 1787 h 3555"/>
              <a:gd name="T62" fmla="*/ 1788 w 3573"/>
              <a:gd name="T63" fmla="*/ 570 h 3555"/>
              <a:gd name="T64" fmla="*/ 1788 w 3573"/>
              <a:gd name="T65" fmla="*/ 570 h 3555"/>
              <a:gd name="T66" fmla="*/ 2648 w 3573"/>
              <a:gd name="T67" fmla="*/ 927 h 3555"/>
              <a:gd name="T68" fmla="*/ 3004 w 3573"/>
              <a:gd name="T69" fmla="*/ 1787 h 3555"/>
              <a:gd name="T70" fmla="*/ 1788 w 3573"/>
              <a:gd name="T71" fmla="*/ 3003 h 3555"/>
              <a:gd name="T72" fmla="*/ 571 w 3573"/>
              <a:gd name="T73" fmla="*/ 1787 h 3555"/>
              <a:gd name="T74" fmla="*/ 571 w 3573"/>
              <a:gd name="T75" fmla="*/ 1787 h 3555"/>
              <a:gd name="T76" fmla="*/ 3361 w 3573"/>
              <a:gd name="T77" fmla="*/ 1787 h 3555"/>
              <a:gd name="T78" fmla="*/ 3361 w 3573"/>
              <a:gd name="T79" fmla="*/ 1787 h 3555"/>
              <a:gd name="T80" fmla="*/ 1788 w 3573"/>
              <a:gd name="T81" fmla="*/ 214 h 3555"/>
              <a:gd name="T82" fmla="*/ 215 w 3573"/>
              <a:gd name="T83" fmla="*/ 1787 h 3555"/>
              <a:gd name="T84" fmla="*/ 677 w 3573"/>
              <a:gd name="T85" fmla="*/ 2900 h 3555"/>
              <a:gd name="T86" fmla="*/ 541 w 3573"/>
              <a:gd name="T87" fmla="*/ 3502 h 3555"/>
              <a:gd name="T88" fmla="*/ 586 w 3573"/>
              <a:gd name="T89" fmla="*/ 3534 h 3555"/>
              <a:gd name="T90" fmla="*/ 1115 w 3573"/>
              <a:gd name="T91" fmla="*/ 3208 h 3555"/>
              <a:gd name="T92" fmla="*/ 1788 w 3573"/>
              <a:gd name="T93" fmla="*/ 3360 h 3555"/>
              <a:gd name="T94" fmla="*/ 2460 w 3573"/>
              <a:gd name="T95" fmla="*/ 3209 h 3555"/>
              <a:gd name="T96" fmla="*/ 2989 w 3573"/>
              <a:gd name="T97" fmla="*/ 3534 h 3555"/>
              <a:gd name="T98" fmla="*/ 3034 w 3573"/>
              <a:gd name="T99" fmla="*/ 3502 h 3555"/>
              <a:gd name="T100" fmla="*/ 2897 w 3573"/>
              <a:gd name="T101" fmla="*/ 2901 h 3555"/>
              <a:gd name="T102" fmla="*/ 3361 w 3573"/>
              <a:gd name="T103" fmla="*/ 1787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73" h="3555">
                <a:moveTo>
                  <a:pt x="2540" y="1856"/>
                </a:moveTo>
                <a:lnTo>
                  <a:pt x="2540" y="1856"/>
                </a:lnTo>
                <a:lnTo>
                  <a:pt x="2540" y="1998"/>
                </a:lnTo>
                <a:cubicBezTo>
                  <a:pt x="2540" y="2037"/>
                  <a:pt x="2508" y="2069"/>
                  <a:pt x="2469" y="2069"/>
                </a:cubicBezTo>
                <a:lnTo>
                  <a:pt x="1575" y="2069"/>
                </a:lnTo>
                <a:cubicBezTo>
                  <a:pt x="1536" y="2069"/>
                  <a:pt x="1504" y="2037"/>
                  <a:pt x="1504" y="1998"/>
                </a:cubicBezTo>
                <a:lnTo>
                  <a:pt x="1504" y="1102"/>
                </a:lnTo>
                <a:cubicBezTo>
                  <a:pt x="1504" y="1063"/>
                  <a:pt x="1536" y="1031"/>
                  <a:pt x="1575" y="1031"/>
                </a:cubicBezTo>
                <a:lnTo>
                  <a:pt x="1718" y="1031"/>
                </a:lnTo>
                <a:cubicBezTo>
                  <a:pt x="1757" y="1031"/>
                  <a:pt x="1789" y="1063"/>
                  <a:pt x="1789" y="1102"/>
                </a:cubicBezTo>
                <a:lnTo>
                  <a:pt x="1789" y="1784"/>
                </a:lnTo>
                <a:lnTo>
                  <a:pt x="2469" y="1784"/>
                </a:lnTo>
                <a:cubicBezTo>
                  <a:pt x="2508" y="1784"/>
                  <a:pt x="2540" y="1817"/>
                  <a:pt x="2540" y="1856"/>
                </a:cubicBezTo>
                <a:lnTo>
                  <a:pt x="2540" y="1856"/>
                </a:lnTo>
                <a:close/>
                <a:moveTo>
                  <a:pt x="3573" y="534"/>
                </a:moveTo>
                <a:lnTo>
                  <a:pt x="3573" y="534"/>
                </a:lnTo>
                <a:cubicBezTo>
                  <a:pt x="3573" y="704"/>
                  <a:pt x="3493" y="855"/>
                  <a:pt x="3368" y="953"/>
                </a:cubicBezTo>
                <a:cubicBezTo>
                  <a:pt x="3286" y="797"/>
                  <a:pt x="3179" y="652"/>
                  <a:pt x="3051" y="524"/>
                </a:cubicBezTo>
                <a:cubicBezTo>
                  <a:pt x="2923" y="395"/>
                  <a:pt x="2778" y="289"/>
                  <a:pt x="2622" y="206"/>
                </a:cubicBezTo>
                <a:cubicBezTo>
                  <a:pt x="2719" y="82"/>
                  <a:pt x="2871" y="3"/>
                  <a:pt x="3041" y="3"/>
                </a:cubicBezTo>
                <a:cubicBezTo>
                  <a:pt x="3335" y="2"/>
                  <a:pt x="3573" y="240"/>
                  <a:pt x="3573" y="534"/>
                </a:cubicBezTo>
                <a:lnTo>
                  <a:pt x="3573" y="534"/>
                </a:lnTo>
                <a:close/>
                <a:moveTo>
                  <a:pt x="209" y="953"/>
                </a:moveTo>
                <a:lnTo>
                  <a:pt x="209" y="953"/>
                </a:lnTo>
                <a:cubicBezTo>
                  <a:pt x="82" y="856"/>
                  <a:pt x="0" y="703"/>
                  <a:pt x="0" y="531"/>
                </a:cubicBezTo>
                <a:cubicBezTo>
                  <a:pt x="0" y="237"/>
                  <a:pt x="238" y="0"/>
                  <a:pt x="532" y="0"/>
                </a:cubicBezTo>
                <a:cubicBezTo>
                  <a:pt x="704" y="0"/>
                  <a:pt x="857" y="81"/>
                  <a:pt x="954" y="208"/>
                </a:cubicBezTo>
                <a:cubicBezTo>
                  <a:pt x="637" y="376"/>
                  <a:pt x="377" y="636"/>
                  <a:pt x="209" y="953"/>
                </a:cubicBezTo>
                <a:lnTo>
                  <a:pt x="209" y="953"/>
                </a:lnTo>
                <a:close/>
                <a:moveTo>
                  <a:pt x="571" y="1787"/>
                </a:moveTo>
                <a:lnTo>
                  <a:pt x="571" y="1787"/>
                </a:lnTo>
                <a:cubicBezTo>
                  <a:pt x="571" y="1116"/>
                  <a:pt x="1117" y="570"/>
                  <a:pt x="1788" y="570"/>
                </a:cubicBezTo>
                <a:lnTo>
                  <a:pt x="1788" y="570"/>
                </a:lnTo>
                <a:cubicBezTo>
                  <a:pt x="2113" y="570"/>
                  <a:pt x="2418" y="697"/>
                  <a:pt x="2648" y="927"/>
                </a:cubicBezTo>
                <a:cubicBezTo>
                  <a:pt x="2878" y="1156"/>
                  <a:pt x="3004" y="1462"/>
                  <a:pt x="3004" y="1787"/>
                </a:cubicBezTo>
                <a:cubicBezTo>
                  <a:pt x="3004" y="2458"/>
                  <a:pt x="2459" y="3003"/>
                  <a:pt x="1788" y="3003"/>
                </a:cubicBezTo>
                <a:cubicBezTo>
                  <a:pt x="1117" y="3003"/>
                  <a:pt x="571" y="2458"/>
                  <a:pt x="571" y="1787"/>
                </a:cubicBezTo>
                <a:lnTo>
                  <a:pt x="571" y="1787"/>
                </a:lnTo>
                <a:close/>
                <a:moveTo>
                  <a:pt x="3361" y="1787"/>
                </a:moveTo>
                <a:lnTo>
                  <a:pt x="3361" y="1787"/>
                </a:lnTo>
                <a:cubicBezTo>
                  <a:pt x="3361" y="918"/>
                  <a:pt x="2656" y="214"/>
                  <a:pt x="1788" y="214"/>
                </a:cubicBezTo>
                <a:cubicBezTo>
                  <a:pt x="919" y="214"/>
                  <a:pt x="215" y="918"/>
                  <a:pt x="215" y="1787"/>
                </a:cubicBezTo>
                <a:cubicBezTo>
                  <a:pt x="215" y="2222"/>
                  <a:pt x="392" y="2615"/>
                  <a:pt x="677" y="2900"/>
                </a:cubicBezTo>
                <a:lnTo>
                  <a:pt x="541" y="3502"/>
                </a:lnTo>
                <a:cubicBezTo>
                  <a:pt x="532" y="3540"/>
                  <a:pt x="552" y="3555"/>
                  <a:pt x="586" y="3534"/>
                </a:cubicBezTo>
                <a:lnTo>
                  <a:pt x="1115" y="3208"/>
                </a:lnTo>
                <a:cubicBezTo>
                  <a:pt x="1319" y="3305"/>
                  <a:pt x="1547" y="3360"/>
                  <a:pt x="1788" y="3360"/>
                </a:cubicBezTo>
                <a:cubicBezTo>
                  <a:pt x="2028" y="3360"/>
                  <a:pt x="2256" y="3305"/>
                  <a:pt x="2460" y="3209"/>
                </a:cubicBezTo>
                <a:lnTo>
                  <a:pt x="2989" y="3534"/>
                </a:lnTo>
                <a:cubicBezTo>
                  <a:pt x="3022" y="3555"/>
                  <a:pt x="3042" y="3540"/>
                  <a:pt x="3034" y="3502"/>
                </a:cubicBezTo>
                <a:lnTo>
                  <a:pt x="2897" y="2901"/>
                </a:lnTo>
                <a:cubicBezTo>
                  <a:pt x="3183" y="2616"/>
                  <a:pt x="3361" y="2222"/>
                  <a:pt x="3361" y="17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83"/>
          <p:cNvSpPr>
            <a:spLocks noChangeAspect="1"/>
          </p:cNvSpPr>
          <p:nvPr/>
        </p:nvSpPr>
        <p:spPr bwMode="auto">
          <a:xfrm>
            <a:off x="3603626" y="3513265"/>
            <a:ext cx="450067" cy="365120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1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99" name="Rectangle 15"/>
          <p:cNvSpPr>
            <a:spLocks noChangeArrowheads="1"/>
          </p:cNvSpPr>
          <p:nvPr/>
        </p:nvSpPr>
        <p:spPr bwMode="gray">
          <a:xfrm>
            <a:off x="1889760" y="1675010"/>
            <a:ext cx="44723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Symbols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63" name="Freeform 80"/>
          <p:cNvSpPr>
            <a:spLocks noChangeAspect="1" noEditPoints="1"/>
          </p:cNvSpPr>
          <p:nvPr/>
        </p:nvSpPr>
        <p:spPr bwMode="auto">
          <a:xfrm>
            <a:off x="6382469" y="2305055"/>
            <a:ext cx="366337" cy="365120"/>
          </a:xfrm>
          <a:custGeom>
            <a:avLst/>
            <a:gdLst>
              <a:gd name="T0" fmla="*/ 71 w 142"/>
              <a:gd name="T1" fmla="*/ 0 h 141"/>
              <a:gd name="T2" fmla="*/ 0 w 142"/>
              <a:gd name="T3" fmla="*/ 70 h 141"/>
              <a:gd name="T4" fmla="*/ 71 w 142"/>
              <a:gd name="T5" fmla="*/ 141 h 141"/>
              <a:gd name="T6" fmla="*/ 142 w 142"/>
              <a:gd name="T7" fmla="*/ 70 h 141"/>
              <a:gd name="T8" fmla="*/ 71 w 142"/>
              <a:gd name="T9" fmla="*/ 0 h 141"/>
              <a:gd name="T10" fmla="*/ 109 w 142"/>
              <a:gd name="T11" fmla="*/ 32 h 141"/>
              <a:gd name="T12" fmla="*/ 109 w 142"/>
              <a:gd name="T13" fmla="*/ 32 h 141"/>
              <a:gd name="T14" fmla="*/ 109 w 142"/>
              <a:gd name="T15" fmla="*/ 32 h 141"/>
              <a:gd name="T16" fmla="*/ 17 w 142"/>
              <a:gd name="T17" fmla="*/ 70 h 141"/>
              <a:gd name="T18" fmla="*/ 71 w 142"/>
              <a:gd name="T19" fmla="*/ 17 h 141"/>
              <a:gd name="T20" fmla="*/ 105 w 142"/>
              <a:gd name="T21" fmla="*/ 29 h 141"/>
              <a:gd name="T22" fmla="*/ 29 w 142"/>
              <a:gd name="T23" fmla="*/ 105 h 141"/>
              <a:gd name="T24" fmla="*/ 17 w 142"/>
              <a:gd name="T25" fmla="*/ 70 h 141"/>
              <a:gd name="T26" fmla="*/ 33 w 142"/>
              <a:gd name="T27" fmla="*/ 109 h 141"/>
              <a:gd name="T28" fmla="*/ 33 w 142"/>
              <a:gd name="T29" fmla="*/ 109 h 141"/>
              <a:gd name="T30" fmla="*/ 33 w 142"/>
              <a:gd name="T31" fmla="*/ 109 h 141"/>
              <a:gd name="T32" fmla="*/ 71 w 142"/>
              <a:gd name="T33" fmla="*/ 124 h 141"/>
              <a:gd name="T34" fmla="*/ 37 w 142"/>
              <a:gd name="T35" fmla="*/ 112 h 141"/>
              <a:gd name="T36" fmla="*/ 112 w 142"/>
              <a:gd name="T37" fmla="*/ 36 h 141"/>
              <a:gd name="T38" fmla="*/ 125 w 142"/>
              <a:gd name="T39" fmla="*/ 70 h 141"/>
              <a:gd name="T40" fmla="*/ 71 w 142"/>
              <a:gd name="T41" fmla="*/ 12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71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10"/>
                  <a:pt x="32" y="141"/>
                  <a:pt x="71" y="141"/>
                </a:cubicBezTo>
                <a:cubicBezTo>
                  <a:pt x="110" y="141"/>
                  <a:pt x="142" y="110"/>
                  <a:pt x="142" y="70"/>
                </a:cubicBezTo>
                <a:cubicBezTo>
                  <a:pt x="142" y="31"/>
                  <a:pt x="110" y="0"/>
                  <a:pt x="71" y="0"/>
                </a:cubicBezTo>
                <a:close/>
                <a:moveTo>
                  <a:pt x="109" y="32"/>
                </a:move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lose/>
                <a:moveTo>
                  <a:pt x="17" y="70"/>
                </a:moveTo>
                <a:cubicBezTo>
                  <a:pt x="17" y="41"/>
                  <a:pt x="41" y="17"/>
                  <a:pt x="71" y="17"/>
                </a:cubicBezTo>
                <a:cubicBezTo>
                  <a:pt x="84" y="17"/>
                  <a:pt x="96" y="21"/>
                  <a:pt x="105" y="29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1" y="95"/>
                  <a:pt x="17" y="83"/>
                  <a:pt x="17" y="70"/>
                </a:cubicBezTo>
                <a:close/>
                <a:moveTo>
                  <a:pt x="33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3" y="109"/>
                  <a:pt x="33" y="109"/>
                  <a:pt x="33" y="109"/>
                </a:cubicBezTo>
                <a:close/>
                <a:moveTo>
                  <a:pt x="71" y="124"/>
                </a:moveTo>
                <a:cubicBezTo>
                  <a:pt x="58" y="124"/>
                  <a:pt x="46" y="120"/>
                  <a:pt x="37" y="1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0" y="46"/>
                  <a:pt x="125" y="58"/>
                  <a:pt x="125" y="70"/>
                </a:cubicBezTo>
                <a:cubicBezTo>
                  <a:pt x="125" y="100"/>
                  <a:pt x="101" y="124"/>
                  <a:pt x="71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81"/>
          <p:cNvSpPr>
            <a:spLocks noChangeAspect="1" noEditPoints="1"/>
          </p:cNvSpPr>
          <p:nvPr/>
        </p:nvSpPr>
        <p:spPr bwMode="auto">
          <a:xfrm>
            <a:off x="3603625" y="2305055"/>
            <a:ext cx="365120" cy="365120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99 w 124"/>
              <a:gd name="T11" fmla="*/ 54 h 124"/>
              <a:gd name="T12" fmla="*/ 99 w 124"/>
              <a:gd name="T13" fmla="*/ 69 h 124"/>
              <a:gd name="T14" fmla="*/ 25 w 124"/>
              <a:gd name="T15" fmla="*/ 69 h 124"/>
              <a:gd name="T16" fmla="*/ 25 w 124"/>
              <a:gd name="T17" fmla="*/ 54 h 124"/>
              <a:gd name="T18" fmla="*/ 99 w 124"/>
              <a:gd name="T19" fmla="*/ 5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7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99" y="54"/>
                </a:moveTo>
                <a:cubicBezTo>
                  <a:pt x="99" y="69"/>
                  <a:pt x="99" y="69"/>
                  <a:pt x="99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54"/>
                  <a:pt x="25" y="54"/>
                  <a:pt x="25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82"/>
          <p:cNvSpPr>
            <a:spLocks noChangeAspect="1" noEditPoints="1"/>
          </p:cNvSpPr>
          <p:nvPr/>
        </p:nvSpPr>
        <p:spPr bwMode="auto">
          <a:xfrm>
            <a:off x="5273388" y="2305055"/>
            <a:ext cx="363865" cy="365120"/>
          </a:xfrm>
          <a:custGeom>
            <a:avLst/>
            <a:gdLst>
              <a:gd name="T0" fmla="*/ 67 w 137"/>
              <a:gd name="T1" fmla="*/ 1 h 137"/>
              <a:gd name="T2" fmla="*/ 0 w 137"/>
              <a:gd name="T3" fmla="*/ 70 h 137"/>
              <a:gd name="T4" fmla="*/ 69 w 137"/>
              <a:gd name="T5" fmla="*/ 136 h 137"/>
              <a:gd name="T6" fmla="*/ 136 w 137"/>
              <a:gd name="T7" fmla="*/ 68 h 137"/>
              <a:gd name="T8" fmla="*/ 67 w 137"/>
              <a:gd name="T9" fmla="*/ 1 h 137"/>
              <a:gd name="T10" fmla="*/ 75 w 137"/>
              <a:gd name="T11" fmla="*/ 23 h 137"/>
              <a:gd name="T12" fmla="*/ 84 w 137"/>
              <a:gd name="T13" fmla="*/ 32 h 137"/>
              <a:gd name="T14" fmla="*/ 72 w 137"/>
              <a:gd name="T15" fmla="*/ 43 h 137"/>
              <a:gd name="T16" fmla="*/ 62 w 137"/>
              <a:gd name="T17" fmla="*/ 34 h 137"/>
              <a:gd name="T18" fmla="*/ 75 w 137"/>
              <a:gd name="T19" fmla="*/ 23 h 137"/>
              <a:gd name="T20" fmla="*/ 57 w 137"/>
              <a:gd name="T21" fmla="*/ 111 h 137"/>
              <a:gd name="T22" fmla="*/ 52 w 137"/>
              <a:gd name="T23" fmla="*/ 96 h 137"/>
              <a:gd name="T24" fmla="*/ 58 w 137"/>
              <a:gd name="T25" fmla="*/ 73 h 137"/>
              <a:gd name="T26" fmla="*/ 58 w 137"/>
              <a:gd name="T27" fmla="*/ 68 h 137"/>
              <a:gd name="T28" fmla="*/ 47 w 137"/>
              <a:gd name="T29" fmla="*/ 73 h 137"/>
              <a:gd name="T30" fmla="*/ 44 w 137"/>
              <a:gd name="T31" fmla="*/ 69 h 137"/>
              <a:gd name="T32" fmla="*/ 75 w 137"/>
              <a:gd name="T33" fmla="*/ 54 h 137"/>
              <a:gd name="T34" fmla="*/ 78 w 137"/>
              <a:gd name="T35" fmla="*/ 68 h 137"/>
              <a:gd name="T36" fmla="*/ 72 w 137"/>
              <a:gd name="T37" fmla="*/ 92 h 137"/>
              <a:gd name="T38" fmla="*/ 72 w 137"/>
              <a:gd name="T39" fmla="*/ 97 h 137"/>
              <a:gd name="T40" fmla="*/ 83 w 137"/>
              <a:gd name="T41" fmla="*/ 92 h 137"/>
              <a:gd name="T42" fmla="*/ 85 w 137"/>
              <a:gd name="T43" fmla="*/ 96 h 137"/>
              <a:gd name="T44" fmla="*/ 57 w 137"/>
              <a:gd name="T45" fmla="*/ 11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137">
                <a:moveTo>
                  <a:pt x="67" y="1"/>
                </a:moveTo>
                <a:cubicBezTo>
                  <a:pt x="30" y="1"/>
                  <a:pt x="0" y="32"/>
                  <a:pt x="0" y="70"/>
                </a:cubicBezTo>
                <a:cubicBezTo>
                  <a:pt x="1" y="107"/>
                  <a:pt x="32" y="137"/>
                  <a:pt x="69" y="136"/>
                </a:cubicBezTo>
                <a:cubicBezTo>
                  <a:pt x="107" y="136"/>
                  <a:pt x="137" y="105"/>
                  <a:pt x="136" y="68"/>
                </a:cubicBezTo>
                <a:cubicBezTo>
                  <a:pt x="136" y="30"/>
                  <a:pt x="105" y="0"/>
                  <a:pt x="67" y="1"/>
                </a:cubicBezTo>
                <a:close/>
                <a:moveTo>
                  <a:pt x="75" y="23"/>
                </a:moveTo>
                <a:cubicBezTo>
                  <a:pt x="82" y="23"/>
                  <a:pt x="84" y="27"/>
                  <a:pt x="84" y="32"/>
                </a:cubicBezTo>
                <a:cubicBezTo>
                  <a:pt x="84" y="38"/>
                  <a:pt x="79" y="43"/>
                  <a:pt x="72" y="43"/>
                </a:cubicBezTo>
                <a:cubicBezTo>
                  <a:pt x="65" y="43"/>
                  <a:pt x="62" y="40"/>
                  <a:pt x="62" y="34"/>
                </a:cubicBezTo>
                <a:cubicBezTo>
                  <a:pt x="62" y="30"/>
                  <a:pt x="66" y="23"/>
                  <a:pt x="75" y="23"/>
                </a:cubicBezTo>
                <a:close/>
                <a:moveTo>
                  <a:pt x="57" y="111"/>
                </a:moveTo>
                <a:cubicBezTo>
                  <a:pt x="53" y="111"/>
                  <a:pt x="49" y="108"/>
                  <a:pt x="52" y="96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0"/>
                  <a:pt x="59" y="68"/>
                  <a:pt x="58" y="68"/>
                </a:cubicBezTo>
                <a:cubicBezTo>
                  <a:pt x="56" y="68"/>
                  <a:pt x="50" y="71"/>
                  <a:pt x="47" y="73"/>
                </a:cubicBezTo>
                <a:cubicBezTo>
                  <a:pt x="44" y="69"/>
                  <a:pt x="44" y="69"/>
                  <a:pt x="44" y="69"/>
                </a:cubicBezTo>
                <a:cubicBezTo>
                  <a:pt x="56" y="60"/>
                  <a:pt x="69" y="54"/>
                  <a:pt x="75" y="54"/>
                </a:cubicBezTo>
                <a:cubicBezTo>
                  <a:pt x="79" y="54"/>
                  <a:pt x="80" y="60"/>
                  <a:pt x="78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70" y="96"/>
                  <a:pt x="71" y="97"/>
                  <a:pt x="72" y="97"/>
                </a:cubicBezTo>
                <a:cubicBezTo>
                  <a:pt x="73" y="97"/>
                  <a:pt x="78" y="96"/>
                  <a:pt x="83" y="92"/>
                </a:cubicBezTo>
                <a:cubicBezTo>
                  <a:pt x="85" y="96"/>
                  <a:pt x="85" y="96"/>
                  <a:pt x="85" y="96"/>
                </a:cubicBezTo>
                <a:cubicBezTo>
                  <a:pt x="74" y="107"/>
                  <a:pt x="62" y="111"/>
                  <a:pt x="57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84"/>
          <p:cNvSpPr>
            <a:spLocks noChangeAspect="1" noEditPoints="1"/>
          </p:cNvSpPr>
          <p:nvPr/>
        </p:nvSpPr>
        <p:spPr bwMode="auto">
          <a:xfrm>
            <a:off x="4160675" y="2305055"/>
            <a:ext cx="363732" cy="365120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69 w 124"/>
              <a:gd name="T11" fmla="*/ 69 h 124"/>
              <a:gd name="T12" fmla="*/ 69 w 124"/>
              <a:gd name="T13" fmla="*/ 99 h 124"/>
              <a:gd name="T14" fmla="*/ 54 w 124"/>
              <a:gd name="T15" fmla="*/ 99 h 124"/>
              <a:gd name="T16" fmla="*/ 54 w 124"/>
              <a:gd name="T17" fmla="*/ 69 h 124"/>
              <a:gd name="T18" fmla="*/ 24 w 124"/>
              <a:gd name="T19" fmla="*/ 69 h 124"/>
              <a:gd name="T20" fmla="*/ 24 w 124"/>
              <a:gd name="T21" fmla="*/ 54 h 124"/>
              <a:gd name="T22" fmla="*/ 54 w 124"/>
              <a:gd name="T23" fmla="*/ 54 h 124"/>
              <a:gd name="T24" fmla="*/ 54 w 124"/>
              <a:gd name="T25" fmla="*/ 24 h 124"/>
              <a:gd name="T26" fmla="*/ 69 w 124"/>
              <a:gd name="T27" fmla="*/ 24 h 124"/>
              <a:gd name="T28" fmla="*/ 69 w 124"/>
              <a:gd name="T29" fmla="*/ 54 h 124"/>
              <a:gd name="T30" fmla="*/ 99 w 124"/>
              <a:gd name="T31" fmla="*/ 54 h 124"/>
              <a:gd name="T32" fmla="*/ 99 w 124"/>
              <a:gd name="T33" fmla="*/ 69 h 124"/>
              <a:gd name="T34" fmla="*/ 69 w 124"/>
              <a:gd name="T35" fmla="*/ 69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7" y="0"/>
                  <a:pt x="0" y="27"/>
                  <a:pt x="0" y="62"/>
                </a:cubicBezTo>
                <a:cubicBezTo>
                  <a:pt x="0" y="96"/>
                  <a:pt x="27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69" y="69"/>
                </a:moveTo>
                <a:cubicBezTo>
                  <a:pt x="69" y="99"/>
                  <a:pt x="69" y="99"/>
                  <a:pt x="69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69"/>
                  <a:pt x="54" y="69"/>
                  <a:pt x="5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54"/>
                  <a:pt x="69" y="54"/>
                  <a:pt x="69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69"/>
                  <a:pt x="99" y="69"/>
                  <a:pt x="99" y="69"/>
                </a:cubicBezTo>
                <a:lnTo>
                  <a:pt x="69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85"/>
          <p:cNvSpPr>
            <a:spLocks noChangeAspect="1" noEditPoints="1"/>
          </p:cNvSpPr>
          <p:nvPr/>
        </p:nvSpPr>
        <p:spPr bwMode="auto">
          <a:xfrm>
            <a:off x="4716337" y="2305055"/>
            <a:ext cx="365120" cy="365120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75 w 124"/>
              <a:gd name="T11" fmla="*/ 62 h 124"/>
              <a:gd name="T12" fmla="*/ 97 w 124"/>
              <a:gd name="T13" fmla="*/ 84 h 124"/>
              <a:gd name="T14" fmla="*/ 85 w 124"/>
              <a:gd name="T15" fmla="*/ 97 h 124"/>
              <a:gd name="T16" fmla="*/ 62 w 124"/>
              <a:gd name="T17" fmla="*/ 74 h 124"/>
              <a:gd name="T18" fmla="*/ 39 w 124"/>
              <a:gd name="T19" fmla="*/ 97 h 124"/>
              <a:gd name="T20" fmla="*/ 27 w 124"/>
              <a:gd name="T21" fmla="*/ 84 h 124"/>
              <a:gd name="T22" fmla="*/ 49 w 124"/>
              <a:gd name="T23" fmla="*/ 62 h 124"/>
              <a:gd name="T24" fmla="*/ 27 w 124"/>
              <a:gd name="T25" fmla="*/ 39 h 124"/>
              <a:gd name="T26" fmla="*/ 39 w 124"/>
              <a:gd name="T27" fmla="*/ 26 h 124"/>
              <a:gd name="T28" fmla="*/ 62 w 124"/>
              <a:gd name="T29" fmla="*/ 49 h 124"/>
              <a:gd name="T30" fmla="*/ 85 w 124"/>
              <a:gd name="T31" fmla="*/ 26 h 124"/>
              <a:gd name="T32" fmla="*/ 97 w 124"/>
              <a:gd name="T33" fmla="*/ 39 h 124"/>
              <a:gd name="T34" fmla="*/ 75 w 124"/>
              <a:gd name="T35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7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75" y="62"/>
                </a:moveTo>
                <a:cubicBezTo>
                  <a:pt x="97" y="84"/>
                  <a:pt x="97" y="84"/>
                  <a:pt x="97" y="84"/>
                </a:cubicBezTo>
                <a:cubicBezTo>
                  <a:pt x="85" y="97"/>
                  <a:pt x="85" y="97"/>
                  <a:pt x="85" y="97"/>
                </a:cubicBezTo>
                <a:cubicBezTo>
                  <a:pt x="62" y="74"/>
                  <a:pt x="62" y="74"/>
                  <a:pt x="62" y="74"/>
                </a:cubicBezTo>
                <a:cubicBezTo>
                  <a:pt x="39" y="97"/>
                  <a:pt x="39" y="97"/>
                  <a:pt x="39" y="97"/>
                </a:cubicBezTo>
                <a:cubicBezTo>
                  <a:pt x="27" y="84"/>
                  <a:pt x="27" y="84"/>
                  <a:pt x="27" y="84"/>
                </a:cubicBezTo>
                <a:cubicBezTo>
                  <a:pt x="49" y="62"/>
                  <a:pt x="49" y="62"/>
                  <a:pt x="49" y="62"/>
                </a:cubicBezTo>
                <a:cubicBezTo>
                  <a:pt x="27" y="39"/>
                  <a:pt x="27" y="39"/>
                  <a:pt x="27" y="39"/>
                </a:cubicBezTo>
                <a:cubicBezTo>
                  <a:pt x="39" y="26"/>
                  <a:pt x="39" y="26"/>
                  <a:pt x="39" y="26"/>
                </a:cubicBezTo>
                <a:cubicBezTo>
                  <a:pt x="62" y="49"/>
                  <a:pt x="62" y="49"/>
                  <a:pt x="62" y="49"/>
                </a:cubicBezTo>
                <a:cubicBezTo>
                  <a:pt x="85" y="26"/>
                  <a:pt x="85" y="26"/>
                  <a:pt x="85" y="26"/>
                </a:cubicBezTo>
                <a:cubicBezTo>
                  <a:pt x="97" y="39"/>
                  <a:pt x="97" y="39"/>
                  <a:pt x="97" y="39"/>
                </a:cubicBezTo>
                <a:lnTo>
                  <a:pt x="75" y="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86"/>
          <p:cNvSpPr>
            <a:spLocks noChangeAspect="1" noEditPoints="1"/>
          </p:cNvSpPr>
          <p:nvPr/>
        </p:nvSpPr>
        <p:spPr bwMode="auto">
          <a:xfrm>
            <a:off x="5829182" y="2305055"/>
            <a:ext cx="361356" cy="365120"/>
          </a:xfrm>
          <a:custGeom>
            <a:avLst/>
            <a:gdLst>
              <a:gd name="T0" fmla="*/ 67 w 136"/>
              <a:gd name="T1" fmla="*/ 1 h 137"/>
              <a:gd name="T2" fmla="*/ 0 w 136"/>
              <a:gd name="T3" fmla="*/ 70 h 137"/>
              <a:gd name="T4" fmla="*/ 69 w 136"/>
              <a:gd name="T5" fmla="*/ 136 h 137"/>
              <a:gd name="T6" fmla="*/ 136 w 136"/>
              <a:gd name="T7" fmla="*/ 68 h 137"/>
              <a:gd name="T8" fmla="*/ 67 w 136"/>
              <a:gd name="T9" fmla="*/ 1 h 137"/>
              <a:gd name="T10" fmla="*/ 67 w 136"/>
              <a:gd name="T11" fmla="*/ 110 h 137"/>
              <a:gd name="T12" fmla="*/ 67 w 136"/>
              <a:gd name="T13" fmla="*/ 110 h 137"/>
              <a:gd name="T14" fmla="*/ 57 w 136"/>
              <a:gd name="T15" fmla="*/ 100 h 137"/>
              <a:gd name="T16" fmla="*/ 67 w 136"/>
              <a:gd name="T17" fmla="*/ 90 h 137"/>
              <a:gd name="T18" fmla="*/ 67 w 136"/>
              <a:gd name="T19" fmla="*/ 90 h 137"/>
              <a:gd name="T20" fmla="*/ 77 w 136"/>
              <a:gd name="T21" fmla="*/ 100 h 137"/>
              <a:gd name="T22" fmla="*/ 67 w 136"/>
              <a:gd name="T23" fmla="*/ 110 h 137"/>
              <a:gd name="T24" fmla="*/ 91 w 136"/>
              <a:gd name="T25" fmla="*/ 62 h 137"/>
              <a:gd name="T26" fmla="*/ 83 w 136"/>
              <a:gd name="T27" fmla="*/ 69 h 137"/>
              <a:gd name="T28" fmla="*/ 79 w 136"/>
              <a:gd name="T29" fmla="*/ 72 h 137"/>
              <a:gd name="T30" fmla="*/ 75 w 136"/>
              <a:gd name="T31" fmla="*/ 77 h 137"/>
              <a:gd name="T32" fmla="*/ 74 w 136"/>
              <a:gd name="T33" fmla="*/ 81 h 137"/>
              <a:gd name="T34" fmla="*/ 74 w 136"/>
              <a:gd name="T35" fmla="*/ 82 h 137"/>
              <a:gd name="T36" fmla="*/ 58 w 136"/>
              <a:gd name="T37" fmla="*/ 82 h 137"/>
              <a:gd name="T38" fmla="*/ 58 w 136"/>
              <a:gd name="T39" fmla="*/ 81 h 137"/>
              <a:gd name="T40" fmla="*/ 61 w 136"/>
              <a:gd name="T41" fmla="*/ 69 h 137"/>
              <a:gd name="T42" fmla="*/ 73 w 136"/>
              <a:gd name="T43" fmla="*/ 60 h 137"/>
              <a:gd name="T44" fmla="*/ 76 w 136"/>
              <a:gd name="T45" fmla="*/ 57 h 137"/>
              <a:gd name="T46" fmla="*/ 78 w 136"/>
              <a:gd name="T47" fmla="*/ 51 h 137"/>
              <a:gd name="T48" fmla="*/ 76 w 136"/>
              <a:gd name="T49" fmla="*/ 44 h 137"/>
              <a:gd name="T50" fmla="*/ 68 w 136"/>
              <a:gd name="T51" fmla="*/ 41 h 137"/>
              <a:gd name="T52" fmla="*/ 60 w 136"/>
              <a:gd name="T53" fmla="*/ 45 h 137"/>
              <a:gd name="T54" fmla="*/ 58 w 136"/>
              <a:gd name="T55" fmla="*/ 53 h 137"/>
              <a:gd name="T56" fmla="*/ 58 w 136"/>
              <a:gd name="T57" fmla="*/ 53 h 137"/>
              <a:gd name="T58" fmla="*/ 41 w 136"/>
              <a:gd name="T59" fmla="*/ 53 h 137"/>
              <a:gd name="T60" fmla="*/ 41 w 136"/>
              <a:gd name="T61" fmla="*/ 53 h 137"/>
              <a:gd name="T62" fmla="*/ 52 w 136"/>
              <a:gd name="T63" fmla="*/ 31 h 137"/>
              <a:gd name="T64" fmla="*/ 67 w 136"/>
              <a:gd name="T65" fmla="*/ 27 h 137"/>
              <a:gd name="T66" fmla="*/ 87 w 136"/>
              <a:gd name="T67" fmla="*/ 33 h 137"/>
              <a:gd name="T68" fmla="*/ 95 w 136"/>
              <a:gd name="T69" fmla="*/ 50 h 137"/>
              <a:gd name="T70" fmla="*/ 91 w 136"/>
              <a:gd name="T71" fmla="*/ 6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6" h="137">
                <a:moveTo>
                  <a:pt x="67" y="1"/>
                </a:moveTo>
                <a:cubicBezTo>
                  <a:pt x="30" y="1"/>
                  <a:pt x="0" y="32"/>
                  <a:pt x="0" y="70"/>
                </a:cubicBezTo>
                <a:cubicBezTo>
                  <a:pt x="1" y="107"/>
                  <a:pt x="32" y="137"/>
                  <a:pt x="69" y="136"/>
                </a:cubicBezTo>
                <a:cubicBezTo>
                  <a:pt x="106" y="136"/>
                  <a:pt x="136" y="105"/>
                  <a:pt x="136" y="68"/>
                </a:cubicBezTo>
                <a:cubicBezTo>
                  <a:pt x="135" y="30"/>
                  <a:pt x="105" y="0"/>
                  <a:pt x="67" y="1"/>
                </a:cubicBezTo>
                <a:close/>
                <a:moveTo>
                  <a:pt x="67" y="110"/>
                </a:moveTo>
                <a:cubicBezTo>
                  <a:pt x="67" y="110"/>
                  <a:pt x="67" y="110"/>
                  <a:pt x="67" y="110"/>
                </a:cubicBezTo>
                <a:cubicBezTo>
                  <a:pt x="61" y="110"/>
                  <a:pt x="57" y="106"/>
                  <a:pt x="57" y="100"/>
                </a:cubicBezTo>
                <a:cubicBezTo>
                  <a:pt x="57" y="94"/>
                  <a:pt x="61" y="90"/>
                  <a:pt x="67" y="90"/>
                </a:cubicBezTo>
                <a:cubicBezTo>
                  <a:pt x="67" y="90"/>
                  <a:pt x="67" y="90"/>
                  <a:pt x="67" y="90"/>
                </a:cubicBezTo>
                <a:cubicBezTo>
                  <a:pt x="73" y="90"/>
                  <a:pt x="77" y="95"/>
                  <a:pt x="77" y="100"/>
                </a:cubicBezTo>
                <a:cubicBezTo>
                  <a:pt x="77" y="106"/>
                  <a:pt x="73" y="110"/>
                  <a:pt x="67" y="110"/>
                </a:cubicBezTo>
                <a:close/>
                <a:moveTo>
                  <a:pt x="91" y="62"/>
                </a:moveTo>
                <a:cubicBezTo>
                  <a:pt x="90" y="64"/>
                  <a:pt x="87" y="66"/>
                  <a:pt x="83" y="69"/>
                </a:cubicBezTo>
                <a:cubicBezTo>
                  <a:pt x="79" y="72"/>
                  <a:pt x="79" y="72"/>
                  <a:pt x="79" y="72"/>
                </a:cubicBezTo>
                <a:cubicBezTo>
                  <a:pt x="77" y="74"/>
                  <a:pt x="75" y="75"/>
                  <a:pt x="75" y="77"/>
                </a:cubicBezTo>
                <a:cubicBezTo>
                  <a:pt x="74" y="78"/>
                  <a:pt x="74" y="79"/>
                  <a:pt x="74" y="81"/>
                </a:cubicBezTo>
                <a:cubicBezTo>
                  <a:pt x="74" y="82"/>
                  <a:pt x="74" y="82"/>
                  <a:pt x="74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81"/>
                  <a:pt x="58" y="81"/>
                  <a:pt x="58" y="81"/>
                </a:cubicBezTo>
                <a:cubicBezTo>
                  <a:pt x="59" y="75"/>
                  <a:pt x="59" y="72"/>
                  <a:pt x="61" y="69"/>
                </a:cubicBezTo>
                <a:cubicBezTo>
                  <a:pt x="65" y="65"/>
                  <a:pt x="73" y="60"/>
                  <a:pt x="73" y="60"/>
                </a:cubicBezTo>
                <a:cubicBezTo>
                  <a:pt x="74" y="59"/>
                  <a:pt x="75" y="58"/>
                  <a:pt x="76" y="57"/>
                </a:cubicBezTo>
                <a:cubicBezTo>
                  <a:pt x="77" y="54"/>
                  <a:pt x="78" y="53"/>
                  <a:pt x="78" y="51"/>
                </a:cubicBezTo>
                <a:cubicBezTo>
                  <a:pt x="78" y="48"/>
                  <a:pt x="77" y="46"/>
                  <a:pt x="76" y="44"/>
                </a:cubicBezTo>
                <a:cubicBezTo>
                  <a:pt x="74" y="42"/>
                  <a:pt x="72" y="41"/>
                  <a:pt x="68" y="41"/>
                </a:cubicBezTo>
                <a:cubicBezTo>
                  <a:pt x="64" y="41"/>
                  <a:pt x="62" y="42"/>
                  <a:pt x="60" y="45"/>
                </a:cubicBezTo>
                <a:cubicBezTo>
                  <a:pt x="59" y="47"/>
                  <a:pt x="58" y="50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43"/>
                  <a:pt x="45" y="36"/>
                  <a:pt x="52" y="31"/>
                </a:cubicBezTo>
                <a:cubicBezTo>
                  <a:pt x="56" y="29"/>
                  <a:pt x="61" y="27"/>
                  <a:pt x="67" y="27"/>
                </a:cubicBezTo>
                <a:cubicBezTo>
                  <a:pt x="75" y="27"/>
                  <a:pt x="82" y="29"/>
                  <a:pt x="87" y="33"/>
                </a:cubicBezTo>
                <a:cubicBezTo>
                  <a:pt x="93" y="37"/>
                  <a:pt x="95" y="43"/>
                  <a:pt x="95" y="50"/>
                </a:cubicBezTo>
                <a:cubicBezTo>
                  <a:pt x="95" y="54"/>
                  <a:pt x="94" y="58"/>
                  <a:pt x="91" y="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02"/>
          <p:cNvSpPr>
            <a:spLocks noChangeAspect="1" noEditPoints="1"/>
          </p:cNvSpPr>
          <p:nvPr/>
        </p:nvSpPr>
        <p:spPr bwMode="auto">
          <a:xfrm>
            <a:off x="9781043" y="1673098"/>
            <a:ext cx="521833" cy="365120"/>
          </a:xfrm>
          <a:custGeom>
            <a:avLst/>
            <a:gdLst>
              <a:gd name="T0" fmla="*/ 133 w 148"/>
              <a:gd name="T1" fmla="*/ 0 h 103"/>
              <a:gd name="T2" fmla="*/ 63 w 148"/>
              <a:gd name="T3" fmla="*/ 0 h 103"/>
              <a:gd name="T4" fmla="*/ 52 w 148"/>
              <a:gd name="T5" fmla="*/ 4 h 103"/>
              <a:gd name="T6" fmla="*/ 2 w 148"/>
              <a:gd name="T7" fmla="*/ 48 h 103"/>
              <a:gd name="T8" fmla="*/ 2 w 148"/>
              <a:gd name="T9" fmla="*/ 56 h 103"/>
              <a:gd name="T10" fmla="*/ 52 w 148"/>
              <a:gd name="T11" fmla="*/ 99 h 103"/>
              <a:gd name="T12" fmla="*/ 63 w 148"/>
              <a:gd name="T13" fmla="*/ 103 h 103"/>
              <a:gd name="T14" fmla="*/ 133 w 148"/>
              <a:gd name="T15" fmla="*/ 103 h 103"/>
              <a:gd name="T16" fmla="*/ 148 w 148"/>
              <a:gd name="T17" fmla="*/ 89 h 103"/>
              <a:gd name="T18" fmla="*/ 148 w 148"/>
              <a:gd name="T19" fmla="*/ 15 h 103"/>
              <a:gd name="T20" fmla="*/ 133 w 148"/>
              <a:gd name="T21" fmla="*/ 0 h 103"/>
              <a:gd name="T22" fmla="*/ 112 w 148"/>
              <a:gd name="T23" fmla="*/ 81 h 103"/>
              <a:gd name="T24" fmla="*/ 93 w 148"/>
              <a:gd name="T25" fmla="*/ 62 h 103"/>
              <a:gd name="T26" fmla="*/ 75 w 148"/>
              <a:gd name="T27" fmla="*/ 81 h 103"/>
              <a:gd name="T28" fmla="*/ 64 w 148"/>
              <a:gd name="T29" fmla="*/ 70 h 103"/>
              <a:gd name="T30" fmla="*/ 83 w 148"/>
              <a:gd name="T31" fmla="*/ 52 h 103"/>
              <a:gd name="T32" fmla="*/ 64 w 148"/>
              <a:gd name="T33" fmla="*/ 33 h 103"/>
              <a:gd name="T34" fmla="*/ 75 w 148"/>
              <a:gd name="T35" fmla="*/ 22 h 103"/>
              <a:gd name="T36" fmla="*/ 93 w 148"/>
              <a:gd name="T37" fmla="*/ 41 h 103"/>
              <a:gd name="T38" fmla="*/ 112 w 148"/>
              <a:gd name="T39" fmla="*/ 22 h 103"/>
              <a:gd name="T40" fmla="*/ 123 w 148"/>
              <a:gd name="T41" fmla="*/ 33 h 103"/>
              <a:gd name="T42" fmla="*/ 104 w 148"/>
              <a:gd name="T43" fmla="*/ 52 h 103"/>
              <a:gd name="T44" fmla="*/ 123 w 148"/>
              <a:gd name="T45" fmla="*/ 70 h 103"/>
              <a:gd name="T46" fmla="*/ 112 w 148"/>
              <a:gd name="T47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8" h="103">
                <a:moveTo>
                  <a:pt x="133" y="0"/>
                </a:moveTo>
                <a:cubicBezTo>
                  <a:pt x="63" y="0"/>
                  <a:pt x="63" y="0"/>
                  <a:pt x="63" y="0"/>
                </a:cubicBezTo>
                <a:cubicBezTo>
                  <a:pt x="59" y="0"/>
                  <a:pt x="55" y="2"/>
                  <a:pt x="52" y="4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50"/>
                  <a:pt x="0" y="53"/>
                  <a:pt x="2" y="56"/>
                </a:cubicBezTo>
                <a:cubicBezTo>
                  <a:pt x="52" y="99"/>
                  <a:pt x="52" y="99"/>
                  <a:pt x="52" y="99"/>
                </a:cubicBezTo>
                <a:cubicBezTo>
                  <a:pt x="55" y="102"/>
                  <a:pt x="59" y="103"/>
                  <a:pt x="63" y="10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41" y="103"/>
                  <a:pt x="148" y="97"/>
                  <a:pt x="148" y="8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12" y="81"/>
                </a:moveTo>
                <a:cubicBezTo>
                  <a:pt x="93" y="62"/>
                  <a:pt x="93" y="62"/>
                  <a:pt x="93" y="62"/>
                </a:cubicBezTo>
                <a:cubicBezTo>
                  <a:pt x="75" y="81"/>
                  <a:pt x="75" y="81"/>
                  <a:pt x="75" y="81"/>
                </a:cubicBezTo>
                <a:cubicBezTo>
                  <a:pt x="64" y="70"/>
                  <a:pt x="64" y="70"/>
                  <a:pt x="64" y="70"/>
                </a:cubicBezTo>
                <a:cubicBezTo>
                  <a:pt x="83" y="52"/>
                  <a:pt x="83" y="52"/>
                  <a:pt x="83" y="52"/>
                </a:cubicBezTo>
                <a:cubicBezTo>
                  <a:pt x="64" y="33"/>
                  <a:pt x="64" y="33"/>
                  <a:pt x="64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93" y="41"/>
                  <a:pt x="93" y="41"/>
                  <a:pt x="93" y="41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23" y="70"/>
                  <a:pt x="123" y="70"/>
                  <a:pt x="123" y="70"/>
                </a:cubicBezTo>
                <a:lnTo>
                  <a:pt x="112" y="81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03"/>
          <p:cNvSpPr>
            <a:spLocks noChangeAspect="1" noEditPoints="1"/>
          </p:cNvSpPr>
          <p:nvPr/>
        </p:nvSpPr>
        <p:spPr bwMode="auto">
          <a:xfrm>
            <a:off x="8690211" y="1673098"/>
            <a:ext cx="363666" cy="365120"/>
          </a:xfrm>
          <a:custGeom>
            <a:avLst/>
            <a:gdLst>
              <a:gd name="T0" fmla="*/ 103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3 w 118"/>
              <a:gd name="T17" fmla="*/ 0 h 118"/>
              <a:gd name="T18" fmla="*/ 96 w 118"/>
              <a:gd name="T19" fmla="*/ 66 h 118"/>
              <a:gd name="T20" fmla="*/ 66 w 118"/>
              <a:gd name="T21" fmla="*/ 66 h 118"/>
              <a:gd name="T22" fmla="*/ 66 w 118"/>
              <a:gd name="T23" fmla="*/ 96 h 118"/>
              <a:gd name="T24" fmla="*/ 52 w 118"/>
              <a:gd name="T25" fmla="*/ 96 h 118"/>
              <a:gd name="T26" fmla="*/ 52 w 118"/>
              <a:gd name="T27" fmla="*/ 66 h 118"/>
              <a:gd name="T28" fmla="*/ 22 w 118"/>
              <a:gd name="T29" fmla="*/ 66 h 118"/>
              <a:gd name="T30" fmla="*/ 22 w 118"/>
              <a:gd name="T31" fmla="*/ 51 h 118"/>
              <a:gd name="T32" fmla="*/ 52 w 118"/>
              <a:gd name="T33" fmla="*/ 51 h 118"/>
              <a:gd name="T34" fmla="*/ 52 w 118"/>
              <a:gd name="T35" fmla="*/ 22 h 118"/>
              <a:gd name="T36" fmla="*/ 66 w 118"/>
              <a:gd name="T37" fmla="*/ 22 h 118"/>
              <a:gd name="T38" fmla="*/ 66 w 118"/>
              <a:gd name="T39" fmla="*/ 51 h 118"/>
              <a:gd name="T40" fmla="*/ 96 w 118"/>
              <a:gd name="T41" fmla="*/ 51 h 118"/>
              <a:gd name="T42" fmla="*/ 96 w 118"/>
              <a:gd name="T43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1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1" y="0"/>
                  <a:pt x="103" y="0"/>
                </a:cubicBezTo>
                <a:close/>
                <a:moveTo>
                  <a:pt x="96" y="66"/>
                </a:moveTo>
                <a:cubicBezTo>
                  <a:pt x="66" y="66"/>
                  <a:pt x="66" y="66"/>
                  <a:pt x="66" y="66"/>
                </a:cubicBezTo>
                <a:cubicBezTo>
                  <a:pt x="66" y="96"/>
                  <a:pt x="66" y="96"/>
                  <a:pt x="66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66"/>
                  <a:pt x="52" y="66"/>
                  <a:pt x="52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51"/>
                  <a:pt x="22" y="51"/>
                  <a:pt x="2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22"/>
                  <a:pt x="52" y="22"/>
                  <a:pt x="52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51"/>
                  <a:pt x="66" y="51"/>
                  <a:pt x="66" y="51"/>
                </a:cubicBezTo>
                <a:cubicBezTo>
                  <a:pt x="96" y="51"/>
                  <a:pt x="96" y="51"/>
                  <a:pt x="96" y="51"/>
                </a:cubicBezTo>
                <a:lnTo>
                  <a:pt x="96" y="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04"/>
          <p:cNvSpPr>
            <a:spLocks noChangeAspect="1" noEditPoints="1"/>
          </p:cNvSpPr>
          <p:nvPr/>
        </p:nvSpPr>
        <p:spPr bwMode="auto">
          <a:xfrm>
            <a:off x="8144798" y="1673098"/>
            <a:ext cx="363666" cy="365120"/>
          </a:xfrm>
          <a:custGeom>
            <a:avLst/>
            <a:gdLst>
              <a:gd name="T0" fmla="*/ 104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4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4 w 118"/>
              <a:gd name="T17" fmla="*/ 0 h 118"/>
              <a:gd name="T18" fmla="*/ 96 w 118"/>
              <a:gd name="T19" fmla="*/ 66 h 118"/>
              <a:gd name="T20" fmla="*/ 23 w 118"/>
              <a:gd name="T21" fmla="*/ 66 h 118"/>
              <a:gd name="T22" fmla="*/ 23 w 118"/>
              <a:gd name="T23" fmla="*/ 51 h 118"/>
              <a:gd name="T24" fmla="*/ 96 w 118"/>
              <a:gd name="T25" fmla="*/ 51 h 118"/>
              <a:gd name="T26" fmla="*/ 96 w 118"/>
              <a:gd name="T27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18">
                <a:moveTo>
                  <a:pt x="10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12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2" y="0"/>
                  <a:pt x="104" y="0"/>
                </a:cubicBezTo>
                <a:close/>
                <a:moveTo>
                  <a:pt x="96" y="66"/>
                </a:moveTo>
                <a:cubicBezTo>
                  <a:pt x="23" y="66"/>
                  <a:pt x="23" y="66"/>
                  <a:pt x="23" y="66"/>
                </a:cubicBezTo>
                <a:cubicBezTo>
                  <a:pt x="23" y="51"/>
                  <a:pt x="23" y="51"/>
                  <a:pt x="23" y="51"/>
                </a:cubicBezTo>
                <a:cubicBezTo>
                  <a:pt x="96" y="51"/>
                  <a:pt x="96" y="51"/>
                  <a:pt x="96" y="51"/>
                </a:cubicBezTo>
                <a:lnTo>
                  <a:pt x="96" y="6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05"/>
          <p:cNvSpPr>
            <a:spLocks noChangeAspect="1" noEditPoints="1"/>
          </p:cNvSpPr>
          <p:nvPr/>
        </p:nvSpPr>
        <p:spPr bwMode="auto">
          <a:xfrm>
            <a:off x="9235624" y="1673098"/>
            <a:ext cx="363666" cy="365120"/>
          </a:xfrm>
          <a:custGeom>
            <a:avLst/>
            <a:gdLst>
              <a:gd name="T0" fmla="*/ 103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3 w 118"/>
              <a:gd name="T17" fmla="*/ 0 h 118"/>
              <a:gd name="T18" fmla="*/ 82 w 118"/>
              <a:gd name="T19" fmla="*/ 94 h 118"/>
              <a:gd name="T20" fmla="*/ 59 w 118"/>
              <a:gd name="T21" fmla="*/ 71 h 118"/>
              <a:gd name="T22" fmla="*/ 37 w 118"/>
              <a:gd name="T23" fmla="*/ 94 h 118"/>
              <a:gd name="T24" fmla="*/ 24 w 118"/>
              <a:gd name="T25" fmla="*/ 81 h 118"/>
              <a:gd name="T26" fmla="*/ 46 w 118"/>
              <a:gd name="T27" fmla="*/ 59 h 118"/>
              <a:gd name="T28" fmla="*/ 24 w 118"/>
              <a:gd name="T29" fmla="*/ 36 h 118"/>
              <a:gd name="T30" fmla="*/ 37 w 118"/>
              <a:gd name="T31" fmla="*/ 23 h 118"/>
              <a:gd name="T32" fmla="*/ 59 w 118"/>
              <a:gd name="T33" fmla="*/ 46 h 118"/>
              <a:gd name="T34" fmla="*/ 82 w 118"/>
              <a:gd name="T35" fmla="*/ 23 h 118"/>
              <a:gd name="T36" fmla="*/ 94 w 118"/>
              <a:gd name="T37" fmla="*/ 36 h 118"/>
              <a:gd name="T38" fmla="*/ 72 w 118"/>
              <a:gd name="T39" fmla="*/ 59 h 118"/>
              <a:gd name="T40" fmla="*/ 94 w 118"/>
              <a:gd name="T41" fmla="*/ 81 h 118"/>
              <a:gd name="T42" fmla="*/ 82 w 118"/>
              <a:gd name="T43" fmla="*/ 9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1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1" y="0"/>
                  <a:pt x="103" y="0"/>
                </a:cubicBezTo>
                <a:close/>
                <a:moveTo>
                  <a:pt x="82" y="94"/>
                </a:moveTo>
                <a:cubicBezTo>
                  <a:pt x="59" y="71"/>
                  <a:pt x="59" y="71"/>
                  <a:pt x="59" y="71"/>
                </a:cubicBezTo>
                <a:cubicBezTo>
                  <a:pt x="37" y="94"/>
                  <a:pt x="37" y="94"/>
                  <a:pt x="37" y="94"/>
                </a:cubicBezTo>
                <a:cubicBezTo>
                  <a:pt x="24" y="81"/>
                  <a:pt x="24" y="81"/>
                  <a:pt x="24" y="81"/>
                </a:cubicBezTo>
                <a:cubicBezTo>
                  <a:pt x="46" y="59"/>
                  <a:pt x="46" y="59"/>
                  <a:pt x="46" y="59"/>
                </a:cubicBezTo>
                <a:cubicBezTo>
                  <a:pt x="24" y="36"/>
                  <a:pt x="24" y="36"/>
                  <a:pt x="24" y="36"/>
                </a:cubicBezTo>
                <a:cubicBezTo>
                  <a:pt x="37" y="23"/>
                  <a:pt x="37" y="23"/>
                  <a:pt x="37" y="23"/>
                </a:cubicBezTo>
                <a:cubicBezTo>
                  <a:pt x="59" y="46"/>
                  <a:pt x="59" y="46"/>
                  <a:pt x="59" y="46"/>
                </a:cubicBezTo>
                <a:cubicBezTo>
                  <a:pt x="82" y="23"/>
                  <a:pt x="82" y="23"/>
                  <a:pt x="82" y="23"/>
                </a:cubicBezTo>
                <a:cubicBezTo>
                  <a:pt x="94" y="36"/>
                  <a:pt x="94" y="36"/>
                  <a:pt x="94" y="36"/>
                </a:cubicBezTo>
                <a:cubicBezTo>
                  <a:pt x="72" y="59"/>
                  <a:pt x="72" y="59"/>
                  <a:pt x="72" y="59"/>
                </a:cubicBezTo>
                <a:cubicBezTo>
                  <a:pt x="94" y="81"/>
                  <a:pt x="94" y="81"/>
                  <a:pt x="94" y="81"/>
                </a:cubicBezTo>
                <a:lnTo>
                  <a:pt x="82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59"/>
          <p:cNvSpPr>
            <a:spLocks noChangeAspect="1"/>
          </p:cNvSpPr>
          <p:nvPr/>
        </p:nvSpPr>
        <p:spPr bwMode="auto">
          <a:xfrm>
            <a:off x="9557877" y="2305055"/>
            <a:ext cx="292837" cy="365120"/>
          </a:xfrm>
          <a:custGeom>
            <a:avLst/>
            <a:gdLst>
              <a:gd name="T0" fmla="*/ 72 w 74"/>
              <a:gd name="T1" fmla="*/ 42 h 92"/>
              <a:gd name="T2" fmla="*/ 9 w 74"/>
              <a:gd name="T3" fmla="*/ 3 h 92"/>
              <a:gd name="T4" fmla="*/ 0 w 74"/>
              <a:gd name="T5" fmla="*/ 8 h 92"/>
              <a:gd name="T6" fmla="*/ 0 w 74"/>
              <a:gd name="T7" fmla="*/ 84 h 92"/>
              <a:gd name="T8" fmla="*/ 9 w 74"/>
              <a:gd name="T9" fmla="*/ 89 h 92"/>
              <a:gd name="T10" fmla="*/ 72 w 74"/>
              <a:gd name="T11" fmla="*/ 50 h 92"/>
              <a:gd name="T12" fmla="*/ 74 w 74"/>
              <a:gd name="T13" fmla="*/ 46 h 92"/>
              <a:gd name="T14" fmla="*/ 72 w 74"/>
              <a:gd name="T15" fmla="*/ 4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92">
                <a:moveTo>
                  <a:pt x="72" y="42"/>
                </a:moveTo>
                <a:cubicBezTo>
                  <a:pt x="9" y="3"/>
                  <a:pt x="9" y="3"/>
                  <a:pt x="9" y="3"/>
                </a:cubicBezTo>
                <a:cubicBezTo>
                  <a:pt x="4" y="0"/>
                  <a:pt x="0" y="2"/>
                  <a:pt x="0" y="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2"/>
                  <a:pt x="9" y="89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50"/>
                  <a:pt x="74" y="48"/>
                  <a:pt x="74" y="46"/>
                </a:cubicBezTo>
                <a:cubicBezTo>
                  <a:pt x="74" y="44"/>
                  <a:pt x="72" y="42"/>
                  <a:pt x="72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64"/>
          <p:cNvSpPr>
            <a:spLocks noChangeAspect="1" noEditPoints="1"/>
          </p:cNvSpPr>
          <p:nvPr/>
        </p:nvSpPr>
        <p:spPr bwMode="auto">
          <a:xfrm>
            <a:off x="6940736" y="2305055"/>
            <a:ext cx="549667" cy="365120"/>
          </a:xfrm>
          <a:custGeom>
            <a:avLst/>
            <a:gdLst>
              <a:gd name="T0" fmla="*/ 128 w 130"/>
              <a:gd name="T1" fmla="*/ 39 h 86"/>
              <a:gd name="T2" fmla="*/ 73 w 130"/>
              <a:gd name="T3" fmla="*/ 3 h 86"/>
              <a:gd name="T4" fmla="*/ 65 w 130"/>
              <a:gd name="T5" fmla="*/ 7 h 86"/>
              <a:gd name="T6" fmla="*/ 65 w 130"/>
              <a:gd name="T7" fmla="*/ 78 h 86"/>
              <a:gd name="T8" fmla="*/ 73 w 130"/>
              <a:gd name="T9" fmla="*/ 83 h 86"/>
              <a:gd name="T10" fmla="*/ 128 w 130"/>
              <a:gd name="T11" fmla="*/ 46 h 86"/>
              <a:gd name="T12" fmla="*/ 130 w 130"/>
              <a:gd name="T13" fmla="*/ 43 h 86"/>
              <a:gd name="T14" fmla="*/ 128 w 130"/>
              <a:gd name="T15" fmla="*/ 39 h 86"/>
              <a:gd name="T16" fmla="*/ 61 w 130"/>
              <a:gd name="T17" fmla="*/ 39 h 86"/>
              <a:gd name="T18" fmla="*/ 8 w 130"/>
              <a:gd name="T19" fmla="*/ 3 h 86"/>
              <a:gd name="T20" fmla="*/ 0 w 130"/>
              <a:gd name="T21" fmla="*/ 7 h 86"/>
              <a:gd name="T22" fmla="*/ 0 w 130"/>
              <a:gd name="T23" fmla="*/ 78 h 86"/>
              <a:gd name="T24" fmla="*/ 8 w 130"/>
              <a:gd name="T25" fmla="*/ 83 h 86"/>
              <a:gd name="T26" fmla="*/ 61 w 130"/>
              <a:gd name="T27" fmla="*/ 46 h 86"/>
              <a:gd name="T28" fmla="*/ 63 w 130"/>
              <a:gd name="T29" fmla="*/ 43 h 86"/>
              <a:gd name="T30" fmla="*/ 61 w 130"/>
              <a:gd name="T31" fmla="*/ 3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6">
                <a:moveTo>
                  <a:pt x="128" y="39"/>
                </a:moveTo>
                <a:cubicBezTo>
                  <a:pt x="73" y="3"/>
                  <a:pt x="73" y="3"/>
                  <a:pt x="73" y="3"/>
                </a:cubicBezTo>
                <a:cubicBezTo>
                  <a:pt x="69" y="0"/>
                  <a:pt x="65" y="2"/>
                  <a:pt x="65" y="7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84"/>
                  <a:pt x="69" y="86"/>
                  <a:pt x="73" y="83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128" y="46"/>
                  <a:pt x="130" y="45"/>
                  <a:pt x="130" y="43"/>
                </a:cubicBezTo>
                <a:cubicBezTo>
                  <a:pt x="130" y="41"/>
                  <a:pt x="128" y="39"/>
                  <a:pt x="128" y="39"/>
                </a:cubicBezTo>
                <a:close/>
                <a:moveTo>
                  <a:pt x="61" y="39"/>
                </a:moveTo>
                <a:cubicBezTo>
                  <a:pt x="8" y="3"/>
                  <a:pt x="8" y="3"/>
                  <a:pt x="8" y="3"/>
                </a:cubicBezTo>
                <a:cubicBezTo>
                  <a:pt x="4" y="0"/>
                  <a:pt x="0" y="2"/>
                  <a:pt x="0" y="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4" y="86"/>
                  <a:pt x="8" y="83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3" y="45"/>
                  <a:pt x="63" y="43"/>
                </a:cubicBezTo>
                <a:cubicBezTo>
                  <a:pt x="63" y="41"/>
                  <a:pt x="61" y="39"/>
                  <a:pt x="61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65"/>
          <p:cNvSpPr>
            <a:spLocks noChangeAspect="1" noEditPoints="1"/>
          </p:cNvSpPr>
          <p:nvPr/>
        </p:nvSpPr>
        <p:spPr bwMode="auto">
          <a:xfrm>
            <a:off x="7682333" y="2305055"/>
            <a:ext cx="549667" cy="365120"/>
          </a:xfrm>
          <a:custGeom>
            <a:avLst/>
            <a:gdLst>
              <a:gd name="T0" fmla="*/ 0 w 130"/>
              <a:gd name="T1" fmla="*/ 43 h 86"/>
              <a:gd name="T2" fmla="*/ 2 w 130"/>
              <a:gd name="T3" fmla="*/ 46 h 86"/>
              <a:gd name="T4" fmla="*/ 57 w 130"/>
              <a:gd name="T5" fmla="*/ 83 h 86"/>
              <a:gd name="T6" fmla="*/ 65 w 130"/>
              <a:gd name="T7" fmla="*/ 78 h 86"/>
              <a:gd name="T8" fmla="*/ 65 w 130"/>
              <a:gd name="T9" fmla="*/ 7 h 86"/>
              <a:gd name="T10" fmla="*/ 57 w 130"/>
              <a:gd name="T11" fmla="*/ 3 h 86"/>
              <a:gd name="T12" fmla="*/ 2 w 130"/>
              <a:gd name="T13" fmla="*/ 39 h 86"/>
              <a:gd name="T14" fmla="*/ 0 w 130"/>
              <a:gd name="T15" fmla="*/ 43 h 86"/>
              <a:gd name="T16" fmla="*/ 67 w 130"/>
              <a:gd name="T17" fmla="*/ 43 h 86"/>
              <a:gd name="T18" fmla="*/ 69 w 130"/>
              <a:gd name="T19" fmla="*/ 46 h 86"/>
              <a:gd name="T20" fmla="*/ 122 w 130"/>
              <a:gd name="T21" fmla="*/ 83 h 86"/>
              <a:gd name="T22" fmla="*/ 130 w 130"/>
              <a:gd name="T23" fmla="*/ 78 h 86"/>
              <a:gd name="T24" fmla="*/ 130 w 130"/>
              <a:gd name="T25" fmla="*/ 7 h 86"/>
              <a:gd name="T26" fmla="*/ 122 w 130"/>
              <a:gd name="T27" fmla="*/ 3 h 86"/>
              <a:gd name="T28" fmla="*/ 69 w 130"/>
              <a:gd name="T29" fmla="*/ 39 h 86"/>
              <a:gd name="T30" fmla="*/ 67 w 130"/>
              <a:gd name="T3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6">
                <a:moveTo>
                  <a:pt x="0" y="43"/>
                </a:moveTo>
                <a:cubicBezTo>
                  <a:pt x="0" y="45"/>
                  <a:pt x="2" y="46"/>
                  <a:pt x="2" y="46"/>
                </a:cubicBezTo>
                <a:cubicBezTo>
                  <a:pt x="57" y="83"/>
                  <a:pt x="57" y="83"/>
                  <a:pt x="57" y="83"/>
                </a:cubicBezTo>
                <a:cubicBezTo>
                  <a:pt x="61" y="86"/>
                  <a:pt x="65" y="84"/>
                  <a:pt x="65" y="78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"/>
                  <a:pt x="61" y="0"/>
                  <a:pt x="57" y="3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9"/>
                  <a:pt x="0" y="41"/>
                  <a:pt x="0" y="43"/>
                </a:cubicBezTo>
                <a:close/>
                <a:moveTo>
                  <a:pt x="67" y="43"/>
                </a:moveTo>
                <a:cubicBezTo>
                  <a:pt x="67" y="45"/>
                  <a:pt x="69" y="46"/>
                  <a:pt x="69" y="46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26" y="86"/>
                  <a:pt x="130" y="84"/>
                  <a:pt x="130" y="78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2"/>
                  <a:pt x="126" y="0"/>
                  <a:pt x="122" y="3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7" y="41"/>
                  <a:pt x="67" y="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66"/>
          <p:cNvSpPr>
            <a:spLocks noChangeAspect="1" noEditPoints="1"/>
          </p:cNvSpPr>
          <p:nvPr/>
        </p:nvSpPr>
        <p:spPr bwMode="auto">
          <a:xfrm>
            <a:off x="8423929" y="2305055"/>
            <a:ext cx="377028" cy="365120"/>
          </a:xfrm>
          <a:custGeom>
            <a:avLst/>
            <a:gdLst>
              <a:gd name="T0" fmla="*/ 26 w 89"/>
              <a:gd name="T1" fmla="*/ 43 h 86"/>
              <a:gd name="T2" fmla="*/ 28 w 89"/>
              <a:gd name="T3" fmla="*/ 46 h 86"/>
              <a:gd name="T4" fmla="*/ 82 w 89"/>
              <a:gd name="T5" fmla="*/ 80 h 86"/>
              <a:gd name="T6" fmla="*/ 89 w 89"/>
              <a:gd name="T7" fmla="*/ 75 h 86"/>
              <a:gd name="T8" fmla="*/ 89 w 89"/>
              <a:gd name="T9" fmla="*/ 10 h 86"/>
              <a:gd name="T10" fmla="*/ 82 w 89"/>
              <a:gd name="T11" fmla="*/ 6 h 86"/>
              <a:gd name="T12" fmla="*/ 28 w 89"/>
              <a:gd name="T13" fmla="*/ 39 h 86"/>
              <a:gd name="T14" fmla="*/ 26 w 89"/>
              <a:gd name="T15" fmla="*/ 43 h 86"/>
              <a:gd name="T16" fmla="*/ 0 w 89"/>
              <a:gd name="T17" fmla="*/ 8 h 86"/>
              <a:gd name="T18" fmla="*/ 0 w 89"/>
              <a:gd name="T19" fmla="*/ 77 h 86"/>
              <a:gd name="T20" fmla="*/ 11 w 89"/>
              <a:gd name="T21" fmla="*/ 86 h 86"/>
              <a:gd name="T22" fmla="*/ 23 w 89"/>
              <a:gd name="T23" fmla="*/ 77 h 86"/>
              <a:gd name="T24" fmla="*/ 23 w 89"/>
              <a:gd name="T25" fmla="*/ 8 h 86"/>
              <a:gd name="T26" fmla="*/ 11 w 89"/>
              <a:gd name="T27" fmla="*/ 0 h 86"/>
              <a:gd name="T28" fmla="*/ 0 w 89"/>
              <a:gd name="T29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86">
                <a:moveTo>
                  <a:pt x="26" y="43"/>
                </a:moveTo>
                <a:cubicBezTo>
                  <a:pt x="26" y="45"/>
                  <a:pt x="28" y="46"/>
                  <a:pt x="28" y="46"/>
                </a:cubicBezTo>
                <a:cubicBezTo>
                  <a:pt x="82" y="80"/>
                  <a:pt x="82" y="80"/>
                  <a:pt x="82" y="80"/>
                </a:cubicBezTo>
                <a:cubicBezTo>
                  <a:pt x="86" y="82"/>
                  <a:pt x="89" y="80"/>
                  <a:pt x="89" y="75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5"/>
                  <a:pt x="86" y="3"/>
                  <a:pt x="82" y="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6" y="41"/>
                  <a:pt x="26" y="43"/>
                </a:cubicBezTo>
                <a:close/>
                <a:moveTo>
                  <a:pt x="0" y="8"/>
                </a:moveTo>
                <a:cubicBezTo>
                  <a:pt x="0" y="77"/>
                  <a:pt x="0" y="77"/>
                  <a:pt x="0" y="77"/>
                </a:cubicBezTo>
                <a:cubicBezTo>
                  <a:pt x="0" y="84"/>
                  <a:pt x="5" y="86"/>
                  <a:pt x="11" y="86"/>
                </a:cubicBezTo>
                <a:cubicBezTo>
                  <a:pt x="18" y="86"/>
                  <a:pt x="23" y="84"/>
                  <a:pt x="23" y="77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2"/>
                  <a:pt x="18" y="0"/>
                  <a:pt x="11" y="0"/>
                </a:cubicBezTo>
                <a:cubicBezTo>
                  <a:pt x="5" y="0"/>
                  <a:pt x="0" y="2"/>
                  <a:pt x="0" y="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67"/>
          <p:cNvSpPr>
            <a:spLocks noChangeAspect="1" noEditPoints="1"/>
          </p:cNvSpPr>
          <p:nvPr/>
        </p:nvSpPr>
        <p:spPr bwMode="auto">
          <a:xfrm>
            <a:off x="8992888" y="2305055"/>
            <a:ext cx="373059" cy="365120"/>
          </a:xfrm>
          <a:custGeom>
            <a:avLst/>
            <a:gdLst>
              <a:gd name="T0" fmla="*/ 61 w 88"/>
              <a:gd name="T1" fmla="*/ 39 h 86"/>
              <a:gd name="T2" fmla="*/ 7 w 88"/>
              <a:gd name="T3" fmla="*/ 6 h 86"/>
              <a:gd name="T4" fmla="*/ 0 w 88"/>
              <a:gd name="T5" fmla="*/ 10 h 86"/>
              <a:gd name="T6" fmla="*/ 0 w 88"/>
              <a:gd name="T7" fmla="*/ 75 h 86"/>
              <a:gd name="T8" fmla="*/ 7 w 88"/>
              <a:gd name="T9" fmla="*/ 80 h 86"/>
              <a:gd name="T10" fmla="*/ 61 w 88"/>
              <a:gd name="T11" fmla="*/ 46 h 86"/>
              <a:gd name="T12" fmla="*/ 62 w 88"/>
              <a:gd name="T13" fmla="*/ 43 h 86"/>
              <a:gd name="T14" fmla="*/ 61 w 88"/>
              <a:gd name="T15" fmla="*/ 39 h 86"/>
              <a:gd name="T16" fmla="*/ 77 w 88"/>
              <a:gd name="T17" fmla="*/ 0 h 86"/>
              <a:gd name="T18" fmla="*/ 66 w 88"/>
              <a:gd name="T19" fmla="*/ 8 h 86"/>
              <a:gd name="T20" fmla="*/ 66 w 88"/>
              <a:gd name="T21" fmla="*/ 77 h 86"/>
              <a:gd name="T22" fmla="*/ 77 w 88"/>
              <a:gd name="T23" fmla="*/ 86 h 86"/>
              <a:gd name="T24" fmla="*/ 88 w 88"/>
              <a:gd name="T25" fmla="*/ 77 h 86"/>
              <a:gd name="T26" fmla="*/ 88 w 88"/>
              <a:gd name="T27" fmla="*/ 8 h 86"/>
              <a:gd name="T28" fmla="*/ 77 w 88"/>
              <a:gd name="T2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86">
                <a:moveTo>
                  <a:pt x="61" y="39"/>
                </a:moveTo>
                <a:cubicBezTo>
                  <a:pt x="7" y="6"/>
                  <a:pt x="7" y="6"/>
                  <a:pt x="7" y="6"/>
                </a:cubicBezTo>
                <a:cubicBezTo>
                  <a:pt x="3" y="3"/>
                  <a:pt x="0" y="5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3" y="82"/>
                  <a:pt x="7" y="80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2" y="45"/>
                  <a:pt x="62" y="43"/>
                </a:cubicBezTo>
                <a:cubicBezTo>
                  <a:pt x="62" y="41"/>
                  <a:pt x="61" y="39"/>
                  <a:pt x="61" y="39"/>
                </a:cubicBezTo>
                <a:close/>
                <a:moveTo>
                  <a:pt x="77" y="0"/>
                </a:moveTo>
                <a:cubicBezTo>
                  <a:pt x="71" y="0"/>
                  <a:pt x="66" y="2"/>
                  <a:pt x="66" y="8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84"/>
                  <a:pt x="71" y="86"/>
                  <a:pt x="77" y="86"/>
                </a:cubicBezTo>
                <a:cubicBezTo>
                  <a:pt x="84" y="86"/>
                  <a:pt x="88" y="84"/>
                  <a:pt x="88" y="77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2"/>
                  <a:pt x="84" y="0"/>
                  <a:pt x="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51"/>
          <p:cNvSpPr>
            <a:spLocks noChangeAspect="1" noEditPoints="1"/>
          </p:cNvSpPr>
          <p:nvPr/>
        </p:nvSpPr>
        <p:spPr bwMode="auto">
          <a:xfrm>
            <a:off x="4852690" y="4012840"/>
            <a:ext cx="223596" cy="495660"/>
          </a:xfrm>
          <a:custGeom>
            <a:avLst/>
            <a:gdLst>
              <a:gd name="T0" fmla="*/ 71 w 143"/>
              <a:gd name="T1" fmla="*/ 0 h 317"/>
              <a:gd name="T2" fmla="*/ 0 w 143"/>
              <a:gd name="T3" fmla="*/ 116 h 317"/>
              <a:gd name="T4" fmla="*/ 143 w 143"/>
              <a:gd name="T5" fmla="*/ 116 h 317"/>
              <a:gd name="T6" fmla="*/ 71 w 143"/>
              <a:gd name="T7" fmla="*/ 0 h 317"/>
              <a:gd name="T8" fmla="*/ 71 w 143"/>
              <a:gd name="T9" fmla="*/ 317 h 317"/>
              <a:gd name="T10" fmla="*/ 143 w 143"/>
              <a:gd name="T11" fmla="*/ 201 h 317"/>
              <a:gd name="T12" fmla="*/ 0 w 143"/>
              <a:gd name="T13" fmla="*/ 201 h 317"/>
              <a:gd name="T14" fmla="*/ 71 w 143"/>
              <a:gd name="T1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317">
                <a:moveTo>
                  <a:pt x="71" y="0"/>
                </a:moveTo>
                <a:lnTo>
                  <a:pt x="0" y="116"/>
                </a:lnTo>
                <a:lnTo>
                  <a:pt x="143" y="116"/>
                </a:lnTo>
                <a:lnTo>
                  <a:pt x="71" y="0"/>
                </a:lnTo>
                <a:close/>
                <a:moveTo>
                  <a:pt x="71" y="317"/>
                </a:moveTo>
                <a:lnTo>
                  <a:pt x="143" y="201"/>
                </a:lnTo>
                <a:lnTo>
                  <a:pt x="0" y="201"/>
                </a:lnTo>
                <a:lnTo>
                  <a:pt x="71" y="3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62"/>
          <p:cNvSpPr>
            <a:spLocks noChangeAspect="1" noChangeArrowheads="1"/>
          </p:cNvSpPr>
          <p:nvPr/>
        </p:nvSpPr>
        <p:spPr bwMode="auto">
          <a:xfrm>
            <a:off x="3603625" y="2901281"/>
            <a:ext cx="366772" cy="3651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22"/>
          <p:cNvSpPr>
            <a:spLocks noChangeAspect="1" noEditPoints="1"/>
          </p:cNvSpPr>
          <p:nvPr/>
        </p:nvSpPr>
        <p:spPr bwMode="auto">
          <a:xfrm>
            <a:off x="9705751" y="4737027"/>
            <a:ext cx="597125" cy="365120"/>
          </a:xfrm>
          <a:custGeom>
            <a:avLst/>
            <a:gdLst>
              <a:gd name="T0" fmla="*/ 56 w 148"/>
              <a:gd name="T1" fmla="*/ 3 h 90"/>
              <a:gd name="T2" fmla="*/ 47 w 148"/>
              <a:gd name="T3" fmla="*/ 3 h 90"/>
              <a:gd name="T4" fmla="*/ 0 w 148"/>
              <a:gd name="T5" fmla="*/ 45 h 90"/>
              <a:gd name="T6" fmla="*/ 47 w 148"/>
              <a:gd name="T7" fmla="*/ 88 h 90"/>
              <a:gd name="T8" fmla="*/ 56 w 148"/>
              <a:gd name="T9" fmla="*/ 88 h 90"/>
              <a:gd name="T10" fmla="*/ 56 w 148"/>
              <a:gd name="T11" fmla="*/ 78 h 90"/>
              <a:gd name="T12" fmla="*/ 20 w 148"/>
              <a:gd name="T13" fmla="*/ 45 h 90"/>
              <a:gd name="T14" fmla="*/ 56 w 148"/>
              <a:gd name="T15" fmla="*/ 12 h 90"/>
              <a:gd name="T16" fmla="*/ 56 w 148"/>
              <a:gd name="T17" fmla="*/ 3 h 90"/>
              <a:gd name="T18" fmla="*/ 101 w 148"/>
              <a:gd name="T19" fmla="*/ 3 h 90"/>
              <a:gd name="T20" fmla="*/ 91 w 148"/>
              <a:gd name="T21" fmla="*/ 3 h 90"/>
              <a:gd name="T22" fmla="*/ 92 w 148"/>
              <a:gd name="T23" fmla="*/ 12 h 90"/>
              <a:gd name="T24" fmla="*/ 128 w 148"/>
              <a:gd name="T25" fmla="*/ 45 h 90"/>
              <a:gd name="T26" fmla="*/ 92 w 148"/>
              <a:gd name="T27" fmla="*/ 78 h 90"/>
              <a:gd name="T28" fmla="*/ 91 w 148"/>
              <a:gd name="T29" fmla="*/ 88 h 90"/>
              <a:gd name="T30" fmla="*/ 101 w 148"/>
              <a:gd name="T31" fmla="*/ 88 h 90"/>
              <a:gd name="T32" fmla="*/ 148 w 148"/>
              <a:gd name="T33" fmla="*/ 45 h 90"/>
              <a:gd name="T34" fmla="*/ 101 w 148"/>
              <a:gd name="T35" fmla="*/ 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90">
                <a:moveTo>
                  <a:pt x="56" y="3"/>
                </a:moveTo>
                <a:cubicBezTo>
                  <a:pt x="54" y="0"/>
                  <a:pt x="50" y="0"/>
                  <a:pt x="47" y="3"/>
                </a:cubicBezTo>
                <a:cubicBezTo>
                  <a:pt x="0" y="45"/>
                  <a:pt x="0" y="45"/>
                  <a:pt x="0" y="45"/>
                </a:cubicBezTo>
                <a:cubicBezTo>
                  <a:pt x="47" y="88"/>
                  <a:pt x="47" y="88"/>
                  <a:pt x="47" y="88"/>
                </a:cubicBezTo>
                <a:cubicBezTo>
                  <a:pt x="50" y="90"/>
                  <a:pt x="54" y="90"/>
                  <a:pt x="56" y="88"/>
                </a:cubicBezTo>
                <a:cubicBezTo>
                  <a:pt x="59" y="85"/>
                  <a:pt x="59" y="81"/>
                  <a:pt x="56" y="78"/>
                </a:cubicBezTo>
                <a:cubicBezTo>
                  <a:pt x="20" y="45"/>
                  <a:pt x="20" y="45"/>
                  <a:pt x="20" y="45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0"/>
                  <a:pt x="59" y="6"/>
                  <a:pt x="56" y="3"/>
                </a:cubicBezTo>
                <a:close/>
                <a:moveTo>
                  <a:pt x="101" y="3"/>
                </a:moveTo>
                <a:cubicBezTo>
                  <a:pt x="98" y="0"/>
                  <a:pt x="94" y="0"/>
                  <a:pt x="91" y="3"/>
                </a:cubicBezTo>
                <a:cubicBezTo>
                  <a:pt x="89" y="6"/>
                  <a:pt x="89" y="10"/>
                  <a:pt x="92" y="12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92" y="78"/>
                  <a:pt x="92" y="78"/>
                  <a:pt x="92" y="78"/>
                </a:cubicBezTo>
                <a:cubicBezTo>
                  <a:pt x="89" y="81"/>
                  <a:pt x="89" y="85"/>
                  <a:pt x="91" y="88"/>
                </a:cubicBezTo>
                <a:cubicBezTo>
                  <a:pt x="94" y="90"/>
                  <a:pt x="98" y="90"/>
                  <a:pt x="101" y="88"/>
                </a:cubicBezTo>
                <a:cubicBezTo>
                  <a:pt x="148" y="45"/>
                  <a:pt x="148" y="45"/>
                  <a:pt x="148" y="45"/>
                </a:cubicBezTo>
                <a:lnTo>
                  <a:pt x="101" y="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45"/>
          <p:cNvSpPr>
            <a:spLocks noChangeAspect="1" noEditPoints="1"/>
          </p:cNvSpPr>
          <p:nvPr/>
        </p:nvSpPr>
        <p:spPr bwMode="auto">
          <a:xfrm>
            <a:off x="4574073" y="2837595"/>
            <a:ext cx="520019" cy="442181"/>
          </a:xfrm>
          <a:custGeom>
            <a:avLst/>
            <a:gdLst>
              <a:gd name="T0" fmla="*/ 111 w 147"/>
              <a:gd name="T1" fmla="*/ 38 h 125"/>
              <a:gd name="T2" fmla="*/ 116 w 147"/>
              <a:gd name="T3" fmla="*/ 38 h 125"/>
              <a:gd name="T4" fmla="*/ 116 w 147"/>
              <a:gd name="T5" fmla="*/ 53 h 125"/>
              <a:gd name="T6" fmla="*/ 147 w 147"/>
              <a:gd name="T7" fmla="*/ 26 h 125"/>
              <a:gd name="T8" fmla="*/ 116 w 147"/>
              <a:gd name="T9" fmla="*/ 0 h 125"/>
              <a:gd name="T10" fmla="*/ 116 w 147"/>
              <a:gd name="T11" fmla="*/ 17 h 125"/>
              <a:gd name="T12" fmla="*/ 111 w 147"/>
              <a:gd name="T13" fmla="*/ 17 h 125"/>
              <a:gd name="T14" fmla="*/ 55 w 147"/>
              <a:gd name="T15" fmla="*/ 55 h 125"/>
              <a:gd name="T16" fmla="*/ 15 w 147"/>
              <a:gd name="T17" fmla="*/ 85 h 125"/>
              <a:gd name="T18" fmla="*/ 0 w 147"/>
              <a:gd name="T19" fmla="*/ 85 h 125"/>
              <a:gd name="T20" fmla="*/ 0 w 147"/>
              <a:gd name="T21" fmla="*/ 106 h 125"/>
              <a:gd name="T22" fmla="*/ 15 w 147"/>
              <a:gd name="T23" fmla="*/ 106 h 125"/>
              <a:gd name="T24" fmla="*/ 71 w 147"/>
              <a:gd name="T25" fmla="*/ 68 h 125"/>
              <a:gd name="T26" fmla="*/ 111 w 147"/>
              <a:gd name="T27" fmla="*/ 38 h 125"/>
              <a:gd name="T28" fmla="*/ 40 w 147"/>
              <a:gd name="T29" fmla="*/ 51 h 125"/>
              <a:gd name="T30" fmla="*/ 43 w 147"/>
              <a:gd name="T31" fmla="*/ 46 h 125"/>
              <a:gd name="T32" fmla="*/ 52 w 147"/>
              <a:gd name="T33" fmla="*/ 35 h 125"/>
              <a:gd name="T34" fmla="*/ 15 w 147"/>
              <a:gd name="T35" fmla="*/ 19 h 125"/>
              <a:gd name="T36" fmla="*/ 0 w 147"/>
              <a:gd name="T37" fmla="*/ 19 h 125"/>
              <a:gd name="T38" fmla="*/ 0 w 147"/>
              <a:gd name="T39" fmla="*/ 39 h 125"/>
              <a:gd name="T40" fmla="*/ 15 w 147"/>
              <a:gd name="T41" fmla="*/ 39 h 125"/>
              <a:gd name="T42" fmla="*/ 40 w 147"/>
              <a:gd name="T43" fmla="*/ 51 h 125"/>
              <a:gd name="T44" fmla="*/ 116 w 147"/>
              <a:gd name="T45" fmla="*/ 87 h 125"/>
              <a:gd name="T46" fmla="*/ 111 w 147"/>
              <a:gd name="T47" fmla="*/ 87 h 125"/>
              <a:gd name="T48" fmla="*/ 85 w 147"/>
              <a:gd name="T49" fmla="*/ 74 h 125"/>
              <a:gd name="T50" fmla="*/ 83 w 147"/>
              <a:gd name="T51" fmla="*/ 77 h 125"/>
              <a:gd name="T52" fmla="*/ 72 w 147"/>
              <a:gd name="T53" fmla="*/ 90 h 125"/>
              <a:gd name="T54" fmla="*/ 111 w 147"/>
              <a:gd name="T55" fmla="*/ 107 h 125"/>
              <a:gd name="T56" fmla="*/ 116 w 147"/>
              <a:gd name="T57" fmla="*/ 107 h 125"/>
              <a:gd name="T58" fmla="*/ 116 w 147"/>
              <a:gd name="T59" fmla="*/ 125 h 125"/>
              <a:gd name="T60" fmla="*/ 147 w 147"/>
              <a:gd name="T61" fmla="*/ 98 h 125"/>
              <a:gd name="T62" fmla="*/ 116 w 147"/>
              <a:gd name="T63" fmla="*/ 72 h 125"/>
              <a:gd name="T64" fmla="*/ 116 w 147"/>
              <a:gd name="T65" fmla="*/ 8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25">
                <a:moveTo>
                  <a:pt x="111" y="38"/>
                </a:moveTo>
                <a:cubicBezTo>
                  <a:pt x="116" y="38"/>
                  <a:pt x="116" y="38"/>
                  <a:pt x="116" y="38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84" y="17"/>
                  <a:pt x="68" y="37"/>
                  <a:pt x="55" y="55"/>
                </a:cubicBezTo>
                <a:cubicBezTo>
                  <a:pt x="43" y="71"/>
                  <a:pt x="32" y="85"/>
                  <a:pt x="15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6"/>
                  <a:pt x="0" y="106"/>
                  <a:pt x="0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42" y="106"/>
                  <a:pt x="58" y="86"/>
                  <a:pt x="71" y="68"/>
                </a:cubicBezTo>
                <a:cubicBezTo>
                  <a:pt x="83" y="52"/>
                  <a:pt x="94" y="38"/>
                  <a:pt x="111" y="38"/>
                </a:cubicBezTo>
                <a:close/>
                <a:moveTo>
                  <a:pt x="40" y="51"/>
                </a:moveTo>
                <a:cubicBezTo>
                  <a:pt x="41" y="49"/>
                  <a:pt x="42" y="48"/>
                  <a:pt x="43" y="46"/>
                </a:cubicBezTo>
                <a:cubicBezTo>
                  <a:pt x="46" y="43"/>
                  <a:pt x="49" y="39"/>
                  <a:pt x="52" y="35"/>
                </a:cubicBezTo>
                <a:cubicBezTo>
                  <a:pt x="43" y="26"/>
                  <a:pt x="31" y="19"/>
                  <a:pt x="1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39"/>
                  <a:pt x="0" y="39"/>
                  <a:pt x="0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25" y="39"/>
                  <a:pt x="33" y="44"/>
                  <a:pt x="40" y="51"/>
                </a:cubicBezTo>
                <a:close/>
                <a:moveTo>
                  <a:pt x="116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01" y="87"/>
                  <a:pt x="93" y="81"/>
                  <a:pt x="85" y="74"/>
                </a:cubicBezTo>
                <a:cubicBezTo>
                  <a:pt x="85" y="75"/>
                  <a:pt x="84" y="76"/>
                  <a:pt x="83" y="77"/>
                </a:cubicBezTo>
                <a:cubicBezTo>
                  <a:pt x="80" y="81"/>
                  <a:pt x="76" y="86"/>
                  <a:pt x="72" y="90"/>
                </a:cubicBezTo>
                <a:cubicBezTo>
                  <a:pt x="82" y="100"/>
                  <a:pt x="95" y="107"/>
                  <a:pt x="111" y="10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47" y="98"/>
                  <a:pt x="147" y="98"/>
                  <a:pt x="147" y="98"/>
                </a:cubicBezTo>
                <a:cubicBezTo>
                  <a:pt x="116" y="72"/>
                  <a:pt x="116" y="72"/>
                  <a:pt x="116" y="72"/>
                </a:cubicBezTo>
                <a:lnTo>
                  <a:pt x="116" y="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30"/>
          <p:cNvSpPr>
            <a:spLocks noChangeAspect="1"/>
          </p:cNvSpPr>
          <p:nvPr/>
        </p:nvSpPr>
        <p:spPr bwMode="auto">
          <a:xfrm>
            <a:off x="9340026" y="4736113"/>
            <a:ext cx="213687" cy="366035"/>
          </a:xfrm>
          <a:custGeom>
            <a:avLst/>
            <a:gdLst>
              <a:gd name="T0" fmla="*/ 35 w 51"/>
              <a:gd name="T1" fmla="*/ 3 h 87"/>
              <a:gd name="T2" fmla="*/ 2 w 51"/>
              <a:gd name="T3" fmla="*/ 38 h 87"/>
              <a:gd name="T4" fmla="*/ 0 w 51"/>
              <a:gd name="T5" fmla="*/ 44 h 87"/>
              <a:gd name="T6" fmla="*/ 2 w 51"/>
              <a:gd name="T7" fmla="*/ 50 h 87"/>
              <a:gd name="T8" fmla="*/ 35 w 51"/>
              <a:gd name="T9" fmla="*/ 84 h 87"/>
              <a:gd name="T10" fmla="*/ 47 w 51"/>
              <a:gd name="T11" fmla="*/ 84 h 87"/>
              <a:gd name="T12" fmla="*/ 47 w 51"/>
              <a:gd name="T13" fmla="*/ 73 h 87"/>
              <a:gd name="T14" fmla="*/ 20 w 51"/>
              <a:gd name="T15" fmla="*/ 44 h 87"/>
              <a:gd name="T16" fmla="*/ 47 w 51"/>
              <a:gd name="T17" fmla="*/ 15 h 87"/>
              <a:gd name="T18" fmla="*/ 47 w 51"/>
              <a:gd name="T19" fmla="*/ 3 h 87"/>
              <a:gd name="T20" fmla="*/ 35 w 51"/>
              <a:gd name="T2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87">
                <a:moveTo>
                  <a:pt x="35" y="3"/>
                </a:moveTo>
                <a:cubicBezTo>
                  <a:pt x="32" y="6"/>
                  <a:pt x="2" y="38"/>
                  <a:pt x="2" y="38"/>
                </a:cubicBezTo>
                <a:cubicBezTo>
                  <a:pt x="1" y="40"/>
                  <a:pt x="0" y="42"/>
                  <a:pt x="0" y="44"/>
                </a:cubicBezTo>
                <a:cubicBezTo>
                  <a:pt x="0" y="46"/>
                  <a:pt x="1" y="48"/>
                  <a:pt x="2" y="50"/>
                </a:cubicBezTo>
                <a:cubicBezTo>
                  <a:pt x="2" y="50"/>
                  <a:pt x="32" y="81"/>
                  <a:pt x="35" y="84"/>
                </a:cubicBezTo>
                <a:cubicBezTo>
                  <a:pt x="39" y="87"/>
                  <a:pt x="44" y="87"/>
                  <a:pt x="47" y="84"/>
                </a:cubicBezTo>
                <a:cubicBezTo>
                  <a:pt x="51" y="81"/>
                  <a:pt x="51" y="76"/>
                  <a:pt x="47" y="73"/>
                </a:cubicBezTo>
                <a:cubicBezTo>
                  <a:pt x="20" y="44"/>
                  <a:pt x="20" y="44"/>
                  <a:pt x="20" y="44"/>
                </a:cubicBezTo>
                <a:cubicBezTo>
                  <a:pt x="47" y="15"/>
                  <a:pt x="47" y="15"/>
                  <a:pt x="47" y="15"/>
                </a:cubicBezTo>
                <a:cubicBezTo>
                  <a:pt x="51" y="11"/>
                  <a:pt x="51" y="6"/>
                  <a:pt x="47" y="3"/>
                </a:cubicBezTo>
                <a:cubicBezTo>
                  <a:pt x="44" y="0"/>
                  <a:pt x="39" y="0"/>
                  <a:pt x="35" y="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6"/>
          <p:cNvSpPr>
            <a:spLocks noChangeAspect="1" noEditPoints="1"/>
          </p:cNvSpPr>
          <p:nvPr/>
        </p:nvSpPr>
        <p:spPr bwMode="auto">
          <a:xfrm>
            <a:off x="5123125" y="3511393"/>
            <a:ext cx="539966" cy="365120"/>
          </a:xfrm>
          <a:custGeom>
            <a:avLst/>
            <a:gdLst>
              <a:gd name="T0" fmla="*/ 221 w 315"/>
              <a:gd name="T1" fmla="*/ 29 h 213"/>
              <a:gd name="T2" fmla="*/ 64 w 315"/>
              <a:gd name="T3" fmla="*/ 29 h 213"/>
              <a:gd name="T4" fmla="*/ 64 w 315"/>
              <a:gd name="T5" fmla="*/ 0 h 213"/>
              <a:gd name="T6" fmla="*/ 0 w 315"/>
              <a:gd name="T7" fmla="*/ 53 h 213"/>
              <a:gd name="T8" fmla="*/ 64 w 315"/>
              <a:gd name="T9" fmla="*/ 102 h 213"/>
              <a:gd name="T10" fmla="*/ 64 w 315"/>
              <a:gd name="T11" fmla="*/ 74 h 213"/>
              <a:gd name="T12" fmla="*/ 221 w 315"/>
              <a:gd name="T13" fmla="*/ 74 h 213"/>
              <a:gd name="T14" fmla="*/ 221 w 315"/>
              <a:gd name="T15" fmla="*/ 29 h 213"/>
              <a:gd name="T16" fmla="*/ 315 w 315"/>
              <a:gd name="T17" fmla="*/ 161 h 213"/>
              <a:gd name="T18" fmla="*/ 251 w 315"/>
              <a:gd name="T19" fmla="*/ 108 h 213"/>
              <a:gd name="T20" fmla="*/ 251 w 315"/>
              <a:gd name="T21" fmla="*/ 140 h 213"/>
              <a:gd name="T22" fmla="*/ 96 w 315"/>
              <a:gd name="T23" fmla="*/ 140 h 213"/>
              <a:gd name="T24" fmla="*/ 96 w 315"/>
              <a:gd name="T25" fmla="*/ 185 h 213"/>
              <a:gd name="T26" fmla="*/ 251 w 315"/>
              <a:gd name="T27" fmla="*/ 185 h 213"/>
              <a:gd name="T28" fmla="*/ 251 w 315"/>
              <a:gd name="T29" fmla="*/ 213 h 213"/>
              <a:gd name="T30" fmla="*/ 315 w 315"/>
              <a:gd name="T31" fmla="*/ 16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5" h="213">
                <a:moveTo>
                  <a:pt x="221" y="29"/>
                </a:moveTo>
                <a:lnTo>
                  <a:pt x="64" y="29"/>
                </a:lnTo>
                <a:lnTo>
                  <a:pt x="64" y="0"/>
                </a:lnTo>
                <a:lnTo>
                  <a:pt x="0" y="53"/>
                </a:lnTo>
                <a:lnTo>
                  <a:pt x="64" y="102"/>
                </a:lnTo>
                <a:lnTo>
                  <a:pt x="64" y="74"/>
                </a:lnTo>
                <a:lnTo>
                  <a:pt x="221" y="74"/>
                </a:lnTo>
                <a:lnTo>
                  <a:pt x="221" y="29"/>
                </a:lnTo>
                <a:close/>
                <a:moveTo>
                  <a:pt x="315" y="161"/>
                </a:moveTo>
                <a:lnTo>
                  <a:pt x="251" y="108"/>
                </a:lnTo>
                <a:lnTo>
                  <a:pt x="251" y="140"/>
                </a:lnTo>
                <a:lnTo>
                  <a:pt x="96" y="140"/>
                </a:lnTo>
                <a:lnTo>
                  <a:pt x="96" y="185"/>
                </a:lnTo>
                <a:lnTo>
                  <a:pt x="251" y="185"/>
                </a:lnTo>
                <a:lnTo>
                  <a:pt x="251" y="213"/>
                </a:lnTo>
                <a:lnTo>
                  <a:pt x="315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27"/>
          <p:cNvSpPr>
            <a:spLocks noChangeAspect="1"/>
          </p:cNvSpPr>
          <p:nvPr/>
        </p:nvSpPr>
        <p:spPr bwMode="auto">
          <a:xfrm>
            <a:off x="7934738" y="4886481"/>
            <a:ext cx="366035" cy="215666"/>
          </a:xfrm>
          <a:custGeom>
            <a:avLst/>
            <a:gdLst>
              <a:gd name="T0" fmla="*/ 84 w 87"/>
              <a:gd name="T1" fmla="*/ 35 h 51"/>
              <a:gd name="T2" fmla="*/ 49 w 87"/>
              <a:gd name="T3" fmla="*/ 2 h 51"/>
              <a:gd name="T4" fmla="*/ 44 w 87"/>
              <a:gd name="T5" fmla="*/ 0 h 51"/>
              <a:gd name="T6" fmla="*/ 38 w 87"/>
              <a:gd name="T7" fmla="*/ 2 h 51"/>
              <a:gd name="T8" fmla="*/ 3 w 87"/>
              <a:gd name="T9" fmla="*/ 35 h 51"/>
              <a:gd name="T10" fmla="*/ 3 w 87"/>
              <a:gd name="T11" fmla="*/ 47 h 51"/>
              <a:gd name="T12" fmla="*/ 15 w 87"/>
              <a:gd name="T13" fmla="*/ 47 h 51"/>
              <a:gd name="T14" fmla="*/ 44 w 87"/>
              <a:gd name="T15" fmla="*/ 20 h 51"/>
              <a:gd name="T16" fmla="*/ 72 w 87"/>
              <a:gd name="T17" fmla="*/ 47 h 51"/>
              <a:gd name="T18" fmla="*/ 84 w 87"/>
              <a:gd name="T19" fmla="*/ 47 h 51"/>
              <a:gd name="T20" fmla="*/ 84 w 87"/>
              <a:gd name="T21" fmla="*/ 3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51">
                <a:moveTo>
                  <a:pt x="84" y="35"/>
                </a:moveTo>
                <a:cubicBezTo>
                  <a:pt x="81" y="32"/>
                  <a:pt x="49" y="2"/>
                  <a:pt x="49" y="2"/>
                </a:cubicBezTo>
                <a:cubicBezTo>
                  <a:pt x="48" y="0"/>
                  <a:pt x="46" y="0"/>
                  <a:pt x="44" y="0"/>
                </a:cubicBezTo>
                <a:cubicBezTo>
                  <a:pt x="41" y="0"/>
                  <a:pt x="39" y="0"/>
                  <a:pt x="38" y="2"/>
                </a:cubicBezTo>
                <a:cubicBezTo>
                  <a:pt x="38" y="2"/>
                  <a:pt x="6" y="32"/>
                  <a:pt x="3" y="35"/>
                </a:cubicBezTo>
                <a:cubicBezTo>
                  <a:pt x="0" y="38"/>
                  <a:pt x="0" y="44"/>
                  <a:pt x="3" y="47"/>
                </a:cubicBezTo>
                <a:cubicBezTo>
                  <a:pt x="6" y="51"/>
                  <a:pt x="11" y="51"/>
                  <a:pt x="15" y="47"/>
                </a:cubicBezTo>
                <a:cubicBezTo>
                  <a:pt x="44" y="20"/>
                  <a:pt x="44" y="20"/>
                  <a:pt x="44" y="20"/>
                </a:cubicBezTo>
                <a:cubicBezTo>
                  <a:pt x="72" y="47"/>
                  <a:pt x="72" y="47"/>
                  <a:pt x="72" y="47"/>
                </a:cubicBezTo>
                <a:cubicBezTo>
                  <a:pt x="76" y="51"/>
                  <a:pt x="81" y="51"/>
                  <a:pt x="84" y="47"/>
                </a:cubicBezTo>
                <a:cubicBezTo>
                  <a:pt x="87" y="44"/>
                  <a:pt x="87" y="38"/>
                  <a:pt x="84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28"/>
          <p:cNvSpPr>
            <a:spLocks noChangeAspect="1"/>
          </p:cNvSpPr>
          <p:nvPr/>
        </p:nvSpPr>
        <p:spPr bwMode="auto">
          <a:xfrm>
            <a:off x="8452813" y="4886481"/>
            <a:ext cx="366035" cy="215666"/>
          </a:xfrm>
          <a:custGeom>
            <a:avLst/>
            <a:gdLst>
              <a:gd name="T0" fmla="*/ 84 w 87"/>
              <a:gd name="T1" fmla="*/ 15 h 51"/>
              <a:gd name="T2" fmla="*/ 50 w 87"/>
              <a:gd name="T3" fmla="*/ 48 h 51"/>
              <a:gd name="T4" fmla="*/ 44 w 87"/>
              <a:gd name="T5" fmla="*/ 51 h 51"/>
              <a:gd name="T6" fmla="*/ 38 w 87"/>
              <a:gd name="T7" fmla="*/ 48 h 51"/>
              <a:gd name="T8" fmla="*/ 3 w 87"/>
              <a:gd name="T9" fmla="*/ 15 h 51"/>
              <a:gd name="T10" fmla="*/ 3 w 87"/>
              <a:gd name="T11" fmla="*/ 3 h 51"/>
              <a:gd name="T12" fmla="*/ 15 w 87"/>
              <a:gd name="T13" fmla="*/ 3 h 51"/>
              <a:gd name="T14" fmla="*/ 44 w 87"/>
              <a:gd name="T15" fmla="*/ 31 h 51"/>
              <a:gd name="T16" fmla="*/ 73 w 87"/>
              <a:gd name="T17" fmla="*/ 3 h 51"/>
              <a:gd name="T18" fmla="*/ 84 w 87"/>
              <a:gd name="T19" fmla="*/ 3 h 51"/>
              <a:gd name="T20" fmla="*/ 84 w 87"/>
              <a:gd name="T21" fmla="*/ 1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51">
                <a:moveTo>
                  <a:pt x="84" y="15"/>
                </a:moveTo>
                <a:cubicBezTo>
                  <a:pt x="81" y="18"/>
                  <a:pt x="50" y="48"/>
                  <a:pt x="50" y="48"/>
                </a:cubicBezTo>
                <a:cubicBezTo>
                  <a:pt x="48" y="50"/>
                  <a:pt x="46" y="51"/>
                  <a:pt x="44" y="51"/>
                </a:cubicBezTo>
                <a:cubicBezTo>
                  <a:pt x="42" y="51"/>
                  <a:pt x="40" y="50"/>
                  <a:pt x="38" y="48"/>
                </a:cubicBezTo>
                <a:cubicBezTo>
                  <a:pt x="38" y="48"/>
                  <a:pt x="6" y="18"/>
                  <a:pt x="3" y="15"/>
                </a:cubicBezTo>
                <a:cubicBezTo>
                  <a:pt x="0" y="12"/>
                  <a:pt x="0" y="6"/>
                  <a:pt x="3" y="3"/>
                </a:cubicBezTo>
                <a:cubicBezTo>
                  <a:pt x="7" y="0"/>
                  <a:pt x="11" y="0"/>
                  <a:pt x="15" y="3"/>
                </a:cubicBezTo>
                <a:cubicBezTo>
                  <a:pt x="44" y="31"/>
                  <a:pt x="44" y="31"/>
                  <a:pt x="44" y="31"/>
                </a:cubicBezTo>
                <a:cubicBezTo>
                  <a:pt x="73" y="3"/>
                  <a:pt x="73" y="3"/>
                  <a:pt x="73" y="3"/>
                </a:cubicBezTo>
                <a:cubicBezTo>
                  <a:pt x="77" y="0"/>
                  <a:pt x="81" y="0"/>
                  <a:pt x="84" y="3"/>
                </a:cubicBezTo>
                <a:cubicBezTo>
                  <a:pt x="87" y="6"/>
                  <a:pt x="87" y="12"/>
                  <a:pt x="84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29"/>
          <p:cNvSpPr>
            <a:spLocks noChangeAspect="1"/>
          </p:cNvSpPr>
          <p:nvPr/>
        </p:nvSpPr>
        <p:spPr bwMode="auto">
          <a:xfrm>
            <a:off x="8970887" y="4737027"/>
            <a:ext cx="217098" cy="365120"/>
          </a:xfrm>
          <a:custGeom>
            <a:avLst/>
            <a:gdLst>
              <a:gd name="T0" fmla="*/ 16 w 52"/>
              <a:gd name="T1" fmla="*/ 3 h 87"/>
              <a:gd name="T2" fmla="*/ 49 w 52"/>
              <a:gd name="T3" fmla="*/ 38 h 87"/>
              <a:gd name="T4" fmla="*/ 52 w 52"/>
              <a:gd name="T5" fmla="*/ 44 h 87"/>
              <a:gd name="T6" fmla="*/ 49 w 52"/>
              <a:gd name="T7" fmla="*/ 50 h 87"/>
              <a:gd name="T8" fmla="*/ 16 w 52"/>
              <a:gd name="T9" fmla="*/ 84 h 87"/>
              <a:gd name="T10" fmla="*/ 4 w 52"/>
              <a:gd name="T11" fmla="*/ 84 h 87"/>
              <a:gd name="T12" fmla="*/ 4 w 52"/>
              <a:gd name="T13" fmla="*/ 73 h 87"/>
              <a:gd name="T14" fmla="*/ 32 w 52"/>
              <a:gd name="T15" fmla="*/ 44 h 87"/>
              <a:gd name="T16" fmla="*/ 4 w 52"/>
              <a:gd name="T17" fmla="*/ 15 h 87"/>
              <a:gd name="T18" fmla="*/ 4 w 52"/>
              <a:gd name="T19" fmla="*/ 3 h 87"/>
              <a:gd name="T20" fmla="*/ 16 w 52"/>
              <a:gd name="T2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87">
                <a:moveTo>
                  <a:pt x="16" y="3"/>
                </a:moveTo>
                <a:cubicBezTo>
                  <a:pt x="19" y="6"/>
                  <a:pt x="49" y="38"/>
                  <a:pt x="49" y="38"/>
                </a:cubicBezTo>
                <a:cubicBezTo>
                  <a:pt x="51" y="40"/>
                  <a:pt x="52" y="42"/>
                  <a:pt x="52" y="44"/>
                </a:cubicBezTo>
                <a:cubicBezTo>
                  <a:pt x="52" y="46"/>
                  <a:pt x="51" y="48"/>
                  <a:pt x="49" y="50"/>
                </a:cubicBezTo>
                <a:cubicBezTo>
                  <a:pt x="49" y="50"/>
                  <a:pt x="19" y="81"/>
                  <a:pt x="16" y="84"/>
                </a:cubicBezTo>
                <a:cubicBezTo>
                  <a:pt x="13" y="87"/>
                  <a:pt x="7" y="87"/>
                  <a:pt x="4" y="84"/>
                </a:cubicBezTo>
                <a:cubicBezTo>
                  <a:pt x="1" y="81"/>
                  <a:pt x="0" y="76"/>
                  <a:pt x="4" y="73"/>
                </a:cubicBezTo>
                <a:cubicBezTo>
                  <a:pt x="32" y="44"/>
                  <a:pt x="32" y="44"/>
                  <a:pt x="32" y="44"/>
                </a:cubicBezTo>
                <a:cubicBezTo>
                  <a:pt x="4" y="15"/>
                  <a:pt x="4" y="15"/>
                  <a:pt x="4" y="15"/>
                </a:cubicBezTo>
                <a:cubicBezTo>
                  <a:pt x="0" y="11"/>
                  <a:pt x="1" y="6"/>
                  <a:pt x="4" y="3"/>
                </a:cubicBezTo>
                <a:cubicBezTo>
                  <a:pt x="7" y="0"/>
                  <a:pt x="13" y="0"/>
                  <a:pt x="16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1"/>
          <p:cNvSpPr>
            <a:spLocks noChangeAspect="1"/>
          </p:cNvSpPr>
          <p:nvPr/>
        </p:nvSpPr>
        <p:spPr bwMode="auto">
          <a:xfrm>
            <a:off x="4038579" y="3627535"/>
            <a:ext cx="437806" cy="224589"/>
          </a:xfrm>
          <a:custGeom>
            <a:avLst/>
            <a:gdLst>
              <a:gd name="T0" fmla="*/ 77 w 308"/>
              <a:gd name="T1" fmla="*/ 158 h 158"/>
              <a:gd name="T2" fmla="*/ 77 w 308"/>
              <a:gd name="T3" fmla="*/ 106 h 158"/>
              <a:gd name="T4" fmla="*/ 308 w 308"/>
              <a:gd name="T5" fmla="*/ 106 h 158"/>
              <a:gd name="T6" fmla="*/ 308 w 308"/>
              <a:gd name="T7" fmla="*/ 51 h 158"/>
              <a:gd name="T8" fmla="*/ 77 w 308"/>
              <a:gd name="T9" fmla="*/ 51 h 158"/>
              <a:gd name="T10" fmla="*/ 77 w 308"/>
              <a:gd name="T11" fmla="*/ 0 h 158"/>
              <a:gd name="T12" fmla="*/ 0 w 308"/>
              <a:gd name="T13" fmla="*/ 79 h 158"/>
              <a:gd name="T14" fmla="*/ 77 w 308"/>
              <a:gd name="T15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158">
                <a:moveTo>
                  <a:pt x="77" y="158"/>
                </a:moveTo>
                <a:lnTo>
                  <a:pt x="77" y="106"/>
                </a:lnTo>
                <a:lnTo>
                  <a:pt x="308" y="106"/>
                </a:lnTo>
                <a:lnTo>
                  <a:pt x="308" y="51"/>
                </a:lnTo>
                <a:lnTo>
                  <a:pt x="77" y="51"/>
                </a:lnTo>
                <a:lnTo>
                  <a:pt x="77" y="0"/>
                </a:lnTo>
                <a:lnTo>
                  <a:pt x="0" y="79"/>
                </a:lnTo>
                <a:lnTo>
                  <a:pt x="77" y="1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32"/>
          <p:cNvSpPr>
            <a:spLocks noChangeAspect="1"/>
          </p:cNvSpPr>
          <p:nvPr/>
        </p:nvSpPr>
        <p:spPr bwMode="auto">
          <a:xfrm>
            <a:off x="4688171" y="3450147"/>
            <a:ext cx="223168" cy="439228"/>
          </a:xfrm>
          <a:custGeom>
            <a:avLst/>
            <a:gdLst>
              <a:gd name="T0" fmla="*/ 157 w 157"/>
              <a:gd name="T1" fmla="*/ 235 h 309"/>
              <a:gd name="T2" fmla="*/ 106 w 157"/>
              <a:gd name="T3" fmla="*/ 235 h 309"/>
              <a:gd name="T4" fmla="*/ 106 w 157"/>
              <a:gd name="T5" fmla="*/ 0 h 309"/>
              <a:gd name="T6" fmla="*/ 51 w 157"/>
              <a:gd name="T7" fmla="*/ 0 h 309"/>
              <a:gd name="T8" fmla="*/ 51 w 157"/>
              <a:gd name="T9" fmla="*/ 235 h 309"/>
              <a:gd name="T10" fmla="*/ 0 w 157"/>
              <a:gd name="T11" fmla="*/ 235 h 309"/>
              <a:gd name="T12" fmla="*/ 79 w 157"/>
              <a:gd name="T13" fmla="*/ 309 h 309"/>
              <a:gd name="T14" fmla="*/ 157 w 157"/>
              <a:gd name="T15" fmla="*/ 23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09">
                <a:moveTo>
                  <a:pt x="157" y="235"/>
                </a:moveTo>
                <a:lnTo>
                  <a:pt x="106" y="235"/>
                </a:lnTo>
                <a:lnTo>
                  <a:pt x="106" y="0"/>
                </a:lnTo>
                <a:lnTo>
                  <a:pt x="51" y="0"/>
                </a:lnTo>
                <a:lnTo>
                  <a:pt x="51" y="235"/>
                </a:lnTo>
                <a:lnTo>
                  <a:pt x="0" y="235"/>
                </a:lnTo>
                <a:lnTo>
                  <a:pt x="79" y="309"/>
                </a:lnTo>
                <a:lnTo>
                  <a:pt x="157" y="23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33"/>
          <p:cNvSpPr>
            <a:spLocks noChangeAspect="1"/>
          </p:cNvSpPr>
          <p:nvPr/>
        </p:nvSpPr>
        <p:spPr bwMode="auto">
          <a:xfrm>
            <a:off x="3603625" y="3450147"/>
            <a:ext cx="223168" cy="439228"/>
          </a:xfrm>
          <a:custGeom>
            <a:avLst/>
            <a:gdLst>
              <a:gd name="T0" fmla="*/ 157 w 157"/>
              <a:gd name="T1" fmla="*/ 77 h 309"/>
              <a:gd name="T2" fmla="*/ 106 w 157"/>
              <a:gd name="T3" fmla="*/ 77 h 309"/>
              <a:gd name="T4" fmla="*/ 106 w 157"/>
              <a:gd name="T5" fmla="*/ 309 h 309"/>
              <a:gd name="T6" fmla="*/ 51 w 157"/>
              <a:gd name="T7" fmla="*/ 309 h 309"/>
              <a:gd name="T8" fmla="*/ 51 w 157"/>
              <a:gd name="T9" fmla="*/ 77 h 309"/>
              <a:gd name="T10" fmla="*/ 0 w 157"/>
              <a:gd name="T11" fmla="*/ 77 h 309"/>
              <a:gd name="T12" fmla="*/ 79 w 157"/>
              <a:gd name="T13" fmla="*/ 0 h 309"/>
              <a:gd name="T14" fmla="*/ 157 w 157"/>
              <a:gd name="T15" fmla="*/ 7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09">
                <a:moveTo>
                  <a:pt x="157" y="77"/>
                </a:moveTo>
                <a:lnTo>
                  <a:pt x="106" y="77"/>
                </a:lnTo>
                <a:lnTo>
                  <a:pt x="106" y="309"/>
                </a:lnTo>
                <a:lnTo>
                  <a:pt x="51" y="309"/>
                </a:lnTo>
                <a:lnTo>
                  <a:pt x="51" y="77"/>
                </a:lnTo>
                <a:lnTo>
                  <a:pt x="0" y="77"/>
                </a:lnTo>
                <a:lnTo>
                  <a:pt x="79" y="0"/>
                </a:lnTo>
                <a:lnTo>
                  <a:pt x="157" y="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63"/>
          <p:cNvSpPr>
            <a:spLocks noChangeAspect="1"/>
          </p:cNvSpPr>
          <p:nvPr/>
        </p:nvSpPr>
        <p:spPr bwMode="auto">
          <a:xfrm>
            <a:off x="4092544" y="2901281"/>
            <a:ext cx="359383" cy="365120"/>
          </a:xfrm>
          <a:custGeom>
            <a:avLst/>
            <a:gdLst>
              <a:gd name="T0" fmla="*/ 77 w 88"/>
              <a:gd name="T1" fmla="*/ 0 h 89"/>
              <a:gd name="T2" fmla="*/ 11 w 88"/>
              <a:gd name="T3" fmla="*/ 0 h 89"/>
              <a:gd name="T4" fmla="*/ 0 w 88"/>
              <a:gd name="T5" fmla="*/ 10 h 89"/>
              <a:gd name="T6" fmla="*/ 0 w 88"/>
              <a:gd name="T7" fmla="*/ 79 h 89"/>
              <a:gd name="T8" fmla="*/ 11 w 88"/>
              <a:gd name="T9" fmla="*/ 89 h 89"/>
              <a:gd name="T10" fmla="*/ 77 w 88"/>
              <a:gd name="T11" fmla="*/ 89 h 89"/>
              <a:gd name="T12" fmla="*/ 88 w 88"/>
              <a:gd name="T13" fmla="*/ 79 h 89"/>
              <a:gd name="T14" fmla="*/ 88 w 88"/>
              <a:gd name="T15" fmla="*/ 10 h 89"/>
              <a:gd name="T16" fmla="*/ 77 w 88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89">
                <a:moveTo>
                  <a:pt x="77" y="0"/>
                </a:move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0" y="3"/>
                  <a:pt x="0" y="10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7"/>
                  <a:pt x="4" y="89"/>
                  <a:pt x="11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85" y="89"/>
                  <a:pt x="88" y="87"/>
                  <a:pt x="88" y="79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3"/>
                  <a:pt x="85" y="0"/>
                  <a:pt x="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40"/>
          <p:cNvSpPr>
            <a:spLocks noChangeAspect="1"/>
          </p:cNvSpPr>
          <p:nvPr/>
        </p:nvSpPr>
        <p:spPr bwMode="auto">
          <a:xfrm>
            <a:off x="8574437" y="2914655"/>
            <a:ext cx="476686" cy="365120"/>
          </a:xfrm>
          <a:custGeom>
            <a:avLst/>
            <a:gdLst>
              <a:gd name="T0" fmla="*/ 132 w 132"/>
              <a:gd name="T1" fmla="*/ 101 h 101"/>
              <a:gd name="T2" fmla="*/ 53 w 132"/>
              <a:gd name="T3" fmla="*/ 29 h 101"/>
              <a:gd name="T4" fmla="*/ 53 w 132"/>
              <a:gd name="T5" fmla="*/ 0 h 101"/>
              <a:gd name="T6" fmla="*/ 0 w 132"/>
              <a:gd name="T7" fmla="*/ 48 h 101"/>
              <a:gd name="T8" fmla="*/ 53 w 132"/>
              <a:gd name="T9" fmla="*/ 97 h 101"/>
              <a:gd name="T10" fmla="*/ 53 w 132"/>
              <a:gd name="T11" fmla="*/ 65 h 101"/>
              <a:gd name="T12" fmla="*/ 132 w 132"/>
              <a:gd name="T13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01">
                <a:moveTo>
                  <a:pt x="132" y="101"/>
                </a:moveTo>
                <a:cubicBezTo>
                  <a:pt x="132" y="101"/>
                  <a:pt x="118" y="29"/>
                  <a:pt x="53" y="29"/>
                </a:cubicBezTo>
                <a:cubicBezTo>
                  <a:pt x="53" y="0"/>
                  <a:pt x="53" y="0"/>
                  <a:pt x="53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65"/>
                  <a:pt x="53" y="65"/>
                  <a:pt x="53" y="65"/>
                </a:cubicBezTo>
                <a:cubicBezTo>
                  <a:pt x="88" y="65"/>
                  <a:pt x="114" y="68"/>
                  <a:pt x="132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41"/>
          <p:cNvSpPr>
            <a:spLocks noChangeAspect="1"/>
          </p:cNvSpPr>
          <p:nvPr/>
        </p:nvSpPr>
        <p:spPr bwMode="auto">
          <a:xfrm>
            <a:off x="9826189" y="2914655"/>
            <a:ext cx="476686" cy="365120"/>
          </a:xfrm>
          <a:custGeom>
            <a:avLst/>
            <a:gdLst>
              <a:gd name="T0" fmla="*/ 79 w 132"/>
              <a:gd name="T1" fmla="*/ 65 h 101"/>
              <a:gd name="T2" fmla="*/ 79 w 132"/>
              <a:gd name="T3" fmla="*/ 97 h 101"/>
              <a:gd name="T4" fmla="*/ 132 w 132"/>
              <a:gd name="T5" fmla="*/ 48 h 101"/>
              <a:gd name="T6" fmla="*/ 79 w 132"/>
              <a:gd name="T7" fmla="*/ 0 h 101"/>
              <a:gd name="T8" fmla="*/ 79 w 132"/>
              <a:gd name="T9" fmla="*/ 29 h 101"/>
              <a:gd name="T10" fmla="*/ 0 w 132"/>
              <a:gd name="T11" fmla="*/ 101 h 101"/>
              <a:gd name="T12" fmla="*/ 79 w 132"/>
              <a:gd name="T13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01">
                <a:moveTo>
                  <a:pt x="79" y="65"/>
                </a:moveTo>
                <a:cubicBezTo>
                  <a:pt x="79" y="97"/>
                  <a:pt x="79" y="97"/>
                  <a:pt x="79" y="97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29"/>
                  <a:pt x="79" y="29"/>
                  <a:pt x="79" y="29"/>
                </a:cubicBezTo>
                <a:cubicBezTo>
                  <a:pt x="14" y="29"/>
                  <a:pt x="0" y="101"/>
                  <a:pt x="0" y="101"/>
                </a:cubicBezTo>
                <a:cubicBezTo>
                  <a:pt x="18" y="68"/>
                  <a:pt x="44" y="65"/>
                  <a:pt x="79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42"/>
          <p:cNvSpPr>
            <a:spLocks noChangeAspect="1" noEditPoints="1"/>
          </p:cNvSpPr>
          <p:nvPr/>
        </p:nvSpPr>
        <p:spPr bwMode="auto">
          <a:xfrm>
            <a:off x="9173270" y="2914655"/>
            <a:ext cx="530777" cy="365120"/>
          </a:xfrm>
          <a:custGeom>
            <a:avLst/>
            <a:gdLst>
              <a:gd name="T0" fmla="*/ 53 w 147"/>
              <a:gd name="T1" fmla="*/ 20 h 101"/>
              <a:gd name="T2" fmla="*/ 53 w 147"/>
              <a:gd name="T3" fmla="*/ 0 h 101"/>
              <a:gd name="T4" fmla="*/ 0 w 147"/>
              <a:gd name="T5" fmla="*/ 48 h 101"/>
              <a:gd name="T6" fmla="*/ 53 w 147"/>
              <a:gd name="T7" fmla="*/ 97 h 101"/>
              <a:gd name="T8" fmla="*/ 53 w 147"/>
              <a:gd name="T9" fmla="*/ 77 h 101"/>
              <a:gd name="T10" fmla="*/ 22 w 147"/>
              <a:gd name="T11" fmla="*/ 48 h 101"/>
              <a:gd name="T12" fmla="*/ 53 w 147"/>
              <a:gd name="T13" fmla="*/ 20 h 101"/>
              <a:gd name="T14" fmla="*/ 90 w 147"/>
              <a:gd name="T15" fmla="*/ 29 h 101"/>
              <a:gd name="T16" fmla="*/ 90 w 147"/>
              <a:gd name="T17" fmla="*/ 0 h 101"/>
              <a:gd name="T18" fmla="*/ 36 w 147"/>
              <a:gd name="T19" fmla="*/ 48 h 101"/>
              <a:gd name="T20" fmla="*/ 90 w 147"/>
              <a:gd name="T21" fmla="*/ 97 h 101"/>
              <a:gd name="T22" fmla="*/ 90 w 147"/>
              <a:gd name="T23" fmla="*/ 65 h 101"/>
              <a:gd name="T24" fmla="*/ 147 w 147"/>
              <a:gd name="T25" fmla="*/ 101 h 101"/>
              <a:gd name="T26" fmla="*/ 90 w 147"/>
              <a:gd name="T27" fmla="*/ 2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01">
                <a:moveTo>
                  <a:pt x="53" y="20"/>
                </a:moveTo>
                <a:cubicBezTo>
                  <a:pt x="53" y="0"/>
                  <a:pt x="53" y="0"/>
                  <a:pt x="53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77"/>
                  <a:pt x="53" y="77"/>
                  <a:pt x="53" y="77"/>
                </a:cubicBezTo>
                <a:cubicBezTo>
                  <a:pt x="22" y="48"/>
                  <a:pt x="22" y="48"/>
                  <a:pt x="22" y="48"/>
                </a:cubicBezTo>
                <a:lnTo>
                  <a:pt x="53" y="20"/>
                </a:lnTo>
                <a:close/>
                <a:moveTo>
                  <a:pt x="90" y="29"/>
                </a:moveTo>
                <a:cubicBezTo>
                  <a:pt x="90" y="0"/>
                  <a:pt x="90" y="0"/>
                  <a:pt x="90" y="0"/>
                </a:cubicBezTo>
                <a:cubicBezTo>
                  <a:pt x="36" y="48"/>
                  <a:pt x="36" y="48"/>
                  <a:pt x="36" y="48"/>
                </a:cubicBezTo>
                <a:cubicBezTo>
                  <a:pt x="90" y="97"/>
                  <a:pt x="90" y="97"/>
                  <a:pt x="90" y="97"/>
                </a:cubicBezTo>
                <a:cubicBezTo>
                  <a:pt x="90" y="65"/>
                  <a:pt x="90" y="65"/>
                  <a:pt x="90" y="65"/>
                </a:cubicBezTo>
                <a:cubicBezTo>
                  <a:pt x="114" y="65"/>
                  <a:pt x="129" y="68"/>
                  <a:pt x="147" y="101"/>
                </a:cubicBezTo>
                <a:cubicBezTo>
                  <a:pt x="147" y="101"/>
                  <a:pt x="144" y="29"/>
                  <a:pt x="90" y="29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43"/>
          <p:cNvSpPr>
            <a:spLocks noChangeAspect="1"/>
          </p:cNvSpPr>
          <p:nvPr/>
        </p:nvSpPr>
        <p:spPr bwMode="auto">
          <a:xfrm>
            <a:off x="5852607" y="2901281"/>
            <a:ext cx="449229" cy="365120"/>
          </a:xfrm>
          <a:custGeom>
            <a:avLst/>
            <a:gdLst>
              <a:gd name="T0" fmla="*/ 15 w 110"/>
              <a:gd name="T1" fmla="*/ 66 h 89"/>
              <a:gd name="T2" fmla="*/ 75 w 110"/>
              <a:gd name="T3" fmla="*/ 66 h 89"/>
              <a:gd name="T4" fmla="*/ 75 w 110"/>
              <a:gd name="T5" fmla="*/ 89 h 89"/>
              <a:gd name="T6" fmla="*/ 110 w 110"/>
              <a:gd name="T7" fmla="*/ 56 h 89"/>
              <a:gd name="T8" fmla="*/ 75 w 110"/>
              <a:gd name="T9" fmla="*/ 24 h 89"/>
              <a:gd name="T10" fmla="*/ 75 w 110"/>
              <a:gd name="T11" fmla="*/ 46 h 89"/>
              <a:gd name="T12" fmla="*/ 21 w 110"/>
              <a:gd name="T13" fmla="*/ 46 h 89"/>
              <a:gd name="T14" fmla="*/ 21 w 110"/>
              <a:gd name="T15" fmla="*/ 0 h 89"/>
              <a:gd name="T16" fmla="*/ 0 w 110"/>
              <a:gd name="T17" fmla="*/ 0 h 89"/>
              <a:gd name="T18" fmla="*/ 0 w 110"/>
              <a:gd name="T19" fmla="*/ 52 h 89"/>
              <a:gd name="T20" fmla="*/ 15 w 110"/>
              <a:gd name="T21" fmla="*/ 6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9">
                <a:moveTo>
                  <a:pt x="15" y="66"/>
                </a:moveTo>
                <a:cubicBezTo>
                  <a:pt x="75" y="66"/>
                  <a:pt x="75" y="66"/>
                  <a:pt x="75" y="66"/>
                </a:cubicBezTo>
                <a:cubicBezTo>
                  <a:pt x="75" y="89"/>
                  <a:pt x="75" y="89"/>
                  <a:pt x="75" y="89"/>
                </a:cubicBezTo>
                <a:cubicBezTo>
                  <a:pt x="110" y="56"/>
                  <a:pt x="110" y="56"/>
                  <a:pt x="110" y="56"/>
                </a:cubicBezTo>
                <a:cubicBezTo>
                  <a:pt x="75" y="24"/>
                  <a:pt x="75" y="24"/>
                  <a:pt x="75" y="24"/>
                </a:cubicBezTo>
                <a:cubicBezTo>
                  <a:pt x="75" y="46"/>
                  <a:pt x="75" y="46"/>
                  <a:pt x="75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0"/>
                  <a:pt x="21" y="0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0"/>
                  <a:pt x="7" y="66"/>
                  <a:pt x="15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44"/>
          <p:cNvSpPr>
            <a:spLocks noChangeAspect="1"/>
          </p:cNvSpPr>
          <p:nvPr/>
        </p:nvSpPr>
        <p:spPr bwMode="auto">
          <a:xfrm>
            <a:off x="5216238" y="2901281"/>
            <a:ext cx="514223" cy="365120"/>
          </a:xfrm>
          <a:custGeom>
            <a:avLst/>
            <a:gdLst>
              <a:gd name="T0" fmla="*/ 111 w 126"/>
              <a:gd name="T1" fmla="*/ 16 h 89"/>
              <a:gd name="T2" fmla="*/ 31 w 126"/>
              <a:gd name="T3" fmla="*/ 16 h 89"/>
              <a:gd name="T4" fmla="*/ 31 w 126"/>
              <a:gd name="T5" fmla="*/ 0 h 89"/>
              <a:gd name="T6" fmla="*/ 0 w 126"/>
              <a:gd name="T7" fmla="*/ 27 h 89"/>
              <a:gd name="T8" fmla="*/ 31 w 126"/>
              <a:gd name="T9" fmla="*/ 53 h 89"/>
              <a:gd name="T10" fmla="*/ 31 w 126"/>
              <a:gd name="T11" fmla="*/ 37 h 89"/>
              <a:gd name="T12" fmla="*/ 105 w 126"/>
              <a:gd name="T13" fmla="*/ 37 h 89"/>
              <a:gd name="T14" fmla="*/ 105 w 126"/>
              <a:gd name="T15" fmla="*/ 68 h 89"/>
              <a:gd name="T16" fmla="*/ 9 w 126"/>
              <a:gd name="T17" fmla="*/ 68 h 89"/>
              <a:gd name="T18" fmla="*/ 9 w 126"/>
              <a:gd name="T19" fmla="*/ 89 h 89"/>
              <a:gd name="T20" fmla="*/ 111 w 126"/>
              <a:gd name="T21" fmla="*/ 89 h 89"/>
              <a:gd name="T22" fmla="*/ 126 w 126"/>
              <a:gd name="T23" fmla="*/ 74 h 89"/>
              <a:gd name="T24" fmla="*/ 126 w 126"/>
              <a:gd name="T25" fmla="*/ 31 h 89"/>
              <a:gd name="T26" fmla="*/ 111 w 126"/>
              <a:gd name="T27" fmla="*/ 1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89">
                <a:moveTo>
                  <a:pt x="111" y="16"/>
                </a:moveTo>
                <a:cubicBezTo>
                  <a:pt x="31" y="16"/>
                  <a:pt x="31" y="16"/>
                  <a:pt x="31" y="16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37"/>
                  <a:pt x="31" y="37"/>
                  <a:pt x="31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9" y="68"/>
                  <a:pt x="9" y="68"/>
                  <a:pt x="9" y="68"/>
                </a:cubicBezTo>
                <a:cubicBezTo>
                  <a:pt x="9" y="89"/>
                  <a:pt x="9" y="89"/>
                  <a:pt x="9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9" y="89"/>
                  <a:pt x="126" y="82"/>
                  <a:pt x="126" y="74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23"/>
                  <a:pt x="119" y="16"/>
                  <a:pt x="111" y="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146"/>
          <p:cNvSpPr>
            <a:spLocks noChangeAspect="1"/>
          </p:cNvSpPr>
          <p:nvPr/>
        </p:nvSpPr>
        <p:spPr bwMode="auto">
          <a:xfrm>
            <a:off x="7813329" y="2901281"/>
            <a:ext cx="638962" cy="365120"/>
          </a:xfrm>
          <a:custGeom>
            <a:avLst/>
            <a:gdLst>
              <a:gd name="T0" fmla="*/ 29 w 125"/>
              <a:gd name="T1" fmla="*/ 35 h 71"/>
              <a:gd name="T2" fmla="*/ 105 w 125"/>
              <a:gd name="T3" fmla="*/ 35 h 71"/>
              <a:gd name="T4" fmla="*/ 105 w 125"/>
              <a:gd name="T5" fmla="*/ 71 h 71"/>
              <a:gd name="T6" fmla="*/ 125 w 125"/>
              <a:gd name="T7" fmla="*/ 71 h 71"/>
              <a:gd name="T8" fmla="*/ 125 w 125"/>
              <a:gd name="T9" fmla="*/ 29 h 71"/>
              <a:gd name="T10" fmla="*/ 111 w 125"/>
              <a:gd name="T11" fmla="*/ 15 h 71"/>
              <a:gd name="T12" fmla="*/ 29 w 125"/>
              <a:gd name="T13" fmla="*/ 15 h 71"/>
              <a:gd name="T14" fmla="*/ 29 w 125"/>
              <a:gd name="T15" fmla="*/ 0 h 71"/>
              <a:gd name="T16" fmla="*/ 0 w 125"/>
              <a:gd name="T17" fmla="*/ 25 h 71"/>
              <a:gd name="T18" fmla="*/ 29 w 125"/>
              <a:gd name="T19" fmla="*/ 49 h 71"/>
              <a:gd name="T20" fmla="*/ 29 w 125"/>
              <a:gd name="T2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71">
                <a:moveTo>
                  <a:pt x="29" y="35"/>
                </a:moveTo>
                <a:cubicBezTo>
                  <a:pt x="105" y="35"/>
                  <a:pt x="105" y="35"/>
                  <a:pt x="105" y="35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21"/>
                  <a:pt x="119" y="15"/>
                  <a:pt x="11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0"/>
                  <a:pt x="29" y="0"/>
                  <a:pt x="29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29" y="49"/>
                  <a:pt x="29" y="49"/>
                  <a:pt x="29" y="49"/>
                </a:cubicBezTo>
                <a:lnTo>
                  <a:pt x="29" y="3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47"/>
          <p:cNvSpPr>
            <a:spLocks noChangeAspect="1" noEditPoints="1"/>
          </p:cNvSpPr>
          <p:nvPr/>
        </p:nvSpPr>
        <p:spPr bwMode="auto">
          <a:xfrm>
            <a:off x="6423981" y="2901281"/>
            <a:ext cx="604070" cy="365120"/>
          </a:xfrm>
          <a:custGeom>
            <a:avLst/>
            <a:gdLst>
              <a:gd name="T0" fmla="*/ 37 w 148"/>
              <a:gd name="T1" fmla="*/ 68 h 89"/>
              <a:gd name="T2" fmla="*/ 37 w 148"/>
              <a:gd name="T3" fmla="*/ 29 h 89"/>
              <a:gd name="T4" fmla="*/ 52 w 148"/>
              <a:gd name="T5" fmla="*/ 29 h 89"/>
              <a:gd name="T6" fmla="*/ 26 w 148"/>
              <a:gd name="T7" fmla="*/ 0 h 89"/>
              <a:gd name="T8" fmla="*/ 0 w 148"/>
              <a:gd name="T9" fmla="*/ 29 h 89"/>
              <a:gd name="T10" fmla="*/ 15 w 148"/>
              <a:gd name="T11" fmla="*/ 29 h 89"/>
              <a:gd name="T12" fmla="*/ 15 w 148"/>
              <a:gd name="T13" fmla="*/ 74 h 89"/>
              <a:gd name="T14" fmla="*/ 30 w 148"/>
              <a:gd name="T15" fmla="*/ 89 h 89"/>
              <a:gd name="T16" fmla="*/ 96 w 148"/>
              <a:gd name="T17" fmla="*/ 89 h 89"/>
              <a:gd name="T18" fmla="*/ 77 w 148"/>
              <a:gd name="T19" fmla="*/ 68 h 89"/>
              <a:gd name="T20" fmla="*/ 37 w 148"/>
              <a:gd name="T21" fmla="*/ 68 h 89"/>
              <a:gd name="T22" fmla="*/ 133 w 148"/>
              <a:gd name="T23" fmla="*/ 59 h 89"/>
              <a:gd name="T24" fmla="*/ 133 w 148"/>
              <a:gd name="T25" fmla="*/ 15 h 89"/>
              <a:gd name="T26" fmla="*/ 118 w 148"/>
              <a:gd name="T27" fmla="*/ 0 h 89"/>
              <a:gd name="T28" fmla="*/ 52 w 148"/>
              <a:gd name="T29" fmla="*/ 0 h 89"/>
              <a:gd name="T30" fmla="*/ 71 w 148"/>
              <a:gd name="T31" fmla="*/ 21 h 89"/>
              <a:gd name="T32" fmla="*/ 111 w 148"/>
              <a:gd name="T33" fmla="*/ 21 h 89"/>
              <a:gd name="T34" fmla="*/ 111 w 148"/>
              <a:gd name="T35" fmla="*/ 59 h 89"/>
              <a:gd name="T36" fmla="*/ 96 w 148"/>
              <a:gd name="T37" fmla="*/ 59 h 89"/>
              <a:gd name="T38" fmla="*/ 122 w 148"/>
              <a:gd name="T39" fmla="*/ 89 h 89"/>
              <a:gd name="T40" fmla="*/ 148 w 148"/>
              <a:gd name="T41" fmla="*/ 59 h 89"/>
              <a:gd name="T42" fmla="*/ 133 w 148"/>
              <a:gd name="T43" fmla="*/ 5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8" h="89">
                <a:moveTo>
                  <a:pt x="37" y="68"/>
                </a:moveTo>
                <a:cubicBezTo>
                  <a:pt x="37" y="29"/>
                  <a:pt x="37" y="29"/>
                  <a:pt x="37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82"/>
                  <a:pt x="22" y="89"/>
                  <a:pt x="30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77" y="68"/>
                  <a:pt x="77" y="68"/>
                  <a:pt x="77" y="68"/>
                </a:cubicBezTo>
                <a:lnTo>
                  <a:pt x="37" y="68"/>
                </a:lnTo>
                <a:close/>
                <a:moveTo>
                  <a:pt x="133" y="59"/>
                </a:moveTo>
                <a:cubicBezTo>
                  <a:pt x="133" y="15"/>
                  <a:pt x="133" y="15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71" y="21"/>
                  <a:pt x="71" y="21"/>
                  <a:pt x="7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96" y="59"/>
                  <a:pt x="96" y="59"/>
                  <a:pt x="96" y="59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48" y="59"/>
                  <a:pt x="148" y="59"/>
                  <a:pt x="148" y="59"/>
                </a:cubicBezTo>
                <a:lnTo>
                  <a:pt x="133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48"/>
          <p:cNvSpPr>
            <a:spLocks noChangeAspect="1"/>
          </p:cNvSpPr>
          <p:nvPr/>
        </p:nvSpPr>
        <p:spPr bwMode="auto">
          <a:xfrm>
            <a:off x="7150197" y="2901281"/>
            <a:ext cx="540986" cy="365120"/>
          </a:xfrm>
          <a:custGeom>
            <a:avLst/>
            <a:gdLst>
              <a:gd name="T0" fmla="*/ 118 w 133"/>
              <a:gd name="T1" fmla="*/ 16 h 89"/>
              <a:gd name="T2" fmla="*/ 90 w 133"/>
              <a:gd name="T3" fmla="*/ 16 h 89"/>
              <a:gd name="T4" fmla="*/ 90 w 133"/>
              <a:gd name="T5" fmla="*/ 37 h 89"/>
              <a:gd name="T6" fmla="*/ 112 w 133"/>
              <a:gd name="T7" fmla="*/ 37 h 89"/>
              <a:gd name="T8" fmla="*/ 112 w 133"/>
              <a:gd name="T9" fmla="*/ 68 h 89"/>
              <a:gd name="T10" fmla="*/ 21 w 133"/>
              <a:gd name="T11" fmla="*/ 68 h 89"/>
              <a:gd name="T12" fmla="*/ 21 w 133"/>
              <a:gd name="T13" fmla="*/ 37 h 89"/>
              <a:gd name="T14" fmla="*/ 52 w 133"/>
              <a:gd name="T15" fmla="*/ 37 h 89"/>
              <a:gd name="T16" fmla="*/ 52 w 133"/>
              <a:gd name="T17" fmla="*/ 53 h 89"/>
              <a:gd name="T18" fmla="*/ 82 w 133"/>
              <a:gd name="T19" fmla="*/ 27 h 89"/>
              <a:gd name="T20" fmla="*/ 52 w 133"/>
              <a:gd name="T21" fmla="*/ 0 h 89"/>
              <a:gd name="T22" fmla="*/ 52 w 133"/>
              <a:gd name="T23" fmla="*/ 16 h 89"/>
              <a:gd name="T24" fmla="*/ 15 w 133"/>
              <a:gd name="T25" fmla="*/ 16 h 89"/>
              <a:gd name="T26" fmla="*/ 0 w 133"/>
              <a:gd name="T27" fmla="*/ 31 h 89"/>
              <a:gd name="T28" fmla="*/ 0 w 133"/>
              <a:gd name="T29" fmla="*/ 74 h 89"/>
              <a:gd name="T30" fmla="*/ 15 w 133"/>
              <a:gd name="T31" fmla="*/ 89 h 89"/>
              <a:gd name="T32" fmla="*/ 118 w 133"/>
              <a:gd name="T33" fmla="*/ 89 h 89"/>
              <a:gd name="T34" fmla="*/ 133 w 133"/>
              <a:gd name="T35" fmla="*/ 74 h 89"/>
              <a:gd name="T36" fmla="*/ 133 w 133"/>
              <a:gd name="T37" fmla="*/ 31 h 89"/>
              <a:gd name="T38" fmla="*/ 118 w 133"/>
              <a:gd name="T39" fmla="*/ 1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89">
                <a:moveTo>
                  <a:pt x="118" y="16"/>
                </a:moveTo>
                <a:cubicBezTo>
                  <a:pt x="90" y="16"/>
                  <a:pt x="90" y="16"/>
                  <a:pt x="90" y="16"/>
                </a:cubicBezTo>
                <a:cubicBezTo>
                  <a:pt x="90" y="37"/>
                  <a:pt x="90" y="37"/>
                  <a:pt x="90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37"/>
                  <a:pt x="21" y="37"/>
                  <a:pt x="21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53"/>
                  <a:pt x="52" y="53"/>
                  <a:pt x="52" y="53"/>
                </a:cubicBezTo>
                <a:cubicBezTo>
                  <a:pt x="82" y="27"/>
                  <a:pt x="82" y="27"/>
                  <a:pt x="82" y="27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6"/>
                  <a:pt x="52" y="16"/>
                  <a:pt x="52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6"/>
                  <a:pt x="0" y="23"/>
                  <a:pt x="0" y="3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27" y="89"/>
                  <a:pt x="133" y="82"/>
                  <a:pt x="133" y="74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3" y="23"/>
                  <a:pt x="127" y="16"/>
                  <a:pt x="118" y="1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16"/>
          <p:cNvSpPr>
            <a:spLocks noChangeAspect="1"/>
          </p:cNvSpPr>
          <p:nvPr/>
        </p:nvSpPr>
        <p:spPr bwMode="auto">
          <a:xfrm>
            <a:off x="6413685" y="3545645"/>
            <a:ext cx="366165" cy="327957"/>
          </a:xfrm>
          <a:custGeom>
            <a:avLst/>
            <a:gdLst>
              <a:gd name="T0" fmla="*/ 111 w 230"/>
              <a:gd name="T1" fmla="*/ 0 h 206"/>
              <a:gd name="T2" fmla="*/ 111 w 230"/>
              <a:gd name="T3" fmla="*/ 59 h 206"/>
              <a:gd name="T4" fmla="*/ 0 w 230"/>
              <a:gd name="T5" fmla="*/ 59 h 206"/>
              <a:gd name="T6" fmla="*/ 0 w 230"/>
              <a:gd name="T7" fmla="*/ 146 h 206"/>
              <a:gd name="T8" fmla="*/ 111 w 230"/>
              <a:gd name="T9" fmla="*/ 146 h 206"/>
              <a:gd name="T10" fmla="*/ 111 w 230"/>
              <a:gd name="T11" fmla="*/ 206 h 206"/>
              <a:gd name="T12" fmla="*/ 230 w 230"/>
              <a:gd name="T13" fmla="*/ 102 h 206"/>
              <a:gd name="T14" fmla="*/ 111 w 230"/>
              <a:gd name="T1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206">
                <a:moveTo>
                  <a:pt x="111" y="0"/>
                </a:moveTo>
                <a:lnTo>
                  <a:pt x="111" y="59"/>
                </a:lnTo>
                <a:lnTo>
                  <a:pt x="0" y="59"/>
                </a:lnTo>
                <a:lnTo>
                  <a:pt x="0" y="146"/>
                </a:lnTo>
                <a:lnTo>
                  <a:pt x="111" y="146"/>
                </a:lnTo>
                <a:lnTo>
                  <a:pt x="111" y="206"/>
                </a:lnTo>
                <a:lnTo>
                  <a:pt x="230" y="102"/>
                </a:lnTo>
                <a:lnTo>
                  <a:pt x="111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17"/>
          <p:cNvSpPr>
            <a:spLocks noChangeAspect="1"/>
          </p:cNvSpPr>
          <p:nvPr/>
        </p:nvSpPr>
        <p:spPr bwMode="auto">
          <a:xfrm>
            <a:off x="5874878" y="3514931"/>
            <a:ext cx="327021" cy="365120"/>
          </a:xfrm>
          <a:custGeom>
            <a:avLst/>
            <a:gdLst>
              <a:gd name="T0" fmla="*/ 206 w 206"/>
              <a:gd name="T1" fmla="*/ 119 h 230"/>
              <a:gd name="T2" fmla="*/ 147 w 206"/>
              <a:gd name="T3" fmla="*/ 119 h 230"/>
              <a:gd name="T4" fmla="*/ 147 w 206"/>
              <a:gd name="T5" fmla="*/ 230 h 230"/>
              <a:gd name="T6" fmla="*/ 60 w 206"/>
              <a:gd name="T7" fmla="*/ 230 h 230"/>
              <a:gd name="T8" fmla="*/ 60 w 206"/>
              <a:gd name="T9" fmla="*/ 119 h 230"/>
              <a:gd name="T10" fmla="*/ 0 w 206"/>
              <a:gd name="T11" fmla="*/ 119 h 230"/>
              <a:gd name="T12" fmla="*/ 102 w 206"/>
              <a:gd name="T13" fmla="*/ 0 h 230"/>
              <a:gd name="T14" fmla="*/ 206 w 206"/>
              <a:gd name="T15" fmla="*/ 1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230">
                <a:moveTo>
                  <a:pt x="206" y="119"/>
                </a:moveTo>
                <a:lnTo>
                  <a:pt x="147" y="119"/>
                </a:lnTo>
                <a:lnTo>
                  <a:pt x="147" y="230"/>
                </a:lnTo>
                <a:lnTo>
                  <a:pt x="60" y="230"/>
                </a:lnTo>
                <a:lnTo>
                  <a:pt x="60" y="119"/>
                </a:lnTo>
                <a:lnTo>
                  <a:pt x="0" y="119"/>
                </a:lnTo>
                <a:lnTo>
                  <a:pt x="102" y="0"/>
                </a:lnTo>
                <a:lnTo>
                  <a:pt x="206" y="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134"/>
          <p:cNvSpPr>
            <a:spLocks noChangeAspect="1" noEditPoints="1"/>
          </p:cNvSpPr>
          <p:nvPr/>
        </p:nvSpPr>
        <p:spPr bwMode="auto">
          <a:xfrm>
            <a:off x="4252767" y="4120724"/>
            <a:ext cx="365120" cy="365120"/>
          </a:xfrm>
          <a:custGeom>
            <a:avLst/>
            <a:gdLst>
              <a:gd name="T0" fmla="*/ 151 w 249"/>
              <a:gd name="T1" fmla="*/ 0 h 249"/>
              <a:gd name="T2" fmla="*/ 187 w 249"/>
              <a:gd name="T3" fmla="*/ 30 h 249"/>
              <a:gd name="T4" fmla="*/ 140 w 249"/>
              <a:gd name="T5" fmla="*/ 77 h 249"/>
              <a:gd name="T6" fmla="*/ 172 w 249"/>
              <a:gd name="T7" fmla="*/ 109 h 249"/>
              <a:gd name="T8" fmla="*/ 217 w 249"/>
              <a:gd name="T9" fmla="*/ 60 h 249"/>
              <a:gd name="T10" fmla="*/ 249 w 249"/>
              <a:gd name="T11" fmla="*/ 100 h 249"/>
              <a:gd name="T12" fmla="*/ 249 w 249"/>
              <a:gd name="T13" fmla="*/ 0 h 249"/>
              <a:gd name="T14" fmla="*/ 151 w 249"/>
              <a:gd name="T15" fmla="*/ 0 h 249"/>
              <a:gd name="T16" fmla="*/ 77 w 249"/>
              <a:gd name="T17" fmla="*/ 141 h 249"/>
              <a:gd name="T18" fmla="*/ 32 w 249"/>
              <a:gd name="T19" fmla="*/ 188 h 249"/>
              <a:gd name="T20" fmla="*/ 0 w 249"/>
              <a:gd name="T21" fmla="*/ 149 h 249"/>
              <a:gd name="T22" fmla="*/ 0 w 249"/>
              <a:gd name="T23" fmla="*/ 249 h 249"/>
              <a:gd name="T24" fmla="*/ 100 w 249"/>
              <a:gd name="T25" fmla="*/ 249 h 249"/>
              <a:gd name="T26" fmla="*/ 62 w 249"/>
              <a:gd name="T27" fmla="*/ 217 h 249"/>
              <a:gd name="T28" fmla="*/ 109 w 249"/>
              <a:gd name="T29" fmla="*/ 171 h 249"/>
              <a:gd name="T30" fmla="*/ 77 w 249"/>
              <a:gd name="T31" fmla="*/ 14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249">
                <a:moveTo>
                  <a:pt x="151" y="0"/>
                </a:moveTo>
                <a:lnTo>
                  <a:pt x="187" y="30"/>
                </a:lnTo>
                <a:lnTo>
                  <a:pt x="140" y="77"/>
                </a:lnTo>
                <a:lnTo>
                  <a:pt x="172" y="109"/>
                </a:lnTo>
                <a:lnTo>
                  <a:pt x="217" y="60"/>
                </a:lnTo>
                <a:lnTo>
                  <a:pt x="249" y="100"/>
                </a:lnTo>
                <a:lnTo>
                  <a:pt x="249" y="0"/>
                </a:lnTo>
                <a:lnTo>
                  <a:pt x="151" y="0"/>
                </a:lnTo>
                <a:close/>
                <a:moveTo>
                  <a:pt x="77" y="141"/>
                </a:moveTo>
                <a:lnTo>
                  <a:pt x="32" y="188"/>
                </a:lnTo>
                <a:lnTo>
                  <a:pt x="0" y="149"/>
                </a:lnTo>
                <a:lnTo>
                  <a:pt x="0" y="249"/>
                </a:lnTo>
                <a:lnTo>
                  <a:pt x="100" y="249"/>
                </a:lnTo>
                <a:lnTo>
                  <a:pt x="62" y="217"/>
                </a:lnTo>
                <a:lnTo>
                  <a:pt x="109" y="171"/>
                </a:lnTo>
                <a:lnTo>
                  <a:pt x="77" y="1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14"/>
          <p:cNvSpPr>
            <a:spLocks noChangeAspect="1"/>
          </p:cNvSpPr>
          <p:nvPr/>
        </p:nvSpPr>
        <p:spPr bwMode="auto">
          <a:xfrm>
            <a:off x="6991636" y="3514068"/>
            <a:ext cx="327957" cy="366165"/>
          </a:xfrm>
          <a:custGeom>
            <a:avLst/>
            <a:gdLst>
              <a:gd name="T0" fmla="*/ 206 w 206"/>
              <a:gd name="T1" fmla="*/ 111 h 230"/>
              <a:gd name="T2" fmla="*/ 147 w 206"/>
              <a:gd name="T3" fmla="*/ 111 h 230"/>
              <a:gd name="T4" fmla="*/ 147 w 206"/>
              <a:gd name="T5" fmla="*/ 0 h 230"/>
              <a:gd name="T6" fmla="*/ 60 w 206"/>
              <a:gd name="T7" fmla="*/ 0 h 230"/>
              <a:gd name="T8" fmla="*/ 60 w 206"/>
              <a:gd name="T9" fmla="*/ 111 h 230"/>
              <a:gd name="T10" fmla="*/ 0 w 206"/>
              <a:gd name="T11" fmla="*/ 111 h 230"/>
              <a:gd name="T12" fmla="*/ 104 w 206"/>
              <a:gd name="T13" fmla="*/ 230 h 230"/>
              <a:gd name="T14" fmla="*/ 206 w 206"/>
              <a:gd name="T15" fmla="*/ 11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230">
                <a:moveTo>
                  <a:pt x="206" y="111"/>
                </a:moveTo>
                <a:lnTo>
                  <a:pt x="147" y="111"/>
                </a:lnTo>
                <a:lnTo>
                  <a:pt x="147" y="0"/>
                </a:lnTo>
                <a:lnTo>
                  <a:pt x="60" y="0"/>
                </a:lnTo>
                <a:lnTo>
                  <a:pt x="60" y="111"/>
                </a:lnTo>
                <a:lnTo>
                  <a:pt x="0" y="111"/>
                </a:lnTo>
                <a:lnTo>
                  <a:pt x="104" y="230"/>
                </a:lnTo>
                <a:lnTo>
                  <a:pt x="206" y="1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15"/>
          <p:cNvSpPr>
            <a:spLocks noChangeAspect="1"/>
          </p:cNvSpPr>
          <p:nvPr/>
        </p:nvSpPr>
        <p:spPr bwMode="auto">
          <a:xfrm>
            <a:off x="7531379" y="3543014"/>
            <a:ext cx="361389" cy="331141"/>
          </a:xfrm>
          <a:custGeom>
            <a:avLst/>
            <a:gdLst>
              <a:gd name="T0" fmla="*/ 119 w 227"/>
              <a:gd name="T1" fmla="*/ 208 h 208"/>
              <a:gd name="T2" fmla="*/ 119 w 227"/>
              <a:gd name="T3" fmla="*/ 147 h 208"/>
              <a:gd name="T4" fmla="*/ 227 w 227"/>
              <a:gd name="T5" fmla="*/ 147 h 208"/>
              <a:gd name="T6" fmla="*/ 227 w 227"/>
              <a:gd name="T7" fmla="*/ 59 h 208"/>
              <a:gd name="T8" fmla="*/ 119 w 227"/>
              <a:gd name="T9" fmla="*/ 59 h 208"/>
              <a:gd name="T10" fmla="*/ 119 w 227"/>
              <a:gd name="T11" fmla="*/ 0 h 208"/>
              <a:gd name="T12" fmla="*/ 0 w 227"/>
              <a:gd name="T13" fmla="*/ 104 h 208"/>
              <a:gd name="T14" fmla="*/ 119 w 227"/>
              <a:gd name="T15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208">
                <a:moveTo>
                  <a:pt x="119" y="208"/>
                </a:moveTo>
                <a:lnTo>
                  <a:pt x="119" y="147"/>
                </a:lnTo>
                <a:lnTo>
                  <a:pt x="227" y="147"/>
                </a:lnTo>
                <a:lnTo>
                  <a:pt x="227" y="59"/>
                </a:lnTo>
                <a:lnTo>
                  <a:pt x="119" y="59"/>
                </a:lnTo>
                <a:lnTo>
                  <a:pt x="119" y="0"/>
                </a:lnTo>
                <a:lnTo>
                  <a:pt x="0" y="104"/>
                </a:lnTo>
                <a:lnTo>
                  <a:pt x="119" y="2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25"/>
          <p:cNvSpPr>
            <a:spLocks noChangeAspect="1"/>
          </p:cNvSpPr>
          <p:nvPr/>
        </p:nvSpPr>
        <p:spPr bwMode="auto">
          <a:xfrm>
            <a:off x="9312737" y="3514931"/>
            <a:ext cx="417277" cy="365120"/>
          </a:xfrm>
          <a:custGeom>
            <a:avLst/>
            <a:gdLst>
              <a:gd name="T0" fmla="*/ 144 w 144"/>
              <a:gd name="T1" fmla="*/ 0 h 126"/>
              <a:gd name="T2" fmla="*/ 0 w 144"/>
              <a:gd name="T3" fmla="*/ 0 h 126"/>
              <a:gd name="T4" fmla="*/ 72 w 144"/>
              <a:gd name="T5" fmla="*/ 126 h 126"/>
              <a:gd name="T6" fmla="*/ 144 w 144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26">
                <a:moveTo>
                  <a:pt x="144" y="0"/>
                </a:moveTo>
                <a:lnTo>
                  <a:pt x="0" y="0"/>
                </a:lnTo>
                <a:lnTo>
                  <a:pt x="72" y="126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26"/>
          <p:cNvSpPr>
            <a:spLocks noChangeAspect="1"/>
          </p:cNvSpPr>
          <p:nvPr/>
        </p:nvSpPr>
        <p:spPr bwMode="auto">
          <a:xfrm>
            <a:off x="9941803" y="3470531"/>
            <a:ext cx="361072" cy="418844"/>
          </a:xfrm>
          <a:custGeom>
            <a:avLst/>
            <a:gdLst>
              <a:gd name="T0" fmla="*/ 125 w 125"/>
              <a:gd name="T1" fmla="*/ 0 h 145"/>
              <a:gd name="T2" fmla="*/ 125 w 125"/>
              <a:gd name="T3" fmla="*/ 145 h 145"/>
              <a:gd name="T4" fmla="*/ 0 w 125"/>
              <a:gd name="T5" fmla="*/ 72 h 145"/>
              <a:gd name="T6" fmla="*/ 125 w 125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45">
                <a:moveTo>
                  <a:pt x="125" y="0"/>
                </a:moveTo>
                <a:lnTo>
                  <a:pt x="125" y="145"/>
                </a:lnTo>
                <a:lnTo>
                  <a:pt x="0" y="72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23"/>
          <p:cNvSpPr>
            <a:spLocks noChangeAspect="1"/>
          </p:cNvSpPr>
          <p:nvPr/>
        </p:nvSpPr>
        <p:spPr bwMode="auto">
          <a:xfrm>
            <a:off x="8739878" y="3470531"/>
            <a:ext cx="361072" cy="418844"/>
          </a:xfrm>
          <a:custGeom>
            <a:avLst/>
            <a:gdLst>
              <a:gd name="T0" fmla="*/ 0 w 125"/>
              <a:gd name="T1" fmla="*/ 0 h 145"/>
              <a:gd name="T2" fmla="*/ 0 w 125"/>
              <a:gd name="T3" fmla="*/ 145 h 145"/>
              <a:gd name="T4" fmla="*/ 125 w 125"/>
              <a:gd name="T5" fmla="*/ 73 h 145"/>
              <a:gd name="T6" fmla="*/ 0 w 125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45">
                <a:moveTo>
                  <a:pt x="0" y="0"/>
                </a:moveTo>
                <a:lnTo>
                  <a:pt x="0" y="145"/>
                </a:lnTo>
                <a:lnTo>
                  <a:pt x="125" y="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24"/>
          <p:cNvSpPr>
            <a:spLocks noChangeAspect="1"/>
          </p:cNvSpPr>
          <p:nvPr/>
        </p:nvSpPr>
        <p:spPr bwMode="auto">
          <a:xfrm>
            <a:off x="8104554" y="3514931"/>
            <a:ext cx="423539" cy="365120"/>
          </a:xfrm>
          <a:custGeom>
            <a:avLst/>
            <a:gdLst>
              <a:gd name="T0" fmla="*/ 0 w 145"/>
              <a:gd name="T1" fmla="*/ 125 h 125"/>
              <a:gd name="T2" fmla="*/ 145 w 145"/>
              <a:gd name="T3" fmla="*/ 125 h 125"/>
              <a:gd name="T4" fmla="*/ 72 w 145"/>
              <a:gd name="T5" fmla="*/ 0 h 125"/>
              <a:gd name="T6" fmla="*/ 0 w 145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25">
                <a:moveTo>
                  <a:pt x="0" y="125"/>
                </a:moveTo>
                <a:lnTo>
                  <a:pt x="145" y="125"/>
                </a:lnTo>
                <a:lnTo>
                  <a:pt x="72" y="0"/>
                </a:lnTo>
                <a:lnTo>
                  <a:pt x="0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18"/>
          <p:cNvSpPr>
            <a:spLocks noChangeAspect="1" noEditPoints="1"/>
          </p:cNvSpPr>
          <p:nvPr/>
        </p:nvSpPr>
        <p:spPr bwMode="auto">
          <a:xfrm>
            <a:off x="5148516" y="4735271"/>
            <a:ext cx="364346" cy="366876"/>
          </a:xfrm>
          <a:custGeom>
            <a:avLst/>
            <a:gdLst>
              <a:gd name="T0" fmla="*/ 136 w 136"/>
              <a:gd name="T1" fmla="*/ 68 h 136"/>
              <a:gd name="T2" fmla="*/ 68 w 136"/>
              <a:gd name="T3" fmla="*/ 0 h 136"/>
              <a:gd name="T4" fmla="*/ 0 w 136"/>
              <a:gd name="T5" fmla="*/ 68 h 136"/>
              <a:gd name="T6" fmla="*/ 68 w 136"/>
              <a:gd name="T7" fmla="*/ 136 h 136"/>
              <a:gd name="T8" fmla="*/ 136 w 136"/>
              <a:gd name="T9" fmla="*/ 68 h 136"/>
              <a:gd name="T10" fmla="*/ 15 w 136"/>
              <a:gd name="T11" fmla="*/ 68 h 136"/>
              <a:gd name="T12" fmla="*/ 68 w 136"/>
              <a:gd name="T13" fmla="*/ 15 h 136"/>
              <a:gd name="T14" fmla="*/ 121 w 136"/>
              <a:gd name="T15" fmla="*/ 68 h 136"/>
              <a:gd name="T16" fmla="*/ 68 w 136"/>
              <a:gd name="T17" fmla="*/ 121 h 136"/>
              <a:gd name="T18" fmla="*/ 15 w 136"/>
              <a:gd name="T19" fmla="*/ 68 h 136"/>
              <a:gd name="T20" fmla="*/ 96 w 136"/>
              <a:gd name="T21" fmla="*/ 82 h 136"/>
              <a:gd name="T22" fmla="*/ 96 w 136"/>
              <a:gd name="T23" fmla="*/ 55 h 136"/>
              <a:gd name="T24" fmla="*/ 66 w 136"/>
              <a:gd name="T25" fmla="*/ 55 h 136"/>
              <a:gd name="T26" fmla="*/ 66 w 136"/>
              <a:gd name="T27" fmla="*/ 38 h 136"/>
              <a:gd name="T28" fmla="*/ 38 w 136"/>
              <a:gd name="T29" fmla="*/ 68 h 136"/>
              <a:gd name="T30" fmla="*/ 66 w 136"/>
              <a:gd name="T31" fmla="*/ 98 h 136"/>
              <a:gd name="T32" fmla="*/ 66 w 136"/>
              <a:gd name="T33" fmla="*/ 82 h 136"/>
              <a:gd name="T34" fmla="*/ 96 w 136"/>
              <a:gd name="T35" fmla="*/ 8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6">
                <a:moveTo>
                  <a:pt x="136" y="68"/>
                </a:moveTo>
                <a:cubicBezTo>
                  <a:pt x="136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ubicBezTo>
                  <a:pt x="105" y="136"/>
                  <a:pt x="136" y="106"/>
                  <a:pt x="136" y="68"/>
                </a:cubicBezTo>
                <a:close/>
                <a:moveTo>
                  <a:pt x="15" y="68"/>
                </a:moveTo>
                <a:cubicBezTo>
                  <a:pt x="15" y="39"/>
                  <a:pt x="39" y="15"/>
                  <a:pt x="68" y="15"/>
                </a:cubicBez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ubicBezTo>
                  <a:pt x="39" y="121"/>
                  <a:pt x="15" y="98"/>
                  <a:pt x="15" y="68"/>
                </a:cubicBezTo>
                <a:close/>
                <a:moveTo>
                  <a:pt x="96" y="82"/>
                </a:moveTo>
                <a:cubicBezTo>
                  <a:pt x="96" y="55"/>
                  <a:pt x="96" y="55"/>
                  <a:pt x="96" y="55"/>
                </a:cubicBezTo>
                <a:cubicBezTo>
                  <a:pt x="66" y="55"/>
                  <a:pt x="66" y="55"/>
                  <a:pt x="66" y="55"/>
                </a:cubicBezTo>
                <a:cubicBezTo>
                  <a:pt x="66" y="38"/>
                  <a:pt x="66" y="38"/>
                  <a:pt x="66" y="38"/>
                </a:cubicBezTo>
                <a:cubicBezTo>
                  <a:pt x="38" y="68"/>
                  <a:pt x="38" y="68"/>
                  <a:pt x="38" y="6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82"/>
                  <a:pt x="66" y="82"/>
                  <a:pt x="66" y="82"/>
                </a:cubicBezTo>
                <a:lnTo>
                  <a:pt x="96" y="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119"/>
          <p:cNvSpPr>
            <a:spLocks noChangeAspect="1" noEditPoints="1"/>
          </p:cNvSpPr>
          <p:nvPr/>
        </p:nvSpPr>
        <p:spPr bwMode="auto">
          <a:xfrm>
            <a:off x="4632130" y="4735271"/>
            <a:ext cx="364346" cy="366876"/>
          </a:xfrm>
          <a:custGeom>
            <a:avLst/>
            <a:gdLst>
              <a:gd name="T0" fmla="*/ 68 w 136"/>
              <a:gd name="T1" fmla="*/ 0 h 136"/>
              <a:gd name="T2" fmla="*/ 0 w 136"/>
              <a:gd name="T3" fmla="*/ 68 h 136"/>
              <a:gd name="T4" fmla="*/ 68 w 136"/>
              <a:gd name="T5" fmla="*/ 136 h 136"/>
              <a:gd name="T6" fmla="*/ 136 w 136"/>
              <a:gd name="T7" fmla="*/ 68 h 136"/>
              <a:gd name="T8" fmla="*/ 68 w 136"/>
              <a:gd name="T9" fmla="*/ 0 h 136"/>
              <a:gd name="T10" fmla="*/ 68 w 136"/>
              <a:gd name="T11" fmla="*/ 121 h 136"/>
              <a:gd name="T12" fmla="*/ 15 w 136"/>
              <a:gd name="T13" fmla="*/ 68 h 136"/>
              <a:gd name="T14" fmla="*/ 68 w 136"/>
              <a:gd name="T15" fmla="*/ 15 h 136"/>
              <a:gd name="T16" fmla="*/ 121 w 136"/>
              <a:gd name="T17" fmla="*/ 68 h 136"/>
              <a:gd name="T18" fmla="*/ 68 w 136"/>
              <a:gd name="T19" fmla="*/ 121 h 136"/>
              <a:gd name="T20" fmla="*/ 81 w 136"/>
              <a:gd name="T21" fmla="*/ 40 h 136"/>
              <a:gd name="T22" fmla="*/ 55 w 136"/>
              <a:gd name="T23" fmla="*/ 40 h 136"/>
              <a:gd name="T24" fmla="*/ 55 w 136"/>
              <a:gd name="T25" fmla="*/ 70 h 136"/>
              <a:gd name="T26" fmla="*/ 38 w 136"/>
              <a:gd name="T27" fmla="*/ 70 h 136"/>
              <a:gd name="T28" fmla="*/ 68 w 136"/>
              <a:gd name="T29" fmla="*/ 98 h 136"/>
              <a:gd name="T30" fmla="*/ 98 w 136"/>
              <a:gd name="T31" fmla="*/ 70 h 136"/>
              <a:gd name="T32" fmla="*/ 81 w 136"/>
              <a:gd name="T33" fmla="*/ 70 h 136"/>
              <a:gd name="T34" fmla="*/ 81 w 136"/>
              <a:gd name="T35" fmla="*/ 4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6">
                <a:moveTo>
                  <a:pt x="68" y="0"/>
                </a:move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ubicBezTo>
                  <a:pt x="105" y="136"/>
                  <a:pt x="136" y="106"/>
                  <a:pt x="136" y="68"/>
                </a:cubicBezTo>
                <a:cubicBezTo>
                  <a:pt x="136" y="31"/>
                  <a:pt x="105" y="0"/>
                  <a:pt x="68" y="0"/>
                </a:cubicBezTo>
                <a:close/>
                <a:moveTo>
                  <a:pt x="68" y="121"/>
                </a:moveTo>
                <a:cubicBezTo>
                  <a:pt x="38" y="121"/>
                  <a:pt x="15" y="98"/>
                  <a:pt x="15" y="68"/>
                </a:cubicBezTo>
                <a:cubicBezTo>
                  <a:pt x="15" y="39"/>
                  <a:pt x="38" y="15"/>
                  <a:pt x="68" y="15"/>
                </a:cubicBez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lose/>
                <a:moveTo>
                  <a:pt x="81" y="40"/>
                </a:moveTo>
                <a:cubicBezTo>
                  <a:pt x="55" y="40"/>
                  <a:pt x="55" y="40"/>
                  <a:pt x="55" y="40"/>
                </a:cubicBezTo>
                <a:cubicBezTo>
                  <a:pt x="55" y="70"/>
                  <a:pt x="55" y="70"/>
                  <a:pt x="55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68" y="98"/>
                  <a:pt x="68" y="98"/>
                  <a:pt x="68" y="98"/>
                </a:cubicBezTo>
                <a:cubicBezTo>
                  <a:pt x="98" y="70"/>
                  <a:pt x="98" y="70"/>
                  <a:pt x="98" y="70"/>
                </a:cubicBezTo>
                <a:cubicBezTo>
                  <a:pt x="81" y="70"/>
                  <a:pt x="81" y="70"/>
                  <a:pt x="81" y="7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120"/>
          <p:cNvSpPr>
            <a:spLocks noChangeAspect="1" noEditPoints="1"/>
          </p:cNvSpPr>
          <p:nvPr/>
        </p:nvSpPr>
        <p:spPr bwMode="auto">
          <a:xfrm>
            <a:off x="3603625" y="4737027"/>
            <a:ext cx="361344" cy="365120"/>
          </a:xfrm>
          <a:custGeom>
            <a:avLst/>
            <a:gdLst>
              <a:gd name="T0" fmla="*/ 68 w 135"/>
              <a:gd name="T1" fmla="*/ 136 h 136"/>
              <a:gd name="T2" fmla="*/ 135 w 135"/>
              <a:gd name="T3" fmla="*/ 68 h 136"/>
              <a:gd name="T4" fmla="*/ 68 w 135"/>
              <a:gd name="T5" fmla="*/ 0 h 136"/>
              <a:gd name="T6" fmla="*/ 0 w 135"/>
              <a:gd name="T7" fmla="*/ 68 h 136"/>
              <a:gd name="T8" fmla="*/ 68 w 135"/>
              <a:gd name="T9" fmla="*/ 136 h 136"/>
              <a:gd name="T10" fmla="*/ 68 w 135"/>
              <a:gd name="T11" fmla="*/ 15 h 136"/>
              <a:gd name="T12" fmla="*/ 121 w 135"/>
              <a:gd name="T13" fmla="*/ 68 h 136"/>
              <a:gd name="T14" fmla="*/ 68 w 135"/>
              <a:gd name="T15" fmla="*/ 121 h 136"/>
              <a:gd name="T16" fmla="*/ 14 w 135"/>
              <a:gd name="T17" fmla="*/ 68 h 136"/>
              <a:gd name="T18" fmla="*/ 68 w 135"/>
              <a:gd name="T19" fmla="*/ 15 h 136"/>
              <a:gd name="T20" fmla="*/ 54 w 135"/>
              <a:gd name="T21" fmla="*/ 97 h 136"/>
              <a:gd name="T22" fmla="*/ 81 w 135"/>
              <a:gd name="T23" fmla="*/ 97 h 136"/>
              <a:gd name="T24" fmla="*/ 81 w 135"/>
              <a:gd name="T25" fmla="*/ 67 h 136"/>
              <a:gd name="T26" fmla="*/ 97 w 135"/>
              <a:gd name="T27" fmla="*/ 67 h 136"/>
              <a:gd name="T28" fmla="*/ 68 w 135"/>
              <a:gd name="T29" fmla="*/ 38 h 136"/>
              <a:gd name="T30" fmla="*/ 38 w 135"/>
              <a:gd name="T31" fmla="*/ 67 h 136"/>
              <a:gd name="T32" fmla="*/ 54 w 135"/>
              <a:gd name="T33" fmla="*/ 67 h 136"/>
              <a:gd name="T34" fmla="*/ 54 w 135"/>
              <a:gd name="T35" fmla="*/ 9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6">
                <a:moveTo>
                  <a:pt x="68" y="136"/>
                </a:moveTo>
                <a:cubicBezTo>
                  <a:pt x="105" y="136"/>
                  <a:pt x="135" y="106"/>
                  <a:pt x="135" y="68"/>
                </a:cubicBezTo>
                <a:cubicBezTo>
                  <a:pt x="135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lose/>
                <a:moveTo>
                  <a:pt x="68" y="15"/>
                </a:move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ubicBezTo>
                  <a:pt x="38" y="121"/>
                  <a:pt x="14" y="98"/>
                  <a:pt x="14" y="68"/>
                </a:cubicBezTo>
                <a:cubicBezTo>
                  <a:pt x="14" y="39"/>
                  <a:pt x="38" y="15"/>
                  <a:pt x="68" y="15"/>
                </a:cubicBezTo>
                <a:close/>
                <a:moveTo>
                  <a:pt x="54" y="97"/>
                </a:moveTo>
                <a:cubicBezTo>
                  <a:pt x="81" y="97"/>
                  <a:pt x="81" y="97"/>
                  <a:pt x="81" y="97"/>
                </a:cubicBezTo>
                <a:cubicBezTo>
                  <a:pt x="81" y="67"/>
                  <a:pt x="81" y="67"/>
                  <a:pt x="81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68" y="38"/>
                  <a:pt x="68" y="38"/>
                  <a:pt x="68" y="38"/>
                </a:cubicBezTo>
                <a:cubicBezTo>
                  <a:pt x="38" y="67"/>
                  <a:pt x="38" y="67"/>
                  <a:pt x="38" y="67"/>
                </a:cubicBezTo>
                <a:cubicBezTo>
                  <a:pt x="54" y="67"/>
                  <a:pt x="54" y="67"/>
                  <a:pt x="54" y="67"/>
                </a:cubicBezTo>
                <a:lnTo>
                  <a:pt x="54" y="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21"/>
          <p:cNvSpPr>
            <a:spLocks noChangeAspect="1" noEditPoints="1"/>
          </p:cNvSpPr>
          <p:nvPr/>
        </p:nvSpPr>
        <p:spPr bwMode="auto">
          <a:xfrm>
            <a:off x="4117010" y="4735271"/>
            <a:ext cx="363081" cy="366876"/>
          </a:xfrm>
          <a:custGeom>
            <a:avLst/>
            <a:gdLst>
              <a:gd name="T0" fmla="*/ 0 w 135"/>
              <a:gd name="T1" fmla="*/ 68 h 136"/>
              <a:gd name="T2" fmla="*/ 67 w 135"/>
              <a:gd name="T3" fmla="*/ 136 h 136"/>
              <a:gd name="T4" fmla="*/ 135 w 135"/>
              <a:gd name="T5" fmla="*/ 68 h 136"/>
              <a:gd name="T6" fmla="*/ 67 w 135"/>
              <a:gd name="T7" fmla="*/ 0 h 136"/>
              <a:gd name="T8" fmla="*/ 0 w 135"/>
              <a:gd name="T9" fmla="*/ 68 h 136"/>
              <a:gd name="T10" fmla="*/ 121 w 135"/>
              <a:gd name="T11" fmla="*/ 68 h 136"/>
              <a:gd name="T12" fmla="*/ 67 w 135"/>
              <a:gd name="T13" fmla="*/ 121 h 136"/>
              <a:gd name="T14" fmla="*/ 14 w 135"/>
              <a:gd name="T15" fmla="*/ 68 h 136"/>
              <a:gd name="T16" fmla="*/ 67 w 135"/>
              <a:gd name="T17" fmla="*/ 15 h 136"/>
              <a:gd name="T18" fmla="*/ 121 w 135"/>
              <a:gd name="T19" fmla="*/ 68 h 136"/>
              <a:gd name="T20" fmla="*/ 39 w 135"/>
              <a:gd name="T21" fmla="*/ 55 h 136"/>
              <a:gd name="T22" fmla="*/ 39 w 135"/>
              <a:gd name="T23" fmla="*/ 82 h 136"/>
              <a:gd name="T24" fmla="*/ 69 w 135"/>
              <a:gd name="T25" fmla="*/ 82 h 136"/>
              <a:gd name="T26" fmla="*/ 69 w 135"/>
              <a:gd name="T27" fmla="*/ 98 h 136"/>
              <a:gd name="T28" fmla="*/ 97 w 135"/>
              <a:gd name="T29" fmla="*/ 68 h 136"/>
              <a:gd name="T30" fmla="*/ 69 w 135"/>
              <a:gd name="T31" fmla="*/ 38 h 136"/>
              <a:gd name="T32" fmla="*/ 69 w 135"/>
              <a:gd name="T33" fmla="*/ 55 h 136"/>
              <a:gd name="T34" fmla="*/ 39 w 135"/>
              <a:gd name="T35" fmla="*/ 5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6">
                <a:moveTo>
                  <a:pt x="0" y="68"/>
                </a:moveTo>
                <a:cubicBezTo>
                  <a:pt x="0" y="106"/>
                  <a:pt x="30" y="136"/>
                  <a:pt x="67" y="136"/>
                </a:cubicBezTo>
                <a:cubicBezTo>
                  <a:pt x="105" y="136"/>
                  <a:pt x="135" y="106"/>
                  <a:pt x="135" y="68"/>
                </a:cubicBezTo>
                <a:cubicBezTo>
                  <a:pt x="135" y="31"/>
                  <a:pt x="105" y="0"/>
                  <a:pt x="67" y="0"/>
                </a:cubicBezTo>
                <a:cubicBezTo>
                  <a:pt x="30" y="0"/>
                  <a:pt x="0" y="31"/>
                  <a:pt x="0" y="68"/>
                </a:cubicBezTo>
                <a:close/>
                <a:moveTo>
                  <a:pt x="121" y="68"/>
                </a:moveTo>
                <a:cubicBezTo>
                  <a:pt x="121" y="98"/>
                  <a:pt x="97" y="121"/>
                  <a:pt x="67" y="121"/>
                </a:cubicBezTo>
                <a:cubicBezTo>
                  <a:pt x="38" y="121"/>
                  <a:pt x="14" y="98"/>
                  <a:pt x="14" y="68"/>
                </a:cubicBezTo>
                <a:cubicBezTo>
                  <a:pt x="14" y="39"/>
                  <a:pt x="38" y="15"/>
                  <a:pt x="67" y="15"/>
                </a:cubicBezTo>
                <a:cubicBezTo>
                  <a:pt x="97" y="15"/>
                  <a:pt x="121" y="39"/>
                  <a:pt x="121" y="68"/>
                </a:cubicBezTo>
                <a:close/>
                <a:moveTo>
                  <a:pt x="39" y="55"/>
                </a:moveTo>
                <a:cubicBezTo>
                  <a:pt x="39" y="82"/>
                  <a:pt x="39" y="82"/>
                  <a:pt x="39" y="82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98"/>
                  <a:pt x="69" y="98"/>
                  <a:pt x="69" y="98"/>
                </a:cubicBezTo>
                <a:cubicBezTo>
                  <a:pt x="97" y="68"/>
                  <a:pt x="97" y="68"/>
                  <a:pt x="97" y="6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55"/>
                  <a:pt x="69" y="55"/>
                  <a:pt x="69" y="55"/>
                </a:cubicBezTo>
                <a:lnTo>
                  <a:pt x="39" y="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35"/>
          <p:cNvSpPr>
            <a:spLocks noChangeAspect="1" noEditPoints="1"/>
          </p:cNvSpPr>
          <p:nvPr/>
        </p:nvSpPr>
        <p:spPr bwMode="auto">
          <a:xfrm>
            <a:off x="3603626" y="4080048"/>
            <a:ext cx="414339" cy="414339"/>
          </a:xfrm>
          <a:custGeom>
            <a:avLst/>
            <a:gdLst>
              <a:gd name="T0" fmla="*/ 49 w 283"/>
              <a:gd name="T1" fmla="*/ 207 h 283"/>
              <a:gd name="T2" fmla="*/ 0 w 283"/>
              <a:gd name="T3" fmla="*/ 252 h 283"/>
              <a:gd name="T4" fmla="*/ 30 w 283"/>
              <a:gd name="T5" fmla="*/ 283 h 283"/>
              <a:gd name="T6" fmla="*/ 77 w 283"/>
              <a:gd name="T7" fmla="*/ 234 h 283"/>
              <a:gd name="T8" fmla="*/ 109 w 283"/>
              <a:gd name="T9" fmla="*/ 266 h 283"/>
              <a:gd name="T10" fmla="*/ 109 w 283"/>
              <a:gd name="T11" fmla="*/ 175 h 283"/>
              <a:gd name="T12" fmla="*/ 15 w 283"/>
              <a:gd name="T13" fmla="*/ 175 h 283"/>
              <a:gd name="T14" fmla="*/ 49 w 283"/>
              <a:gd name="T15" fmla="*/ 207 h 283"/>
              <a:gd name="T16" fmla="*/ 283 w 283"/>
              <a:gd name="T17" fmla="*/ 32 h 283"/>
              <a:gd name="T18" fmla="*/ 251 w 283"/>
              <a:gd name="T19" fmla="*/ 0 h 283"/>
              <a:gd name="T20" fmla="*/ 204 w 283"/>
              <a:gd name="T21" fmla="*/ 49 h 283"/>
              <a:gd name="T22" fmla="*/ 175 w 283"/>
              <a:gd name="T23" fmla="*/ 15 h 283"/>
              <a:gd name="T24" fmla="*/ 175 w 283"/>
              <a:gd name="T25" fmla="*/ 109 h 283"/>
              <a:gd name="T26" fmla="*/ 266 w 283"/>
              <a:gd name="T27" fmla="*/ 109 h 283"/>
              <a:gd name="T28" fmla="*/ 234 w 283"/>
              <a:gd name="T29" fmla="*/ 77 h 283"/>
              <a:gd name="T30" fmla="*/ 283 w 283"/>
              <a:gd name="T31" fmla="*/ 3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" h="283">
                <a:moveTo>
                  <a:pt x="49" y="207"/>
                </a:moveTo>
                <a:lnTo>
                  <a:pt x="0" y="252"/>
                </a:lnTo>
                <a:lnTo>
                  <a:pt x="30" y="283"/>
                </a:lnTo>
                <a:lnTo>
                  <a:pt x="77" y="234"/>
                </a:lnTo>
                <a:lnTo>
                  <a:pt x="109" y="266"/>
                </a:lnTo>
                <a:lnTo>
                  <a:pt x="109" y="175"/>
                </a:lnTo>
                <a:lnTo>
                  <a:pt x="15" y="175"/>
                </a:lnTo>
                <a:lnTo>
                  <a:pt x="49" y="207"/>
                </a:lnTo>
                <a:close/>
                <a:moveTo>
                  <a:pt x="283" y="32"/>
                </a:moveTo>
                <a:lnTo>
                  <a:pt x="251" y="0"/>
                </a:lnTo>
                <a:lnTo>
                  <a:pt x="204" y="49"/>
                </a:lnTo>
                <a:lnTo>
                  <a:pt x="175" y="15"/>
                </a:lnTo>
                <a:lnTo>
                  <a:pt x="175" y="109"/>
                </a:lnTo>
                <a:lnTo>
                  <a:pt x="266" y="109"/>
                </a:lnTo>
                <a:lnTo>
                  <a:pt x="234" y="77"/>
                </a:lnTo>
                <a:lnTo>
                  <a:pt x="283" y="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110"/>
          <p:cNvSpPr>
            <a:spLocks noChangeAspect="1"/>
          </p:cNvSpPr>
          <p:nvPr/>
        </p:nvSpPr>
        <p:spPr bwMode="auto">
          <a:xfrm>
            <a:off x="9323000" y="4140125"/>
            <a:ext cx="378902" cy="366165"/>
          </a:xfrm>
          <a:custGeom>
            <a:avLst/>
            <a:gdLst>
              <a:gd name="T0" fmla="*/ 238 w 238"/>
              <a:gd name="T1" fmla="*/ 111 h 230"/>
              <a:gd name="T2" fmla="*/ 179 w 238"/>
              <a:gd name="T3" fmla="*/ 111 h 230"/>
              <a:gd name="T4" fmla="*/ 179 w 238"/>
              <a:gd name="T5" fmla="*/ 0 h 230"/>
              <a:gd name="T6" fmla="*/ 60 w 238"/>
              <a:gd name="T7" fmla="*/ 0 h 230"/>
              <a:gd name="T8" fmla="*/ 60 w 238"/>
              <a:gd name="T9" fmla="*/ 111 h 230"/>
              <a:gd name="T10" fmla="*/ 0 w 238"/>
              <a:gd name="T11" fmla="*/ 111 h 230"/>
              <a:gd name="T12" fmla="*/ 119 w 238"/>
              <a:gd name="T13" fmla="*/ 230 h 230"/>
              <a:gd name="T14" fmla="*/ 238 w 238"/>
              <a:gd name="T15" fmla="*/ 11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230">
                <a:moveTo>
                  <a:pt x="238" y="111"/>
                </a:moveTo>
                <a:lnTo>
                  <a:pt x="179" y="111"/>
                </a:lnTo>
                <a:lnTo>
                  <a:pt x="179" y="0"/>
                </a:lnTo>
                <a:lnTo>
                  <a:pt x="60" y="0"/>
                </a:lnTo>
                <a:lnTo>
                  <a:pt x="60" y="111"/>
                </a:lnTo>
                <a:lnTo>
                  <a:pt x="0" y="111"/>
                </a:lnTo>
                <a:lnTo>
                  <a:pt x="119" y="230"/>
                </a:lnTo>
                <a:lnTo>
                  <a:pt x="238" y="11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111"/>
          <p:cNvSpPr>
            <a:spLocks noChangeAspect="1"/>
          </p:cNvSpPr>
          <p:nvPr/>
        </p:nvSpPr>
        <p:spPr bwMode="auto">
          <a:xfrm>
            <a:off x="8726809" y="4129598"/>
            <a:ext cx="361389" cy="378902"/>
          </a:xfrm>
          <a:custGeom>
            <a:avLst/>
            <a:gdLst>
              <a:gd name="T0" fmla="*/ 108 w 227"/>
              <a:gd name="T1" fmla="*/ 0 h 238"/>
              <a:gd name="T2" fmla="*/ 108 w 227"/>
              <a:gd name="T3" fmla="*/ 59 h 238"/>
              <a:gd name="T4" fmla="*/ 0 w 227"/>
              <a:gd name="T5" fmla="*/ 59 h 238"/>
              <a:gd name="T6" fmla="*/ 0 w 227"/>
              <a:gd name="T7" fmla="*/ 179 h 238"/>
              <a:gd name="T8" fmla="*/ 108 w 227"/>
              <a:gd name="T9" fmla="*/ 179 h 238"/>
              <a:gd name="T10" fmla="*/ 108 w 227"/>
              <a:gd name="T11" fmla="*/ 238 h 238"/>
              <a:gd name="T12" fmla="*/ 227 w 227"/>
              <a:gd name="T13" fmla="*/ 119 h 238"/>
              <a:gd name="T14" fmla="*/ 108 w 227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238">
                <a:moveTo>
                  <a:pt x="108" y="0"/>
                </a:moveTo>
                <a:lnTo>
                  <a:pt x="108" y="59"/>
                </a:lnTo>
                <a:lnTo>
                  <a:pt x="0" y="59"/>
                </a:lnTo>
                <a:lnTo>
                  <a:pt x="0" y="179"/>
                </a:lnTo>
                <a:lnTo>
                  <a:pt x="108" y="179"/>
                </a:lnTo>
                <a:lnTo>
                  <a:pt x="108" y="238"/>
                </a:lnTo>
                <a:lnTo>
                  <a:pt x="227" y="119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112"/>
          <p:cNvSpPr>
            <a:spLocks noChangeAspect="1"/>
          </p:cNvSpPr>
          <p:nvPr/>
        </p:nvSpPr>
        <p:spPr bwMode="auto">
          <a:xfrm>
            <a:off x="9936711" y="4129598"/>
            <a:ext cx="366165" cy="378902"/>
          </a:xfrm>
          <a:custGeom>
            <a:avLst/>
            <a:gdLst>
              <a:gd name="T0" fmla="*/ 119 w 230"/>
              <a:gd name="T1" fmla="*/ 0 h 238"/>
              <a:gd name="T2" fmla="*/ 119 w 230"/>
              <a:gd name="T3" fmla="*/ 59 h 238"/>
              <a:gd name="T4" fmla="*/ 230 w 230"/>
              <a:gd name="T5" fmla="*/ 59 h 238"/>
              <a:gd name="T6" fmla="*/ 230 w 230"/>
              <a:gd name="T7" fmla="*/ 179 h 238"/>
              <a:gd name="T8" fmla="*/ 119 w 230"/>
              <a:gd name="T9" fmla="*/ 179 h 238"/>
              <a:gd name="T10" fmla="*/ 119 w 230"/>
              <a:gd name="T11" fmla="*/ 238 h 238"/>
              <a:gd name="T12" fmla="*/ 0 w 230"/>
              <a:gd name="T13" fmla="*/ 119 h 238"/>
              <a:gd name="T14" fmla="*/ 119 w 230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238">
                <a:moveTo>
                  <a:pt x="119" y="0"/>
                </a:moveTo>
                <a:lnTo>
                  <a:pt x="119" y="59"/>
                </a:lnTo>
                <a:lnTo>
                  <a:pt x="230" y="59"/>
                </a:lnTo>
                <a:lnTo>
                  <a:pt x="230" y="179"/>
                </a:lnTo>
                <a:lnTo>
                  <a:pt x="119" y="179"/>
                </a:lnTo>
                <a:lnTo>
                  <a:pt x="119" y="238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113"/>
          <p:cNvSpPr>
            <a:spLocks noChangeAspect="1"/>
          </p:cNvSpPr>
          <p:nvPr/>
        </p:nvSpPr>
        <p:spPr bwMode="auto">
          <a:xfrm>
            <a:off x="8114185" y="4140988"/>
            <a:ext cx="377820" cy="365120"/>
          </a:xfrm>
          <a:custGeom>
            <a:avLst/>
            <a:gdLst>
              <a:gd name="T0" fmla="*/ 238 w 238"/>
              <a:gd name="T1" fmla="*/ 119 h 230"/>
              <a:gd name="T2" fmla="*/ 178 w 238"/>
              <a:gd name="T3" fmla="*/ 119 h 230"/>
              <a:gd name="T4" fmla="*/ 178 w 238"/>
              <a:gd name="T5" fmla="*/ 230 h 230"/>
              <a:gd name="T6" fmla="*/ 59 w 238"/>
              <a:gd name="T7" fmla="*/ 230 h 230"/>
              <a:gd name="T8" fmla="*/ 59 w 238"/>
              <a:gd name="T9" fmla="*/ 119 h 230"/>
              <a:gd name="T10" fmla="*/ 0 w 238"/>
              <a:gd name="T11" fmla="*/ 119 h 230"/>
              <a:gd name="T12" fmla="*/ 119 w 238"/>
              <a:gd name="T13" fmla="*/ 0 h 230"/>
              <a:gd name="T14" fmla="*/ 238 w 238"/>
              <a:gd name="T15" fmla="*/ 1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230">
                <a:moveTo>
                  <a:pt x="238" y="119"/>
                </a:moveTo>
                <a:lnTo>
                  <a:pt x="178" y="119"/>
                </a:lnTo>
                <a:lnTo>
                  <a:pt x="178" y="230"/>
                </a:lnTo>
                <a:lnTo>
                  <a:pt x="59" y="230"/>
                </a:lnTo>
                <a:lnTo>
                  <a:pt x="59" y="119"/>
                </a:lnTo>
                <a:lnTo>
                  <a:pt x="0" y="119"/>
                </a:lnTo>
                <a:lnTo>
                  <a:pt x="119" y="0"/>
                </a:lnTo>
                <a:lnTo>
                  <a:pt x="238" y="119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49"/>
          <p:cNvSpPr>
            <a:spLocks noChangeAspect="1"/>
          </p:cNvSpPr>
          <p:nvPr/>
        </p:nvSpPr>
        <p:spPr bwMode="auto">
          <a:xfrm>
            <a:off x="7363369" y="4733991"/>
            <a:ext cx="419328" cy="368156"/>
          </a:xfrm>
          <a:custGeom>
            <a:avLst/>
            <a:gdLst>
              <a:gd name="T0" fmla="*/ 78 w 138"/>
              <a:gd name="T1" fmla="*/ 0 h 121"/>
              <a:gd name="T2" fmla="*/ 18 w 138"/>
              <a:gd name="T3" fmla="*/ 59 h 121"/>
              <a:gd name="T4" fmla="*/ 0 w 138"/>
              <a:gd name="T5" fmla="*/ 59 h 121"/>
              <a:gd name="T6" fmla="*/ 27 w 138"/>
              <a:gd name="T7" fmla="*/ 89 h 121"/>
              <a:gd name="T8" fmla="*/ 54 w 138"/>
              <a:gd name="T9" fmla="*/ 59 h 121"/>
              <a:gd name="T10" fmla="*/ 33 w 138"/>
              <a:gd name="T11" fmla="*/ 59 h 121"/>
              <a:gd name="T12" fmla="*/ 78 w 138"/>
              <a:gd name="T13" fmla="*/ 15 h 121"/>
              <a:gd name="T14" fmla="*/ 123 w 138"/>
              <a:gd name="T15" fmla="*/ 61 h 121"/>
              <a:gd name="T16" fmla="*/ 78 w 138"/>
              <a:gd name="T17" fmla="*/ 106 h 121"/>
              <a:gd name="T18" fmla="*/ 51 w 138"/>
              <a:gd name="T19" fmla="*/ 97 h 121"/>
              <a:gd name="T20" fmla="*/ 41 w 138"/>
              <a:gd name="T21" fmla="*/ 108 h 121"/>
              <a:gd name="T22" fmla="*/ 78 w 138"/>
              <a:gd name="T23" fmla="*/ 121 h 121"/>
              <a:gd name="T24" fmla="*/ 138 w 138"/>
              <a:gd name="T25" fmla="*/ 61 h 121"/>
              <a:gd name="T26" fmla="*/ 78 w 138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21">
                <a:moveTo>
                  <a:pt x="78" y="0"/>
                </a:moveTo>
                <a:cubicBezTo>
                  <a:pt x="45" y="0"/>
                  <a:pt x="19" y="26"/>
                  <a:pt x="18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27" y="89"/>
                  <a:pt x="27" y="89"/>
                  <a:pt x="27" y="89"/>
                </a:cubicBezTo>
                <a:cubicBezTo>
                  <a:pt x="54" y="59"/>
                  <a:pt x="54" y="59"/>
                  <a:pt x="5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35"/>
                  <a:pt x="54" y="15"/>
                  <a:pt x="78" y="15"/>
                </a:cubicBezTo>
                <a:cubicBezTo>
                  <a:pt x="103" y="15"/>
                  <a:pt x="123" y="36"/>
                  <a:pt x="123" y="61"/>
                </a:cubicBezTo>
                <a:cubicBezTo>
                  <a:pt x="123" y="86"/>
                  <a:pt x="103" y="106"/>
                  <a:pt x="78" y="106"/>
                </a:cubicBezTo>
                <a:cubicBezTo>
                  <a:pt x="68" y="106"/>
                  <a:pt x="59" y="103"/>
                  <a:pt x="51" y="97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51" y="116"/>
                  <a:pt x="64" y="121"/>
                  <a:pt x="78" y="121"/>
                </a:cubicBezTo>
                <a:cubicBezTo>
                  <a:pt x="111" y="121"/>
                  <a:pt x="138" y="94"/>
                  <a:pt x="138" y="61"/>
                </a:cubicBezTo>
                <a:cubicBezTo>
                  <a:pt x="138" y="27"/>
                  <a:pt x="111" y="0"/>
                  <a:pt x="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150"/>
          <p:cNvSpPr>
            <a:spLocks noChangeAspect="1"/>
          </p:cNvSpPr>
          <p:nvPr/>
        </p:nvSpPr>
        <p:spPr bwMode="auto">
          <a:xfrm>
            <a:off x="6792001" y="4733991"/>
            <a:ext cx="419328" cy="368156"/>
          </a:xfrm>
          <a:custGeom>
            <a:avLst/>
            <a:gdLst>
              <a:gd name="T0" fmla="*/ 60 w 138"/>
              <a:gd name="T1" fmla="*/ 0 h 121"/>
              <a:gd name="T2" fmla="*/ 120 w 138"/>
              <a:gd name="T3" fmla="*/ 59 h 121"/>
              <a:gd name="T4" fmla="*/ 138 w 138"/>
              <a:gd name="T5" fmla="*/ 59 h 121"/>
              <a:gd name="T6" fmla="*/ 111 w 138"/>
              <a:gd name="T7" fmla="*/ 89 h 121"/>
              <a:gd name="T8" fmla="*/ 84 w 138"/>
              <a:gd name="T9" fmla="*/ 59 h 121"/>
              <a:gd name="T10" fmla="*/ 105 w 138"/>
              <a:gd name="T11" fmla="*/ 59 h 121"/>
              <a:gd name="T12" fmla="*/ 60 w 138"/>
              <a:gd name="T13" fmla="*/ 15 h 121"/>
              <a:gd name="T14" fmla="*/ 15 w 138"/>
              <a:gd name="T15" fmla="*/ 61 h 121"/>
              <a:gd name="T16" fmla="*/ 60 w 138"/>
              <a:gd name="T17" fmla="*/ 106 h 121"/>
              <a:gd name="T18" fmla="*/ 87 w 138"/>
              <a:gd name="T19" fmla="*/ 97 h 121"/>
              <a:gd name="T20" fmla="*/ 97 w 138"/>
              <a:gd name="T21" fmla="*/ 108 h 121"/>
              <a:gd name="T22" fmla="*/ 60 w 138"/>
              <a:gd name="T23" fmla="*/ 121 h 121"/>
              <a:gd name="T24" fmla="*/ 0 w 138"/>
              <a:gd name="T25" fmla="*/ 61 h 121"/>
              <a:gd name="T26" fmla="*/ 60 w 138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21">
                <a:moveTo>
                  <a:pt x="60" y="0"/>
                </a:moveTo>
                <a:cubicBezTo>
                  <a:pt x="93" y="0"/>
                  <a:pt x="119" y="26"/>
                  <a:pt x="120" y="59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84" y="59"/>
                  <a:pt x="84" y="59"/>
                  <a:pt x="84" y="59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4" y="35"/>
                  <a:pt x="85" y="15"/>
                  <a:pt x="60" y="15"/>
                </a:cubicBezTo>
                <a:cubicBezTo>
                  <a:pt x="35" y="15"/>
                  <a:pt x="15" y="36"/>
                  <a:pt x="15" y="61"/>
                </a:cubicBezTo>
                <a:cubicBezTo>
                  <a:pt x="15" y="86"/>
                  <a:pt x="35" y="106"/>
                  <a:pt x="60" y="106"/>
                </a:cubicBezTo>
                <a:cubicBezTo>
                  <a:pt x="70" y="106"/>
                  <a:pt x="79" y="103"/>
                  <a:pt x="87" y="97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87" y="116"/>
                  <a:pt x="74" y="121"/>
                  <a:pt x="60" y="121"/>
                </a:cubicBezTo>
                <a:cubicBezTo>
                  <a:pt x="27" y="121"/>
                  <a:pt x="0" y="94"/>
                  <a:pt x="0" y="61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152"/>
          <p:cNvSpPr>
            <a:spLocks noChangeAspect="1" noEditPoints="1"/>
          </p:cNvSpPr>
          <p:nvPr/>
        </p:nvSpPr>
        <p:spPr bwMode="auto">
          <a:xfrm>
            <a:off x="5664902" y="4733991"/>
            <a:ext cx="422170" cy="368156"/>
          </a:xfrm>
          <a:custGeom>
            <a:avLst/>
            <a:gdLst>
              <a:gd name="T0" fmla="*/ 78 w 139"/>
              <a:gd name="T1" fmla="*/ 0 h 121"/>
              <a:gd name="T2" fmla="*/ 18 w 139"/>
              <a:gd name="T3" fmla="*/ 59 h 121"/>
              <a:gd name="T4" fmla="*/ 0 w 139"/>
              <a:gd name="T5" fmla="*/ 59 h 121"/>
              <a:gd name="T6" fmla="*/ 27 w 139"/>
              <a:gd name="T7" fmla="*/ 89 h 121"/>
              <a:gd name="T8" fmla="*/ 54 w 139"/>
              <a:gd name="T9" fmla="*/ 59 h 121"/>
              <a:gd name="T10" fmla="*/ 33 w 139"/>
              <a:gd name="T11" fmla="*/ 59 h 121"/>
              <a:gd name="T12" fmla="*/ 78 w 139"/>
              <a:gd name="T13" fmla="*/ 15 h 121"/>
              <a:gd name="T14" fmla="*/ 124 w 139"/>
              <a:gd name="T15" fmla="*/ 61 h 121"/>
              <a:gd name="T16" fmla="*/ 78 w 139"/>
              <a:gd name="T17" fmla="*/ 106 h 121"/>
              <a:gd name="T18" fmla="*/ 52 w 139"/>
              <a:gd name="T19" fmla="*/ 97 h 121"/>
              <a:gd name="T20" fmla="*/ 41 w 139"/>
              <a:gd name="T21" fmla="*/ 108 h 121"/>
              <a:gd name="T22" fmla="*/ 78 w 139"/>
              <a:gd name="T23" fmla="*/ 121 h 121"/>
              <a:gd name="T24" fmla="*/ 139 w 139"/>
              <a:gd name="T25" fmla="*/ 61 h 121"/>
              <a:gd name="T26" fmla="*/ 78 w 139"/>
              <a:gd name="T27" fmla="*/ 0 h 121"/>
              <a:gd name="T28" fmla="*/ 73 w 139"/>
              <a:gd name="T29" fmla="*/ 28 h 121"/>
              <a:gd name="T30" fmla="*/ 73 w 139"/>
              <a:gd name="T31" fmla="*/ 63 h 121"/>
              <a:gd name="T32" fmla="*/ 95 w 139"/>
              <a:gd name="T33" fmla="*/ 85 h 121"/>
              <a:gd name="T34" fmla="*/ 103 w 139"/>
              <a:gd name="T35" fmla="*/ 78 h 121"/>
              <a:gd name="T36" fmla="*/ 83 w 139"/>
              <a:gd name="T37" fmla="*/ 58 h 121"/>
              <a:gd name="T38" fmla="*/ 83 w 139"/>
              <a:gd name="T39" fmla="*/ 28 h 121"/>
              <a:gd name="T40" fmla="*/ 73 w 139"/>
              <a:gd name="T41" fmla="*/ 2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9" h="121">
                <a:moveTo>
                  <a:pt x="78" y="0"/>
                </a:moveTo>
                <a:cubicBezTo>
                  <a:pt x="46" y="0"/>
                  <a:pt x="19" y="26"/>
                  <a:pt x="18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27" y="89"/>
                  <a:pt x="27" y="89"/>
                  <a:pt x="27" y="89"/>
                </a:cubicBezTo>
                <a:cubicBezTo>
                  <a:pt x="54" y="59"/>
                  <a:pt x="54" y="59"/>
                  <a:pt x="5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35"/>
                  <a:pt x="54" y="15"/>
                  <a:pt x="78" y="15"/>
                </a:cubicBezTo>
                <a:cubicBezTo>
                  <a:pt x="103" y="15"/>
                  <a:pt x="124" y="36"/>
                  <a:pt x="124" y="61"/>
                </a:cubicBezTo>
                <a:cubicBezTo>
                  <a:pt x="124" y="86"/>
                  <a:pt x="103" y="106"/>
                  <a:pt x="78" y="106"/>
                </a:cubicBezTo>
                <a:cubicBezTo>
                  <a:pt x="68" y="106"/>
                  <a:pt x="59" y="103"/>
                  <a:pt x="52" y="97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52" y="116"/>
                  <a:pt x="64" y="121"/>
                  <a:pt x="78" y="121"/>
                </a:cubicBezTo>
                <a:cubicBezTo>
                  <a:pt x="112" y="121"/>
                  <a:pt x="139" y="94"/>
                  <a:pt x="139" y="61"/>
                </a:cubicBezTo>
                <a:cubicBezTo>
                  <a:pt x="139" y="27"/>
                  <a:pt x="112" y="0"/>
                  <a:pt x="78" y="0"/>
                </a:cubicBezTo>
                <a:close/>
                <a:moveTo>
                  <a:pt x="73" y="28"/>
                </a:moveTo>
                <a:cubicBezTo>
                  <a:pt x="73" y="63"/>
                  <a:pt x="73" y="63"/>
                  <a:pt x="73" y="63"/>
                </a:cubicBezTo>
                <a:cubicBezTo>
                  <a:pt x="95" y="85"/>
                  <a:pt x="95" y="85"/>
                  <a:pt x="95" y="85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28"/>
                  <a:pt x="83" y="28"/>
                  <a:pt x="83" y="28"/>
                </a:cubicBezTo>
                <a:lnTo>
                  <a:pt x="73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158"/>
          <p:cNvSpPr>
            <a:spLocks noChangeAspect="1" noEditPoints="1"/>
          </p:cNvSpPr>
          <p:nvPr/>
        </p:nvSpPr>
        <p:spPr bwMode="auto">
          <a:xfrm>
            <a:off x="6239113" y="4733991"/>
            <a:ext cx="400849" cy="368156"/>
          </a:xfrm>
          <a:custGeom>
            <a:avLst/>
            <a:gdLst>
              <a:gd name="T0" fmla="*/ 33 w 132"/>
              <a:gd name="T1" fmla="*/ 92 h 121"/>
              <a:gd name="T2" fmla="*/ 34 w 132"/>
              <a:gd name="T3" fmla="*/ 28 h 121"/>
              <a:gd name="T4" fmla="*/ 59 w 132"/>
              <a:gd name="T5" fmla="*/ 15 h 121"/>
              <a:gd name="T6" fmla="*/ 59 w 132"/>
              <a:gd name="T7" fmla="*/ 0 h 121"/>
              <a:gd name="T8" fmla="*/ 23 w 132"/>
              <a:gd name="T9" fmla="*/ 17 h 121"/>
              <a:gd name="T10" fmla="*/ 22 w 132"/>
              <a:gd name="T11" fmla="*/ 103 h 121"/>
              <a:gd name="T12" fmla="*/ 9 w 132"/>
              <a:gd name="T13" fmla="*/ 115 h 121"/>
              <a:gd name="T14" fmla="*/ 50 w 132"/>
              <a:gd name="T15" fmla="*/ 118 h 121"/>
              <a:gd name="T16" fmla="*/ 50 w 132"/>
              <a:gd name="T17" fmla="*/ 75 h 121"/>
              <a:gd name="T18" fmla="*/ 33 w 132"/>
              <a:gd name="T19" fmla="*/ 92 h 121"/>
              <a:gd name="T20" fmla="*/ 82 w 132"/>
              <a:gd name="T21" fmla="*/ 4 h 121"/>
              <a:gd name="T22" fmla="*/ 82 w 132"/>
              <a:gd name="T23" fmla="*/ 47 h 121"/>
              <a:gd name="T24" fmla="*/ 99 w 132"/>
              <a:gd name="T25" fmla="*/ 29 h 121"/>
              <a:gd name="T26" fmla="*/ 98 w 132"/>
              <a:gd name="T27" fmla="*/ 93 h 121"/>
              <a:gd name="T28" fmla="*/ 73 w 132"/>
              <a:gd name="T29" fmla="*/ 106 h 121"/>
              <a:gd name="T30" fmla="*/ 73 w 132"/>
              <a:gd name="T31" fmla="*/ 121 h 121"/>
              <a:gd name="T32" fmla="*/ 109 w 132"/>
              <a:gd name="T33" fmla="*/ 104 h 121"/>
              <a:gd name="T34" fmla="*/ 110 w 132"/>
              <a:gd name="T35" fmla="*/ 19 h 121"/>
              <a:gd name="T36" fmla="*/ 123 w 132"/>
              <a:gd name="T37" fmla="*/ 6 h 121"/>
              <a:gd name="T38" fmla="*/ 82 w 132"/>
              <a:gd name="T39" fmla="*/ 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" h="121">
                <a:moveTo>
                  <a:pt x="33" y="92"/>
                </a:moveTo>
                <a:cubicBezTo>
                  <a:pt x="16" y="74"/>
                  <a:pt x="17" y="46"/>
                  <a:pt x="34" y="28"/>
                </a:cubicBezTo>
                <a:cubicBezTo>
                  <a:pt x="41" y="21"/>
                  <a:pt x="50" y="17"/>
                  <a:pt x="59" y="15"/>
                </a:cubicBezTo>
                <a:cubicBezTo>
                  <a:pt x="59" y="0"/>
                  <a:pt x="59" y="0"/>
                  <a:pt x="59" y="0"/>
                </a:cubicBezTo>
                <a:cubicBezTo>
                  <a:pt x="46" y="2"/>
                  <a:pt x="33" y="7"/>
                  <a:pt x="23" y="17"/>
                </a:cubicBezTo>
                <a:cubicBezTo>
                  <a:pt x="0" y="41"/>
                  <a:pt x="0" y="79"/>
                  <a:pt x="22" y="103"/>
                </a:cubicBezTo>
                <a:cubicBezTo>
                  <a:pt x="9" y="115"/>
                  <a:pt x="9" y="115"/>
                  <a:pt x="9" y="115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50" y="75"/>
                  <a:pt x="50" y="75"/>
                  <a:pt x="50" y="75"/>
                </a:cubicBezTo>
                <a:lnTo>
                  <a:pt x="33" y="92"/>
                </a:lnTo>
                <a:close/>
                <a:moveTo>
                  <a:pt x="82" y="4"/>
                </a:moveTo>
                <a:cubicBezTo>
                  <a:pt x="82" y="47"/>
                  <a:pt x="82" y="47"/>
                  <a:pt x="82" y="47"/>
                </a:cubicBezTo>
                <a:cubicBezTo>
                  <a:pt x="99" y="29"/>
                  <a:pt x="99" y="29"/>
                  <a:pt x="99" y="29"/>
                </a:cubicBezTo>
                <a:cubicBezTo>
                  <a:pt x="116" y="47"/>
                  <a:pt x="115" y="76"/>
                  <a:pt x="98" y="93"/>
                </a:cubicBezTo>
                <a:cubicBezTo>
                  <a:pt x="91" y="100"/>
                  <a:pt x="82" y="104"/>
                  <a:pt x="73" y="106"/>
                </a:cubicBezTo>
                <a:cubicBezTo>
                  <a:pt x="73" y="121"/>
                  <a:pt x="73" y="121"/>
                  <a:pt x="73" y="121"/>
                </a:cubicBezTo>
                <a:cubicBezTo>
                  <a:pt x="86" y="120"/>
                  <a:pt x="99" y="114"/>
                  <a:pt x="109" y="104"/>
                </a:cubicBezTo>
                <a:cubicBezTo>
                  <a:pt x="132" y="80"/>
                  <a:pt x="132" y="43"/>
                  <a:pt x="110" y="19"/>
                </a:cubicBezTo>
                <a:cubicBezTo>
                  <a:pt x="123" y="6"/>
                  <a:pt x="123" y="6"/>
                  <a:pt x="123" y="6"/>
                </a:cubicBezTo>
                <a:lnTo>
                  <a:pt x="82" y="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7" name="Group 8"/>
          <p:cNvGrpSpPr>
            <a:grpSpLocks noChangeAspect="1"/>
          </p:cNvGrpSpPr>
          <p:nvPr/>
        </p:nvGrpSpPr>
        <p:grpSpPr bwMode="auto">
          <a:xfrm>
            <a:off x="10028362" y="2305055"/>
            <a:ext cx="276103" cy="365120"/>
            <a:chOff x="1636" y="1078"/>
            <a:chExt cx="183" cy="242"/>
          </a:xfrm>
          <a:solidFill>
            <a:schemeClr val="accent1"/>
          </a:solidFill>
        </p:grpSpPr>
        <p:sp>
          <p:nvSpPr>
            <p:cNvPr id="258" name="Freeform 9"/>
            <p:cNvSpPr>
              <a:spLocks/>
            </p:cNvSpPr>
            <p:nvPr/>
          </p:nvSpPr>
          <p:spPr bwMode="auto">
            <a:xfrm>
              <a:off x="1757" y="1078"/>
              <a:ext cx="62" cy="242"/>
            </a:xfrm>
            <a:custGeom>
              <a:avLst/>
              <a:gdLst>
                <a:gd name="T0" fmla="*/ 49 w 98"/>
                <a:gd name="T1" fmla="*/ 0 h 380"/>
                <a:gd name="T2" fmla="*/ 49 w 98"/>
                <a:gd name="T3" fmla="*/ 0 h 380"/>
                <a:gd name="T4" fmla="*/ 0 w 98"/>
                <a:gd name="T5" fmla="*/ 34 h 380"/>
                <a:gd name="T6" fmla="*/ 0 w 98"/>
                <a:gd name="T7" fmla="*/ 344 h 380"/>
                <a:gd name="T8" fmla="*/ 49 w 98"/>
                <a:gd name="T9" fmla="*/ 380 h 380"/>
                <a:gd name="T10" fmla="*/ 98 w 98"/>
                <a:gd name="T11" fmla="*/ 344 h 380"/>
                <a:gd name="T12" fmla="*/ 98 w 98"/>
                <a:gd name="T13" fmla="*/ 34 h 380"/>
                <a:gd name="T14" fmla="*/ 49 w 98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80">
                  <a:moveTo>
                    <a:pt x="49" y="0"/>
                  </a:moveTo>
                  <a:lnTo>
                    <a:pt x="49" y="0"/>
                  </a:lnTo>
                  <a:cubicBezTo>
                    <a:pt x="22" y="0"/>
                    <a:pt x="0" y="7"/>
                    <a:pt x="0" y="34"/>
                  </a:cubicBezTo>
                  <a:lnTo>
                    <a:pt x="0" y="344"/>
                  </a:lnTo>
                  <a:cubicBezTo>
                    <a:pt x="0" y="371"/>
                    <a:pt x="22" y="380"/>
                    <a:pt x="49" y="380"/>
                  </a:cubicBezTo>
                  <a:cubicBezTo>
                    <a:pt x="76" y="380"/>
                    <a:pt x="98" y="371"/>
                    <a:pt x="98" y="344"/>
                  </a:cubicBezTo>
                  <a:lnTo>
                    <a:pt x="98" y="34"/>
                  </a:lnTo>
                  <a:cubicBezTo>
                    <a:pt x="98" y="7"/>
                    <a:pt x="76" y="0"/>
                    <a:pt x="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"/>
            <p:cNvSpPr>
              <a:spLocks/>
            </p:cNvSpPr>
            <p:nvPr/>
          </p:nvSpPr>
          <p:spPr bwMode="auto">
            <a:xfrm>
              <a:off x="1636" y="1078"/>
              <a:ext cx="62" cy="242"/>
            </a:xfrm>
            <a:custGeom>
              <a:avLst/>
              <a:gdLst>
                <a:gd name="T0" fmla="*/ 48 w 97"/>
                <a:gd name="T1" fmla="*/ 0 h 380"/>
                <a:gd name="T2" fmla="*/ 48 w 97"/>
                <a:gd name="T3" fmla="*/ 0 h 380"/>
                <a:gd name="T4" fmla="*/ 0 w 97"/>
                <a:gd name="T5" fmla="*/ 34 h 380"/>
                <a:gd name="T6" fmla="*/ 0 w 97"/>
                <a:gd name="T7" fmla="*/ 344 h 380"/>
                <a:gd name="T8" fmla="*/ 48 w 97"/>
                <a:gd name="T9" fmla="*/ 380 h 380"/>
                <a:gd name="T10" fmla="*/ 97 w 97"/>
                <a:gd name="T11" fmla="*/ 344 h 380"/>
                <a:gd name="T12" fmla="*/ 97 w 97"/>
                <a:gd name="T13" fmla="*/ 34 h 380"/>
                <a:gd name="T14" fmla="*/ 48 w 97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380">
                  <a:moveTo>
                    <a:pt x="48" y="0"/>
                  </a:moveTo>
                  <a:lnTo>
                    <a:pt x="48" y="0"/>
                  </a:lnTo>
                  <a:cubicBezTo>
                    <a:pt x="21" y="0"/>
                    <a:pt x="0" y="7"/>
                    <a:pt x="0" y="34"/>
                  </a:cubicBezTo>
                  <a:lnTo>
                    <a:pt x="0" y="344"/>
                  </a:lnTo>
                  <a:cubicBezTo>
                    <a:pt x="0" y="371"/>
                    <a:pt x="21" y="380"/>
                    <a:pt x="48" y="380"/>
                  </a:cubicBezTo>
                  <a:cubicBezTo>
                    <a:pt x="75" y="380"/>
                    <a:pt x="97" y="371"/>
                    <a:pt x="97" y="344"/>
                  </a:cubicBezTo>
                  <a:lnTo>
                    <a:pt x="97" y="34"/>
                  </a:lnTo>
                  <a:cubicBezTo>
                    <a:pt x="97" y="7"/>
                    <a:pt x="75" y="0"/>
                    <a:pt x="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0" name="Freeform 41"/>
          <p:cNvSpPr>
            <a:spLocks noChangeAspect="1" noEditPoints="1"/>
          </p:cNvSpPr>
          <p:nvPr/>
        </p:nvSpPr>
        <p:spPr bwMode="auto">
          <a:xfrm>
            <a:off x="5311089" y="4056716"/>
            <a:ext cx="340196" cy="442570"/>
          </a:xfrm>
          <a:custGeom>
            <a:avLst/>
            <a:gdLst>
              <a:gd name="T0" fmla="*/ 282 w 348"/>
              <a:gd name="T1" fmla="*/ 102 h 456"/>
              <a:gd name="T2" fmla="*/ 282 w 348"/>
              <a:gd name="T3" fmla="*/ 102 h 456"/>
              <a:gd name="T4" fmla="*/ 245 w 348"/>
              <a:gd name="T5" fmla="*/ 64 h 456"/>
              <a:gd name="T6" fmla="*/ 282 w 348"/>
              <a:gd name="T7" fmla="*/ 26 h 456"/>
              <a:gd name="T8" fmla="*/ 320 w 348"/>
              <a:gd name="T9" fmla="*/ 64 h 456"/>
              <a:gd name="T10" fmla="*/ 282 w 348"/>
              <a:gd name="T11" fmla="*/ 102 h 456"/>
              <a:gd name="T12" fmla="*/ 65 w 348"/>
              <a:gd name="T13" fmla="*/ 428 h 456"/>
              <a:gd name="T14" fmla="*/ 65 w 348"/>
              <a:gd name="T15" fmla="*/ 428 h 456"/>
              <a:gd name="T16" fmla="*/ 27 w 348"/>
              <a:gd name="T17" fmla="*/ 390 h 456"/>
              <a:gd name="T18" fmla="*/ 65 w 348"/>
              <a:gd name="T19" fmla="*/ 353 h 456"/>
              <a:gd name="T20" fmla="*/ 102 w 348"/>
              <a:gd name="T21" fmla="*/ 390 h 456"/>
              <a:gd name="T22" fmla="*/ 65 w 348"/>
              <a:gd name="T23" fmla="*/ 428 h 456"/>
              <a:gd name="T24" fmla="*/ 27 w 348"/>
              <a:gd name="T25" fmla="*/ 64 h 456"/>
              <a:gd name="T26" fmla="*/ 27 w 348"/>
              <a:gd name="T27" fmla="*/ 64 h 456"/>
              <a:gd name="T28" fmla="*/ 65 w 348"/>
              <a:gd name="T29" fmla="*/ 26 h 456"/>
              <a:gd name="T30" fmla="*/ 102 w 348"/>
              <a:gd name="T31" fmla="*/ 64 h 456"/>
              <a:gd name="T32" fmla="*/ 65 w 348"/>
              <a:gd name="T33" fmla="*/ 102 h 456"/>
              <a:gd name="T34" fmla="*/ 27 w 348"/>
              <a:gd name="T35" fmla="*/ 64 h 456"/>
              <a:gd name="T36" fmla="*/ 348 w 348"/>
              <a:gd name="T37" fmla="*/ 64 h 456"/>
              <a:gd name="T38" fmla="*/ 348 w 348"/>
              <a:gd name="T39" fmla="*/ 64 h 456"/>
              <a:gd name="T40" fmla="*/ 282 w 348"/>
              <a:gd name="T41" fmla="*/ 0 h 456"/>
              <a:gd name="T42" fmla="*/ 217 w 348"/>
              <a:gd name="T43" fmla="*/ 64 h 456"/>
              <a:gd name="T44" fmla="*/ 255 w 348"/>
              <a:gd name="T45" fmla="*/ 123 h 456"/>
              <a:gd name="T46" fmla="*/ 166 w 348"/>
              <a:gd name="T47" fmla="*/ 202 h 456"/>
              <a:gd name="T48" fmla="*/ 91 w 348"/>
              <a:gd name="T49" fmla="*/ 236 h 456"/>
              <a:gd name="T50" fmla="*/ 91 w 348"/>
              <a:gd name="T51" fmla="*/ 124 h 456"/>
              <a:gd name="T52" fmla="*/ 130 w 348"/>
              <a:gd name="T53" fmla="*/ 64 h 456"/>
              <a:gd name="T54" fmla="*/ 65 w 348"/>
              <a:gd name="T55" fmla="*/ 0 h 456"/>
              <a:gd name="T56" fmla="*/ 0 w 348"/>
              <a:gd name="T57" fmla="*/ 64 h 456"/>
              <a:gd name="T58" fmla="*/ 39 w 348"/>
              <a:gd name="T59" fmla="*/ 124 h 456"/>
              <a:gd name="T60" fmla="*/ 39 w 348"/>
              <a:gd name="T61" fmla="*/ 330 h 456"/>
              <a:gd name="T62" fmla="*/ 0 w 348"/>
              <a:gd name="T63" fmla="*/ 390 h 456"/>
              <a:gd name="T64" fmla="*/ 65 w 348"/>
              <a:gd name="T65" fmla="*/ 456 h 456"/>
              <a:gd name="T66" fmla="*/ 130 w 348"/>
              <a:gd name="T67" fmla="*/ 390 h 456"/>
              <a:gd name="T68" fmla="*/ 92 w 348"/>
              <a:gd name="T69" fmla="*/ 331 h 456"/>
              <a:gd name="T70" fmla="*/ 181 w 348"/>
              <a:gd name="T71" fmla="*/ 252 h 456"/>
              <a:gd name="T72" fmla="*/ 307 w 348"/>
              <a:gd name="T73" fmla="*/ 124 h 456"/>
              <a:gd name="T74" fmla="*/ 348 w 348"/>
              <a:gd name="T75" fmla="*/ 6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8" h="456">
                <a:moveTo>
                  <a:pt x="282" y="102"/>
                </a:moveTo>
                <a:lnTo>
                  <a:pt x="282" y="102"/>
                </a:lnTo>
                <a:cubicBezTo>
                  <a:pt x="261" y="102"/>
                  <a:pt x="245" y="85"/>
                  <a:pt x="245" y="64"/>
                </a:cubicBezTo>
                <a:cubicBezTo>
                  <a:pt x="245" y="43"/>
                  <a:pt x="261" y="26"/>
                  <a:pt x="282" y="26"/>
                </a:cubicBezTo>
                <a:cubicBezTo>
                  <a:pt x="303" y="26"/>
                  <a:pt x="320" y="43"/>
                  <a:pt x="320" y="64"/>
                </a:cubicBezTo>
                <a:cubicBezTo>
                  <a:pt x="320" y="85"/>
                  <a:pt x="303" y="102"/>
                  <a:pt x="282" y="102"/>
                </a:cubicBezTo>
                <a:close/>
                <a:moveTo>
                  <a:pt x="65" y="428"/>
                </a:moveTo>
                <a:lnTo>
                  <a:pt x="65" y="428"/>
                </a:ln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ubicBezTo>
                  <a:pt x="102" y="411"/>
                  <a:pt x="86" y="428"/>
                  <a:pt x="65" y="428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4"/>
                </a:cubicBezTo>
                <a:close/>
                <a:moveTo>
                  <a:pt x="348" y="64"/>
                </a:moveTo>
                <a:lnTo>
                  <a:pt x="348" y="64"/>
                </a:lnTo>
                <a:cubicBezTo>
                  <a:pt x="348" y="28"/>
                  <a:pt x="318" y="0"/>
                  <a:pt x="282" y="0"/>
                </a:cubicBezTo>
                <a:cubicBezTo>
                  <a:pt x="246" y="0"/>
                  <a:pt x="217" y="28"/>
                  <a:pt x="217" y="64"/>
                </a:cubicBezTo>
                <a:cubicBezTo>
                  <a:pt x="217" y="90"/>
                  <a:pt x="233" y="113"/>
                  <a:pt x="255" y="123"/>
                </a:cubicBezTo>
                <a:cubicBezTo>
                  <a:pt x="249" y="176"/>
                  <a:pt x="215" y="187"/>
                  <a:pt x="166" y="202"/>
                </a:cubicBezTo>
                <a:cubicBezTo>
                  <a:pt x="142" y="210"/>
                  <a:pt x="114" y="219"/>
                  <a:pt x="91" y="236"/>
                </a:cubicBez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6"/>
                  <a:pt x="65" y="456"/>
                </a:cubicBezTo>
                <a:cubicBezTo>
                  <a:pt x="101" y="456"/>
                  <a:pt x="130" y="426"/>
                  <a:pt x="130" y="390"/>
                </a:cubicBezTo>
                <a:cubicBezTo>
                  <a:pt x="130" y="364"/>
                  <a:pt x="114" y="341"/>
                  <a:pt x="92" y="331"/>
                </a:cubicBezTo>
                <a:cubicBezTo>
                  <a:pt x="98" y="278"/>
                  <a:pt x="132" y="267"/>
                  <a:pt x="181" y="252"/>
                </a:cubicBezTo>
                <a:cubicBezTo>
                  <a:pt x="231" y="236"/>
                  <a:pt x="299" y="215"/>
                  <a:pt x="307" y="124"/>
                </a:cubicBezTo>
                <a:cubicBezTo>
                  <a:pt x="331" y="114"/>
                  <a:pt x="348" y="91"/>
                  <a:pt x="348" y="64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45"/>
          <p:cNvSpPr>
            <a:spLocks noChangeAspect="1" noEditPoints="1"/>
          </p:cNvSpPr>
          <p:nvPr/>
        </p:nvSpPr>
        <p:spPr bwMode="auto">
          <a:xfrm>
            <a:off x="5886089" y="4056716"/>
            <a:ext cx="443993" cy="442570"/>
          </a:xfrm>
          <a:custGeom>
            <a:avLst/>
            <a:gdLst>
              <a:gd name="T0" fmla="*/ 445 w 511"/>
              <a:gd name="T1" fmla="*/ 483 h 510"/>
              <a:gd name="T2" fmla="*/ 445 w 511"/>
              <a:gd name="T3" fmla="*/ 483 h 510"/>
              <a:gd name="T4" fmla="*/ 408 w 511"/>
              <a:gd name="T5" fmla="*/ 445 h 510"/>
              <a:gd name="T6" fmla="*/ 445 w 511"/>
              <a:gd name="T7" fmla="*/ 408 h 510"/>
              <a:gd name="T8" fmla="*/ 483 w 511"/>
              <a:gd name="T9" fmla="*/ 445 h 510"/>
              <a:gd name="T10" fmla="*/ 445 w 511"/>
              <a:gd name="T11" fmla="*/ 483 h 510"/>
              <a:gd name="T12" fmla="*/ 293 w 511"/>
              <a:gd name="T13" fmla="*/ 445 h 510"/>
              <a:gd name="T14" fmla="*/ 293 w 511"/>
              <a:gd name="T15" fmla="*/ 445 h 510"/>
              <a:gd name="T16" fmla="*/ 255 w 511"/>
              <a:gd name="T17" fmla="*/ 483 h 510"/>
              <a:gd name="T18" fmla="*/ 217 w 511"/>
              <a:gd name="T19" fmla="*/ 445 h 510"/>
              <a:gd name="T20" fmla="*/ 255 w 511"/>
              <a:gd name="T21" fmla="*/ 408 h 510"/>
              <a:gd name="T22" fmla="*/ 293 w 511"/>
              <a:gd name="T23" fmla="*/ 445 h 510"/>
              <a:gd name="T24" fmla="*/ 217 w 511"/>
              <a:gd name="T25" fmla="*/ 65 h 510"/>
              <a:gd name="T26" fmla="*/ 217 w 511"/>
              <a:gd name="T27" fmla="*/ 65 h 510"/>
              <a:gd name="T28" fmla="*/ 255 w 511"/>
              <a:gd name="T29" fmla="*/ 27 h 510"/>
              <a:gd name="T30" fmla="*/ 293 w 511"/>
              <a:gd name="T31" fmla="*/ 65 h 510"/>
              <a:gd name="T32" fmla="*/ 255 w 511"/>
              <a:gd name="T33" fmla="*/ 102 h 510"/>
              <a:gd name="T34" fmla="*/ 217 w 511"/>
              <a:gd name="T35" fmla="*/ 65 h 510"/>
              <a:gd name="T36" fmla="*/ 102 w 511"/>
              <a:gd name="T37" fmla="*/ 445 h 510"/>
              <a:gd name="T38" fmla="*/ 102 w 511"/>
              <a:gd name="T39" fmla="*/ 445 h 510"/>
              <a:gd name="T40" fmla="*/ 65 w 511"/>
              <a:gd name="T41" fmla="*/ 483 h 510"/>
              <a:gd name="T42" fmla="*/ 27 w 511"/>
              <a:gd name="T43" fmla="*/ 445 h 510"/>
              <a:gd name="T44" fmla="*/ 65 w 511"/>
              <a:gd name="T45" fmla="*/ 408 h 510"/>
              <a:gd name="T46" fmla="*/ 102 w 511"/>
              <a:gd name="T47" fmla="*/ 445 h 510"/>
              <a:gd name="T48" fmla="*/ 471 w 511"/>
              <a:gd name="T49" fmla="*/ 385 h 510"/>
              <a:gd name="T50" fmla="*/ 471 w 511"/>
              <a:gd name="T51" fmla="*/ 385 h 510"/>
              <a:gd name="T52" fmla="*/ 471 w 511"/>
              <a:gd name="T53" fmla="*/ 323 h 510"/>
              <a:gd name="T54" fmla="*/ 377 w 511"/>
              <a:gd name="T55" fmla="*/ 229 h 510"/>
              <a:gd name="T56" fmla="*/ 323 w 511"/>
              <a:gd name="T57" fmla="*/ 229 h 510"/>
              <a:gd name="T58" fmla="*/ 281 w 511"/>
              <a:gd name="T59" fmla="*/ 201 h 510"/>
              <a:gd name="T60" fmla="*/ 281 w 511"/>
              <a:gd name="T61" fmla="*/ 125 h 510"/>
              <a:gd name="T62" fmla="*/ 320 w 511"/>
              <a:gd name="T63" fmla="*/ 65 h 510"/>
              <a:gd name="T64" fmla="*/ 255 w 511"/>
              <a:gd name="T65" fmla="*/ 0 h 510"/>
              <a:gd name="T66" fmla="*/ 190 w 511"/>
              <a:gd name="T67" fmla="*/ 65 h 510"/>
              <a:gd name="T68" fmla="*/ 229 w 511"/>
              <a:gd name="T69" fmla="*/ 125 h 510"/>
              <a:gd name="T70" fmla="*/ 229 w 511"/>
              <a:gd name="T71" fmla="*/ 201 h 510"/>
              <a:gd name="T72" fmla="*/ 187 w 511"/>
              <a:gd name="T73" fmla="*/ 229 h 510"/>
              <a:gd name="T74" fmla="*/ 133 w 511"/>
              <a:gd name="T75" fmla="*/ 229 h 510"/>
              <a:gd name="T76" fmla="*/ 39 w 511"/>
              <a:gd name="T77" fmla="*/ 323 h 510"/>
              <a:gd name="T78" fmla="*/ 39 w 511"/>
              <a:gd name="T79" fmla="*/ 385 h 510"/>
              <a:gd name="T80" fmla="*/ 0 w 511"/>
              <a:gd name="T81" fmla="*/ 445 h 510"/>
              <a:gd name="T82" fmla="*/ 65 w 511"/>
              <a:gd name="T83" fmla="*/ 510 h 510"/>
              <a:gd name="T84" fmla="*/ 130 w 511"/>
              <a:gd name="T85" fmla="*/ 445 h 510"/>
              <a:gd name="T86" fmla="*/ 91 w 511"/>
              <a:gd name="T87" fmla="*/ 385 h 510"/>
              <a:gd name="T88" fmla="*/ 91 w 511"/>
              <a:gd name="T89" fmla="*/ 323 h 510"/>
              <a:gd name="T90" fmla="*/ 133 w 511"/>
              <a:gd name="T91" fmla="*/ 281 h 510"/>
              <a:gd name="T92" fmla="*/ 187 w 511"/>
              <a:gd name="T93" fmla="*/ 281 h 510"/>
              <a:gd name="T94" fmla="*/ 229 w 511"/>
              <a:gd name="T95" fmla="*/ 274 h 510"/>
              <a:gd name="T96" fmla="*/ 229 w 511"/>
              <a:gd name="T97" fmla="*/ 385 h 510"/>
              <a:gd name="T98" fmla="*/ 190 w 511"/>
              <a:gd name="T99" fmla="*/ 445 h 510"/>
              <a:gd name="T100" fmla="*/ 255 w 511"/>
              <a:gd name="T101" fmla="*/ 510 h 510"/>
              <a:gd name="T102" fmla="*/ 320 w 511"/>
              <a:gd name="T103" fmla="*/ 445 h 510"/>
              <a:gd name="T104" fmla="*/ 281 w 511"/>
              <a:gd name="T105" fmla="*/ 385 h 510"/>
              <a:gd name="T106" fmla="*/ 281 w 511"/>
              <a:gd name="T107" fmla="*/ 274 h 510"/>
              <a:gd name="T108" fmla="*/ 323 w 511"/>
              <a:gd name="T109" fmla="*/ 281 h 510"/>
              <a:gd name="T110" fmla="*/ 377 w 511"/>
              <a:gd name="T111" fmla="*/ 281 h 510"/>
              <a:gd name="T112" fmla="*/ 420 w 511"/>
              <a:gd name="T113" fmla="*/ 323 h 510"/>
              <a:gd name="T114" fmla="*/ 420 w 511"/>
              <a:gd name="T115" fmla="*/ 385 h 510"/>
              <a:gd name="T116" fmla="*/ 380 w 511"/>
              <a:gd name="T117" fmla="*/ 445 h 510"/>
              <a:gd name="T118" fmla="*/ 445 w 511"/>
              <a:gd name="T119" fmla="*/ 510 h 510"/>
              <a:gd name="T120" fmla="*/ 511 w 511"/>
              <a:gd name="T121" fmla="*/ 445 h 510"/>
              <a:gd name="T122" fmla="*/ 471 w 511"/>
              <a:gd name="T123" fmla="*/ 38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1" h="510">
                <a:moveTo>
                  <a:pt x="445" y="483"/>
                </a:moveTo>
                <a:lnTo>
                  <a:pt x="445" y="483"/>
                </a:lnTo>
                <a:cubicBezTo>
                  <a:pt x="425" y="483"/>
                  <a:pt x="408" y="466"/>
                  <a:pt x="408" y="445"/>
                </a:cubicBezTo>
                <a:cubicBezTo>
                  <a:pt x="408" y="424"/>
                  <a:pt x="425" y="408"/>
                  <a:pt x="445" y="408"/>
                </a:cubicBezTo>
                <a:cubicBezTo>
                  <a:pt x="466" y="408"/>
                  <a:pt x="483" y="424"/>
                  <a:pt x="483" y="445"/>
                </a:cubicBezTo>
                <a:cubicBezTo>
                  <a:pt x="483" y="466"/>
                  <a:pt x="466" y="483"/>
                  <a:pt x="445" y="483"/>
                </a:cubicBezTo>
                <a:close/>
                <a:moveTo>
                  <a:pt x="293" y="445"/>
                </a:moveTo>
                <a:lnTo>
                  <a:pt x="293" y="445"/>
                </a:lnTo>
                <a:cubicBezTo>
                  <a:pt x="293" y="466"/>
                  <a:pt x="276" y="483"/>
                  <a:pt x="255" y="483"/>
                </a:cubicBezTo>
                <a:cubicBezTo>
                  <a:pt x="234" y="483"/>
                  <a:pt x="217" y="466"/>
                  <a:pt x="217" y="445"/>
                </a:cubicBezTo>
                <a:cubicBezTo>
                  <a:pt x="217" y="424"/>
                  <a:pt x="234" y="408"/>
                  <a:pt x="255" y="408"/>
                </a:cubicBezTo>
                <a:cubicBezTo>
                  <a:pt x="276" y="408"/>
                  <a:pt x="293" y="424"/>
                  <a:pt x="293" y="445"/>
                </a:cubicBezTo>
                <a:close/>
                <a:moveTo>
                  <a:pt x="217" y="65"/>
                </a:moveTo>
                <a:lnTo>
                  <a:pt x="217" y="65"/>
                </a:lnTo>
                <a:cubicBezTo>
                  <a:pt x="217" y="44"/>
                  <a:pt x="234" y="27"/>
                  <a:pt x="255" y="27"/>
                </a:cubicBezTo>
                <a:cubicBezTo>
                  <a:pt x="276" y="27"/>
                  <a:pt x="293" y="44"/>
                  <a:pt x="293" y="65"/>
                </a:cubicBezTo>
                <a:cubicBezTo>
                  <a:pt x="293" y="85"/>
                  <a:pt x="276" y="102"/>
                  <a:pt x="255" y="102"/>
                </a:cubicBezTo>
                <a:cubicBezTo>
                  <a:pt x="234" y="102"/>
                  <a:pt x="217" y="85"/>
                  <a:pt x="217" y="65"/>
                </a:cubicBezTo>
                <a:close/>
                <a:moveTo>
                  <a:pt x="102" y="445"/>
                </a:moveTo>
                <a:lnTo>
                  <a:pt x="102" y="445"/>
                </a:lnTo>
                <a:cubicBezTo>
                  <a:pt x="102" y="466"/>
                  <a:pt x="86" y="483"/>
                  <a:pt x="65" y="483"/>
                </a:cubicBezTo>
                <a:cubicBezTo>
                  <a:pt x="44" y="483"/>
                  <a:pt x="27" y="466"/>
                  <a:pt x="27" y="445"/>
                </a:cubicBezTo>
                <a:cubicBezTo>
                  <a:pt x="27" y="424"/>
                  <a:pt x="44" y="408"/>
                  <a:pt x="65" y="408"/>
                </a:cubicBezTo>
                <a:cubicBezTo>
                  <a:pt x="86" y="408"/>
                  <a:pt x="102" y="424"/>
                  <a:pt x="102" y="445"/>
                </a:cubicBezTo>
                <a:close/>
                <a:moveTo>
                  <a:pt x="471" y="385"/>
                </a:moveTo>
                <a:lnTo>
                  <a:pt x="471" y="385"/>
                </a:lnTo>
                <a:lnTo>
                  <a:pt x="471" y="323"/>
                </a:lnTo>
                <a:cubicBezTo>
                  <a:pt x="471" y="285"/>
                  <a:pt x="446" y="229"/>
                  <a:pt x="377" y="229"/>
                </a:cubicBezTo>
                <a:lnTo>
                  <a:pt x="323" y="229"/>
                </a:lnTo>
                <a:cubicBezTo>
                  <a:pt x="285" y="229"/>
                  <a:pt x="281" y="210"/>
                  <a:pt x="281" y="201"/>
                </a:cubicBezTo>
                <a:lnTo>
                  <a:pt x="281" y="125"/>
                </a:lnTo>
                <a:cubicBezTo>
                  <a:pt x="304" y="114"/>
                  <a:pt x="320" y="91"/>
                  <a:pt x="320" y="65"/>
                </a:cubicBezTo>
                <a:cubicBezTo>
                  <a:pt x="320" y="29"/>
                  <a:pt x="291" y="0"/>
                  <a:pt x="255" y="0"/>
                </a:cubicBezTo>
                <a:cubicBezTo>
                  <a:pt x="219" y="0"/>
                  <a:pt x="190" y="29"/>
                  <a:pt x="190" y="65"/>
                </a:cubicBezTo>
                <a:cubicBezTo>
                  <a:pt x="190" y="91"/>
                  <a:pt x="206" y="114"/>
                  <a:pt x="229" y="125"/>
                </a:cubicBezTo>
                <a:lnTo>
                  <a:pt x="229" y="201"/>
                </a:lnTo>
                <a:cubicBezTo>
                  <a:pt x="229" y="208"/>
                  <a:pt x="227" y="229"/>
                  <a:pt x="187" y="229"/>
                </a:cubicBezTo>
                <a:lnTo>
                  <a:pt x="133" y="229"/>
                </a:lnTo>
                <a:cubicBezTo>
                  <a:pt x="64" y="229"/>
                  <a:pt x="39" y="285"/>
                  <a:pt x="39" y="323"/>
                </a:cubicBezTo>
                <a:lnTo>
                  <a:pt x="39" y="385"/>
                </a:lnTo>
                <a:cubicBezTo>
                  <a:pt x="16" y="395"/>
                  <a:pt x="0" y="418"/>
                  <a:pt x="0" y="445"/>
                </a:cubicBezTo>
                <a:cubicBezTo>
                  <a:pt x="0" y="481"/>
                  <a:pt x="29" y="510"/>
                  <a:pt x="65" y="510"/>
                </a:cubicBezTo>
                <a:cubicBezTo>
                  <a:pt x="101" y="510"/>
                  <a:pt x="130" y="481"/>
                  <a:pt x="130" y="445"/>
                </a:cubicBezTo>
                <a:cubicBezTo>
                  <a:pt x="130" y="418"/>
                  <a:pt x="114" y="395"/>
                  <a:pt x="91" y="385"/>
                </a:cubicBezTo>
                <a:lnTo>
                  <a:pt x="91" y="323"/>
                </a:lnTo>
                <a:cubicBezTo>
                  <a:pt x="91" y="316"/>
                  <a:pt x="93" y="281"/>
                  <a:pt x="133" y="281"/>
                </a:cubicBezTo>
                <a:lnTo>
                  <a:pt x="187" y="281"/>
                </a:lnTo>
                <a:cubicBezTo>
                  <a:pt x="204" y="281"/>
                  <a:pt x="218" y="278"/>
                  <a:pt x="229" y="274"/>
                </a:cubicBezTo>
                <a:lnTo>
                  <a:pt x="229" y="385"/>
                </a:lnTo>
                <a:cubicBezTo>
                  <a:pt x="206" y="395"/>
                  <a:pt x="190" y="418"/>
                  <a:pt x="190" y="445"/>
                </a:cubicBezTo>
                <a:cubicBezTo>
                  <a:pt x="190" y="481"/>
                  <a:pt x="219" y="510"/>
                  <a:pt x="255" y="510"/>
                </a:cubicBezTo>
                <a:cubicBezTo>
                  <a:pt x="291" y="510"/>
                  <a:pt x="320" y="481"/>
                  <a:pt x="320" y="445"/>
                </a:cubicBezTo>
                <a:cubicBezTo>
                  <a:pt x="320" y="418"/>
                  <a:pt x="304" y="395"/>
                  <a:pt x="281" y="385"/>
                </a:cubicBezTo>
                <a:lnTo>
                  <a:pt x="281" y="274"/>
                </a:lnTo>
                <a:cubicBezTo>
                  <a:pt x="293" y="278"/>
                  <a:pt x="307" y="281"/>
                  <a:pt x="323" y="281"/>
                </a:cubicBezTo>
                <a:lnTo>
                  <a:pt x="377" y="281"/>
                </a:lnTo>
                <a:cubicBezTo>
                  <a:pt x="416" y="281"/>
                  <a:pt x="419" y="313"/>
                  <a:pt x="420" y="323"/>
                </a:cubicBezTo>
                <a:lnTo>
                  <a:pt x="420" y="385"/>
                </a:lnTo>
                <a:cubicBezTo>
                  <a:pt x="396" y="395"/>
                  <a:pt x="380" y="418"/>
                  <a:pt x="380" y="445"/>
                </a:cubicBezTo>
                <a:cubicBezTo>
                  <a:pt x="380" y="481"/>
                  <a:pt x="409" y="510"/>
                  <a:pt x="445" y="510"/>
                </a:cubicBezTo>
                <a:cubicBezTo>
                  <a:pt x="481" y="510"/>
                  <a:pt x="511" y="481"/>
                  <a:pt x="511" y="445"/>
                </a:cubicBezTo>
                <a:cubicBezTo>
                  <a:pt x="511" y="418"/>
                  <a:pt x="494" y="395"/>
                  <a:pt x="471" y="385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37"/>
          <p:cNvSpPr>
            <a:spLocks noChangeAspect="1" noEditPoints="1"/>
          </p:cNvSpPr>
          <p:nvPr/>
        </p:nvSpPr>
        <p:spPr bwMode="auto">
          <a:xfrm>
            <a:off x="6564885" y="4056716"/>
            <a:ext cx="307379" cy="442570"/>
          </a:xfrm>
          <a:custGeom>
            <a:avLst/>
            <a:gdLst>
              <a:gd name="T0" fmla="*/ 282 w 348"/>
              <a:gd name="T1" fmla="*/ 483 h 510"/>
              <a:gd name="T2" fmla="*/ 282 w 348"/>
              <a:gd name="T3" fmla="*/ 483 h 510"/>
              <a:gd name="T4" fmla="*/ 245 w 348"/>
              <a:gd name="T5" fmla="*/ 445 h 510"/>
              <a:gd name="T6" fmla="*/ 282 w 348"/>
              <a:gd name="T7" fmla="*/ 408 h 510"/>
              <a:gd name="T8" fmla="*/ 320 w 348"/>
              <a:gd name="T9" fmla="*/ 445 h 510"/>
              <a:gd name="T10" fmla="*/ 282 w 348"/>
              <a:gd name="T11" fmla="*/ 483 h 510"/>
              <a:gd name="T12" fmla="*/ 27 w 348"/>
              <a:gd name="T13" fmla="*/ 65 h 510"/>
              <a:gd name="T14" fmla="*/ 27 w 348"/>
              <a:gd name="T15" fmla="*/ 65 h 510"/>
              <a:gd name="T16" fmla="*/ 65 w 348"/>
              <a:gd name="T17" fmla="*/ 27 h 510"/>
              <a:gd name="T18" fmla="*/ 102 w 348"/>
              <a:gd name="T19" fmla="*/ 65 h 510"/>
              <a:gd name="T20" fmla="*/ 65 w 348"/>
              <a:gd name="T21" fmla="*/ 102 h 510"/>
              <a:gd name="T22" fmla="*/ 27 w 348"/>
              <a:gd name="T23" fmla="*/ 65 h 510"/>
              <a:gd name="T24" fmla="*/ 282 w 348"/>
              <a:gd name="T25" fmla="*/ 217 h 510"/>
              <a:gd name="T26" fmla="*/ 282 w 348"/>
              <a:gd name="T27" fmla="*/ 217 h 510"/>
              <a:gd name="T28" fmla="*/ 320 w 348"/>
              <a:gd name="T29" fmla="*/ 255 h 510"/>
              <a:gd name="T30" fmla="*/ 282 w 348"/>
              <a:gd name="T31" fmla="*/ 293 h 510"/>
              <a:gd name="T32" fmla="*/ 245 w 348"/>
              <a:gd name="T33" fmla="*/ 255 h 510"/>
              <a:gd name="T34" fmla="*/ 282 w 348"/>
              <a:gd name="T35" fmla="*/ 217 h 510"/>
              <a:gd name="T36" fmla="*/ 282 w 348"/>
              <a:gd name="T37" fmla="*/ 380 h 510"/>
              <a:gd name="T38" fmla="*/ 282 w 348"/>
              <a:gd name="T39" fmla="*/ 380 h 510"/>
              <a:gd name="T40" fmla="*/ 222 w 348"/>
              <a:gd name="T41" fmla="*/ 419 h 510"/>
              <a:gd name="T42" fmla="*/ 133 w 348"/>
              <a:gd name="T43" fmla="*/ 419 h 510"/>
              <a:gd name="T44" fmla="*/ 91 w 348"/>
              <a:gd name="T45" fmla="*/ 377 h 510"/>
              <a:gd name="T46" fmla="*/ 91 w 348"/>
              <a:gd name="T47" fmla="*/ 272 h 510"/>
              <a:gd name="T48" fmla="*/ 133 w 348"/>
              <a:gd name="T49" fmla="*/ 281 h 510"/>
              <a:gd name="T50" fmla="*/ 222 w 348"/>
              <a:gd name="T51" fmla="*/ 281 h 510"/>
              <a:gd name="T52" fmla="*/ 282 w 348"/>
              <a:gd name="T53" fmla="*/ 320 h 510"/>
              <a:gd name="T54" fmla="*/ 348 w 348"/>
              <a:gd name="T55" fmla="*/ 255 h 510"/>
              <a:gd name="T56" fmla="*/ 282 w 348"/>
              <a:gd name="T57" fmla="*/ 190 h 510"/>
              <a:gd name="T58" fmla="*/ 222 w 348"/>
              <a:gd name="T59" fmla="*/ 229 h 510"/>
              <a:gd name="T60" fmla="*/ 133 w 348"/>
              <a:gd name="T61" fmla="*/ 229 h 510"/>
              <a:gd name="T62" fmla="*/ 91 w 348"/>
              <a:gd name="T63" fmla="*/ 187 h 510"/>
              <a:gd name="T64" fmla="*/ 91 w 348"/>
              <a:gd name="T65" fmla="*/ 125 h 510"/>
              <a:gd name="T66" fmla="*/ 130 w 348"/>
              <a:gd name="T67" fmla="*/ 65 h 510"/>
              <a:gd name="T68" fmla="*/ 65 w 348"/>
              <a:gd name="T69" fmla="*/ 0 h 510"/>
              <a:gd name="T70" fmla="*/ 0 w 348"/>
              <a:gd name="T71" fmla="*/ 65 h 510"/>
              <a:gd name="T72" fmla="*/ 39 w 348"/>
              <a:gd name="T73" fmla="*/ 125 h 510"/>
              <a:gd name="T74" fmla="*/ 39 w 348"/>
              <a:gd name="T75" fmla="*/ 377 h 510"/>
              <a:gd name="T76" fmla="*/ 133 w 348"/>
              <a:gd name="T77" fmla="*/ 471 h 510"/>
              <a:gd name="T78" fmla="*/ 222 w 348"/>
              <a:gd name="T79" fmla="*/ 471 h 510"/>
              <a:gd name="T80" fmla="*/ 282 w 348"/>
              <a:gd name="T81" fmla="*/ 510 h 510"/>
              <a:gd name="T82" fmla="*/ 348 w 348"/>
              <a:gd name="T83" fmla="*/ 445 h 510"/>
              <a:gd name="T84" fmla="*/ 282 w 348"/>
              <a:gd name="T85" fmla="*/ 38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8" h="510">
                <a:moveTo>
                  <a:pt x="282" y="483"/>
                </a:moveTo>
                <a:lnTo>
                  <a:pt x="282" y="483"/>
                </a:lnTo>
                <a:cubicBezTo>
                  <a:pt x="261" y="483"/>
                  <a:pt x="245" y="466"/>
                  <a:pt x="245" y="445"/>
                </a:cubicBezTo>
                <a:cubicBezTo>
                  <a:pt x="245" y="424"/>
                  <a:pt x="261" y="408"/>
                  <a:pt x="282" y="408"/>
                </a:cubicBezTo>
                <a:cubicBezTo>
                  <a:pt x="303" y="408"/>
                  <a:pt x="320" y="424"/>
                  <a:pt x="320" y="445"/>
                </a:cubicBezTo>
                <a:cubicBezTo>
                  <a:pt x="320" y="466"/>
                  <a:pt x="303" y="483"/>
                  <a:pt x="282" y="483"/>
                </a:cubicBezTo>
                <a:close/>
                <a:moveTo>
                  <a:pt x="27" y="65"/>
                </a:moveTo>
                <a:lnTo>
                  <a:pt x="27" y="65"/>
                </a:lnTo>
                <a:cubicBezTo>
                  <a:pt x="27" y="44"/>
                  <a:pt x="44" y="27"/>
                  <a:pt x="65" y="27"/>
                </a:cubicBezTo>
                <a:cubicBezTo>
                  <a:pt x="86" y="27"/>
                  <a:pt x="102" y="44"/>
                  <a:pt x="102" y="65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5"/>
                </a:cubicBezTo>
                <a:close/>
                <a:moveTo>
                  <a:pt x="282" y="217"/>
                </a:moveTo>
                <a:lnTo>
                  <a:pt x="282" y="217"/>
                </a:lnTo>
                <a:cubicBezTo>
                  <a:pt x="303" y="217"/>
                  <a:pt x="320" y="234"/>
                  <a:pt x="320" y="255"/>
                </a:cubicBezTo>
                <a:cubicBezTo>
                  <a:pt x="320" y="276"/>
                  <a:pt x="303" y="293"/>
                  <a:pt x="282" y="293"/>
                </a:cubicBezTo>
                <a:cubicBezTo>
                  <a:pt x="261" y="293"/>
                  <a:pt x="245" y="276"/>
                  <a:pt x="245" y="255"/>
                </a:cubicBezTo>
                <a:cubicBezTo>
                  <a:pt x="245" y="234"/>
                  <a:pt x="261" y="217"/>
                  <a:pt x="282" y="217"/>
                </a:cubicBezTo>
                <a:close/>
                <a:moveTo>
                  <a:pt x="282" y="380"/>
                </a:moveTo>
                <a:lnTo>
                  <a:pt x="282" y="380"/>
                </a:lnTo>
                <a:cubicBezTo>
                  <a:pt x="255" y="380"/>
                  <a:pt x="232" y="396"/>
                  <a:pt x="222" y="419"/>
                </a:cubicBezTo>
                <a:lnTo>
                  <a:pt x="133" y="419"/>
                </a:lnTo>
                <a:cubicBezTo>
                  <a:pt x="94" y="419"/>
                  <a:pt x="91" y="387"/>
                  <a:pt x="91" y="377"/>
                </a:cubicBezTo>
                <a:lnTo>
                  <a:pt x="91" y="272"/>
                </a:lnTo>
                <a:cubicBezTo>
                  <a:pt x="102" y="278"/>
                  <a:pt x="116" y="281"/>
                  <a:pt x="133" y="281"/>
                </a:cubicBezTo>
                <a:lnTo>
                  <a:pt x="222" y="281"/>
                </a:lnTo>
                <a:cubicBezTo>
                  <a:pt x="232" y="304"/>
                  <a:pt x="255" y="320"/>
                  <a:pt x="282" y="320"/>
                </a:cubicBezTo>
                <a:cubicBezTo>
                  <a:pt x="318" y="320"/>
                  <a:pt x="348" y="291"/>
                  <a:pt x="348" y="255"/>
                </a:cubicBezTo>
                <a:cubicBezTo>
                  <a:pt x="348" y="219"/>
                  <a:pt x="318" y="190"/>
                  <a:pt x="282" y="190"/>
                </a:cubicBezTo>
                <a:cubicBezTo>
                  <a:pt x="255" y="190"/>
                  <a:pt x="232" y="206"/>
                  <a:pt x="222" y="229"/>
                </a:cubicBezTo>
                <a:lnTo>
                  <a:pt x="133" y="229"/>
                </a:lnTo>
                <a:cubicBezTo>
                  <a:pt x="94" y="229"/>
                  <a:pt x="91" y="197"/>
                  <a:pt x="91" y="187"/>
                </a:cubicBezTo>
                <a:lnTo>
                  <a:pt x="91" y="125"/>
                </a:lnTo>
                <a:cubicBezTo>
                  <a:pt x="114" y="115"/>
                  <a:pt x="130" y="9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91"/>
                  <a:pt x="16" y="114"/>
                  <a:pt x="39" y="125"/>
                </a:cubicBezTo>
                <a:lnTo>
                  <a:pt x="39" y="377"/>
                </a:lnTo>
                <a:cubicBezTo>
                  <a:pt x="39" y="415"/>
                  <a:pt x="64" y="471"/>
                  <a:pt x="133" y="471"/>
                </a:cubicBezTo>
                <a:lnTo>
                  <a:pt x="222" y="471"/>
                </a:lnTo>
                <a:cubicBezTo>
                  <a:pt x="232" y="494"/>
                  <a:pt x="255" y="510"/>
                  <a:pt x="282" y="510"/>
                </a:cubicBezTo>
                <a:cubicBezTo>
                  <a:pt x="318" y="510"/>
                  <a:pt x="348" y="481"/>
                  <a:pt x="348" y="445"/>
                </a:cubicBezTo>
                <a:cubicBezTo>
                  <a:pt x="348" y="409"/>
                  <a:pt x="318" y="380"/>
                  <a:pt x="282" y="3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49"/>
          <p:cNvSpPr>
            <a:spLocks noChangeAspect="1" noEditPoints="1"/>
          </p:cNvSpPr>
          <p:nvPr/>
        </p:nvSpPr>
        <p:spPr bwMode="auto">
          <a:xfrm>
            <a:off x="7107067" y="4056716"/>
            <a:ext cx="143835" cy="442570"/>
          </a:xfrm>
          <a:custGeom>
            <a:avLst/>
            <a:gdLst>
              <a:gd name="T0" fmla="*/ 65 w 130"/>
              <a:gd name="T1" fmla="*/ 428 h 455"/>
              <a:gd name="T2" fmla="*/ 65 w 130"/>
              <a:gd name="T3" fmla="*/ 428 h 455"/>
              <a:gd name="T4" fmla="*/ 27 w 130"/>
              <a:gd name="T5" fmla="*/ 390 h 455"/>
              <a:gd name="T6" fmla="*/ 65 w 130"/>
              <a:gd name="T7" fmla="*/ 353 h 455"/>
              <a:gd name="T8" fmla="*/ 102 w 130"/>
              <a:gd name="T9" fmla="*/ 390 h 455"/>
              <a:gd name="T10" fmla="*/ 65 w 130"/>
              <a:gd name="T11" fmla="*/ 428 h 455"/>
              <a:gd name="T12" fmla="*/ 27 w 130"/>
              <a:gd name="T13" fmla="*/ 64 h 455"/>
              <a:gd name="T14" fmla="*/ 27 w 130"/>
              <a:gd name="T15" fmla="*/ 64 h 455"/>
              <a:gd name="T16" fmla="*/ 65 w 130"/>
              <a:gd name="T17" fmla="*/ 26 h 455"/>
              <a:gd name="T18" fmla="*/ 102 w 130"/>
              <a:gd name="T19" fmla="*/ 64 h 455"/>
              <a:gd name="T20" fmla="*/ 65 w 130"/>
              <a:gd name="T21" fmla="*/ 102 h 455"/>
              <a:gd name="T22" fmla="*/ 27 w 130"/>
              <a:gd name="T23" fmla="*/ 64 h 455"/>
              <a:gd name="T24" fmla="*/ 91 w 130"/>
              <a:gd name="T25" fmla="*/ 330 h 455"/>
              <a:gd name="T26" fmla="*/ 91 w 130"/>
              <a:gd name="T27" fmla="*/ 330 h 455"/>
              <a:gd name="T28" fmla="*/ 91 w 130"/>
              <a:gd name="T29" fmla="*/ 124 h 455"/>
              <a:gd name="T30" fmla="*/ 130 w 130"/>
              <a:gd name="T31" fmla="*/ 64 h 455"/>
              <a:gd name="T32" fmla="*/ 65 w 130"/>
              <a:gd name="T33" fmla="*/ 0 h 455"/>
              <a:gd name="T34" fmla="*/ 0 w 130"/>
              <a:gd name="T35" fmla="*/ 64 h 455"/>
              <a:gd name="T36" fmla="*/ 39 w 130"/>
              <a:gd name="T37" fmla="*/ 124 h 455"/>
              <a:gd name="T38" fmla="*/ 39 w 130"/>
              <a:gd name="T39" fmla="*/ 330 h 455"/>
              <a:gd name="T40" fmla="*/ 0 w 130"/>
              <a:gd name="T41" fmla="*/ 390 h 455"/>
              <a:gd name="T42" fmla="*/ 65 w 130"/>
              <a:gd name="T43" fmla="*/ 455 h 455"/>
              <a:gd name="T44" fmla="*/ 130 w 130"/>
              <a:gd name="T45" fmla="*/ 390 h 455"/>
              <a:gd name="T46" fmla="*/ 91 w 130"/>
              <a:gd name="T47" fmla="*/ 33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455">
                <a:moveTo>
                  <a:pt x="65" y="428"/>
                </a:moveTo>
                <a:lnTo>
                  <a:pt x="65" y="428"/>
                </a:ln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ubicBezTo>
                  <a:pt x="102" y="411"/>
                  <a:pt x="86" y="428"/>
                  <a:pt x="65" y="428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4"/>
                </a:cubicBezTo>
                <a:close/>
                <a:moveTo>
                  <a:pt x="91" y="330"/>
                </a:moveTo>
                <a:lnTo>
                  <a:pt x="91" y="330"/>
                </a:ln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5"/>
                  <a:pt x="65" y="455"/>
                </a:cubicBezTo>
                <a:cubicBezTo>
                  <a:pt x="101" y="455"/>
                  <a:pt x="130" y="426"/>
                  <a:pt x="130" y="390"/>
                </a:cubicBezTo>
                <a:cubicBezTo>
                  <a:pt x="130" y="363"/>
                  <a:pt x="114" y="340"/>
                  <a:pt x="91" y="33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 noChangeAspect="1" noEditPoints="1"/>
          </p:cNvSpPr>
          <p:nvPr/>
        </p:nvSpPr>
        <p:spPr bwMode="auto">
          <a:xfrm flipH="1">
            <a:off x="7485704" y="4056716"/>
            <a:ext cx="393678" cy="442570"/>
          </a:xfrm>
          <a:custGeom>
            <a:avLst/>
            <a:gdLst>
              <a:gd name="T0" fmla="*/ 282 w 348"/>
              <a:gd name="T1" fmla="*/ 428 h 455"/>
              <a:gd name="T2" fmla="*/ 282 w 348"/>
              <a:gd name="T3" fmla="*/ 428 h 455"/>
              <a:gd name="T4" fmla="*/ 245 w 348"/>
              <a:gd name="T5" fmla="*/ 390 h 455"/>
              <a:gd name="T6" fmla="*/ 282 w 348"/>
              <a:gd name="T7" fmla="*/ 353 h 455"/>
              <a:gd name="T8" fmla="*/ 320 w 348"/>
              <a:gd name="T9" fmla="*/ 390 h 455"/>
              <a:gd name="T10" fmla="*/ 282 w 348"/>
              <a:gd name="T11" fmla="*/ 428 h 455"/>
              <a:gd name="T12" fmla="*/ 245 w 348"/>
              <a:gd name="T13" fmla="*/ 64 h 455"/>
              <a:gd name="T14" fmla="*/ 245 w 348"/>
              <a:gd name="T15" fmla="*/ 64 h 455"/>
              <a:gd name="T16" fmla="*/ 282 w 348"/>
              <a:gd name="T17" fmla="*/ 26 h 455"/>
              <a:gd name="T18" fmla="*/ 320 w 348"/>
              <a:gd name="T19" fmla="*/ 64 h 455"/>
              <a:gd name="T20" fmla="*/ 282 w 348"/>
              <a:gd name="T21" fmla="*/ 102 h 455"/>
              <a:gd name="T22" fmla="*/ 245 w 348"/>
              <a:gd name="T23" fmla="*/ 64 h 455"/>
              <a:gd name="T24" fmla="*/ 308 w 348"/>
              <a:gd name="T25" fmla="*/ 330 h 455"/>
              <a:gd name="T26" fmla="*/ 308 w 348"/>
              <a:gd name="T27" fmla="*/ 330 h 455"/>
              <a:gd name="T28" fmla="*/ 308 w 348"/>
              <a:gd name="T29" fmla="*/ 124 h 455"/>
              <a:gd name="T30" fmla="*/ 348 w 348"/>
              <a:gd name="T31" fmla="*/ 64 h 455"/>
              <a:gd name="T32" fmla="*/ 282 w 348"/>
              <a:gd name="T33" fmla="*/ 0 h 455"/>
              <a:gd name="T34" fmla="*/ 217 w 348"/>
              <a:gd name="T35" fmla="*/ 64 h 455"/>
              <a:gd name="T36" fmla="*/ 256 w 348"/>
              <a:gd name="T37" fmla="*/ 124 h 455"/>
              <a:gd name="T38" fmla="*/ 256 w 348"/>
              <a:gd name="T39" fmla="*/ 330 h 455"/>
              <a:gd name="T40" fmla="*/ 217 w 348"/>
              <a:gd name="T41" fmla="*/ 390 h 455"/>
              <a:gd name="T42" fmla="*/ 282 w 348"/>
              <a:gd name="T43" fmla="*/ 455 h 455"/>
              <a:gd name="T44" fmla="*/ 348 w 348"/>
              <a:gd name="T45" fmla="*/ 390 h 455"/>
              <a:gd name="T46" fmla="*/ 308 w 348"/>
              <a:gd name="T47" fmla="*/ 330 h 455"/>
              <a:gd name="T48" fmla="*/ 65 w 348"/>
              <a:gd name="T49" fmla="*/ 102 h 455"/>
              <a:gd name="T50" fmla="*/ 65 w 348"/>
              <a:gd name="T51" fmla="*/ 102 h 455"/>
              <a:gd name="T52" fmla="*/ 27 w 348"/>
              <a:gd name="T53" fmla="*/ 64 h 455"/>
              <a:gd name="T54" fmla="*/ 65 w 348"/>
              <a:gd name="T55" fmla="*/ 26 h 455"/>
              <a:gd name="T56" fmla="*/ 102 w 348"/>
              <a:gd name="T57" fmla="*/ 64 h 455"/>
              <a:gd name="T58" fmla="*/ 65 w 348"/>
              <a:gd name="T59" fmla="*/ 102 h 455"/>
              <a:gd name="T60" fmla="*/ 102 w 348"/>
              <a:gd name="T61" fmla="*/ 390 h 455"/>
              <a:gd name="T62" fmla="*/ 102 w 348"/>
              <a:gd name="T63" fmla="*/ 390 h 455"/>
              <a:gd name="T64" fmla="*/ 65 w 348"/>
              <a:gd name="T65" fmla="*/ 428 h 455"/>
              <a:gd name="T66" fmla="*/ 27 w 348"/>
              <a:gd name="T67" fmla="*/ 390 h 455"/>
              <a:gd name="T68" fmla="*/ 65 w 348"/>
              <a:gd name="T69" fmla="*/ 353 h 455"/>
              <a:gd name="T70" fmla="*/ 102 w 348"/>
              <a:gd name="T71" fmla="*/ 390 h 455"/>
              <a:gd name="T72" fmla="*/ 130 w 348"/>
              <a:gd name="T73" fmla="*/ 64 h 455"/>
              <a:gd name="T74" fmla="*/ 130 w 348"/>
              <a:gd name="T75" fmla="*/ 64 h 455"/>
              <a:gd name="T76" fmla="*/ 65 w 348"/>
              <a:gd name="T77" fmla="*/ 0 h 455"/>
              <a:gd name="T78" fmla="*/ 0 w 348"/>
              <a:gd name="T79" fmla="*/ 64 h 455"/>
              <a:gd name="T80" fmla="*/ 39 w 348"/>
              <a:gd name="T81" fmla="*/ 124 h 455"/>
              <a:gd name="T82" fmla="*/ 39 w 348"/>
              <a:gd name="T83" fmla="*/ 330 h 455"/>
              <a:gd name="T84" fmla="*/ 0 w 348"/>
              <a:gd name="T85" fmla="*/ 390 h 455"/>
              <a:gd name="T86" fmla="*/ 65 w 348"/>
              <a:gd name="T87" fmla="*/ 455 h 455"/>
              <a:gd name="T88" fmla="*/ 130 w 348"/>
              <a:gd name="T89" fmla="*/ 390 h 455"/>
              <a:gd name="T90" fmla="*/ 91 w 348"/>
              <a:gd name="T91" fmla="*/ 330 h 455"/>
              <a:gd name="T92" fmla="*/ 91 w 348"/>
              <a:gd name="T93" fmla="*/ 124 h 455"/>
              <a:gd name="T94" fmla="*/ 130 w 348"/>
              <a:gd name="T95" fmla="*/ 6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8" h="455">
                <a:moveTo>
                  <a:pt x="282" y="428"/>
                </a:moveTo>
                <a:lnTo>
                  <a:pt x="282" y="428"/>
                </a:lnTo>
                <a:cubicBezTo>
                  <a:pt x="261" y="428"/>
                  <a:pt x="245" y="411"/>
                  <a:pt x="245" y="390"/>
                </a:cubicBezTo>
                <a:cubicBezTo>
                  <a:pt x="245" y="369"/>
                  <a:pt x="261" y="353"/>
                  <a:pt x="282" y="353"/>
                </a:cubicBezTo>
                <a:cubicBezTo>
                  <a:pt x="303" y="353"/>
                  <a:pt x="320" y="369"/>
                  <a:pt x="320" y="390"/>
                </a:cubicBezTo>
                <a:cubicBezTo>
                  <a:pt x="320" y="411"/>
                  <a:pt x="303" y="428"/>
                  <a:pt x="282" y="428"/>
                </a:cubicBezTo>
                <a:close/>
                <a:moveTo>
                  <a:pt x="245" y="64"/>
                </a:moveTo>
                <a:lnTo>
                  <a:pt x="245" y="64"/>
                </a:lnTo>
                <a:cubicBezTo>
                  <a:pt x="245" y="43"/>
                  <a:pt x="261" y="26"/>
                  <a:pt x="282" y="26"/>
                </a:cubicBezTo>
                <a:cubicBezTo>
                  <a:pt x="303" y="26"/>
                  <a:pt x="320" y="43"/>
                  <a:pt x="320" y="64"/>
                </a:cubicBezTo>
                <a:cubicBezTo>
                  <a:pt x="320" y="85"/>
                  <a:pt x="303" y="102"/>
                  <a:pt x="282" y="102"/>
                </a:cubicBezTo>
                <a:cubicBezTo>
                  <a:pt x="261" y="102"/>
                  <a:pt x="245" y="85"/>
                  <a:pt x="245" y="64"/>
                </a:cubicBezTo>
                <a:close/>
                <a:moveTo>
                  <a:pt x="308" y="330"/>
                </a:moveTo>
                <a:lnTo>
                  <a:pt x="308" y="330"/>
                </a:lnTo>
                <a:lnTo>
                  <a:pt x="308" y="124"/>
                </a:lnTo>
                <a:cubicBezTo>
                  <a:pt x="331" y="114"/>
                  <a:pt x="348" y="91"/>
                  <a:pt x="348" y="64"/>
                </a:cubicBezTo>
                <a:cubicBezTo>
                  <a:pt x="348" y="28"/>
                  <a:pt x="318" y="0"/>
                  <a:pt x="282" y="0"/>
                </a:cubicBezTo>
                <a:cubicBezTo>
                  <a:pt x="246" y="0"/>
                  <a:pt x="217" y="28"/>
                  <a:pt x="217" y="64"/>
                </a:cubicBezTo>
                <a:cubicBezTo>
                  <a:pt x="217" y="91"/>
                  <a:pt x="233" y="114"/>
                  <a:pt x="256" y="124"/>
                </a:cubicBezTo>
                <a:lnTo>
                  <a:pt x="256" y="330"/>
                </a:lnTo>
                <a:cubicBezTo>
                  <a:pt x="233" y="340"/>
                  <a:pt x="217" y="363"/>
                  <a:pt x="217" y="390"/>
                </a:cubicBezTo>
                <a:cubicBezTo>
                  <a:pt x="217" y="426"/>
                  <a:pt x="246" y="455"/>
                  <a:pt x="282" y="455"/>
                </a:cubicBezTo>
                <a:cubicBezTo>
                  <a:pt x="318" y="455"/>
                  <a:pt x="348" y="426"/>
                  <a:pt x="348" y="390"/>
                </a:cubicBezTo>
                <a:cubicBezTo>
                  <a:pt x="348" y="363"/>
                  <a:pt x="331" y="340"/>
                  <a:pt x="308" y="330"/>
                </a:cubicBezTo>
                <a:close/>
                <a:moveTo>
                  <a:pt x="65" y="102"/>
                </a:moveTo>
                <a:lnTo>
                  <a:pt x="65" y="102"/>
                </a:lnTo>
                <a:cubicBezTo>
                  <a:pt x="44" y="102"/>
                  <a:pt x="27" y="85"/>
                  <a:pt x="27" y="64"/>
                </a:cubicBez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lose/>
                <a:moveTo>
                  <a:pt x="102" y="390"/>
                </a:moveTo>
                <a:lnTo>
                  <a:pt x="102" y="390"/>
                </a:lnTo>
                <a:cubicBezTo>
                  <a:pt x="102" y="411"/>
                  <a:pt x="86" y="428"/>
                  <a:pt x="65" y="428"/>
                </a:cubicBez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lose/>
                <a:moveTo>
                  <a:pt x="130" y="64"/>
                </a:moveTo>
                <a:lnTo>
                  <a:pt x="130" y="64"/>
                </a:ln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5"/>
                  <a:pt x="65" y="455"/>
                </a:cubicBezTo>
                <a:cubicBezTo>
                  <a:pt x="101" y="455"/>
                  <a:pt x="130" y="426"/>
                  <a:pt x="130" y="390"/>
                </a:cubicBezTo>
                <a:cubicBezTo>
                  <a:pt x="130" y="363"/>
                  <a:pt x="114" y="340"/>
                  <a:pt x="91" y="330"/>
                </a:cubicBez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96"/>
          <p:cNvSpPr>
            <a:spLocks noChangeAspect="1" noEditPoints="1"/>
          </p:cNvSpPr>
          <p:nvPr/>
        </p:nvSpPr>
        <p:spPr bwMode="auto">
          <a:xfrm>
            <a:off x="3603626" y="1673098"/>
            <a:ext cx="284273" cy="365120"/>
          </a:xfrm>
          <a:custGeom>
            <a:avLst/>
            <a:gdLst>
              <a:gd name="T0" fmla="*/ 31 w 103"/>
              <a:gd name="T1" fmla="*/ 73 h 132"/>
              <a:gd name="T2" fmla="*/ 73 w 103"/>
              <a:gd name="T3" fmla="*/ 73 h 132"/>
              <a:gd name="T4" fmla="*/ 73 w 103"/>
              <a:gd name="T5" fmla="*/ 59 h 132"/>
              <a:gd name="T6" fmla="*/ 31 w 103"/>
              <a:gd name="T7" fmla="*/ 59 h 132"/>
              <a:gd name="T8" fmla="*/ 31 w 103"/>
              <a:gd name="T9" fmla="*/ 73 h 132"/>
              <a:gd name="T10" fmla="*/ 89 w 103"/>
              <a:gd name="T11" fmla="*/ 0 h 132"/>
              <a:gd name="T12" fmla="*/ 15 w 103"/>
              <a:gd name="T13" fmla="*/ 0 h 132"/>
              <a:gd name="T14" fmla="*/ 0 w 103"/>
              <a:gd name="T15" fmla="*/ 14 h 132"/>
              <a:gd name="T16" fmla="*/ 0 w 103"/>
              <a:gd name="T17" fmla="*/ 118 h 132"/>
              <a:gd name="T18" fmla="*/ 15 w 103"/>
              <a:gd name="T19" fmla="*/ 132 h 132"/>
              <a:gd name="T20" fmla="*/ 89 w 103"/>
              <a:gd name="T21" fmla="*/ 132 h 132"/>
              <a:gd name="T22" fmla="*/ 103 w 103"/>
              <a:gd name="T23" fmla="*/ 118 h 132"/>
              <a:gd name="T24" fmla="*/ 103 w 103"/>
              <a:gd name="T25" fmla="*/ 14 h 132"/>
              <a:gd name="T26" fmla="*/ 89 w 103"/>
              <a:gd name="T27" fmla="*/ 0 h 132"/>
              <a:gd name="T28" fmla="*/ 89 w 103"/>
              <a:gd name="T29" fmla="*/ 118 h 132"/>
              <a:gd name="T30" fmla="*/ 15 w 103"/>
              <a:gd name="T31" fmla="*/ 118 h 132"/>
              <a:gd name="T32" fmla="*/ 15 w 103"/>
              <a:gd name="T33" fmla="*/ 14 h 132"/>
              <a:gd name="T34" fmla="*/ 89 w 103"/>
              <a:gd name="T35" fmla="*/ 14 h 132"/>
              <a:gd name="T36" fmla="*/ 89 w 103"/>
              <a:gd name="T37" fmla="*/ 118 h 132"/>
              <a:gd name="T38" fmla="*/ 72 w 103"/>
              <a:gd name="T39" fmla="*/ 30 h 132"/>
              <a:gd name="T40" fmla="*/ 31 w 103"/>
              <a:gd name="T41" fmla="*/ 30 h 132"/>
              <a:gd name="T42" fmla="*/ 31 w 103"/>
              <a:gd name="T43" fmla="*/ 43 h 132"/>
              <a:gd name="T44" fmla="*/ 72 w 103"/>
              <a:gd name="T45" fmla="*/ 43 h 132"/>
              <a:gd name="T46" fmla="*/ 72 w 103"/>
              <a:gd name="T47" fmla="*/ 30 h 132"/>
              <a:gd name="T48" fmla="*/ 72 w 103"/>
              <a:gd name="T49" fmla="*/ 88 h 132"/>
              <a:gd name="T50" fmla="*/ 31 w 103"/>
              <a:gd name="T51" fmla="*/ 88 h 132"/>
              <a:gd name="T52" fmla="*/ 31 w 103"/>
              <a:gd name="T53" fmla="*/ 101 h 132"/>
              <a:gd name="T54" fmla="*/ 72 w 103"/>
              <a:gd name="T55" fmla="*/ 101 h 132"/>
              <a:gd name="T56" fmla="*/ 72 w 103"/>
              <a:gd name="T57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3" h="132">
                <a:moveTo>
                  <a:pt x="31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59"/>
                  <a:pt x="73" y="59"/>
                  <a:pt x="73" y="59"/>
                </a:cubicBezTo>
                <a:cubicBezTo>
                  <a:pt x="31" y="59"/>
                  <a:pt x="31" y="59"/>
                  <a:pt x="31" y="59"/>
                </a:cubicBezTo>
                <a:lnTo>
                  <a:pt x="31" y="73"/>
                </a:lnTo>
                <a:close/>
                <a:moveTo>
                  <a:pt x="89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2"/>
                  <a:pt x="15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7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7" y="0"/>
                  <a:pt x="89" y="0"/>
                </a:cubicBezTo>
                <a:close/>
                <a:moveTo>
                  <a:pt x="89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4"/>
                  <a:pt x="15" y="14"/>
                  <a:pt x="15" y="14"/>
                </a:cubicBezTo>
                <a:cubicBezTo>
                  <a:pt x="89" y="14"/>
                  <a:pt x="89" y="14"/>
                  <a:pt x="89" y="14"/>
                </a:cubicBezTo>
                <a:lnTo>
                  <a:pt x="89" y="118"/>
                </a:lnTo>
                <a:close/>
                <a:moveTo>
                  <a:pt x="72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1" y="43"/>
                  <a:pt x="31" y="43"/>
                  <a:pt x="31" y="43"/>
                </a:cubicBezTo>
                <a:cubicBezTo>
                  <a:pt x="72" y="43"/>
                  <a:pt x="72" y="43"/>
                  <a:pt x="72" y="43"/>
                </a:cubicBezTo>
                <a:lnTo>
                  <a:pt x="72" y="30"/>
                </a:lnTo>
                <a:close/>
                <a:moveTo>
                  <a:pt x="72" y="88"/>
                </a:moveTo>
                <a:cubicBezTo>
                  <a:pt x="31" y="88"/>
                  <a:pt x="31" y="88"/>
                  <a:pt x="31" y="88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72" y="101"/>
                  <a:pt x="72" y="101"/>
                  <a:pt x="72" y="101"/>
                </a:cubicBezTo>
                <a:lnTo>
                  <a:pt x="72" y="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101"/>
          <p:cNvSpPr>
            <a:spLocks noChangeAspect="1" noEditPoints="1"/>
          </p:cNvSpPr>
          <p:nvPr/>
        </p:nvSpPr>
        <p:spPr bwMode="auto">
          <a:xfrm>
            <a:off x="4069646" y="1673098"/>
            <a:ext cx="284273" cy="365120"/>
          </a:xfrm>
          <a:custGeom>
            <a:avLst/>
            <a:gdLst>
              <a:gd name="T0" fmla="*/ 89 w 103"/>
              <a:gd name="T1" fmla="*/ 0 h 132"/>
              <a:gd name="T2" fmla="*/ 15 w 103"/>
              <a:gd name="T3" fmla="*/ 0 h 132"/>
              <a:gd name="T4" fmla="*/ 0 w 103"/>
              <a:gd name="T5" fmla="*/ 14 h 132"/>
              <a:gd name="T6" fmla="*/ 0 w 103"/>
              <a:gd name="T7" fmla="*/ 118 h 132"/>
              <a:gd name="T8" fmla="*/ 15 w 103"/>
              <a:gd name="T9" fmla="*/ 132 h 132"/>
              <a:gd name="T10" fmla="*/ 89 w 103"/>
              <a:gd name="T11" fmla="*/ 132 h 132"/>
              <a:gd name="T12" fmla="*/ 103 w 103"/>
              <a:gd name="T13" fmla="*/ 118 h 132"/>
              <a:gd name="T14" fmla="*/ 103 w 103"/>
              <a:gd name="T15" fmla="*/ 14 h 132"/>
              <a:gd name="T16" fmla="*/ 89 w 103"/>
              <a:gd name="T17" fmla="*/ 0 h 132"/>
              <a:gd name="T18" fmla="*/ 21 w 103"/>
              <a:gd name="T19" fmla="*/ 30 h 132"/>
              <a:gd name="T20" fmla="*/ 83 w 103"/>
              <a:gd name="T21" fmla="*/ 30 h 132"/>
              <a:gd name="T22" fmla="*/ 83 w 103"/>
              <a:gd name="T23" fmla="*/ 43 h 132"/>
              <a:gd name="T24" fmla="*/ 21 w 103"/>
              <a:gd name="T25" fmla="*/ 43 h 132"/>
              <a:gd name="T26" fmla="*/ 21 w 103"/>
              <a:gd name="T27" fmla="*/ 30 h 132"/>
              <a:gd name="T28" fmla="*/ 83 w 103"/>
              <a:gd name="T29" fmla="*/ 101 h 132"/>
              <a:gd name="T30" fmla="*/ 21 w 103"/>
              <a:gd name="T31" fmla="*/ 101 h 132"/>
              <a:gd name="T32" fmla="*/ 21 w 103"/>
              <a:gd name="T33" fmla="*/ 88 h 132"/>
              <a:gd name="T34" fmla="*/ 83 w 103"/>
              <a:gd name="T35" fmla="*/ 88 h 132"/>
              <a:gd name="T36" fmla="*/ 83 w 103"/>
              <a:gd name="T37" fmla="*/ 101 h 132"/>
              <a:gd name="T38" fmla="*/ 83 w 103"/>
              <a:gd name="T39" fmla="*/ 73 h 132"/>
              <a:gd name="T40" fmla="*/ 21 w 103"/>
              <a:gd name="T41" fmla="*/ 73 h 132"/>
              <a:gd name="T42" fmla="*/ 21 w 103"/>
              <a:gd name="T43" fmla="*/ 59 h 132"/>
              <a:gd name="T44" fmla="*/ 83 w 103"/>
              <a:gd name="T45" fmla="*/ 59 h 132"/>
              <a:gd name="T46" fmla="*/ 83 w 103"/>
              <a:gd name="T47" fmla="*/ 7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" h="132">
                <a:moveTo>
                  <a:pt x="89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2"/>
                  <a:pt x="15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7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7" y="0"/>
                  <a:pt x="89" y="0"/>
                </a:cubicBezTo>
                <a:close/>
                <a:moveTo>
                  <a:pt x="21" y="30"/>
                </a:moveTo>
                <a:cubicBezTo>
                  <a:pt x="83" y="30"/>
                  <a:pt x="83" y="30"/>
                  <a:pt x="83" y="30"/>
                </a:cubicBezTo>
                <a:cubicBezTo>
                  <a:pt x="83" y="43"/>
                  <a:pt x="83" y="43"/>
                  <a:pt x="83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30"/>
                </a:lnTo>
                <a:close/>
                <a:moveTo>
                  <a:pt x="83" y="101"/>
                </a:moveTo>
                <a:cubicBezTo>
                  <a:pt x="21" y="101"/>
                  <a:pt x="21" y="101"/>
                  <a:pt x="21" y="101"/>
                </a:cubicBezTo>
                <a:cubicBezTo>
                  <a:pt x="21" y="88"/>
                  <a:pt x="21" y="88"/>
                  <a:pt x="21" y="88"/>
                </a:cubicBezTo>
                <a:cubicBezTo>
                  <a:pt x="83" y="88"/>
                  <a:pt x="83" y="88"/>
                  <a:pt x="83" y="88"/>
                </a:cubicBezTo>
                <a:lnTo>
                  <a:pt x="83" y="101"/>
                </a:lnTo>
                <a:close/>
                <a:moveTo>
                  <a:pt x="83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59"/>
                  <a:pt x="21" y="59"/>
                  <a:pt x="21" y="59"/>
                </a:cubicBezTo>
                <a:cubicBezTo>
                  <a:pt x="83" y="59"/>
                  <a:pt x="83" y="59"/>
                  <a:pt x="83" y="59"/>
                </a:cubicBezTo>
                <a:lnTo>
                  <a:pt x="83" y="7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95"/>
          <p:cNvSpPr>
            <a:spLocks noChangeAspect="1" noEditPoints="1"/>
          </p:cNvSpPr>
          <p:nvPr/>
        </p:nvSpPr>
        <p:spPr bwMode="auto">
          <a:xfrm>
            <a:off x="5082532" y="1673098"/>
            <a:ext cx="361236" cy="365120"/>
          </a:xfrm>
          <a:custGeom>
            <a:avLst/>
            <a:gdLst>
              <a:gd name="T0" fmla="*/ 118 w 132"/>
              <a:gd name="T1" fmla="*/ 0 h 133"/>
              <a:gd name="T2" fmla="*/ 51 w 132"/>
              <a:gd name="T3" fmla="*/ 0 h 133"/>
              <a:gd name="T4" fmla="*/ 37 w 132"/>
              <a:gd name="T5" fmla="*/ 15 h 133"/>
              <a:gd name="T6" fmla="*/ 37 w 132"/>
              <a:gd name="T7" fmla="*/ 37 h 133"/>
              <a:gd name="T8" fmla="*/ 51 w 132"/>
              <a:gd name="T9" fmla="*/ 37 h 133"/>
              <a:gd name="T10" fmla="*/ 51 w 132"/>
              <a:gd name="T11" fmla="*/ 15 h 133"/>
              <a:gd name="T12" fmla="*/ 118 w 132"/>
              <a:gd name="T13" fmla="*/ 15 h 133"/>
              <a:gd name="T14" fmla="*/ 118 w 132"/>
              <a:gd name="T15" fmla="*/ 118 h 133"/>
              <a:gd name="T16" fmla="*/ 51 w 132"/>
              <a:gd name="T17" fmla="*/ 118 h 133"/>
              <a:gd name="T18" fmla="*/ 51 w 132"/>
              <a:gd name="T19" fmla="*/ 103 h 133"/>
              <a:gd name="T20" fmla="*/ 37 w 132"/>
              <a:gd name="T21" fmla="*/ 103 h 133"/>
              <a:gd name="T22" fmla="*/ 37 w 132"/>
              <a:gd name="T23" fmla="*/ 118 h 133"/>
              <a:gd name="T24" fmla="*/ 51 w 132"/>
              <a:gd name="T25" fmla="*/ 133 h 133"/>
              <a:gd name="T26" fmla="*/ 118 w 132"/>
              <a:gd name="T27" fmla="*/ 133 h 133"/>
              <a:gd name="T28" fmla="*/ 132 w 132"/>
              <a:gd name="T29" fmla="*/ 118 h 133"/>
              <a:gd name="T30" fmla="*/ 132 w 132"/>
              <a:gd name="T31" fmla="*/ 15 h 133"/>
              <a:gd name="T32" fmla="*/ 118 w 132"/>
              <a:gd name="T33" fmla="*/ 0 h 133"/>
              <a:gd name="T34" fmla="*/ 66 w 132"/>
              <a:gd name="T35" fmla="*/ 99 h 133"/>
              <a:gd name="T36" fmla="*/ 95 w 132"/>
              <a:gd name="T37" fmla="*/ 70 h 133"/>
              <a:gd name="T38" fmla="*/ 66 w 132"/>
              <a:gd name="T39" fmla="*/ 41 h 133"/>
              <a:gd name="T40" fmla="*/ 66 w 132"/>
              <a:gd name="T41" fmla="*/ 59 h 133"/>
              <a:gd name="T42" fmla="*/ 0 w 132"/>
              <a:gd name="T43" fmla="*/ 59 h 133"/>
              <a:gd name="T44" fmla="*/ 0 w 132"/>
              <a:gd name="T45" fmla="*/ 81 h 133"/>
              <a:gd name="T46" fmla="*/ 66 w 132"/>
              <a:gd name="T47" fmla="*/ 81 h 133"/>
              <a:gd name="T48" fmla="*/ 66 w 132"/>
              <a:gd name="T49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" h="133">
                <a:moveTo>
                  <a:pt x="118" y="0"/>
                </a:moveTo>
                <a:cubicBezTo>
                  <a:pt x="51" y="0"/>
                  <a:pt x="51" y="0"/>
                  <a:pt x="51" y="0"/>
                </a:cubicBezTo>
                <a:cubicBezTo>
                  <a:pt x="43" y="0"/>
                  <a:pt x="37" y="7"/>
                  <a:pt x="37" y="15"/>
                </a:cubicBezTo>
                <a:cubicBezTo>
                  <a:pt x="37" y="37"/>
                  <a:pt x="37" y="37"/>
                  <a:pt x="3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15"/>
                  <a:pt x="51" y="15"/>
                  <a:pt x="51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51" y="118"/>
                  <a:pt x="51" y="118"/>
                  <a:pt x="51" y="118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37" y="103"/>
                  <a:pt x="37" y="103"/>
                  <a:pt x="37" y="103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26"/>
                  <a:pt x="43" y="133"/>
                  <a:pt x="51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6" y="133"/>
                  <a:pt x="132" y="126"/>
                  <a:pt x="132" y="118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7"/>
                  <a:pt x="126" y="0"/>
                  <a:pt x="118" y="0"/>
                </a:cubicBezTo>
                <a:close/>
                <a:moveTo>
                  <a:pt x="66" y="99"/>
                </a:moveTo>
                <a:cubicBezTo>
                  <a:pt x="95" y="70"/>
                  <a:pt x="95" y="70"/>
                  <a:pt x="95" y="70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59"/>
                  <a:pt x="66" y="59"/>
                  <a:pt x="66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81"/>
                  <a:pt x="0" y="81"/>
                  <a:pt x="0" y="81"/>
                </a:cubicBezTo>
                <a:cubicBezTo>
                  <a:pt x="66" y="81"/>
                  <a:pt x="66" y="81"/>
                  <a:pt x="66" y="81"/>
                </a:cubicBezTo>
                <a:lnTo>
                  <a:pt x="66" y="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100"/>
          <p:cNvSpPr>
            <a:spLocks noChangeAspect="1" noEditPoints="1"/>
          </p:cNvSpPr>
          <p:nvPr/>
        </p:nvSpPr>
        <p:spPr bwMode="auto">
          <a:xfrm>
            <a:off x="4535665" y="1673098"/>
            <a:ext cx="365120" cy="365120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06"/>
          <p:cNvSpPr>
            <a:spLocks noChangeAspect="1" noEditPoints="1"/>
          </p:cNvSpPr>
          <p:nvPr/>
        </p:nvSpPr>
        <p:spPr bwMode="auto">
          <a:xfrm>
            <a:off x="5625516" y="1673098"/>
            <a:ext cx="421581" cy="365120"/>
          </a:xfrm>
          <a:custGeom>
            <a:avLst/>
            <a:gdLst>
              <a:gd name="T0" fmla="*/ 203 w 212"/>
              <a:gd name="T1" fmla="*/ 154 h 183"/>
              <a:gd name="T2" fmla="*/ 123 w 212"/>
              <a:gd name="T3" fmla="*/ 16 h 183"/>
              <a:gd name="T4" fmla="*/ 89 w 212"/>
              <a:gd name="T5" fmla="*/ 16 h 183"/>
              <a:gd name="T6" fmla="*/ 9 w 212"/>
              <a:gd name="T7" fmla="*/ 154 h 183"/>
              <a:gd name="T8" fmla="*/ 26 w 212"/>
              <a:gd name="T9" fmla="*/ 183 h 183"/>
              <a:gd name="T10" fmla="*/ 186 w 212"/>
              <a:gd name="T11" fmla="*/ 183 h 183"/>
              <a:gd name="T12" fmla="*/ 203 w 212"/>
              <a:gd name="T13" fmla="*/ 154 h 183"/>
              <a:gd name="T14" fmla="*/ 116 w 212"/>
              <a:gd name="T15" fmla="*/ 157 h 183"/>
              <a:gd name="T16" fmla="*/ 96 w 212"/>
              <a:gd name="T17" fmla="*/ 157 h 183"/>
              <a:gd name="T18" fmla="*/ 96 w 212"/>
              <a:gd name="T19" fmla="*/ 138 h 183"/>
              <a:gd name="T20" fmla="*/ 116 w 212"/>
              <a:gd name="T21" fmla="*/ 138 h 183"/>
              <a:gd name="T22" fmla="*/ 116 w 212"/>
              <a:gd name="T23" fmla="*/ 157 h 183"/>
              <a:gd name="T24" fmla="*/ 114 w 212"/>
              <a:gd name="T25" fmla="*/ 127 h 183"/>
              <a:gd name="T26" fmla="*/ 98 w 212"/>
              <a:gd name="T27" fmla="*/ 127 h 183"/>
              <a:gd name="T28" fmla="*/ 94 w 212"/>
              <a:gd name="T29" fmla="*/ 55 h 183"/>
              <a:gd name="T30" fmla="*/ 118 w 212"/>
              <a:gd name="T31" fmla="*/ 55 h 183"/>
              <a:gd name="T32" fmla="*/ 114 w 212"/>
              <a:gd name="T33" fmla="*/ 12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" h="183">
                <a:moveTo>
                  <a:pt x="203" y="154"/>
                </a:moveTo>
                <a:cubicBezTo>
                  <a:pt x="123" y="16"/>
                  <a:pt x="123" y="16"/>
                  <a:pt x="123" y="16"/>
                </a:cubicBezTo>
                <a:cubicBezTo>
                  <a:pt x="114" y="0"/>
                  <a:pt x="99" y="0"/>
                  <a:pt x="89" y="16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70"/>
                  <a:pt x="8" y="183"/>
                  <a:pt x="26" y="183"/>
                </a:cubicBezTo>
                <a:cubicBezTo>
                  <a:pt x="186" y="183"/>
                  <a:pt x="186" y="183"/>
                  <a:pt x="186" y="183"/>
                </a:cubicBezTo>
                <a:cubicBezTo>
                  <a:pt x="205" y="183"/>
                  <a:pt x="212" y="170"/>
                  <a:pt x="203" y="154"/>
                </a:cubicBezTo>
                <a:close/>
                <a:moveTo>
                  <a:pt x="116" y="157"/>
                </a:moveTo>
                <a:cubicBezTo>
                  <a:pt x="96" y="157"/>
                  <a:pt x="96" y="157"/>
                  <a:pt x="96" y="157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116" y="138"/>
                  <a:pt x="116" y="138"/>
                  <a:pt x="116" y="138"/>
                </a:cubicBezTo>
                <a:lnTo>
                  <a:pt x="116" y="157"/>
                </a:lnTo>
                <a:close/>
                <a:moveTo>
                  <a:pt x="114" y="127"/>
                </a:moveTo>
                <a:cubicBezTo>
                  <a:pt x="98" y="127"/>
                  <a:pt x="98" y="127"/>
                  <a:pt x="98" y="127"/>
                </a:cubicBezTo>
                <a:cubicBezTo>
                  <a:pt x="94" y="55"/>
                  <a:pt x="94" y="55"/>
                  <a:pt x="94" y="55"/>
                </a:cubicBezTo>
                <a:cubicBezTo>
                  <a:pt x="118" y="55"/>
                  <a:pt x="118" y="55"/>
                  <a:pt x="118" y="55"/>
                </a:cubicBezTo>
                <a:lnTo>
                  <a:pt x="114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87"/>
          <p:cNvSpPr>
            <a:spLocks noChangeAspect="1"/>
          </p:cNvSpPr>
          <p:nvPr/>
        </p:nvSpPr>
        <p:spPr bwMode="auto">
          <a:xfrm>
            <a:off x="6704830" y="1743980"/>
            <a:ext cx="297509" cy="294239"/>
          </a:xfrm>
          <a:custGeom>
            <a:avLst/>
            <a:gdLst>
              <a:gd name="T0" fmla="*/ 81 w 86"/>
              <a:gd name="T1" fmla="*/ 35 h 85"/>
              <a:gd name="T2" fmla="*/ 50 w 86"/>
              <a:gd name="T3" fmla="*/ 35 h 85"/>
              <a:gd name="T4" fmla="*/ 50 w 86"/>
              <a:gd name="T5" fmla="*/ 4 h 85"/>
              <a:gd name="T6" fmla="*/ 43 w 86"/>
              <a:gd name="T7" fmla="*/ 0 h 85"/>
              <a:gd name="T8" fmla="*/ 36 w 86"/>
              <a:gd name="T9" fmla="*/ 4 h 85"/>
              <a:gd name="T10" fmla="*/ 36 w 86"/>
              <a:gd name="T11" fmla="*/ 35 h 85"/>
              <a:gd name="T12" fmla="*/ 5 w 86"/>
              <a:gd name="T13" fmla="*/ 35 h 85"/>
              <a:gd name="T14" fmla="*/ 0 w 86"/>
              <a:gd name="T15" fmla="*/ 42 h 85"/>
              <a:gd name="T16" fmla="*/ 5 w 86"/>
              <a:gd name="T17" fmla="*/ 50 h 85"/>
              <a:gd name="T18" fmla="*/ 36 w 86"/>
              <a:gd name="T19" fmla="*/ 50 h 85"/>
              <a:gd name="T20" fmla="*/ 36 w 86"/>
              <a:gd name="T21" fmla="*/ 81 h 85"/>
              <a:gd name="T22" fmla="*/ 43 w 86"/>
              <a:gd name="T23" fmla="*/ 85 h 85"/>
              <a:gd name="T24" fmla="*/ 50 w 86"/>
              <a:gd name="T25" fmla="*/ 81 h 85"/>
              <a:gd name="T26" fmla="*/ 50 w 86"/>
              <a:gd name="T27" fmla="*/ 50 h 85"/>
              <a:gd name="T28" fmla="*/ 81 w 86"/>
              <a:gd name="T29" fmla="*/ 50 h 85"/>
              <a:gd name="T30" fmla="*/ 86 w 86"/>
              <a:gd name="T31" fmla="*/ 42 h 85"/>
              <a:gd name="T32" fmla="*/ 81 w 86"/>
              <a:gd name="T33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85">
                <a:moveTo>
                  <a:pt x="81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0"/>
                  <a:pt x="47" y="0"/>
                  <a:pt x="43" y="0"/>
                </a:cubicBezTo>
                <a:cubicBezTo>
                  <a:pt x="39" y="0"/>
                  <a:pt x="36" y="0"/>
                  <a:pt x="36" y="4"/>
                </a:cubicBezTo>
                <a:cubicBezTo>
                  <a:pt x="36" y="35"/>
                  <a:pt x="36" y="35"/>
                  <a:pt x="36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1" y="35"/>
                  <a:pt x="0" y="38"/>
                  <a:pt x="0" y="42"/>
                </a:cubicBezTo>
                <a:cubicBezTo>
                  <a:pt x="0" y="47"/>
                  <a:pt x="1" y="50"/>
                  <a:pt x="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5"/>
                  <a:pt x="39" y="85"/>
                  <a:pt x="43" y="85"/>
                </a:cubicBezTo>
                <a:cubicBezTo>
                  <a:pt x="47" y="85"/>
                  <a:pt x="50" y="85"/>
                  <a:pt x="50" y="81"/>
                </a:cubicBezTo>
                <a:cubicBezTo>
                  <a:pt x="50" y="50"/>
                  <a:pt x="50" y="50"/>
                  <a:pt x="50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5" y="50"/>
                  <a:pt x="86" y="47"/>
                  <a:pt x="86" y="42"/>
                </a:cubicBezTo>
                <a:cubicBezTo>
                  <a:pt x="86" y="38"/>
                  <a:pt x="85" y="35"/>
                  <a:pt x="81" y="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88"/>
          <p:cNvSpPr>
            <a:spLocks noChangeAspect="1"/>
          </p:cNvSpPr>
          <p:nvPr/>
        </p:nvSpPr>
        <p:spPr bwMode="auto">
          <a:xfrm>
            <a:off x="6228844" y="1871608"/>
            <a:ext cx="294239" cy="52310"/>
          </a:xfrm>
          <a:custGeom>
            <a:avLst/>
            <a:gdLst>
              <a:gd name="T0" fmla="*/ 81 w 85"/>
              <a:gd name="T1" fmla="*/ 0 h 15"/>
              <a:gd name="T2" fmla="*/ 4 w 85"/>
              <a:gd name="T3" fmla="*/ 0 h 15"/>
              <a:gd name="T4" fmla="*/ 0 w 85"/>
              <a:gd name="T5" fmla="*/ 7 h 15"/>
              <a:gd name="T6" fmla="*/ 4 w 85"/>
              <a:gd name="T7" fmla="*/ 15 h 15"/>
              <a:gd name="T8" fmla="*/ 81 w 85"/>
              <a:gd name="T9" fmla="*/ 15 h 15"/>
              <a:gd name="T10" fmla="*/ 85 w 85"/>
              <a:gd name="T11" fmla="*/ 7 h 15"/>
              <a:gd name="T12" fmla="*/ 81 w 8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15">
                <a:moveTo>
                  <a:pt x="81" y="0"/>
                </a:move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3"/>
                  <a:pt x="0" y="7"/>
                </a:cubicBezTo>
                <a:cubicBezTo>
                  <a:pt x="0" y="12"/>
                  <a:pt x="0" y="15"/>
                  <a:pt x="4" y="15"/>
                </a:cubicBezTo>
                <a:cubicBezTo>
                  <a:pt x="81" y="15"/>
                  <a:pt x="81" y="15"/>
                  <a:pt x="81" y="15"/>
                </a:cubicBezTo>
                <a:cubicBezTo>
                  <a:pt x="85" y="15"/>
                  <a:pt x="85" y="12"/>
                  <a:pt x="85" y="7"/>
                </a:cubicBezTo>
                <a:cubicBezTo>
                  <a:pt x="85" y="3"/>
                  <a:pt x="85" y="0"/>
                  <a:pt x="81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89"/>
          <p:cNvSpPr>
            <a:spLocks noChangeAspect="1"/>
          </p:cNvSpPr>
          <p:nvPr/>
        </p:nvSpPr>
        <p:spPr bwMode="auto">
          <a:xfrm>
            <a:off x="7184086" y="1673098"/>
            <a:ext cx="350383" cy="365120"/>
          </a:xfrm>
          <a:custGeom>
            <a:avLst/>
            <a:gdLst>
              <a:gd name="T0" fmla="*/ 38 w 101"/>
              <a:gd name="T1" fmla="*/ 105 h 105"/>
              <a:gd name="T2" fmla="*/ 29 w 101"/>
              <a:gd name="T3" fmla="*/ 101 h 105"/>
              <a:gd name="T4" fmla="*/ 3 w 101"/>
              <a:gd name="T5" fmla="*/ 66 h 105"/>
              <a:gd name="T6" fmla="*/ 5 w 101"/>
              <a:gd name="T7" fmla="*/ 52 h 105"/>
              <a:gd name="T8" fmla="*/ 19 w 101"/>
              <a:gd name="T9" fmla="*/ 54 h 105"/>
              <a:gd name="T10" fmla="*/ 37 w 101"/>
              <a:gd name="T11" fmla="*/ 77 h 105"/>
              <a:gd name="T12" fmla="*/ 80 w 101"/>
              <a:gd name="T13" fmla="*/ 7 h 105"/>
              <a:gd name="T14" fmla="*/ 94 w 101"/>
              <a:gd name="T15" fmla="*/ 3 h 105"/>
              <a:gd name="T16" fmla="*/ 98 w 101"/>
              <a:gd name="T17" fmla="*/ 18 h 105"/>
              <a:gd name="T18" fmla="*/ 46 w 101"/>
              <a:gd name="T19" fmla="*/ 100 h 105"/>
              <a:gd name="T20" fmla="*/ 38 w 101"/>
              <a:gd name="T21" fmla="*/ 105 h 105"/>
              <a:gd name="T22" fmla="*/ 38 w 101"/>
              <a:gd name="T2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5">
                <a:moveTo>
                  <a:pt x="38" y="105"/>
                </a:moveTo>
                <a:cubicBezTo>
                  <a:pt x="34" y="105"/>
                  <a:pt x="31" y="104"/>
                  <a:pt x="29" y="101"/>
                </a:cubicBezTo>
                <a:cubicBezTo>
                  <a:pt x="3" y="66"/>
                  <a:pt x="3" y="66"/>
                  <a:pt x="3" y="66"/>
                </a:cubicBezTo>
                <a:cubicBezTo>
                  <a:pt x="0" y="62"/>
                  <a:pt x="0" y="55"/>
                  <a:pt x="5" y="52"/>
                </a:cubicBezTo>
                <a:cubicBezTo>
                  <a:pt x="9" y="48"/>
                  <a:pt x="16" y="49"/>
                  <a:pt x="19" y="54"/>
                </a:cubicBezTo>
                <a:cubicBezTo>
                  <a:pt x="37" y="77"/>
                  <a:pt x="37" y="77"/>
                  <a:pt x="37" y="77"/>
                </a:cubicBezTo>
                <a:cubicBezTo>
                  <a:pt x="80" y="7"/>
                  <a:pt x="80" y="7"/>
                  <a:pt x="80" y="7"/>
                </a:cubicBezTo>
                <a:cubicBezTo>
                  <a:pt x="83" y="2"/>
                  <a:pt x="90" y="0"/>
                  <a:pt x="94" y="3"/>
                </a:cubicBezTo>
                <a:cubicBezTo>
                  <a:pt x="99" y="6"/>
                  <a:pt x="101" y="13"/>
                  <a:pt x="98" y="18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4" y="103"/>
                  <a:pt x="41" y="105"/>
                  <a:pt x="38" y="105"/>
                </a:cubicBezTo>
                <a:cubicBezTo>
                  <a:pt x="38" y="105"/>
                  <a:pt x="38" y="105"/>
                  <a:pt x="38" y="1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0"/>
          <p:cNvSpPr>
            <a:spLocks noChangeAspect="1"/>
          </p:cNvSpPr>
          <p:nvPr/>
        </p:nvSpPr>
        <p:spPr bwMode="auto">
          <a:xfrm>
            <a:off x="7716215" y="1763594"/>
            <a:ext cx="246836" cy="274624"/>
          </a:xfrm>
          <a:custGeom>
            <a:avLst/>
            <a:gdLst>
              <a:gd name="T0" fmla="*/ 67 w 71"/>
              <a:gd name="T1" fmla="*/ 63 h 79"/>
              <a:gd name="T2" fmla="*/ 47 w 71"/>
              <a:gd name="T3" fmla="*/ 39 h 79"/>
              <a:gd name="T4" fmla="*/ 67 w 71"/>
              <a:gd name="T5" fmla="*/ 16 h 79"/>
              <a:gd name="T6" fmla="*/ 67 w 71"/>
              <a:gd name="T7" fmla="*/ 4 h 79"/>
              <a:gd name="T8" fmla="*/ 55 w 71"/>
              <a:gd name="T9" fmla="*/ 4 h 79"/>
              <a:gd name="T10" fmla="*/ 35 w 71"/>
              <a:gd name="T11" fmla="*/ 26 h 79"/>
              <a:gd name="T12" fmla="*/ 15 w 71"/>
              <a:gd name="T13" fmla="*/ 4 h 79"/>
              <a:gd name="T14" fmla="*/ 3 w 71"/>
              <a:gd name="T15" fmla="*/ 4 h 79"/>
              <a:gd name="T16" fmla="*/ 3 w 71"/>
              <a:gd name="T17" fmla="*/ 16 h 79"/>
              <a:gd name="T18" fmla="*/ 23 w 71"/>
              <a:gd name="T19" fmla="*/ 39 h 79"/>
              <a:gd name="T20" fmla="*/ 3 w 71"/>
              <a:gd name="T21" fmla="*/ 63 h 79"/>
              <a:gd name="T22" fmla="*/ 3 w 71"/>
              <a:gd name="T23" fmla="*/ 75 h 79"/>
              <a:gd name="T24" fmla="*/ 15 w 71"/>
              <a:gd name="T25" fmla="*/ 75 h 79"/>
              <a:gd name="T26" fmla="*/ 35 w 71"/>
              <a:gd name="T27" fmla="*/ 53 h 79"/>
              <a:gd name="T28" fmla="*/ 55 w 71"/>
              <a:gd name="T29" fmla="*/ 75 h 79"/>
              <a:gd name="T30" fmla="*/ 67 w 71"/>
              <a:gd name="T31" fmla="*/ 75 h 79"/>
              <a:gd name="T32" fmla="*/ 67 w 71"/>
              <a:gd name="T33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1" h="79">
                <a:moveTo>
                  <a:pt x="67" y="63"/>
                </a:moveTo>
                <a:cubicBezTo>
                  <a:pt x="47" y="39"/>
                  <a:pt x="47" y="39"/>
                  <a:pt x="47" y="39"/>
                </a:cubicBezTo>
                <a:cubicBezTo>
                  <a:pt x="67" y="16"/>
                  <a:pt x="67" y="16"/>
                  <a:pt x="67" y="16"/>
                </a:cubicBezTo>
                <a:cubicBezTo>
                  <a:pt x="71" y="13"/>
                  <a:pt x="71" y="7"/>
                  <a:pt x="67" y="4"/>
                </a:cubicBezTo>
                <a:cubicBezTo>
                  <a:pt x="64" y="0"/>
                  <a:pt x="58" y="0"/>
                  <a:pt x="55" y="4"/>
                </a:cubicBezTo>
                <a:cubicBezTo>
                  <a:pt x="35" y="26"/>
                  <a:pt x="35" y="26"/>
                  <a:pt x="35" y="26"/>
                </a:cubicBezTo>
                <a:cubicBezTo>
                  <a:pt x="15" y="4"/>
                  <a:pt x="15" y="4"/>
                  <a:pt x="15" y="4"/>
                </a:cubicBezTo>
                <a:cubicBezTo>
                  <a:pt x="12" y="0"/>
                  <a:pt x="6" y="0"/>
                  <a:pt x="3" y="4"/>
                </a:cubicBezTo>
                <a:cubicBezTo>
                  <a:pt x="0" y="7"/>
                  <a:pt x="0" y="13"/>
                  <a:pt x="3" y="16"/>
                </a:cubicBezTo>
                <a:cubicBezTo>
                  <a:pt x="23" y="39"/>
                  <a:pt x="23" y="39"/>
                  <a:pt x="23" y="39"/>
                </a:cubicBezTo>
                <a:cubicBezTo>
                  <a:pt x="3" y="63"/>
                  <a:pt x="3" y="63"/>
                  <a:pt x="3" y="63"/>
                </a:cubicBezTo>
                <a:cubicBezTo>
                  <a:pt x="0" y="66"/>
                  <a:pt x="0" y="72"/>
                  <a:pt x="3" y="75"/>
                </a:cubicBezTo>
                <a:cubicBezTo>
                  <a:pt x="6" y="79"/>
                  <a:pt x="12" y="79"/>
                  <a:pt x="15" y="75"/>
                </a:cubicBezTo>
                <a:cubicBezTo>
                  <a:pt x="35" y="53"/>
                  <a:pt x="35" y="53"/>
                  <a:pt x="35" y="53"/>
                </a:cubicBezTo>
                <a:cubicBezTo>
                  <a:pt x="55" y="75"/>
                  <a:pt x="55" y="75"/>
                  <a:pt x="55" y="75"/>
                </a:cubicBezTo>
                <a:cubicBezTo>
                  <a:pt x="58" y="79"/>
                  <a:pt x="64" y="79"/>
                  <a:pt x="67" y="75"/>
                </a:cubicBezTo>
                <a:cubicBezTo>
                  <a:pt x="71" y="72"/>
                  <a:pt x="71" y="66"/>
                  <a:pt x="67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4" name="Straight Connector 273"/>
          <p:cNvCxnSpPr/>
          <p:nvPr/>
        </p:nvCxnSpPr>
        <p:spPr>
          <a:xfrm>
            <a:off x="1889760" y="161266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233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00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Numbered elements</a:t>
            </a:r>
            <a:endParaRPr lang="en-US" dirty="0"/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Appendix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748200" y="1492019"/>
            <a:ext cx="36645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4800" ker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11283" y="1744521"/>
            <a:ext cx="36645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kern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877740" y="2124003"/>
            <a:ext cx="36645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4800" kern="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747881" y="2703123"/>
            <a:ext cx="3664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000" kern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67442" y="2326767"/>
            <a:ext cx="36645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8800" kern="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21722" y="3342014"/>
            <a:ext cx="36645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kern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648791" y="3342013"/>
            <a:ext cx="3664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000" kern="0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68588" y="3088765"/>
            <a:ext cx="3664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000" kern="0" dirty="0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778680" y="3920656"/>
            <a:ext cx="36645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kern="0">
                <a:solidFill>
                  <a:schemeClr val="tx2"/>
                </a:solidFill>
              </a:rPr>
              <a:t>9</a:t>
            </a:r>
            <a:endParaRPr lang="en-US" sz="7200" kern="0">
              <a:solidFill>
                <a:schemeClr val="tx2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8369" y="4105322"/>
            <a:ext cx="10003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5400" kern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60967" y="1653602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accent3"/>
                </a:solidFill>
              </a:rPr>
              <a:t>This is numeric</a:t>
            </a:r>
          </a:p>
          <a:p>
            <a:pPr>
              <a:defRPr/>
            </a:pPr>
            <a:r>
              <a:rPr lang="en-US" sz="900" kern="0">
                <a:solidFill>
                  <a:schemeClr val="accent3"/>
                </a:solidFill>
              </a:rPr>
              <a:t>diagram. Include</a:t>
            </a:r>
          </a:p>
          <a:p>
            <a:pPr>
              <a:defRPr/>
            </a:pPr>
            <a:r>
              <a:rPr lang="en-US" sz="900" kern="0">
                <a:solidFill>
                  <a:schemeClr val="accent3"/>
                </a:solidFill>
              </a:rPr>
              <a:t>some detail here.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244196" y="2287625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This is numeric</a:t>
            </a:r>
          </a:p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diagram. Include</a:t>
            </a:r>
          </a:p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detail here.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145136" y="2846773"/>
            <a:ext cx="937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This is numeric diagram.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480764" y="3342013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accent2"/>
                </a:solidFill>
              </a:rPr>
              <a:t>This is numeric</a:t>
            </a:r>
          </a:p>
          <a:p>
            <a:pPr>
              <a:defRPr/>
            </a:pPr>
            <a:r>
              <a:rPr lang="en-US" sz="900" kern="0">
                <a:solidFill>
                  <a:schemeClr val="accent2"/>
                </a:solidFill>
              </a:rPr>
              <a:t>diagram. Include</a:t>
            </a:r>
          </a:p>
          <a:p>
            <a:pPr>
              <a:defRPr/>
            </a:pPr>
            <a:r>
              <a:rPr lang="en-US" sz="900" kern="0">
                <a:solidFill>
                  <a:schemeClr val="accent2"/>
                </a:solidFill>
              </a:rPr>
              <a:t>some detail here.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042629" y="3851183"/>
            <a:ext cx="937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accent3"/>
                </a:solidFill>
              </a:rPr>
              <a:t>This is numeric diagram.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908219" y="4774289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This is numeric</a:t>
            </a:r>
          </a:p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diagram. Include</a:t>
            </a:r>
          </a:p>
          <a:p>
            <a:pPr>
              <a:defRPr/>
            </a:pPr>
            <a:r>
              <a:rPr lang="en-US" sz="900" kern="0">
                <a:solidFill>
                  <a:schemeClr val="tx2"/>
                </a:solidFill>
              </a:rPr>
              <a:t>detail here.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467719" y="4882205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900" kern="0">
                <a:solidFill>
                  <a:schemeClr val="accent2"/>
                </a:solidFill>
              </a:rPr>
              <a:t>This is numeric</a:t>
            </a:r>
          </a:p>
          <a:p>
            <a:pPr algn="r">
              <a:defRPr/>
            </a:pPr>
            <a:r>
              <a:rPr lang="en-US" sz="900" kern="0">
                <a:solidFill>
                  <a:schemeClr val="accent2"/>
                </a:solidFill>
              </a:rPr>
              <a:t>diagram. Include</a:t>
            </a:r>
          </a:p>
          <a:p>
            <a:pPr algn="r">
              <a:defRPr/>
            </a:pPr>
            <a:r>
              <a:rPr lang="en-US" sz="900" kern="0">
                <a:solidFill>
                  <a:schemeClr val="accent2"/>
                </a:solidFill>
              </a:rPr>
              <a:t>some detail here.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246391" y="3673913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900" kern="0">
                <a:solidFill>
                  <a:schemeClr val="tx2"/>
                </a:solidFill>
              </a:rPr>
              <a:t>This is numeric</a:t>
            </a:r>
          </a:p>
          <a:p>
            <a:pPr algn="r">
              <a:defRPr/>
            </a:pPr>
            <a:r>
              <a:rPr lang="en-US" sz="900" kern="0">
                <a:solidFill>
                  <a:schemeClr val="tx2"/>
                </a:solidFill>
              </a:rPr>
              <a:t>diagram. Include</a:t>
            </a:r>
          </a:p>
          <a:p>
            <a:pPr algn="r">
              <a:defRPr/>
            </a:pPr>
            <a:r>
              <a:rPr lang="en-US" sz="900" kern="0">
                <a:solidFill>
                  <a:schemeClr val="tx2"/>
                </a:solidFill>
              </a:rPr>
              <a:t>detail here.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254359" y="2663833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defRPr/>
            </a:pPr>
            <a:r>
              <a:rPr lang="en-US" sz="900" kern="0" dirty="0">
                <a:solidFill>
                  <a:schemeClr val="accent3"/>
                </a:solidFill>
              </a:rPr>
              <a:t>This is numeric</a:t>
            </a:r>
          </a:p>
          <a:p>
            <a:pPr algn="r">
              <a:defRPr/>
            </a:pPr>
            <a:r>
              <a:rPr lang="en-US" sz="900" kern="0" dirty="0">
                <a:solidFill>
                  <a:schemeClr val="accent3"/>
                </a:solidFill>
              </a:rPr>
              <a:t>diagram. Include</a:t>
            </a:r>
          </a:p>
          <a:p>
            <a:pPr algn="r">
              <a:defRPr/>
            </a:pPr>
            <a:r>
              <a:rPr lang="en-US" sz="900" kern="0" dirty="0">
                <a:solidFill>
                  <a:schemeClr val="accent3"/>
                </a:solidFill>
              </a:rPr>
              <a:t>some detail here.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574052" y="2022934"/>
            <a:ext cx="93723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kern="0" dirty="0">
                <a:solidFill>
                  <a:schemeClr val="accent2"/>
                </a:solidFill>
              </a:rPr>
              <a:t>This is numeric</a:t>
            </a:r>
          </a:p>
          <a:p>
            <a:pPr>
              <a:defRPr/>
            </a:pPr>
            <a:r>
              <a:rPr lang="en-US" sz="900" kern="0" dirty="0">
                <a:solidFill>
                  <a:schemeClr val="accent2"/>
                </a:solidFill>
              </a:rPr>
              <a:t>diagram. Include</a:t>
            </a:r>
          </a:p>
          <a:p>
            <a:pPr>
              <a:defRPr/>
            </a:pPr>
            <a:r>
              <a:rPr lang="en-US" sz="900" kern="0" dirty="0">
                <a:solidFill>
                  <a:schemeClr val="accent2"/>
                </a:solidFill>
              </a:rPr>
              <a:t>some detail here.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52846" y="1406607"/>
            <a:ext cx="164147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i="1" kern="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02</a:t>
            </a:r>
            <a:r>
              <a:rPr lang="en-US" sz="6600" i="1" kern="0" dirty="0">
                <a:solidFill>
                  <a:schemeClr val="accent3"/>
                </a:solidFill>
              </a:rPr>
              <a:t>/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83326" y="2116144"/>
            <a:ext cx="148907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i="1" kern="0" dirty="0">
                <a:solidFill>
                  <a:schemeClr val="bg2"/>
                </a:solidFill>
              </a:rPr>
              <a:t>02</a:t>
            </a:r>
            <a:r>
              <a:rPr lang="en-US" sz="6600" i="1" kern="0" dirty="0">
                <a:solidFill>
                  <a:schemeClr val="accent5"/>
                </a:solidFill>
              </a:rPr>
              <a:t>/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83326" y="2825637"/>
            <a:ext cx="148907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sz="6600" i="1" kern="0" dirty="0">
                <a:solidFill>
                  <a:schemeClr val="tx2"/>
                </a:solidFill>
              </a:rPr>
              <a:t>02</a:t>
            </a:r>
            <a:r>
              <a:rPr lang="en-US" sz="6600" i="1" kern="0" dirty="0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7825042" y="1612108"/>
            <a:ext cx="15170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chemeClr val="accent3"/>
                </a:solidFill>
              </a:rPr>
              <a:t>Maecenas </a:t>
            </a:r>
            <a:r>
              <a:rPr lang="en-US" sz="900" b="1" kern="0" dirty="0" err="1">
                <a:solidFill>
                  <a:schemeClr val="accent3"/>
                </a:solidFill>
              </a:rPr>
              <a:t>tincidunt</a:t>
            </a:r>
            <a:r>
              <a:rPr lang="en-US" sz="900" b="1" kern="0" dirty="0">
                <a:solidFill>
                  <a:schemeClr val="accent3"/>
                </a:solidFill>
              </a:rPr>
              <a:t> </a:t>
            </a:r>
            <a:br>
              <a:rPr lang="en-US" sz="900" b="1" kern="0" dirty="0">
                <a:solidFill>
                  <a:schemeClr val="accent3"/>
                </a:solidFill>
              </a:rPr>
            </a:br>
            <a:r>
              <a:rPr lang="en-US" sz="900" kern="0" dirty="0" err="1">
                <a:solidFill>
                  <a:schemeClr val="tx2"/>
                </a:solidFill>
              </a:rPr>
              <a:t>fringilla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felis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vel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bibendum</a:t>
            </a:r>
            <a:r>
              <a:rPr lang="en-US" sz="900" kern="0" dirty="0">
                <a:solidFill>
                  <a:schemeClr val="tx2"/>
                </a:solidFill>
              </a:rPr>
              <a:t>. Maecenas </a:t>
            </a:r>
            <a:r>
              <a:rPr lang="en-US" sz="900" kern="0" dirty="0" err="1">
                <a:solidFill>
                  <a:schemeClr val="tx2"/>
                </a:solidFill>
              </a:rPr>
              <a:t>porttitor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tortor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convallis</a:t>
            </a:r>
            <a:r>
              <a:rPr lang="en-US" sz="900" kern="0" dirty="0">
                <a:solidFill>
                  <a:schemeClr val="tx2"/>
                </a:solidFill>
              </a:rPr>
              <a:t> quam </a:t>
            </a:r>
            <a:r>
              <a:rPr lang="en-US" sz="900" kern="0" dirty="0" err="1">
                <a:solidFill>
                  <a:schemeClr val="tx2"/>
                </a:solidFill>
              </a:rPr>
              <a:t>aliquet</a:t>
            </a:r>
            <a:endParaRPr lang="en-US" sz="900" kern="0" dirty="0">
              <a:solidFill>
                <a:schemeClr val="tx2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25042" y="2315098"/>
            <a:ext cx="15170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chemeClr val="accent5"/>
                </a:solidFill>
              </a:rPr>
              <a:t>Maecenas </a:t>
            </a:r>
            <a:r>
              <a:rPr lang="en-US" sz="900" b="1" kern="0" dirty="0" err="1">
                <a:solidFill>
                  <a:schemeClr val="accent5"/>
                </a:solidFill>
              </a:rPr>
              <a:t>tincidunt</a:t>
            </a:r>
            <a:r>
              <a:rPr lang="en-US" sz="900" b="1" kern="0" dirty="0">
                <a:solidFill>
                  <a:schemeClr val="accent5"/>
                </a:solidFill>
              </a:rPr>
              <a:t> </a:t>
            </a:r>
            <a:br>
              <a:rPr lang="en-US" sz="900" b="1" kern="0" dirty="0">
                <a:solidFill>
                  <a:schemeClr val="accent5"/>
                </a:solidFill>
              </a:rPr>
            </a:br>
            <a:r>
              <a:rPr lang="en-US" sz="900" kern="0" dirty="0" err="1">
                <a:solidFill>
                  <a:schemeClr val="tx2"/>
                </a:solidFill>
              </a:rPr>
              <a:t>fringilla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felis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vel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bibendum</a:t>
            </a:r>
            <a:r>
              <a:rPr lang="en-US" sz="900" kern="0" dirty="0">
                <a:solidFill>
                  <a:schemeClr val="tx2"/>
                </a:solidFill>
              </a:rPr>
              <a:t>. Maecenas </a:t>
            </a:r>
            <a:r>
              <a:rPr lang="en-US" sz="900" kern="0" dirty="0" err="1">
                <a:solidFill>
                  <a:schemeClr val="tx2"/>
                </a:solidFill>
              </a:rPr>
              <a:t>porttitor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tortor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convallis</a:t>
            </a:r>
            <a:r>
              <a:rPr lang="en-US" sz="900" kern="0" dirty="0">
                <a:solidFill>
                  <a:schemeClr val="tx2"/>
                </a:solidFill>
              </a:rPr>
              <a:t> quam </a:t>
            </a:r>
            <a:r>
              <a:rPr lang="en-US" sz="900" kern="0" dirty="0" err="1">
                <a:solidFill>
                  <a:schemeClr val="tx2"/>
                </a:solidFill>
              </a:rPr>
              <a:t>aliquet</a:t>
            </a:r>
            <a:endParaRPr lang="en-US" sz="900" kern="0" dirty="0">
              <a:solidFill>
                <a:schemeClr val="tx2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825042" y="3011361"/>
            <a:ext cx="151707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900" b="1" kern="0" dirty="0">
                <a:solidFill>
                  <a:schemeClr val="accent2"/>
                </a:solidFill>
              </a:rPr>
              <a:t>Maecenas </a:t>
            </a:r>
            <a:r>
              <a:rPr lang="en-US" sz="900" b="1" kern="0" dirty="0" err="1">
                <a:solidFill>
                  <a:schemeClr val="accent2"/>
                </a:solidFill>
              </a:rPr>
              <a:t>tincidunt</a:t>
            </a:r>
            <a:r>
              <a:rPr lang="en-US" sz="900" b="1" kern="0" dirty="0">
                <a:solidFill>
                  <a:schemeClr val="accent2"/>
                </a:solidFill>
              </a:rPr>
              <a:t> </a:t>
            </a:r>
            <a:br>
              <a:rPr lang="en-US" sz="900" b="1" kern="0" dirty="0">
                <a:solidFill>
                  <a:schemeClr val="accent2"/>
                </a:solidFill>
              </a:rPr>
            </a:br>
            <a:r>
              <a:rPr lang="en-US" sz="900" kern="0" dirty="0" err="1">
                <a:solidFill>
                  <a:schemeClr val="tx2"/>
                </a:solidFill>
              </a:rPr>
              <a:t>fringilla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felis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vel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bibendum</a:t>
            </a:r>
            <a:r>
              <a:rPr lang="en-US" sz="900" kern="0" dirty="0">
                <a:solidFill>
                  <a:schemeClr val="tx2"/>
                </a:solidFill>
              </a:rPr>
              <a:t>. Maecenas </a:t>
            </a:r>
            <a:r>
              <a:rPr lang="en-US" sz="900" kern="0" dirty="0" err="1">
                <a:solidFill>
                  <a:schemeClr val="tx2"/>
                </a:solidFill>
              </a:rPr>
              <a:t>porttitor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tortor</a:t>
            </a:r>
            <a:r>
              <a:rPr lang="en-US" sz="900" kern="0" dirty="0">
                <a:solidFill>
                  <a:schemeClr val="tx2"/>
                </a:solidFill>
              </a:rPr>
              <a:t> </a:t>
            </a:r>
            <a:r>
              <a:rPr lang="en-US" sz="900" kern="0" dirty="0" err="1">
                <a:solidFill>
                  <a:schemeClr val="tx2"/>
                </a:solidFill>
              </a:rPr>
              <a:t>convallis</a:t>
            </a:r>
            <a:r>
              <a:rPr lang="en-US" sz="900" kern="0" dirty="0">
                <a:solidFill>
                  <a:schemeClr val="tx2"/>
                </a:solidFill>
              </a:rPr>
              <a:t> quam </a:t>
            </a:r>
            <a:r>
              <a:rPr lang="en-US" sz="900" kern="0" dirty="0" err="1">
                <a:solidFill>
                  <a:schemeClr val="tx2"/>
                </a:solidFill>
              </a:rPr>
              <a:t>aliquet</a:t>
            </a:r>
            <a:endParaRPr lang="en-US" sz="900" kern="0" dirty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46589" y="4122718"/>
            <a:ext cx="3259409" cy="539756"/>
            <a:chOff x="5122588" y="4095559"/>
            <a:chExt cx="3259409" cy="539756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5122588" y="4095559"/>
              <a:ext cx="118872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45" name="Rectangle 144"/>
            <p:cNvSpPr/>
            <p:nvPr/>
          </p:nvSpPr>
          <p:spPr>
            <a:xfrm>
              <a:off x="6301039" y="4095559"/>
              <a:ext cx="2080958" cy="53975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>
                <a:defRPr/>
              </a:pPr>
              <a:r>
                <a:rPr lang="en-US" sz="2400" i="1" kern="0" dirty="0">
                  <a:solidFill>
                    <a:schemeClr val="tx2"/>
                  </a:solidFill>
                </a:rPr>
                <a:t>FORTY-FIVE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122588" y="4143245"/>
              <a:ext cx="1097280" cy="138499"/>
            </a:xfrm>
            <a:prstGeom prst="rect">
              <a:avLst/>
            </a:prstGeom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Figure name/detail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46588" y="4668511"/>
            <a:ext cx="3427052" cy="783595"/>
            <a:chOff x="5122588" y="4665493"/>
            <a:chExt cx="3427052" cy="783595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5122588" y="4665493"/>
              <a:ext cx="1188720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144" name="Rectangle 143"/>
            <p:cNvSpPr/>
            <p:nvPr/>
          </p:nvSpPr>
          <p:spPr>
            <a:xfrm>
              <a:off x="6301042" y="4665493"/>
              <a:ext cx="2248598" cy="7835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>
                <a:defRPr/>
              </a:pPr>
              <a:r>
                <a:rPr lang="en-US" sz="5400" i="1" kern="0" dirty="0">
                  <a:solidFill>
                    <a:srgbClr val="81BC00"/>
                  </a:solidFill>
                </a:rPr>
                <a:t>SIXTY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22588" y="4713613"/>
              <a:ext cx="1097280" cy="138499"/>
            </a:xfrm>
            <a:prstGeom prst="rect">
              <a:avLst/>
            </a:prstGeom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sz="900" b="1" kern="0" dirty="0">
                  <a:solidFill>
                    <a:schemeClr val="accent2"/>
                  </a:solidFill>
                </a:rPr>
                <a:t>Figure name/detail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46589" y="5458141"/>
            <a:ext cx="2482323" cy="414124"/>
            <a:chOff x="5122588" y="5479266"/>
            <a:chExt cx="2482323" cy="414124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5122588" y="5479266"/>
              <a:ext cx="118872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4" name="Rectangle 53"/>
            <p:cNvSpPr/>
            <p:nvPr/>
          </p:nvSpPr>
          <p:spPr>
            <a:xfrm>
              <a:off x="5122588" y="5543636"/>
              <a:ext cx="1097280" cy="138499"/>
            </a:xfrm>
            <a:prstGeom prst="rect">
              <a:avLst/>
            </a:prstGeom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Figure name/detail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301039" y="5479266"/>
              <a:ext cx="1303872" cy="4141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>
                <a:defRPr/>
              </a:pPr>
              <a:r>
                <a:rPr lang="en-US" sz="2400" i="1" kern="0" dirty="0">
                  <a:solidFill>
                    <a:schemeClr val="tx2"/>
                  </a:solidFill>
                </a:rPr>
                <a:t>THIRTY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46588" y="5878302"/>
            <a:ext cx="1794260" cy="320040"/>
            <a:chOff x="5122588" y="5923567"/>
            <a:chExt cx="1794260" cy="320040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5122588" y="5923567"/>
              <a:ext cx="1188720" cy="0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6" name="Rectangle 55"/>
            <p:cNvSpPr/>
            <p:nvPr/>
          </p:nvSpPr>
          <p:spPr>
            <a:xfrm>
              <a:off x="5122588" y="5978207"/>
              <a:ext cx="1097280" cy="138499"/>
            </a:xfrm>
            <a:prstGeom prst="rect">
              <a:avLst/>
            </a:prstGeom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r">
                <a:defRPr/>
              </a:pPr>
              <a:r>
                <a:rPr lang="en-US" sz="900" b="1" kern="0" dirty="0">
                  <a:solidFill>
                    <a:schemeClr val="tx2"/>
                  </a:solidFill>
                </a:rPr>
                <a:t>Figure name/detail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301039" y="5923567"/>
              <a:ext cx="615809" cy="3200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>
                <a:defRPr/>
              </a:pPr>
              <a:r>
                <a:rPr lang="en-US" sz="1600" i="1" kern="0" dirty="0">
                  <a:solidFill>
                    <a:schemeClr val="tx2"/>
                  </a:solidFill>
                </a:rPr>
                <a:t>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1552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Containers, arrows, scale breaks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Appendix</a:t>
            </a:r>
            <a:endParaRPr lang="en-US" dirty="0"/>
          </a:p>
        </p:txBody>
      </p:sp>
      <p:sp>
        <p:nvSpPr>
          <p:cNvPr id="50" name="Teardrop 49"/>
          <p:cNvSpPr/>
          <p:nvPr/>
        </p:nvSpPr>
        <p:spPr>
          <a:xfrm rot="8177965">
            <a:off x="1882132" y="2342985"/>
            <a:ext cx="1150620" cy="405189"/>
          </a:xfrm>
          <a:prstGeom prst="teardrop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1924881" y="2013018"/>
            <a:ext cx="1065123" cy="1065123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>
            <a:noAutofit/>
          </a:bodyPr>
          <a:lstStyle/>
          <a:p>
            <a:pPr lvl="0" algn="ctr"/>
            <a:r>
              <a:rPr lang="en-US" sz="1100" b="1" dirty="0">
                <a:solidFill>
                  <a:schemeClr val="bg1"/>
                </a:solidFill>
              </a:rPr>
              <a:t>This is a pointer</a:t>
            </a:r>
          </a:p>
          <a:p>
            <a:pPr lvl="0" algn="ctr"/>
            <a:r>
              <a:rPr lang="en-US" sz="1100" b="1" dirty="0">
                <a:solidFill>
                  <a:schemeClr val="bg1"/>
                </a:solidFill>
              </a:rPr>
              <a:t>style</a:t>
            </a:r>
          </a:p>
        </p:txBody>
      </p:sp>
      <p:sp>
        <p:nvSpPr>
          <p:cNvPr id="53" name="Oval Callout 52"/>
          <p:cNvSpPr/>
          <p:nvPr/>
        </p:nvSpPr>
        <p:spPr>
          <a:xfrm>
            <a:off x="3099091" y="1970269"/>
            <a:ext cx="1109836" cy="1092304"/>
          </a:xfrm>
          <a:prstGeom prst="wedgeEllipseCallout">
            <a:avLst>
              <a:gd name="adj1" fmla="val -53789"/>
              <a:gd name="adj2" fmla="val 57617"/>
            </a:avLst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>
            <a:noAutofit/>
          </a:bodyPr>
          <a:lstStyle/>
          <a:p>
            <a:pPr lvl="0" algn="ctr"/>
            <a:r>
              <a:rPr lang="en-US" sz="1100" b="1" dirty="0">
                <a:solidFill>
                  <a:prstClr val="white"/>
                </a:solidFill>
              </a:rPr>
              <a:t>Speech</a:t>
            </a:r>
          </a:p>
          <a:p>
            <a:pPr lvl="0" algn="ctr"/>
            <a:r>
              <a:rPr lang="en-US" sz="1100" b="1" dirty="0">
                <a:solidFill>
                  <a:prstClr val="white"/>
                </a:solidFill>
              </a:rPr>
              <a:t>bubble</a:t>
            </a:r>
          </a:p>
          <a:p>
            <a:pPr lvl="0" algn="ctr"/>
            <a:r>
              <a:rPr lang="en-US" sz="1100" b="1" dirty="0">
                <a:solidFill>
                  <a:prstClr val="white"/>
                </a:solidFill>
              </a:rPr>
              <a:t>style</a:t>
            </a:r>
          </a:p>
        </p:txBody>
      </p:sp>
      <p:sp>
        <p:nvSpPr>
          <p:cNvPr id="56" name="Rounded Rectangular Callout 55"/>
          <p:cNvSpPr/>
          <p:nvPr/>
        </p:nvSpPr>
        <p:spPr>
          <a:xfrm>
            <a:off x="4529155" y="2490082"/>
            <a:ext cx="1645920" cy="430314"/>
          </a:xfrm>
          <a:prstGeom prst="wedgeRoundRectCallout">
            <a:avLst>
              <a:gd name="adj1" fmla="val -66232"/>
              <a:gd name="adj2" fmla="val 47307"/>
              <a:gd name="adj3" fmla="val 16667"/>
            </a:avLst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Call out detail 2</a:t>
            </a:r>
          </a:p>
        </p:txBody>
      </p:sp>
      <p:sp>
        <p:nvSpPr>
          <p:cNvPr id="57" name="Pentagon 56"/>
          <p:cNvSpPr/>
          <p:nvPr/>
        </p:nvSpPr>
        <p:spPr>
          <a:xfrm flipH="1">
            <a:off x="4346275" y="1970269"/>
            <a:ext cx="1828800" cy="430314"/>
          </a:xfrm>
          <a:prstGeom prst="homePlat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Call out detail 1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023333" y="3549708"/>
            <a:ext cx="3897562" cy="433101"/>
            <a:chOff x="403048" y="3921109"/>
            <a:chExt cx="3897562" cy="433101"/>
          </a:xfrm>
        </p:grpSpPr>
        <p:sp>
          <p:nvSpPr>
            <p:cNvPr id="59" name="Rounded Rectangular Callout 58"/>
            <p:cNvSpPr/>
            <p:nvPr/>
          </p:nvSpPr>
          <p:spPr>
            <a:xfrm>
              <a:off x="403048" y="4035409"/>
              <a:ext cx="702382" cy="318801"/>
            </a:xfrm>
            <a:prstGeom prst="wedgeRoundRectCallout">
              <a:avLst>
                <a:gd name="adj1" fmla="val -14324"/>
                <a:gd name="adj2" fmla="val 69717"/>
                <a:gd name="adj3" fmla="val 16667"/>
              </a:avLst>
            </a:prstGeom>
            <a:solidFill>
              <a:schemeClr val="accent6">
                <a:alpha val="74902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60" name="Rounded Rectangular Callout 59"/>
            <p:cNvSpPr/>
            <p:nvPr/>
          </p:nvSpPr>
          <p:spPr>
            <a:xfrm>
              <a:off x="987598" y="3921109"/>
              <a:ext cx="1176482" cy="318801"/>
            </a:xfrm>
            <a:prstGeom prst="wedgeRoundRectCallout">
              <a:avLst>
                <a:gd name="adj1" fmla="val -34937"/>
                <a:gd name="adj2" fmla="val 85181"/>
                <a:gd name="adj3" fmla="val 16667"/>
              </a:avLst>
            </a:prstGeom>
            <a:solidFill>
              <a:schemeClr val="accent2">
                <a:alpha val="74902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61" name="Rounded Rectangular Callout 60"/>
            <p:cNvSpPr/>
            <p:nvPr/>
          </p:nvSpPr>
          <p:spPr>
            <a:xfrm>
              <a:off x="1739106" y="4035409"/>
              <a:ext cx="849948" cy="318801"/>
            </a:xfrm>
            <a:prstGeom prst="wedgeRoundRectCallout">
              <a:avLst>
                <a:gd name="adj1" fmla="val -33151"/>
                <a:gd name="adj2" fmla="val 72810"/>
                <a:gd name="adj3" fmla="val 16667"/>
              </a:avLst>
            </a:prstGeom>
            <a:solidFill>
              <a:schemeClr val="accent6">
                <a:alpha val="74902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62" name="Rounded Rectangular Callout 61"/>
            <p:cNvSpPr/>
            <p:nvPr/>
          </p:nvSpPr>
          <p:spPr>
            <a:xfrm>
              <a:off x="2498075" y="3921109"/>
              <a:ext cx="1176482" cy="318801"/>
            </a:xfrm>
            <a:prstGeom prst="wedgeRoundRectCallout">
              <a:avLst>
                <a:gd name="adj1" fmla="val -9677"/>
                <a:gd name="adj2" fmla="val 85181"/>
                <a:gd name="adj3" fmla="val 16667"/>
              </a:avLst>
            </a:prstGeom>
            <a:solidFill>
              <a:schemeClr val="accent2">
                <a:alpha val="74902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63" name="Rounded Rectangular Callout 62"/>
            <p:cNvSpPr/>
            <p:nvPr/>
          </p:nvSpPr>
          <p:spPr>
            <a:xfrm>
              <a:off x="3347864" y="4004929"/>
              <a:ext cx="849948" cy="318801"/>
            </a:xfrm>
            <a:prstGeom prst="wedgeRoundRectCallout">
              <a:avLst>
                <a:gd name="adj1" fmla="val -12531"/>
                <a:gd name="adj2" fmla="val 68686"/>
                <a:gd name="adj3" fmla="val 16667"/>
              </a:avLst>
            </a:prstGeom>
            <a:solidFill>
              <a:schemeClr val="accent6">
                <a:alpha val="74902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5752" y="3979902"/>
              <a:ext cx="3884858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chemeClr val="bg1"/>
                  </a:solidFill>
                </a:rPr>
                <a:t>Many people. One voice.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882133" y="5501005"/>
            <a:ext cx="2234565" cy="845820"/>
            <a:chOff x="367185" y="5252883"/>
            <a:chExt cx="2234565" cy="845820"/>
          </a:xfrm>
        </p:grpSpPr>
        <p:sp>
          <p:nvSpPr>
            <p:cNvPr id="65" name="Rectangular Callout 64"/>
            <p:cNvSpPr/>
            <p:nvPr/>
          </p:nvSpPr>
          <p:spPr>
            <a:xfrm>
              <a:off x="367185" y="5252883"/>
              <a:ext cx="2234565" cy="845820"/>
            </a:xfrm>
            <a:prstGeom prst="wedgeRectCallout">
              <a:avLst>
                <a:gd name="adj1" fmla="val 42741"/>
                <a:gd name="adj2" fmla="val 77815"/>
              </a:avLst>
            </a:pr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960" tIns="88900" rIns="88900" bIns="88900" rtlCol="0" anchor="ctr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This is a call out perfect for when there is more detail or for pull quotes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4804" y="5298840"/>
              <a:ext cx="866457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4800" spc="300" dirty="0">
                  <a:solidFill>
                    <a:schemeClr val="bg1">
                      <a:lumMod val="75000"/>
                    </a:schemeClr>
                  </a:solidFill>
                </a:rPr>
                <a:t>03</a:t>
              </a:r>
              <a:endParaRPr lang="en-US" sz="4000" spc="3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82133" y="4465221"/>
            <a:ext cx="2226947" cy="884723"/>
            <a:chOff x="2935307" y="5191068"/>
            <a:chExt cx="2226947" cy="884723"/>
          </a:xfrm>
        </p:grpSpPr>
        <p:sp>
          <p:nvSpPr>
            <p:cNvPr id="69" name="Isosceles Triangle 68"/>
            <p:cNvSpPr/>
            <p:nvPr/>
          </p:nvSpPr>
          <p:spPr>
            <a:xfrm rot="16200000">
              <a:off x="2886766" y="5847950"/>
              <a:ext cx="283368" cy="172314"/>
            </a:xfrm>
            <a:prstGeom prst="triangle">
              <a:avLst/>
            </a:prstGeom>
            <a:solidFill>
              <a:srgbClr val="57575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>
              <a:noAutofit/>
            </a:bodyPr>
            <a:lstStyle/>
            <a:p>
              <a:pPr algn="ctr"/>
              <a:endParaRPr lang="en-US" sz="1100" err="1">
                <a:solidFill>
                  <a:schemeClr val="tx2"/>
                </a:solidFill>
              </a:endParaRPr>
            </a:p>
          </p:txBody>
        </p:sp>
        <p:sp>
          <p:nvSpPr>
            <p:cNvPr id="70" name="Rounded Rectangle 36"/>
            <p:cNvSpPr/>
            <p:nvPr/>
          </p:nvSpPr>
          <p:spPr>
            <a:xfrm>
              <a:off x="2935307" y="5191068"/>
              <a:ext cx="2226947" cy="743039"/>
            </a:xfrm>
            <a:custGeom>
              <a:avLst/>
              <a:gdLst>
                <a:gd name="connsiteX0" fmla="*/ 0 w 2234565"/>
                <a:gd name="connsiteY0" fmla="*/ 85729 h 742950"/>
                <a:gd name="connsiteX1" fmla="*/ 85729 w 2234565"/>
                <a:gd name="connsiteY1" fmla="*/ 0 h 742950"/>
                <a:gd name="connsiteX2" fmla="*/ 2148836 w 2234565"/>
                <a:gd name="connsiteY2" fmla="*/ 0 h 742950"/>
                <a:gd name="connsiteX3" fmla="*/ 2234565 w 2234565"/>
                <a:gd name="connsiteY3" fmla="*/ 85729 h 742950"/>
                <a:gd name="connsiteX4" fmla="*/ 2234565 w 2234565"/>
                <a:gd name="connsiteY4" fmla="*/ 657221 h 742950"/>
                <a:gd name="connsiteX5" fmla="*/ 2148836 w 2234565"/>
                <a:gd name="connsiteY5" fmla="*/ 742950 h 742950"/>
                <a:gd name="connsiteX6" fmla="*/ 85729 w 2234565"/>
                <a:gd name="connsiteY6" fmla="*/ 742950 h 742950"/>
                <a:gd name="connsiteX7" fmla="*/ 0 w 2234565"/>
                <a:gd name="connsiteY7" fmla="*/ 657221 h 742950"/>
                <a:gd name="connsiteX8" fmla="*/ 0 w 2234565"/>
                <a:gd name="connsiteY8" fmla="*/ 85729 h 742950"/>
                <a:gd name="connsiteX0" fmla="*/ 0 w 2234565"/>
                <a:gd name="connsiteY0" fmla="*/ 657221 h 742950"/>
                <a:gd name="connsiteX1" fmla="*/ 85729 w 2234565"/>
                <a:gd name="connsiteY1" fmla="*/ 0 h 742950"/>
                <a:gd name="connsiteX2" fmla="*/ 2148836 w 2234565"/>
                <a:gd name="connsiteY2" fmla="*/ 0 h 742950"/>
                <a:gd name="connsiteX3" fmla="*/ 2234565 w 2234565"/>
                <a:gd name="connsiteY3" fmla="*/ 85729 h 742950"/>
                <a:gd name="connsiteX4" fmla="*/ 2234565 w 2234565"/>
                <a:gd name="connsiteY4" fmla="*/ 657221 h 742950"/>
                <a:gd name="connsiteX5" fmla="*/ 2148836 w 2234565"/>
                <a:gd name="connsiteY5" fmla="*/ 742950 h 742950"/>
                <a:gd name="connsiteX6" fmla="*/ 85729 w 2234565"/>
                <a:gd name="connsiteY6" fmla="*/ 742950 h 742950"/>
                <a:gd name="connsiteX7" fmla="*/ 0 w 2234565"/>
                <a:gd name="connsiteY7" fmla="*/ 657221 h 742950"/>
                <a:gd name="connsiteX0" fmla="*/ 0 w 2148836"/>
                <a:gd name="connsiteY0" fmla="*/ 742950 h 742950"/>
                <a:gd name="connsiteX1" fmla="*/ 0 w 2148836"/>
                <a:gd name="connsiteY1" fmla="*/ 0 h 742950"/>
                <a:gd name="connsiteX2" fmla="*/ 2063107 w 2148836"/>
                <a:gd name="connsiteY2" fmla="*/ 0 h 742950"/>
                <a:gd name="connsiteX3" fmla="*/ 2148836 w 2148836"/>
                <a:gd name="connsiteY3" fmla="*/ 85729 h 742950"/>
                <a:gd name="connsiteX4" fmla="*/ 2148836 w 2148836"/>
                <a:gd name="connsiteY4" fmla="*/ 657221 h 742950"/>
                <a:gd name="connsiteX5" fmla="*/ 2063107 w 2148836"/>
                <a:gd name="connsiteY5" fmla="*/ 742950 h 742950"/>
                <a:gd name="connsiteX6" fmla="*/ 0 w 2148836"/>
                <a:gd name="connsiteY6" fmla="*/ 742950 h 742950"/>
                <a:gd name="connsiteX0" fmla="*/ 153034 w 2301870"/>
                <a:gd name="connsiteY0" fmla="*/ 742950 h 743057"/>
                <a:gd name="connsiteX1" fmla="*/ 153034 w 2301870"/>
                <a:gd name="connsiteY1" fmla="*/ 0 h 743057"/>
                <a:gd name="connsiteX2" fmla="*/ 2216141 w 2301870"/>
                <a:gd name="connsiteY2" fmla="*/ 0 h 743057"/>
                <a:gd name="connsiteX3" fmla="*/ 2301870 w 2301870"/>
                <a:gd name="connsiteY3" fmla="*/ 85729 h 743057"/>
                <a:gd name="connsiteX4" fmla="*/ 2301870 w 2301870"/>
                <a:gd name="connsiteY4" fmla="*/ 657221 h 743057"/>
                <a:gd name="connsiteX5" fmla="*/ 2216141 w 2301870"/>
                <a:gd name="connsiteY5" fmla="*/ 742950 h 743057"/>
                <a:gd name="connsiteX6" fmla="*/ 153034 w 2301870"/>
                <a:gd name="connsiteY6" fmla="*/ 742950 h 743057"/>
                <a:gd name="connsiteX0" fmla="*/ 46 w 2148882"/>
                <a:gd name="connsiteY0" fmla="*/ 742950 h 743039"/>
                <a:gd name="connsiteX1" fmla="*/ 46 w 2148882"/>
                <a:gd name="connsiteY1" fmla="*/ 0 h 743039"/>
                <a:gd name="connsiteX2" fmla="*/ 2063153 w 2148882"/>
                <a:gd name="connsiteY2" fmla="*/ 0 h 743039"/>
                <a:gd name="connsiteX3" fmla="*/ 2148882 w 2148882"/>
                <a:gd name="connsiteY3" fmla="*/ 85729 h 743039"/>
                <a:gd name="connsiteX4" fmla="*/ 2148882 w 2148882"/>
                <a:gd name="connsiteY4" fmla="*/ 657221 h 743039"/>
                <a:gd name="connsiteX5" fmla="*/ 2063153 w 2148882"/>
                <a:gd name="connsiteY5" fmla="*/ 742950 h 743039"/>
                <a:gd name="connsiteX6" fmla="*/ 46 w 2148882"/>
                <a:gd name="connsiteY6" fmla="*/ 742950 h 743039"/>
                <a:gd name="connsiteX0" fmla="*/ 4875 w 2153711"/>
                <a:gd name="connsiteY0" fmla="*/ 742972 h 743061"/>
                <a:gd name="connsiteX1" fmla="*/ 4875 w 2153711"/>
                <a:gd name="connsiteY1" fmla="*/ 22 h 743061"/>
                <a:gd name="connsiteX2" fmla="*/ 2067982 w 2153711"/>
                <a:gd name="connsiteY2" fmla="*/ 22 h 743061"/>
                <a:gd name="connsiteX3" fmla="*/ 2153711 w 2153711"/>
                <a:gd name="connsiteY3" fmla="*/ 85751 h 743061"/>
                <a:gd name="connsiteX4" fmla="*/ 2153711 w 2153711"/>
                <a:gd name="connsiteY4" fmla="*/ 657243 h 743061"/>
                <a:gd name="connsiteX5" fmla="*/ 2067982 w 2153711"/>
                <a:gd name="connsiteY5" fmla="*/ 742972 h 743061"/>
                <a:gd name="connsiteX6" fmla="*/ 4875 w 2153711"/>
                <a:gd name="connsiteY6" fmla="*/ 742972 h 743061"/>
                <a:gd name="connsiteX0" fmla="*/ 232 w 2149068"/>
                <a:gd name="connsiteY0" fmla="*/ 742950 h 743039"/>
                <a:gd name="connsiteX1" fmla="*/ 232 w 2149068"/>
                <a:gd name="connsiteY1" fmla="*/ 0 h 743039"/>
                <a:gd name="connsiteX2" fmla="*/ 2063339 w 2149068"/>
                <a:gd name="connsiteY2" fmla="*/ 0 h 743039"/>
                <a:gd name="connsiteX3" fmla="*/ 2149068 w 2149068"/>
                <a:gd name="connsiteY3" fmla="*/ 85729 h 743039"/>
                <a:gd name="connsiteX4" fmla="*/ 2149068 w 2149068"/>
                <a:gd name="connsiteY4" fmla="*/ 657221 h 743039"/>
                <a:gd name="connsiteX5" fmla="*/ 2063339 w 2149068"/>
                <a:gd name="connsiteY5" fmla="*/ 742950 h 743039"/>
                <a:gd name="connsiteX6" fmla="*/ 232 w 2149068"/>
                <a:gd name="connsiteY6" fmla="*/ 742950 h 74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49068" h="743039">
                  <a:moveTo>
                    <a:pt x="232" y="742950"/>
                  </a:moveTo>
                  <a:cubicBezTo>
                    <a:pt x="-719" y="752475"/>
                    <a:pt x="1661" y="2381"/>
                    <a:pt x="232" y="0"/>
                  </a:cubicBezTo>
                  <a:lnTo>
                    <a:pt x="2063339" y="0"/>
                  </a:lnTo>
                  <a:cubicBezTo>
                    <a:pt x="2110686" y="0"/>
                    <a:pt x="2149068" y="38382"/>
                    <a:pt x="2149068" y="85729"/>
                  </a:cubicBezTo>
                  <a:lnTo>
                    <a:pt x="2149068" y="657221"/>
                  </a:lnTo>
                  <a:cubicBezTo>
                    <a:pt x="2149068" y="704568"/>
                    <a:pt x="2110686" y="742950"/>
                    <a:pt x="2063339" y="742950"/>
                  </a:cubicBezTo>
                  <a:lnTo>
                    <a:pt x="232" y="74295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>
              <a:no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</a:rPr>
                <a:t>This is a horizontal bookmark call out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388703" y="5290923"/>
            <a:ext cx="1786373" cy="1055903"/>
            <a:chOff x="3036709" y="5290922"/>
            <a:chExt cx="1786373" cy="1055903"/>
          </a:xfrm>
        </p:grpSpPr>
        <p:sp>
          <p:nvSpPr>
            <p:cNvPr id="73" name="Rectangle 72"/>
            <p:cNvSpPr/>
            <p:nvPr/>
          </p:nvSpPr>
          <p:spPr>
            <a:xfrm>
              <a:off x="3850161" y="5493473"/>
              <a:ext cx="972921" cy="853352"/>
            </a:xfrm>
            <a:prstGeom prst="rect">
              <a:avLst/>
            </a:prstGeom>
            <a:solidFill>
              <a:schemeClr val="accent3"/>
            </a:solidFill>
            <a:ln w="63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$10M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Detail</a:t>
              </a:r>
            </a:p>
          </p:txBody>
        </p:sp>
        <p:cxnSp>
          <p:nvCxnSpPr>
            <p:cNvPr id="74" name="Straight Connector 73"/>
            <p:cNvCxnSpPr>
              <a:stCxn id="73" idx="0"/>
              <a:endCxn id="75" idx="6"/>
            </p:cNvCxnSpPr>
            <p:nvPr/>
          </p:nvCxnSpPr>
          <p:spPr>
            <a:xfrm flipH="1">
              <a:off x="3180725" y="5493473"/>
              <a:ext cx="1155897" cy="44"/>
            </a:xfrm>
            <a:prstGeom prst="line">
              <a:avLst/>
            </a:prstGeom>
            <a:ln w="9525">
              <a:solidFill>
                <a:schemeClr val="accent3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3036709" y="5290922"/>
              <a:ext cx="144016" cy="4051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210798" y="4443389"/>
            <a:ext cx="1321622" cy="1699037"/>
            <a:chOff x="2686798" y="4271381"/>
            <a:chExt cx="1321622" cy="1699037"/>
          </a:xfrm>
        </p:grpSpPr>
        <p:sp>
          <p:nvSpPr>
            <p:cNvPr id="80" name="Rectangle 79"/>
            <p:cNvSpPr/>
            <p:nvPr/>
          </p:nvSpPr>
          <p:spPr>
            <a:xfrm>
              <a:off x="2759291" y="4271381"/>
              <a:ext cx="1249129" cy="8533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8900" tIns="88900" rIns="88900" bIns="88900" rtlCol="0" anchor="ctr">
              <a:no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$10M </a:t>
              </a:r>
              <a:r>
                <a:rPr lang="en-US" sz="1400" dirty="0">
                  <a:solidFill>
                    <a:schemeClr val="bg1"/>
                  </a:solidFill>
                </a:rPr>
                <a:t>Detail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bg1"/>
                  </a:solidFill>
                </a:rPr>
                <a:t>This allows for more detail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2759291" y="4426355"/>
              <a:ext cx="0" cy="1294413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2686798" y="5565229"/>
              <a:ext cx="144016" cy="40518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endParaRPr lang="en-US" sz="1400" err="1">
                <a:solidFill>
                  <a:schemeClr val="tx2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15775" y="3359133"/>
            <a:ext cx="3885694" cy="493145"/>
            <a:chOff x="371348" y="1867568"/>
            <a:chExt cx="3885694" cy="493145"/>
          </a:xfrm>
        </p:grpSpPr>
        <p:sp>
          <p:nvSpPr>
            <p:cNvPr id="32" name="Chevron 10"/>
            <p:cNvSpPr/>
            <p:nvPr/>
          </p:nvSpPr>
          <p:spPr>
            <a:xfrm flipH="1">
              <a:off x="3825445" y="2067373"/>
              <a:ext cx="431597" cy="288147"/>
            </a:xfrm>
            <a:custGeom>
              <a:avLst/>
              <a:gdLst>
                <a:gd name="connsiteX0" fmla="*/ 0 w 497434"/>
                <a:gd name="connsiteY0" fmla="*/ 0 h 365760"/>
                <a:gd name="connsiteX1" fmla="*/ 314554 w 497434"/>
                <a:gd name="connsiteY1" fmla="*/ 0 h 365760"/>
                <a:gd name="connsiteX2" fmla="*/ 497434 w 497434"/>
                <a:gd name="connsiteY2" fmla="*/ 182880 h 365760"/>
                <a:gd name="connsiteX3" fmla="*/ 314554 w 497434"/>
                <a:gd name="connsiteY3" fmla="*/ 365760 h 365760"/>
                <a:gd name="connsiteX4" fmla="*/ 0 w 497434"/>
                <a:gd name="connsiteY4" fmla="*/ 365760 h 365760"/>
                <a:gd name="connsiteX5" fmla="*/ 182880 w 497434"/>
                <a:gd name="connsiteY5" fmla="*/ 182880 h 365760"/>
                <a:gd name="connsiteX6" fmla="*/ 0 w 497434"/>
                <a:gd name="connsiteY6" fmla="*/ 0 h 365760"/>
                <a:gd name="connsiteX0" fmla="*/ 0 w 321869"/>
                <a:gd name="connsiteY0" fmla="*/ 0 h 365760"/>
                <a:gd name="connsiteX1" fmla="*/ 314554 w 321869"/>
                <a:gd name="connsiteY1" fmla="*/ 0 h 365760"/>
                <a:gd name="connsiteX2" fmla="*/ 321869 w 321869"/>
                <a:gd name="connsiteY2" fmla="*/ 146304 h 365760"/>
                <a:gd name="connsiteX3" fmla="*/ 314554 w 321869"/>
                <a:gd name="connsiteY3" fmla="*/ 365760 h 365760"/>
                <a:gd name="connsiteX4" fmla="*/ 0 w 321869"/>
                <a:gd name="connsiteY4" fmla="*/ 365760 h 365760"/>
                <a:gd name="connsiteX5" fmla="*/ 182880 w 321869"/>
                <a:gd name="connsiteY5" fmla="*/ 182880 h 365760"/>
                <a:gd name="connsiteX6" fmla="*/ 0 w 321869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146304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263348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597" h="365760">
                  <a:moveTo>
                    <a:pt x="0" y="0"/>
                  </a:moveTo>
                  <a:lnTo>
                    <a:pt x="314554" y="0"/>
                  </a:lnTo>
                  <a:lnTo>
                    <a:pt x="321869" y="263348"/>
                  </a:lnTo>
                  <a:lnTo>
                    <a:pt x="431597" y="365760"/>
                  </a:lnTo>
                  <a:lnTo>
                    <a:pt x="0" y="365760"/>
                  </a:lnTo>
                  <a:lnTo>
                    <a:pt x="18288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3825891" y="2161860"/>
              <a:ext cx="117043" cy="198853"/>
            </a:xfrm>
            <a:custGeom>
              <a:avLst/>
              <a:gdLst>
                <a:gd name="connsiteX0" fmla="*/ 109728 w 117043"/>
                <a:gd name="connsiteY0" fmla="*/ 190195 h 190195"/>
                <a:gd name="connsiteX1" fmla="*/ 117043 w 117043"/>
                <a:gd name="connsiteY1" fmla="*/ 0 h 190195"/>
                <a:gd name="connsiteX2" fmla="*/ 0 w 117043"/>
                <a:gd name="connsiteY2" fmla="*/ 95098 h 190195"/>
                <a:gd name="connsiteX3" fmla="*/ 109728 w 117043"/>
                <a:gd name="connsiteY3" fmla="*/ 190195 h 19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43" h="190195">
                  <a:moveTo>
                    <a:pt x="109728" y="190195"/>
                  </a:moveTo>
                  <a:lnTo>
                    <a:pt x="117043" y="0"/>
                  </a:lnTo>
                  <a:lnTo>
                    <a:pt x="0" y="95098"/>
                  </a:lnTo>
                  <a:lnTo>
                    <a:pt x="109728" y="1901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36000" tIns="36000" rIns="36000" bIns="36000" rtlCol="0" anchor="ctr">
              <a:no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4" name="Chevron 10"/>
            <p:cNvSpPr/>
            <p:nvPr/>
          </p:nvSpPr>
          <p:spPr>
            <a:xfrm>
              <a:off x="371348" y="2064707"/>
              <a:ext cx="431597" cy="288147"/>
            </a:xfrm>
            <a:custGeom>
              <a:avLst/>
              <a:gdLst>
                <a:gd name="connsiteX0" fmla="*/ 0 w 497434"/>
                <a:gd name="connsiteY0" fmla="*/ 0 h 365760"/>
                <a:gd name="connsiteX1" fmla="*/ 314554 w 497434"/>
                <a:gd name="connsiteY1" fmla="*/ 0 h 365760"/>
                <a:gd name="connsiteX2" fmla="*/ 497434 w 497434"/>
                <a:gd name="connsiteY2" fmla="*/ 182880 h 365760"/>
                <a:gd name="connsiteX3" fmla="*/ 314554 w 497434"/>
                <a:gd name="connsiteY3" fmla="*/ 365760 h 365760"/>
                <a:gd name="connsiteX4" fmla="*/ 0 w 497434"/>
                <a:gd name="connsiteY4" fmla="*/ 365760 h 365760"/>
                <a:gd name="connsiteX5" fmla="*/ 182880 w 497434"/>
                <a:gd name="connsiteY5" fmla="*/ 182880 h 365760"/>
                <a:gd name="connsiteX6" fmla="*/ 0 w 497434"/>
                <a:gd name="connsiteY6" fmla="*/ 0 h 365760"/>
                <a:gd name="connsiteX0" fmla="*/ 0 w 321869"/>
                <a:gd name="connsiteY0" fmla="*/ 0 h 365760"/>
                <a:gd name="connsiteX1" fmla="*/ 314554 w 321869"/>
                <a:gd name="connsiteY1" fmla="*/ 0 h 365760"/>
                <a:gd name="connsiteX2" fmla="*/ 321869 w 321869"/>
                <a:gd name="connsiteY2" fmla="*/ 146304 h 365760"/>
                <a:gd name="connsiteX3" fmla="*/ 314554 w 321869"/>
                <a:gd name="connsiteY3" fmla="*/ 365760 h 365760"/>
                <a:gd name="connsiteX4" fmla="*/ 0 w 321869"/>
                <a:gd name="connsiteY4" fmla="*/ 365760 h 365760"/>
                <a:gd name="connsiteX5" fmla="*/ 182880 w 321869"/>
                <a:gd name="connsiteY5" fmla="*/ 182880 h 365760"/>
                <a:gd name="connsiteX6" fmla="*/ 0 w 321869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146304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263348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597" h="365760">
                  <a:moveTo>
                    <a:pt x="0" y="0"/>
                  </a:moveTo>
                  <a:lnTo>
                    <a:pt x="314554" y="0"/>
                  </a:lnTo>
                  <a:lnTo>
                    <a:pt x="321869" y="263348"/>
                  </a:lnTo>
                  <a:lnTo>
                    <a:pt x="431597" y="365760"/>
                  </a:lnTo>
                  <a:lnTo>
                    <a:pt x="0" y="365760"/>
                  </a:lnTo>
                  <a:lnTo>
                    <a:pt x="18288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36000" tIns="36000" rIns="36000" bIns="36000" rtlCol="0" anchor="ctr">
              <a:sp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85455" y="2161860"/>
              <a:ext cx="117043" cy="198853"/>
            </a:xfrm>
            <a:custGeom>
              <a:avLst/>
              <a:gdLst>
                <a:gd name="connsiteX0" fmla="*/ 109728 w 117043"/>
                <a:gd name="connsiteY0" fmla="*/ 190195 h 190195"/>
                <a:gd name="connsiteX1" fmla="*/ 117043 w 117043"/>
                <a:gd name="connsiteY1" fmla="*/ 0 h 190195"/>
                <a:gd name="connsiteX2" fmla="*/ 0 w 117043"/>
                <a:gd name="connsiteY2" fmla="*/ 95098 h 190195"/>
                <a:gd name="connsiteX3" fmla="*/ 109728 w 117043"/>
                <a:gd name="connsiteY3" fmla="*/ 190195 h 19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43" h="190195">
                  <a:moveTo>
                    <a:pt x="109728" y="190195"/>
                  </a:moveTo>
                  <a:lnTo>
                    <a:pt x="117043" y="0"/>
                  </a:lnTo>
                  <a:lnTo>
                    <a:pt x="0" y="95098"/>
                  </a:lnTo>
                  <a:lnTo>
                    <a:pt x="109728" y="190195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36000" tIns="36000" rIns="36000" bIns="36000" rtlCol="0" anchor="ctr">
              <a:no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4581" y="1867568"/>
              <a:ext cx="3257906" cy="39502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 algn="ctr">
                <a:defRPr/>
              </a:pPr>
              <a:r>
                <a:rPr lang="en-US" sz="1400" b="1" kern="0" dirty="0">
                  <a:solidFill>
                    <a:schemeClr val="bg1"/>
                  </a:solidFill>
                </a:rPr>
                <a:t>This is a ribbon heading style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29009" y="4028653"/>
            <a:ext cx="3572461" cy="512042"/>
            <a:chOff x="694739" y="3160167"/>
            <a:chExt cx="3572461" cy="512042"/>
          </a:xfrm>
        </p:grpSpPr>
        <p:sp>
          <p:nvSpPr>
            <p:cNvPr id="38" name="Chevron 10"/>
            <p:cNvSpPr/>
            <p:nvPr/>
          </p:nvSpPr>
          <p:spPr>
            <a:xfrm flipH="1">
              <a:off x="3835603" y="3277229"/>
              <a:ext cx="431597" cy="394980"/>
            </a:xfrm>
            <a:custGeom>
              <a:avLst/>
              <a:gdLst>
                <a:gd name="connsiteX0" fmla="*/ 0 w 497434"/>
                <a:gd name="connsiteY0" fmla="*/ 0 h 365760"/>
                <a:gd name="connsiteX1" fmla="*/ 314554 w 497434"/>
                <a:gd name="connsiteY1" fmla="*/ 0 h 365760"/>
                <a:gd name="connsiteX2" fmla="*/ 497434 w 497434"/>
                <a:gd name="connsiteY2" fmla="*/ 182880 h 365760"/>
                <a:gd name="connsiteX3" fmla="*/ 314554 w 497434"/>
                <a:gd name="connsiteY3" fmla="*/ 365760 h 365760"/>
                <a:gd name="connsiteX4" fmla="*/ 0 w 497434"/>
                <a:gd name="connsiteY4" fmla="*/ 365760 h 365760"/>
                <a:gd name="connsiteX5" fmla="*/ 182880 w 497434"/>
                <a:gd name="connsiteY5" fmla="*/ 182880 h 365760"/>
                <a:gd name="connsiteX6" fmla="*/ 0 w 497434"/>
                <a:gd name="connsiteY6" fmla="*/ 0 h 365760"/>
                <a:gd name="connsiteX0" fmla="*/ 0 w 321869"/>
                <a:gd name="connsiteY0" fmla="*/ 0 h 365760"/>
                <a:gd name="connsiteX1" fmla="*/ 314554 w 321869"/>
                <a:gd name="connsiteY1" fmla="*/ 0 h 365760"/>
                <a:gd name="connsiteX2" fmla="*/ 321869 w 321869"/>
                <a:gd name="connsiteY2" fmla="*/ 146304 h 365760"/>
                <a:gd name="connsiteX3" fmla="*/ 314554 w 321869"/>
                <a:gd name="connsiteY3" fmla="*/ 365760 h 365760"/>
                <a:gd name="connsiteX4" fmla="*/ 0 w 321869"/>
                <a:gd name="connsiteY4" fmla="*/ 365760 h 365760"/>
                <a:gd name="connsiteX5" fmla="*/ 182880 w 321869"/>
                <a:gd name="connsiteY5" fmla="*/ 182880 h 365760"/>
                <a:gd name="connsiteX6" fmla="*/ 0 w 321869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146304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  <a:gd name="connsiteX0" fmla="*/ 0 w 431597"/>
                <a:gd name="connsiteY0" fmla="*/ 0 h 365760"/>
                <a:gd name="connsiteX1" fmla="*/ 314554 w 431597"/>
                <a:gd name="connsiteY1" fmla="*/ 0 h 365760"/>
                <a:gd name="connsiteX2" fmla="*/ 321869 w 431597"/>
                <a:gd name="connsiteY2" fmla="*/ 263348 h 365760"/>
                <a:gd name="connsiteX3" fmla="*/ 431597 w 431597"/>
                <a:gd name="connsiteY3" fmla="*/ 365760 h 365760"/>
                <a:gd name="connsiteX4" fmla="*/ 0 w 431597"/>
                <a:gd name="connsiteY4" fmla="*/ 365760 h 365760"/>
                <a:gd name="connsiteX5" fmla="*/ 182880 w 431597"/>
                <a:gd name="connsiteY5" fmla="*/ 182880 h 365760"/>
                <a:gd name="connsiteX6" fmla="*/ 0 w 431597"/>
                <a:gd name="connsiteY6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597" h="365760">
                  <a:moveTo>
                    <a:pt x="0" y="0"/>
                  </a:moveTo>
                  <a:lnTo>
                    <a:pt x="314554" y="0"/>
                  </a:lnTo>
                  <a:lnTo>
                    <a:pt x="321869" y="263348"/>
                  </a:lnTo>
                  <a:lnTo>
                    <a:pt x="431597" y="365760"/>
                  </a:lnTo>
                  <a:lnTo>
                    <a:pt x="0" y="365760"/>
                  </a:lnTo>
                  <a:lnTo>
                    <a:pt x="182880" y="182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sp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3834108" y="3452812"/>
              <a:ext cx="117043" cy="209377"/>
            </a:xfrm>
            <a:custGeom>
              <a:avLst/>
              <a:gdLst>
                <a:gd name="connsiteX0" fmla="*/ 109728 w 117043"/>
                <a:gd name="connsiteY0" fmla="*/ 190195 h 190195"/>
                <a:gd name="connsiteX1" fmla="*/ 117043 w 117043"/>
                <a:gd name="connsiteY1" fmla="*/ 0 h 190195"/>
                <a:gd name="connsiteX2" fmla="*/ 0 w 117043"/>
                <a:gd name="connsiteY2" fmla="*/ 95098 h 190195"/>
                <a:gd name="connsiteX3" fmla="*/ 109728 w 117043"/>
                <a:gd name="connsiteY3" fmla="*/ 190195 h 190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43" h="190195">
                  <a:moveTo>
                    <a:pt x="109728" y="190195"/>
                  </a:moveTo>
                  <a:lnTo>
                    <a:pt x="117043" y="0"/>
                  </a:lnTo>
                  <a:lnTo>
                    <a:pt x="0" y="95098"/>
                  </a:lnTo>
                  <a:lnTo>
                    <a:pt x="109728" y="19019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algn="ctr">
                <a:defRPr/>
              </a:pPr>
              <a:endParaRPr lang="en-US" sz="1400" kern="0" err="1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4739" y="3160167"/>
              <a:ext cx="3257906" cy="39502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lIns="88900" tIns="88900" rIns="88900" bIns="88900" rtlCol="0" anchor="ctr">
              <a:noAutofit/>
            </a:bodyPr>
            <a:lstStyle/>
            <a:p>
              <a:pPr lvl="0" algn="ctr">
                <a:defRPr/>
              </a:pPr>
              <a:r>
                <a:rPr lang="en-US" sz="1400" b="1" kern="0" dirty="0">
                  <a:solidFill>
                    <a:schemeClr val="bg1"/>
                  </a:solidFill>
                </a:rPr>
                <a:t>This is a half ribbon heading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2125" y="1968781"/>
            <a:ext cx="812800" cy="774700"/>
            <a:chOff x="6492556" y="4427537"/>
            <a:chExt cx="812800" cy="774700"/>
          </a:xfrm>
        </p:grpSpPr>
        <p:sp>
          <p:nvSpPr>
            <p:cNvPr id="41" name="AutoShape 7"/>
            <p:cNvSpPr>
              <a:spLocks noChangeArrowheads="1"/>
            </p:cNvSpPr>
            <p:nvPr/>
          </p:nvSpPr>
          <p:spPr bwMode="auto">
            <a:xfrm>
              <a:off x="7035481" y="4624387"/>
              <a:ext cx="269875" cy="368300"/>
            </a:xfrm>
            <a:prstGeom prst="rightArrow">
              <a:avLst>
                <a:gd name="adj1" fmla="val 50000"/>
                <a:gd name="adj2" fmla="val 52278"/>
              </a:avLst>
            </a:prstGeom>
            <a:solidFill>
              <a:schemeClr val="bg2"/>
            </a:solidFill>
            <a:ln w="12700" algn="ctr">
              <a:noFill/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AutoShape 8"/>
            <p:cNvSpPr>
              <a:spLocks noChangeArrowheads="1"/>
            </p:cNvSpPr>
            <p:nvPr/>
          </p:nvSpPr>
          <p:spPr bwMode="auto">
            <a:xfrm rot="16200000">
              <a:off x="6758463" y="4388643"/>
              <a:ext cx="279400" cy="357187"/>
            </a:xfrm>
            <a:prstGeom prst="rightArrow">
              <a:avLst>
                <a:gd name="adj1" fmla="val 50000"/>
                <a:gd name="adj2" fmla="val 52278"/>
              </a:avLst>
            </a:prstGeom>
            <a:solidFill>
              <a:schemeClr val="bg2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tIns="91440" bIns="9144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AutoShape 9"/>
            <p:cNvSpPr>
              <a:spLocks noChangeArrowheads="1"/>
            </p:cNvSpPr>
            <p:nvPr/>
          </p:nvSpPr>
          <p:spPr bwMode="auto">
            <a:xfrm rot="16200000" flipH="1">
              <a:off x="6758463" y="4883943"/>
              <a:ext cx="279400" cy="357187"/>
            </a:xfrm>
            <a:prstGeom prst="rightArrow">
              <a:avLst>
                <a:gd name="adj1" fmla="val 50000"/>
                <a:gd name="adj2" fmla="val 52278"/>
              </a:avLst>
            </a:prstGeom>
            <a:solidFill>
              <a:schemeClr val="bg2"/>
            </a:solidFill>
            <a:ln w="12700" algn="ctr">
              <a:noFill/>
              <a:miter lim="800000"/>
              <a:headEnd/>
              <a:tailEnd/>
            </a:ln>
          </p:spPr>
          <p:txBody>
            <a:bodyPr vert="eaVert" tIns="91440" bIns="9144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AutoShape 10"/>
            <p:cNvSpPr>
              <a:spLocks noChangeArrowheads="1"/>
            </p:cNvSpPr>
            <p:nvPr/>
          </p:nvSpPr>
          <p:spPr bwMode="auto">
            <a:xfrm flipH="1">
              <a:off x="6492556" y="4624387"/>
              <a:ext cx="273050" cy="368300"/>
            </a:xfrm>
            <a:prstGeom prst="rightArrow">
              <a:avLst>
                <a:gd name="adj1" fmla="val 50000"/>
                <a:gd name="adj2" fmla="val 52278"/>
              </a:avLst>
            </a:prstGeom>
            <a:solidFill>
              <a:schemeClr val="bg2"/>
            </a:solidFill>
            <a:ln w="12700" algn="ctr">
              <a:noFill/>
              <a:miter lim="800000"/>
              <a:headEnd/>
              <a:tailEnd/>
            </a:ln>
          </p:spPr>
          <p:txBody>
            <a:bodyPr tIns="91440" bIns="91440"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Freeform 44"/>
          <p:cNvSpPr>
            <a:spLocks/>
          </p:cNvSpPr>
          <p:nvPr/>
        </p:nvSpPr>
        <p:spPr bwMode="auto">
          <a:xfrm>
            <a:off x="9774925" y="1968781"/>
            <a:ext cx="304800" cy="844550"/>
          </a:xfrm>
          <a:custGeom>
            <a:avLst/>
            <a:gdLst>
              <a:gd name="T0" fmla="*/ 2147483647 w 347"/>
              <a:gd name="T1" fmla="*/ 0 h 810"/>
              <a:gd name="T2" fmla="*/ 2147483647 w 347"/>
              <a:gd name="T3" fmla="*/ 0 h 810"/>
              <a:gd name="T4" fmla="*/ 2147483647 w 347"/>
              <a:gd name="T5" fmla="*/ 2147483647 h 810"/>
              <a:gd name="T6" fmla="*/ 2147483647 w 347"/>
              <a:gd name="T7" fmla="*/ 2147483647 h 810"/>
              <a:gd name="T8" fmla="*/ 2147483647 w 347"/>
              <a:gd name="T9" fmla="*/ 2147483647 h 810"/>
              <a:gd name="T10" fmla="*/ 2147483647 w 347"/>
              <a:gd name="T11" fmla="*/ 2147483647 h 810"/>
              <a:gd name="T12" fmla="*/ 2147483647 w 347"/>
              <a:gd name="T13" fmla="*/ 2147483647 h 810"/>
              <a:gd name="T14" fmla="*/ 2147483647 w 347"/>
              <a:gd name="T15" fmla="*/ 2147483647 h 810"/>
              <a:gd name="T16" fmla="*/ 2147483647 w 347"/>
              <a:gd name="T17" fmla="*/ 2147483647 h 810"/>
              <a:gd name="T18" fmla="*/ 2147483647 w 347"/>
              <a:gd name="T19" fmla="*/ 2147483647 h 810"/>
              <a:gd name="T20" fmla="*/ 0 w 347"/>
              <a:gd name="T21" fmla="*/ 2147483647 h 810"/>
              <a:gd name="T22" fmla="*/ 2147483647 w 347"/>
              <a:gd name="T23" fmla="*/ 0 h 8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7"/>
              <a:gd name="T37" fmla="*/ 0 h 810"/>
              <a:gd name="T38" fmla="*/ 347 w 347"/>
              <a:gd name="T39" fmla="*/ 810 h 8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7" h="810">
                <a:moveTo>
                  <a:pt x="159" y="0"/>
                </a:moveTo>
                <a:lnTo>
                  <a:pt x="292" y="0"/>
                </a:lnTo>
                <a:lnTo>
                  <a:pt x="63" y="358"/>
                </a:lnTo>
                <a:lnTo>
                  <a:pt x="346" y="188"/>
                </a:lnTo>
                <a:lnTo>
                  <a:pt x="111" y="634"/>
                </a:lnTo>
                <a:lnTo>
                  <a:pt x="187" y="607"/>
                </a:lnTo>
                <a:lnTo>
                  <a:pt x="23" y="809"/>
                </a:lnTo>
                <a:lnTo>
                  <a:pt x="28" y="549"/>
                </a:lnTo>
                <a:lnTo>
                  <a:pt x="68" y="612"/>
                </a:lnTo>
                <a:lnTo>
                  <a:pt x="173" y="341"/>
                </a:lnTo>
                <a:lnTo>
                  <a:pt x="0" y="429"/>
                </a:lnTo>
                <a:lnTo>
                  <a:pt x="159" y="0"/>
                </a:lnTo>
              </a:path>
            </a:pathLst>
          </a:custGeom>
          <a:solidFill>
            <a:schemeClr val="bg2"/>
          </a:solidFill>
          <a:ln w="12700">
            <a:noFill/>
            <a:round/>
            <a:headEnd/>
            <a:tailEnd/>
          </a:ln>
        </p:spPr>
        <p:txBody>
          <a:bodyPr tIns="91440" bIns="91440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AutoShape 80"/>
          <p:cNvSpPr>
            <a:spLocks noChangeArrowheads="1"/>
          </p:cNvSpPr>
          <p:nvPr/>
        </p:nvSpPr>
        <p:spPr bwMode="gray">
          <a:xfrm>
            <a:off x="7455587" y="1968781"/>
            <a:ext cx="820738" cy="8509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2160 w 21600"/>
              <a:gd name="T13" fmla="*/ 8640 h 21600"/>
              <a:gd name="T14" fmla="*/ 19440 w 21600"/>
              <a:gd name="T15" fmla="*/ 129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sp>
        <p:nvSpPr>
          <p:cNvPr id="47" name="Freeform 81"/>
          <p:cNvSpPr>
            <a:spLocks/>
          </p:cNvSpPr>
          <p:nvPr/>
        </p:nvSpPr>
        <p:spPr bwMode="gray">
          <a:xfrm>
            <a:off x="8496988" y="1968781"/>
            <a:ext cx="1057275" cy="812800"/>
          </a:xfrm>
          <a:custGeom>
            <a:avLst/>
            <a:gdLst>
              <a:gd name="T0" fmla="*/ 2147483647 w 853"/>
              <a:gd name="T1" fmla="*/ 2147483647 h 918"/>
              <a:gd name="T2" fmla="*/ 0 w 853"/>
              <a:gd name="T3" fmla="*/ 2147483647 h 918"/>
              <a:gd name="T4" fmla="*/ 2147483647 w 853"/>
              <a:gd name="T5" fmla="*/ 2147483647 h 918"/>
              <a:gd name="T6" fmla="*/ 2147483647 w 853"/>
              <a:gd name="T7" fmla="*/ 2147483647 h 918"/>
              <a:gd name="T8" fmla="*/ 2147483647 w 853"/>
              <a:gd name="T9" fmla="*/ 2147483647 h 918"/>
              <a:gd name="T10" fmla="*/ 2147483647 w 853"/>
              <a:gd name="T11" fmla="*/ 2147483647 h 918"/>
              <a:gd name="T12" fmla="*/ 2147483647 w 853"/>
              <a:gd name="T13" fmla="*/ 2147483647 h 918"/>
              <a:gd name="T14" fmla="*/ 2147483647 w 853"/>
              <a:gd name="T15" fmla="*/ 2147483647 h 918"/>
              <a:gd name="T16" fmla="*/ 2147483647 w 853"/>
              <a:gd name="T17" fmla="*/ 2147483647 h 918"/>
              <a:gd name="T18" fmla="*/ 2147483647 w 853"/>
              <a:gd name="T19" fmla="*/ 2147483647 h 918"/>
              <a:gd name="T20" fmla="*/ 2147483647 w 853"/>
              <a:gd name="T21" fmla="*/ 2147483647 h 918"/>
              <a:gd name="T22" fmla="*/ 2147483647 w 853"/>
              <a:gd name="T23" fmla="*/ 2147483647 h 918"/>
              <a:gd name="T24" fmla="*/ 2147483647 w 853"/>
              <a:gd name="T25" fmla="*/ 2147483647 h 918"/>
              <a:gd name="T26" fmla="*/ 2147483647 w 853"/>
              <a:gd name="T27" fmla="*/ 2147483647 h 918"/>
              <a:gd name="T28" fmla="*/ 2147483647 w 853"/>
              <a:gd name="T29" fmla="*/ 2147483647 h 918"/>
              <a:gd name="T30" fmla="*/ 2147483647 w 853"/>
              <a:gd name="T31" fmla="*/ 2147483647 h 918"/>
              <a:gd name="T32" fmla="*/ 2147483647 w 853"/>
              <a:gd name="T33" fmla="*/ 2147483647 h 918"/>
              <a:gd name="T34" fmla="*/ 2147483647 w 853"/>
              <a:gd name="T35" fmla="*/ 2147483647 h 918"/>
              <a:gd name="T36" fmla="*/ 2147483647 w 853"/>
              <a:gd name="T37" fmla="*/ 2147483647 h 918"/>
              <a:gd name="T38" fmla="*/ 2147483647 w 853"/>
              <a:gd name="T39" fmla="*/ 2147483647 h 918"/>
              <a:gd name="T40" fmla="*/ 2147483647 w 853"/>
              <a:gd name="T41" fmla="*/ 2147483647 h 918"/>
              <a:gd name="T42" fmla="*/ 2147483647 w 853"/>
              <a:gd name="T43" fmla="*/ 2147483647 h 918"/>
              <a:gd name="T44" fmla="*/ 2147483647 w 853"/>
              <a:gd name="T45" fmla="*/ 2147483647 h 918"/>
              <a:gd name="T46" fmla="*/ 2147483647 w 853"/>
              <a:gd name="T47" fmla="*/ 2147483647 h 918"/>
              <a:gd name="T48" fmla="*/ 2147483647 w 853"/>
              <a:gd name="T49" fmla="*/ 2147483647 h 918"/>
              <a:gd name="T50" fmla="*/ 2147483647 w 853"/>
              <a:gd name="T51" fmla="*/ 2147483647 h 918"/>
              <a:gd name="T52" fmla="*/ 2147483647 w 853"/>
              <a:gd name="T53" fmla="*/ 2147483647 h 918"/>
              <a:gd name="T54" fmla="*/ 2147483647 w 853"/>
              <a:gd name="T55" fmla="*/ 2147483647 h 918"/>
              <a:gd name="T56" fmla="*/ 2147483647 w 853"/>
              <a:gd name="T57" fmla="*/ 2147483647 h 918"/>
              <a:gd name="T58" fmla="*/ 2147483647 w 853"/>
              <a:gd name="T59" fmla="*/ 2147483647 h 918"/>
              <a:gd name="T60" fmla="*/ 2147483647 w 853"/>
              <a:gd name="T61" fmla="*/ 2147483647 h 918"/>
              <a:gd name="T62" fmla="*/ 2147483647 w 853"/>
              <a:gd name="T63" fmla="*/ 2147483647 h 918"/>
              <a:gd name="T64" fmla="*/ 2147483647 w 853"/>
              <a:gd name="T65" fmla="*/ 2147483647 h 918"/>
              <a:gd name="T66" fmla="*/ 2147483647 w 853"/>
              <a:gd name="T67" fmla="*/ 2147483647 h 918"/>
              <a:gd name="T68" fmla="*/ 2147483647 w 853"/>
              <a:gd name="T69" fmla="*/ 0 h 918"/>
              <a:gd name="T70" fmla="*/ 2147483647 w 853"/>
              <a:gd name="T71" fmla="*/ 0 h 918"/>
              <a:gd name="T72" fmla="*/ 2147483647 w 853"/>
              <a:gd name="T73" fmla="*/ 2147483647 h 918"/>
              <a:gd name="T74" fmla="*/ 2147483647 w 853"/>
              <a:gd name="T75" fmla="*/ 2147483647 h 918"/>
              <a:gd name="T76" fmla="*/ 2147483647 w 853"/>
              <a:gd name="T77" fmla="*/ 2147483647 h 918"/>
              <a:gd name="T78" fmla="*/ 2147483647 w 853"/>
              <a:gd name="T79" fmla="*/ 2147483647 h 918"/>
              <a:gd name="T80" fmla="*/ 2147483647 w 853"/>
              <a:gd name="T81" fmla="*/ 2147483647 h 918"/>
              <a:gd name="T82" fmla="*/ 2147483647 w 853"/>
              <a:gd name="T83" fmla="*/ 2147483647 h 918"/>
              <a:gd name="T84" fmla="*/ 2147483647 w 853"/>
              <a:gd name="T85" fmla="*/ 2147483647 h 918"/>
              <a:gd name="T86" fmla="*/ 2147483647 w 853"/>
              <a:gd name="T87" fmla="*/ 2147483647 h 918"/>
              <a:gd name="T88" fmla="*/ 2147483647 w 853"/>
              <a:gd name="T89" fmla="*/ 2147483647 h 918"/>
              <a:gd name="T90" fmla="*/ 2147483647 w 853"/>
              <a:gd name="T91" fmla="*/ 2147483647 h 91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853"/>
              <a:gd name="T139" fmla="*/ 0 h 918"/>
              <a:gd name="T140" fmla="*/ 853 w 853"/>
              <a:gd name="T141" fmla="*/ 918 h 91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853" h="918">
                <a:moveTo>
                  <a:pt x="2" y="609"/>
                </a:moveTo>
                <a:lnTo>
                  <a:pt x="0" y="807"/>
                </a:lnTo>
                <a:lnTo>
                  <a:pt x="183" y="742"/>
                </a:lnTo>
                <a:lnTo>
                  <a:pt x="143" y="707"/>
                </a:lnTo>
                <a:lnTo>
                  <a:pt x="184" y="659"/>
                </a:lnTo>
                <a:lnTo>
                  <a:pt x="226" y="601"/>
                </a:lnTo>
                <a:lnTo>
                  <a:pt x="259" y="558"/>
                </a:lnTo>
                <a:lnTo>
                  <a:pt x="294" y="503"/>
                </a:lnTo>
                <a:lnTo>
                  <a:pt x="332" y="433"/>
                </a:lnTo>
                <a:lnTo>
                  <a:pt x="363" y="358"/>
                </a:lnTo>
                <a:lnTo>
                  <a:pt x="364" y="757"/>
                </a:lnTo>
                <a:lnTo>
                  <a:pt x="314" y="756"/>
                </a:lnTo>
                <a:lnTo>
                  <a:pt x="424" y="917"/>
                </a:lnTo>
                <a:lnTo>
                  <a:pt x="533" y="756"/>
                </a:lnTo>
                <a:lnTo>
                  <a:pt x="485" y="757"/>
                </a:lnTo>
                <a:lnTo>
                  <a:pt x="485" y="354"/>
                </a:lnTo>
                <a:lnTo>
                  <a:pt x="518" y="430"/>
                </a:lnTo>
                <a:lnTo>
                  <a:pt x="548" y="491"/>
                </a:lnTo>
                <a:lnTo>
                  <a:pt x="585" y="547"/>
                </a:lnTo>
                <a:lnTo>
                  <a:pt x="626" y="604"/>
                </a:lnTo>
                <a:lnTo>
                  <a:pt x="657" y="650"/>
                </a:lnTo>
                <a:lnTo>
                  <a:pt x="705" y="707"/>
                </a:lnTo>
                <a:lnTo>
                  <a:pt x="669" y="742"/>
                </a:lnTo>
                <a:lnTo>
                  <a:pt x="852" y="808"/>
                </a:lnTo>
                <a:lnTo>
                  <a:pt x="847" y="609"/>
                </a:lnTo>
                <a:lnTo>
                  <a:pt x="802" y="639"/>
                </a:lnTo>
                <a:lnTo>
                  <a:pt x="766" y="583"/>
                </a:lnTo>
                <a:lnTo>
                  <a:pt x="725" y="523"/>
                </a:lnTo>
                <a:lnTo>
                  <a:pt x="690" y="467"/>
                </a:lnTo>
                <a:lnTo>
                  <a:pt x="660" y="416"/>
                </a:lnTo>
                <a:lnTo>
                  <a:pt x="634" y="369"/>
                </a:lnTo>
                <a:lnTo>
                  <a:pt x="609" y="318"/>
                </a:lnTo>
                <a:lnTo>
                  <a:pt x="582" y="255"/>
                </a:lnTo>
                <a:lnTo>
                  <a:pt x="570" y="192"/>
                </a:lnTo>
                <a:lnTo>
                  <a:pt x="569" y="0"/>
                </a:lnTo>
                <a:lnTo>
                  <a:pt x="284" y="0"/>
                </a:lnTo>
                <a:lnTo>
                  <a:pt x="284" y="192"/>
                </a:lnTo>
                <a:lnTo>
                  <a:pt x="271" y="255"/>
                </a:lnTo>
                <a:lnTo>
                  <a:pt x="238" y="333"/>
                </a:lnTo>
                <a:lnTo>
                  <a:pt x="210" y="384"/>
                </a:lnTo>
                <a:lnTo>
                  <a:pt x="185" y="427"/>
                </a:lnTo>
                <a:lnTo>
                  <a:pt x="155" y="478"/>
                </a:lnTo>
                <a:lnTo>
                  <a:pt x="125" y="526"/>
                </a:lnTo>
                <a:lnTo>
                  <a:pt x="90" y="579"/>
                </a:lnTo>
                <a:lnTo>
                  <a:pt x="48" y="640"/>
                </a:lnTo>
                <a:lnTo>
                  <a:pt x="2" y="609"/>
                </a:lnTo>
              </a:path>
            </a:pathLst>
          </a:custGeom>
          <a:solidFill>
            <a:schemeClr val="bg2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Freeform 62"/>
          <p:cNvSpPr>
            <a:spLocks/>
          </p:cNvSpPr>
          <p:nvPr/>
        </p:nvSpPr>
        <p:spPr bwMode="auto">
          <a:xfrm>
            <a:off x="8404601" y="5884786"/>
            <a:ext cx="184731" cy="369332"/>
          </a:xfrm>
          <a:custGeom>
            <a:avLst/>
            <a:gdLst>
              <a:gd name="T0" fmla="*/ 78 w 147"/>
              <a:gd name="T1" fmla="*/ 0 h 228"/>
              <a:gd name="T2" fmla="*/ 136 w 147"/>
              <a:gd name="T3" fmla="*/ 0 h 228"/>
              <a:gd name="T4" fmla="*/ 79 w 147"/>
              <a:gd name="T5" fmla="*/ 81 h 228"/>
              <a:gd name="T6" fmla="*/ 69 w 147"/>
              <a:gd name="T7" fmla="*/ 89 h 228"/>
              <a:gd name="T8" fmla="*/ 147 w 147"/>
              <a:gd name="T9" fmla="*/ 86 h 228"/>
              <a:gd name="T10" fmla="*/ 63 w 147"/>
              <a:gd name="T11" fmla="*/ 228 h 228"/>
              <a:gd name="T12" fmla="*/ 3 w 147"/>
              <a:gd name="T13" fmla="*/ 228 h 228"/>
              <a:gd name="T14" fmla="*/ 70 w 147"/>
              <a:gd name="T15" fmla="*/ 117 h 228"/>
              <a:gd name="T16" fmla="*/ 0 w 147"/>
              <a:gd name="T17" fmla="*/ 117 h 228"/>
              <a:gd name="T18" fmla="*/ 78 w 147"/>
              <a:gd name="T19" fmla="*/ 0 h 2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7"/>
              <a:gd name="T31" fmla="*/ 0 h 228"/>
              <a:gd name="T32" fmla="*/ 147 w 147"/>
              <a:gd name="T33" fmla="*/ 228 h 22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7" h="228">
                <a:moveTo>
                  <a:pt x="78" y="0"/>
                </a:moveTo>
                <a:lnTo>
                  <a:pt x="136" y="0"/>
                </a:lnTo>
                <a:lnTo>
                  <a:pt x="79" y="81"/>
                </a:lnTo>
                <a:lnTo>
                  <a:pt x="69" y="89"/>
                </a:lnTo>
                <a:lnTo>
                  <a:pt x="147" y="86"/>
                </a:lnTo>
                <a:lnTo>
                  <a:pt x="63" y="228"/>
                </a:lnTo>
                <a:lnTo>
                  <a:pt x="3" y="228"/>
                </a:lnTo>
                <a:lnTo>
                  <a:pt x="70" y="117"/>
                </a:lnTo>
                <a:lnTo>
                  <a:pt x="0" y="117"/>
                </a:lnTo>
                <a:lnTo>
                  <a:pt x="78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Freeform 73"/>
          <p:cNvSpPr>
            <a:spLocks/>
          </p:cNvSpPr>
          <p:nvPr/>
        </p:nvSpPr>
        <p:spPr bwMode="auto">
          <a:xfrm>
            <a:off x="7846623" y="5003519"/>
            <a:ext cx="1300595" cy="167014"/>
          </a:xfrm>
          <a:custGeom>
            <a:avLst/>
            <a:gdLst>
              <a:gd name="T0" fmla="*/ 0 w 2427"/>
              <a:gd name="T1" fmla="*/ 0 h 314"/>
              <a:gd name="T2" fmla="*/ 2147483647 w 2427"/>
              <a:gd name="T3" fmla="*/ 2147483647 h 314"/>
              <a:gd name="T4" fmla="*/ 2147483647 w 2427"/>
              <a:gd name="T5" fmla="*/ 2147483647 h 314"/>
              <a:gd name="T6" fmla="*/ 2147483647 w 2427"/>
              <a:gd name="T7" fmla="*/ 2147483647 h 314"/>
              <a:gd name="T8" fmla="*/ 2147483647 w 2427"/>
              <a:gd name="T9" fmla="*/ 2147483647 h 314"/>
              <a:gd name="T10" fmla="*/ 2147483647 w 2427"/>
              <a:gd name="T11" fmla="*/ 2147483647 h 314"/>
              <a:gd name="T12" fmla="*/ 2147483647 w 2427"/>
              <a:gd name="T13" fmla="*/ 2147483647 h 314"/>
              <a:gd name="T14" fmla="*/ 2147483647 w 2427"/>
              <a:gd name="T15" fmla="*/ 2147483647 h 314"/>
              <a:gd name="T16" fmla="*/ 2147483647 w 2427"/>
              <a:gd name="T17" fmla="*/ 2147483647 h 3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27"/>
              <a:gd name="T28" fmla="*/ 0 h 314"/>
              <a:gd name="T29" fmla="*/ 2427 w 2427"/>
              <a:gd name="T30" fmla="*/ 314 h 3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27" h="314">
                <a:moveTo>
                  <a:pt x="0" y="0"/>
                </a:moveTo>
                <a:lnTo>
                  <a:pt x="272" y="304"/>
                </a:lnTo>
                <a:lnTo>
                  <a:pt x="571" y="13"/>
                </a:lnTo>
                <a:lnTo>
                  <a:pt x="879" y="312"/>
                </a:lnTo>
                <a:lnTo>
                  <a:pt x="1188" y="14"/>
                </a:lnTo>
                <a:lnTo>
                  <a:pt x="1498" y="314"/>
                </a:lnTo>
                <a:lnTo>
                  <a:pt x="1803" y="5"/>
                </a:lnTo>
                <a:lnTo>
                  <a:pt x="2112" y="310"/>
                </a:lnTo>
                <a:lnTo>
                  <a:pt x="2427" y="5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 bwMode="gray">
          <a:xfrm>
            <a:off x="6415775" y="1614488"/>
            <a:ext cx="3657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Arrows</a:t>
            </a:r>
          </a:p>
        </p:txBody>
      </p:sp>
      <p:sp>
        <p:nvSpPr>
          <p:cNvPr id="72" name="TextBox 71"/>
          <p:cNvSpPr txBox="1"/>
          <p:nvPr/>
        </p:nvSpPr>
        <p:spPr bwMode="gray">
          <a:xfrm>
            <a:off x="6415775" y="4607119"/>
            <a:ext cx="3657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200" b="1" dirty="0">
                <a:solidFill>
                  <a:schemeClr val="tx2"/>
                </a:solidFill>
              </a:rPr>
              <a:t>Scale breaks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6916637" y="4949825"/>
            <a:ext cx="473230" cy="1397000"/>
          </a:xfrm>
          <a:prstGeom prst="rect">
            <a:avLst/>
          </a:prstGeom>
          <a:solidFill>
            <a:schemeClr val="accent3"/>
          </a:solidFill>
          <a:ln w="12700" algn="ctr">
            <a:noFill/>
            <a:miter lim="800000"/>
            <a:headEnd/>
            <a:tailEnd/>
          </a:ln>
        </p:spPr>
        <p:txBody>
          <a:bodyPr wrap="none" lIns="88900" tIns="88900" rIns="88900" bIns="88900" anchor="ctr"/>
          <a:lstStyle/>
          <a:p>
            <a:pPr algn="ctr">
              <a:defRPr/>
            </a:pPr>
            <a:endParaRPr lang="en-US" sz="1400" kern="0">
              <a:solidFill>
                <a:sysClr val="windowText" lastClr="000000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812285" y="5138773"/>
            <a:ext cx="663822" cy="296863"/>
            <a:chOff x="6876428" y="2672441"/>
            <a:chExt cx="663822" cy="296863"/>
          </a:xfrm>
        </p:grpSpPr>
        <p:sp>
          <p:nvSpPr>
            <p:cNvPr id="79" name="Rectangle 72"/>
            <p:cNvSpPr>
              <a:spLocks noChangeArrowheads="1"/>
            </p:cNvSpPr>
            <p:nvPr/>
          </p:nvSpPr>
          <p:spPr bwMode="auto">
            <a:xfrm rot="20639597">
              <a:off x="6876428" y="2767302"/>
              <a:ext cx="663822" cy="11737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88900" tIns="88900" rIns="88900" bIns="88900" anchor="ctr"/>
            <a:lstStyle/>
            <a:p>
              <a:pPr algn="ctr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65"/>
            <p:cNvGrpSpPr>
              <a:grpSpLocks/>
            </p:cNvGrpSpPr>
            <p:nvPr/>
          </p:nvGrpSpPr>
          <p:grpSpPr bwMode="auto">
            <a:xfrm>
              <a:off x="6911342" y="2672441"/>
              <a:ext cx="596900" cy="296863"/>
              <a:chOff x="1672" y="1566"/>
              <a:chExt cx="316" cy="187"/>
            </a:xfrm>
          </p:grpSpPr>
          <p:sp>
            <p:nvSpPr>
              <p:cNvPr id="84" name="Line 66"/>
              <p:cNvSpPr>
                <a:spLocks noChangeShapeType="1"/>
              </p:cNvSpPr>
              <p:nvPr/>
            </p:nvSpPr>
            <p:spPr bwMode="auto">
              <a:xfrm flipV="1">
                <a:off x="1672" y="1643"/>
                <a:ext cx="316" cy="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8900" tIns="88900" rIns="88900" bIns="88900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Line 67"/>
              <p:cNvSpPr>
                <a:spLocks noChangeShapeType="1"/>
              </p:cNvSpPr>
              <p:nvPr/>
            </p:nvSpPr>
            <p:spPr bwMode="auto">
              <a:xfrm flipV="1">
                <a:off x="1672" y="1566"/>
                <a:ext cx="316" cy="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8900" tIns="88900" rIns="88900" bIns="88900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8165008" y="5375518"/>
            <a:ext cx="663822" cy="296863"/>
            <a:chOff x="6876428" y="2672441"/>
            <a:chExt cx="663822" cy="296863"/>
          </a:xfrm>
        </p:grpSpPr>
        <p:sp>
          <p:nvSpPr>
            <p:cNvPr id="87" name="Rectangle 72"/>
            <p:cNvSpPr>
              <a:spLocks noChangeArrowheads="1"/>
            </p:cNvSpPr>
            <p:nvPr/>
          </p:nvSpPr>
          <p:spPr bwMode="auto">
            <a:xfrm rot="20639597">
              <a:off x="6876428" y="2767302"/>
              <a:ext cx="663822" cy="11737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lIns="88900" tIns="88900" rIns="88900" bIns="88900" anchor="ctr"/>
            <a:lstStyle/>
            <a:p>
              <a:pPr algn="ctr">
                <a:defRPr/>
              </a:pPr>
              <a:endParaRPr lang="en-US" sz="14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8" name="Group 65"/>
            <p:cNvGrpSpPr>
              <a:grpSpLocks/>
            </p:cNvGrpSpPr>
            <p:nvPr/>
          </p:nvGrpSpPr>
          <p:grpSpPr bwMode="auto">
            <a:xfrm>
              <a:off x="6911342" y="2672441"/>
              <a:ext cx="596900" cy="296863"/>
              <a:chOff x="1672" y="1566"/>
              <a:chExt cx="316" cy="187"/>
            </a:xfrm>
          </p:grpSpPr>
          <p:sp>
            <p:nvSpPr>
              <p:cNvPr id="89" name="Line 66"/>
              <p:cNvSpPr>
                <a:spLocks noChangeShapeType="1"/>
              </p:cNvSpPr>
              <p:nvPr/>
            </p:nvSpPr>
            <p:spPr bwMode="auto">
              <a:xfrm flipV="1">
                <a:off x="1672" y="1643"/>
                <a:ext cx="316" cy="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8900" tIns="88900" rIns="88900" bIns="88900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Line 67"/>
              <p:cNvSpPr>
                <a:spLocks noChangeShapeType="1"/>
              </p:cNvSpPr>
              <p:nvPr/>
            </p:nvSpPr>
            <p:spPr bwMode="auto">
              <a:xfrm flipV="1">
                <a:off x="1672" y="1566"/>
                <a:ext cx="316" cy="11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lIns="88900" tIns="88900" rIns="88900" bIns="88900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1" name="TextBox 90"/>
          <p:cNvSpPr txBox="1"/>
          <p:nvPr/>
        </p:nvSpPr>
        <p:spPr bwMode="gray">
          <a:xfrm>
            <a:off x="6415775" y="3044935"/>
            <a:ext cx="36576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Headings</a:t>
            </a:r>
          </a:p>
        </p:txBody>
      </p:sp>
      <p:sp>
        <p:nvSpPr>
          <p:cNvPr id="93" name="TextBox 92"/>
          <p:cNvSpPr txBox="1"/>
          <p:nvPr/>
        </p:nvSpPr>
        <p:spPr bwMode="gray">
          <a:xfrm>
            <a:off x="1889760" y="1611313"/>
            <a:ext cx="44805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Call out containers</a:t>
            </a:r>
          </a:p>
        </p:txBody>
      </p:sp>
    </p:spTree>
    <p:extLst>
      <p:ext uri="{BB962C8B-B14F-4D97-AF65-F5344CB8AC3E}">
        <p14:creationId xmlns:p14="http://schemas.microsoft.com/office/powerpoint/2010/main" val="1111917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937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334" y="-193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Icon Arrays Practice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Freeform 13"/>
          <p:cNvSpPr>
            <a:spLocks noChangeAspect="1" noEditPoints="1"/>
          </p:cNvSpPr>
          <p:nvPr/>
        </p:nvSpPr>
        <p:spPr bwMode="auto">
          <a:xfrm>
            <a:off x="774090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3"/>
          <p:cNvSpPr>
            <a:spLocks noChangeAspect="1" noEditPoints="1"/>
          </p:cNvSpPr>
          <p:nvPr/>
        </p:nvSpPr>
        <p:spPr bwMode="auto">
          <a:xfrm>
            <a:off x="1524236" y="2841871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3"/>
          <p:cNvSpPr>
            <a:spLocks noChangeAspect="1" noEditPoints="1"/>
          </p:cNvSpPr>
          <p:nvPr/>
        </p:nvSpPr>
        <p:spPr bwMode="auto">
          <a:xfrm>
            <a:off x="2274382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3"/>
          <p:cNvSpPr>
            <a:spLocks noChangeAspect="1" noEditPoints="1"/>
          </p:cNvSpPr>
          <p:nvPr/>
        </p:nvSpPr>
        <p:spPr bwMode="auto">
          <a:xfrm>
            <a:off x="3024528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/>
          <p:cNvSpPr>
            <a:spLocks noChangeAspect="1" noEditPoints="1"/>
          </p:cNvSpPr>
          <p:nvPr/>
        </p:nvSpPr>
        <p:spPr bwMode="auto">
          <a:xfrm>
            <a:off x="3774674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3"/>
          <p:cNvSpPr>
            <a:spLocks noChangeAspect="1" noEditPoints="1"/>
          </p:cNvSpPr>
          <p:nvPr/>
        </p:nvSpPr>
        <p:spPr bwMode="auto">
          <a:xfrm>
            <a:off x="4524820" y="2841871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 noChangeAspect="1" noEditPoints="1"/>
          </p:cNvSpPr>
          <p:nvPr/>
        </p:nvSpPr>
        <p:spPr bwMode="auto">
          <a:xfrm>
            <a:off x="5274966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3"/>
          <p:cNvSpPr>
            <a:spLocks noChangeAspect="1" noEditPoints="1"/>
          </p:cNvSpPr>
          <p:nvPr/>
        </p:nvSpPr>
        <p:spPr bwMode="auto">
          <a:xfrm>
            <a:off x="6025112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/>
          <p:cNvSpPr>
            <a:spLocks noChangeAspect="1" noEditPoints="1"/>
          </p:cNvSpPr>
          <p:nvPr/>
        </p:nvSpPr>
        <p:spPr bwMode="auto">
          <a:xfrm>
            <a:off x="6775258" y="2841871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3"/>
          <p:cNvSpPr>
            <a:spLocks noChangeAspect="1" noEditPoints="1"/>
          </p:cNvSpPr>
          <p:nvPr/>
        </p:nvSpPr>
        <p:spPr bwMode="auto">
          <a:xfrm>
            <a:off x="7525401" y="2835147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94114" y="1632844"/>
            <a:ext cx="7261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Georgia, </a:t>
            </a:r>
            <a:r>
              <a:rPr lang="en-US" sz="4000" dirty="0" smtClean="0">
                <a:solidFill>
                  <a:schemeClr val="accent5"/>
                </a:solidFill>
              </a:rPr>
              <a:t>6</a:t>
            </a:r>
            <a:r>
              <a:rPr lang="en-US" dirty="0" smtClean="0"/>
              <a:t> out of 10 people believe they have a </a:t>
            </a:r>
            <a:r>
              <a:rPr lang="en-US" b="1" u="sng" dirty="0" smtClean="0">
                <a:solidFill>
                  <a:schemeClr val="accent5"/>
                </a:solidFill>
              </a:rPr>
              <a:t>lot of freedom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Freeform 13"/>
          <p:cNvSpPr>
            <a:spLocks noChangeAspect="1" noEditPoints="1"/>
          </p:cNvSpPr>
          <p:nvPr/>
        </p:nvSpPr>
        <p:spPr bwMode="auto">
          <a:xfrm>
            <a:off x="807707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 noChangeAspect="1" noEditPoints="1"/>
          </p:cNvSpPr>
          <p:nvPr/>
        </p:nvSpPr>
        <p:spPr bwMode="auto">
          <a:xfrm>
            <a:off x="1557853" y="4401730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/>
          <p:cNvSpPr>
            <a:spLocks noChangeAspect="1" noEditPoints="1"/>
          </p:cNvSpPr>
          <p:nvPr/>
        </p:nvSpPr>
        <p:spPr bwMode="auto">
          <a:xfrm>
            <a:off x="2307999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 noChangeAspect="1" noEditPoints="1"/>
          </p:cNvSpPr>
          <p:nvPr/>
        </p:nvSpPr>
        <p:spPr bwMode="auto">
          <a:xfrm>
            <a:off x="3058145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3"/>
          <p:cNvSpPr>
            <a:spLocks noChangeAspect="1" noEditPoints="1"/>
          </p:cNvSpPr>
          <p:nvPr/>
        </p:nvSpPr>
        <p:spPr bwMode="auto">
          <a:xfrm>
            <a:off x="3808291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3"/>
          <p:cNvSpPr>
            <a:spLocks noChangeAspect="1" noEditPoints="1"/>
          </p:cNvSpPr>
          <p:nvPr/>
        </p:nvSpPr>
        <p:spPr bwMode="auto">
          <a:xfrm>
            <a:off x="4558437" y="4401730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3"/>
          <p:cNvSpPr>
            <a:spLocks noChangeAspect="1" noEditPoints="1"/>
          </p:cNvSpPr>
          <p:nvPr/>
        </p:nvSpPr>
        <p:spPr bwMode="auto">
          <a:xfrm>
            <a:off x="5308583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3"/>
          <p:cNvSpPr>
            <a:spLocks noChangeAspect="1" noEditPoints="1"/>
          </p:cNvSpPr>
          <p:nvPr/>
        </p:nvSpPr>
        <p:spPr bwMode="auto">
          <a:xfrm>
            <a:off x="6058729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3"/>
          <p:cNvSpPr>
            <a:spLocks noChangeAspect="1" noEditPoints="1"/>
          </p:cNvSpPr>
          <p:nvPr/>
        </p:nvSpPr>
        <p:spPr bwMode="auto">
          <a:xfrm>
            <a:off x="6808875" y="4401730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3"/>
          <p:cNvSpPr>
            <a:spLocks noChangeAspect="1" noEditPoints="1"/>
          </p:cNvSpPr>
          <p:nvPr/>
        </p:nvSpPr>
        <p:spPr bwMode="auto">
          <a:xfrm>
            <a:off x="7559018" y="4395006"/>
            <a:ext cx="684903" cy="1464268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537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9378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85" y="-19385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Icon Array Resources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4DC7E53-51DA-4DD7-B76E-4B6778B1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A4DA-9BCF-4F12-AD27-179F4BD24842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62046" y="2002419"/>
            <a:ext cx="89819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t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www.iconarray.com/</a:t>
            </a: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endParaRPr lang="en-US" dirty="0" smtClean="0"/>
          </a:p>
          <a:p>
            <a:pPr marL="742950" lvl="1" indent="-285750" fontAlgn="t">
              <a:buFont typeface="Wingdings" charset="2"/>
              <a:buChar char="§"/>
            </a:pPr>
            <a:r>
              <a:rPr lang="en-US" dirty="0" smtClean="0"/>
              <a:t>Free </a:t>
            </a:r>
            <a:r>
              <a:rPr lang="en-US" dirty="0"/>
              <a:t>online icon array maker from UM, also does a great job summarizing the </a:t>
            </a:r>
            <a:r>
              <a:rPr lang="en-US" dirty="0" smtClean="0"/>
              <a:t>research</a:t>
            </a:r>
          </a:p>
          <a:p>
            <a:pPr marL="742950" lvl="1" indent="-285750" fontAlgn="t">
              <a:buFont typeface="Wingdings" charset="2"/>
              <a:buChar char="§"/>
            </a:pP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r>
              <a:rPr lang="en-US" dirty="0" smtClean="0"/>
              <a:t>PowerPoint titled “Helpful Pre-Made Graphics” in the Resources folder on </a:t>
            </a:r>
            <a:r>
              <a:rPr lang="en-US" dirty="0" err="1" smtClean="0"/>
              <a:t>Bcourses</a:t>
            </a: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r>
              <a:rPr lang="en-US" dirty="0">
                <a:hlinkClick r:id="rId4"/>
              </a:rPr>
              <a:t>https://www.flaticon.com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endParaRPr lang="en-US" dirty="0" smtClean="0"/>
          </a:p>
          <a:p>
            <a:pPr marL="800100" lvl="1" indent="-342900" fontAlgn="t">
              <a:buFont typeface="Wingdings" charset="2"/>
              <a:buChar char="§"/>
            </a:pPr>
            <a:r>
              <a:rPr lang="en-US" dirty="0" smtClean="0"/>
              <a:t>Free!! OMG!!!</a:t>
            </a:r>
          </a:p>
          <a:p>
            <a:pPr marL="800100" lvl="1" indent="-342900" fontAlgn="t">
              <a:buFont typeface="Wingdings" charset="2"/>
              <a:buChar char="§"/>
            </a:pPr>
            <a:endParaRPr lang="en-US" dirty="0" smtClean="0"/>
          </a:p>
          <a:p>
            <a:pPr marL="342900" indent="-342900" fontAlgn="t">
              <a:buFont typeface="+mj-lt"/>
              <a:buAutoNum type="arabicPeriod"/>
            </a:pPr>
            <a:r>
              <a:rPr lang="en-US" dirty="0">
                <a:hlinkClick r:id="rId5"/>
              </a:rPr>
              <a:t>http://www.vizhealth.org/wizard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342900" indent="-342900" fontAlgn="t">
              <a:buFont typeface="+mj-lt"/>
              <a:buAutoNum type="arabicPeriod"/>
            </a:pPr>
            <a:endParaRPr lang="en-US" dirty="0" smtClean="0"/>
          </a:p>
          <a:p>
            <a:pPr marL="800100" lvl="1" indent="-342900" fontAlgn="t">
              <a:buFont typeface="Wingdings" charset="2"/>
              <a:buChar char="§"/>
            </a:pPr>
            <a:r>
              <a:rPr lang="en-US" dirty="0" smtClean="0"/>
              <a:t>Really cool visualization builder for health related policy issues</a:t>
            </a: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87764" y="782621"/>
            <a:ext cx="8412480" cy="757255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‏"/>
            </a:pPr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</a:p>
        </p:txBody>
      </p:sp>
      <p:sp>
        <p:nvSpPr>
          <p:cNvPr id="470" name="Freeform 32"/>
          <p:cNvSpPr>
            <a:spLocks noChangeAspect="1" noEditPoints="1"/>
          </p:cNvSpPr>
          <p:nvPr/>
        </p:nvSpPr>
        <p:spPr bwMode="auto">
          <a:xfrm>
            <a:off x="2282519" y="1742184"/>
            <a:ext cx="219869" cy="303213"/>
          </a:xfrm>
          <a:custGeom>
            <a:avLst/>
            <a:gdLst>
              <a:gd name="T0" fmla="*/ 35 w 130"/>
              <a:gd name="T1" fmla="*/ 113 h 179"/>
              <a:gd name="T2" fmla="*/ 48 w 130"/>
              <a:gd name="T3" fmla="*/ 179 h 179"/>
              <a:gd name="T4" fmla="*/ 1 w 130"/>
              <a:gd name="T5" fmla="*/ 179 h 179"/>
              <a:gd name="T6" fmla="*/ 16 w 130"/>
              <a:gd name="T7" fmla="*/ 98 h 179"/>
              <a:gd name="T8" fmla="*/ 12 w 130"/>
              <a:gd name="T9" fmla="*/ 29 h 179"/>
              <a:gd name="T10" fmla="*/ 23 w 130"/>
              <a:gd name="T11" fmla="*/ 65 h 179"/>
              <a:gd name="T12" fmla="*/ 26 w 130"/>
              <a:gd name="T13" fmla="*/ 70 h 179"/>
              <a:gd name="T14" fmla="*/ 38 w 130"/>
              <a:gd name="T15" fmla="*/ 85 h 179"/>
              <a:gd name="T16" fmla="*/ 93 w 130"/>
              <a:gd name="T17" fmla="*/ 112 h 179"/>
              <a:gd name="T18" fmla="*/ 35 w 130"/>
              <a:gd name="T19" fmla="*/ 113 h 179"/>
              <a:gd name="T20" fmla="*/ 66 w 130"/>
              <a:gd name="T21" fmla="*/ 72 h 179"/>
              <a:gd name="T22" fmla="*/ 49 w 130"/>
              <a:gd name="T23" fmla="*/ 51 h 179"/>
              <a:gd name="T24" fmla="*/ 95 w 130"/>
              <a:gd name="T25" fmla="*/ 20 h 179"/>
              <a:gd name="T26" fmla="*/ 48 w 130"/>
              <a:gd name="T27" fmla="*/ 0 h 179"/>
              <a:gd name="T28" fmla="*/ 27 w 130"/>
              <a:gd name="T29" fmla="*/ 8 h 179"/>
              <a:gd name="T30" fmla="*/ 43 w 130"/>
              <a:gd name="T31" fmla="*/ 80 h 179"/>
              <a:gd name="T32" fmla="*/ 94 w 130"/>
              <a:gd name="T33" fmla="*/ 105 h 179"/>
              <a:gd name="T34" fmla="*/ 116 w 130"/>
              <a:gd name="T35" fmla="*/ 97 h 179"/>
              <a:gd name="T36" fmla="*/ 107 w 130"/>
              <a:gd name="T37" fmla="*/ 33 h 179"/>
              <a:gd name="T38" fmla="*/ 66 w 130"/>
              <a:gd name="T39" fmla="*/ 72 h 179"/>
              <a:gd name="T40" fmla="*/ 59 w 130"/>
              <a:gd name="T41" fmla="*/ 52 h 179"/>
              <a:gd name="T42" fmla="*/ 67 w 130"/>
              <a:gd name="T43" fmla="*/ 62 h 179"/>
              <a:gd name="T44" fmla="*/ 115 w 130"/>
              <a:gd name="T45" fmla="*/ 15 h 179"/>
              <a:gd name="T46" fmla="*/ 59 w 130"/>
              <a:gd name="T47" fmla="*/ 5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179">
                <a:moveTo>
                  <a:pt x="35" y="113"/>
                </a:moveTo>
                <a:cubicBezTo>
                  <a:pt x="48" y="179"/>
                  <a:pt x="48" y="179"/>
                  <a:pt x="48" y="179"/>
                </a:cubicBezTo>
                <a:cubicBezTo>
                  <a:pt x="1" y="179"/>
                  <a:pt x="1" y="179"/>
                  <a:pt x="1" y="179"/>
                </a:cubicBezTo>
                <a:cubicBezTo>
                  <a:pt x="16" y="98"/>
                  <a:pt x="16" y="98"/>
                  <a:pt x="16" y="98"/>
                </a:cubicBezTo>
                <a:cubicBezTo>
                  <a:pt x="1" y="80"/>
                  <a:pt x="0" y="53"/>
                  <a:pt x="12" y="29"/>
                </a:cubicBezTo>
                <a:cubicBezTo>
                  <a:pt x="12" y="40"/>
                  <a:pt x="15" y="53"/>
                  <a:pt x="23" y="65"/>
                </a:cubicBezTo>
                <a:cubicBezTo>
                  <a:pt x="26" y="70"/>
                  <a:pt x="26" y="70"/>
                  <a:pt x="26" y="70"/>
                </a:cubicBezTo>
                <a:cubicBezTo>
                  <a:pt x="29" y="75"/>
                  <a:pt x="33" y="80"/>
                  <a:pt x="38" y="85"/>
                </a:cubicBezTo>
                <a:cubicBezTo>
                  <a:pt x="55" y="101"/>
                  <a:pt x="75" y="111"/>
                  <a:pt x="93" y="112"/>
                </a:cubicBezTo>
                <a:cubicBezTo>
                  <a:pt x="73" y="121"/>
                  <a:pt x="52" y="121"/>
                  <a:pt x="35" y="113"/>
                </a:cubicBezTo>
                <a:close/>
                <a:moveTo>
                  <a:pt x="66" y="72"/>
                </a:moveTo>
                <a:cubicBezTo>
                  <a:pt x="49" y="51"/>
                  <a:pt x="49" y="51"/>
                  <a:pt x="49" y="51"/>
                </a:cubicBezTo>
                <a:cubicBezTo>
                  <a:pt x="95" y="20"/>
                  <a:pt x="95" y="20"/>
                  <a:pt x="95" y="20"/>
                </a:cubicBezTo>
                <a:cubicBezTo>
                  <a:pt x="79" y="7"/>
                  <a:pt x="64" y="0"/>
                  <a:pt x="48" y="0"/>
                </a:cubicBezTo>
                <a:cubicBezTo>
                  <a:pt x="40" y="0"/>
                  <a:pt x="32" y="2"/>
                  <a:pt x="27" y="8"/>
                </a:cubicBezTo>
                <a:cubicBezTo>
                  <a:pt x="11" y="23"/>
                  <a:pt x="19" y="56"/>
                  <a:pt x="43" y="80"/>
                </a:cubicBezTo>
                <a:cubicBezTo>
                  <a:pt x="59" y="96"/>
                  <a:pt x="78" y="105"/>
                  <a:pt x="94" y="105"/>
                </a:cubicBezTo>
                <a:cubicBezTo>
                  <a:pt x="103" y="105"/>
                  <a:pt x="110" y="102"/>
                  <a:pt x="116" y="97"/>
                </a:cubicBezTo>
                <a:cubicBezTo>
                  <a:pt x="130" y="82"/>
                  <a:pt x="124" y="55"/>
                  <a:pt x="107" y="33"/>
                </a:cubicBezTo>
                <a:lnTo>
                  <a:pt x="66" y="72"/>
                </a:lnTo>
                <a:close/>
                <a:moveTo>
                  <a:pt x="59" y="52"/>
                </a:moveTo>
                <a:cubicBezTo>
                  <a:pt x="67" y="62"/>
                  <a:pt x="67" y="62"/>
                  <a:pt x="67" y="62"/>
                </a:cubicBezTo>
                <a:cubicBezTo>
                  <a:pt x="115" y="15"/>
                  <a:pt x="115" y="15"/>
                  <a:pt x="115" y="15"/>
                </a:cubicBezTo>
                <a:lnTo>
                  <a:pt x="5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8" name="Freeform 30"/>
          <p:cNvSpPr>
            <a:spLocks noChangeAspect="1" noEditPoints="1"/>
          </p:cNvSpPr>
          <p:nvPr/>
        </p:nvSpPr>
        <p:spPr bwMode="auto">
          <a:xfrm>
            <a:off x="8537694" y="6044803"/>
            <a:ext cx="216669" cy="301752"/>
          </a:xfrm>
          <a:custGeom>
            <a:avLst/>
            <a:gdLst>
              <a:gd name="T0" fmla="*/ 72 w 104"/>
              <a:gd name="T1" fmla="*/ 125 h 144"/>
              <a:gd name="T2" fmla="*/ 72 w 104"/>
              <a:gd name="T3" fmla="*/ 142 h 144"/>
              <a:gd name="T4" fmla="*/ 0 w 104"/>
              <a:gd name="T5" fmla="*/ 142 h 144"/>
              <a:gd name="T6" fmla="*/ 0 w 104"/>
              <a:gd name="T7" fmla="*/ 0 h 144"/>
              <a:gd name="T8" fmla="*/ 102 w 104"/>
              <a:gd name="T9" fmla="*/ 0 h 144"/>
              <a:gd name="T10" fmla="*/ 102 w 104"/>
              <a:gd name="T11" fmla="*/ 111 h 144"/>
              <a:gd name="T12" fmla="*/ 85 w 104"/>
              <a:gd name="T13" fmla="*/ 111 h 144"/>
              <a:gd name="T14" fmla="*/ 72 w 104"/>
              <a:gd name="T15" fmla="*/ 125 h 144"/>
              <a:gd name="T16" fmla="*/ 104 w 104"/>
              <a:gd name="T17" fmla="*/ 118 h 144"/>
              <a:gd name="T18" fmla="*/ 86 w 104"/>
              <a:gd name="T19" fmla="*/ 118 h 144"/>
              <a:gd name="T20" fmla="*/ 78 w 104"/>
              <a:gd name="T21" fmla="*/ 126 h 144"/>
              <a:gd name="T22" fmla="*/ 78 w 104"/>
              <a:gd name="T23" fmla="*/ 144 h 144"/>
              <a:gd name="T24" fmla="*/ 104 w 104"/>
              <a:gd name="T25" fmla="*/ 11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4" h="144">
                <a:moveTo>
                  <a:pt x="72" y="125"/>
                </a:moveTo>
                <a:cubicBezTo>
                  <a:pt x="72" y="142"/>
                  <a:pt x="72" y="142"/>
                  <a:pt x="72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0"/>
                  <a:pt x="0" y="0"/>
                  <a:pt x="0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111"/>
                  <a:pt x="102" y="111"/>
                  <a:pt x="102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78" y="111"/>
                  <a:pt x="72" y="118"/>
                  <a:pt x="72" y="125"/>
                </a:cubicBezTo>
                <a:close/>
                <a:moveTo>
                  <a:pt x="104" y="118"/>
                </a:moveTo>
                <a:cubicBezTo>
                  <a:pt x="86" y="118"/>
                  <a:pt x="86" y="118"/>
                  <a:pt x="86" y="118"/>
                </a:cubicBezTo>
                <a:cubicBezTo>
                  <a:pt x="82" y="118"/>
                  <a:pt x="78" y="121"/>
                  <a:pt x="78" y="126"/>
                </a:cubicBezTo>
                <a:cubicBezTo>
                  <a:pt x="78" y="144"/>
                  <a:pt x="78" y="144"/>
                  <a:pt x="78" y="144"/>
                </a:cubicBezTo>
                <a:lnTo>
                  <a:pt x="104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9" name="Freeform 68"/>
          <p:cNvSpPr>
            <a:spLocks noChangeAspect="1" noEditPoints="1"/>
          </p:cNvSpPr>
          <p:nvPr/>
        </p:nvSpPr>
        <p:spPr bwMode="auto">
          <a:xfrm>
            <a:off x="7084707" y="6044803"/>
            <a:ext cx="300688" cy="301752"/>
          </a:xfrm>
          <a:custGeom>
            <a:avLst/>
            <a:gdLst>
              <a:gd name="T0" fmla="*/ 118 w 133"/>
              <a:gd name="T1" fmla="*/ 15 h 133"/>
              <a:gd name="T2" fmla="*/ 111 w 133"/>
              <a:gd name="T3" fmla="*/ 15 h 133"/>
              <a:gd name="T4" fmla="*/ 111 w 133"/>
              <a:gd name="T5" fmla="*/ 30 h 133"/>
              <a:gd name="T6" fmla="*/ 88 w 133"/>
              <a:gd name="T7" fmla="*/ 30 h 133"/>
              <a:gd name="T8" fmla="*/ 88 w 133"/>
              <a:gd name="T9" fmla="*/ 15 h 133"/>
              <a:gd name="T10" fmla="*/ 45 w 133"/>
              <a:gd name="T11" fmla="*/ 15 h 133"/>
              <a:gd name="T12" fmla="*/ 45 w 133"/>
              <a:gd name="T13" fmla="*/ 30 h 133"/>
              <a:gd name="T14" fmla="*/ 21 w 133"/>
              <a:gd name="T15" fmla="*/ 30 h 133"/>
              <a:gd name="T16" fmla="*/ 21 w 133"/>
              <a:gd name="T17" fmla="*/ 15 h 133"/>
              <a:gd name="T18" fmla="*/ 15 w 133"/>
              <a:gd name="T19" fmla="*/ 15 h 133"/>
              <a:gd name="T20" fmla="*/ 0 w 133"/>
              <a:gd name="T21" fmla="*/ 30 h 133"/>
              <a:gd name="T22" fmla="*/ 0 w 133"/>
              <a:gd name="T23" fmla="*/ 118 h 133"/>
              <a:gd name="T24" fmla="*/ 15 w 133"/>
              <a:gd name="T25" fmla="*/ 133 h 133"/>
              <a:gd name="T26" fmla="*/ 118 w 133"/>
              <a:gd name="T27" fmla="*/ 133 h 133"/>
              <a:gd name="T28" fmla="*/ 133 w 133"/>
              <a:gd name="T29" fmla="*/ 118 h 133"/>
              <a:gd name="T30" fmla="*/ 133 w 133"/>
              <a:gd name="T31" fmla="*/ 30 h 133"/>
              <a:gd name="T32" fmla="*/ 118 w 133"/>
              <a:gd name="T33" fmla="*/ 15 h 133"/>
              <a:gd name="T34" fmla="*/ 118 w 133"/>
              <a:gd name="T35" fmla="*/ 118 h 133"/>
              <a:gd name="T36" fmla="*/ 15 w 133"/>
              <a:gd name="T37" fmla="*/ 118 h 133"/>
              <a:gd name="T38" fmla="*/ 15 w 133"/>
              <a:gd name="T39" fmla="*/ 59 h 133"/>
              <a:gd name="T40" fmla="*/ 118 w 133"/>
              <a:gd name="T41" fmla="*/ 59 h 133"/>
              <a:gd name="T42" fmla="*/ 118 w 133"/>
              <a:gd name="T43" fmla="*/ 118 h 133"/>
              <a:gd name="T44" fmla="*/ 38 w 133"/>
              <a:gd name="T45" fmla="*/ 0 h 133"/>
              <a:gd name="T46" fmla="*/ 28 w 133"/>
              <a:gd name="T47" fmla="*/ 0 h 133"/>
              <a:gd name="T48" fmla="*/ 28 w 133"/>
              <a:gd name="T49" fmla="*/ 25 h 133"/>
              <a:gd name="T50" fmla="*/ 38 w 133"/>
              <a:gd name="T51" fmla="*/ 25 h 133"/>
              <a:gd name="T52" fmla="*/ 38 w 133"/>
              <a:gd name="T53" fmla="*/ 0 h 133"/>
              <a:gd name="T54" fmla="*/ 105 w 133"/>
              <a:gd name="T55" fmla="*/ 0 h 133"/>
              <a:gd name="T56" fmla="*/ 94 w 133"/>
              <a:gd name="T57" fmla="*/ 0 h 133"/>
              <a:gd name="T58" fmla="*/ 94 w 133"/>
              <a:gd name="T59" fmla="*/ 25 h 133"/>
              <a:gd name="T60" fmla="*/ 105 w 133"/>
              <a:gd name="T61" fmla="*/ 25 h 133"/>
              <a:gd name="T62" fmla="*/ 105 w 133"/>
              <a:gd name="T6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3" h="133">
                <a:moveTo>
                  <a:pt x="118" y="15"/>
                </a:moveTo>
                <a:cubicBezTo>
                  <a:pt x="111" y="15"/>
                  <a:pt x="111" y="15"/>
                  <a:pt x="111" y="15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88" y="30"/>
                  <a:pt x="88" y="30"/>
                  <a:pt x="88" y="30"/>
                </a:cubicBezTo>
                <a:cubicBezTo>
                  <a:pt x="88" y="15"/>
                  <a:pt x="88" y="15"/>
                  <a:pt x="88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30"/>
                  <a:pt x="45" y="30"/>
                  <a:pt x="45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15"/>
                  <a:pt x="21" y="15"/>
                  <a:pt x="21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6" y="15"/>
                  <a:pt x="0" y="22"/>
                  <a:pt x="0" y="3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6" y="133"/>
                  <a:pt x="15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6" y="133"/>
                  <a:pt x="133" y="126"/>
                  <a:pt x="133" y="118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2"/>
                  <a:pt x="126" y="15"/>
                  <a:pt x="118" y="15"/>
                </a:cubicBezTo>
                <a:close/>
                <a:moveTo>
                  <a:pt x="118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59"/>
                  <a:pt x="15" y="59"/>
                  <a:pt x="15" y="59"/>
                </a:cubicBezTo>
                <a:cubicBezTo>
                  <a:pt x="118" y="59"/>
                  <a:pt x="118" y="59"/>
                  <a:pt x="118" y="59"/>
                </a:cubicBezTo>
                <a:lnTo>
                  <a:pt x="118" y="118"/>
                </a:lnTo>
                <a:close/>
                <a:moveTo>
                  <a:pt x="38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25"/>
                  <a:pt x="28" y="25"/>
                  <a:pt x="28" y="25"/>
                </a:cubicBezTo>
                <a:cubicBezTo>
                  <a:pt x="38" y="25"/>
                  <a:pt x="38" y="25"/>
                  <a:pt x="38" y="25"/>
                </a:cubicBezTo>
                <a:lnTo>
                  <a:pt x="38" y="0"/>
                </a:lnTo>
                <a:close/>
                <a:moveTo>
                  <a:pt x="105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25"/>
                  <a:pt x="94" y="25"/>
                  <a:pt x="94" y="25"/>
                </a:cubicBezTo>
                <a:cubicBezTo>
                  <a:pt x="105" y="25"/>
                  <a:pt x="105" y="25"/>
                  <a:pt x="105" y="25"/>
                </a:cubicBezTo>
                <a:lnTo>
                  <a:pt x="1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0" name="Freeform 82"/>
          <p:cNvSpPr>
            <a:spLocks noChangeAspect="1" noEditPoints="1"/>
          </p:cNvSpPr>
          <p:nvPr/>
        </p:nvSpPr>
        <p:spPr bwMode="auto">
          <a:xfrm>
            <a:off x="3524640" y="6044803"/>
            <a:ext cx="378693" cy="301752"/>
          </a:xfrm>
          <a:custGeom>
            <a:avLst/>
            <a:gdLst>
              <a:gd name="T0" fmla="*/ 141 w 148"/>
              <a:gd name="T1" fmla="*/ 37 h 118"/>
              <a:gd name="T2" fmla="*/ 7 w 148"/>
              <a:gd name="T3" fmla="*/ 37 h 118"/>
              <a:gd name="T4" fmla="*/ 1 w 148"/>
              <a:gd name="T5" fmla="*/ 44 h 118"/>
              <a:gd name="T6" fmla="*/ 7 w 148"/>
              <a:gd name="T7" fmla="*/ 110 h 118"/>
              <a:gd name="T8" fmla="*/ 15 w 148"/>
              <a:gd name="T9" fmla="*/ 118 h 118"/>
              <a:gd name="T10" fmla="*/ 134 w 148"/>
              <a:gd name="T11" fmla="*/ 118 h 118"/>
              <a:gd name="T12" fmla="*/ 142 w 148"/>
              <a:gd name="T13" fmla="*/ 110 h 118"/>
              <a:gd name="T14" fmla="*/ 148 w 148"/>
              <a:gd name="T15" fmla="*/ 44 h 118"/>
              <a:gd name="T16" fmla="*/ 141 w 148"/>
              <a:gd name="T17" fmla="*/ 37 h 118"/>
              <a:gd name="T18" fmla="*/ 136 w 148"/>
              <a:gd name="T19" fmla="*/ 20 h 118"/>
              <a:gd name="T20" fmla="*/ 127 w 148"/>
              <a:gd name="T21" fmla="*/ 14 h 118"/>
              <a:gd name="T22" fmla="*/ 77 w 148"/>
              <a:gd name="T23" fmla="*/ 14 h 118"/>
              <a:gd name="T24" fmla="*/ 65 w 148"/>
              <a:gd name="T25" fmla="*/ 9 h 118"/>
              <a:gd name="T26" fmla="*/ 60 w 148"/>
              <a:gd name="T27" fmla="*/ 5 h 118"/>
              <a:gd name="T28" fmla="*/ 47 w 148"/>
              <a:gd name="T29" fmla="*/ 0 h 118"/>
              <a:gd name="T30" fmla="*/ 23 w 148"/>
              <a:gd name="T31" fmla="*/ 0 h 118"/>
              <a:gd name="T32" fmla="*/ 15 w 148"/>
              <a:gd name="T33" fmla="*/ 7 h 118"/>
              <a:gd name="T34" fmla="*/ 13 w 148"/>
              <a:gd name="T35" fmla="*/ 26 h 118"/>
              <a:gd name="T36" fmla="*/ 138 w 148"/>
              <a:gd name="T37" fmla="*/ 26 h 118"/>
              <a:gd name="T38" fmla="*/ 136 w 148"/>
              <a:gd name="T39" fmla="*/ 2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8" h="118">
                <a:moveTo>
                  <a:pt x="141" y="37"/>
                </a:moveTo>
                <a:cubicBezTo>
                  <a:pt x="7" y="37"/>
                  <a:pt x="7" y="37"/>
                  <a:pt x="7" y="37"/>
                </a:cubicBezTo>
                <a:cubicBezTo>
                  <a:pt x="1" y="37"/>
                  <a:pt x="0" y="40"/>
                  <a:pt x="1" y="44"/>
                </a:cubicBezTo>
                <a:cubicBezTo>
                  <a:pt x="7" y="110"/>
                  <a:pt x="7" y="110"/>
                  <a:pt x="7" y="110"/>
                </a:cubicBezTo>
                <a:cubicBezTo>
                  <a:pt x="7" y="114"/>
                  <a:pt x="8" y="118"/>
                  <a:pt x="15" y="118"/>
                </a:cubicBezTo>
                <a:cubicBezTo>
                  <a:pt x="134" y="118"/>
                  <a:pt x="134" y="118"/>
                  <a:pt x="134" y="118"/>
                </a:cubicBezTo>
                <a:cubicBezTo>
                  <a:pt x="141" y="118"/>
                  <a:pt x="142" y="114"/>
                  <a:pt x="142" y="110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40"/>
                  <a:pt x="148" y="37"/>
                  <a:pt x="141" y="37"/>
                </a:cubicBezTo>
                <a:close/>
                <a:moveTo>
                  <a:pt x="136" y="20"/>
                </a:moveTo>
                <a:cubicBezTo>
                  <a:pt x="136" y="17"/>
                  <a:pt x="132" y="14"/>
                  <a:pt x="12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3" y="14"/>
                  <a:pt x="67" y="12"/>
                  <a:pt x="65" y="9"/>
                </a:cubicBezTo>
                <a:cubicBezTo>
                  <a:pt x="60" y="5"/>
                  <a:pt x="60" y="5"/>
                  <a:pt x="60" y="5"/>
                </a:cubicBezTo>
                <a:cubicBezTo>
                  <a:pt x="57" y="2"/>
                  <a:pt x="51" y="0"/>
                  <a:pt x="4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9" y="0"/>
                  <a:pt x="16" y="3"/>
                  <a:pt x="15" y="7"/>
                </a:cubicBezTo>
                <a:cubicBezTo>
                  <a:pt x="13" y="26"/>
                  <a:pt x="13" y="26"/>
                  <a:pt x="13" y="26"/>
                </a:cubicBezTo>
                <a:cubicBezTo>
                  <a:pt x="138" y="26"/>
                  <a:pt x="138" y="26"/>
                  <a:pt x="138" y="26"/>
                </a:cubicBezTo>
                <a:lnTo>
                  <a:pt x="136" y="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" name="Freeform 83"/>
          <p:cNvSpPr>
            <a:spLocks noChangeAspect="1" noEditPoints="1"/>
          </p:cNvSpPr>
          <p:nvPr/>
        </p:nvSpPr>
        <p:spPr bwMode="auto">
          <a:xfrm>
            <a:off x="2956490" y="6044803"/>
            <a:ext cx="376290" cy="301752"/>
          </a:xfrm>
          <a:custGeom>
            <a:avLst/>
            <a:gdLst>
              <a:gd name="T0" fmla="*/ 125 w 147"/>
              <a:gd name="T1" fmla="*/ 22 h 118"/>
              <a:gd name="T2" fmla="*/ 118 w 147"/>
              <a:gd name="T3" fmla="*/ 14 h 118"/>
              <a:gd name="T4" fmla="*/ 30 w 147"/>
              <a:gd name="T5" fmla="*/ 14 h 118"/>
              <a:gd name="T6" fmla="*/ 22 w 147"/>
              <a:gd name="T7" fmla="*/ 22 h 118"/>
              <a:gd name="T8" fmla="*/ 22 w 147"/>
              <a:gd name="T9" fmla="*/ 29 h 118"/>
              <a:gd name="T10" fmla="*/ 125 w 147"/>
              <a:gd name="T11" fmla="*/ 29 h 118"/>
              <a:gd name="T12" fmla="*/ 125 w 147"/>
              <a:gd name="T13" fmla="*/ 22 h 118"/>
              <a:gd name="T14" fmla="*/ 103 w 147"/>
              <a:gd name="T15" fmla="*/ 0 h 118"/>
              <a:gd name="T16" fmla="*/ 44 w 147"/>
              <a:gd name="T17" fmla="*/ 0 h 118"/>
              <a:gd name="T18" fmla="*/ 37 w 147"/>
              <a:gd name="T19" fmla="*/ 7 h 118"/>
              <a:gd name="T20" fmla="*/ 110 w 147"/>
              <a:gd name="T21" fmla="*/ 7 h 118"/>
              <a:gd name="T22" fmla="*/ 103 w 147"/>
              <a:gd name="T23" fmla="*/ 0 h 118"/>
              <a:gd name="T24" fmla="*/ 140 w 147"/>
              <a:gd name="T25" fmla="*/ 29 h 118"/>
              <a:gd name="T26" fmla="*/ 135 w 147"/>
              <a:gd name="T27" fmla="*/ 25 h 118"/>
              <a:gd name="T28" fmla="*/ 135 w 147"/>
              <a:gd name="T29" fmla="*/ 37 h 118"/>
              <a:gd name="T30" fmla="*/ 12 w 147"/>
              <a:gd name="T31" fmla="*/ 37 h 118"/>
              <a:gd name="T32" fmla="*/ 12 w 147"/>
              <a:gd name="T33" fmla="*/ 25 h 118"/>
              <a:gd name="T34" fmla="*/ 8 w 147"/>
              <a:gd name="T35" fmla="*/ 29 h 118"/>
              <a:gd name="T36" fmla="*/ 2 w 147"/>
              <a:gd name="T37" fmla="*/ 44 h 118"/>
              <a:gd name="T38" fmla="*/ 13 w 147"/>
              <a:gd name="T39" fmla="*/ 110 h 118"/>
              <a:gd name="T40" fmla="*/ 22 w 147"/>
              <a:gd name="T41" fmla="*/ 118 h 118"/>
              <a:gd name="T42" fmla="*/ 125 w 147"/>
              <a:gd name="T43" fmla="*/ 118 h 118"/>
              <a:gd name="T44" fmla="*/ 134 w 147"/>
              <a:gd name="T45" fmla="*/ 110 h 118"/>
              <a:gd name="T46" fmla="*/ 146 w 147"/>
              <a:gd name="T47" fmla="*/ 44 h 118"/>
              <a:gd name="T48" fmla="*/ 140 w 147"/>
              <a:gd name="T49" fmla="*/ 29 h 118"/>
              <a:gd name="T50" fmla="*/ 103 w 147"/>
              <a:gd name="T51" fmla="*/ 69 h 118"/>
              <a:gd name="T52" fmla="*/ 96 w 147"/>
              <a:gd name="T53" fmla="*/ 76 h 118"/>
              <a:gd name="T54" fmla="*/ 52 w 147"/>
              <a:gd name="T55" fmla="*/ 76 h 118"/>
              <a:gd name="T56" fmla="*/ 44 w 147"/>
              <a:gd name="T57" fmla="*/ 69 h 118"/>
              <a:gd name="T58" fmla="*/ 44 w 147"/>
              <a:gd name="T59" fmla="*/ 54 h 118"/>
              <a:gd name="T60" fmla="*/ 55 w 147"/>
              <a:gd name="T61" fmla="*/ 54 h 118"/>
              <a:gd name="T62" fmla="*/ 55 w 147"/>
              <a:gd name="T63" fmla="*/ 66 h 118"/>
              <a:gd name="T64" fmla="*/ 93 w 147"/>
              <a:gd name="T65" fmla="*/ 66 h 118"/>
              <a:gd name="T66" fmla="*/ 93 w 147"/>
              <a:gd name="T67" fmla="*/ 54 h 118"/>
              <a:gd name="T68" fmla="*/ 103 w 147"/>
              <a:gd name="T69" fmla="*/ 54 h 118"/>
              <a:gd name="T70" fmla="*/ 103 w 147"/>
              <a:gd name="T71" fmla="*/ 6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7" h="118">
                <a:moveTo>
                  <a:pt x="125" y="22"/>
                </a:moveTo>
                <a:cubicBezTo>
                  <a:pt x="125" y="14"/>
                  <a:pt x="118" y="14"/>
                  <a:pt x="118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30" y="14"/>
                  <a:pt x="22" y="14"/>
                  <a:pt x="22" y="22"/>
                </a:cubicBezTo>
                <a:cubicBezTo>
                  <a:pt x="22" y="29"/>
                  <a:pt x="22" y="29"/>
                  <a:pt x="22" y="29"/>
                </a:cubicBezTo>
                <a:cubicBezTo>
                  <a:pt x="125" y="29"/>
                  <a:pt x="125" y="29"/>
                  <a:pt x="125" y="29"/>
                </a:cubicBezTo>
                <a:lnTo>
                  <a:pt x="125" y="22"/>
                </a:lnTo>
                <a:close/>
                <a:moveTo>
                  <a:pt x="103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37" y="0"/>
                  <a:pt x="37" y="7"/>
                </a:cubicBezTo>
                <a:cubicBezTo>
                  <a:pt x="110" y="7"/>
                  <a:pt x="110" y="7"/>
                  <a:pt x="110" y="7"/>
                </a:cubicBezTo>
                <a:cubicBezTo>
                  <a:pt x="110" y="0"/>
                  <a:pt x="103" y="0"/>
                  <a:pt x="103" y="0"/>
                </a:cubicBezTo>
                <a:close/>
                <a:moveTo>
                  <a:pt x="140" y="29"/>
                </a:moveTo>
                <a:cubicBezTo>
                  <a:pt x="135" y="25"/>
                  <a:pt x="135" y="25"/>
                  <a:pt x="135" y="25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8" y="29"/>
                </a:cubicBezTo>
                <a:cubicBezTo>
                  <a:pt x="3" y="34"/>
                  <a:pt x="0" y="35"/>
                  <a:pt x="2" y="44"/>
                </a:cubicBezTo>
                <a:cubicBezTo>
                  <a:pt x="4" y="53"/>
                  <a:pt x="12" y="104"/>
                  <a:pt x="13" y="110"/>
                </a:cubicBezTo>
                <a:cubicBezTo>
                  <a:pt x="15" y="118"/>
                  <a:pt x="22" y="118"/>
                  <a:pt x="22" y="118"/>
                </a:cubicBezTo>
                <a:cubicBezTo>
                  <a:pt x="125" y="118"/>
                  <a:pt x="125" y="118"/>
                  <a:pt x="125" y="118"/>
                </a:cubicBezTo>
                <a:cubicBezTo>
                  <a:pt x="125" y="118"/>
                  <a:pt x="133" y="118"/>
                  <a:pt x="134" y="110"/>
                </a:cubicBezTo>
                <a:cubicBezTo>
                  <a:pt x="135" y="104"/>
                  <a:pt x="144" y="53"/>
                  <a:pt x="146" y="44"/>
                </a:cubicBezTo>
                <a:cubicBezTo>
                  <a:pt x="147" y="35"/>
                  <a:pt x="144" y="34"/>
                  <a:pt x="140" y="29"/>
                </a:cubicBezTo>
                <a:close/>
                <a:moveTo>
                  <a:pt x="103" y="69"/>
                </a:moveTo>
                <a:cubicBezTo>
                  <a:pt x="103" y="69"/>
                  <a:pt x="103" y="76"/>
                  <a:pt x="96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44" y="76"/>
                  <a:pt x="44" y="69"/>
                  <a:pt x="44" y="69"/>
                </a:cubicBezTo>
                <a:cubicBezTo>
                  <a:pt x="44" y="54"/>
                  <a:pt x="44" y="54"/>
                  <a:pt x="44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6"/>
                  <a:pt x="55" y="66"/>
                  <a:pt x="55" y="66"/>
                </a:cubicBezTo>
                <a:cubicBezTo>
                  <a:pt x="93" y="66"/>
                  <a:pt x="93" y="66"/>
                  <a:pt x="93" y="66"/>
                </a:cubicBezTo>
                <a:cubicBezTo>
                  <a:pt x="93" y="54"/>
                  <a:pt x="93" y="54"/>
                  <a:pt x="93" y="54"/>
                </a:cubicBezTo>
                <a:cubicBezTo>
                  <a:pt x="103" y="54"/>
                  <a:pt x="103" y="54"/>
                  <a:pt x="103" y="54"/>
                </a:cubicBezTo>
                <a:lnTo>
                  <a:pt x="103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2" name="Group 481"/>
          <p:cNvGrpSpPr>
            <a:grpSpLocks noChangeAspect="1"/>
          </p:cNvGrpSpPr>
          <p:nvPr/>
        </p:nvGrpSpPr>
        <p:grpSpPr>
          <a:xfrm>
            <a:off x="5684835" y="6044803"/>
            <a:ext cx="203472" cy="301752"/>
            <a:chOff x="2184400" y="2044701"/>
            <a:chExt cx="420688" cy="623888"/>
          </a:xfrm>
          <a:solidFill>
            <a:schemeClr val="accent3"/>
          </a:solidFill>
        </p:grpSpPr>
        <p:sp>
          <p:nvSpPr>
            <p:cNvPr id="483" name="Freeform 34"/>
            <p:cNvSpPr>
              <a:spLocks noEditPoints="1"/>
            </p:cNvSpPr>
            <p:nvPr/>
          </p:nvSpPr>
          <p:spPr bwMode="auto">
            <a:xfrm>
              <a:off x="2184400" y="2044701"/>
              <a:ext cx="420688" cy="623888"/>
            </a:xfrm>
            <a:custGeom>
              <a:avLst/>
              <a:gdLst>
                <a:gd name="T0" fmla="*/ 117 w 126"/>
                <a:gd name="T1" fmla="*/ 166 h 187"/>
                <a:gd name="T2" fmla="*/ 116 w 126"/>
                <a:gd name="T3" fmla="*/ 166 h 187"/>
                <a:gd name="T4" fmla="*/ 111 w 126"/>
                <a:gd name="T5" fmla="*/ 137 h 187"/>
                <a:gd name="T6" fmla="*/ 78 w 126"/>
                <a:gd name="T7" fmla="*/ 101 h 187"/>
                <a:gd name="T8" fmla="*/ 77 w 126"/>
                <a:gd name="T9" fmla="*/ 100 h 187"/>
                <a:gd name="T10" fmla="*/ 76 w 126"/>
                <a:gd name="T11" fmla="*/ 98 h 187"/>
                <a:gd name="T12" fmla="*/ 77 w 126"/>
                <a:gd name="T13" fmla="*/ 96 h 187"/>
                <a:gd name="T14" fmla="*/ 78 w 126"/>
                <a:gd name="T15" fmla="*/ 95 h 187"/>
                <a:gd name="T16" fmla="*/ 110 w 126"/>
                <a:gd name="T17" fmla="*/ 56 h 187"/>
                <a:gd name="T18" fmla="*/ 115 w 126"/>
                <a:gd name="T19" fmla="*/ 21 h 187"/>
                <a:gd name="T20" fmla="*/ 117 w 126"/>
                <a:gd name="T21" fmla="*/ 21 h 187"/>
                <a:gd name="T22" fmla="*/ 126 w 126"/>
                <a:gd name="T23" fmla="*/ 10 h 187"/>
                <a:gd name="T24" fmla="*/ 117 w 126"/>
                <a:gd name="T25" fmla="*/ 0 h 187"/>
                <a:gd name="T26" fmla="*/ 9 w 126"/>
                <a:gd name="T27" fmla="*/ 0 h 187"/>
                <a:gd name="T28" fmla="*/ 0 w 126"/>
                <a:gd name="T29" fmla="*/ 10 h 187"/>
                <a:gd name="T30" fmla="*/ 9 w 126"/>
                <a:gd name="T31" fmla="*/ 21 h 187"/>
                <a:gd name="T32" fmla="*/ 11 w 126"/>
                <a:gd name="T33" fmla="*/ 21 h 187"/>
                <a:gd name="T34" fmla="*/ 16 w 126"/>
                <a:gd name="T35" fmla="*/ 56 h 187"/>
                <a:gd name="T36" fmla="*/ 48 w 126"/>
                <a:gd name="T37" fmla="*/ 95 h 187"/>
                <a:gd name="T38" fmla="*/ 49 w 126"/>
                <a:gd name="T39" fmla="*/ 96 h 187"/>
                <a:gd name="T40" fmla="*/ 50 w 126"/>
                <a:gd name="T41" fmla="*/ 98 h 187"/>
                <a:gd name="T42" fmla="*/ 49 w 126"/>
                <a:gd name="T43" fmla="*/ 100 h 187"/>
                <a:gd name="T44" fmla="*/ 48 w 126"/>
                <a:gd name="T45" fmla="*/ 101 h 187"/>
                <a:gd name="T46" fmla="*/ 15 w 126"/>
                <a:gd name="T47" fmla="*/ 137 h 187"/>
                <a:gd name="T48" fmla="*/ 10 w 126"/>
                <a:gd name="T49" fmla="*/ 166 h 187"/>
                <a:gd name="T50" fmla="*/ 9 w 126"/>
                <a:gd name="T51" fmla="*/ 166 h 187"/>
                <a:gd name="T52" fmla="*/ 0 w 126"/>
                <a:gd name="T53" fmla="*/ 177 h 187"/>
                <a:gd name="T54" fmla="*/ 9 w 126"/>
                <a:gd name="T55" fmla="*/ 187 h 187"/>
                <a:gd name="T56" fmla="*/ 117 w 126"/>
                <a:gd name="T57" fmla="*/ 187 h 187"/>
                <a:gd name="T58" fmla="*/ 126 w 126"/>
                <a:gd name="T59" fmla="*/ 177 h 187"/>
                <a:gd name="T60" fmla="*/ 117 w 126"/>
                <a:gd name="T61" fmla="*/ 166 h 187"/>
                <a:gd name="T62" fmla="*/ 20 w 126"/>
                <a:gd name="T63" fmla="*/ 139 h 187"/>
                <a:gd name="T64" fmla="*/ 50 w 126"/>
                <a:gd name="T65" fmla="*/ 106 h 187"/>
                <a:gd name="T66" fmla="*/ 52 w 126"/>
                <a:gd name="T67" fmla="*/ 105 h 187"/>
                <a:gd name="T68" fmla="*/ 55 w 126"/>
                <a:gd name="T69" fmla="*/ 99 h 187"/>
                <a:gd name="T70" fmla="*/ 52 w 126"/>
                <a:gd name="T71" fmla="*/ 91 h 187"/>
                <a:gd name="T72" fmla="*/ 51 w 126"/>
                <a:gd name="T73" fmla="*/ 90 h 187"/>
                <a:gd name="T74" fmla="*/ 21 w 126"/>
                <a:gd name="T75" fmla="*/ 53 h 187"/>
                <a:gd name="T76" fmla="*/ 16 w 126"/>
                <a:gd name="T77" fmla="*/ 21 h 187"/>
                <a:gd name="T78" fmla="*/ 110 w 126"/>
                <a:gd name="T79" fmla="*/ 21 h 187"/>
                <a:gd name="T80" fmla="*/ 105 w 126"/>
                <a:gd name="T81" fmla="*/ 53 h 187"/>
                <a:gd name="T82" fmla="*/ 75 w 126"/>
                <a:gd name="T83" fmla="*/ 90 h 187"/>
                <a:gd name="T84" fmla="*/ 74 w 126"/>
                <a:gd name="T85" fmla="*/ 91 h 187"/>
                <a:gd name="T86" fmla="*/ 71 w 126"/>
                <a:gd name="T87" fmla="*/ 99 h 187"/>
                <a:gd name="T88" fmla="*/ 74 w 126"/>
                <a:gd name="T89" fmla="*/ 105 h 187"/>
                <a:gd name="T90" fmla="*/ 76 w 126"/>
                <a:gd name="T91" fmla="*/ 106 h 187"/>
                <a:gd name="T92" fmla="*/ 106 w 126"/>
                <a:gd name="T93" fmla="*/ 139 h 187"/>
                <a:gd name="T94" fmla="*/ 111 w 126"/>
                <a:gd name="T95" fmla="*/ 166 h 187"/>
                <a:gd name="T96" fmla="*/ 99 w 126"/>
                <a:gd name="T97" fmla="*/ 166 h 187"/>
                <a:gd name="T98" fmla="*/ 63 w 126"/>
                <a:gd name="T99" fmla="*/ 119 h 187"/>
                <a:gd name="T100" fmla="*/ 26 w 126"/>
                <a:gd name="T101" fmla="*/ 166 h 187"/>
                <a:gd name="T102" fmla="*/ 15 w 126"/>
                <a:gd name="T103" fmla="*/ 166 h 187"/>
                <a:gd name="T104" fmla="*/ 20 w 126"/>
                <a:gd name="T105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6" h="187">
                  <a:moveTo>
                    <a:pt x="117" y="166"/>
                  </a:moveTo>
                  <a:cubicBezTo>
                    <a:pt x="116" y="166"/>
                    <a:pt x="116" y="166"/>
                    <a:pt x="116" y="166"/>
                  </a:cubicBezTo>
                  <a:cubicBezTo>
                    <a:pt x="116" y="160"/>
                    <a:pt x="116" y="150"/>
                    <a:pt x="111" y="137"/>
                  </a:cubicBezTo>
                  <a:cubicBezTo>
                    <a:pt x="104" y="116"/>
                    <a:pt x="85" y="105"/>
                    <a:pt x="78" y="101"/>
                  </a:cubicBezTo>
                  <a:cubicBezTo>
                    <a:pt x="78" y="100"/>
                    <a:pt x="77" y="100"/>
                    <a:pt x="77" y="100"/>
                  </a:cubicBezTo>
                  <a:cubicBezTo>
                    <a:pt x="77" y="100"/>
                    <a:pt x="76" y="99"/>
                    <a:pt x="76" y="98"/>
                  </a:cubicBezTo>
                  <a:cubicBezTo>
                    <a:pt x="76" y="97"/>
                    <a:pt x="77" y="97"/>
                    <a:pt x="77" y="96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94" y="78"/>
                    <a:pt x="105" y="65"/>
                    <a:pt x="110" y="56"/>
                  </a:cubicBezTo>
                  <a:cubicBezTo>
                    <a:pt x="115" y="45"/>
                    <a:pt x="115" y="29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2" y="21"/>
                    <a:pt x="126" y="16"/>
                    <a:pt x="126" y="10"/>
                  </a:cubicBezTo>
                  <a:cubicBezTo>
                    <a:pt x="126" y="4"/>
                    <a:pt x="122" y="0"/>
                    <a:pt x="11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9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9"/>
                    <a:pt x="10" y="45"/>
                    <a:pt x="16" y="56"/>
                  </a:cubicBezTo>
                  <a:cubicBezTo>
                    <a:pt x="21" y="65"/>
                    <a:pt x="32" y="78"/>
                    <a:pt x="48" y="95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97"/>
                    <a:pt x="50" y="97"/>
                    <a:pt x="50" y="98"/>
                  </a:cubicBezTo>
                  <a:cubicBezTo>
                    <a:pt x="50" y="99"/>
                    <a:pt x="49" y="100"/>
                    <a:pt x="49" y="100"/>
                  </a:cubicBezTo>
                  <a:cubicBezTo>
                    <a:pt x="49" y="100"/>
                    <a:pt x="48" y="100"/>
                    <a:pt x="48" y="101"/>
                  </a:cubicBezTo>
                  <a:cubicBezTo>
                    <a:pt x="41" y="105"/>
                    <a:pt x="22" y="116"/>
                    <a:pt x="15" y="137"/>
                  </a:cubicBezTo>
                  <a:cubicBezTo>
                    <a:pt x="10" y="150"/>
                    <a:pt x="10" y="160"/>
                    <a:pt x="10" y="166"/>
                  </a:cubicBezTo>
                  <a:cubicBezTo>
                    <a:pt x="9" y="166"/>
                    <a:pt x="9" y="166"/>
                    <a:pt x="9" y="166"/>
                  </a:cubicBezTo>
                  <a:cubicBezTo>
                    <a:pt x="4" y="166"/>
                    <a:pt x="0" y="171"/>
                    <a:pt x="0" y="177"/>
                  </a:cubicBezTo>
                  <a:cubicBezTo>
                    <a:pt x="0" y="182"/>
                    <a:pt x="4" y="187"/>
                    <a:pt x="9" y="187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22" y="187"/>
                    <a:pt x="126" y="182"/>
                    <a:pt x="126" y="177"/>
                  </a:cubicBezTo>
                  <a:cubicBezTo>
                    <a:pt x="126" y="171"/>
                    <a:pt x="122" y="166"/>
                    <a:pt x="117" y="166"/>
                  </a:cubicBezTo>
                  <a:close/>
                  <a:moveTo>
                    <a:pt x="20" y="139"/>
                  </a:moveTo>
                  <a:cubicBezTo>
                    <a:pt x="24" y="127"/>
                    <a:pt x="34" y="116"/>
                    <a:pt x="50" y="106"/>
                  </a:cubicBezTo>
                  <a:cubicBezTo>
                    <a:pt x="51" y="106"/>
                    <a:pt x="52" y="105"/>
                    <a:pt x="52" y="105"/>
                  </a:cubicBezTo>
                  <a:cubicBezTo>
                    <a:pt x="53" y="104"/>
                    <a:pt x="55" y="102"/>
                    <a:pt x="55" y="99"/>
                  </a:cubicBezTo>
                  <a:cubicBezTo>
                    <a:pt x="55" y="97"/>
                    <a:pt x="55" y="94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32" y="70"/>
                    <a:pt x="24" y="58"/>
                    <a:pt x="21" y="53"/>
                  </a:cubicBezTo>
                  <a:cubicBezTo>
                    <a:pt x="16" y="43"/>
                    <a:pt x="16" y="28"/>
                    <a:pt x="16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0" y="28"/>
                    <a:pt x="110" y="43"/>
                    <a:pt x="105" y="53"/>
                  </a:cubicBezTo>
                  <a:cubicBezTo>
                    <a:pt x="102" y="58"/>
                    <a:pt x="94" y="70"/>
                    <a:pt x="75" y="90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1" y="94"/>
                    <a:pt x="71" y="97"/>
                    <a:pt x="71" y="99"/>
                  </a:cubicBezTo>
                  <a:cubicBezTo>
                    <a:pt x="71" y="102"/>
                    <a:pt x="73" y="104"/>
                    <a:pt x="74" y="105"/>
                  </a:cubicBezTo>
                  <a:cubicBezTo>
                    <a:pt x="74" y="105"/>
                    <a:pt x="75" y="106"/>
                    <a:pt x="76" y="106"/>
                  </a:cubicBezTo>
                  <a:cubicBezTo>
                    <a:pt x="92" y="116"/>
                    <a:pt x="102" y="127"/>
                    <a:pt x="106" y="139"/>
                  </a:cubicBezTo>
                  <a:cubicBezTo>
                    <a:pt x="111" y="152"/>
                    <a:pt x="111" y="161"/>
                    <a:pt x="111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7" y="128"/>
                    <a:pt x="66" y="119"/>
                    <a:pt x="63" y="119"/>
                  </a:cubicBezTo>
                  <a:cubicBezTo>
                    <a:pt x="35" y="123"/>
                    <a:pt x="28" y="154"/>
                    <a:pt x="26" y="166"/>
                  </a:cubicBezTo>
                  <a:cubicBezTo>
                    <a:pt x="15" y="166"/>
                    <a:pt x="15" y="166"/>
                    <a:pt x="15" y="166"/>
                  </a:cubicBezTo>
                  <a:cubicBezTo>
                    <a:pt x="15" y="161"/>
                    <a:pt x="15" y="152"/>
                    <a:pt x="2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35"/>
            <p:cNvSpPr>
              <a:spLocks/>
            </p:cNvSpPr>
            <p:nvPr/>
          </p:nvSpPr>
          <p:spPr bwMode="auto">
            <a:xfrm>
              <a:off x="2311400" y="2232026"/>
              <a:ext cx="173038" cy="93663"/>
            </a:xfrm>
            <a:custGeom>
              <a:avLst/>
              <a:gdLst>
                <a:gd name="T0" fmla="*/ 47 w 52"/>
                <a:gd name="T1" fmla="*/ 3 h 28"/>
                <a:gd name="T2" fmla="*/ 0 w 52"/>
                <a:gd name="T3" fmla="*/ 3 h 28"/>
                <a:gd name="T4" fmla="*/ 25 w 52"/>
                <a:gd name="T5" fmla="*/ 28 h 28"/>
                <a:gd name="T6" fmla="*/ 47 w 52"/>
                <a:gd name="T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28">
                  <a:moveTo>
                    <a:pt x="47" y="3"/>
                  </a:moveTo>
                  <a:cubicBezTo>
                    <a:pt x="45" y="2"/>
                    <a:pt x="0" y="0"/>
                    <a:pt x="0" y="3"/>
                  </a:cubicBezTo>
                  <a:cubicBezTo>
                    <a:pt x="0" y="16"/>
                    <a:pt x="25" y="28"/>
                    <a:pt x="25" y="28"/>
                  </a:cubicBezTo>
                  <a:cubicBezTo>
                    <a:pt x="41" y="19"/>
                    <a:pt x="52" y="4"/>
                    <a:pt x="4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5" name="Freeform 7"/>
          <p:cNvSpPr>
            <a:spLocks noChangeAspect="1" noEditPoints="1"/>
          </p:cNvSpPr>
          <p:nvPr/>
        </p:nvSpPr>
        <p:spPr bwMode="auto">
          <a:xfrm>
            <a:off x="9438761" y="6044803"/>
            <a:ext cx="375380" cy="301752"/>
          </a:xfrm>
          <a:custGeom>
            <a:avLst/>
            <a:gdLst>
              <a:gd name="T0" fmla="*/ 146 w 148"/>
              <a:gd name="T1" fmla="*/ 23 h 119"/>
              <a:gd name="T2" fmla="*/ 111 w 148"/>
              <a:gd name="T3" fmla="*/ 1 h 119"/>
              <a:gd name="T4" fmla="*/ 106 w 148"/>
              <a:gd name="T5" fmla="*/ 1 h 119"/>
              <a:gd name="T6" fmla="*/ 74 w 148"/>
              <a:gd name="T7" fmla="*/ 21 h 119"/>
              <a:gd name="T8" fmla="*/ 42 w 148"/>
              <a:gd name="T9" fmla="*/ 1 h 119"/>
              <a:gd name="T10" fmla="*/ 37 w 148"/>
              <a:gd name="T11" fmla="*/ 1 h 119"/>
              <a:gd name="T12" fmla="*/ 3 w 148"/>
              <a:gd name="T13" fmla="*/ 23 h 119"/>
              <a:gd name="T14" fmla="*/ 0 w 148"/>
              <a:gd name="T15" fmla="*/ 27 h 119"/>
              <a:gd name="T16" fmla="*/ 0 w 148"/>
              <a:gd name="T17" fmla="*/ 114 h 119"/>
              <a:gd name="T18" fmla="*/ 3 w 148"/>
              <a:gd name="T19" fmla="*/ 118 h 119"/>
              <a:gd name="T20" fmla="*/ 8 w 148"/>
              <a:gd name="T21" fmla="*/ 118 h 119"/>
              <a:gd name="T22" fmla="*/ 40 w 148"/>
              <a:gd name="T23" fmla="*/ 98 h 119"/>
              <a:gd name="T24" fmla="*/ 72 w 148"/>
              <a:gd name="T25" fmla="*/ 118 h 119"/>
              <a:gd name="T26" fmla="*/ 77 w 148"/>
              <a:gd name="T27" fmla="*/ 118 h 119"/>
              <a:gd name="T28" fmla="*/ 109 w 148"/>
              <a:gd name="T29" fmla="*/ 98 h 119"/>
              <a:gd name="T30" fmla="*/ 141 w 148"/>
              <a:gd name="T31" fmla="*/ 118 h 119"/>
              <a:gd name="T32" fmla="*/ 143 w 148"/>
              <a:gd name="T33" fmla="*/ 119 h 119"/>
              <a:gd name="T34" fmla="*/ 146 w 148"/>
              <a:gd name="T35" fmla="*/ 118 h 119"/>
              <a:gd name="T36" fmla="*/ 148 w 148"/>
              <a:gd name="T37" fmla="*/ 114 h 119"/>
              <a:gd name="T38" fmla="*/ 148 w 148"/>
              <a:gd name="T39" fmla="*/ 27 h 119"/>
              <a:gd name="T40" fmla="*/ 146 w 148"/>
              <a:gd name="T41" fmla="*/ 23 h 119"/>
              <a:gd name="T42" fmla="*/ 35 w 148"/>
              <a:gd name="T43" fmla="*/ 89 h 119"/>
              <a:gd name="T44" fmla="*/ 10 w 148"/>
              <a:gd name="T45" fmla="*/ 105 h 119"/>
              <a:gd name="T46" fmla="*/ 10 w 148"/>
              <a:gd name="T47" fmla="*/ 30 h 119"/>
              <a:gd name="T48" fmla="*/ 35 w 148"/>
              <a:gd name="T49" fmla="*/ 15 h 119"/>
              <a:gd name="T50" fmla="*/ 35 w 148"/>
              <a:gd name="T51" fmla="*/ 89 h 119"/>
              <a:gd name="T52" fmla="*/ 69 w 148"/>
              <a:gd name="T53" fmla="*/ 105 h 119"/>
              <a:gd name="T54" fmla="*/ 45 w 148"/>
              <a:gd name="T55" fmla="*/ 89 h 119"/>
              <a:gd name="T56" fmla="*/ 45 w 148"/>
              <a:gd name="T57" fmla="*/ 15 h 119"/>
              <a:gd name="T58" fmla="*/ 69 w 148"/>
              <a:gd name="T59" fmla="*/ 30 h 119"/>
              <a:gd name="T60" fmla="*/ 69 w 148"/>
              <a:gd name="T61" fmla="*/ 105 h 119"/>
              <a:gd name="T62" fmla="*/ 104 w 148"/>
              <a:gd name="T63" fmla="*/ 89 h 119"/>
              <a:gd name="T64" fmla="*/ 79 w 148"/>
              <a:gd name="T65" fmla="*/ 105 h 119"/>
              <a:gd name="T66" fmla="*/ 79 w 148"/>
              <a:gd name="T67" fmla="*/ 30 h 119"/>
              <a:gd name="T68" fmla="*/ 104 w 148"/>
              <a:gd name="T69" fmla="*/ 15 h 119"/>
              <a:gd name="T70" fmla="*/ 104 w 148"/>
              <a:gd name="T71" fmla="*/ 89 h 119"/>
              <a:gd name="T72" fmla="*/ 138 w 148"/>
              <a:gd name="T73" fmla="*/ 105 h 119"/>
              <a:gd name="T74" fmla="*/ 114 w 148"/>
              <a:gd name="T75" fmla="*/ 89 h 119"/>
              <a:gd name="T76" fmla="*/ 114 w 148"/>
              <a:gd name="T77" fmla="*/ 15 h 119"/>
              <a:gd name="T78" fmla="*/ 138 w 148"/>
              <a:gd name="T79" fmla="*/ 30 h 119"/>
              <a:gd name="T80" fmla="*/ 138 w 148"/>
              <a:gd name="T81" fmla="*/ 10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8" h="119">
                <a:moveTo>
                  <a:pt x="146" y="23"/>
                </a:moveTo>
                <a:cubicBezTo>
                  <a:pt x="111" y="1"/>
                  <a:pt x="111" y="1"/>
                  <a:pt x="111" y="1"/>
                </a:cubicBezTo>
                <a:cubicBezTo>
                  <a:pt x="110" y="0"/>
                  <a:pt x="108" y="0"/>
                  <a:pt x="106" y="1"/>
                </a:cubicBezTo>
                <a:cubicBezTo>
                  <a:pt x="74" y="21"/>
                  <a:pt x="74" y="21"/>
                  <a:pt x="74" y="21"/>
                </a:cubicBezTo>
                <a:cubicBezTo>
                  <a:pt x="42" y="1"/>
                  <a:pt x="42" y="1"/>
                  <a:pt x="42" y="1"/>
                </a:cubicBezTo>
                <a:cubicBezTo>
                  <a:pt x="41" y="0"/>
                  <a:pt x="39" y="0"/>
                  <a:pt x="37" y="1"/>
                </a:cubicBezTo>
                <a:cubicBezTo>
                  <a:pt x="3" y="23"/>
                  <a:pt x="3" y="23"/>
                  <a:pt x="3" y="23"/>
                </a:cubicBezTo>
                <a:cubicBezTo>
                  <a:pt x="1" y="24"/>
                  <a:pt x="0" y="25"/>
                  <a:pt x="0" y="2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1" y="117"/>
                  <a:pt x="3" y="118"/>
                </a:cubicBezTo>
                <a:cubicBezTo>
                  <a:pt x="4" y="119"/>
                  <a:pt x="6" y="119"/>
                  <a:pt x="8" y="118"/>
                </a:cubicBezTo>
                <a:cubicBezTo>
                  <a:pt x="40" y="98"/>
                  <a:pt x="40" y="98"/>
                  <a:pt x="40" y="9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73" y="119"/>
                  <a:pt x="75" y="119"/>
                  <a:pt x="77" y="118"/>
                </a:cubicBezTo>
                <a:cubicBezTo>
                  <a:pt x="109" y="98"/>
                  <a:pt x="109" y="98"/>
                  <a:pt x="109" y="98"/>
                </a:cubicBezTo>
                <a:cubicBezTo>
                  <a:pt x="141" y="118"/>
                  <a:pt x="141" y="118"/>
                  <a:pt x="141" y="118"/>
                </a:cubicBezTo>
                <a:cubicBezTo>
                  <a:pt x="141" y="118"/>
                  <a:pt x="142" y="119"/>
                  <a:pt x="143" y="119"/>
                </a:cubicBezTo>
                <a:cubicBezTo>
                  <a:pt x="144" y="119"/>
                  <a:pt x="145" y="118"/>
                  <a:pt x="146" y="118"/>
                </a:cubicBezTo>
                <a:cubicBezTo>
                  <a:pt x="147" y="117"/>
                  <a:pt x="148" y="115"/>
                  <a:pt x="148" y="114"/>
                </a:cubicBezTo>
                <a:cubicBezTo>
                  <a:pt x="148" y="27"/>
                  <a:pt x="148" y="27"/>
                  <a:pt x="148" y="27"/>
                </a:cubicBezTo>
                <a:cubicBezTo>
                  <a:pt x="148" y="25"/>
                  <a:pt x="147" y="24"/>
                  <a:pt x="146" y="23"/>
                </a:cubicBezTo>
                <a:close/>
                <a:moveTo>
                  <a:pt x="35" y="89"/>
                </a:moveTo>
                <a:cubicBezTo>
                  <a:pt x="10" y="105"/>
                  <a:pt x="10" y="105"/>
                  <a:pt x="10" y="105"/>
                </a:cubicBezTo>
                <a:cubicBezTo>
                  <a:pt x="10" y="30"/>
                  <a:pt x="10" y="30"/>
                  <a:pt x="10" y="30"/>
                </a:cubicBezTo>
                <a:cubicBezTo>
                  <a:pt x="35" y="15"/>
                  <a:pt x="35" y="15"/>
                  <a:pt x="35" y="15"/>
                </a:cubicBezTo>
                <a:lnTo>
                  <a:pt x="35" y="89"/>
                </a:lnTo>
                <a:close/>
                <a:moveTo>
                  <a:pt x="69" y="105"/>
                </a:moveTo>
                <a:cubicBezTo>
                  <a:pt x="45" y="89"/>
                  <a:pt x="45" y="89"/>
                  <a:pt x="45" y="89"/>
                </a:cubicBezTo>
                <a:cubicBezTo>
                  <a:pt x="45" y="15"/>
                  <a:pt x="45" y="15"/>
                  <a:pt x="45" y="15"/>
                </a:cubicBezTo>
                <a:cubicBezTo>
                  <a:pt x="69" y="30"/>
                  <a:pt x="69" y="30"/>
                  <a:pt x="69" y="30"/>
                </a:cubicBezTo>
                <a:lnTo>
                  <a:pt x="69" y="105"/>
                </a:lnTo>
                <a:close/>
                <a:moveTo>
                  <a:pt x="104" y="89"/>
                </a:moveTo>
                <a:cubicBezTo>
                  <a:pt x="79" y="105"/>
                  <a:pt x="79" y="105"/>
                  <a:pt x="79" y="105"/>
                </a:cubicBezTo>
                <a:cubicBezTo>
                  <a:pt x="79" y="30"/>
                  <a:pt x="79" y="30"/>
                  <a:pt x="79" y="30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89"/>
                </a:lnTo>
                <a:close/>
                <a:moveTo>
                  <a:pt x="138" y="105"/>
                </a:moveTo>
                <a:cubicBezTo>
                  <a:pt x="114" y="89"/>
                  <a:pt x="114" y="89"/>
                  <a:pt x="114" y="89"/>
                </a:cubicBezTo>
                <a:cubicBezTo>
                  <a:pt x="114" y="15"/>
                  <a:pt x="114" y="15"/>
                  <a:pt x="114" y="15"/>
                </a:cubicBezTo>
                <a:cubicBezTo>
                  <a:pt x="138" y="30"/>
                  <a:pt x="138" y="30"/>
                  <a:pt x="138" y="30"/>
                </a:cubicBezTo>
                <a:lnTo>
                  <a:pt x="138" y="1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23"/>
          <p:cNvSpPr>
            <a:spLocks noChangeAspect="1" noEditPoints="1"/>
          </p:cNvSpPr>
          <p:nvPr/>
        </p:nvSpPr>
        <p:spPr bwMode="auto">
          <a:xfrm>
            <a:off x="6080167" y="6044803"/>
            <a:ext cx="293513" cy="301752"/>
          </a:xfrm>
          <a:custGeom>
            <a:avLst/>
            <a:gdLst>
              <a:gd name="T0" fmla="*/ 125 w 134"/>
              <a:gd name="T1" fmla="*/ 36 h 137"/>
              <a:gd name="T2" fmla="*/ 104 w 134"/>
              <a:gd name="T3" fmla="*/ 26 h 137"/>
              <a:gd name="T4" fmla="*/ 104 w 134"/>
              <a:gd name="T5" fmla="*/ 0 h 137"/>
              <a:gd name="T6" fmla="*/ 0 w 134"/>
              <a:gd name="T7" fmla="*/ 0 h 137"/>
              <a:gd name="T8" fmla="*/ 0 w 134"/>
              <a:gd name="T9" fmla="*/ 107 h 137"/>
              <a:gd name="T10" fmla="*/ 12 w 134"/>
              <a:gd name="T11" fmla="*/ 120 h 137"/>
              <a:gd name="T12" fmla="*/ 92 w 134"/>
              <a:gd name="T13" fmla="*/ 120 h 137"/>
              <a:gd name="T14" fmla="*/ 104 w 134"/>
              <a:gd name="T15" fmla="*/ 107 h 137"/>
              <a:gd name="T16" fmla="*/ 104 w 134"/>
              <a:gd name="T17" fmla="*/ 92 h 137"/>
              <a:gd name="T18" fmla="*/ 125 w 134"/>
              <a:gd name="T19" fmla="*/ 82 h 137"/>
              <a:gd name="T20" fmla="*/ 134 w 134"/>
              <a:gd name="T21" fmla="*/ 59 h 137"/>
              <a:gd name="T22" fmla="*/ 125 w 134"/>
              <a:gd name="T23" fmla="*/ 36 h 137"/>
              <a:gd name="T24" fmla="*/ 116 w 134"/>
              <a:gd name="T25" fmla="*/ 74 h 137"/>
              <a:gd name="T26" fmla="*/ 104 w 134"/>
              <a:gd name="T27" fmla="*/ 79 h 137"/>
              <a:gd name="T28" fmla="*/ 104 w 134"/>
              <a:gd name="T29" fmla="*/ 39 h 137"/>
              <a:gd name="T30" fmla="*/ 116 w 134"/>
              <a:gd name="T31" fmla="*/ 44 h 137"/>
              <a:gd name="T32" fmla="*/ 121 w 134"/>
              <a:gd name="T33" fmla="*/ 59 h 137"/>
              <a:gd name="T34" fmla="*/ 116 w 134"/>
              <a:gd name="T35" fmla="*/ 74 h 137"/>
              <a:gd name="T36" fmla="*/ 98 w 134"/>
              <a:gd name="T37" fmla="*/ 126 h 137"/>
              <a:gd name="T38" fmla="*/ 6 w 134"/>
              <a:gd name="T39" fmla="*/ 126 h 137"/>
              <a:gd name="T40" fmla="*/ 0 w 134"/>
              <a:gd name="T41" fmla="*/ 131 h 137"/>
              <a:gd name="T42" fmla="*/ 6 w 134"/>
              <a:gd name="T43" fmla="*/ 137 h 137"/>
              <a:gd name="T44" fmla="*/ 98 w 134"/>
              <a:gd name="T45" fmla="*/ 137 h 137"/>
              <a:gd name="T46" fmla="*/ 104 w 134"/>
              <a:gd name="T47" fmla="*/ 131 h 137"/>
              <a:gd name="T48" fmla="*/ 98 w 134"/>
              <a:gd name="T49" fmla="*/ 12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4" h="137">
                <a:moveTo>
                  <a:pt x="125" y="36"/>
                </a:moveTo>
                <a:cubicBezTo>
                  <a:pt x="120" y="30"/>
                  <a:pt x="112" y="26"/>
                  <a:pt x="104" y="26"/>
                </a:cubicBezTo>
                <a:cubicBezTo>
                  <a:pt x="104" y="0"/>
                  <a:pt x="104" y="0"/>
                  <a:pt x="10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4"/>
                  <a:pt x="6" y="120"/>
                  <a:pt x="12" y="120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98" y="120"/>
                  <a:pt x="104" y="114"/>
                  <a:pt x="104" y="107"/>
                </a:cubicBezTo>
                <a:cubicBezTo>
                  <a:pt x="104" y="92"/>
                  <a:pt x="104" y="92"/>
                  <a:pt x="104" y="92"/>
                </a:cubicBezTo>
                <a:cubicBezTo>
                  <a:pt x="112" y="92"/>
                  <a:pt x="120" y="88"/>
                  <a:pt x="125" y="82"/>
                </a:cubicBezTo>
                <a:cubicBezTo>
                  <a:pt x="130" y="76"/>
                  <a:pt x="134" y="68"/>
                  <a:pt x="134" y="59"/>
                </a:cubicBezTo>
                <a:cubicBezTo>
                  <a:pt x="134" y="50"/>
                  <a:pt x="130" y="42"/>
                  <a:pt x="125" y="36"/>
                </a:cubicBezTo>
                <a:close/>
                <a:moveTo>
                  <a:pt x="116" y="74"/>
                </a:moveTo>
                <a:cubicBezTo>
                  <a:pt x="112" y="77"/>
                  <a:pt x="108" y="79"/>
                  <a:pt x="104" y="79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8" y="39"/>
                  <a:pt x="112" y="41"/>
                  <a:pt x="116" y="44"/>
                </a:cubicBezTo>
                <a:cubicBezTo>
                  <a:pt x="119" y="48"/>
                  <a:pt x="121" y="53"/>
                  <a:pt x="121" y="59"/>
                </a:cubicBezTo>
                <a:cubicBezTo>
                  <a:pt x="121" y="65"/>
                  <a:pt x="119" y="70"/>
                  <a:pt x="116" y="74"/>
                </a:cubicBezTo>
                <a:close/>
                <a:moveTo>
                  <a:pt x="98" y="126"/>
                </a:moveTo>
                <a:cubicBezTo>
                  <a:pt x="6" y="126"/>
                  <a:pt x="6" y="126"/>
                  <a:pt x="6" y="126"/>
                </a:cubicBezTo>
                <a:cubicBezTo>
                  <a:pt x="3" y="126"/>
                  <a:pt x="0" y="128"/>
                  <a:pt x="0" y="131"/>
                </a:cubicBezTo>
                <a:cubicBezTo>
                  <a:pt x="0" y="134"/>
                  <a:pt x="3" y="137"/>
                  <a:pt x="6" y="137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101" y="137"/>
                  <a:pt x="104" y="134"/>
                  <a:pt x="104" y="131"/>
                </a:cubicBezTo>
                <a:cubicBezTo>
                  <a:pt x="104" y="128"/>
                  <a:pt x="101" y="126"/>
                  <a:pt x="98" y="1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12"/>
          <p:cNvSpPr>
            <a:spLocks noChangeAspect="1" noEditPoints="1"/>
          </p:cNvSpPr>
          <p:nvPr/>
        </p:nvSpPr>
        <p:spPr bwMode="auto">
          <a:xfrm>
            <a:off x="8946222" y="6044803"/>
            <a:ext cx="300681" cy="301752"/>
          </a:xfrm>
          <a:custGeom>
            <a:avLst/>
            <a:gdLst>
              <a:gd name="T0" fmla="*/ 50 w 133"/>
              <a:gd name="T1" fmla="*/ 84 h 133"/>
              <a:gd name="T2" fmla="*/ 21 w 133"/>
              <a:gd name="T3" fmla="*/ 72 h 133"/>
              <a:gd name="T4" fmla="*/ 21 w 133"/>
              <a:gd name="T5" fmla="*/ 82 h 133"/>
              <a:gd name="T6" fmla="*/ 50 w 133"/>
              <a:gd name="T7" fmla="*/ 94 h 133"/>
              <a:gd name="T8" fmla="*/ 50 w 133"/>
              <a:gd name="T9" fmla="*/ 84 h 133"/>
              <a:gd name="T10" fmla="*/ 50 w 133"/>
              <a:gd name="T11" fmla="*/ 53 h 133"/>
              <a:gd name="T12" fmla="*/ 21 w 133"/>
              <a:gd name="T13" fmla="*/ 41 h 133"/>
              <a:gd name="T14" fmla="*/ 21 w 133"/>
              <a:gd name="T15" fmla="*/ 51 h 133"/>
              <a:gd name="T16" fmla="*/ 50 w 133"/>
              <a:gd name="T17" fmla="*/ 63 h 133"/>
              <a:gd name="T18" fmla="*/ 50 w 133"/>
              <a:gd name="T19" fmla="*/ 53 h 133"/>
              <a:gd name="T20" fmla="*/ 130 w 133"/>
              <a:gd name="T21" fmla="*/ 2 h 133"/>
              <a:gd name="T22" fmla="*/ 123 w 133"/>
              <a:gd name="T23" fmla="*/ 1 h 133"/>
              <a:gd name="T24" fmla="*/ 66 w 133"/>
              <a:gd name="T25" fmla="*/ 23 h 133"/>
              <a:gd name="T26" fmla="*/ 10 w 133"/>
              <a:gd name="T27" fmla="*/ 1 h 133"/>
              <a:gd name="T28" fmla="*/ 3 w 133"/>
              <a:gd name="T29" fmla="*/ 2 h 133"/>
              <a:gd name="T30" fmla="*/ 0 w 133"/>
              <a:gd name="T31" fmla="*/ 8 h 133"/>
              <a:gd name="T32" fmla="*/ 0 w 133"/>
              <a:gd name="T33" fmla="*/ 102 h 133"/>
              <a:gd name="T34" fmla="*/ 5 w 133"/>
              <a:gd name="T35" fmla="*/ 109 h 133"/>
              <a:gd name="T36" fmla="*/ 64 w 133"/>
              <a:gd name="T37" fmla="*/ 133 h 133"/>
              <a:gd name="T38" fmla="*/ 65 w 133"/>
              <a:gd name="T39" fmla="*/ 133 h 133"/>
              <a:gd name="T40" fmla="*/ 66 w 133"/>
              <a:gd name="T41" fmla="*/ 133 h 133"/>
              <a:gd name="T42" fmla="*/ 68 w 133"/>
              <a:gd name="T43" fmla="*/ 133 h 133"/>
              <a:gd name="T44" fmla="*/ 69 w 133"/>
              <a:gd name="T45" fmla="*/ 133 h 133"/>
              <a:gd name="T46" fmla="*/ 128 w 133"/>
              <a:gd name="T47" fmla="*/ 109 h 133"/>
              <a:gd name="T48" fmla="*/ 133 w 133"/>
              <a:gd name="T49" fmla="*/ 102 h 133"/>
              <a:gd name="T50" fmla="*/ 133 w 133"/>
              <a:gd name="T51" fmla="*/ 8 h 133"/>
              <a:gd name="T52" fmla="*/ 130 w 133"/>
              <a:gd name="T53" fmla="*/ 2 h 133"/>
              <a:gd name="T54" fmla="*/ 59 w 133"/>
              <a:gd name="T55" fmla="*/ 118 h 133"/>
              <a:gd name="T56" fmla="*/ 12 w 133"/>
              <a:gd name="T57" fmla="*/ 99 h 133"/>
              <a:gd name="T58" fmla="*/ 12 w 133"/>
              <a:gd name="T59" fmla="*/ 17 h 133"/>
              <a:gd name="T60" fmla="*/ 59 w 133"/>
              <a:gd name="T61" fmla="*/ 35 h 133"/>
              <a:gd name="T62" fmla="*/ 59 w 133"/>
              <a:gd name="T63" fmla="*/ 118 h 133"/>
              <a:gd name="T64" fmla="*/ 121 w 133"/>
              <a:gd name="T65" fmla="*/ 99 h 133"/>
              <a:gd name="T66" fmla="*/ 74 w 133"/>
              <a:gd name="T67" fmla="*/ 118 h 133"/>
              <a:gd name="T68" fmla="*/ 74 w 133"/>
              <a:gd name="T69" fmla="*/ 35 h 133"/>
              <a:gd name="T70" fmla="*/ 121 w 133"/>
              <a:gd name="T71" fmla="*/ 17 h 133"/>
              <a:gd name="T72" fmla="*/ 121 w 133"/>
              <a:gd name="T73" fmla="*/ 99 h 133"/>
              <a:gd name="T74" fmla="*/ 112 w 133"/>
              <a:gd name="T75" fmla="*/ 72 h 133"/>
              <a:gd name="T76" fmla="*/ 83 w 133"/>
              <a:gd name="T77" fmla="*/ 84 h 133"/>
              <a:gd name="T78" fmla="*/ 83 w 133"/>
              <a:gd name="T79" fmla="*/ 94 h 133"/>
              <a:gd name="T80" fmla="*/ 112 w 133"/>
              <a:gd name="T81" fmla="*/ 82 h 133"/>
              <a:gd name="T82" fmla="*/ 112 w 133"/>
              <a:gd name="T83" fmla="*/ 72 h 133"/>
              <a:gd name="T84" fmla="*/ 112 w 133"/>
              <a:gd name="T85" fmla="*/ 41 h 133"/>
              <a:gd name="T86" fmla="*/ 83 w 133"/>
              <a:gd name="T87" fmla="*/ 53 h 133"/>
              <a:gd name="T88" fmla="*/ 83 w 133"/>
              <a:gd name="T89" fmla="*/ 63 h 133"/>
              <a:gd name="T90" fmla="*/ 112 w 133"/>
              <a:gd name="T91" fmla="*/ 51 h 133"/>
              <a:gd name="T92" fmla="*/ 112 w 133"/>
              <a:gd name="T93" fmla="*/ 4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3" h="133">
                <a:moveTo>
                  <a:pt x="50" y="84"/>
                </a:moveTo>
                <a:cubicBezTo>
                  <a:pt x="21" y="72"/>
                  <a:pt x="21" y="72"/>
                  <a:pt x="21" y="72"/>
                </a:cubicBezTo>
                <a:cubicBezTo>
                  <a:pt x="21" y="82"/>
                  <a:pt x="21" y="82"/>
                  <a:pt x="21" y="82"/>
                </a:cubicBezTo>
                <a:cubicBezTo>
                  <a:pt x="50" y="94"/>
                  <a:pt x="50" y="94"/>
                  <a:pt x="50" y="94"/>
                </a:cubicBezTo>
                <a:lnTo>
                  <a:pt x="50" y="84"/>
                </a:lnTo>
                <a:close/>
                <a:moveTo>
                  <a:pt x="50" y="53"/>
                </a:moveTo>
                <a:cubicBezTo>
                  <a:pt x="21" y="41"/>
                  <a:pt x="21" y="41"/>
                  <a:pt x="21" y="41"/>
                </a:cubicBezTo>
                <a:cubicBezTo>
                  <a:pt x="21" y="51"/>
                  <a:pt x="21" y="51"/>
                  <a:pt x="21" y="51"/>
                </a:cubicBezTo>
                <a:cubicBezTo>
                  <a:pt x="50" y="63"/>
                  <a:pt x="50" y="63"/>
                  <a:pt x="50" y="63"/>
                </a:cubicBezTo>
                <a:lnTo>
                  <a:pt x="50" y="53"/>
                </a:lnTo>
                <a:close/>
                <a:moveTo>
                  <a:pt x="130" y="2"/>
                </a:moveTo>
                <a:cubicBezTo>
                  <a:pt x="128" y="0"/>
                  <a:pt x="125" y="0"/>
                  <a:pt x="123" y="1"/>
                </a:cubicBezTo>
                <a:cubicBezTo>
                  <a:pt x="66" y="23"/>
                  <a:pt x="66" y="23"/>
                  <a:pt x="66" y="23"/>
                </a:cubicBezTo>
                <a:cubicBezTo>
                  <a:pt x="10" y="1"/>
                  <a:pt x="10" y="1"/>
                  <a:pt x="10" y="1"/>
                </a:cubicBezTo>
                <a:cubicBezTo>
                  <a:pt x="8" y="0"/>
                  <a:pt x="5" y="0"/>
                  <a:pt x="3" y="2"/>
                </a:cubicBezTo>
                <a:cubicBezTo>
                  <a:pt x="1" y="3"/>
                  <a:pt x="0" y="5"/>
                  <a:pt x="0" y="8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5"/>
                  <a:pt x="2" y="108"/>
                  <a:pt x="5" y="109"/>
                </a:cubicBezTo>
                <a:cubicBezTo>
                  <a:pt x="64" y="133"/>
                  <a:pt x="64" y="133"/>
                  <a:pt x="64" y="133"/>
                </a:cubicBezTo>
                <a:cubicBezTo>
                  <a:pt x="64" y="133"/>
                  <a:pt x="65" y="133"/>
                  <a:pt x="65" y="133"/>
                </a:cubicBezTo>
                <a:cubicBezTo>
                  <a:pt x="65" y="133"/>
                  <a:pt x="66" y="133"/>
                  <a:pt x="66" y="133"/>
                </a:cubicBezTo>
                <a:cubicBezTo>
                  <a:pt x="67" y="133"/>
                  <a:pt x="67" y="133"/>
                  <a:pt x="68" y="133"/>
                </a:cubicBezTo>
                <a:cubicBezTo>
                  <a:pt x="68" y="133"/>
                  <a:pt x="69" y="133"/>
                  <a:pt x="69" y="133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31" y="108"/>
                  <a:pt x="133" y="105"/>
                  <a:pt x="133" y="102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5"/>
                  <a:pt x="132" y="3"/>
                  <a:pt x="130" y="2"/>
                </a:cubicBezTo>
                <a:close/>
                <a:moveTo>
                  <a:pt x="59" y="118"/>
                </a:moveTo>
                <a:cubicBezTo>
                  <a:pt x="12" y="99"/>
                  <a:pt x="12" y="99"/>
                  <a:pt x="12" y="99"/>
                </a:cubicBezTo>
                <a:cubicBezTo>
                  <a:pt x="12" y="17"/>
                  <a:pt x="12" y="17"/>
                  <a:pt x="12" y="17"/>
                </a:cubicBezTo>
                <a:cubicBezTo>
                  <a:pt x="59" y="35"/>
                  <a:pt x="59" y="35"/>
                  <a:pt x="59" y="35"/>
                </a:cubicBezTo>
                <a:lnTo>
                  <a:pt x="59" y="118"/>
                </a:lnTo>
                <a:close/>
                <a:moveTo>
                  <a:pt x="121" y="99"/>
                </a:moveTo>
                <a:cubicBezTo>
                  <a:pt x="74" y="118"/>
                  <a:pt x="74" y="118"/>
                  <a:pt x="74" y="118"/>
                </a:cubicBezTo>
                <a:cubicBezTo>
                  <a:pt x="74" y="35"/>
                  <a:pt x="74" y="35"/>
                  <a:pt x="74" y="35"/>
                </a:cubicBezTo>
                <a:cubicBezTo>
                  <a:pt x="121" y="17"/>
                  <a:pt x="121" y="17"/>
                  <a:pt x="121" y="17"/>
                </a:cubicBezTo>
                <a:lnTo>
                  <a:pt x="121" y="99"/>
                </a:lnTo>
                <a:close/>
                <a:moveTo>
                  <a:pt x="112" y="72"/>
                </a:moveTo>
                <a:cubicBezTo>
                  <a:pt x="83" y="84"/>
                  <a:pt x="83" y="84"/>
                  <a:pt x="83" y="84"/>
                </a:cubicBezTo>
                <a:cubicBezTo>
                  <a:pt x="83" y="94"/>
                  <a:pt x="83" y="94"/>
                  <a:pt x="83" y="94"/>
                </a:cubicBezTo>
                <a:cubicBezTo>
                  <a:pt x="112" y="82"/>
                  <a:pt x="112" y="82"/>
                  <a:pt x="112" y="82"/>
                </a:cubicBezTo>
                <a:lnTo>
                  <a:pt x="112" y="72"/>
                </a:lnTo>
                <a:close/>
                <a:moveTo>
                  <a:pt x="112" y="41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63"/>
                  <a:pt x="83" y="63"/>
                  <a:pt x="83" y="63"/>
                </a:cubicBezTo>
                <a:cubicBezTo>
                  <a:pt x="112" y="51"/>
                  <a:pt x="112" y="51"/>
                  <a:pt x="112" y="51"/>
                </a:cubicBezTo>
                <a:lnTo>
                  <a:pt x="112" y="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8" name="Group 37"/>
          <p:cNvGrpSpPr>
            <a:grpSpLocks noChangeAspect="1"/>
          </p:cNvGrpSpPr>
          <p:nvPr/>
        </p:nvGrpSpPr>
        <p:grpSpPr bwMode="auto">
          <a:xfrm>
            <a:off x="6565538" y="6044803"/>
            <a:ext cx="327310" cy="301752"/>
            <a:chOff x="3823" y="1800"/>
            <a:chExt cx="397" cy="36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89" name="Freeform 38"/>
            <p:cNvSpPr>
              <a:spLocks/>
            </p:cNvSpPr>
            <p:nvPr/>
          </p:nvSpPr>
          <p:spPr bwMode="auto">
            <a:xfrm>
              <a:off x="3826" y="2022"/>
              <a:ext cx="390" cy="144"/>
            </a:xfrm>
            <a:custGeom>
              <a:avLst/>
              <a:gdLst>
                <a:gd name="T0" fmla="*/ 579 w 640"/>
                <a:gd name="T1" fmla="*/ 38 h 234"/>
                <a:gd name="T2" fmla="*/ 579 w 640"/>
                <a:gd name="T3" fmla="*/ 38 h 234"/>
                <a:gd name="T4" fmla="*/ 354 w 640"/>
                <a:gd name="T5" fmla="*/ 38 h 234"/>
                <a:gd name="T6" fmla="*/ 354 w 640"/>
                <a:gd name="T7" fmla="*/ 73 h 234"/>
                <a:gd name="T8" fmla="*/ 349 w 640"/>
                <a:gd name="T9" fmla="*/ 78 h 234"/>
                <a:gd name="T10" fmla="*/ 292 w 640"/>
                <a:gd name="T11" fmla="*/ 78 h 234"/>
                <a:gd name="T12" fmla="*/ 287 w 640"/>
                <a:gd name="T13" fmla="*/ 73 h 234"/>
                <a:gd name="T14" fmla="*/ 287 w 640"/>
                <a:gd name="T15" fmla="*/ 38 h 234"/>
                <a:gd name="T16" fmla="*/ 62 w 640"/>
                <a:gd name="T17" fmla="*/ 38 h 234"/>
                <a:gd name="T18" fmla="*/ 18 w 640"/>
                <a:gd name="T19" fmla="*/ 21 h 234"/>
                <a:gd name="T20" fmla="*/ 0 w 640"/>
                <a:gd name="T21" fmla="*/ 0 h 234"/>
                <a:gd name="T22" fmla="*/ 0 w 640"/>
                <a:gd name="T23" fmla="*/ 216 h 234"/>
                <a:gd name="T24" fmla="*/ 18 w 640"/>
                <a:gd name="T25" fmla="*/ 234 h 234"/>
                <a:gd name="T26" fmla="*/ 622 w 640"/>
                <a:gd name="T27" fmla="*/ 234 h 234"/>
                <a:gd name="T28" fmla="*/ 640 w 640"/>
                <a:gd name="T29" fmla="*/ 216 h 234"/>
                <a:gd name="T30" fmla="*/ 640 w 640"/>
                <a:gd name="T31" fmla="*/ 2 h 234"/>
                <a:gd name="T32" fmla="*/ 624 w 640"/>
                <a:gd name="T33" fmla="*/ 23 h 234"/>
                <a:gd name="T34" fmla="*/ 579 w 640"/>
                <a:gd name="T35" fmla="*/ 3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0" h="234">
                  <a:moveTo>
                    <a:pt x="579" y="38"/>
                  </a:moveTo>
                  <a:lnTo>
                    <a:pt x="579" y="38"/>
                  </a:lnTo>
                  <a:lnTo>
                    <a:pt x="354" y="38"/>
                  </a:lnTo>
                  <a:lnTo>
                    <a:pt x="354" y="73"/>
                  </a:lnTo>
                  <a:cubicBezTo>
                    <a:pt x="354" y="75"/>
                    <a:pt x="351" y="78"/>
                    <a:pt x="349" y="78"/>
                  </a:cubicBezTo>
                  <a:lnTo>
                    <a:pt x="292" y="78"/>
                  </a:lnTo>
                  <a:cubicBezTo>
                    <a:pt x="289" y="78"/>
                    <a:pt x="287" y="75"/>
                    <a:pt x="287" y="73"/>
                  </a:cubicBezTo>
                  <a:lnTo>
                    <a:pt x="287" y="38"/>
                  </a:lnTo>
                  <a:lnTo>
                    <a:pt x="62" y="38"/>
                  </a:lnTo>
                  <a:cubicBezTo>
                    <a:pt x="46" y="37"/>
                    <a:pt x="27" y="34"/>
                    <a:pt x="18" y="21"/>
                  </a:cubicBezTo>
                  <a:lnTo>
                    <a:pt x="0" y="0"/>
                  </a:lnTo>
                  <a:lnTo>
                    <a:pt x="0" y="216"/>
                  </a:lnTo>
                  <a:cubicBezTo>
                    <a:pt x="0" y="225"/>
                    <a:pt x="8" y="234"/>
                    <a:pt x="18" y="234"/>
                  </a:cubicBezTo>
                  <a:lnTo>
                    <a:pt x="622" y="234"/>
                  </a:lnTo>
                  <a:cubicBezTo>
                    <a:pt x="632" y="234"/>
                    <a:pt x="640" y="225"/>
                    <a:pt x="640" y="216"/>
                  </a:cubicBezTo>
                  <a:lnTo>
                    <a:pt x="640" y="2"/>
                  </a:lnTo>
                  <a:lnTo>
                    <a:pt x="624" y="23"/>
                  </a:lnTo>
                  <a:cubicBezTo>
                    <a:pt x="614" y="36"/>
                    <a:pt x="596" y="37"/>
                    <a:pt x="579" y="3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39"/>
            <p:cNvSpPr>
              <a:spLocks/>
            </p:cNvSpPr>
            <p:nvPr/>
          </p:nvSpPr>
          <p:spPr bwMode="auto">
            <a:xfrm>
              <a:off x="3949" y="1800"/>
              <a:ext cx="147" cy="44"/>
            </a:xfrm>
            <a:custGeom>
              <a:avLst/>
              <a:gdLst>
                <a:gd name="T0" fmla="*/ 42 w 241"/>
                <a:gd name="T1" fmla="*/ 37 h 71"/>
                <a:gd name="T2" fmla="*/ 42 w 241"/>
                <a:gd name="T3" fmla="*/ 37 h 71"/>
                <a:gd name="T4" fmla="*/ 43 w 241"/>
                <a:gd name="T5" fmla="*/ 34 h 71"/>
                <a:gd name="T6" fmla="*/ 200 w 241"/>
                <a:gd name="T7" fmla="*/ 34 h 71"/>
                <a:gd name="T8" fmla="*/ 201 w 241"/>
                <a:gd name="T9" fmla="*/ 36 h 71"/>
                <a:gd name="T10" fmla="*/ 206 w 241"/>
                <a:gd name="T11" fmla="*/ 71 h 71"/>
                <a:gd name="T12" fmla="*/ 241 w 241"/>
                <a:gd name="T13" fmla="*/ 71 h 71"/>
                <a:gd name="T14" fmla="*/ 235 w 241"/>
                <a:gd name="T15" fmla="*/ 31 h 71"/>
                <a:gd name="T16" fmla="*/ 202 w 241"/>
                <a:gd name="T17" fmla="*/ 0 h 71"/>
                <a:gd name="T18" fmla="*/ 42 w 241"/>
                <a:gd name="T19" fmla="*/ 0 h 71"/>
                <a:gd name="T20" fmla="*/ 8 w 241"/>
                <a:gd name="T21" fmla="*/ 30 h 71"/>
                <a:gd name="T22" fmla="*/ 0 w 241"/>
                <a:gd name="T23" fmla="*/ 71 h 71"/>
                <a:gd name="T24" fmla="*/ 35 w 241"/>
                <a:gd name="T25" fmla="*/ 71 h 71"/>
                <a:gd name="T26" fmla="*/ 42 w 241"/>
                <a:gd name="T27" fmla="*/ 3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71">
                  <a:moveTo>
                    <a:pt x="42" y="37"/>
                  </a:moveTo>
                  <a:lnTo>
                    <a:pt x="42" y="37"/>
                  </a:lnTo>
                  <a:cubicBezTo>
                    <a:pt x="42" y="36"/>
                    <a:pt x="43" y="35"/>
                    <a:pt x="43" y="34"/>
                  </a:cubicBezTo>
                  <a:lnTo>
                    <a:pt x="200" y="34"/>
                  </a:lnTo>
                  <a:cubicBezTo>
                    <a:pt x="200" y="35"/>
                    <a:pt x="201" y="35"/>
                    <a:pt x="201" y="36"/>
                  </a:cubicBezTo>
                  <a:lnTo>
                    <a:pt x="206" y="71"/>
                  </a:lnTo>
                  <a:lnTo>
                    <a:pt x="241" y="71"/>
                  </a:lnTo>
                  <a:lnTo>
                    <a:pt x="235" y="31"/>
                  </a:lnTo>
                  <a:cubicBezTo>
                    <a:pt x="232" y="15"/>
                    <a:pt x="221" y="0"/>
                    <a:pt x="202" y="0"/>
                  </a:cubicBezTo>
                  <a:lnTo>
                    <a:pt x="42" y="0"/>
                  </a:lnTo>
                  <a:cubicBezTo>
                    <a:pt x="22" y="0"/>
                    <a:pt x="11" y="14"/>
                    <a:pt x="8" y="30"/>
                  </a:cubicBezTo>
                  <a:lnTo>
                    <a:pt x="0" y="71"/>
                  </a:lnTo>
                  <a:lnTo>
                    <a:pt x="35" y="71"/>
                  </a:lnTo>
                  <a:lnTo>
                    <a:pt x="42" y="3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0"/>
            <p:cNvSpPr>
              <a:spLocks/>
            </p:cNvSpPr>
            <p:nvPr/>
          </p:nvSpPr>
          <p:spPr bwMode="auto">
            <a:xfrm>
              <a:off x="3823" y="1860"/>
              <a:ext cx="397" cy="169"/>
            </a:xfrm>
            <a:custGeom>
              <a:avLst/>
              <a:gdLst>
                <a:gd name="T0" fmla="*/ 633 w 651"/>
                <a:gd name="T1" fmla="*/ 0 h 274"/>
                <a:gd name="T2" fmla="*/ 633 w 651"/>
                <a:gd name="T3" fmla="*/ 0 h 274"/>
                <a:gd name="T4" fmla="*/ 18 w 651"/>
                <a:gd name="T5" fmla="*/ 0 h 274"/>
                <a:gd name="T6" fmla="*/ 0 w 651"/>
                <a:gd name="T7" fmla="*/ 18 h 274"/>
                <a:gd name="T8" fmla="*/ 0 w 651"/>
                <a:gd name="T9" fmla="*/ 187 h 274"/>
                <a:gd name="T10" fmla="*/ 13 w 651"/>
                <a:gd name="T11" fmla="*/ 228 h 274"/>
                <a:gd name="T12" fmla="*/ 33 w 651"/>
                <a:gd name="T13" fmla="*/ 257 h 274"/>
                <a:gd name="T14" fmla="*/ 67 w 651"/>
                <a:gd name="T15" fmla="*/ 274 h 274"/>
                <a:gd name="T16" fmla="*/ 584 w 651"/>
                <a:gd name="T17" fmla="*/ 274 h 274"/>
                <a:gd name="T18" fmla="*/ 618 w 651"/>
                <a:gd name="T19" fmla="*/ 257 h 274"/>
                <a:gd name="T20" fmla="*/ 638 w 651"/>
                <a:gd name="T21" fmla="*/ 228 h 274"/>
                <a:gd name="T22" fmla="*/ 651 w 651"/>
                <a:gd name="T23" fmla="*/ 187 h 274"/>
                <a:gd name="T24" fmla="*/ 651 w 651"/>
                <a:gd name="T25" fmla="*/ 18 h 274"/>
                <a:gd name="T26" fmla="*/ 633 w 651"/>
                <a:gd name="T27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1" h="274">
                  <a:moveTo>
                    <a:pt x="633" y="0"/>
                  </a:moveTo>
                  <a:lnTo>
                    <a:pt x="633" y="0"/>
                  </a:lnTo>
                  <a:lnTo>
                    <a:pt x="18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187"/>
                  </a:lnTo>
                  <a:cubicBezTo>
                    <a:pt x="0" y="199"/>
                    <a:pt x="8" y="220"/>
                    <a:pt x="13" y="228"/>
                  </a:cubicBezTo>
                  <a:cubicBezTo>
                    <a:pt x="18" y="236"/>
                    <a:pt x="26" y="251"/>
                    <a:pt x="33" y="257"/>
                  </a:cubicBezTo>
                  <a:cubicBezTo>
                    <a:pt x="40" y="262"/>
                    <a:pt x="56" y="274"/>
                    <a:pt x="67" y="274"/>
                  </a:cubicBezTo>
                  <a:lnTo>
                    <a:pt x="584" y="274"/>
                  </a:lnTo>
                  <a:cubicBezTo>
                    <a:pt x="595" y="274"/>
                    <a:pt x="611" y="264"/>
                    <a:pt x="618" y="257"/>
                  </a:cubicBezTo>
                  <a:cubicBezTo>
                    <a:pt x="624" y="250"/>
                    <a:pt x="634" y="236"/>
                    <a:pt x="638" y="228"/>
                  </a:cubicBezTo>
                  <a:cubicBezTo>
                    <a:pt x="642" y="220"/>
                    <a:pt x="651" y="199"/>
                    <a:pt x="651" y="187"/>
                  </a:cubicBezTo>
                  <a:lnTo>
                    <a:pt x="651" y="18"/>
                  </a:lnTo>
                  <a:cubicBezTo>
                    <a:pt x="651" y="8"/>
                    <a:pt x="643" y="0"/>
                    <a:pt x="6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2" name="Freeform 278"/>
          <p:cNvSpPr>
            <a:spLocks noChangeAspect="1" noEditPoints="1"/>
          </p:cNvSpPr>
          <p:nvPr/>
        </p:nvSpPr>
        <p:spPr bwMode="auto">
          <a:xfrm>
            <a:off x="8085090" y="6044803"/>
            <a:ext cx="260744" cy="301752"/>
          </a:xfrm>
          <a:custGeom>
            <a:avLst/>
            <a:gdLst>
              <a:gd name="T0" fmla="*/ 2997 w 5074"/>
              <a:gd name="T1" fmla="*/ 4626 h 5872"/>
              <a:gd name="T2" fmla="*/ 3300 w 5074"/>
              <a:gd name="T3" fmla="*/ 3685 h 5872"/>
              <a:gd name="T4" fmla="*/ 3300 w 5074"/>
              <a:gd name="T5" fmla="*/ 3685 h 5872"/>
              <a:gd name="T6" fmla="*/ 3002 w 5074"/>
              <a:gd name="T7" fmla="*/ 3673 h 5872"/>
              <a:gd name="T8" fmla="*/ 915 w 5074"/>
              <a:gd name="T9" fmla="*/ 2422 h 5872"/>
              <a:gd name="T10" fmla="*/ 915 w 5074"/>
              <a:gd name="T11" fmla="*/ 2719 h 5872"/>
              <a:gd name="T12" fmla="*/ 4766 w 5074"/>
              <a:gd name="T13" fmla="*/ 2803 h 5872"/>
              <a:gd name="T14" fmla="*/ 4085 w 5074"/>
              <a:gd name="T15" fmla="*/ 2384 h 5872"/>
              <a:gd name="T16" fmla="*/ 3638 w 5074"/>
              <a:gd name="T17" fmla="*/ 2874 h 5872"/>
              <a:gd name="T18" fmla="*/ 4677 w 5074"/>
              <a:gd name="T19" fmla="*/ 1810 h 5872"/>
              <a:gd name="T20" fmla="*/ 4834 w 5074"/>
              <a:gd name="T21" fmla="*/ 1861 h 5872"/>
              <a:gd name="T22" fmla="*/ 4992 w 5074"/>
              <a:gd name="T23" fmla="*/ 1979 h 5872"/>
              <a:gd name="T24" fmla="*/ 5065 w 5074"/>
              <a:gd name="T25" fmla="*/ 2123 h 5872"/>
              <a:gd name="T26" fmla="*/ 5065 w 5074"/>
              <a:gd name="T27" fmla="*/ 2283 h 5872"/>
              <a:gd name="T28" fmla="*/ 4852 w 5074"/>
              <a:gd name="T29" fmla="*/ 2666 h 5872"/>
              <a:gd name="T30" fmla="*/ 4337 w 5074"/>
              <a:gd name="T31" fmla="*/ 2349 h 5872"/>
              <a:gd name="T32" fmla="*/ 4355 w 5074"/>
              <a:gd name="T33" fmla="*/ 1975 h 5872"/>
              <a:gd name="T34" fmla="*/ 4471 w 5074"/>
              <a:gd name="T35" fmla="*/ 1859 h 5872"/>
              <a:gd name="T36" fmla="*/ 4624 w 5074"/>
              <a:gd name="T37" fmla="*/ 1810 h 5872"/>
              <a:gd name="T38" fmla="*/ 3011 w 5074"/>
              <a:gd name="T39" fmla="*/ 1093 h 5872"/>
              <a:gd name="T40" fmla="*/ 3054 w 5074"/>
              <a:gd name="T41" fmla="*/ 1288 h 5872"/>
              <a:gd name="T42" fmla="*/ 3172 w 5074"/>
              <a:gd name="T43" fmla="*/ 1443 h 5872"/>
              <a:gd name="T44" fmla="*/ 3342 w 5074"/>
              <a:gd name="T45" fmla="*/ 1537 h 5872"/>
              <a:gd name="T46" fmla="*/ 3860 w 5074"/>
              <a:gd name="T47" fmla="*/ 1557 h 5872"/>
              <a:gd name="T48" fmla="*/ 881 w 5074"/>
              <a:gd name="T49" fmla="*/ 0 h 5872"/>
              <a:gd name="T50" fmla="*/ 4476 w 5074"/>
              <a:gd name="T51" fmla="*/ 1673 h 5872"/>
              <a:gd name="T52" fmla="*/ 4300 w 5074"/>
              <a:gd name="T53" fmla="*/ 1779 h 5872"/>
              <a:gd name="T54" fmla="*/ 4154 w 5074"/>
              <a:gd name="T55" fmla="*/ 1982 h 5872"/>
              <a:gd name="T56" fmla="*/ 3382 w 5074"/>
              <a:gd name="T57" fmla="*/ 1968 h 5872"/>
              <a:gd name="T58" fmla="*/ 3113 w 5074"/>
              <a:gd name="T59" fmla="*/ 1893 h 5872"/>
              <a:gd name="T60" fmla="*/ 2887 w 5074"/>
              <a:gd name="T61" fmla="*/ 1746 h 5872"/>
              <a:gd name="T62" fmla="*/ 2716 w 5074"/>
              <a:gd name="T63" fmla="*/ 1536 h 5872"/>
              <a:gd name="T64" fmla="*/ 2616 w 5074"/>
              <a:gd name="T65" fmla="*/ 1281 h 5872"/>
              <a:gd name="T66" fmla="*/ 2597 w 5074"/>
              <a:gd name="T67" fmla="*/ 416 h 5872"/>
              <a:gd name="T68" fmla="*/ 748 w 5074"/>
              <a:gd name="T69" fmla="*/ 436 h 5872"/>
              <a:gd name="T70" fmla="*/ 577 w 5074"/>
              <a:gd name="T71" fmla="*/ 530 h 5872"/>
              <a:gd name="T72" fmla="*/ 459 w 5074"/>
              <a:gd name="T73" fmla="*/ 685 h 5872"/>
              <a:gd name="T74" fmla="*/ 417 w 5074"/>
              <a:gd name="T75" fmla="*/ 881 h 5872"/>
              <a:gd name="T76" fmla="*/ 436 w 5074"/>
              <a:gd name="T77" fmla="*/ 5125 h 5872"/>
              <a:gd name="T78" fmla="*/ 531 w 5074"/>
              <a:gd name="T79" fmla="*/ 5297 h 5872"/>
              <a:gd name="T80" fmla="*/ 685 w 5074"/>
              <a:gd name="T81" fmla="*/ 5413 h 5872"/>
              <a:gd name="T82" fmla="*/ 881 w 5074"/>
              <a:gd name="T83" fmla="*/ 5457 h 5872"/>
              <a:gd name="T84" fmla="*/ 3821 w 5074"/>
              <a:gd name="T85" fmla="*/ 5438 h 5872"/>
              <a:gd name="T86" fmla="*/ 3992 w 5074"/>
              <a:gd name="T87" fmla="*/ 5342 h 5872"/>
              <a:gd name="T88" fmla="*/ 4109 w 5074"/>
              <a:gd name="T89" fmla="*/ 5187 h 5872"/>
              <a:gd name="T90" fmla="*/ 4154 w 5074"/>
              <a:gd name="T91" fmla="*/ 4991 h 5872"/>
              <a:gd name="T92" fmla="*/ 4569 w 5074"/>
              <a:gd name="T93" fmla="*/ 3468 h 5872"/>
              <a:gd name="T94" fmla="*/ 4547 w 5074"/>
              <a:gd name="T95" fmla="*/ 5180 h 5872"/>
              <a:gd name="T96" fmla="*/ 4448 w 5074"/>
              <a:gd name="T97" fmla="*/ 5436 h 5872"/>
              <a:gd name="T98" fmla="*/ 4277 w 5074"/>
              <a:gd name="T99" fmla="*/ 5644 h 5872"/>
              <a:gd name="T100" fmla="*/ 4051 w 5074"/>
              <a:gd name="T101" fmla="*/ 5794 h 5872"/>
              <a:gd name="T102" fmla="*/ 3784 w 5074"/>
              <a:gd name="T103" fmla="*/ 5867 h 5872"/>
              <a:gd name="T104" fmla="*/ 785 w 5074"/>
              <a:gd name="T105" fmla="*/ 5867 h 5872"/>
              <a:gd name="T106" fmla="*/ 518 w 5074"/>
              <a:gd name="T107" fmla="*/ 5794 h 5872"/>
              <a:gd name="T108" fmla="*/ 292 w 5074"/>
              <a:gd name="T109" fmla="*/ 5644 h 5872"/>
              <a:gd name="T110" fmla="*/ 121 w 5074"/>
              <a:gd name="T111" fmla="*/ 5436 h 5872"/>
              <a:gd name="T112" fmla="*/ 22 w 5074"/>
              <a:gd name="T113" fmla="*/ 5180 h 5872"/>
              <a:gd name="T114" fmla="*/ 0 w 5074"/>
              <a:gd name="T115" fmla="*/ 881 h 5872"/>
              <a:gd name="T116" fmla="*/ 46 w 5074"/>
              <a:gd name="T117" fmla="*/ 603 h 5872"/>
              <a:gd name="T118" fmla="*/ 171 w 5074"/>
              <a:gd name="T119" fmla="*/ 361 h 5872"/>
              <a:gd name="T120" fmla="*/ 361 w 5074"/>
              <a:gd name="T121" fmla="*/ 171 h 5872"/>
              <a:gd name="T122" fmla="*/ 604 w 5074"/>
              <a:gd name="T123" fmla="*/ 46 h 5872"/>
              <a:gd name="T124" fmla="*/ 881 w 5074"/>
              <a:gd name="T125" fmla="*/ 0 h 5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74" h="5872">
                <a:moveTo>
                  <a:pt x="2088" y="4329"/>
                </a:moveTo>
                <a:lnTo>
                  <a:pt x="2999" y="4329"/>
                </a:lnTo>
                <a:lnTo>
                  <a:pt x="2997" y="4626"/>
                </a:lnTo>
                <a:lnTo>
                  <a:pt x="2088" y="4626"/>
                </a:lnTo>
                <a:lnTo>
                  <a:pt x="2088" y="4329"/>
                </a:lnTo>
                <a:close/>
                <a:moveTo>
                  <a:pt x="3300" y="3685"/>
                </a:moveTo>
                <a:lnTo>
                  <a:pt x="3980" y="4103"/>
                </a:lnTo>
                <a:lnTo>
                  <a:pt x="3200" y="4596"/>
                </a:lnTo>
                <a:lnTo>
                  <a:pt x="3300" y="3685"/>
                </a:lnTo>
                <a:close/>
                <a:moveTo>
                  <a:pt x="915" y="3376"/>
                </a:moveTo>
                <a:lnTo>
                  <a:pt x="3004" y="3376"/>
                </a:lnTo>
                <a:lnTo>
                  <a:pt x="3002" y="3673"/>
                </a:lnTo>
                <a:lnTo>
                  <a:pt x="915" y="3673"/>
                </a:lnTo>
                <a:lnTo>
                  <a:pt x="915" y="3376"/>
                </a:lnTo>
                <a:close/>
                <a:moveTo>
                  <a:pt x="915" y="2422"/>
                </a:moveTo>
                <a:lnTo>
                  <a:pt x="3259" y="2422"/>
                </a:lnTo>
                <a:lnTo>
                  <a:pt x="3259" y="2719"/>
                </a:lnTo>
                <a:lnTo>
                  <a:pt x="915" y="2719"/>
                </a:lnTo>
                <a:lnTo>
                  <a:pt x="915" y="2422"/>
                </a:lnTo>
                <a:close/>
                <a:moveTo>
                  <a:pt x="4085" y="2384"/>
                </a:moveTo>
                <a:lnTo>
                  <a:pt x="4766" y="2803"/>
                </a:lnTo>
                <a:lnTo>
                  <a:pt x="4076" y="3961"/>
                </a:lnTo>
                <a:lnTo>
                  <a:pt x="3394" y="3539"/>
                </a:lnTo>
                <a:lnTo>
                  <a:pt x="4085" y="2384"/>
                </a:lnTo>
                <a:close/>
                <a:moveTo>
                  <a:pt x="3819" y="2221"/>
                </a:moveTo>
                <a:lnTo>
                  <a:pt x="3971" y="2315"/>
                </a:lnTo>
                <a:lnTo>
                  <a:pt x="3638" y="2874"/>
                </a:lnTo>
                <a:lnTo>
                  <a:pt x="3488" y="2778"/>
                </a:lnTo>
                <a:lnTo>
                  <a:pt x="3819" y="2221"/>
                </a:lnTo>
                <a:close/>
                <a:moveTo>
                  <a:pt x="4677" y="1810"/>
                </a:moveTo>
                <a:lnTo>
                  <a:pt x="4731" y="1819"/>
                </a:lnTo>
                <a:lnTo>
                  <a:pt x="4784" y="1835"/>
                </a:lnTo>
                <a:lnTo>
                  <a:pt x="4834" y="1861"/>
                </a:lnTo>
                <a:lnTo>
                  <a:pt x="4908" y="1908"/>
                </a:lnTo>
                <a:lnTo>
                  <a:pt x="4955" y="1940"/>
                </a:lnTo>
                <a:lnTo>
                  <a:pt x="4992" y="1979"/>
                </a:lnTo>
                <a:lnTo>
                  <a:pt x="5024" y="2023"/>
                </a:lnTo>
                <a:lnTo>
                  <a:pt x="5049" y="2071"/>
                </a:lnTo>
                <a:lnTo>
                  <a:pt x="5065" y="2123"/>
                </a:lnTo>
                <a:lnTo>
                  <a:pt x="5074" y="2176"/>
                </a:lnTo>
                <a:lnTo>
                  <a:pt x="5074" y="2230"/>
                </a:lnTo>
                <a:lnTo>
                  <a:pt x="5065" y="2283"/>
                </a:lnTo>
                <a:lnTo>
                  <a:pt x="5049" y="2336"/>
                </a:lnTo>
                <a:lnTo>
                  <a:pt x="5022" y="2386"/>
                </a:lnTo>
                <a:lnTo>
                  <a:pt x="4852" y="2666"/>
                </a:lnTo>
                <a:lnTo>
                  <a:pt x="4485" y="2440"/>
                </a:lnTo>
                <a:lnTo>
                  <a:pt x="4453" y="2420"/>
                </a:lnTo>
                <a:lnTo>
                  <a:pt x="4337" y="2349"/>
                </a:lnTo>
                <a:lnTo>
                  <a:pt x="4307" y="2329"/>
                </a:lnTo>
                <a:lnTo>
                  <a:pt x="4182" y="2254"/>
                </a:lnTo>
                <a:lnTo>
                  <a:pt x="4355" y="1975"/>
                </a:lnTo>
                <a:lnTo>
                  <a:pt x="4387" y="1931"/>
                </a:lnTo>
                <a:lnTo>
                  <a:pt x="4428" y="1891"/>
                </a:lnTo>
                <a:lnTo>
                  <a:pt x="4471" y="1859"/>
                </a:lnTo>
                <a:lnTo>
                  <a:pt x="4519" y="1835"/>
                </a:lnTo>
                <a:lnTo>
                  <a:pt x="4570" y="1819"/>
                </a:lnTo>
                <a:lnTo>
                  <a:pt x="4624" y="1810"/>
                </a:lnTo>
                <a:lnTo>
                  <a:pt x="4677" y="1810"/>
                </a:lnTo>
                <a:close/>
                <a:moveTo>
                  <a:pt x="3011" y="710"/>
                </a:moveTo>
                <a:lnTo>
                  <a:pt x="3011" y="1093"/>
                </a:lnTo>
                <a:lnTo>
                  <a:pt x="3017" y="1160"/>
                </a:lnTo>
                <a:lnTo>
                  <a:pt x="3031" y="1226"/>
                </a:lnTo>
                <a:lnTo>
                  <a:pt x="3054" y="1288"/>
                </a:lnTo>
                <a:lnTo>
                  <a:pt x="3086" y="1345"/>
                </a:lnTo>
                <a:lnTo>
                  <a:pt x="3125" y="1397"/>
                </a:lnTo>
                <a:lnTo>
                  <a:pt x="3172" y="1443"/>
                </a:lnTo>
                <a:lnTo>
                  <a:pt x="3223" y="1482"/>
                </a:lnTo>
                <a:lnTo>
                  <a:pt x="3280" y="1514"/>
                </a:lnTo>
                <a:lnTo>
                  <a:pt x="3342" y="1537"/>
                </a:lnTo>
                <a:lnTo>
                  <a:pt x="3408" y="1552"/>
                </a:lnTo>
                <a:lnTo>
                  <a:pt x="3478" y="1557"/>
                </a:lnTo>
                <a:lnTo>
                  <a:pt x="3860" y="1557"/>
                </a:lnTo>
                <a:lnTo>
                  <a:pt x="3435" y="1133"/>
                </a:lnTo>
                <a:lnTo>
                  <a:pt x="3011" y="710"/>
                </a:lnTo>
                <a:close/>
                <a:moveTo>
                  <a:pt x="881" y="0"/>
                </a:moveTo>
                <a:lnTo>
                  <a:pt x="2889" y="0"/>
                </a:lnTo>
                <a:lnTo>
                  <a:pt x="4542" y="1653"/>
                </a:lnTo>
                <a:lnTo>
                  <a:pt x="4476" y="1673"/>
                </a:lnTo>
                <a:lnTo>
                  <a:pt x="4412" y="1699"/>
                </a:lnTo>
                <a:lnTo>
                  <a:pt x="4353" y="1735"/>
                </a:lnTo>
                <a:lnTo>
                  <a:pt x="4300" y="1779"/>
                </a:lnTo>
                <a:lnTo>
                  <a:pt x="4252" y="1829"/>
                </a:lnTo>
                <a:lnTo>
                  <a:pt x="4211" y="1888"/>
                </a:lnTo>
                <a:lnTo>
                  <a:pt x="4154" y="1982"/>
                </a:lnTo>
                <a:lnTo>
                  <a:pt x="4154" y="1973"/>
                </a:lnTo>
                <a:lnTo>
                  <a:pt x="3478" y="1973"/>
                </a:lnTo>
                <a:lnTo>
                  <a:pt x="3382" y="1968"/>
                </a:lnTo>
                <a:lnTo>
                  <a:pt x="3287" y="1952"/>
                </a:lnTo>
                <a:lnTo>
                  <a:pt x="3198" y="1927"/>
                </a:lnTo>
                <a:lnTo>
                  <a:pt x="3113" y="1893"/>
                </a:lnTo>
                <a:lnTo>
                  <a:pt x="3033" y="1852"/>
                </a:lnTo>
                <a:lnTo>
                  <a:pt x="2956" y="1803"/>
                </a:lnTo>
                <a:lnTo>
                  <a:pt x="2887" y="1746"/>
                </a:lnTo>
                <a:lnTo>
                  <a:pt x="2823" y="1682"/>
                </a:lnTo>
                <a:lnTo>
                  <a:pt x="2766" y="1612"/>
                </a:lnTo>
                <a:lnTo>
                  <a:pt x="2716" y="1536"/>
                </a:lnTo>
                <a:lnTo>
                  <a:pt x="2675" y="1456"/>
                </a:lnTo>
                <a:lnTo>
                  <a:pt x="2641" y="1370"/>
                </a:lnTo>
                <a:lnTo>
                  <a:pt x="2616" y="1281"/>
                </a:lnTo>
                <a:lnTo>
                  <a:pt x="2600" y="1187"/>
                </a:lnTo>
                <a:lnTo>
                  <a:pt x="2597" y="1093"/>
                </a:lnTo>
                <a:lnTo>
                  <a:pt x="2597" y="416"/>
                </a:lnTo>
                <a:lnTo>
                  <a:pt x="881" y="416"/>
                </a:lnTo>
                <a:lnTo>
                  <a:pt x="814" y="420"/>
                </a:lnTo>
                <a:lnTo>
                  <a:pt x="748" y="436"/>
                </a:lnTo>
                <a:lnTo>
                  <a:pt x="685" y="459"/>
                </a:lnTo>
                <a:lnTo>
                  <a:pt x="628" y="491"/>
                </a:lnTo>
                <a:lnTo>
                  <a:pt x="577" y="530"/>
                </a:lnTo>
                <a:lnTo>
                  <a:pt x="531" y="577"/>
                </a:lnTo>
                <a:lnTo>
                  <a:pt x="491" y="628"/>
                </a:lnTo>
                <a:lnTo>
                  <a:pt x="459" y="685"/>
                </a:lnTo>
                <a:lnTo>
                  <a:pt x="436" y="747"/>
                </a:lnTo>
                <a:lnTo>
                  <a:pt x="420" y="813"/>
                </a:lnTo>
                <a:lnTo>
                  <a:pt x="417" y="881"/>
                </a:lnTo>
                <a:lnTo>
                  <a:pt x="417" y="4991"/>
                </a:lnTo>
                <a:lnTo>
                  <a:pt x="420" y="5061"/>
                </a:lnTo>
                <a:lnTo>
                  <a:pt x="436" y="5125"/>
                </a:lnTo>
                <a:lnTo>
                  <a:pt x="459" y="5187"/>
                </a:lnTo>
                <a:lnTo>
                  <a:pt x="491" y="5244"/>
                </a:lnTo>
                <a:lnTo>
                  <a:pt x="531" y="5297"/>
                </a:lnTo>
                <a:lnTo>
                  <a:pt x="577" y="5342"/>
                </a:lnTo>
                <a:lnTo>
                  <a:pt x="628" y="5381"/>
                </a:lnTo>
                <a:lnTo>
                  <a:pt x="685" y="5413"/>
                </a:lnTo>
                <a:lnTo>
                  <a:pt x="748" y="5438"/>
                </a:lnTo>
                <a:lnTo>
                  <a:pt x="814" y="5452"/>
                </a:lnTo>
                <a:lnTo>
                  <a:pt x="881" y="5457"/>
                </a:lnTo>
                <a:lnTo>
                  <a:pt x="3688" y="5457"/>
                </a:lnTo>
                <a:lnTo>
                  <a:pt x="3755" y="5452"/>
                </a:lnTo>
                <a:lnTo>
                  <a:pt x="3821" y="5438"/>
                </a:lnTo>
                <a:lnTo>
                  <a:pt x="3883" y="5413"/>
                </a:lnTo>
                <a:lnTo>
                  <a:pt x="3940" y="5381"/>
                </a:lnTo>
                <a:lnTo>
                  <a:pt x="3992" y="5342"/>
                </a:lnTo>
                <a:lnTo>
                  <a:pt x="4038" y="5297"/>
                </a:lnTo>
                <a:lnTo>
                  <a:pt x="4077" y="5244"/>
                </a:lnTo>
                <a:lnTo>
                  <a:pt x="4109" y="5187"/>
                </a:lnTo>
                <a:lnTo>
                  <a:pt x="4133" y="5125"/>
                </a:lnTo>
                <a:lnTo>
                  <a:pt x="4149" y="5061"/>
                </a:lnTo>
                <a:lnTo>
                  <a:pt x="4154" y="4991"/>
                </a:lnTo>
                <a:lnTo>
                  <a:pt x="4154" y="4158"/>
                </a:lnTo>
                <a:lnTo>
                  <a:pt x="4163" y="4153"/>
                </a:lnTo>
                <a:lnTo>
                  <a:pt x="4569" y="3468"/>
                </a:lnTo>
                <a:lnTo>
                  <a:pt x="4569" y="4991"/>
                </a:lnTo>
                <a:lnTo>
                  <a:pt x="4563" y="5087"/>
                </a:lnTo>
                <a:lnTo>
                  <a:pt x="4547" y="5180"/>
                </a:lnTo>
                <a:lnTo>
                  <a:pt x="4524" y="5269"/>
                </a:lnTo>
                <a:lnTo>
                  <a:pt x="4490" y="5354"/>
                </a:lnTo>
                <a:lnTo>
                  <a:pt x="4448" y="5436"/>
                </a:lnTo>
                <a:lnTo>
                  <a:pt x="4398" y="5511"/>
                </a:lnTo>
                <a:lnTo>
                  <a:pt x="4341" y="5580"/>
                </a:lnTo>
                <a:lnTo>
                  <a:pt x="4277" y="5644"/>
                </a:lnTo>
                <a:lnTo>
                  <a:pt x="4207" y="5701"/>
                </a:lnTo>
                <a:lnTo>
                  <a:pt x="4131" y="5751"/>
                </a:lnTo>
                <a:lnTo>
                  <a:pt x="4051" y="5794"/>
                </a:lnTo>
                <a:lnTo>
                  <a:pt x="3965" y="5828"/>
                </a:lnTo>
                <a:lnTo>
                  <a:pt x="3876" y="5852"/>
                </a:lnTo>
                <a:lnTo>
                  <a:pt x="3784" y="5867"/>
                </a:lnTo>
                <a:lnTo>
                  <a:pt x="3688" y="5872"/>
                </a:lnTo>
                <a:lnTo>
                  <a:pt x="881" y="5872"/>
                </a:lnTo>
                <a:lnTo>
                  <a:pt x="785" y="5867"/>
                </a:lnTo>
                <a:lnTo>
                  <a:pt x="693" y="5852"/>
                </a:lnTo>
                <a:lnTo>
                  <a:pt x="604" y="5828"/>
                </a:lnTo>
                <a:lnTo>
                  <a:pt x="518" y="5794"/>
                </a:lnTo>
                <a:lnTo>
                  <a:pt x="438" y="5751"/>
                </a:lnTo>
                <a:lnTo>
                  <a:pt x="361" y="5701"/>
                </a:lnTo>
                <a:lnTo>
                  <a:pt x="292" y="5644"/>
                </a:lnTo>
                <a:lnTo>
                  <a:pt x="228" y="5580"/>
                </a:lnTo>
                <a:lnTo>
                  <a:pt x="171" y="5511"/>
                </a:lnTo>
                <a:lnTo>
                  <a:pt x="121" y="5436"/>
                </a:lnTo>
                <a:lnTo>
                  <a:pt x="79" y="5354"/>
                </a:lnTo>
                <a:lnTo>
                  <a:pt x="46" y="5269"/>
                </a:lnTo>
                <a:lnTo>
                  <a:pt x="22" y="5180"/>
                </a:lnTo>
                <a:lnTo>
                  <a:pt x="6" y="5087"/>
                </a:lnTo>
                <a:lnTo>
                  <a:pt x="0" y="4991"/>
                </a:lnTo>
                <a:lnTo>
                  <a:pt x="0" y="881"/>
                </a:lnTo>
                <a:lnTo>
                  <a:pt x="6" y="785"/>
                </a:lnTo>
                <a:lnTo>
                  <a:pt x="22" y="692"/>
                </a:lnTo>
                <a:lnTo>
                  <a:pt x="46" y="603"/>
                </a:lnTo>
                <a:lnTo>
                  <a:pt x="79" y="518"/>
                </a:lnTo>
                <a:lnTo>
                  <a:pt x="121" y="438"/>
                </a:lnTo>
                <a:lnTo>
                  <a:pt x="171" y="361"/>
                </a:lnTo>
                <a:lnTo>
                  <a:pt x="228" y="292"/>
                </a:lnTo>
                <a:lnTo>
                  <a:pt x="292" y="228"/>
                </a:lnTo>
                <a:lnTo>
                  <a:pt x="361" y="171"/>
                </a:lnTo>
                <a:lnTo>
                  <a:pt x="438" y="121"/>
                </a:lnTo>
                <a:lnTo>
                  <a:pt x="518" y="78"/>
                </a:lnTo>
                <a:lnTo>
                  <a:pt x="604" y="46"/>
                </a:lnTo>
                <a:lnTo>
                  <a:pt x="693" y="21"/>
                </a:lnTo>
                <a:lnTo>
                  <a:pt x="785" y="5"/>
                </a:lnTo>
                <a:lnTo>
                  <a:pt x="881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3" name="Freeform 30"/>
          <p:cNvSpPr>
            <a:spLocks noChangeAspect="1" noEditPoints="1"/>
          </p:cNvSpPr>
          <p:nvPr/>
        </p:nvSpPr>
        <p:spPr bwMode="auto">
          <a:xfrm>
            <a:off x="1889125" y="4197309"/>
            <a:ext cx="298450" cy="300038"/>
          </a:xfrm>
          <a:custGeom>
            <a:avLst/>
            <a:gdLst>
              <a:gd name="T0" fmla="*/ 179 w 179"/>
              <a:gd name="T1" fmla="*/ 92 h 180"/>
              <a:gd name="T2" fmla="*/ 174 w 179"/>
              <a:gd name="T3" fmla="*/ 82 h 180"/>
              <a:gd name="T4" fmla="*/ 101 w 179"/>
              <a:gd name="T5" fmla="*/ 6 h 180"/>
              <a:gd name="T6" fmla="*/ 92 w 179"/>
              <a:gd name="T7" fmla="*/ 0 h 180"/>
              <a:gd name="T8" fmla="*/ 83 w 179"/>
              <a:gd name="T9" fmla="*/ 5 h 180"/>
              <a:gd name="T10" fmla="*/ 5 w 179"/>
              <a:gd name="T11" fmla="*/ 82 h 180"/>
              <a:gd name="T12" fmla="*/ 0 w 179"/>
              <a:gd name="T13" fmla="*/ 92 h 180"/>
              <a:gd name="T14" fmla="*/ 5 w 179"/>
              <a:gd name="T15" fmla="*/ 101 h 180"/>
              <a:gd name="T16" fmla="*/ 80 w 179"/>
              <a:gd name="T17" fmla="*/ 174 h 180"/>
              <a:gd name="T18" fmla="*/ 90 w 179"/>
              <a:gd name="T19" fmla="*/ 179 h 180"/>
              <a:gd name="T20" fmla="*/ 99 w 179"/>
              <a:gd name="T21" fmla="*/ 174 h 180"/>
              <a:gd name="T22" fmla="*/ 174 w 179"/>
              <a:gd name="T23" fmla="*/ 101 h 180"/>
              <a:gd name="T24" fmla="*/ 179 w 179"/>
              <a:gd name="T25" fmla="*/ 92 h 180"/>
              <a:gd name="T26" fmla="*/ 169 w 179"/>
              <a:gd name="T27" fmla="*/ 69 h 180"/>
              <a:gd name="T28" fmla="*/ 132 w 179"/>
              <a:gd name="T29" fmla="*/ 76 h 180"/>
              <a:gd name="T30" fmla="*/ 107 w 179"/>
              <a:gd name="T31" fmla="*/ 48 h 180"/>
              <a:gd name="T32" fmla="*/ 116 w 179"/>
              <a:gd name="T33" fmla="*/ 12 h 180"/>
              <a:gd name="T34" fmla="*/ 169 w 179"/>
              <a:gd name="T35" fmla="*/ 69 h 180"/>
              <a:gd name="T36" fmla="*/ 89 w 179"/>
              <a:gd name="T37" fmla="*/ 132 h 180"/>
              <a:gd name="T38" fmla="*/ 47 w 179"/>
              <a:gd name="T39" fmla="*/ 90 h 180"/>
              <a:gd name="T40" fmla="*/ 89 w 179"/>
              <a:gd name="T41" fmla="*/ 48 h 180"/>
              <a:gd name="T42" fmla="*/ 132 w 179"/>
              <a:gd name="T43" fmla="*/ 90 h 180"/>
              <a:gd name="T44" fmla="*/ 89 w 179"/>
              <a:gd name="T45" fmla="*/ 132 h 180"/>
              <a:gd name="T46" fmla="*/ 68 w 179"/>
              <a:gd name="T47" fmla="*/ 10 h 180"/>
              <a:gd name="T48" fmla="*/ 76 w 179"/>
              <a:gd name="T49" fmla="*/ 47 h 180"/>
              <a:gd name="T50" fmla="*/ 47 w 179"/>
              <a:gd name="T51" fmla="*/ 76 h 180"/>
              <a:gd name="T52" fmla="*/ 10 w 179"/>
              <a:gd name="T53" fmla="*/ 69 h 180"/>
              <a:gd name="T54" fmla="*/ 68 w 179"/>
              <a:gd name="T55" fmla="*/ 10 h 180"/>
              <a:gd name="T56" fmla="*/ 11 w 179"/>
              <a:gd name="T57" fmla="*/ 116 h 180"/>
              <a:gd name="T58" fmla="*/ 48 w 179"/>
              <a:gd name="T59" fmla="*/ 107 h 180"/>
              <a:gd name="T60" fmla="*/ 73 w 179"/>
              <a:gd name="T61" fmla="*/ 132 h 180"/>
              <a:gd name="T62" fmla="*/ 66 w 179"/>
              <a:gd name="T63" fmla="*/ 169 h 180"/>
              <a:gd name="T64" fmla="*/ 11 w 179"/>
              <a:gd name="T65" fmla="*/ 116 h 180"/>
              <a:gd name="T66" fmla="*/ 113 w 179"/>
              <a:gd name="T67" fmla="*/ 169 h 180"/>
              <a:gd name="T68" fmla="*/ 105 w 179"/>
              <a:gd name="T69" fmla="*/ 132 h 180"/>
              <a:gd name="T70" fmla="*/ 131 w 179"/>
              <a:gd name="T71" fmla="*/ 107 h 180"/>
              <a:gd name="T72" fmla="*/ 167 w 179"/>
              <a:gd name="T73" fmla="*/ 116 h 180"/>
              <a:gd name="T74" fmla="*/ 113 w 179"/>
              <a:gd name="T75" fmla="*/ 16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80">
                <a:moveTo>
                  <a:pt x="179" y="92"/>
                </a:moveTo>
                <a:cubicBezTo>
                  <a:pt x="179" y="88"/>
                  <a:pt x="175" y="83"/>
                  <a:pt x="174" y="82"/>
                </a:cubicBezTo>
                <a:cubicBezTo>
                  <a:pt x="170" y="43"/>
                  <a:pt x="140" y="11"/>
                  <a:pt x="101" y="6"/>
                </a:cubicBezTo>
                <a:cubicBezTo>
                  <a:pt x="100" y="4"/>
                  <a:pt x="95" y="0"/>
                  <a:pt x="92" y="0"/>
                </a:cubicBezTo>
                <a:cubicBezTo>
                  <a:pt x="88" y="0"/>
                  <a:pt x="84" y="3"/>
                  <a:pt x="83" y="5"/>
                </a:cubicBezTo>
                <a:cubicBezTo>
                  <a:pt x="41" y="8"/>
                  <a:pt x="8" y="41"/>
                  <a:pt x="5" y="82"/>
                </a:cubicBezTo>
                <a:cubicBezTo>
                  <a:pt x="3" y="84"/>
                  <a:pt x="0" y="88"/>
                  <a:pt x="0" y="92"/>
                </a:cubicBezTo>
                <a:cubicBezTo>
                  <a:pt x="0" y="96"/>
                  <a:pt x="4" y="100"/>
                  <a:pt x="5" y="101"/>
                </a:cubicBezTo>
                <a:cubicBezTo>
                  <a:pt x="10" y="140"/>
                  <a:pt x="42" y="170"/>
                  <a:pt x="80" y="174"/>
                </a:cubicBezTo>
                <a:cubicBezTo>
                  <a:pt x="82" y="176"/>
                  <a:pt x="86" y="180"/>
                  <a:pt x="90" y="179"/>
                </a:cubicBezTo>
                <a:cubicBezTo>
                  <a:pt x="94" y="179"/>
                  <a:pt x="98" y="176"/>
                  <a:pt x="99" y="174"/>
                </a:cubicBezTo>
                <a:cubicBezTo>
                  <a:pt x="138" y="170"/>
                  <a:pt x="168" y="140"/>
                  <a:pt x="174" y="101"/>
                </a:cubicBezTo>
                <a:cubicBezTo>
                  <a:pt x="174" y="101"/>
                  <a:pt x="179" y="96"/>
                  <a:pt x="179" y="92"/>
                </a:cubicBezTo>
                <a:close/>
                <a:moveTo>
                  <a:pt x="169" y="69"/>
                </a:moveTo>
                <a:cubicBezTo>
                  <a:pt x="157" y="77"/>
                  <a:pt x="137" y="76"/>
                  <a:pt x="132" y="76"/>
                </a:cubicBezTo>
                <a:cubicBezTo>
                  <a:pt x="128" y="63"/>
                  <a:pt x="119" y="53"/>
                  <a:pt x="107" y="48"/>
                </a:cubicBezTo>
                <a:cubicBezTo>
                  <a:pt x="107" y="43"/>
                  <a:pt x="107" y="23"/>
                  <a:pt x="116" y="12"/>
                </a:cubicBezTo>
                <a:cubicBezTo>
                  <a:pt x="142" y="21"/>
                  <a:pt x="162" y="42"/>
                  <a:pt x="169" y="69"/>
                </a:cubicBezTo>
                <a:close/>
                <a:moveTo>
                  <a:pt x="89" y="132"/>
                </a:moveTo>
                <a:cubicBezTo>
                  <a:pt x="66" y="132"/>
                  <a:pt x="47" y="113"/>
                  <a:pt x="47" y="90"/>
                </a:cubicBezTo>
                <a:cubicBezTo>
                  <a:pt x="47" y="67"/>
                  <a:pt x="66" y="48"/>
                  <a:pt x="89" y="48"/>
                </a:cubicBezTo>
                <a:cubicBezTo>
                  <a:pt x="113" y="48"/>
                  <a:pt x="132" y="67"/>
                  <a:pt x="132" y="90"/>
                </a:cubicBezTo>
                <a:cubicBezTo>
                  <a:pt x="132" y="113"/>
                  <a:pt x="113" y="132"/>
                  <a:pt x="89" y="132"/>
                </a:cubicBezTo>
                <a:close/>
                <a:moveTo>
                  <a:pt x="68" y="10"/>
                </a:moveTo>
                <a:cubicBezTo>
                  <a:pt x="77" y="22"/>
                  <a:pt x="76" y="41"/>
                  <a:pt x="76" y="47"/>
                </a:cubicBezTo>
                <a:cubicBezTo>
                  <a:pt x="62" y="51"/>
                  <a:pt x="51" y="62"/>
                  <a:pt x="47" y="76"/>
                </a:cubicBezTo>
                <a:cubicBezTo>
                  <a:pt x="42" y="76"/>
                  <a:pt x="22" y="77"/>
                  <a:pt x="10" y="69"/>
                </a:cubicBezTo>
                <a:cubicBezTo>
                  <a:pt x="18" y="40"/>
                  <a:pt x="40" y="18"/>
                  <a:pt x="68" y="10"/>
                </a:cubicBezTo>
                <a:close/>
                <a:moveTo>
                  <a:pt x="11" y="116"/>
                </a:moveTo>
                <a:cubicBezTo>
                  <a:pt x="22" y="107"/>
                  <a:pt x="42" y="107"/>
                  <a:pt x="48" y="107"/>
                </a:cubicBezTo>
                <a:cubicBezTo>
                  <a:pt x="52" y="119"/>
                  <a:pt x="62" y="128"/>
                  <a:pt x="73" y="132"/>
                </a:cubicBezTo>
                <a:cubicBezTo>
                  <a:pt x="74" y="138"/>
                  <a:pt x="74" y="157"/>
                  <a:pt x="66" y="169"/>
                </a:cubicBezTo>
                <a:cubicBezTo>
                  <a:pt x="40" y="161"/>
                  <a:pt x="20" y="141"/>
                  <a:pt x="11" y="116"/>
                </a:cubicBezTo>
                <a:close/>
                <a:moveTo>
                  <a:pt x="113" y="169"/>
                </a:moveTo>
                <a:cubicBezTo>
                  <a:pt x="104" y="158"/>
                  <a:pt x="104" y="137"/>
                  <a:pt x="105" y="132"/>
                </a:cubicBezTo>
                <a:cubicBezTo>
                  <a:pt x="117" y="128"/>
                  <a:pt x="126" y="119"/>
                  <a:pt x="131" y="107"/>
                </a:cubicBezTo>
                <a:cubicBezTo>
                  <a:pt x="136" y="107"/>
                  <a:pt x="156" y="107"/>
                  <a:pt x="167" y="116"/>
                </a:cubicBezTo>
                <a:cubicBezTo>
                  <a:pt x="159" y="141"/>
                  <a:pt x="139" y="161"/>
                  <a:pt x="113" y="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4" name="Freeform 6"/>
          <p:cNvSpPr>
            <a:spLocks noChangeAspect="1" noEditPoints="1"/>
          </p:cNvSpPr>
          <p:nvPr/>
        </p:nvSpPr>
        <p:spPr bwMode="auto">
          <a:xfrm>
            <a:off x="6295170" y="3585251"/>
            <a:ext cx="188596" cy="301752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5" name="Freeform 8"/>
          <p:cNvSpPr>
            <a:spLocks noChangeAspect="1" noEditPoints="1"/>
          </p:cNvSpPr>
          <p:nvPr/>
        </p:nvSpPr>
        <p:spPr bwMode="auto">
          <a:xfrm>
            <a:off x="3738067" y="1749298"/>
            <a:ext cx="300637" cy="301752"/>
          </a:xfrm>
          <a:custGeom>
            <a:avLst/>
            <a:gdLst>
              <a:gd name="T0" fmla="*/ 125 w 129"/>
              <a:gd name="T1" fmla="*/ 4 h 129"/>
              <a:gd name="T2" fmla="*/ 102 w 129"/>
              <a:gd name="T3" fmla="*/ 10 h 129"/>
              <a:gd name="T4" fmla="*/ 0 w 129"/>
              <a:gd name="T5" fmla="*/ 65 h 129"/>
              <a:gd name="T6" fmla="*/ 56 w 129"/>
              <a:gd name="T7" fmla="*/ 73 h 129"/>
              <a:gd name="T8" fmla="*/ 64 w 129"/>
              <a:gd name="T9" fmla="*/ 129 h 129"/>
              <a:gd name="T10" fmla="*/ 118 w 129"/>
              <a:gd name="T11" fmla="*/ 26 h 129"/>
              <a:gd name="T12" fmla="*/ 125 w 129"/>
              <a:gd name="T13" fmla="*/ 4 h 129"/>
              <a:gd name="T14" fmla="*/ 111 w 129"/>
              <a:gd name="T15" fmla="*/ 18 h 129"/>
              <a:gd name="T16" fmla="*/ 71 w 129"/>
              <a:gd name="T17" fmla="*/ 94 h 129"/>
              <a:gd name="T18" fmla="*/ 66 w 129"/>
              <a:gd name="T19" fmla="*/ 60 h 129"/>
              <a:gd name="T20" fmla="*/ 111 w 129"/>
              <a:gd name="T21" fmla="*/ 1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9">
                <a:moveTo>
                  <a:pt x="125" y="4"/>
                </a:moveTo>
                <a:cubicBezTo>
                  <a:pt x="120" y="0"/>
                  <a:pt x="116" y="4"/>
                  <a:pt x="102" y="10"/>
                </a:cubicBezTo>
                <a:cubicBezTo>
                  <a:pt x="65" y="28"/>
                  <a:pt x="0" y="65"/>
                  <a:pt x="0" y="65"/>
                </a:cubicBezTo>
                <a:cubicBezTo>
                  <a:pt x="56" y="73"/>
                  <a:pt x="56" y="73"/>
                  <a:pt x="56" y="73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9"/>
                  <a:pt x="100" y="64"/>
                  <a:pt x="118" y="26"/>
                </a:cubicBezTo>
                <a:cubicBezTo>
                  <a:pt x="125" y="12"/>
                  <a:pt x="129" y="8"/>
                  <a:pt x="125" y="4"/>
                </a:cubicBezTo>
                <a:close/>
                <a:moveTo>
                  <a:pt x="111" y="18"/>
                </a:moveTo>
                <a:cubicBezTo>
                  <a:pt x="71" y="94"/>
                  <a:pt x="71" y="94"/>
                  <a:pt x="71" y="94"/>
                </a:cubicBezTo>
                <a:cubicBezTo>
                  <a:pt x="66" y="60"/>
                  <a:pt x="66" y="60"/>
                  <a:pt x="66" y="60"/>
                </a:cubicBezTo>
                <a:lnTo>
                  <a:pt x="111" y="1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6" name="Freeform 9"/>
          <p:cNvSpPr>
            <a:spLocks noChangeAspect="1" noEditPoints="1"/>
          </p:cNvSpPr>
          <p:nvPr/>
        </p:nvSpPr>
        <p:spPr bwMode="auto">
          <a:xfrm>
            <a:off x="9580159" y="4195595"/>
            <a:ext cx="298360" cy="301752"/>
          </a:xfrm>
          <a:custGeom>
            <a:avLst/>
            <a:gdLst>
              <a:gd name="T0" fmla="*/ 63 w 126"/>
              <a:gd name="T1" fmla="*/ 0 h 127"/>
              <a:gd name="T2" fmla="*/ 0 w 126"/>
              <a:gd name="T3" fmla="*/ 64 h 127"/>
              <a:gd name="T4" fmla="*/ 63 w 126"/>
              <a:gd name="T5" fmla="*/ 127 h 127"/>
              <a:gd name="T6" fmla="*/ 126 w 126"/>
              <a:gd name="T7" fmla="*/ 64 h 127"/>
              <a:gd name="T8" fmla="*/ 63 w 126"/>
              <a:gd name="T9" fmla="*/ 0 h 127"/>
              <a:gd name="T10" fmla="*/ 68 w 126"/>
              <a:gd name="T11" fmla="*/ 115 h 127"/>
              <a:gd name="T12" fmla="*/ 68 w 126"/>
              <a:gd name="T13" fmla="*/ 87 h 127"/>
              <a:gd name="T14" fmla="*/ 58 w 126"/>
              <a:gd name="T15" fmla="*/ 87 h 127"/>
              <a:gd name="T16" fmla="*/ 58 w 126"/>
              <a:gd name="T17" fmla="*/ 115 h 127"/>
              <a:gd name="T18" fmla="*/ 12 w 126"/>
              <a:gd name="T19" fmla="*/ 69 h 127"/>
              <a:gd name="T20" fmla="*/ 40 w 126"/>
              <a:gd name="T21" fmla="*/ 69 h 127"/>
              <a:gd name="T22" fmla="*/ 40 w 126"/>
              <a:gd name="T23" fmla="*/ 58 h 127"/>
              <a:gd name="T24" fmla="*/ 12 w 126"/>
              <a:gd name="T25" fmla="*/ 58 h 127"/>
              <a:gd name="T26" fmla="*/ 58 w 126"/>
              <a:gd name="T27" fmla="*/ 12 h 127"/>
              <a:gd name="T28" fmla="*/ 58 w 126"/>
              <a:gd name="T29" fmla="*/ 41 h 127"/>
              <a:gd name="T30" fmla="*/ 68 w 126"/>
              <a:gd name="T31" fmla="*/ 41 h 127"/>
              <a:gd name="T32" fmla="*/ 68 w 126"/>
              <a:gd name="T33" fmla="*/ 12 h 127"/>
              <a:gd name="T34" fmla="*/ 114 w 126"/>
              <a:gd name="T35" fmla="*/ 58 h 127"/>
              <a:gd name="T36" fmla="*/ 86 w 126"/>
              <a:gd name="T37" fmla="*/ 58 h 127"/>
              <a:gd name="T38" fmla="*/ 86 w 126"/>
              <a:gd name="T39" fmla="*/ 69 h 127"/>
              <a:gd name="T40" fmla="*/ 114 w 126"/>
              <a:gd name="T41" fmla="*/ 69 h 127"/>
              <a:gd name="T42" fmla="*/ 68 w 126"/>
              <a:gd name="T43" fmla="*/ 11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" h="127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7"/>
                  <a:pt x="63" y="127"/>
                </a:cubicBezTo>
                <a:cubicBezTo>
                  <a:pt x="98" y="127"/>
                  <a:pt x="126" y="99"/>
                  <a:pt x="126" y="64"/>
                </a:cubicBezTo>
                <a:cubicBezTo>
                  <a:pt x="126" y="29"/>
                  <a:pt x="98" y="0"/>
                  <a:pt x="63" y="0"/>
                </a:cubicBezTo>
                <a:close/>
                <a:moveTo>
                  <a:pt x="68" y="115"/>
                </a:moveTo>
                <a:cubicBezTo>
                  <a:pt x="68" y="87"/>
                  <a:pt x="68" y="87"/>
                  <a:pt x="68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33" y="113"/>
                  <a:pt x="14" y="93"/>
                  <a:pt x="12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58"/>
                  <a:pt x="40" y="58"/>
                  <a:pt x="40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4" y="34"/>
                  <a:pt x="33" y="15"/>
                  <a:pt x="58" y="12"/>
                </a:cubicBezTo>
                <a:cubicBezTo>
                  <a:pt x="58" y="41"/>
                  <a:pt x="58" y="41"/>
                  <a:pt x="5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12"/>
                  <a:pt x="68" y="12"/>
                  <a:pt x="68" y="12"/>
                </a:cubicBezTo>
                <a:cubicBezTo>
                  <a:pt x="93" y="15"/>
                  <a:pt x="112" y="34"/>
                  <a:pt x="114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69"/>
                  <a:pt x="86" y="69"/>
                  <a:pt x="86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2" y="93"/>
                  <a:pt x="93" y="113"/>
                  <a:pt x="68" y="1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7" name="Freeform 11"/>
          <p:cNvSpPr>
            <a:spLocks noChangeAspect="1"/>
          </p:cNvSpPr>
          <p:nvPr/>
        </p:nvSpPr>
        <p:spPr bwMode="auto">
          <a:xfrm>
            <a:off x="4275199" y="4133689"/>
            <a:ext cx="305889" cy="365760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8" name="Freeform 29"/>
          <p:cNvSpPr>
            <a:spLocks noChangeAspect="1" noEditPoints="1"/>
          </p:cNvSpPr>
          <p:nvPr/>
        </p:nvSpPr>
        <p:spPr bwMode="auto">
          <a:xfrm>
            <a:off x="6649471" y="3522185"/>
            <a:ext cx="301752" cy="364818"/>
          </a:xfrm>
          <a:custGeom>
            <a:avLst/>
            <a:gdLst>
              <a:gd name="T0" fmla="*/ 89 w 148"/>
              <a:gd name="T1" fmla="*/ 34 h 179"/>
              <a:gd name="T2" fmla="*/ 94 w 148"/>
              <a:gd name="T3" fmla="*/ 20 h 179"/>
              <a:gd name="T4" fmla="*/ 74 w 148"/>
              <a:gd name="T5" fmla="*/ 0 h 179"/>
              <a:gd name="T6" fmla="*/ 54 w 148"/>
              <a:gd name="T7" fmla="*/ 20 h 179"/>
              <a:gd name="T8" fmla="*/ 59 w 148"/>
              <a:gd name="T9" fmla="*/ 33 h 179"/>
              <a:gd name="T10" fmla="*/ 0 w 148"/>
              <a:gd name="T11" fmla="*/ 106 h 179"/>
              <a:gd name="T12" fmla="*/ 74 w 148"/>
              <a:gd name="T13" fmla="*/ 179 h 179"/>
              <a:gd name="T14" fmla="*/ 148 w 148"/>
              <a:gd name="T15" fmla="*/ 106 h 179"/>
              <a:gd name="T16" fmla="*/ 89 w 148"/>
              <a:gd name="T17" fmla="*/ 34 h 179"/>
              <a:gd name="T18" fmla="*/ 74 w 148"/>
              <a:gd name="T19" fmla="*/ 10 h 179"/>
              <a:gd name="T20" fmla="*/ 85 w 148"/>
              <a:gd name="T21" fmla="*/ 20 h 179"/>
              <a:gd name="T22" fmla="*/ 74 w 148"/>
              <a:gd name="T23" fmla="*/ 31 h 179"/>
              <a:gd name="T24" fmla="*/ 64 w 148"/>
              <a:gd name="T25" fmla="*/ 20 h 179"/>
              <a:gd name="T26" fmla="*/ 74 w 148"/>
              <a:gd name="T27" fmla="*/ 10 h 179"/>
              <a:gd name="T28" fmla="*/ 74 w 148"/>
              <a:gd name="T29" fmla="*/ 166 h 179"/>
              <a:gd name="T30" fmla="*/ 13 w 148"/>
              <a:gd name="T31" fmla="*/ 106 h 179"/>
              <a:gd name="T32" fmla="*/ 74 w 148"/>
              <a:gd name="T33" fmla="*/ 45 h 179"/>
              <a:gd name="T34" fmla="*/ 135 w 148"/>
              <a:gd name="T35" fmla="*/ 106 h 179"/>
              <a:gd name="T36" fmla="*/ 74 w 148"/>
              <a:gd name="T37" fmla="*/ 166 h 179"/>
              <a:gd name="T38" fmla="*/ 124 w 148"/>
              <a:gd name="T39" fmla="*/ 98 h 179"/>
              <a:gd name="T40" fmla="*/ 81 w 148"/>
              <a:gd name="T41" fmla="*/ 56 h 179"/>
              <a:gd name="T42" fmla="*/ 74 w 148"/>
              <a:gd name="T43" fmla="*/ 64 h 179"/>
              <a:gd name="T44" fmla="*/ 67 w 148"/>
              <a:gd name="T45" fmla="*/ 56 h 179"/>
              <a:gd name="T46" fmla="*/ 24 w 148"/>
              <a:gd name="T47" fmla="*/ 99 h 179"/>
              <a:gd name="T48" fmla="*/ 24 w 148"/>
              <a:gd name="T49" fmla="*/ 99 h 179"/>
              <a:gd name="T50" fmla="*/ 33 w 148"/>
              <a:gd name="T51" fmla="*/ 107 h 179"/>
              <a:gd name="T52" fmla="*/ 24 w 148"/>
              <a:gd name="T53" fmla="*/ 114 h 179"/>
              <a:gd name="T54" fmla="*/ 66 w 148"/>
              <a:gd name="T55" fmla="*/ 155 h 179"/>
              <a:gd name="T56" fmla="*/ 74 w 148"/>
              <a:gd name="T57" fmla="*/ 147 h 179"/>
              <a:gd name="T58" fmla="*/ 81 w 148"/>
              <a:gd name="T59" fmla="*/ 155 h 179"/>
              <a:gd name="T60" fmla="*/ 124 w 148"/>
              <a:gd name="T61" fmla="*/ 113 h 179"/>
              <a:gd name="T62" fmla="*/ 115 w 148"/>
              <a:gd name="T63" fmla="*/ 106 h 179"/>
              <a:gd name="T64" fmla="*/ 124 w 148"/>
              <a:gd name="T65" fmla="*/ 98 h 179"/>
              <a:gd name="T66" fmla="*/ 90 w 148"/>
              <a:gd name="T67" fmla="*/ 107 h 179"/>
              <a:gd name="T68" fmla="*/ 75 w 148"/>
              <a:gd name="T69" fmla="*/ 122 h 179"/>
              <a:gd name="T70" fmla="*/ 47 w 148"/>
              <a:gd name="T71" fmla="*/ 132 h 179"/>
              <a:gd name="T72" fmla="*/ 58 w 148"/>
              <a:gd name="T73" fmla="*/ 104 h 179"/>
              <a:gd name="T74" fmla="*/ 72 w 148"/>
              <a:gd name="T75" fmla="*/ 90 h 179"/>
              <a:gd name="T76" fmla="*/ 101 w 148"/>
              <a:gd name="T77" fmla="*/ 79 h 179"/>
              <a:gd name="T78" fmla="*/ 90 w 148"/>
              <a:gd name="T79" fmla="*/ 107 h 179"/>
              <a:gd name="T80" fmla="*/ 70 w 148"/>
              <a:gd name="T81" fmla="*/ 106 h 179"/>
              <a:gd name="T82" fmla="*/ 74 w 148"/>
              <a:gd name="T83" fmla="*/ 110 h 179"/>
              <a:gd name="T84" fmla="*/ 78 w 148"/>
              <a:gd name="T85" fmla="*/ 106 h 179"/>
              <a:gd name="T86" fmla="*/ 74 w 148"/>
              <a:gd name="T87" fmla="*/ 101 h 179"/>
              <a:gd name="T88" fmla="*/ 70 w 148"/>
              <a:gd name="T89" fmla="*/ 10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8" h="179">
                <a:moveTo>
                  <a:pt x="89" y="34"/>
                </a:moveTo>
                <a:cubicBezTo>
                  <a:pt x="92" y="30"/>
                  <a:pt x="94" y="25"/>
                  <a:pt x="94" y="20"/>
                </a:cubicBezTo>
                <a:cubicBezTo>
                  <a:pt x="94" y="9"/>
                  <a:pt x="85" y="0"/>
                  <a:pt x="74" y="0"/>
                </a:cubicBezTo>
                <a:cubicBezTo>
                  <a:pt x="63" y="0"/>
                  <a:pt x="54" y="9"/>
                  <a:pt x="54" y="20"/>
                </a:cubicBezTo>
                <a:cubicBezTo>
                  <a:pt x="54" y="25"/>
                  <a:pt x="56" y="30"/>
                  <a:pt x="59" y="33"/>
                </a:cubicBezTo>
                <a:cubicBezTo>
                  <a:pt x="25" y="40"/>
                  <a:pt x="0" y="70"/>
                  <a:pt x="0" y="106"/>
                </a:cubicBezTo>
                <a:cubicBezTo>
                  <a:pt x="0" y="146"/>
                  <a:pt x="33" y="179"/>
                  <a:pt x="74" y="179"/>
                </a:cubicBezTo>
                <a:cubicBezTo>
                  <a:pt x="115" y="179"/>
                  <a:pt x="148" y="146"/>
                  <a:pt x="148" y="106"/>
                </a:cubicBezTo>
                <a:cubicBezTo>
                  <a:pt x="148" y="70"/>
                  <a:pt x="123" y="41"/>
                  <a:pt x="89" y="34"/>
                </a:cubicBezTo>
                <a:close/>
                <a:moveTo>
                  <a:pt x="74" y="10"/>
                </a:moveTo>
                <a:cubicBezTo>
                  <a:pt x="80" y="10"/>
                  <a:pt x="85" y="14"/>
                  <a:pt x="85" y="20"/>
                </a:cubicBezTo>
                <a:cubicBezTo>
                  <a:pt x="85" y="26"/>
                  <a:pt x="80" y="31"/>
                  <a:pt x="74" y="31"/>
                </a:cubicBezTo>
                <a:cubicBezTo>
                  <a:pt x="68" y="31"/>
                  <a:pt x="64" y="26"/>
                  <a:pt x="64" y="20"/>
                </a:cubicBezTo>
                <a:cubicBezTo>
                  <a:pt x="64" y="14"/>
                  <a:pt x="68" y="10"/>
                  <a:pt x="74" y="10"/>
                </a:cubicBezTo>
                <a:close/>
                <a:moveTo>
                  <a:pt x="74" y="166"/>
                </a:moveTo>
                <a:cubicBezTo>
                  <a:pt x="40" y="166"/>
                  <a:pt x="13" y="139"/>
                  <a:pt x="13" y="106"/>
                </a:cubicBezTo>
                <a:cubicBezTo>
                  <a:pt x="13" y="72"/>
                  <a:pt x="40" y="45"/>
                  <a:pt x="74" y="45"/>
                </a:cubicBezTo>
                <a:cubicBezTo>
                  <a:pt x="108" y="45"/>
                  <a:pt x="135" y="72"/>
                  <a:pt x="135" y="106"/>
                </a:cubicBezTo>
                <a:cubicBezTo>
                  <a:pt x="135" y="139"/>
                  <a:pt x="108" y="166"/>
                  <a:pt x="74" y="166"/>
                </a:cubicBezTo>
                <a:close/>
                <a:moveTo>
                  <a:pt x="124" y="98"/>
                </a:moveTo>
                <a:cubicBezTo>
                  <a:pt x="120" y="76"/>
                  <a:pt x="103" y="59"/>
                  <a:pt x="81" y="56"/>
                </a:cubicBezTo>
                <a:cubicBezTo>
                  <a:pt x="74" y="64"/>
                  <a:pt x="74" y="64"/>
                  <a:pt x="74" y="64"/>
                </a:cubicBezTo>
                <a:cubicBezTo>
                  <a:pt x="67" y="56"/>
                  <a:pt x="67" y="56"/>
                  <a:pt x="67" y="56"/>
                </a:cubicBezTo>
                <a:cubicBezTo>
                  <a:pt x="44" y="59"/>
                  <a:pt x="27" y="77"/>
                  <a:pt x="24" y="99"/>
                </a:cubicBezTo>
                <a:cubicBezTo>
                  <a:pt x="24" y="99"/>
                  <a:pt x="24" y="99"/>
                  <a:pt x="24" y="99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8" y="135"/>
                  <a:pt x="45" y="152"/>
                  <a:pt x="66" y="155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81" y="155"/>
                  <a:pt x="81" y="155"/>
                  <a:pt x="81" y="155"/>
                </a:cubicBezTo>
                <a:cubicBezTo>
                  <a:pt x="103" y="152"/>
                  <a:pt x="120" y="135"/>
                  <a:pt x="124" y="113"/>
                </a:cubicBezTo>
                <a:cubicBezTo>
                  <a:pt x="115" y="106"/>
                  <a:pt x="115" y="106"/>
                  <a:pt x="115" y="106"/>
                </a:cubicBezTo>
                <a:lnTo>
                  <a:pt x="124" y="98"/>
                </a:lnTo>
                <a:close/>
                <a:moveTo>
                  <a:pt x="90" y="107"/>
                </a:moveTo>
                <a:cubicBezTo>
                  <a:pt x="89" y="115"/>
                  <a:pt x="83" y="121"/>
                  <a:pt x="75" y="122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96"/>
                  <a:pt x="64" y="90"/>
                  <a:pt x="72" y="90"/>
                </a:cubicBezTo>
                <a:cubicBezTo>
                  <a:pt x="101" y="79"/>
                  <a:pt x="101" y="79"/>
                  <a:pt x="101" y="79"/>
                </a:cubicBezTo>
                <a:lnTo>
                  <a:pt x="90" y="107"/>
                </a:lnTo>
                <a:close/>
                <a:moveTo>
                  <a:pt x="70" y="106"/>
                </a:moveTo>
                <a:cubicBezTo>
                  <a:pt x="70" y="108"/>
                  <a:pt x="71" y="110"/>
                  <a:pt x="74" y="110"/>
                </a:cubicBezTo>
                <a:cubicBezTo>
                  <a:pt x="76" y="110"/>
                  <a:pt x="78" y="108"/>
                  <a:pt x="78" y="106"/>
                </a:cubicBezTo>
                <a:cubicBezTo>
                  <a:pt x="78" y="103"/>
                  <a:pt x="76" y="101"/>
                  <a:pt x="74" y="101"/>
                </a:cubicBezTo>
                <a:cubicBezTo>
                  <a:pt x="71" y="101"/>
                  <a:pt x="70" y="103"/>
                  <a:pt x="70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9" name="Freeform 31"/>
          <p:cNvSpPr>
            <a:spLocks noChangeAspect="1" noEditPoints="1"/>
          </p:cNvSpPr>
          <p:nvPr/>
        </p:nvSpPr>
        <p:spPr bwMode="auto">
          <a:xfrm>
            <a:off x="3070784" y="4198897"/>
            <a:ext cx="341313" cy="298450"/>
          </a:xfrm>
          <a:custGeom>
            <a:avLst/>
            <a:gdLst>
              <a:gd name="T0" fmla="*/ 180 w 205"/>
              <a:gd name="T1" fmla="*/ 85 h 179"/>
              <a:gd name="T2" fmla="*/ 146 w 205"/>
              <a:gd name="T3" fmla="*/ 29 h 179"/>
              <a:gd name="T4" fmla="*/ 147 w 205"/>
              <a:gd name="T5" fmla="*/ 17 h 179"/>
              <a:gd name="T6" fmla="*/ 139 w 205"/>
              <a:gd name="T7" fmla="*/ 20 h 179"/>
              <a:gd name="T8" fmla="*/ 133 w 205"/>
              <a:gd name="T9" fmla="*/ 23 h 179"/>
              <a:gd name="T10" fmla="*/ 66 w 205"/>
              <a:gd name="T11" fmla="*/ 20 h 179"/>
              <a:gd name="T12" fmla="*/ 51 w 205"/>
              <a:gd name="T13" fmla="*/ 9 h 179"/>
              <a:gd name="T14" fmla="*/ 59 w 205"/>
              <a:gd name="T15" fmla="*/ 27 h 179"/>
              <a:gd name="T16" fmla="*/ 25 w 205"/>
              <a:gd name="T17" fmla="*/ 85 h 179"/>
              <a:gd name="T18" fmla="*/ 0 w 205"/>
              <a:gd name="T19" fmla="*/ 90 h 179"/>
              <a:gd name="T20" fmla="*/ 25 w 205"/>
              <a:gd name="T21" fmla="*/ 94 h 179"/>
              <a:gd name="T22" fmla="*/ 60 w 205"/>
              <a:gd name="T23" fmla="*/ 149 h 179"/>
              <a:gd name="T24" fmla="*/ 60 w 205"/>
              <a:gd name="T25" fmla="*/ 156 h 179"/>
              <a:gd name="T26" fmla="*/ 62 w 205"/>
              <a:gd name="T27" fmla="*/ 164 h 179"/>
              <a:gd name="T28" fmla="*/ 71 w 205"/>
              <a:gd name="T29" fmla="*/ 157 h 179"/>
              <a:gd name="T30" fmla="*/ 137 w 205"/>
              <a:gd name="T31" fmla="*/ 159 h 179"/>
              <a:gd name="T32" fmla="*/ 153 w 205"/>
              <a:gd name="T33" fmla="*/ 178 h 179"/>
              <a:gd name="T34" fmla="*/ 145 w 205"/>
              <a:gd name="T35" fmla="*/ 154 h 179"/>
              <a:gd name="T36" fmla="*/ 178 w 205"/>
              <a:gd name="T37" fmla="*/ 95 h 179"/>
              <a:gd name="T38" fmla="*/ 198 w 205"/>
              <a:gd name="T39" fmla="*/ 94 h 179"/>
              <a:gd name="T40" fmla="*/ 80 w 205"/>
              <a:gd name="T41" fmla="*/ 42 h 179"/>
              <a:gd name="T42" fmla="*/ 124 w 205"/>
              <a:gd name="T43" fmla="*/ 38 h 179"/>
              <a:gd name="T44" fmla="*/ 117 w 205"/>
              <a:gd name="T45" fmla="*/ 56 h 179"/>
              <a:gd name="T46" fmla="*/ 106 w 205"/>
              <a:gd name="T47" fmla="*/ 69 h 179"/>
              <a:gd name="T48" fmla="*/ 95 w 205"/>
              <a:gd name="T49" fmla="*/ 67 h 179"/>
              <a:gd name="T50" fmla="*/ 68 w 205"/>
              <a:gd name="T51" fmla="*/ 45 h 179"/>
              <a:gd name="T52" fmla="*/ 80 w 205"/>
              <a:gd name="T53" fmla="*/ 60 h 179"/>
              <a:gd name="T54" fmla="*/ 87 w 205"/>
              <a:gd name="T55" fmla="*/ 76 h 179"/>
              <a:gd name="T56" fmla="*/ 80 w 205"/>
              <a:gd name="T57" fmla="*/ 85 h 179"/>
              <a:gd name="T58" fmla="*/ 50 w 205"/>
              <a:gd name="T59" fmla="*/ 85 h 179"/>
              <a:gd name="T60" fmla="*/ 74 w 205"/>
              <a:gd name="T61" fmla="*/ 132 h 179"/>
              <a:gd name="T62" fmla="*/ 54 w 205"/>
              <a:gd name="T63" fmla="*/ 118 h 179"/>
              <a:gd name="T64" fmla="*/ 52 w 205"/>
              <a:gd name="T65" fmla="*/ 93 h 179"/>
              <a:gd name="T66" fmla="*/ 80 w 205"/>
              <a:gd name="T67" fmla="*/ 94 h 179"/>
              <a:gd name="T68" fmla="*/ 87 w 205"/>
              <a:gd name="T69" fmla="*/ 103 h 179"/>
              <a:gd name="T70" fmla="*/ 80 w 205"/>
              <a:gd name="T71" fmla="*/ 119 h 179"/>
              <a:gd name="T72" fmla="*/ 124 w 205"/>
              <a:gd name="T73" fmla="*/ 139 h 179"/>
              <a:gd name="T74" fmla="*/ 80 w 205"/>
              <a:gd name="T75" fmla="*/ 137 h 179"/>
              <a:gd name="T76" fmla="*/ 93 w 205"/>
              <a:gd name="T77" fmla="*/ 112 h 179"/>
              <a:gd name="T78" fmla="*/ 106 w 205"/>
              <a:gd name="T79" fmla="*/ 109 h 179"/>
              <a:gd name="T80" fmla="*/ 112 w 205"/>
              <a:gd name="T81" fmla="*/ 112 h 179"/>
              <a:gd name="T82" fmla="*/ 111 w 205"/>
              <a:gd name="T83" fmla="*/ 85 h 179"/>
              <a:gd name="T84" fmla="*/ 133 w 205"/>
              <a:gd name="T85" fmla="*/ 132 h 179"/>
              <a:gd name="T86" fmla="*/ 118 w 205"/>
              <a:gd name="T87" fmla="*/ 107 h 179"/>
              <a:gd name="T88" fmla="*/ 122 w 205"/>
              <a:gd name="T89" fmla="*/ 97 h 179"/>
              <a:gd name="T90" fmla="*/ 139 w 205"/>
              <a:gd name="T91" fmla="*/ 94 h 179"/>
              <a:gd name="T92" fmla="*/ 158 w 205"/>
              <a:gd name="T93" fmla="*/ 97 h 179"/>
              <a:gd name="T94" fmla="*/ 155 w 205"/>
              <a:gd name="T95" fmla="*/ 85 h 179"/>
              <a:gd name="T96" fmla="*/ 127 w 205"/>
              <a:gd name="T97" fmla="*/ 86 h 179"/>
              <a:gd name="T98" fmla="*/ 120 w 205"/>
              <a:gd name="T99" fmla="*/ 80 h 179"/>
              <a:gd name="T100" fmla="*/ 117 w 205"/>
              <a:gd name="T101" fmla="*/ 70 h 179"/>
              <a:gd name="T102" fmla="*/ 133 w 205"/>
              <a:gd name="T103" fmla="*/ 47 h 179"/>
              <a:gd name="T104" fmla="*/ 99 w 205"/>
              <a:gd name="T105" fmla="*/ 8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5" h="179">
                <a:moveTo>
                  <a:pt x="198" y="85"/>
                </a:moveTo>
                <a:cubicBezTo>
                  <a:pt x="195" y="85"/>
                  <a:pt x="191" y="87"/>
                  <a:pt x="187" y="87"/>
                </a:cubicBezTo>
                <a:cubicBezTo>
                  <a:pt x="184" y="87"/>
                  <a:pt x="182" y="87"/>
                  <a:pt x="181" y="8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1" y="85"/>
                  <a:pt x="181" y="85"/>
                  <a:pt x="180" y="85"/>
                </a:cubicBezTo>
                <a:cubicBezTo>
                  <a:pt x="180" y="85"/>
                  <a:pt x="180" y="85"/>
                  <a:pt x="180" y="85"/>
                </a:cubicBezTo>
                <a:cubicBezTo>
                  <a:pt x="180" y="84"/>
                  <a:pt x="179" y="84"/>
                  <a:pt x="178" y="84"/>
                </a:cubicBezTo>
                <a:cubicBezTo>
                  <a:pt x="178" y="83"/>
                  <a:pt x="177" y="83"/>
                  <a:pt x="177" y="83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174" y="72"/>
                  <a:pt x="171" y="62"/>
                  <a:pt x="166" y="53"/>
                </a:cubicBezTo>
                <a:cubicBezTo>
                  <a:pt x="160" y="44"/>
                  <a:pt x="153" y="36"/>
                  <a:pt x="145" y="30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46" y="28"/>
                  <a:pt x="146" y="27"/>
                  <a:pt x="145" y="27"/>
                </a:cubicBezTo>
                <a:cubicBezTo>
                  <a:pt x="146" y="26"/>
                  <a:pt x="146" y="25"/>
                  <a:pt x="145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6" y="24"/>
                  <a:pt x="145" y="23"/>
                  <a:pt x="145" y="23"/>
                </a:cubicBezTo>
                <a:cubicBezTo>
                  <a:pt x="145" y="23"/>
                  <a:pt x="145" y="23"/>
                  <a:pt x="145" y="23"/>
                </a:cubicBezTo>
                <a:cubicBezTo>
                  <a:pt x="145" y="22"/>
                  <a:pt x="145" y="20"/>
                  <a:pt x="147" y="17"/>
                </a:cubicBezTo>
                <a:cubicBezTo>
                  <a:pt x="149" y="14"/>
                  <a:pt x="152" y="12"/>
                  <a:pt x="154" y="9"/>
                </a:cubicBezTo>
                <a:cubicBezTo>
                  <a:pt x="156" y="6"/>
                  <a:pt x="156" y="3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1" y="0"/>
                  <a:pt x="148" y="1"/>
                  <a:pt x="147" y="4"/>
                </a:cubicBezTo>
                <a:cubicBezTo>
                  <a:pt x="145" y="7"/>
                  <a:pt x="145" y="11"/>
                  <a:pt x="143" y="15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39" y="20"/>
                  <a:pt x="139" y="20"/>
                  <a:pt x="139" y="20"/>
                </a:cubicBezTo>
                <a:cubicBezTo>
                  <a:pt x="138" y="19"/>
                  <a:pt x="137" y="19"/>
                  <a:pt x="137" y="20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36" y="20"/>
                  <a:pt x="136" y="20"/>
                  <a:pt x="136" y="21"/>
                </a:cubicBezTo>
                <a:cubicBezTo>
                  <a:pt x="135" y="21"/>
                  <a:pt x="134" y="21"/>
                  <a:pt x="133" y="22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14" y="15"/>
                  <a:pt x="92" y="14"/>
                  <a:pt x="72" y="23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1"/>
                  <a:pt x="70" y="21"/>
                  <a:pt x="69" y="21"/>
                </a:cubicBezTo>
                <a:cubicBezTo>
                  <a:pt x="69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7" y="19"/>
                  <a:pt x="67" y="19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5" y="19"/>
                  <a:pt x="64" y="18"/>
                  <a:pt x="62" y="15"/>
                </a:cubicBezTo>
                <a:cubicBezTo>
                  <a:pt x="60" y="11"/>
                  <a:pt x="60" y="7"/>
                  <a:pt x="58" y="4"/>
                </a:cubicBezTo>
                <a:cubicBezTo>
                  <a:pt x="56" y="1"/>
                  <a:pt x="54" y="0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49" y="3"/>
                  <a:pt x="49" y="6"/>
                  <a:pt x="51" y="9"/>
                </a:cubicBezTo>
                <a:cubicBezTo>
                  <a:pt x="52" y="12"/>
                  <a:pt x="56" y="14"/>
                  <a:pt x="58" y="17"/>
                </a:cubicBezTo>
                <a:cubicBezTo>
                  <a:pt x="60" y="20"/>
                  <a:pt x="60" y="22"/>
                  <a:pt x="60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59" y="23"/>
                  <a:pt x="59" y="24"/>
                  <a:pt x="59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5"/>
                  <a:pt x="59" y="26"/>
                  <a:pt x="59" y="27"/>
                </a:cubicBezTo>
                <a:cubicBezTo>
                  <a:pt x="59" y="27"/>
                  <a:pt x="59" y="28"/>
                  <a:pt x="59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42" y="43"/>
                  <a:pt x="32" y="62"/>
                  <a:pt x="30" y="83"/>
                </a:cubicBezTo>
                <a:cubicBezTo>
                  <a:pt x="28" y="83"/>
                  <a:pt x="28" y="83"/>
                  <a:pt x="28" y="83"/>
                </a:cubicBezTo>
                <a:cubicBezTo>
                  <a:pt x="27" y="83"/>
                  <a:pt x="27" y="83"/>
                  <a:pt x="26" y="84"/>
                </a:cubicBezTo>
                <a:cubicBezTo>
                  <a:pt x="26" y="84"/>
                  <a:pt x="25" y="84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4" y="85"/>
                  <a:pt x="23" y="85"/>
                  <a:pt x="23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3" y="87"/>
                  <a:pt x="21" y="87"/>
                  <a:pt x="18" y="87"/>
                </a:cubicBezTo>
                <a:cubicBezTo>
                  <a:pt x="13" y="87"/>
                  <a:pt x="10" y="85"/>
                  <a:pt x="6" y="85"/>
                </a:cubicBezTo>
                <a:cubicBezTo>
                  <a:pt x="3" y="85"/>
                  <a:pt x="0" y="87"/>
                  <a:pt x="0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2"/>
                  <a:pt x="3" y="94"/>
                  <a:pt x="6" y="94"/>
                </a:cubicBezTo>
                <a:cubicBezTo>
                  <a:pt x="10" y="94"/>
                  <a:pt x="13" y="92"/>
                  <a:pt x="18" y="92"/>
                </a:cubicBezTo>
                <a:cubicBezTo>
                  <a:pt x="21" y="92"/>
                  <a:pt x="23" y="93"/>
                  <a:pt x="23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4"/>
                  <a:pt x="24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5"/>
                  <a:pt x="26" y="95"/>
                  <a:pt x="26" y="95"/>
                </a:cubicBezTo>
                <a:cubicBezTo>
                  <a:pt x="27" y="96"/>
                  <a:pt x="27" y="97"/>
                  <a:pt x="28" y="97"/>
                </a:cubicBezTo>
                <a:cubicBezTo>
                  <a:pt x="30" y="97"/>
                  <a:pt x="30" y="97"/>
                  <a:pt x="30" y="97"/>
                </a:cubicBezTo>
                <a:cubicBezTo>
                  <a:pt x="31" y="107"/>
                  <a:pt x="34" y="117"/>
                  <a:pt x="39" y="126"/>
                </a:cubicBezTo>
                <a:cubicBezTo>
                  <a:pt x="45" y="135"/>
                  <a:pt x="52" y="143"/>
                  <a:pt x="60" y="149"/>
                </a:cubicBezTo>
                <a:cubicBezTo>
                  <a:pt x="59" y="150"/>
                  <a:pt x="59" y="150"/>
                  <a:pt x="59" y="150"/>
                </a:cubicBezTo>
                <a:cubicBezTo>
                  <a:pt x="59" y="151"/>
                  <a:pt x="59" y="152"/>
                  <a:pt x="59" y="153"/>
                </a:cubicBezTo>
                <a:cubicBezTo>
                  <a:pt x="59" y="153"/>
                  <a:pt x="59" y="154"/>
                  <a:pt x="59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59" y="155"/>
                  <a:pt x="59" y="156"/>
                  <a:pt x="60" y="156"/>
                </a:cubicBezTo>
                <a:cubicBezTo>
                  <a:pt x="60" y="156"/>
                  <a:pt x="60" y="156"/>
                  <a:pt x="60" y="156"/>
                </a:cubicBezTo>
                <a:cubicBezTo>
                  <a:pt x="60" y="157"/>
                  <a:pt x="60" y="159"/>
                  <a:pt x="58" y="162"/>
                </a:cubicBezTo>
                <a:cubicBezTo>
                  <a:pt x="56" y="166"/>
                  <a:pt x="52" y="167"/>
                  <a:pt x="51" y="171"/>
                </a:cubicBezTo>
                <a:cubicBezTo>
                  <a:pt x="49" y="174"/>
                  <a:pt x="49" y="177"/>
                  <a:pt x="51" y="178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4" y="179"/>
                  <a:pt x="56" y="178"/>
                  <a:pt x="58" y="175"/>
                </a:cubicBezTo>
                <a:cubicBezTo>
                  <a:pt x="60" y="172"/>
                  <a:pt x="60" y="168"/>
                  <a:pt x="62" y="164"/>
                </a:cubicBezTo>
                <a:cubicBezTo>
                  <a:pt x="64" y="161"/>
                  <a:pt x="65" y="160"/>
                  <a:pt x="66" y="160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7" y="160"/>
                  <a:pt x="67" y="160"/>
                  <a:pt x="68" y="159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68" y="159"/>
                  <a:pt x="69" y="159"/>
                  <a:pt x="69" y="158"/>
                </a:cubicBezTo>
                <a:cubicBezTo>
                  <a:pt x="70" y="159"/>
                  <a:pt x="71" y="158"/>
                  <a:pt x="71" y="157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91" y="165"/>
                  <a:pt x="113" y="165"/>
                  <a:pt x="133" y="156"/>
                </a:cubicBezTo>
                <a:cubicBezTo>
                  <a:pt x="133" y="157"/>
                  <a:pt x="133" y="157"/>
                  <a:pt x="133" y="157"/>
                </a:cubicBezTo>
                <a:cubicBezTo>
                  <a:pt x="134" y="158"/>
                  <a:pt x="135" y="159"/>
                  <a:pt x="136" y="158"/>
                </a:cubicBezTo>
                <a:cubicBezTo>
                  <a:pt x="136" y="159"/>
                  <a:pt x="136" y="159"/>
                  <a:pt x="137" y="159"/>
                </a:cubicBezTo>
                <a:cubicBezTo>
                  <a:pt x="137" y="159"/>
                  <a:pt x="137" y="159"/>
                  <a:pt x="137" y="159"/>
                </a:cubicBezTo>
                <a:cubicBezTo>
                  <a:pt x="137" y="160"/>
                  <a:pt x="138" y="160"/>
                  <a:pt x="139" y="160"/>
                </a:cubicBezTo>
                <a:cubicBezTo>
                  <a:pt x="139" y="160"/>
                  <a:pt x="139" y="160"/>
                  <a:pt x="139" y="160"/>
                </a:cubicBezTo>
                <a:cubicBezTo>
                  <a:pt x="140" y="160"/>
                  <a:pt x="141" y="161"/>
                  <a:pt x="143" y="164"/>
                </a:cubicBezTo>
                <a:cubicBezTo>
                  <a:pt x="145" y="168"/>
                  <a:pt x="145" y="172"/>
                  <a:pt x="147" y="175"/>
                </a:cubicBezTo>
                <a:cubicBezTo>
                  <a:pt x="148" y="178"/>
                  <a:pt x="151" y="179"/>
                  <a:pt x="153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6" y="177"/>
                  <a:pt x="156" y="174"/>
                  <a:pt x="154" y="171"/>
                </a:cubicBezTo>
                <a:cubicBezTo>
                  <a:pt x="152" y="167"/>
                  <a:pt x="149" y="166"/>
                  <a:pt x="147" y="162"/>
                </a:cubicBezTo>
                <a:cubicBezTo>
                  <a:pt x="145" y="159"/>
                  <a:pt x="145" y="157"/>
                  <a:pt x="145" y="156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5" y="156"/>
                  <a:pt x="146" y="155"/>
                  <a:pt x="145" y="154"/>
                </a:cubicBezTo>
                <a:cubicBezTo>
                  <a:pt x="145" y="154"/>
                  <a:pt x="145" y="154"/>
                  <a:pt x="145" y="154"/>
                </a:cubicBezTo>
                <a:cubicBezTo>
                  <a:pt x="146" y="154"/>
                  <a:pt x="146" y="153"/>
                  <a:pt x="145" y="153"/>
                </a:cubicBezTo>
                <a:cubicBezTo>
                  <a:pt x="146" y="152"/>
                  <a:pt x="146" y="151"/>
                  <a:pt x="146" y="150"/>
                </a:cubicBezTo>
                <a:cubicBezTo>
                  <a:pt x="145" y="149"/>
                  <a:pt x="145" y="149"/>
                  <a:pt x="145" y="149"/>
                </a:cubicBezTo>
                <a:cubicBezTo>
                  <a:pt x="162" y="136"/>
                  <a:pt x="173" y="117"/>
                  <a:pt x="175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177" y="97"/>
                  <a:pt x="178" y="96"/>
                  <a:pt x="178" y="95"/>
                </a:cubicBezTo>
                <a:cubicBezTo>
                  <a:pt x="179" y="95"/>
                  <a:pt x="180" y="95"/>
                  <a:pt x="180" y="94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81" y="94"/>
                  <a:pt x="181" y="94"/>
                  <a:pt x="181" y="93"/>
                </a:cubicBezTo>
                <a:cubicBezTo>
                  <a:pt x="181" y="93"/>
                  <a:pt x="181" y="93"/>
                  <a:pt x="181" y="93"/>
                </a:cubicBezTo>
                <a:cubicBezTo>
                  <a:pt x="182" y="93"/>
                  <a:pt x="184" y="92"/>
                  <a:pt x="187" y="92"/>
                </a:cubicBezTo>
                <a:cubicBezTo>
                  <a:pt x="191" y="92"/>
                  <a:pt x="195" y="94"/>
                  <a:pt x="198" y="94"/>
                </a:cubicBezTo>
                <a:cubicBezTo>
                  <a:pt x="202" y="94"/>
                  <a:pt x="204" y="92"/>
                  <a:pt x="205" y="90"/>
                </a:cubicBezTo>
                <a:cubicBezTo>
                  <a:pt x="205" y="90"/>
                  <a:pt x="205" y="90"/>
                  <a:pt x="205" y="90"/>
                </a:cubicBezTo>
                <a:cubicBezTo>
                  <a:pt x="204" y="87"/>
                  <a:pt x="202" y="85"/>
                  <a:pt x="198" y="85"/>
                </a:cubicBezTo>
                <a:close/>
                <a:moveTo>
                  <a:pt x="80" y="44"/>
                </a:moveTo>
                <a:cubicBezTo>
                  <a:pt x="80" y="44"/>
                  <a:pt x="80" y="44"/>
                  <a:pt x="80" y="44"/>
                </a:cubicBezTo>
                <a:cubicBezTo>
                  <a:pt x="81" y="44"/>
                  <a:pt x="81" y="43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1" y="42"/>
                  <a:pt x="81" y="41"/>
                  <a:pt x="81" y="40"/>
                </a:cubicBezTo>
                <a:cubicBezTo>
                  <a:pt x="81" y="40"/>
                  <a:pt x="81" y="39"/>
                  <a:pt x="81" y="38"/>
                </a:cubicBezTo>
                <a:cubicBezTo>
                  <a:pt x="81" y="38"/>
                  <a:pt x="81" y="38"/>
                  <a:pt x="81" y="38"/>
                </a:cubicBezTo>
                <a:cubicBezTo>
                  <a:pt x="95" y="32"/>
                  <a:pt x="111" y="32"/>
                  <a:pt x="124" y="38"/>
                </a:cubicBezTo>
                <a:cubicBezTo>
                  <a:pt x="124" y="38"/>
                  <a:pt x="124" y="38"/>
                  <a:pt x="124" y="38"/>
                </a:cubicBezTo>
                <a:cubicBezTo>
                  <a:pt x="124" y="39"/>
                  <a:pt x="124" y="40"/>
                  <a:pt x="124" y="40"/>
                </a:cubicBezTo>
                <a:cubicBezTo>
                  <a:pt x="124" y="41"/>
                  <a:pt x="124" y="42"/>
                  <a:pt x="124" y="42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24" y="43"/>
                  <a:pt x="124" y="44"/>
                  <a:pt x="125" y="44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4" y="46"/>
                  <a:pt x="121" y="52"/>
                  <a:pt x="117" y="56"/>
                </a:cubicBezTo>
                <a:cubicBezTo>
                  <a:pt x="112" y="60"/>
                  <a:pt x="111" y="63"/>
                  <a:pt x="112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1" y="67"/>
                  <a:pt x="110" y="67"/>
                  <a:pt x="110" y="67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09" y="67"/>
                  <a:pt x="108" y="68"/>
                  <a:pt x="108" y="68"/>
                </a:cubicBezTo>
                <a:cubicBezTo>
                  <a:pt x="107" y="68"/>
                  <a:pt x="106" y="68"/>
                  <a:pt x="106" y="69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3" y="70"/>
                  <a:pt x="101" y="70"/>
                  <a:pt x="99" y="70"/>
                </a:cubicBezTo>
                <a:cubicBezTo>
                  <a:pt x="99" y="69"/>
                  <a:pt x="99" y="69"/>
                  <a:pt x="99" y="69"/>
                </a:cubicBezTo>
                <a:cubicBezTo>
                  <a:pt x="98" y="68"/>
                  <a:pt x="97" y="68"/>
                  <a:pt x="97" y="68"/>
                </a:cubicBezTo>
                <a:cubicBezTo>
                  <a:pt x="96" y="68"/>
                  <a:pt x="96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4" y="67"/>
                  <a:pt x="93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3"/>
                  <a:pt x="93" y="60"/>
                  <a:pt x="88" y="56"/>
                </a:cubicBezTo>
                <a:cubicBezTo>
                  <a:pt x="84" y="52"/>
                  <a:pt x="80" y="46"/>
                  <a:pt x="80" y="44"/>
                </a:cubicBezTo>
                <a:close/>
                <a:moveTo>
                  <a:pt x="68" y="45"/>
                </a:moveTo>
                <a:cubicBezTo>
                  <a:pt x="68" y="45"/>
                  <a:pt x="68" y="45"/>
                  <a:pt x="68" y="45"/>
                </a:cubicBezTo>
                <a:cubicBezTo>
                  <a:pt x="69" y="46"/>
                  <a:pt x="70" y="46"/>
                  <a:pt x="71" y="46"/>
                </a:cubicBezTo>
                <a:cubicBezTo>
                  <a:pt x="71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4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9"/>
                  <a:pt x="79" y="55"/>
                  <a:pt x="80" y="60"/>
                </a:cubicBezTo>
                <a:cubicBezTo>
                  <a:pt x="82" y="67"/>
                  <a:pt x="84" y="68"/>
                  <a:pt x="87" y="70"/>
                </a:cubicBezTo>
                <a:cubicBezTo>
                  <a:pt x="87" y="70"/>
                  <a:pt x="87" y="70"/>
                  <a:pt x="87" y="70"/>
                </a:cubicBezTo>
                <a:cubicBezTo>
                  <a:pt x="87" y="71"/>
                  <a:pt x="86" y="72"/>
                  <a:pt x="87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3"/>
                  <a:pt x="86" y="73"/>
                  <a:pt x="87" y="74"/>
                </a:cubicBezTo>
                <a:cubicBezTo>
                  <a:pt x="86" y="75"/>
                  <a:pt x="86" y="76"/>
                  <a:pt x="87" y="76"/>
                </a:cubicBezTo>
                <a:cubicBezTo>
                  <a:pt x="87" y="77"/>
                  <a:pt x="87" y="77"/>
                  <a:pt x="87" y="77"/>
                </a:cubicBezTo>
                <a:cubicBezTo>
                  <a:pt x="86" y="79"/>
                  <a:pt x="85" y="81"/>
                  <a:pt x="84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2" y="83"/>
                  <a:pt x="81" y="83"/>
                  <a:pt x="81" y="84"/>
                </a:cubicBezTo>
                <a:cubicBezTo>
                  <a:pt x="80" y="84"/>
                  <a:pt x="80" y="84"/>
                  <a:pt x="80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79" y="85"/>
                  <a:pt x="78" y="85"/>
                  <a:pt x="78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5" y="84"/>
                  <a:pt x="72" y="83"/>
                  <a:pt x="66" y="85"/>
                </a:cubicBezTo>
                <a:cubicBezTo>
                  <a:pt x="60" y="87"/>
                  <a:pt x="53" y="87"/>
                  <a:pt x="52" y="87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5"/>
                  <a:pt x="51" y="85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4"/>
                  <a:pt x="49" y="84"/>
                  <a:pt x="49" y="84"/>
                </a:cubicBezTo>
                <a:cubicBezTo>
                  <a:pt x="49" y="83"/>
                  <a:pt x="48" y="83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68"/>
                  <a:pt x="56" y="54"/>
                  <a:pt x="68" y="45"/>
                </a:cubicBezTo>
                <a:close/>
                <a:moveTo>
                  <a:pt x="74" y="132"/>
                </a:moveTo>
                <a:cubicBezTo>
                  <a:pt x="73" y="132"/>
                  <a:pt x="73" y="132"/>
                  <a:pt x="72" y="132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72" y="132"/>
                  <a:pt x="71" y="133"/>
                  <a:pt x="71" y="133"/>
                </a:cubicBezTo>
                <a:cubicBezTo>
                  <a:pt x="70" y="133"/>
                  <a:pt x="69" y="133"/>
                  <a:pt x="68" y="134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3" y="130"/>
                  <a:pt x="58" y="124"/>
                  <a:pt x="54" y="118"/>
                </a:cubicBezTo>
                <a:cubicBezTo>
                  <a:pt x="50" y="111"/>
                  <a:pt x="47" y="104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48" y="97"/>
                  <a:pt x="49" y="96"/>
                  <a:pt x="49" y="95"/>
                </a:cubicBezTo>
                <a:cubicBezTo>
                  <a:pt x="49" y="95"/>
                  <a:pt x="50" y="95"/>
                  <a:pt x="50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1" y="94"/>
                  <a:pt x="52" y="94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3" y="93"/>
                  <a:pt x="60" y="92"/>
                  <a:pt x="66" y="94"/>
                </a:cubicBezTo>
                <a:cubicBezTo>
                  <a:pt x="72" y="96"/>
                  <a:pt x="75" y="95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9" y="94"/>
                  <a:pt x="80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0" y="95"/>
                  <a:pt x="81" y="95"/>
                </a:cubicBezTo>
                <a:cubicBezTo>
                  <a:pt x="81" y="96"/>
                  <a:pt x="82" y="97"/>
                  <a:pt x="83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5" y="99"/>
                  <a:pt x="85" y="100"/>
                </a:cubicBezTo>
                <a:cubicBezTo>
                  <a:pt x="86" y="101"/>
                  <a:pt x="86" y="101"/>
                  <a:pt x="87" y="102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6" y="104"/>
                  <a:pt x="86" y="105"/>
                  <a:pt x="87" y="105"/>
                </a:cubicBezTo>
                <a:cubicBezTo>
                  <a:pt x="86" y="106"/>
                  <a:pt x="86" y="107"/>
                  <a:pt x="87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6" y="108"/>
                  <a:pt x="87" y="109"/>
                  <a:pt x="87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4" y="111"/>
                  <a:pt x="82" y="112"/>
                  <a:pt x="80" y="119"/>
                </a:cubicBezTo>
                <a:cubicBezTo>
                  <a:pt x="79" y="125"/>
                  <a:pt x="75" y="131"/>
                  <a:pt x="74" y="132"/>
                </a:cubicBezTo>
                <a:close/>
                <a:moveTo>
                  <a:pt x="125" y="135"/>
                </a:moveTo>
                <a:cubicBezTo>
                  <a:pt x="125" y="135"/>
                  <a:pt x="125" y="135"/>
                  <a:pt x="125" y="135"/>
                </a:cubicBezTo>
                <a:cubicBezTo>
                  <a:pt x="124" y="136"/>
                  <a:pt x="124" y="137"/>
                  <a:pt x="124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4" y="138"/>
                  <a:pt x="124" y="138"/>
                  <a:pt x="124" y="139"/>
                </a:cubicBezTo>
                <a:cubicBezTo>
                  <a:pt x="124" y="139"/>
                  <a:pt x="124" y="140"/>
                  <a:pt x="124" y="141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10" y="148"/>
                  <a:pt x="94" y="147"/>
                  <a:pt x="81" y="142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1" y="140"/>
                  <a:pt x="81" y="139"/>
                  <a:pt x="81" y="139"/>
                </a:cubicBezTo>
                <a:cubicBezTo>
                  <a:pt x="81" y="138"/>
                  <a:pt x="81" y="138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1" y="137"/>
                  <a:pt x="81" y="136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4" y="127"/>
                  <a:pt x="88" y="124"/>
                </a:cubicBezTo>
                <a:cubicBezTo>
                  <a:pt x="93" y="119"/>
                  <a:pt x="93" y="116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4" y="113"/>
                  <a:pt x="95" y="112"/>
                  <a:pt x="95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6" y="112"/>
                  <a:pt x="96" y="112"/>
                  <a:pt x="97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01" y="110"/>
                  <a:pt x="103" y="110"/>
                  <a:pt x="106" y="109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06" y="111"/>
                  <a:pt x="107" y="111"/>
                  <a:pt x="108" y="111"/>
                </a:cubicBezTo>
                <a:cubicBezTo>
                  <a:pt x="108" y="112"/>
                  <a:pt x="109" y="112"/>
                  <a:pt x="110" y="112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10" y="112"/>
                  <a:pt x="111" y="113"/>
                  <a:pt x="112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1" y="116"/>
                  <a:pt x="112" y="119"/>
                  <a:pt x="117" y="124"/>
                </a:cubicBezTo>
                <a:cubicBezTo>
                  <a:pt x="121" y="127"/>
                  <a:pt x="124" y="134"/>
                  <a:pt x="125" y="135"/>
                </a:cubicBezTo>
                <a:close/>
                <a:moveTo>
                  <a:pt x="107" y="98"/>
                </a:moveTo>
                <a:cubicBezTo>
                  <a:pt x="103" y="100"/>
                  <a:pt x="97" y="99"/>
                  <a:pt x="94" y="94"/>
                </a:cubicBezTo>
                <a:cubicBezTo>
                  <a:pt x="92" y="90"/>
                  <a:pt x="93" y="84"/>
                  <a:pt x="98" y="81"/>
                </a:cubicBezTo>
                <a:cubicBezTo>
                  <a:pt x="102" y="79"/>
                  <a:pt x="108" y="80"/>
                  <a:pt x="111" y="85"/>
                </a:cubicBezTo>
                <a:cubicBezTo>
                  <a:pt x="113" y="89"/>
                  <a:pt x="112" y="95"/>
                  <a:pt x="107" y="98"/>
                </a:cubicBezTo>
                <a:close/>
                <a:moveTo>
                  <a:pt x="136" y="134"/>
                </a:moveTo>
                <a:cubicBezTo>
                  <a:pt x="136" y="134"/>
                  <a:pt x="136" y="134"/>
                  <a:pt x="136" y="134"/>
                </a:cubicBezTo>
                <a:cubicBezTo>
                  <a:pt x="136" y="133"/>
                  <a:pt x="135" y="133"/>
                  <a:pt x="134" y="133"/>
                </a:cubicBezTo>
                <a:cubicBezTo>
                  <a:pt x="134" y="133"/>
                  <a:pt x="133" y="132"/>
                  <a:pt x="133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2" y="132"/>
                  <a:pt x="131" y="132"/>
                  <a:pt x="131" y="132"/>
                </a:cubicBezTo>
                <a:cubicBezTo>
                  <a:pt x="130" y="132"/>
                  <a:pt x="130" y="132"/>
                  <a:pt x="130" y="132"/>
                </a:cubicBezTo>
                <a:cubicBezTo>
                  <a:pt x="129" y="131"/>
                  <a:pt x="126" y="125"/>
                  <a:pt x="124" y="119"/>
                </a:cubicBezTo>
                <a:cubicBezTo>
                  <a:pt x="123" y="112"/>
                  <a:pt x="121" y="111"/>
                  <a:pt x="117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09"/>
                  <a:pt x="118" y="108"/>
                  <a:pt x="118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7"/>
                  <a:pt x="118" y="106"/>
                  <a:pt x="118" y="105"/>
                </a:cubicBezTo>
                <a:cubicBezTo>
                  <a:pt x="119" y="105"/>
                  <a:pt x="119" y="104"/>
                  <a:pt x="118" y="103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9" y="101"/>
                  <a:pt x="120" y="99"/>
                  <a:pt x="121" y="97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3" y="97"/>
                  <a:pt x="124" y="96"/>
                  <a:pt x="124" y="95"/>
                </a:cubicBezTo>
                <a:cubicBezTo>
                  <a:pt x="124" y="95"/>
                  <a:pt x="125" y="95"/>
                  <a:pt x="125" y="94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6" y="94"/>
                  <a:pt x="127" y="94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0" y="95"/>
                  <a:pt x="132" y="96"/>
                  <a:pt x="139" y="94"/>
                </a:cubicBezTo>
                <a:cubicBezTo>
                  <a:pt x="144" y="92"/>
                  <a:pt x="151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4"/>
                  <a:pt x="154" y="94"/>
                  <a:pt x="155" y="94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5" y="95"/>
                  <a:pt x="155" y="95"/>
                  <a:pt x="156" y="95"/>
                </a:cubicBezTo>
                <a:cubicBezTo>
                  <a:pt x="156" y="96"/>
                  <a:pt x="157" y="97"/>
                  <a:pt x="158" y="97"/>
                </a:cubicBezTo>
                <a:cubicBezTo>
                  <a:pt x="158" y="97"/>
                  <a:pt x="158" y="97"/>
                  <a:pt x="158" y="97"/>
                </a:cubicBezTo>
                <a:cubicBezTo>
                  <a:pt x="156" y="111"/>
                  <a:pt x="149" y="125"/>
                  <a:pt x="136" y="134"/>
                </a:cubicBezTo>
                <a:close/>
                <a:moveTo>
                  <a:pt x="158" y="83"/>
                </a:moveTo>
                <a:cubicBezTo>
                  <a:pt x="158" y="83"/>
                  <a:pt x="158" y="83"/>
                  <a:pt x="158" y="83"/>
                </a:cubicBezTo>
                <a:cubicBezTo>
                  <a:pt x="157" y="83"/>
                  <a:pt x="156" y="83"/>
                  <a:pt x="156" y="84"/>
                </a:cubicBezTo>
                <a:cubicBezTo>
                  <a:pt x="155" y="84"/>
                  <a:pt x="155" y="84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4" y="85"/>
                  <a:pt x="153" y="85"/>
                  <a:pt x="153" y="86"/>
                </a:cubicBezTo>
                <a:cubicBezTo>
                  <a:pt x="153" y="87"/>
                  <a:pt x="153" y="87"/>
                  <a:pt x="153" y="87"/>
                </a:cubicBezTo>
                <a:cubicBezTo>
                  <a:pt x="151" y="87"/>
                  <a:pt x="144" y="87"/>
                  <a:pt x="139" y="85"/>
                </a:cubicBezTo>
                <a:cubicBezTo>
                  <a:pt x="132" y="83"/>
                  <a:pt x="130" y="84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5"/>
                  <a:pt x="126" y="85"/>
                  <a:pt x="125" y="85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84"/>
                  <a:pt x="124" y="84"/>
                  <a:pt x="124" y="84"/>
                </a:cubicBezTo>
                <a:cubicBezTo>
                  <a:pt x="124" y="83"/>
                  <a:pt x="123" y="83"/>
                  <a:pt x="122" y="83"/>
                </a:cubicBezTo>
                <a:cubicBezTo>
                  <a:pt x="121" y="83"/>
                  <a:pt x="121" y="83"/>
                  <a:pt x="121" y="83"/>
                </a:cubicBezTo>
                <a:cubicBezTo>
                  <a:pt x="121" y="82"/>
                  <a:pt x="120" y="81"/>
                  <a:pt x="120" y="80"/>
                </a:cubicBezTo>
                <a:cubicBezTo>
                  <a:pt x="119" y="79"/>
                  <a:pt x="118" y="78"/>
                  <a:pt x="118" y="77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9" y="76"/>
                  <a:pt x="119" y="75"/>
                  <a:pt x="118" y="74"/>
                </a:cubicBezTo>
                <a:cubicBezTo>
                  <a:pt x="118" y="73"/>
                  <a:pt x="118" y="73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7" y="70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1" y="68"/>
                  <a:pt x="123" y="67"/>
                  <a:pt x="124" y="60"/>
                </a:cubicBezTo>
                <a:cubicBezTo>
                  <a:pt x="126" y="55"/>
                  <a:pt x="129" y="49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1" y="48"/>
                  <a:pt x="132" y="48"/>
                  <a:pt x="133" y="47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3" y="47"/>
                  <a:pt x="134" y="47"/>
                  <a:pt x="134" y="46"/>
                </a:cubicBezTo>
                <a:cubicBezTo>
                  <a:pt x="135" y="46"/>
                  <a:pt x="136" y="46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42" y="49"/>
                  <a:pt x="147" y="55"/>
                  <a:pt x="151" y="61"/>
                </a:cubicBezTo>
                <a:cubicBezTo>
                  <a:pt x="155" y="68"/>
                  <a:pt x="157" y="75"/>
                  <a:pt x="158" y="83"/>
                </a:cubicBezTo>
                <a:close/>
                <a:moveTo>
                  <a:pt x="99" y="83"/>
                </a:moveTo>
                <a:cubicBezTo>
                  <a:pt x="95" y="85"/>
                  <a:pt x="94" y="90"/>
                  <a:pt x="96" y="94"/>
                </a:cubicBezTo>
                <a:cubicBezTo>
                  <a:pt x="98" y="97"/>
                  <a:pt x="103" y="98"/>
                  <a:pt x="106" y="96"/>
                </a:cubicBezTo>
                <a:cubicBezTo>
                  <a:pt x="110" y="94"/>
                  <a:pt x="111" y="89"/>
                  <a:pt x="109" y="86"/>
                </a:cubicBezTo>
                <a:cubicBezTo>
                  <a:pt x="107" y="82"/>
                  <a:pt x="102" y="81"/>
                  <a:pt x="99" y="8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0" name="Freeform 37"/>
          <p:cNvSpPr>
            <a:spLocks noChangeAspect="1" noEditPoints="1"/>
          </p:cNvSpPr>
          <p:nvPr/>
        </p:nvSpPr>
        <p:spPr bwMode="auto">
          <a:xfrm>
            <a:off x="1889125" y="3585251"/>
            <a:ext cx="360066" cy="301752"/>
          </a:xfrm>
          <a:custGeom>
            <a:avLst/>
            <a:gdLst>
              <a:gd name="T0" fmla="*/ 0 w 184"/>
              <a:gd name="T1" fmla="*/ 54 h 154"/>
              <a:gd name="T2" fmla="*/ 0 w 184"/>
              <a:gd name="T3" fmla="*/ 135 h 154"/>
              <a:gd name="T4" fmla="*/ 18 w 184"/>
              <a:gd name="T5" fmla="*/ 153 h 154"/>
              <a:gd name="T6" fmla="*/ 28 w 184"/>
              <a:gd name="T7" fmla="*/ 153 h 154"/>
              <a:gd name="T8" fmla="*/ 28 w 184"/>
              <a:gd name="T9" fmla="*/ 38 h 154"/>
              <a:gd name="T10" fmla="*/ 19 w 184"/>
              <a:gd name="T11" fmla="*/ 38 h 154"/>
              <a:gd name="T12" fmla="*/ 0 w 184"/>
              <a:gd name="T13" fmla="*/ 54 h 154"/>
              <a:gd name="T14" fmla="*/ 164 w 184"/>
              <a:gd name="T15" fmla="*/ 38 h 154"/>
              <a:gd name="T16" fmla="*/ 156 w 184"/>
              <a:gd name="T17" fmla="*/ 38 h 154"/>
              <a:gd name="T18" fmla="*/ 156 w 184"/>
              <a:gd name="T19" fmla="*/ 154 h 154"/>
              <a:gd name="T20" fmla="*/ 166 w 184"/>
              <a:gd name="T21" fmla="*/ 154 h 154"/>
              <a:gd name="T22" fmla="*/ 184 w 184"/>
              <a:gd name="T23" fmla="*/ 135 h 154"/>
              <a:gd name="T24" fmla="*/ 184 w 184"/>
              <a:gd name="T25" fmla="*/ 54 h 154"/>
              <a:gd name="T26" fmla="*/ 164 w 184"/>
              <a:gd name="T27" fmla="*/ 38 h 154"/>
              <a:gd name="T28" fmla="*/ 36 w 184"/>
              <a:gd name="T29" fmla="*/ 153 h 154"/>
              <a:gd name="T30" fmla="*/ 148 w 184"/>
              <a:gd name="T31" fmla="*/ 154 h 154"/>
              <a:gd name="T32" fmla="*/ 148 w 184"/>
              <a:gd name="T33" fmla="*/ 38 h 154"/>
              <a:gd name="T34" fmla="*/ 36 w 184"/>
              <a:gd name="T35" fmla="*/ 38 h 154"/>
              <a:gd name="T36" fmla="*/ 36 w 184"/>
              <a:gd name="T37" fmla="*/ 153 h 154"/>
              <a:gd name="T38" fmla="*/ 58 w 184"/>
              <a:gd name="T39" fmla="*/ 31 h 154"/>
              <a:gd name="T40" fmla="*/ 62 w 184"/>
              <a:gd name="T41" fmla="*/ 28 h 154"/>
              <a:gd name="T42" fmla="*/ 62 w 184"/>
              <a:gd name="T43" fmla="*/ 14 h 154"/>
              <a:gd name="T44" fmla="*/ 66 w 184"/>
              <a:gd name="T45" fmla="*/ 9 h 154"/>
              <a:gd name="T46" fmla="*/ 119 w 184"/>
              <a:gd name="T47" fmla="*/ 9 h 154"/>
              <a:gd name="T48" fmla="*/ 123 w 184"/>
              <a:gd name="T49" fmla="*/ 15 h 154"/>
              <a:gd name="T50" fmla="*/ 123 w 184"/>
              <a:gd name="T51" fmla="*/ 27 h 154"/>
              <a:gd name="T52" fmla="*/ 127 w 184"/>
              <a:gd name="T53" fmla="*/ 31 h 154"/>
              <a:gd name="T54" fmla="*/ 131 w 184"/>
              <a:gd name="T55" fmla="*/ 27 h 154"/>
              <a:gd name="T56" fmla="*/ 131 w 184"/>
              <a:gd name="T57" fmla="*/ 6 h 154"/>
              <a:gd name="T58" fmla="*/ 125 w 184"/>
              <a:gd name="T59" fmla="*/ 0 h 154"/>
              <a:gd name="T60" fmla="*/ 60 w 184"/>
              <a:gd name="T61" fmla="*/ 0 h 154"/>
              <a:gd name="T62" fmla="*/ 54 w 184"/>
              <a:gd name="T63" fmla="*/ 7 h 154"/>
              <a:gd name="T64" fmla="*/ 54 w 184"/>
              <a:gd name="T65" fmla="*/ 27 h 154"/>
              <a:gd name="T66" fmla="*/ 58 w 184"/>
              <a:gd name="T67" fmla="*/ 3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4" h="154">
                <a:moveTo>
                  <a:pt x="0" y="54"/>
                </a:moveTo>
                <a:cubicBezTo>
                  <a:pt x="0" y="135"/>
                  <a:pt x="0" y="135"/>
                  <a:pt x="0" y="135"/>
                </a:cubicBezTo>
                <a:cubicBezTo>
                  <a:pt x="0" y="147"/>
                  <a:pt x="6" y="153"/>
                  <a:pt x="18" y="153"/>
                </a:cubicBezTo>
                <a:cubicBezTo>
                  <a:pt x="28" y="153"/>
                  <a:pt x="28" y="153"/>
                  <a:pt x="28" y="153"/>
                </a:cubicBezTo>
                <a:cubicBezTo>
                  <a:pt x="28" y="38"/>
                  <a:pt x="28" y="38"/>
                  <a:pt x="28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7" y="38"/>
                  <a:pt x="0" y="42"/>
                  <a:pt x="0" y="54"/>
                </a:cubicBezTo>
                <a:close/>
                <a:moveTo>
                  <a:pt x="164" y="38"/>
                </a:moveTo>
                <a:cubicBezTo>
                  <a:pt x="156" y="38"/>
                  <a:pt x="156" y="38"/>
                  <a:pt x="156" y="38"/>
                </a:cubicBezTo>
                <a:cubicBezTo>
                  <a:pt x="156" y="154"/>
                  <a:pt x="156" y="154"/>
                  <a:pt x="156" y="154"/>
                </a:cubicBezTo>
                <a:cubicBezTo>
                  <a:pt x="166" y="154"/>
                  <a:pt x="166" y="154"/>
                  <a:pt x="166" y="154"/>
                </a:cubicBezTo>
                <a:cubicBezTo>
                  <a:pt x="178" y="154"/>
                  <a:pt x="184" y="147"/>
                  <a:pt x="184" y="135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42"/>
                  <a:pt x="176" y="38"/>
                  <a:pt x="164" y="38"/>
                </a:cubicBezTo>
                <a:close/>
                <a:moveTo>
                  <a:pt x="36" y="153"/>
                </a:moveTo>
                <a:cubicBezTo>
                  <a:pt x="148" y="154"/>
                  <a:pt x="148" y="154"/>
                  <a:pt x="148" y="154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36" y="38"/>
                  <a:pt x="36" y="38"/>
                  <a:pt x="36" y="38"/>
                </a:cubicBezTo>
                <a:lnTo>
                  <a:pt x="36" y="153"/>
                </a:lnTo>
                <a:close/>
                <a:moveTo>
                  <a:pt x="58" y="31"/>
                </a:moveTo>
                <a:cubicBezTo>
                  <a:pt x="62" y="31"/>
                  <a:pt x="62" y="30"/>
                  <a:pt x="62" y="28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2" y="9"/>
                  <a:pt x="66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3" y="9"/>
                  <a:pt x="123" y="11"/>
                  <a:pt x="123" y="15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3" y="30"/>
                  <a:pt x="124" y="31"/>
                  <a:pt x="127" y="31"/>
                </a:cubicBezTo>
                <a:cubicBezTo>
                  <a:pt x="131" y="31"/>
                  <a:pt x="131" y="30"/>
                  <a:pt x="131" y="27"/>
                </a:cubicBezTo>
                <a:cubicBezTo>
                  <a:pt x="131" y="6"/>
                  <a:pt x="131" y="6"/>
                  <a:pt x="131" y="6"/>
                </a:cubicBezTo>
                <a:cubicBezTo>
                  <a:pt x="131" y="3"/>
                  <a:pt x="130" y="0"/>
                  <a:pt x="12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0"/>
                  <a:pt x="54" y="3"/>
                  <a:pt x="54" y="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30"/>
                  <a:pt x="55" y="31"/>
                  <a:pt x="58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Freeform 16"/>
          <p:cNvSpPr>
            <a:spLocks noChangeAspect="1"/>
          </p:cNvSpPr>
          <p:nvPr/>
        </p:nvSpPr>
        <p:spPr bwMode="auto">
          <a:xfrm>
            <a:off x="5326450" y="3553707"/>
            <a:ext cx="335558" cy="333296"/>
          </a:xfrm>
          <a:custGeom>
            <a:avLst/>
            <a:gdLst>
              <a:gd name="T0" fmla="*/ 212 w 212"/>
              <a:gd name="T1" fmla="*/ 105 h 210"/>
              <a:gd name="T2" fmla="*/ 212 w 212"/>
              <a:gd name="T3" fmla="*/ 105 h 210"/>
              <a:gd name="T4" fmla="*/ 212 w 212"/>
              <a:gd name="T5" fmla="*/ 105 h 210"/>
              <a:gd name="T6" fmla="*/ 212 w 212"/>
              <a:gd name="T7" fmla="*/ 105 h 210"/>
              <a:gd name="T8" fmla="*/ 198 w 212"/>
              <a:gd name="T9" fmla="*/ 97 h 210"/>
              <a:gd name="T10" fmla="*/ 153 w 212"/>
              <a:gd name="T11" fmla="*/ 93 h 210"/>
              <a:gd name="T12" fmla="*/ 140 w 212"/>
              <a:gd name="T13" fmla="*/ 77 h 210"/>
              <a:gd name="T14" fmla="*/ 146 w 212"/>
              <a:gd name="T15" fmla="*/ 70 h 210"/>
              <a:gd name="T16" fmla="*/ 140 w 212"/>
              <a:gd name="T17" fmla="*/ 64 h 210"/>
              <a:gd name="T18" fmla="*/ 139 w 212"/>
              <a:gd name="T19" fmla="*/ 64 h 210"/>
              <a:gd name="T20" fmla="*/ 139 w 212"/>
              <a:gd name="T21" fmla="*/ 64 h 210"/>
              <a:gd name="T22" fmla="*/ 131 w 212"/>
              <a:gd name="T23" fmla="*/ 64 h 210"/>
              <a:gd name="T24" fmla="*/ 117 w 212"/>
              <a:gd name="T25" fmla="*/ 45 h 210"/>
              <a:gd name="T26" fmla="*/ 117 w 212"/>
              <a:gd name="T27" fmla="*/ 45 h 210"/>
              <a:gd name="T28" fmla="*/ 123 w 212"/>
              <a:gd name="T29" fmla="*/ 39 h 210"/>
              <a:gd name="T30" fmla="*/ 118 w 212"/>
              <a:gd name="T31" fmla="*/ 33 h 210"/>
              <a:gd name="T32" fmla="*/ 118 w 212"/>
              <a:gd name="T33" fmla="*/ 33 h 210"/>
              <a:gd name="T34" fmla="*/ 108 w 212"/>
              <a:gd name="T35" fmla="*/ 33 h 210"/>
              <a:gd name="T36" fmla="*/ 101 w 212"/>
              <a:gd name="T37" fmla="*/ 24 h 210"/>
              <a:gd name="T38" fmla="*/ 89 w 212"/>
              <a:gd name="T39" fmla="*/ 7 h 210"/>
              <a:gd name="T40" fmla="*/ 77 w 212"/>
              <a:gd name="T41" fmla="*/ 0 h 210"/>
              <a:gd name="T42" fmla="*/ 67 w 212"/>
              <a:gd name="T43" fmla="*/ 0 h 210"/>
              <a:gd name="T44" fmla="*/ 86 w 212"/>
              <a:gd name="T45" fmla="*/ 45 h 210"/>
              <a:gd name="T46" fmla="*/ 94 w 212"/>
              <a:gd name="T47" fmla="*/ 64 h 210"/>
              <a:gd name="T48" fmla="*/ 98 w 212"/>
              <a:gd name="T49" fmla="*/ 85 h 210"/>
              <a:gd name="T50" fmla="*/ 80 w 212"/>
              <a:gd name="T51" fmla="*/ 95 h 210"/>
              <a:gd name="T52" fmla="*/ 36 w 212"/>
              <a:gd name="T53" fmla="*/ 97 h 210"/>
              <a:gd name="T54" fmla="*/ 14 w 212"/>
              <a:gd name="T55" fmla="*/ 69 h 210"/>
              <a:gd name="T56" fmla="*/ 0 w 212"/>
              <a:gd name="T57" fmla="*/ 67 h 210"/>
              <a:gd name="T58" fmla="*/ 9 w 212"/>
              <a:gd name="T59" fmla="*/ 101 h 210"/>
              <a:gd name="T60" fmla="*/ 8 w 212"/>
              <a:gd name="T61" fmla="*/ 101 h 210"/>
              <a:gd name="T62" fmla="*/ 4 w 212"/>
              <a:gd name="T63" fmla="*/ 105 h 210"/>
              <a:gd name="T64" fmla="*/ 8 w 212"/>
              <a:gd name="T65" fmla="*/ 110 h 210"/>
              <a:gd name="T66" fmla="*/ 9 w 212"/>
              <a:gd name="T67" fmla="*/ 110 h 210"/>
              <a:gd name="T68" fmla="*/ 0 w 212"/>
              <a:gd name="T69" fmla="*/ 143 h 210"/>
              <a:gd name="T70" fmla="*/ 14 w 212"/>
              <a:gd name="T71" fmla="*/ 141 h 210"/>
              <a:gd name="T72" fmla="*/ 36 w 212"/>
              <a:gd name="T73" fmla="*/ 112 h 210"/>
              <a:gd name="T74" fmla="*/ 80 w 212"/>
              <a:gd name="T75" fmla="*/ 114 h 210"/>
              <a:gd name="T76" fmla="*/ 98 w 212"/>
              <a:gd name="T77" fmla="*/ 124 h 210"/>
              <a:gd name="T78" fmla="*/ 94 w 212"/>
              <a:gd name="T79" fmla="*/ 145 h 210"/>
              <a:gd name="T80" fmla="*/ 86 w 212"/>
              <a:gd name="T81" fmla="*/ 165 h 210"/>
              <a:gd name="T82" fmla="*/ 67 w 212"/>
              <a:gd name="T83" fmla="*/ 210 h 210"/>
              <a:gd name="T84" fmla="*/ 77 w 212"/>
              <a:gd name="T85" fmla="*/ 210 h 210"/>
              <a:gd name="T86" fmla="*/ 89 w 212"/>
              <a:gd name="T87" fmla="*/ 202 h 210"/>
              <a:gd name="T88" fmla="*/ 101 w 212"/>
              <a:gd name="T89" fmla="*/ 186 h 210"/>
              <a:gd name="T90" fmla="*/ 108 w 212"/>
              <a:gd name="T91" fmla="*/ 177 h 210"/>
              <a:gd name="T92" fmla="*/ 118 w 212"/>
              <a:gd name="T93" fmla="*/ 177 h 210"/>
              <a:gd name="T94" fmla="*/ 118 w 212"/>
              <a:gd name="T95" fmla="*/ 177 h 210"/>
              <a:gd name="T96" fmla="*/ 123 w 212"/>
              <a:gd name="T97" fmla="*/ 171 h 210"/>
              <a:gd name="T98" fmla="*/ 117 w 212"/>
              <a:gd name="T99" fmla="*/ 165 h 210"/>
              <a:gd name="T100" fmla="*/ 117 w 212"/>
              <a:gd name="T101" fmla="*/ 165 h 210"/>
              <a:gd name="T102" fmla="*/ 131 w 212"/>
              <a:gd name="T103" fmla="*/ 145 h 210"/>
              <a:gd name="T104" fmla="*/ 141 w 212"/>
              <a:gd name="T105" fmla="*/ 145 h 210"/>
              <a:gd name="T106" fmla="*/ 141 w 212"/>
              <a:gd name="T107" fmla="*/ 145 h 210"/>
              <a:gd name="T108" fmla="*/ 146 w 212"/>
              <a:gd name="T109" fmla="*/ 139 h 210"/>
              <a:gd name="T110" fmla="*/ 140 w 212"/>
              <a:gd name="T111" fmla="*/ 133 h 210"/>
              <a:gd name="T112" fmla="*/ 153 w 212"/>
              <a:gd name="T113" fmla="*/ 116 h 210"/>
              <a:gd name="T114" fmla="*/ 198 w 212"/>
              <a:gd name="T115" fmla="*/ 112 h 210"/>
              <a:gd name="T116" fmla="*/ 212 w 212"/>
              <a:gd name="T1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2" h="210">
                <a:moveTo>
                  <a:pt x="212" y="105"/>
                </a:move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2"/>
                  <a:pt x="207" y="99"/>
                  <a:pt x="198" y="97"/>
                </a:cubicBezTo>
                <a:cubicBezTo>
                  <a:pt x="189" y="95"/>
                  <a:pt x="174" y="94"/>
                  <a:pt x="153" y="93"/>
                </a:cubicBezTo>
                <a:cubicBezTo>
                  <a:pt x="149" y="89"/>
                  <a:pt x="145" y="83"/>
                  <a:pt x="140" y="77"/>
                </a:cubicBezTo>
                <a:cubicBezTo>
                  <a:pt x="143" y="76"/>
                  <a:pt x="146" y="74"/>
                  <a:pt x="146" y="70"/>
                </a:cubicBezTo>
                <a:cubicBezTo>
                  <a:pt x="146" y="67"/>
                  <a:pt x="143" y="64"/>
                  <a:pt x="140" y="64"/>
                </a:cubicBezTo>
                <a:cubicBezTo>
                  <a:pt x="140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21" y="45"/>
                  <a:pt x="123" y="42"/>
                  <a:pt x="123" y="39"/>
                </a:cubicBezTo>
                <a:cubicBezTo>
                  <a:pt x="123" y="36"/>
                  <a:pt x="121" y="33"/>
                  <a:pt x="118" y="3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7" y="18"/>
                  <a:pt x="93" y="13"/>
                  <a:pt x="89" y="7"/>
                </a:cubicBezTo>
                <a:cubicBezTo>
                  <a:pt x="85" y="2"/>
                  <a:pt x="81" y="0"/>
                  <a:pt x="7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2" y="13"/>
                  <a:pt x="79" y="28"/>
                  <a:pt x="86" y="45"/>
                </a:cubicBezTo>
                <a:cubicBezTo>
                  <a:pt x="88" y="51"/>
                  <a:pt x="91" y="58"/>
                  <a:pt x="94" y="64"/>
                </a:cubicBezTo>
                <a:cubicBezTo>
                  <a:pt x="97" y="73"/>
                  <a:pt x="98" y="80"/>
                  <a:pt x="98" y="85"/>
                </a:cubicBezTo>
                <a:cubicBezTo>
                  <a:pt x="98" y="92"/>
                  <a:pt x="92" y="95"/>
                  <a:pt x="80" y="95"/>
                </a:cubicBezTo>
                <a:cubicBezTo>
                  <a:pt x="36" y="97"/>
                  <a:pt x="36" y="97"/>
                  <a:pt x="36" y="9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8" y="68"/>
                  <a:pt x="0" y="67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1"/>
                  <a:pt x="8" y="101"/>
                  <a:pt x="8" y="101"/>
                </a:cubicBezTo>
                <a:cubicBezTo>
                  <a:pt x="6" y="101"/>
                  <a:pt x="4" y="103"/>
                  <a:pt x="4" y="105"/>
                </a:cubicBezTo>
                <a:cubicBezTo>
                  <a:pt x="4" y="108"/>
                  <a:pt x="6" y="110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0" y="143"/>
                  <a:pt x="0" y="143"/>
                  <a:pt x="0" y="143"/>
                </a:cubicBezTo>
                <a:cubicBezTo>
                  <a:pt x="8" y="142"/>
                  <a:pt x="12" y="141"/>
                  <a:pt x="14" y="14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92" y="114"/>
                  <a:pt x="98" y="118"/>
                  <a:pt x="98" y="124"/>
                </a:cubicBezTo>
                <a:cubicBezTo>
                  <a:pt x="98" y="130"/>
                  <a:pt x="97" y="137"/>
                  <a:pt x="94" y="145"/>
                </a:cubicBezTo>
                <a:cubicBezTo>
                  <a:pt x="91" y="152"/>
                  <a:pt x="88" y="158"/>
                  <a:pt x="86" y="165"/>
                </a:cubicBezTo>
                <a:cubicBezTo>
                  <a:pt x="79" y="182"/>
                  <a:pt x="72" y="197"/>
                  <a:pt x="67" y="21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81" y="210"/>
                  <a:pt x="85" y="207"/>
                  <a:pt x="89" y="202"/>
                </a:cubicBezTo>
                <a:cubicBezTo>
                  <a:pt x="93" y="197"/>
                  <a:pt x="97" y="192"/>
                  <a:pt x="101" y="18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21" y="177"/>
                  <a:pt x="123" y="174"/>
                  <a:pt x="123" y="171"/>
                </a:cubicBezTo>
                <a:cubicBezTo>
                  <a:pt x="123" y="167"/>
                  <a:pt x="121" y="165"/>
                  <a:pt x="117" y="165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4" y="145"/>
                  <a:pt x="146" y="142"/>
                  <a:pt x="146" y="139"/>
                </a:cubicBezTo>
                <a:cubicBezTo>
                  <a:pt x="146" y="136"/>
                  <a:pt x="143" y="133"/>
                  <a:pt x="140" y="133"/>
                </a:cubicBezTo>
                <a:cubicBezTo>
                  <a:pt x="145" y="127"/>
                  <a:pt x="149" y="121"/>
                  <a:pt x="153" y="116"/>
                </a:cubicBezTo>
                <a:cubicBezTo>
                  <a:pt x="174" y="116"/>
                  <a:pt x="189" y="115"/>
                  <a:pt x="198" y="112"/>
                </a:cubicBezTo>
                <a:cubicBezTo>
                  <a:pt x="207" y="110"/>
                  <a:pt x="212" y="108"/>
                  <a:pt x="212" y="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" name="Freeform 8"/>
          <p:cNvSpPr>
            <a:spLocks noChangeAspect="1" noEditPoints="1"/>
          </p:cNvSpPr>
          <p:nvPr/>
        </p:nvSpPr>
        <p:spPr bwMode="auto">
          <a:xfrm>
            <a:off x="8691158" y="4195595"/>
            <a:ext cx="300756" cy="301752"/>
          </a:xfrm>
          <a:custGeom>
            <a:avLst/>
            <a:gdLst>
              <a:gd name="T0" fmla="*/ 71 w 142"/>
              <a:gd name="T1" fmla="*/ 0 h 142"/>
              <a:gd name="T2" fmla="*/ 0 w 142"/>
              <a:gd name="T3" fmla="*/ 71 h 142"/>
              <a:gd name="T4" fmla="*/ 71 w 142"/>
              <a:gd name="T5" fmla="*/ 142 h 142"/>
              <a:gd name="T6" fmla="*/ 142 w 142"/>
              <a:gd name="T7" fmla="*/ 71 h 142"/>
              <a:gd name="T8" fmla="*/ 71 w 142"/>
              <a:gd name="T9" fmla="*/ 0 h 142"/>
              <a:gd name="T10" fmla="*/ 131 w 142"/>
              <a:gd name="T11" fmla="*/ 71 h 142"/>
              <a:gd name="T12" fmla="*/ 119 w 142"/>
              <a:gd name="T13" fmla="*/ 107 h 142"/>
              <a:gd name="T14" fmla="*/ 116 w 142"/>
              <a:gd name="T15" fmla="*/ 96 h 142"/>
              <a:gd name="T16" fmla="*/ 119 w 142"/>
              <a:gd name="T17" fmla="*/ 76 h 142"/>
              <a:gd name="T18" fmla="*/ 110 w 142"/>
              <a:gd name="T19" fmla="*/ 61 h 142"/>
              <a:gd name="T20" fmla="*/ 96 w 142"/>
              <a:gd name="T21" fmla="*/ 51 h 142"/>
              <a:gd name="T22" fmla="*/ 102 w 142"/>
              <a:gd name="T23" fmla="*/ 25 h 142"/>
              <a:gd name="T24" fmla="*/ 88 w 142"/>
              <a:gd name="T25" fmla="*/ 18 h 142"/>
              <a:gd name="T26" fmla="*/ 90 w 142"/>
              <a:gd name="T27" fmla="*/ 13 h 142"/>
              <a:gd name="T28" fmla="*/ 131 w 142"/>
              <a:gd name="T29" fmla="*/ 71 h 142"/>
              <a:gd name="T30" fmla="*/ 63 w 142"/>
              <a:gd name="T31" fmla="*/ 11 h 142"/>
              <a:gd name="T32" fmla="*/ 55 w 142"/>
              <a:gd name="T33" fmla="*/ 17 h 142"/>
              <a:gd name="T34" fmla="*/ 45 w 142"/>
              <a:gd name="T35" fmla="*/ 25 h 142"/>
              <a:gd name="T36" fmla="*/ 34 w 142"/>
              <a:gd name="T37" fmla="*/ 39 h 142"/>
              <a:gd name="T38" fmla="*/ 40 w 142"/>
              <a:gd name="T39" fmla="*/ 45 h 142"/>
              <a:gd name="T40" fmla="*/ 52 w 142"/>
              <a:gd name="T41" fmla="*/ 46 h 142"/>
              <a:gd name="T42" fmla="*/ 73 w 142"/>
              <a:gd name="T43" fmla="*/ 70 h 142"/>
              <a:gd name="T44" fmla="*/ 56 w 142"/>
              <a:gd name="T45" fmla="*/ 87 h 142"/>
              <a:gd name="T46" fmla="*/ 54 w 142"/>
              <a:gd name="T47" fmla="*/ 98 h 142"/>
              <a:gd name="T48" fmla="*/ 53 w 142"/>
              <a:gd name="T49" fmla="*/ 115 h 142"/>
              <a:gd name="T50" fmla="*/ 40 w 142"/>
              <a:gd name="T51" fmla="*/ 101 h 142"/>
              <a:gd name="T52" fmla="*/ 38 w 142"/>
              <a:gd name="T53" fmla="*/ 84 h 142"/>
              <a:gd name="T54" fmla="*/ 26 w 142"/>
              <a:gd name="T55" fmla="*/ 69 h 142"/>
              <a:gd name="T56" fmla="*/ 31 w 142"/>
              <a:gd name="T57" fmla="*/ 53 h 142"/>
              <a:gd name="T58" fmla="*/ 15 w 142"/>
              <a:gd name="T59" fmla="*/ 49 h 142"/>
              <a:gd name="T60" fmla="*/ 63 w 142"/>
              <a:gd name="T61" fmla="*/ 11 h 142"/>
              <a:gd name="T62" fmla="*/ 52 w 142"/>
              <a:gd name="T63" fmla="*/ 128 h 142"/>
              <a:gd name="T64" fmla="*/ 59 w 142"/>
              <a:gd name="T65" fmla="*/ 124 h 142"/>
              <a:gd name="T66" fmla="*/ 70 w 142"/>
              <a:gd name="T67" fmla="*/ 121 h 142"/>
              <a:gd name="T68" fmla="*/ 87 w 142"/>
              <a:gd name="T69" fmla="*/ 116 h 142"/>
              <a:gd name="T70" fmla="*/ 104 w 142"/>
              <a:gd name="T71" fmla="*/ 121 h 142"/>
              <a:gd name="T72" fmla="*/ 71 w 142"/>
              <a:gd name="T73" fmla="*/ 131 h 142"/>
              <a:gd name="T74" fmla="*/ 52 w 142"/>
              <a:gd name="T75" fmla="*/ 12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2" h="142">
                <a:moveTo>
                  <a:pt x="71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2"/>
                  <a:pt x="71" y="142"/>
                </a:cubicBezTo>
                <a:cubicBezTo>
                  <a:pt x="110" y="142"/>
                  <a:pt x="142" y="110"/>
                  <a:pt x="142" y="71"/>
                </a:cubicBezTo>
                <a:cubicBezTo>
                  <a:pt x="142" y="32"/>
                  <a:pt x="110" y="0"/>
                  <a:pt x="71" y="0"/>
                </a:cubicBezTo>
                <a:close/>
                <a:moveTo>
                  <a:pt x="131" y="71"/>
                </a:moveTo>
                <a:cubicBezTo>
                  <a:pt x="131" y="85"/>
                  <a:pt x="127" y="97"/>
                  <a:pt x="119" y="107"/>
                </a:cubicBezTo>
                <a:cubicBezTo>
                  <a:pt x="117" y="106"/>
                  <a:pt x="114" y="101"/>
                  <a:pt x="116" y="96"/>
                </a:cubicBezTo>
                <a:cubicBezTo>
                  <a:pt x="119" y="91"/>
                  <a:pt x="119" y="80"/>
                  <a:pt x="119" y="76"/>
                </a:cubicBezTo>
                <a:cubicBezTo>
                  <a:pt x="118" y="71"/>
                  <a:pt x="116" y="61"/>
                  <a:pt x="110" y="61"/>
                </a:cubicBezTo>
                <a:cubicBezTo>
                  <a:pt x="104" y="61"/>
                  <a:pt x="99" y="59"/>
                  <a:pt x="96" y="51"/>
                </a:cubicBezTo>
                <a:cubicBezTo>
                  <a:pt x="88" y="36"/>
                  <a:pt x="110" y="33"/>
                  <a:pt x="102" y="25"/>
                </a:cubicBezTo>
                <a:cubicBezTo>
                  <a:pt x="100" y="22"/>
                  <a:pt x="89" y="34"/>
                  <a:pt x="88" y="18"/>
                </a:cubicBezTo>
                <a:cubicBezTo>
                  <a:pt x="88" y="17"/>
                  <a:pt x="89" y="15"/>
                  <a:pt x="90" y="13"/>
                </a:cubicBezTo>
                <a:cubicBezTo>
                  <a:pt x="114" y="22"/>
                  <a:pt x="131" y="44"/>
                  <a:pt x="131" y="71"/>
                </a:cubicBezTo>
                <a:close/>
                <a:moveTo>
                  <a:pt x="63" y="11"/>
                </a:moveTo>
                <a:cubicBezTo>
                  <a:pt x="61" y="14"/>
                  <a:pt x="57" y="15"/>
                  <a:pt x="55" y="17"/>
                </a:cubicBezTo>
                <a:cubicBezTo>
                  <a:pt x="50" y="22"/>
                  <a:pt x="48" y="21"/>
                  <a:pt x="45" y="25"/>
                </a:cubicBezTo>
                <a:cubicBezTo>
                  <a:pt x="42" y="30"/>
                  <a:pt x="34" y="36"/>
                  <a:pt x="34" y="39"/>
                </a:cubicBezTo>
                <a:cubicBezTo>
                  <a:pt x="34" y="42"/>
                  <a:pt x="38" y="46"/>
                  <a:pt x="40" y="45"/>
                </a:cubicBezTo>
                <a:cubicBezTo>
                  <a:pt x="43" y="45"/>
                  <a:pt x="48" y="45"/>
                  <a:pt x="52" y="46"/>
                </a:cubicBezTo>
                <a:cubicBezTo>
                  <a:pt x="55" y="47"/>
                  <a:pt x="81" y="48"/>
                  <a:pt x="73" y="70"/>
                </a:cubicBezTo>
                <a:cubicBezTo>
                  <a:pt x="70" y="77"/>
                  <a:pt x="59" y="75"/>
                  <a:pt x="56" y="87"/>
                </a:cubicBezTo>
                <a:cubicBezTo>
                  <a:pt x="55" y="88"/>
                  <a:pt x="54" y="96"/>
                  <a:pt x="54" y="98"/>
                </a:cubicBezTo>
                <a:cubicBezTo>
                  <a:pt x="54" y="101"/>
                  <a:pt x="56" y="115"/>
                  <a:pt x="53" y="115"/>
                </a:cubicBezTo>
                <a:cubicBezTo>
                  <a:pt x="49" y="115"/>
                  <a:pt x="40" y="103"/>
                  <a:pt x="40" y="101"/>
                </a:cubicBezTo>
                <a:cubicBezTo>
                  <a:pt x="40" y="99"/>
                  <a:pt x="38" y="91"/>
                  <a:pt x="38" y="84"/>
                </a:cubicBezTo>
                <a:cubicBezTo>
                  <a:pt x="38" y="78"/>
                  <a:pt x="26" y="78"/>
                  <a:pt x="26" y="69"/>
                </a:cubicBezTo>
                <a:cubicBezTo>
                  <a:pt x="26" y="61"/>
                  <a:pt x="32" y="57"/>
                  <a:pt x="31" y="53"/>
                </a:cubicBezTo>
                <a:cubicBezTo>
                  <a:pt x="30" y="50"/>
                  <a:pt x="19" y="50"/>
                  <a:pt x="15" y="49"/>
                </a:cubicBezTo>
                <a:cubicBezTo>
                  <a:pt x="22" y="29"/>
                  <a:pt x="41" y="14"/>
                  <a:pt x="63" y="11"/>
                </a:cubicBezTo>
                <a:close/>
                <a:moveTo>
                  <a:pt x="52" y="128"/>
                </a:moveTo>
                <a:cubicBezTo>
                  <a:pt x="56" y="126"/>
                  <a:pt x="56" y="124"/>
                  <a:pt x="59" y="124"/>
                </a:cubicBezTo>
                <a:cubicBezTo>
                  <a:pt x="63" y="123"/>
                  <a:pt x="66" y="122"/>
                  <a:pt x="70" y="121"/>
                </a:cubicBezTo>
                <a:cubicBezTo>
                  <a:pt x="74" y="120"/>
                  <a:pt x="81" y="116"/>
                  <a:pt x="87" y="116"/>
                </a:cubicBezTo>
                <a:cubicBezTo>
                  <a:pt x="92" y="116"/>
                  <a:pt x="102" y="116"/>
                  <a:pt x="104" y="121"/>
                </a:cubicBezTo>
                <a:cubicBezTo>
                  <a:pt x="95" y="127"/>
                  <a:pt x="83" y="131"/>
                  <a:pt x="71" y="131"/>
                </a:cubicBezTo>
                <a:cubicBezTo>
                  <a:pt x="64" y="131"/>
                  <a:pt x="58" y="130"/>
                  <a:pt x="52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" name="Freeform 9"/>
          <p:cNvSpPr>
            <a:spLocks noChangeAspect="1" noEditPoints="1"/>
          </p:cNvSpPr>
          <p:nvPr/>
        </p:nvSpPr>
        <p:spPr bwMode="auto">
          <a:xfrm>
            <a:off x="8247893" y="4195595"/>
            <a:ext cx="300715" cy="301752"/>
          </a:xfrm>
          <a:custGeom>
            <a:avLst/>
            <a:gdLst>
              <a:gd name="T0" fmla="*/ 33 w 136"/>
              <a:gd name="T1" fmla="*/ 45 h 136"/>
              <a:gd name="T2" fmla="*/ 37 w 136"/>
              <a:gd name="T3" fmla="*/ 46 h 136"/>
              <a:gd name="T4" fmla="*/ 54 w 136"/>
              <a:gd name="T5" fmla="*/ 30 h 136"/>
              <a:gd name="T6" fmla="*/ 54 w 136"/>
              <a:gd name="T7" fmla="*/ 27 h 136"/>
              <a:gd name="T8" fmla="*/ 55 w 136"/>
              <a:gd name="T9" fmla="*/ 22 h 136"/>
              <a:gd name="T10" fmla="*/ 32 w 136"/>
              <a:gd name="T11" fmla="*/ 10 h 136"/>
              <a:gd name="T12" fmla="*/ 13 w 136"/>
              <a:gd name="T13" fmla="*/ 28 h 136"/>
              <a:gd name="T14" fmla="*/ 27 w 136"/>
              <a:gd name="T15" fmla="*/ 46 h 136"/>
              <a:gd name="T16" fmla="*/ 33 w 136"/>
              <a:gd name="T17" fmla="*/ 45 h 136"/>
              <a:gd name="T18" fmla="*/ 19 w 136"/>
              <a:gd name="T19" fmla="*/ 59 h 136"/>
              <a:gd name="T20" fmla="*/ 20 w 136"/>
              <a:gd name="T21" fmla="*/ 54 h 136"/>
              <a:gd name="T22" fmla="*/ 7 w 136"/>
              <a:gd name="T23" fmla="*/ 37 h 136"/>
              <a:gd name="T24" fmla="*/ 0 w 136"/>
              <a:gd name="T25" fmla="*/ 68 h 136"/>
              <a:gd name="T26" fmla="*/ 10 w 136"/>
              <a:gd name="T27" fmla="*/ 102 h 136"/>
              <a:gd name="T28" fmla="*/ 22 w 136"/>
              <a:gd name="T29" fmla="*/ 68 h 136"/>
              <a:gd name="T30" fmla="*/ 19 w 136"/>
              <a:gd name="T31" fmla="*/ 59 h 136"/>
              <a:gd name="T32" fmla="*/ 68 w 136"/>
              <a:gd name="T33" fmla="*/ 12 h 136"/>
              <a:gd name="T34" fmla="*/ 78 w 136"/>
              <a:gd name="T35" fmla="*/ 16 h 136"/>
              <a:gd name="T36" fmla="*/ 102 w 136"/>
              <a:gd name="T37" fmla="*/ 9 h 136"/>
              <a:gd name="T38" fmla="*/ 68 w 136"/>
              <a:gd name="T39" fmla="*/ 0 h 136"/>
              <a:gd name="T40" fmla="*/ 44 w 136"/>
              <a:gd name="T41" fmla="*/ 4 h 136"/>
              <a:gd name="T42" fmla="*/ 61 w 136"/>
              <a:gd name="T43" fmla="*/ 14 h 136"/>
              <a:gd name="T44" fmla="*/ 68 w 136"/>
              <a:gd name="T45" fmla="*/ 12 h 136"/>
              <a:gd name="T46" fmla="*/ 90 w 136"/>
              <a:gd name="T47" fmla="*/ 80 h 136"/>
              <a:gd name="T48" fmla="*/ 94 w 136"/>
              <a:gd name="T49" fmla="*/ 75 h 136"/>
              <a:gd name="T50" fmla="*/ 74 w 136"/>
              <a:gd name="T51" fmla="*/ 40 h 136"/>
              <a:gd name="T52" fmla="*/ 68 w 136"/>
              <a:gd name="T53" fmla="*/ 41 h 136"/>
              <a:gd name="T54" fmla="*/ 60 w 136"/>
              <a:gd name="T55" fmla="*/ 38 h 136"/>
              <a:gd name="T56" fmla="*/ 46 w 136"/>
              <a:gd name="T57" fmla="*/ 52 h 136"/>
              <a:gd name="T58" fmla="*/ 48 w 136"/>
              <a:gd name="T59" fmla="*/ 59 h 136"/>
              <a:gd name="T60" fmla="*/ 47 w 136"/>
              <a:gd name="T61" fmla="*/ 64 h 136"/>
              <a:gd name="T62" fmla="*/ 90 w 136"/>
              <a:gd name="T63" fmla="*/ 80 h 136"/>
              <a:gd name="T64" fmla="*/ 109 w 136"/>
              <a:gd name="T65" fmla="*/ 100 h 136"/>
              <a:gd name="T66" fmla="*/ 109 w 136"/>
              <a:gd name="T67" fmla="*/ 108 h 136"/>
              <a:gd name="T68" fmla="*/ 108 w 136"/>
              <a:gd name="T69" fmla="*/ 123 h 136"/>
              <a:gd name="T70" fmla="*/ 133 w 136"/>
              <a:gd name="T71" fmla="*/ 88 h 136"/>
              <a:gd name="T72" fmla="*/ 117 w 136"/>
              <a:gd name="T73" fmla="*/ 91 h 136"/>
              <a:gd name="T74" fmla="*/ 109 w 136"/>
              <a:gd name="T75" fmla="*/ 100 h 136"/>
              <a:gd name="T76" fmla="*/ 87 w 136"/>
              <a:gd name="T77" fmla="*/ 90 h 136"/>
              <a:gd name="T78" fmla="*/ 41 w 136"/>
              <a:gd name="T79" fmla="*/ 72 h 136"/>
              <a:gd name="T80" fmla="*/ 33 w 136"/>
              <a:gd name="T81" fmla="*/ 74 h 136"/>
              <a:gd name="T82" fmla="*/ 30 w 136"/>
              <a:gd name="T83" fmla="*/ 74 h 136"/>
              <a:gd name="T84" fmla="*/ 18 w 136"/>
              <a:gd name="T85" fmla="*/ 114 h 136"/>
              <a:gd name="T86" fmla="*/ 42 w 136"/>
              <a:gd name="T87" fmla="*/ 130 h 136"/>
              <a:gd name="T88" fmla="*/ 87 w 136"/>
              <a:gd name="T89" fmla="*/ 90 h 136"/>
              <a:gd name="T90" fmla="*/ 114 w 136"/>
              <a:gd name="T91" fmla="*/ 17 h 136"/>
              <a:gd name="T92" fmla="*/ 83 w 136"/>
              <a:gd name="T93" fmla="*/ 25 h 136"/>
              <a:gd name="T94" fmla="*/ 83 w 136"/>
              <a:gd name="T95" fmla="*/ 27 h 136"/>
              <a:gd name="T96" fmla="*/ 81 w 136"/>
              <a:gd name="T97" fmla="*/ 33 h 136"/>
              <a:gd name="T98" fmla="*/ 103 w 136"/>
              <a:gd name="T99" fmla="*/ 72 h 136"/>
              <a:gd name="T100" fmla="*/ 116 w 136"/>
              <a:gd name="T101" fmla="*/ 81 h 136"/>
              <a:gd name="T102" fmla="*/ 135 w 136"/>
              <a:gd name="T103" fmla="*/ 77 h 136"/>
              <a:gd name="T104" fmla="*/ 136 w 136"/>
              <a:gd name="T105" fmla="*/ 68 h 136"/>
              <a:gd name="T106" fmla="*/ 114 w 136"/>
              <a:gd name="T107" fmla="*/ 17 h 136"/>
              <a:gd name="T108" fmla="*/ 94 w 136"/>
              <a:gd name="T109" fmla="*/ 98 h 136"/>
              <a:gd name="T110" fmla="*/ 52 w 136"/>
              <a:gd name="T111" fmla="*/ 134 h 136"/>
              <a:gd name="T112" fmla="*/ 68 w 136"/>
              <a:gd name="T113" fmla="*/ 136 h 136"/>
              <a:gd name="T114" fmla="*/ 97 w 136"/>
              <a:gd name="T115" fmla="*/ 129 h 136"/>
              <a:gd name="T116" fmla="*/ 99 w 136"/>
              <a:gd name="T117" fmla="*/ 108 h 136"/>
              <a:gd name="T118" fmla="*/ 99 w 136"/>
              <a:gd name="T119" fmla="*/ 100 h 136"/>
              <a:gd name="T120" fmla="*/ 94 w 136"/>
              <a:gd name="T121" fmla="*/ 9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6" h="136">
                <a:moveTo>
                  <a:pt x="33" y="45"/>
                </a:moveTo>
                <a:cubicBezTo>
                  <a:pt x="35" y="45"/>
                  <a:pt x="36" y="45"/>
                  <a:pt x="37" y="46"/>
                </a:cubicBezTo>
                <a:cubicBezTo>
                  <a:pt x="43" y="40"/>
                  <a:pt x="48" y="35"/>
                  <a:pt x="54" y="30"/>
                </a:cubicBezTo>
                <a:cubicBezTo>
                  <a:pt x="54" y="29"/>
                  <a:pt x="54" y="28"/>
                  <a:pt x="54" y="27"/>
                </a:cubicBezTo>
                <a:cubicBezTo>
                  <a:pt x="54" y="25"/>
                  <a:pt x="54" y="24"/>
                  <a:pt x="55" y="22"/>
                </a:cubicBezTo>
                <a:cubicBezTo>
                  <a:pt x="48" y="17"/>
                  <a:pt x="40" y="13"/>
                  <a:pt x="32" y="10"/>
                </a:cubicBezTo>
                <a:cubicBezTo>
                  <a:pt x="25" y="15"/>
                  <a:pt x="19" y="21"/>
                  <a:pt x="13" y="28"/>
                </a:cubicBezTo>
                <a:cubicBezTo>
                  <a:pt x="17" y="34"/>
                  <a:pt x="22" y="41"/>
                  <a:pt x="27" y="46"/>
                </a:cubicBezTo>
                <a:cubicBezTo>
                  <a:pt x="29" y="45"/>
                  <a:pt x="31" y="45"/>
                  <a:pt x="33" y="45"/>
                </a:cubicBezTo>
                <a:close/>
                <a:moveTo>
                  <a:pt x="19" y="59"/>
                </a:moveTo>
                <a:cubicBezTo>
                  <a:pt x="19" y="57"/>
                  <a:pt x="19" y="55"/>
                  <a:pt x="20" y="54"/>
                </a:cubicBezTo>
                <a:cubicBezTo>
                  <a:pt x="15" y="49"/>
                  <a:pt x="11" y="43"/>
                  <a:pt x="7" y="37"/>
                </a:cubicBezTo>
                <a:cubicBezTo>
                  <a:pt x="3" y="46"/>
                  <a:pt x="0" y="57"/>
                  <a:pt x="0" y="68"/>
                </a:cubicBezTo>
                <a:cubicBezTo>
                  <a:pt x="0" y="80"/>
                  <a:pt x="4" y="92"/>
                  <a:pt x="10" y="102"/>
                </a:cubicBezTo>
                <a:cubicBezTo>
                  <a:pt x="12" y="90"/>
                  <a:pt x="16" y="79"/>
                  <a:pt x="22" y="68"/>
                </a:cubicBezTo>
                <a:cubicBezTo>
                  <a:pt x="20" y="66"/>
                  <a:pt x="19" y="63"/>
                  <a:pt x="19" y="59"/>
                </a:cubicBezTo>
                <a:close/>
                <a:moveTo>
                  <a:pt x="68" y="12"/>
                </a:moveTo>
                <a:cubicBezTo>
                  <a:pt x="72" y="12"/>
                  <a:pt x="76" y="14"/>
                  <a:pt x="78" y="16"/>
                </a:cubicBezTo>
                <a:cubicBezTo>
                  <a:pt x="86" y="13"/>
                  <a:pt x="94" y="10"/>
                  <a:pt x="102" y="9"/>
                </a:cubicBezTo>
                <a:cubicBezTo>
                  <a:pt x="92" y="3"/>
                  <a:pt x="80" y="0"/>
                  <a:pt x="68" y="0"/>
                </a:cubicBezTo>
                <a:cubicBezTo>
                  <a:pt x="60" y="0"/>
                  <a:pt x="52" y="1"/>
                  <a:pt x="44" y="4"/>
                </a:cubicBezTo>
                <a:cubicBezTo>
                  <a:pt x="50" y="7"/>
                  <a:pt x="56" y="11"/>
                  <a:pt x="61" y="14"/>
                </a:cubicBezTo>
                <a:cubicBezTo>
                  <a:pt x="63" y="13"/>
                  <a:pt x="66" y="12"/>
                  <a:pt x="68" y="12"/>
                </a:cubicBezTo>
                <a:close/>
                <a:moveTo>
                  <a:pt x="90" y="80"/>
                </a:moveTo>
                <a:cubicBezTo>
                  <a:pt x="91" y="78"/>
                  <a:pt x="92" y="77"/>
                  <a:pt x="94" y="75"/>
                </a:cubicBezTo>
                <a:cubicBezTo>
                  <a:pt x="89" y="62"/>
                  <a:pt x="83" y="50"/>
                  <a:pt x="74" y="40"/>
                </a:cubicBezTo>
                <a:cubicBezTo>
                  <a:pt x="72" y="41"/>
                  <a:pt x="70" y="41"/>
                  <a:pt x="68" y="41"/>
                </a:cubicBezTo>
                <a:cubicBezTo>
                  <a:pt x="65" y="41"/>
                  <a:pt x="62" y="40"/>
                  <a:pt x="60" y="38"/>
                </a:cubicBezTo>
                <a:cubicBezTo>
                  <a:pt x="55" y="42"/>
                  <a:pt x="50" y="47"/>
                  <a:pt x="46" y="52"/>
                </a:cubicBezTo>
                <a:cubicBezTo>
                  <a:pt x="47" y="54"/>
                  <a:pt x="48" y="57"/>
                  <a:pt x="48" y="59"/>
                </a:cubicBezTo>
                <a:cubicBezTo>
                  <a:pt x="48" y="61"/>
                  <a:pt x="47" y="62"/>
                  <a:pt x="47" y="64"/>
                </a:cubicBezTo>
                <a:cubicBezTo>
                  <a:pt x="60" y="72"/>
                  <a:pt x="74" y="78"/>
                  <a:pt x="90" y="80"/>
                </a:cubicBezTo>
                <a:close/>
                <a:moveTo>
                  <a:pt x="109" y="100"/>
                </a:moveTo>
                <a:cubicBezTo>
                  <a:pt x="109" y="103"/>
                  <a:pt x="109" y="105"/>
                  <a:pt x="109" y="108"/>
                </a:cubicBezTo>
                <a:cubicBezTo>
                  <a:pt x="109" y="113"/>
                  <a:pt x="109" y="118"/>
                  <a:pt x="108" y="123"/>
                </a:cubicBezTo>
                <a:cubicBezTo>
                  <a:pt x="120" y="114"/>
                  <a:pt x="128" y="102"/>
                  <a:pt x="133" y="88"/>
                </a:cubicBezTo>
                <a:cubicBezTo>
                  <a:pt x="128" y="90"/>
                  <a:pt x="122" y="91"/>
                  <a:pt x="117" y="91"/>
                </a:cubicBezTo>
                <a:cubicBezTo>
                  <a:pt x="115" y="95"/>
                  <a:pt x="112" y="98"/>
                  <a:pt x="109" y="100"/>
                </a:cubicBezTo>
                <a:close/>
                <a:moveTo>
                  <a:pt x="87" y="90"/>
                </a:moveTo>
                <a:cubicBezTo>
                  <a:pt x="70" y="87"/>
                  <a:pt x="54" y="81"/>
                  <a:pt x="41" y="72"/>
                </a:cubicBezTo>
                <a:cubicBezTo>
                  <a:pt x="39" y="73"/>
                  <a:pt x="36" y="74"/>
                  <a:pt x="33" y="74"/>
                </a:cubicBezTo>
                <a:cubicBezTo>
                  <a:pt x="32" y="74"/>
                  <a:pt x="31" y="74"/>
                  <a:pt x="30" y="74"/>
                </a:cubicBezTo>
                <a:cubicBezTo>
                  <a:pt x="24" y="86"/>
                  <a:pt x="20" y="99"/>
                  <a:pt x="18" y="114"/>
                </a:cubicBezTo>
                <a:cubicBezTo>
                  <a:pt x="25" y="121"/>
                  <a:pt x="33" y="127"/>
                  <a:pt x="42" y="130"/>
                </a:cubicBezTo>
                <a:cubicBezTo>
                  <a:pt x="53" y="113"/>
                  <a:pt x="68" y="99"/>
                  <a:pt x="87" y="90"/>
                </a:cubicBezTo>
                <a:close/>
                <a:moveTo>
                  <a:pt x="114" y="17"/>
                </a:moveTo>
                <a:cubicBezTo>
                  <a:pt x="103" y="18"/>
                  <a:pt x="92" y="21"/>
                  <a:pt x="83" y="25"/>
                </a:cubicBezTo>
                <a:cubicBezTo>
                  <a:pt x="83" y="26"/>
                  <a:pt x="83" y="26"/>
                  <a:pt x="83" y="27"/>
                </a:cubicBezTo>
                <a:cubicBezTo>
                  <a:pt x="83" y="29"/>
                  <a:pt x="82" y="31"/>
                  <a:pt x="81" y="33"/>
                </a:cubicBezTo>
                <a:cubicBezTo>
                  <a:pt x="91" y="44"/>
                  <a:pt x="98" y="58"/>
                  <a:pt x="103" y="72"/>
                </a:cubicBezTo>
                <a:cubicBezTo>
                  <a:pt x="109" y="72"/>
                  <a:pt x="114" y="76"/>
                  <a:pt x="116" y="81"/>
                </a:cubicBezTo>
                <a:cubicBezTo>
                  <a:pt x="123" y="80"/>
                  <a:pt x="129" y="79"/>
                  <a:pt x="135" y="77"/>
                </a:cubicBezTo>
                <a:cubicBezTo>
                  <a:pt x="136" y="74"/>
                  <a:pt x="136" y="71"/>
                  <a:pt x="136" y="68"/>
                </a:cubicBezTo>
                <a:cubicBezTo>
                  <a:pt x="136" y="48"/>
                  <a:pt x="127" y="30"/>
                  <a:pt x="114" y="17"/>
                </a:cubicBezTo>
                <a:close/>
                <a:moveTo>
                  <a:pt x="94" y="98"/>
                </a:moveTo>
                <a:cubicBezTo>
                  <a:pt x="77" y="106"/>
                  <a:pt x="62" y="118"/>
                  <a:pt x="52" y="134"/>
                </a:cubicBezTo>
                <a:cubicBezTo>
                  <a:pt x="57" y="135"/>
                  <a:pt x="62" y="136"/>
                  <a:pt x="68" y="136"/>
                </a:cubicBezTo>
                <a:cubicBezTo>
                  <a:pt x="78" y="136"/>
                  <a:pt x="88" y="133"/>
                  <a:pt x="97" y="129"/>
                </a:cubicBezTo>
                <a:cubicBezTo>
                  <a:pt x="98" y="122"/>
                  <a:pt x="99" y="115"/>
                  <a:pt x="99" y="108"/>
                </a:cubicBezTo>
                <a:cubicBezTo>
                  <a:pt x="99" y="105"/>
                  <a:pt x="99" y="103"/>
                  <a:pt x="99" y="100"/>
                </a:cubicBezTo>
                <a:cubicBezTo>
                  <a:pt x="97" y="100"/>
                  <a:pt x="95" y="99"/>
                  <a:pt x="94" y="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" name="Freeform 69"/>
          <p:cNvSpPr>
            <a:spLocks noChangeAspect="1" noEditPoints="1"/>
          </p:cNvSpPr>
          <p:nvPr/>
        </p:nvSpPr>
        <p:spPr bwMode="auto">
          <a:xfrm>
            <a:off x="2414896" y="3585251"/>
            <a:ext cx="467666" cy="301752"/>
          </a:xfrm>
          <a:custGeom>
            <a:avLst/>
            <a:gdLst>
              <a:gd name="T0" fmla="*/ 79 w 783"/>
              <a:gd name="T1" fmla="*/ 417 h 510"/>
              <a:gd name="T2" fmla="*/ 198 w 783"/>
              <a:gd name="T3" fmla="*/ 417 h 510"/>
              <a:gd name="T4" fmla="*/ 188 w 783"/>
              <a:gd name="T5" fmla="*/ 417 h 510"/>
              <a:gd name="T6" fmla="*/ 104 w 783"/>
              <a:gd name="T7" fmla="*/ 417 h 510"/>
              <a:gd name="T8" fmla="*/ 611 w 783"/>
              <a:gd name="T9" fmla="*/ 243 h 510"/>
              <a:gd name="T10" fmla="*/ 508 w 783"/>
              <a:gd name="T11" fmla="*/ 78 h 510"/>
              <a:gd name="T12" fmla="*/ 489 w 783"/>
              <a:gd name="T13" fmla="*/ 89 h 510"/>
              <a:gd name="T14" fmla="*/ 555 w 783"/>
              <a:gd name="T15" fmla="*/ 236 h 510"/>
              <a:gd name="T16" fmla="*/ 481 w 783"/>
              <a:gd name="T17" fmla="*/ 361 h 510"/>
              <a:gd name="T18" fmla="*/ 384 w 783"/>
              <a:gd name="T19" fmla="*/ 372 h 510"/>
              <a:gd name="T20" fmla="*/ 371 w 783"/>
              <a:gd name="T21" fmla="*/ 218 h 510"/>
              <a:gd name="T22" fmla="*/ 366 w 783"/>
              <a:gd name="T23" fmla="*/ 194 h 510"/>
              <a:gd name="T24" fmla="*/ 206 w 783"/>
              <a:gd name="T25" fmla="*/ 195 h 510"/>
              <a:gd name="T26" fmla="*/ 163 w 783"/>
              <a:gd name="T27" fmla="*/ 201 h 510"/>
              <a:gd name="T28" fmla="*/ 50 w 783"/>
              <a:gd name="T29" fmla="*/ 247 h 510"/>
              <a:gd name="T30" fmla="*/ 32 w 783"/>
              <a:gd name="T31" fmla="*/ 262 h 510"/>
              <a:gd name="T32" fmla="*/ 50 w 783"/>
              <a:gd name="T33" fmla="*/ 285 h 510"/>
              <a:gd name="T34" fmla="*/ 0 w 783"/>
              <a:gd name="T35" fmla="*/ 404 h 510"/>
              <a:gd name="T36" fmla="*/ 147 w 783"/>
              <a:gd name="T37" fmla="*/ 510 h 510"/>
              <a:gd name="T38" fmla="*/ 384 w 783"/>
              <a:gd name="T39" fmla="*/ 417 h 510"/>
              <a:gd name="T40" fmla="*/ 499 w 783"/>
              <a:gd name="T41" fmla="*/ 405 h 510"/>
              <a:gd name="T42" fmla="*/ 530 w 783"/>
              <a:gd name="T43" fmla="*/ 350 h 510"/>
              <a:gd name="T44" fmla="*/ 603 w 783"/>
              <a:gd name="T45" fmla="*/ 273 h 510"/>
              <a:gd name="T46" fmla="*/ 613 w 783"/>
              <a:gd name="T47" fmla="*/ 252 h 510"/>
              <a:gd name="T48" fmla="*/ 778 w 783"/>
              <a:gd name="T49" fmla="*/ 343 h 510"/>
              <a:gd name="T50" fmla="*/ 735 w 783"/>
              <a:gd name="T51" fmla="*/ 337 h 510"/>
              <a:gd name="T52" fmla="*/ 571 w 783"/>
              <a:gd name="T53" fmla="*/ 406 h 510"/>
              <a:gd name="T54" fmla="*/ 528 w 783"/>
              <a:gd name="T55" fmla="*/ 426 h 510"/>
              <a:gd name="T56" fmla="*/ 521 w 783"/>
              <a:gd name="T57" fmla="*/ 411 h 510"/>
              <a:gd name="T58" fmla="*/ 681 w 783"/>
              <a:gd name="T59" fmla="*/ 272 h 510"/>
              <a:gd name="T60" fmla="*/ 776 w 783"/>
              <a:gd name="T61" fmla="*/ 326 h 510"/>
              <a:gd name="T62" fmla="*/ 721 w 783"/>
              <a:gd name="T63" fmla="*/ 405 h 510"/>
              <a:gd name="T64" fmla="*/ 634 w 783"/>
              <a:gd name="T65" fmla="*/ 405 h 510"/>
              <a:gd name="T66" fmla="*/ 625 w 783"/>
              <a:gd name="T67" fmla="*/ 405 h 510"/>
              <a:gd name="T68" fmla="*/ 705 w 783"/>
              <a:gd name="T69" fmla="*/ 360 h 510"/>
              <a:gd name="T70" fmla="*/ 735 w 783"/>
              <a:gd name="T71" fmla="*/ 356 h 510"/>
              <a:gd name="T72" fmla="*/ 747 w 783"/>
              <a:gd name="T73" fmla="*/ 405 h 510"/>
              <a:gd name="T74" fmla="*/ 608 w 783"/>
              <a:gd name="T75" fmla="*/ 401 h 510"/>
              <a:gd name="T76" fmla="*/ 783 w 783"/>
              <a:gd name="T77" fmla="*/ 405 h 510"/>
              <a:gd name="T78" fmla="*/ 377 w 783"/>
              <a:gd name="T79" fmla="*/ 141 h 510"/>
              <a:gd name="T80" fmla="*/ 195 w 783"/>
              <a:gd name="T81" fmla="*/ 130 h 510"/>
              <a:gd name="T82" fmla="*/ 195 w 783"/>
              <a:gd name="T83" fmla="*/ 174 h 510"/>
              <a:gd name="T84" fmla="*/ 377 w 783"/>
              <a:gd name="T85" fmla="*/ 141 h 510"/>
              <a:gd name="T86" fmla="*/ 559 w 783"/>
              <a:gd name="T87" fmla="*/ 50 h 510"/>
              <a:gd name="T88" fmla="*/ 540 w 783"/>
              <a:gd name="T89" fmla="*/ 0 h 510"/>
              <a:gd name="T90" fmla="*/ 535 w 783"/>
              <a:gd name="T91" fmla="*/ 54 h 510"/>
              <a:gd name="T92" fmla="*/ 474 w 783"/>
              <a:gd name="T93" fmla="*/ 50 h 510"/>
              <a:gd name="T94" fmla="*/ 526 w 783"/>
              <a:gd name="T95" fmla="*/ 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3" h="510">
                <a:moveTo>
                  <a:pt x="147" y="473"/>
                </a:moveTo>
                <a:lnTo>
                  <a:pt x="147" y="473"/>
                </a:lnTo>
                <a:cubicBezTo>
                  <a:pt x="113" y="473"/>
                  <a:pt x="85" y="449"/>
                  <a:pt x="79" y="417"/>
                </a:cubicBezTo>
                <a:lnTo>
                  <a:pt x="95" y="417"/>
                </a:lnTo>
                <a:cubicBezTo>
                  <a:pt x="100" y="440"/>
                  <a:pt x="121" y="457"/>
                  <a:pt x="146" y="457"/>
                </a:cubicBezTo>
                <a:cubicBezTo>
                  <a:pt x="171" y="457"/>
                  <a:pt x="192" y="440"/>
                  <a:pt x="198" y="417"/>
                </a:cubicBezTo>
                <a:lnTo>
                  <a:pt x="214" y="417"/>
                </a:lnTo>
                <a:cubicBezTo>
                  <a:pt x="209" y="449"/>
                  <a:pt x="181" y="473"/>
                  <a:pt x="147" y="473"/>
                </a:cubicBezTo>
                <a:close/>
                <a:moveTo>
                  <a:pt x="188" y="417"/>
                </a:moveTo>
                <a:lnTo>
                  <a:pt x="188" y="417"/>
                </a:lnTo>
                <a:cubicBezTo>
                  <a:pt x="183" y="435"/>
                  <a:pt x="166" y="448"/>
                  <a:pt x="146" y="448"/>
                </a:cubicBezTo>
                <a:cubicBezTo>
                  <a:pt x="126" y="448"/>
                  <a:pt x="110" y="435"/>
                  <a:pt x="104" y="417"/>
                </a:cubicBezTo>
                <a:lnTo>
                  <a:pt x="188" y="417"/>
                </a:lnTo>
                <a:close/>
                <a:moveTo>
                  <a:pt x="611" y="243"/>
                </a:moveTo>
                <a:lnTo>
                  <a:pt x="611" y="243"/>
                </a:lnTo>
                <a:lnTo>
                  <a:pt x="611" y="243"/>
                </a:lnTo>
                <a:lnTo>
                  <a:pt x="508" y="79"/>
                </a:lnTo>
                <a:lnTo>
                  <a:pt x="508" y="78"/>
                </a:lnTo>
                <a:cubicBezTo>
                  <a:pt x="506" y="75"/>
                  <a:pt x="503" y="73"/>
                  <a:pt x="499" y="73"/>
                </a:cubicBezTo>
                <a:cubicBezTo>
                  <a:pt x="493" y="73"/>
                  <a:pt x="488" y="78"/>
                  <a:pt x="488" y="84"/>
                </a:cubicBezTo>
                <a:cubicBezTo>
                  <a:pt x="488" y="86"/>
                  <a:pt x="488" y="87"/>
                  <a:pt x="489" y="89"/>
                </a:cubicBezTo>
                <a:lnTo>
                  <a:pt x="489" y="89"/>
                </a:lnTo>
                <a:lnTo>
                  <a:pt x="548" y="207"/>
                </a:lnTo>
                <a:cubicBezTo>
                  <a:pt x="552" y="215"/>
                  <a:pt x="555" y="225"/>
                  <a:pt x="555" y="236"/>
                </a:cubicBezTo>
                <a:cubicBezTo>
                  <a:pt x="554" y="248"/>
                  <a:pt x="551" y="259"/>
                  <a:pt x="545" y="267"/>
                </a:cubicBezTo>
                <a:lnTo>
                  <a:pt x="484" y="357"/>
                </a:lnTo>
                <a:lnTo>
                  <a:pt x="481" y="361"/>
                </a:lnTo>
                <a:cubicBezTo>
                  <a:pt x="477" y="367"/>
                  <a:pt x="469" y="372"/>
                  <a:pt x="461" y="372"/>
                </a:cubicBezTo>
                <a:lnTo>
                  <a:pt x="460" y="372"/>
                </a:lnTo>
                <a:lnTo>
                  <a:pt x="384" y="372"/>
                </a:lnTo>
                <a:lnTo>
                  <a:pt x="384" y="372"/>
                </a:lnTo>
                <a:cubicBezTo>
                  <a:pt x="343" y="369"/>
                  <a:pt x="311" y="335"/>
                  <a:pt x="311" y="294"/>
                </a:cubicBezTo>
                <a:cubicBezTo>
                  <a:pt x="311" y="257"/>
                  <a:pt x="336" y="226"/>
                  <a:pt x="371" y="218"/>
                </a:cubicBezTo>
                <a:lnTo>
                  <a:pt x="373" y="217"/>
                </a:lnTo>
                <a:cubicBezTo>
                  <a:pt x="376" y="215"/>
                  <a:pt x="379" y="211"/>
                  <a:pt x="379" y="207"/>
                </a:cubicBezTo>
                <a:cubicBezTo>
                  <a:pt x="379" y="200"/>
                  <a:pt x="373" y="194"/>
                  <a:pt x="366" y="194"/>
                </a:cubicBezTo>
                <a:lnTo>
                  <a:pt x="365" y="194"/>
                </a:lnTo>
                <a:lnTo>
                  <a:pt x="207" y="194"/>
                </a:lnTo>
                <a:lnTo>
                  <a:pt x="206" y="195"/>
                </a:lnTo>
                <a:lnTo>
                  <a:pt x="206" y="195"/>
                </a:lnTo>
                <a:cubicBezTo>
                  <a:pt x="196" y="195"/>
                  <a:pt x="186" y="196"/>
                  <a:pt x="175" y="198"/>
                </a:cubicBezTo>
                <a:cubicBezTo>
                  <a:pt x="171" y="199"/>
                  <a:pt x="166" y="200"/>
                  <a:pt x="163" y="201"/>
                </a:cubicBezTo>
                <a:cubicBezTo>
                  <a:pt x="141" y="208"/>
                  <a:pt x="116" y="221"/>
                  <a:pt x="92" y="241"/>
                </a:cubicBezTo>
                <a:lnTo>
                  <a:pt x="59" y="241"/>
                </a:lnTo>
                <a:cubicBezTo>
                  <a:pt x="55" y="241"/>
                  <a:pt x="51" y="244"/>
                  <a:pt x="50" y="247"/>
                </a:cubicBezTo>
                <a:lnTo>
                  <a:pt x="46" y="255"/>
                </a:lnTo>
                <a:lnTo>
                  <a:pt x="39" y="255"/>
                </a:lnTo>
                <a:cubicBezTo>
                  <a:pt x="35" y="255"/>
                  <a:pt x="32" y="258"/>
                  <a:pt x="32" y="262"/>
                </a:cubicBezTo>
                <a:lnTo>
                  <a:pt x="32" y="278"/>
                </a:lnTo>
                <a:cubicBezTo>
                  <a:pt x="32" y="282"/>
                  <a:pt x="35" y="285"/>
                  <a:pt x="39" y="285"/>
                </a:cubicBezTo>
                <a:lnTo>
                  <a:pt x="50" y="285"/>
                </a:lnTo>
                <a:cubicBezTo>
                  <a:pt x="21" y="322"/>
                  <a:pt x="4" y="362"/>
                  <a:pt x="0" y="396"/>
                </a:cubicBezTo>
                <a:cubicBezTo>
                  <a:pt x="0" y="399"/>
                  <a:pt x="0" y="401"/>
                  <a:pt x="0" y="404"/>
                </a:cubicBezTo>
                <a:lnTo>
                  <a:pt x="0" y="404"/>
                </a:lnTo>
                <a:cubicBezTo>
                  <a:pt x="0" y="406"/>
                  <a:pt x="1" y="407"/>
                  <a:pt x="2" y="407"/>
                </a:cubicBezTo>
                <a:lnTo>
                  <a:pt x="41" y="407"/>
                </a:lnTo>
                <a:cubicBezTo>
                  <a:pt x="42" y="464"/>
                  <a:pt x="89" y="510"/>
                  <a:pt x="147" y="510"/>
                </a:cubicBezTo>
                <a:cubicBezTo>
                  <a:pt x="201" y="510"/>
                  <a:pt x="246" y="469"/>
                  <a:pt x="252" y="417"/>
                </a:cubicBezTo>
                <a:lnTo>
                  <a:pt x="251" y="417"/>
                </a:lnTo>
                <a:lnTo>
                  <a:pt x="384" y="417"/>
                </a:lnTo>
                <a:lnTo>
                  <a:pt x="449" y="416"/>
                </a:lnTo>
                <a:lnTo>
                  <a:pt x="479" y="416"/>
                </a:lnTo>
                <a:cubicBezTo>
                  <a:pt x="488" y="416"/>
                  <a:pt x="495" y="412"/>
                  <a:pt x="499" y="405"/>
                </a:cubicBezTo>
                <a:lnTo>
                  <a:pt x="502" y="401"/>
                </a:lnTo>
                <a:lnTo>
                  <a:pt x="504" y="398"/>
                </a:lnTo>
                <a:cubicBezTo>
                  <a:pt x="504" y="398"/>
                  <a:pt x="515" y="372"/>
                  <a:pt x="530" y="350"/>
                </a:cubicBezTo>
                <a:cubicBezTo>
                  <a:pt x="546" y="327"/>
                  <a:pt x="565" y="308"/>
                  <a:pt x="565" y="308"/>
                </a:cubicBezTo>
                <a:cubicBezTo>
                  <a:pt x="577" y="294"/>
                  <a:pt x="589" y="283"/>
                  <a:pt x="602" y="274"/>
                </a:cubicBezTo>
                <a:lnTo>
                  <a:pt x="603" y="273"/>
                </a:lnTo>
                <a:cubicBezTo>
                  <a:pt x="608" y="269"/>
                  <a:pt x="612" y="263"/>
                  <a:pt x="613" y="256"/>
                </a:cubicBezTo>
                <a:lnTo>
                  <a:pt x="613" y="256"/>
                </a:lnTo>
                <a:cubicBezTo>
                  <a:pt x="613" y="255"/>
                  <a:pt x="613" y="253"/>
                  <a:pt x="613" y="252"/>
                </a:cubicBezTo>
                <a:cubicBezTo>
                  <a:pt x="613" y="249"/>
                  <a:pt x="613" y="246"/>
                  <a:pt x="611" y="243"/>
                </a:cubicBezTo>
                <a:close/>
                <a:moveTo>
                  <a:pt x="778" y="343"/>
                </a:moveTo>
                <a:lnTo>
                  <a:pt x="778" y="343"/>
                </a:lnTo>
                <a:cubicBezTo>
                  <a:pt x="777" y="344"/>
                  <a:pt x="776" y="344"/>
                  <a:pt x="776" y="344"/>
                </a:cubicBezTo>
                <a:cubicBezTo>
                  <a:pt x="776" y="344"/>
                  <a:pt x="776" y="344"/>
                  <a:pt x="776" y="344"/>
                </a:cubicBezTo>
                <a:cubicBezTo>
                  <a:pt x="764" y="339"/>
                  <a:pt x="750" y="337"/>
                  <a:pt x="735" y="337"/>
                </a:cubicBezTo>
                <a:cubicBezTo>
                  <a:pt x="707" y="337"/>
                  <a:pt x="675" y="344"/>
                  <a:pt x="643" y="359"/>
                </a:cubicBezTo>
                <a:cubicBezTo>
                  <a:pt x="614" y="372"/>
                  <a:pt x="590" y="388"/>
                  <a:pt x="572" y="405"/>
                </a:cubicBezTo>
                <a:lnTo>
                  <a:pt x="571" y="406"/>
                </a:lnTo>
                <a:cubicBezTo>
                  <a:pt x="569" y="407"/>
                  <a:pt x="568" y="409"/>
                  <a:pt x="566" y="410"/>
                </a:cubicBezTo>
                <a:cubicBezTo>
                  <a:pt x="552" y="421"/>
                  <a:pt x="537" y="426"/>
                  <a:pt x="529" y="426"/>
                </a:cubicBezTo>
                <a:lnTo>
                  <a:pt x="528" y="426"/>
                </a:lnTo>
                <a:cubicBezTo>
                  <a:pt x="524" y="426"/>
                  <a:pt x="521" y="425"/>
                  <a:pt x="520" y="423"/>
                </a:cubicBezTo>
                <a:cubicBezTo>
                  <a:pt x="520" y="423"/>
                  <a:pt x="520" y="422"/>
                  <a:pt x="520" y="420"/>
                </a:cubicBezTo>
                <a:cubicBezTo>
                  <a:pt x="520" y="417"/>
                  <a:pt x="520" y="414"/>
                  <a:pt x="521" y="411"/>
                </a:cubicBezTo>
                <a:cubicBezTo>
                  <a:pt x="526" y="399"/>
                  <a:pt x="532" y="386"/>
                  <a:pt x="539" y="374"/>
                </a:cubicBezTo>
                <a:cubicBezTo>
                  <a:pt x="571" y="318"/>
                  <a:pt x="618" y="280"/>
                  <a:pt x="657" y="274"/>
                </a:cubicBezTo>
                <a:cubicBezTo>
                  <a:pt x="667" y="272"/>
                  <a:pt x="676" y="272"/>
                  <a:pt x="681" y="272"/>
                </a:cubicBezTo>
                <a:cubicBezTo>
                  <a:pt x="684" y="272"/>
                  <a:pt x="686" y="272"/>
                  <a:pt x="686" y="272"/>
                </a:cubicBezTo>
                <a:cubicBezTo>
                  <a:pt x="724" y="273"/>
                  <a:pt x="760" y="295"/>
                  <a:pt x="776" y="326"/>
                </a:cubicBezTo>
                <a:lnTo>
                  <a:pt x="776" y="326"/>
                </a:lnTo>
                <a:cubicBezTo>
                  <a:pt x="779" y="330"/>
                  <a:pt x="780" y="335"/>
                  <a:pt x="780" y="338"/>
                </a:cubicBezTo>
                <a:cubicBezTo>
                  <a:pt x="780" y="341"/>
                  <a:pt x="779" y="343"/>
                  <a:pt x="778" y="343"/>
                </a:cubicBezTo>
                <a:close/>
                <a:moveTo>
                  <a:pt x="721" y="405"/>
                </a:moveTo>
                <a:lnTo>
                  <a:pt x="721" y="405"/>
                </a:lnTo>
                <a:cubicBezTo>
                  <a:pt x="721" y="429"/>
                  <a:pt x="702" y="448"/>
                  <a:pt x="677" y="448"/>
                </a:cubicBezTo>
                <a:cubicBezTo>
                  <a:pt x="653" y="448"/>
                  <a:pt x="634" y="429"/>
                  <a:pt x="634" y="405"/>
                </a:cubicBezTo>
                <a:cubicBezTo>
                  <a:pt x="634" y="396"/>
                  <a:pt x="636" y="388"/>
                  <a:pt x="640" y="382"/>
                </a:cubicBezTo>
                <a:cubicBezTo>
                  <a:pt x="636" y="384"/>
                  <a:pt x="631" y="386"/>
                  <a:pt x="627" y="389"/>
                </a:cubicBezTo>
                <a:cubicBezTo>
                  <a:pt x="626" y="394"/>
                  <a:pt x="625" y="399"/>
                  <a:pt x="625" y="405"/>
                </a:cubicBezTo>
                <a:cubicBezTo>
                  <a:pt x="625" y="434"/>
                  <a:pt x="648" y="457"/>
                  <a:pt x="677" y="457"/>
                </a:cubicBezTo>
                <a:cubicBezTo>
                  <a:pt x="707" y="457"/>
                  <a:pt x="730" y="434"/>
                  <a:pt x="730" y="405"/>
                </a:cubicBezTo>
                <a:cubicBezTo>
                  <a:pt x="730" y="385"/>
                  <a:pt x="720" y="369"/>
                  <a:pt x="705" y="360"/>
                </a:cubicBezTo>
                <a:cubicBezTo>
                  <a:pt x="700" y="361"/>
                  <a:pt x="695" y="362"/>
                  <a:pt x="690" y="363"/>
                </a:cubicBezTo>
                <a:cubicBezTo>
                  <a:pt x="708" y="368"/>
                  <a:pt x="721" y="385"/>
                  <a:pt x="721" y="405"/>
                </a:cubicBezTo>
                <a:close/>
                <a:moveTo>
                  <a:pt x="735" y="356"/>
                </a:moveTo>
                <a:lnTo>
                  <a:pt x="735" y="356"/>
                </a:lnTo>
                <a:cubicBezTo>
                  <a:pt x="733" y="356"/>
                  <a:pt x="730" y="357"/>
                  <a:pt x="728" y="357"/>
                </a:cubicBezTo>
                <a:cubicBezTo>
                  <a:pt x="740" y="369"/>
                  <a:pt x="747" y="386"/>
                  <a:pt x="747" y="405"/>
                </a:cubicBezTo>
                <a:cubicBezTo>
                  <a:pt x="747" y="443"/>
                  <a:pt x="716" y="474"/>
                  <a:pt x="677" y="474"/>
                </a:cubicBezTo>
                <a:cubicBezTo>
                  <a:pt x="639" y="474"/>
                  <a:pt x="608" y="443"/>
                  <a:pt x="608" y="405"/>
                </a:cubicBezTo>
                <a:cubicBezTo>
                  <a:pt x="608" y="403"/>
                  <a:pt x="608" y="402"/>
                  <a:pt x="608" y="401"/>
                </a:cubicBezTo>
                <a:cubicBezTo>
                  <a:pt x="600" y="407"/>
                  <a:pt x="575" y="428"/>
                  <a:pt x="574" y="428"/>
                </a:cubicBezTo>
                <a:cubicBezTo>
                  <a:pt x="585" y="475"/>
                  <a:pt x="627" y="510"/>
                  <a:pt x="677" y="510"/>
                </a:cubicBezTo>
                <a:cubicBezTo>
                  <a:pt x="736" y="510"/>
                  <a:pt x="783" y="463"/>
                  <a:pt x="783" y="405"/>
                </a:cubicBezTo>
                <a:cubicBezTo>
                  <a:pt x="783" y="390"/>
                  <a:pt x="780" y="376"/>
                  <a:pt x="775" y="363"/>
                </a:cubicBezTo>
                <a:cubicBezTo>
                  <a:pt x="775" y="363"/>
                  <a:pt x="748" y="356"/>
                  <a:pt x="735" y="356"/>
                </a:cubicBezTo>
                <a:close/>
                <a:moveTo>
                  <a:pt x="377" y="141"/>
                </a:moveTo>
                <a:lnTo>
                  <a:pt x="377" y="141"/>
                </a:lnTo>
                <a:cubicBezTo>
                  <a:pt x="377" y="135"/>
                  <a:pt x="372" y="130"/>
                  <a:pt x="366" y="130"/>
                </a:cubicBezTo>
                <a:lnTo>
                  <a:pt x="195" y="130"/>
                </a:lnTo>
                <a:cubicBezTo>
                  <a:pt x="189" y="130"/>
                  <a:pt x="184" y="135"/>
                  <a:pt x="184" y="141"/>
                </a:cubicBezTo>
                <a:lnTo>
                  <a:pt x="184" y="164"/>
                </a:lnTo>
                <a:cubicBezTo>
                  <a:pt x="184" y="170"/>
                  <a:pt x="189" y="174"/>
                  <a:pt x="195" y="174"/>
                </a:cubicBezTo>
                <a:lnTo>
                  <a:pt x="366" y="174"/>
                </a:lnTo>
                <a:cubicBezTo>
                  <a:pt x="372" y="174"/>
                  <a:pt x="377" y="170"/>
                  <a:pt x="377" y="164"/>
                </a:cubicBezTo>
                <a:lnTo>
                  <a:pt x="377" y="141"/>
                </a:lnTo>
                <a:close/>
                <a:moveTo>
                  <a:pt x="559" y="3"/>
                </a:moveTo>
                <a:lnTo>
                  <a:pt x="559" y="3"/>
                </a:lnTo>
                <a:lnTo>
                  <a:pt x="559" y="50"/>
                </a:lnTo>
                <a:cubicBezTo>
                  <a:pt x="565" y="50"/>
                  <a:pt x="571" y="40"/>
                  <a:pt x="571" y="26"/>
                </a:cubicBezTo>
                <a:cubicBezTo>
                  <a:pt x="571" y="13"/>
                  <a:pt x="565" y="3"/>
                  <a:pt x="559" y="3"/>
                </a:cubicBezTo>
                <a:close/>
                <a:moveTo>
                  <a:pt x="540" y="0"/>
                </a:moveTo>
                <a:lnTo>
                  <a:pt x="540" y="0"/>
                </a:lnTo>
                <a:lnTo>
                  <a:pt x="540" y="53"/>
                </a:lnTo>
                <a:cubicBezTo>
                  <a:pt x="538" y="53"/>
                  <a:pt x="537" y="54"/>
                  <a:pt x="535" y="54"/>
                </a:cubicBezTo>
                <a:cubicBezTo>
                  <a:pt x="519" y="57"/>
                  <a:pt x="504" y="57"/>
                  <a:pt x="492" y="54"/>
                </a:cubicBezTo>
                <a:cubicBezTo>
                  <a:pt x="491" y="57"/>
                  <a:pt x="488" y="60"/>
                  <a:pt x="484" y="60"/>
                </a:cubicBezTo>
                <a:cubicBezTo>
                  <a:pt x="478" y="60"/>
                  <a:pt x="474" y="55"/>
                  <a:pt x="474" y="50"/>
                </a:cubicBezTo>
                <a:cubicBezTo>
                  <a:pt x="474" y="48"/>
                  <a:pt x="475" y="47"/>
                  <a:pt x="476" y="45"/>
                </a:cubicBezTo>
                <a:cubicBezTo>
                  <a:pt x="474" y="43"/>
                  <a:pt x="473" y="41"/>
                  <a:pt x="472" y="38"/>
                </a:cubicBezTo>
                <a:cubicBezTo>
                  <a:pt x="470" y="23"/>
                  <a:pt x="493" y="7"/>
                  <a:pt x="526" y="2"/>
                </a:cubicBezTo>
                <a:cubicBezTo>
                  <a:pt x="530" y="1"/>
                  <a:pt x="535" y="1"/>
                  <a:pt x="5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" name="Freeform 5"/>
          <p:cNvSpPr>
            <a:spLocks noChangeAspect="1" noEditPoints="1"/>
          </p:cNvSpPr>
          <p:nvPr/>
        </p:nvSpPr>
        <p:spPr bwMode="auto">
          <a:xfrm>
            <a:off x="3794925" y="4195595"/>
            <a:ext cx="337722" cy="301752"/>
          </a:xfrm>
          <a:custGeom>
            <a:avLst/>
            <a:gdLst>
              <a:gd name="T0" fmla="*/ 538 w 543"/>
              <a:gd name="T1" fmla="*/ 112 h 489"/>
              <a:gd name="T2" fmla="*/ 538 w 543"/>
              <a:gd name="T3" fmla="*/ 112 h 489"/>
              <a:gd name="T4" fmla="*/ 473 w 543"/>
              <a:gd name="T5" fmla="*/ 68 h 489"/>
              <a:gd name="T6" fmla="*/ 459 w 543"/>
              <a:gd name="T7" fmla="*/ 62 h 489"/>
              <a:gd name="T8" fmla="*/ 444 w 543"/>
              <a:gd name="T9" fmla="*/ 59 h 489"/>
              <a:gd name="T10" fmla="*/ 258 w 543"/>
              <a:gd name="T11" fmla="*/ 59 h 489"/>
              <a:gd name="T12" fmla="*/ 280 w 543"/>
              <a:gd name="T13" fmla="*/ 184 h 489"/>
              <a:gd name="T14" fmla="*/ 444 w 543"/>
              <a:gd name="T15" fmla="*/ 184 h 489"/>
              <a:gd name="T16" fmla="*/ 459 w 543"/>
              <a:gd name="T17" fmla="*/ 181 h 489"/>
              <a:gd name="T18" fmla="*/ 473 w 543"/>
              <a:gd name="T19" fmla="*/ 175 h 489"/>
              <a:gd name="T20" fmla="*/ 538 w 543"/>
              <a:gd name="T21" fmla="*/ 131 h 489"/>
              <a:gd name="T22" fmla="*/ 543 w 543"/>
              <a:gd name="T23" fmla="*/ 121 h 489"/>
              <a:gd name="T24" fmla="*/ 538 w 543"/>
              <a:gd name="T25" fmla="*/ 112 h 489"/>
              <a:gd name="T26" fmla="*/ 231 w 543"/>
              <a:gd name="T27" fmla="*/ 0 h 489"/>
              <a:gd name="T28" fmla="*/ 231 w 543"/>
              <a:gd name="T29" fmla="*/ 0 h 489"/>
              <a:gd name="T30" fmla="*/ 206 w 543"/>
              <a:gd name="T31" fmla="*/ 0 h 489"/>
              <a:gd name="T32" fmla="*/ 195 w 543"/>
              <a:gd name="T33" fmla="*/ 10 h 489"/>
              <a:gd name="T34" fmla="*/ 195 w 543"/>
              <a:gd name="T35" fmla="*/ 113 h 489"/>
              <a:gd name="T36" fmla="*/ 99 w 543"/>
              <a:gd name="T37" fmla="*/ 113 h 489"/>
              <a:gd name="T38" fmla="*/ 84 w 543"/>
              <a:gd name="T39" fmla="*/ 116 h 489"/>
              <a:gd name="T40" fmla="*/ 70 w 543"/>
              <a:gd name="T41" fmla="*/ 122 h 489"/>
              <a:gd name="T42" fmla="*/ 5 w 543"/>
              <a:gd name="T43" fmla="*/ 167 h 489"/>
              <a:gd name="T44" fmla="*/ 0 w 543"/>
              <a:gd name="T45" fmla="*/ 176 h 489"/>
              <a:gd name="T46" fmla="*/ 5 w 543"/>
              <a:gd name="T47" fmla="*/ 185 h 489"/>
              <a:gd name="T48" fmla="*/ 70 w 543"/>
              <a:gd name="T49" fmla="*/ 229 h 489"/>
              <a:gd name="T50" fmla="*/ 84 w 543"/>
              <a:gd name="T51" fmla="*/ 236 h 489"/>
              <a:gd name="T52" fmla="*/ 99 w 543"/>
              <a:gd name="T53" fmla="*/ 238 h 489"/>
              <a:gd name="T54" fmla="*/ 195 w 543"/>
              <a:gd name="T55" fmla="*/ 238 h 489"/>
              <a:gd name="T56" fmla="*/ 195 w 543"/>
              <a:gd name="T57" fmla="*/ 478 h 489"/>
              <a:gd name="T58" fmla="*/ 206 w 543"/>
              <a:gd name="T59" fmla="*/ 489 h 489"/>
              <a:gd name="T60" fmla="*/ 231 w 543"/>
              <a:gd name="T61" fmla="*/ 489 h 489"/>
              <a:gd name="T62" fmla="*/ 241 w 543"/>
              <a:gd name="T63" fmla="*/ 478 h 489"/>
              <a:gd name="T64" fmla="*/ 241 w 543"/>
              <a:gd name="T65" fmla="*/ 10 h 489"/>
              <a:gd name="T66" fmla="*/ 231 w 543"/>
              <a:gd name="T6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3" h="489">
                <a:moveTo>
                  <a:pt x="538" y="112"/>
                </a:moveTo>
                <a:lnTo>
                  <a:pt x="538" y="112"/>
                </a:lnTo>
                <a:lnTo>
                  <a:pt x="473" y="68"/>
                </a:lnTo>
                <a:cubicBezTo>
                  <a:pt x="470" y="65"/>
                  <a:pt x="464" y="63"/>
                  <a:pt x="459" y="62"/>
                </a:cubicBezTo>
                <a:cubicBezTo>
                  <a:pt x="454" y="60"/>
                  <a:pt x="448" y="59"/>
                  <a:pt x="444" y="59"/>
                </a:cubicBezTo>
                <a:lnTo>
                  <a:pt x="258" y="59"/>
                </a:lnTo>
                <a:lnTo>
                  <a:pt x="280" y="184"/>
                </a:lnTo>
                <a:lnTo>
                  <a:pt x="444" y="184"/>
                </a:lnTo>
                <a:cubicBezTo>
                  <a:pt x="448" y="184"/>
                  <a:pt x="454" y="183"/>
                  <a:pt x="459" y="181"/>
                </a:cubicBezTo>
                <a:cubicBezTo>
                  <a:pt x="464" y="180"/>
                  <a:pt x="470" y="177"/>
                  <a:pt x="473" y="175"/>
                </a:cubicBezTo>
                <a:lnTo>
                  <a:pt x="538" y="131"/>
                </a:lnTo>
                <a:cubicBezTo>
                  <a:pt x="541" y="128"/>
                  <a:pt x="543" y="125"/>
                  <a:pt x="543" y="121"/>
                </a:cubicBezTo>
                <a:cubicBezTo>
                  <a:pt x="543" y="118"/>
                  <a:pt x="541" y="115"/>
                  <a:pt x="538" y="112"/>
                </a:cubicBezTo>
                <a:close/>
                <a:moveTo>
                  <a:pt x="231" y="0"/>
                </a:moveTo>
                <a:lnTo>
                  <a:pt x="231" y="0"/>
                </a:lnTo>
                <a:lnTo>
                  <a:pt x="206" y="0"/>
                </a:lnTo>
                <a:cubicBezTo>
                  <a:pt x="200" y="0"/>
                  <a:pt x="195" y="5"/>
                  <a:pt x="195" y="10"/>
                </a:cubicBezTo>
                <a:lnTo>
                  <a:pt x="195" y="113"/>
                </a:lnTo>
                <a:lnTo>
                  <a:pt x="99" y="113"/>
                </a:lnTo>
                <a:cubicBezTo>
                  <a:pt x="95" y="113"/>
                  <a:pt x="89" y="114"/>
                  <a:pt x="84" y="116"/>
                </a:cubicBezTo>
                <a:cubicBezTo>
                  <a:pt x="78" y="118"/>
                  <a:pt x="73" y="120"/>
                  <a:pt x="70" y="122"/>
                </a:cubicBezTo>
                <a:lnTo>
                  <a:pt x="5" y="167"/>
                </a:lnTo>
                <a:cubicBezTo>
                  <a:pt x="1" y="169"/>
                  <a:pt x="0" y="173"/>
                  <a:pt x="0" y="176"/>
                </a:cubicBezTo>
                <a:cubicBezTo>
                  <a:pt x="0" y="179"/>
                  <a:pt x="1" y="182"/>
                  <a:pt x="5" y="185"/>
                </a:cubicBezTo>
                <a:lnTo>
                  <a:pt x="70" y="229"/>
                </a:lnTo>
                <a:cubicBezTo>
                  <a:pt x="73" y="232"/>
                  <a:pt x="78" y="234"/>
                  <a:pt x="84" y="236"/>
                </a:cubicBezTo>
                <a:cubicBezTo>
                  <a:pt x="89" y="237"/>
                  <a:pt x="95" y="238"/>
                  <a:pt x="99" y="238"/>
                </a:cubicBezTo>
                <a:lnTo>
                  <a:pt x="195" y="238"/>
                </a:lnTo>
                <a:lnTo>
                  <a:pt x="195" y="478"/>
                </a:lnTo>
                <a:cubicBezTo>
                  <a:pt x="195" y="484"/>
                  <a:pt x="200" y="489"/>
                  <a:pt x="206" y="489"/>
                </a:cubicBezTo>
                <a:lnTo>
                  <a:pt x="231" y="489"/>
                </a:lnTo>
                <a:cubicBezTo>
                  <a:pt x="237" y="489"/>
                  <a:pt x="241" y="484"/>
                  <a:pt x="241" y="478"/>
                </a:cubicBezTo>
                <a:lnTo>
                  <a:pt x="241" y="10"/>
                </a:ln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515"/>
          <p:cNvSpPr>
            <a:spLocks noChangeAspect="1" noEditPoints="1"/>
          </p:cNvSpPr>
          <p:nvPr/>
        </p:nvSpPr>
        <p:spPr bwMode="auto">
          <a:xfrm>
            <a:off x="3554648" y="4084153"/>
            <a:ext cx="97727" cy="413195"/>
          </a:xfrm>
          <a:custGeom>
            <a:avLst/>
            <a:gdLst>
              <a:gd name="T0" fmla="*/ 88 w 178"/>
              <a:gd name="T1" fmla="*/ 154 h 784"/>
              <a:gd name="T2" fmla="*/ 88 w 178"/>
              <a:gd name="T3" fmla="*/ 154 h 784"/>
              <a:gd name="T4" fmla="*/ 24 w 178"/>
              <a:gd name="T5" fmla="*/ 90 h 784"/>
              <a:gd name="T6" fmla="*/ 88 w 178"/>
              <a:gd name="T7" fmla="*/ 26 h 784"/>
              <a:gd name="T8" fmla="*/ 153 w 178"/>
              <a:gd name="T9" fmla="*/ 90 h 784"/>
              <a:gd name="T10" fmla="*/ 88 w 178"/>
              <a:gd name="T11" fmla="*/ 154 h 784"/>
              <a:gd name="T12" fmla="*/ 88 w 178"/>
              <a:gd name="T13" fmla="*/ 307 h 784"/>
              <a:gd name="T14" fmla="*/ 88 w 178"/>
              <a:gd name="T15" fmla="*/ 307 h 784"/>
              <a:gd name="T16" fmla="*/ 24 w 178"/>
              <a:gd name="T17" fmla="*/ 243 h 784"/>
              <a:gd name="T18" fmla="*/ 88 w 178"/>
              <a:gd name="T19" fmla="*/ 179 h 784"/>
              <a:gd name="T20" fmla="*/ 153 w 178"/>
              <a:gd name="T21" fmla="*/ 243 h 784"/>
              <a:gd name="T22" fmla="*/ 88 w 178"/>
              <a:gd name="T23" fmla="*/ 307 h 784"/>
              <a:gd name="T24" fmla="*/ 88 w 178"/>
              <a:gd name="T25" fmla="*/ 461 h 784"/>
              <a:gd name="T26" fmla="*/ 88 w 178"/>
              <a:gd name="T27" fmla="*/ 461 h 784"/>
              <a:gd name="T28" fmla="*/ 24 w 178"/>
              <a:gd name="T29" fmla="*/ 396 h 784"/>
              <a:gd name="T30" fmla="*/ 88 w 178"/>
              <a:gd name="T31" fmla="*/ 332 h 784"/>
              <a:gd name="T32" fmla="*/ 153 w 178"/>
              <a:gd name="T33" fmla="*/ 396 h 784"/>
              <a:gd name="T34" fmla="*/ 88 w 178"/>
              <a:gd name="T35" fmla="*/ 461 h 784"/>
              <a:gd name="T36" fmla="*/ 148 w 178"/>
              <a:gd name="T37" fmla="*/ 0 h 784"/>
              <a:gd name="T38" fmla="*/ 148 w 178"/>
              <a:gd name="T39" fmla="*/ 0 h 784"/>
              <a:gd name="T40" fmla="*/ 29 w 178"/>
              <a:gd name="T41" fmla="*/ 0 h 784"/>
              <a:gd name="T42" fmla="*/ 0 w 178"/>
              <a:gd name="T43" fmla="*/ 28 h 784"/>
              <a:gd name="T44" fmla="*/ 0 w 178"/>
              <a:gd name="T45" fmla="*/ 457 h 784"/>
              <a:gd name="T46" fmla="*/ 29 w 178"/>
              <a:gd name="T47" fmla="*/ 486 h 784"/>
              <a:gd name="T48" fmla="*/ 58 w 178"/>
              <a:gd name="T49" fmla="*/ 486 h 784"/>
              <a:gd name="T50" fmla="*/ 58 w 178"/>
              <a:gd name="T51" fmla="*/ 784 h 784"/>
              <a:gd name="T52" fmla="*/ 119 w 178"/>
              <a:gd name="T53" fmla="*/ 784 h 784"/>
              <a:gd name="T54" fmla="*/ 119 w 178"/>
              <a:gd name="T55" fmla="*/ 486 h 784"/>
              <a:gd name="T56" fmla="*/ 148 w 178"/>
              <a:gd name="T57" fmla="*/ 486 h 784"/>
              <a:gd name="T58" fmla="*/ 178 w 178"/>
              <a:gd name="T59" fmla="*/ 457 h 784"/>
              <a:gd name="T60" fmla="*/ 178 w 178"/>
              <a:gd name="T61" fmla="*/ 28 h 784"/>
              <a:gd name="T62" fmla="*/ 148 w 178"/>
              <a:gd name="T63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8" h="784">
                <a:moveTo>
                  <a:pt x="88" y="154"/>
                </a:moveTo>
                <a:lnTo>
                  <a:pt x="88" y="154"/>
                </a:lnTo>
                <a:cubicBezTo>
                  <a:pt x="53" y="154"/>
                  <a:pt x="24" y="126"/>
                  <a:pt x="24" y="90"/>
                </a:cubicBezTo>
                <a:cubicBezTo>
                  <a:pt x="24" y="55"/>
                  <a:pt x="53" y="26"/>
                  <a:pt x="88" y="26"/>
                </a:cubicBezTo>
                <a:cubicBezTo>
                  <a:pt x="124" y="26"/>
                  <a:pt x="153" y="55"/>
                  <a:pt x="153" y="90"/>
                </a:cubicBezTo>
                <a:cubicBezTo>
                  <a:pt x="153" y="126"/>
                  <a:pt x="124" y="154"/>
                  <a:pt x="88" y="154"/>
                </a:cubicBezTo>
                <a:close/>
                <a:moveTo>
                  <a:pt x="88" y="307"/>
                </a:moveTo>
                <a:lnTo>
                  <a:pt x="88" y="307"/>
                </a:lnTo>
                <a:cubicBezTo>
                  <a:pt x="53" y="307"/>
                  <a:pt x="24" y="278"/>
                  <a:pt x="24" y="243"/>
                </a:cubicBezTo>
                <a:cubicBezTo>
                  <a:pt x="24" y="207"/>
                  <a:pt x="53" y="179"/>
                  <a:pt x="88" y="179"/>
                </a:cubicBezTo>
                <a:cubicBezTo>
                  <a:pt x="124" y="179"/>
                  <a:pt x="153" y="207"/>
                  <a:pt x="153" y="243"/>
                </a:cubicBezTo>
                <a:cubicBezTo>
                  <a:pt x="153" y="278"/>
                  <a:pt x="124" y="307"/>
                  <a:pt x="88" y="307"/>
                </a:cubicBezTo>
                <a:close/>
                <a:moveTo>
                  <a:pt x="88" y="461"/>
                </a:moveTo>
                <a:lnTo>
                  <a:pt x="88" y="461"/>
                </a:lnTo>
                <a:cubicBezTo>
                  <a:pt x="53" y="461"/>
                  <a:pt x="24" y="432"/>
                  <a:pt x="24" y="396"/>
                </a:cubicBezTo>
                <a:cubicBezTo>
                  <a:pt x="24" y="361"/>
                  <a:pt x="53" y="332"/>
                  <a:pt x="88" y="332"/>
                </a:cubicBezTo>
                <a:cubicBezTo>
                  <a:pt x="124" y="332"/>
                  <a:pt x="153" y="361"/>
                  <a:pt x="153" y="396"/>
                </a:cubicBezTo>
                <a:cubicBezTo>
                  <a:pt x="153" y="432"/>
                  <a:pt x="124" y="461"/>
                  <a:pt x="88" y="461"/>
                </a:cubicBezTo>
                <a:close/>
                <a:moveTo>
                  <a:pt x="148" y="0"/>
                </a:moveTo>
                <a:lnTo>
                  <a:pt x="148" y="0"/>
                </a:lnTo>
                <a:lnTo>
                  <a:pt x="29" y="0"/>
                </a:lnTo>
                <a:cubicBezTo>
                  <a:pt x="13" y="0"/>
                  <a:pt x="0" y="12"/>
                  <a:pt x="0" y="28"/>
                </a:cubicBezTo>
                <a:lnTo>
                  <a:pt x="0" y="457"/>
                </a:lnTo>
                <a:cubicBezTo>
                  <a:pt x="0" y="473"/>
                  <a:pt x="13" y="486"/>
                  <a:pt x="29" y="486"/>
                </a:cubicBezTo>
                <a:lnTo>
                  <a:pt x="58" y="486"/>
                </a:lnTo>
                <a:lnTo>
                  <a:pt x="58" y="784"/>
                </a:lnTo>
                <a:lnTo>
                  <a:pt x="119" y="784"/>
                </a:lnTo>
                <a:lnTo>
                  <a:pt x="119" y="486"/>
                </a:lnTo>
                <a:lnTo>
                  <a:pt x="148" y="486"/>
                </a:lnTo>
                <a:cubicBezTo>
                  <a:pt x="164" y="486"/>
                  <a:pt x="178" y="473"/>
                  <a:pt x="178" y="457"/>
                </a:cubicBezTo>
                <a:lnTo>
                  <a:pt x="178" y="28"/>
                </a:lnTo>
                <a:cubicBezTo>
                  <a:pt x="178" y="12"/>
                  <a:pt x="164" y="0"/>
                  <a:pt x="14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" name="Freeform 77"/>
          <p:cNvSpPr>
            <a:spLocks noChangeAspect="1" noEditPoints="1"/>
          </p:cNvSpPr>
          <p:nvPr/>
        </p:nvSpPr>
        <p:spPr bwMode="auto">
          <a:xfrm>
            <a:off x="5827713" y="3617366"/>
            <a:ext cx="301752" cy="205334"/>
          </a:xfrm>
          <a:custGeom>
            <a:avLst/>
            <a:gdLst>
              <a:gd name="T0" fmla="*/ 468 w 543"/>
              <a:gd name="T1" fmla="*/ 107 h 369"/>
              <a:gd name="T2" fmla="*/ 468 w 543"/>
              <a:gd name="T3" fmla="*/ 107 h 369"/>
              <a:gd name="T4" fmla="*/ 445 w 543"/>
              <a:gd name="T5" fmla="*/ 166 h 369"/>
              <a:gd name="T6" fmla="*/ 489 w 543"/>
              <a:gd name="T7" fmla="*/ 311 h 369"/>
              <a:gd name="T8" fmla="*/ 488 w 543"/>
              <a:gd name="T9" fmla="*/ 337 h 369"/>
              <a:gd name="T10" fmla="*/ 512 w 543"/>
              <a:gd name="T11" fmla="*/ 366 h 369"/>
              <a:gd name="T12" fmla="*/ 515 w 543"/>
              <a:gd name="T13" fmla="*/ 367 h 369"/>
              <a:gd name="T14" fmla="*/ 542 w 543"/>
              <a:gd name="T15" fmla="*/ 342 h 369"/>
              <a:gd name="T16" fmla="*/ 543 w 543"/>
              <a:gd name="T17" fmla="*/ 311 h 369"/>
              <a:gd name="T18" fmla="*/ 468 w 543"/>
              <a:gd name="T19" fmla="*/ 107 h 369"/>
              <a:gd name="T20" fmla="*/ 271 w 543"/>
              <a:gd name="T21" fmla="*/ 73 h 369"/>
              <a:gd name="T22" fmla="*/ 271 w 543"/>
              <a:gd name="T23" fmla="*/ 73 h 369"/>
              <a:gd name="T24" fmla="*/ 306 w 543"/>
              <a:gd name="T25" fmla="*/ 76 h 369"/>
              <a:gd name="T26" fmla="*/ 344 w 543"/>
              <a:gd name="T27" fmla="*/ 29 h 369"/>
              <a:gd name="T28" fmla="*/ 271 w 543"/>
              <a:gd name="T29" fmla="*/ 18 h 369"/>
              <a:gd name="T30" fmla="*/ 0 w 543"/>
              <a:gd name="T31" fmla="*/ 311 h 369"/>
              <a:gd name="T32" fmla="*/ 1 w 543"/>
              <a:gd name="T33" fmla="*/ 341 h 369"/>
              <a:gd name="T34" fmla="*/ 30 w 543"/>
              <a:gd name="T35" fmla="*/ 366 h 369"/>
              <a:gd name="T36" fmla="*/ 55 w 543"/>
              <a:gd name="T37" fmla="*/ 336 h 369"/>
              <a:gd name="T38" fmla="*/ 54 w 543"/>
              <a:gd name="T39" fmla="*/ 311 h 369"/>
              <a:gd name="T40" fmla="*/ 271 w 543"/>
              <a:gd name="T41" fmla="*/ 73 h 369"/>
              <a:gd name="T42" fmla="*/ 220 w 543"/>
              <a:gd name="T43" fmla="*/ 279 h 369"/>
              <a:gd name="T44" fmla="*/ 220 w 543"/>
              <a:gd name="T45" fmla="*/ 279 h 369"/>
              <a:gd name="T46" fmla="*/ 240 w 543"/>
              <a:gd name="T47" fmla="*/ 354 h 369"/>
              <a:gd name="T48" fmla="*/ 315 w 543"/>
              <a:gd name="T49" fmla="*/ 334 h 369"/>
              <a:gd name="T50" fmla="*/ 442 w 543"/>
              <a:gd name="T51" fmla="*/ 6 h 369"/>
              <a:gd name="T52" fmla="*/ 220 w 543"/>
              <a:gd name="T53" fmla="*/ 27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3" h="369">
                <a:moveTo>
                  <a:pt x="468" y="107"/>
                </a:moveTo>
                <a:lnTo>
                  <a:pt x="468" y="107"/>
                </a:lnTo>
                <a:cubicBezTo>
                  <a:pt x="460" y="127"/>
                  <a:pt x="452" y="148"/>
                  <a:pt x="445" y="166"/>
                </a:cubicBezTo>
                <a:cubicBezTo>
                  <a:pt x="473" y="206"/>
                  <a:pt x="489" y="256"/>
                  <a:pt x="489" y="311"/>
                </a:cubicBezTo>
                <a:cubicBezTo>
                  <a:pt x="489" y="320"/>
                  <a:pt x="489" y="328"/>
                  <a:pt x="488" y="337"/>
                </a:cubicBezTo>
                <a:cubicBezTo>
                  <a:pt x="486" y="352"/>
                  <a:pt x="497" y="365"/>
                  <a:pt x="512" y="366"/>
                </a:cubicBezTo>
                <a:cubicBezTo>
                  <a:pt x="513" y="366"/>
                  <a:pt x="514" y="367"/>
                  <a:pt x="515" y="367"/>
                </a:cubicBezTo>
                <a:cubicBezTo>
                  <a:pt x="529" y="367"/>
                  <a:pt x="541" y="356"/>
                  <a:pt x="542" y="342"/>
                </a:cubicBezTo>
                <a:cubicBezTo>
                  <a:pt x="543" y="332"/>
                  <a:pt x="543" y="321"/>
                  <a:pt x="543" y="311"/>
                </a:cubicBezTo>
                <a:cubicBezTo>
                  <a:pt x="543" y="231"/>
                  <a:pt x="515" y="159"/>
                  <a:pt x="468" y="107"/>
                </a:cubicBezTo>
                <a:close/>
                <a:moveTo>
                  <a:pt x="271" y="73"/>
                </a:moveTo>
                <a:lnTo>
                  <a:pt x="271" y="73"/>
                </a:lnTo>
                <a:cubicBezTo>
                  <a:pt x="283" y="73"/>
                  <a:pt x="295" y="74"/>
                  <a:pt x="306" y="76"/>
                </a:cubicBezTo>
                <a:cubicBezTo>
                  <a:pt x="318" y="61"/>
                  <a:pt x="331" y="44"/>
                  <a:pt x="344" y="29"/>
                </a:cubicBezTo>
                <a:cubicBezTo>
                  <a:pt x="321" y="22"/>
                  <a:pt x="297" y="18"/>
                  <a:pt x="271" y="18"/>
                </a:cubicBezTo>
                <a:cubicBezTo>
                  <a:pt x="119" y="18"/>
                  <a:pt x="0" y="147"/>
                  <a:pt x="0" y="311"/>
                </a:cubicBezTo>
                <a:cubicBezTo>
                  <a:pt x="0" y="321"/>
                  <a:pt x="0" y="331"/>
                  <a:pt x="1" y="341"/>
                </a:cubicBezTo>
                <a:cubicBezTo>
                  <a:pt x="2" y="356"/>
                  <a:pt x="16" y="367"/>
                  <a:pt x="30" y="366"/>
                </a:cubicBezTo>
                <a:cubicBezTo>
                  <a:pt x="45" y="365"/>
                  <a:pt x="56" y="351"/>
                  <a:pt x="55" y="336"/>
                </a:cubicBezTo>
                <a:cubicBezTo>
                  <a:pt x="54" y="328"/>
                  <a:pt x="54" y="320"/>
                  <a:pt x="54" y="311"/>
                </a:cubicBezTo>
                <a:cubicBezTo>
                  <a:pt x="54" y="178"/>
                  <a:pt x="149" y="73"/>
                  <a:pt x="271" y="73"/>
                </a:cubicBezTo>
                <a:close/>
                <a:moveTo>
                  <a:pt x="220" y="279"/>
                </a:moveTo>
                <a:lnTo>
                  <a:pt x="220" y="279"/>
                </a:lnTo>
                <a:cubicBezTo>
                  <a:pt x="202" y="312"/>
                  <a:pt x="214" y="339"/>
                  <a:pt x="240" y="354"/>
                </a:cubicBezTo>
                <a:cubicBezTo>
                  <a:pt x="266" y="369"/>
                  <a:pt x="296" y="366"/>
                  <a:pt x="315" y="334"/>
                </a:cubicBezTo>
                <a:cubicBezTo>
                  <a:pt x="333" y="301"/>
                  <a:pt x="452" y="12"/>
                  <a:pt x="442" y="6"/>
                </a:cubicBezTo>
                <a:cubicBezTo>
                  <a:pt x="431" y="0"/>
                  <a:pt x="239" y="247"/>
                  <a:pt x="220" y="279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" name="Freeform 81"/>
          <p:cNvSpPr>
            <a:spLocks noChangeAspect="1" noEditPoints="1"/>
          </p:cNvSpPr>
          <p:nvPr/>
        </p:nvSpPr>
        <p:spPr bwMode="auto">
          <a:xfrm>
            <a:off x="4420078" y="3585251"/>
            <a:ext cx="299799" cy="301752"/>
          </a:xfrm>
          <a:custGeom>
            <a:avLst/>
            <a:gdLst>
              <a:gd name="T0" fmla="*/ 329 w 494"/>
              <a:gd name="T1" fmla="*/ 167 h 505"/>
              <a:gd name="T2" fmla="*/ 329 w 494"/>
              <a:gd name="T3" fmla="*/ 167 h 505"/>
              <a:gd name="T4" fmla="*/ 329 w 494"/>
              <a:gd name="T5" fmla="*/ 107 h 505"/>
              <a:gd name="T6" fmla="*/ 388 w 494"/>
              <a:gd name="T7" fmla="*/ 107 h 505"/>
              <a:gd name="T8" fmla="*/ 388 w 494"/>
              <a:gd name="T9" fmla="*/ 167 h 505"/>
              <a:gd name="T10" fmla="*/ 329 w 494"/>
              <a:gd name="T11" fmla="*/ 167 h 505"/>
              <a:gd name="T12" fmla="*/ 302 w 494"/>
              <a:gd name="T13" fmla="*/ 328 h 505"/>
              <a:gd name="T14" fmla="*/ 302 w 494"/>
              <a:gd name="T15" fmla="*/ 328 h 505"/>
              <a:gd name="T16" fmla="*/ 473 w 494"/>
              <a:gd name="T17" fmla="*/ 31 h 505"/>
              <a:gd name="T18" fmla="*/ 469 w 494"/>
              <a:gd name="T19" fmla="*/ 25 h 505"/>
              <a:gd name="T20" fmla="*/ 462 w 494"/>
              <a:gd name="T21" fmla="*/ 22 h 505"/>
              <a:gd name="T22" fmla="*/ 172 w 494"/>
              <a:gd name="T23" fmla="*/ 195 h 505"/>
              <a:gd name="T24" fmla="*/ 10 w 494"/>
              <a:gd name="T25" fmla="*/ 333 h 505"/>
              <a:gd name="T26" fmla="*/ 34 w 494"/>
              <a:gd name="T27" fmla="*/ 359 h 505"/>
              <a:gd name="T28" fmla="*/ 93 w 494"/>
              <a:gd name="T29" fmla="*/ 337 h 505"/>
              <a:gd name="T30" fmla="*/ 163 w 494"/>
              <a:gd name="T31" fmla="*/ 409 h 505"/>
              <a:gd name="T32" fmla="*/ 141 w 494"/>
              <a:gd name="T33" fmla="*/ 469 h 505"/>
              <a:gd name="T34" fmla="*/ 167 w 494"/>
              <a:gd name="T35" fmla="*/ 494 h 505"/>
              <a:gd name="T36" fmla="*/ 302 w 494"/>
              <a:gd name="T37" fmla="*/ 32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4" h="505">
                <a:moveTo>
                  <a:pt x="329" y="167"/>
                </a:moveTo>
                <a:lnTo>
                  <a:pt x="329" y="167"/>
                </a:lnTo>
                <a:cubicBezTo>
                  <a:pt x="313" y="151"/>
                  <a:pt x="313" y="124"/>
                  <a:pt x="329" y="107"/>
                </a:cubicBezTo>
                <a:cubicBezTo>
                  <a:pt x="346" y="90"/>
                  <a:pt x="372" y="90"/>
                  <a:pt x="388" y="107"/>
                </a:cubicBezTo>
                <a:cubicBezTo>
                  <a:pt x="404" y="124"/>
                  <a:pt x="404" y="151"/>
                  <a:pt x="388" y="167"/>
                </a:cubicBezTo>
                <a:cubicBezTo>
                  <a:pt x="372" y="184"/>
                  <a:pt x="346" y="184"/>
                  <a:pt x="329" y="167"/>
                </a:cubicBezTo>
                <a:close/>
                <a:moveTo>
                  <a:pt x="302" y="328"/>
                </a:moveTo>
                <a:lnTo>
                  <a:pt x="302" y="328"/>
                </a:lnTo>
                <a:cubicBezTo>
                  <a:pt x="302" y="328"/>
                  <a:pt x="494" y="190"/>
                  <a:pt x="473" y="31"/>
                </a:cubicBezTo>
                <a:cubicBezTo>
                  <a:pt x="472" y="28"/>
                  <a:pt x="471" y="26"/>
                  <a:pt x="469" y="25"/>
                </a:cubicBezTo>
                <a:cubicBezTo>
                  <a:pt x="468" y="23"/>
                  <a:pt x="466" y="22"/>
                  <a:pt x="462" y="22"/>
                </a:cubicBezTo>
                <a:cubicBezTo>
                  <a:pt x="307" y="0"/>
                  <a:pt x="172" y="195"/>
                  <a:pt x="172" y="195"/>
                </a:cubicBezTo>
                <a:cubicBezTo>
                  <a:pt x="55" y="181"/>
                  <a:pt x="63" y="205"/>
                  <a:pt x="10" y="333"/>
                </a:cubicBezTo>
                <a:cubicBezTo>
                  <a:pt x="0" y="358"/>
                  <a:pt x="16" y="366"/>
                  <a:pt x="34" y="359"/>
                </a:cubicBezTo>
                <a:cubicBezTo>
                  <a:pt x="52" y="352"/>
                  <a:pt x="93" y="337"/>
                  <a:pt x="93" y="337"/>
                </a:cubicBezTo>
                <a:lnTo>
                  <a:pt x="163" y="409"/>
                </a:lnTo>
                <a:cubicBezTo>
                  <a:pt x="163" y="409"/>
                  <a:pt x="148" y="450"/>
                  <a:pt x="141" y="469"/>
                </a:cubicBezTo>
                <a:cubicBezTo>
                  <a:pt x="135" y="488"/>
                  <a:pt x="143" y="505"/>
                  <a:pt x="167" y="494"/>
                </a:cubicBezTo>
                <a:cubicBezTo>
                  <a:pt x="293" y="439"/>
                  <a:pt x="316" y="448"/>
                  <a:pt x="302" y="32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9" name="Group 4"/>
          <p:cNvGrpSpPr>
            <a:grpSpLocks noChangeAspect="1"/>
          </p:cNvGrpSpPr>
          <p:nvPr/>
        </p:nvGrpSpPr>
        <p:grpSpPr bwMode="auto">
          <a:xfrm>
            <a:off x="9875105" y="2978023"/>
            <a:ext cx="427770" cy="301752"/>
            <a:chOff x="369" y="1008"/>
            <a:chExt cx="370" cy="261"/>
          </a:xfrm>
          <a:solidFill>
            <a:schemeClr val="accent5"/>
          </a:solidFill>
        </p:grpSpPr>
        <p:sp>
          <p:nvSpPr>
            <p:cNvPr id="520" name="Freeform 5"/>
            <p:cNvSpPr>
              <a:spLocks noEditPoints="1"/>
            </p:cNvSpPr>
            <p:nvPr/>
          </p:nvSpPr>
          <p:spPr bwMode="auto">
            <a:xfrm>
              <a:off x="369" y="1008"/>
              <a:ext cx="370" cy="261"/>
            </a:xfrm>
            <a:custGeom>
              <a:avLst/>
              <a:gdLst>
                <a:gd name="T0" fmla="*/ 120 w 601"/>
                <a:gd name="T1" fmla="*/ 410 h 420"/>
                <a:gd name="T2" fmla="*/ 120 w 601"/>
                <a:gd name="T3" fmla="*/ 410 h 420"/>
                <a:gd name="T4" fmla="*/ 10 w 601"/>
                <a:gd name="T5" fmla="*/ 300 h 420"/>
                <a:gd name="T6" fmla="*/ 15 w 601"/>
                <a:gd name="T7" fmla="*/ 269 h 420"/>
                <a:gd name="T8" fmla="*/ 120 w 601"/>
                <a:gd name="T9" fmla="*/ 190 h 420"/>
                <a:gd name="T10" fmla="*/ 222 w 601"/>
                <a:gd name="T11" fmla="*/ 260 h 420"/>
                <a:gd name="T12" fmla="*/ 230 w 601"/>
                <a:gd name="T13" fmla="*/ 300 h 420"/>
                <a:gd name="T14" fmla="*/ 120 w 601"/>
                <a:gd name="T15" fmla="*/ 410 h 420"/>
                <a:gd name="T16" fmla="*/ 343 w 601"/>
                <a:gd name="T17" fmla="*/ 255 h 420"/>
                <a:gd name="T18" fmla="*/ 343 w 601"/>
                <a:gd name="T19" fmla="*/ 255 h 420"/>
                <a:gd name="T20" fmla="*/ 302 w 601"/>
                <a:gd name="T21" fmla="*/ 285 h 420"/>
                <a:gd name="T22" fmla="*/ 262 w 601"/>
                <a:gd name="T23" fmla="*/ 259 h 420"/>
                <a:gd name="T24" fmla="*/ 258 w 601"/>
                <a:gd name="T25" fmla="*/ 241 h 420"/>
                <a:gd name="T26" fmla="*/ 302 w 601"/>
                <a:gd name="T27" fmla="*/ 197 h 420"/>
                <a:gd name="T28" fmla="*/ 345 w 601"/>
                <a:gd name="T29" fmla="*/ 241 h 420"/>
                <a:gd name="T30" fmla="*/ 343 w 601"/>
                <a:gd name="T31" fmla="*/ 255 h 420"/>
                <a:gd name="T32" fmla="*/ 480 w 601"/>
                <a:gd name="T33" fmla="*/ 410 h 420"/>
                <a:gd name="T34" fmla="*/ 480 w 601"/>
                <a:gd name="T35" fmla="*/ 410 h 420"/>
                <a:gd name="T36" fmla="*/ 370 w 601"/>
                <a:gd name="T37" fmla="*/ 300 h 420"/>
                <a:gd name="T38" fmla="*/ 381 w 601"/>
                <a:gd name="T39" fmla="*/ 254 h 420"/>
                <a:gd name="T40" fmla="*/ 480 w 601"/>
                <a:gd name="T41" fmla="*/ 190 h 420"/>
                <a:gd name="T42" fmla="*/ 576 w 601"/>
                <a:gd name="T43" fmla="*/ 246 h 420"/>
                <a:gd name="T44" fmla="*/ 590 w 601"/>
                <a:gd name="T45" fmla="*/ 300 h 420"/>
                <a:gd name="T46" fmla="*/ 480 w 601"/>
                <a:gd name="T47" fmla="*/ 410 h 420"/>
                <a:gd name="T48" fmla="*/ 578 w 601"/>
                <a:gd name="T49" fmla="*/ 230 h 420"/>
                <a:gd name="T50" fmla="*/ 578 w 601"/>
                <a:gd name="T51" fmla="*/ 230 h 420"/>
                <a:gd name="T52" fmla="*/ 450 w 601"/>
                <a:gd name="T53" fmla="*/ 71 h 420"/>
                <a:gd name="T54" fmla="*/ 452 w 601"/>
                <a:gd name="T55" fmla="*/ 60 h 420"/>
                <a:gd name="T56" fmla="*/ 382 w 601"/>
                <a:gd name="T57" fmla="*/ 0 h 420"/>
                <a:gd name="T58" fmla="*/ 313 w 601"/>
                <a:gd name="T59" fmla="*/ 60 h 420"/>
                <a:gd name="T60" fmla="*/ 293 w 601"/>
                <a:gd name="T61" fmla="*/ 60 h 420"/>
                <a:gd name="T62" fmla="*/ 223 w 601"/>
                <a:gd name="T63" fmla="*/ 0 h 420"/>
                <a:gd name="T64" fmla="*/ 154 w 601"/>
                <a:gd name="T65" fmla="*/ 60 h 420"/>
                <a:gd name="T66" fmla="*/ 155 w 601"/>
                <a:gd name="T67" fmla="*/ 70 h 420"/>
                <a:gd name="T68" fmla="*/ 17 w 601"/>
                <a:gd name="T69" fmla="*/ 238 h 420"/>
                <a:gd name="T70" fmla="*/ 0 w 601"/>
                <a:gd name="T71" fmla="*/ 300 h 420"/>
                <a:gd name="T72" fmla="*/ 120 w 601"/>
                <a:gd name="T73" fmla="*/ 420 h 420"/>
                <a:gd name="T74" fmla="*/ 241 w 601"/>
                <a:gd name="T75" fmla="*/ 300 h 420"/>
                <a:gd name="T76" fmla="*/ 238 w 601"/>
                <a:gd name="T77" fmla="*/ 276 h 420"/>
                <a:gd name="T78" fmla="*/ 302 w 601"/>
                <a:gd name="T79" fmla="*/ 313 h 420"/>
                <a:gd name="T80" fmla="*/ 361 w 601"/>
                <a:gd name="T81" fmla="*/ 282 h 420"/>
                <a:gd name="T82" fmla="*/ 360 w 601"/>
                <a:gd name="T83" fmla="*/ 300 h 420"/>
                <a:gd name="T84" fmla="*/ 480 w 601"/>
                <a:gd name="T85" fmla="*/ 420 h 420"/>
                <a:gd name="T86" fmla="*/ 601 w 601"/>
                <a:gd name="T87" fmla="*/ 300 h 420"/>
                <a:gd name="T88" fmla="*/ 578 w 601"/>
                <a:gd name="T89" fmla="*/ 23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1" h="420">
                  <a:moveTo>
                    <a:pt x="120" y="410"/>
                  </a:moveTo>
                  <a:lnTo>
                    <a:pt x="120" y="410"/>
                  </a:lnTo>
                  <a:cubicBezTo>
                    <a:pt x="60" y="410"/>
                    <a:pt x="10" y="360"/>
                    <a:pt x="10" y="300"/>
                  </a:cubicBezTo>
                  <a:cubicBezTo>
                    <a:pt x="10" y="289"/>
                    <a:pt x="12" y="279"/>
                    <a:pt x="15" y="269"/>
                  </a:cubicBezTo>
                  <a:cubicBezTo>
                    <a:pt x="28" y="223"/>
                    <a:pt x="70" y="190"/>
                    <a:pt x="120" y="190"/>
                  </a:cubicBezTo>
                  <a:cubicBezTo>
                    <a:pt x="167" y="190"/>
                    <a:pt x="207" y="219"/>
                    <a:pt x="222" y="260"/>
                  </a:cubicBezTo>
                  <a:cubicBezTo>
                    <a:pt x="227" y="273"/>
                    <a:pt x="230" y="286"/>
                    <a:pt x="230" y="300"/>
                  </a:cubicBezTo>
                  <a:cubicBezTo>
                    <a:pt x="230" y="360"/>
                    <a:pt x="181" y="410"/>
                    <a:pt x="120" y="410"/>
                  </a:cubicBezTo>
                  <a:close/>
                  <a:moveTo>
                    <a:pt x="343" y="255"/>
                  </a:moveTo>
                  <a:lnTo>
                    <a:pt x="343" y="255"/>
                  </a:lnTo>
                  <a:cubicBezTo>
                    <a:pt x="337" y="273"/>
                    <a:pt x="321" y="285"/>
                    <a:pt x="302" y="285"/>
                  </a:cubicBezTo>
                  <a:cubicBezTo>
                    <a:pt x="284" y="285"/>
                    <a:pt x="268" y="274"/>
                    <a:pt x="262" y="259"/>
                  </a:cubicBezTo>
                  <a:cubicBezTo>
                    <a:pt x="259" y="253"/>
                    <a:pt x="258" y="247"/>
                    <a:pt x="258" y="241"/>
                  </a:cubicBezTo>
                  <a:cubicBezTo>
                    <a:pt x="258" y="217"/>
                    <a:pt x="278" y="197"/>
                    <a:pt x="302" y="197"/>
                  </a:cubicBezTo>
                  <a:cubicBezTo>
                    <a:pt x="326" y="197"/>
                    <a:pt x="345" y="217"/>
                    <a:pt x="345" y="241"/>
                  </a:cubicBezTo>
                  <a:cubicBezTo>
                    <a:pt x="345" y="246"/>
                    <a:pt x="344" y="251"/>
                    <a:pt x="343" y="255"/>
                  </a:cubicBezTo>
                  <a:close/>
                  <a:moveTo>
                    <a:pt x="480" y="410"/>
                  </a:moveTo>
                  <a:lnTo>
                    <a:pt x="480" y="410"/>
                  </a:lnTo>
                  <a:cubicBezTo>
                    <a:pt x="420" y="410"/>
                    <a:pt x="370" y="360"/>
                    <a:pt x="370" y="300"/>
                  </a:cubicBezTo>
                  <a:cubicBezTo>
                    <a:pt x="370" y="283"/>
                    <a:pt x="374" y="268"/>
                    <a:pt x="381" y="254"/>
                  </a:cubicBezTo>
                  <a:cubicBezTo>
                    <a:pt x="398" y="216"/>
                    <a:pt x="436" y="190"/>
                    <a:pt x="480" y="190"/>
                  </a:cubicBezTo>
                  <a:cubicBezTo>
                    <a:pt x="521" y="190"/>
                    <a:pt x="557" y="213"/>
                    <a:pt x="576" y="246"/>
                  </a:cubicBezTo>
                  <a:cubicBezTo>
                    <a:pt x="585" y="262"/>
                    <a:pt x="590" y="280"/>
                    <a:pt x="590" y="300"/>
                  </a:cubicBezTo>
                  <a:cubicBezTo>
                    <a:pt x="590" y="360"/>
                    <a:pt x="541" y="410"/>
                    <a:pt x="480" y="410"/>
                  </a:cubicBezTo>
                  <a:close/>
                  <a:moveTo>
                    <a:pt x="578" y="230"/>
                  </a:moveTo>
                  <a:lnTo>
                    <a:pt x="578" y="230"/>
                  </a:lnTo>
                  <a:cubicBezTo>
                    <a:pt x="543" y="161"/>
                    <a:pt x="478" y="97"/>
                    <a:pt x="450" y="71"/>
                  </a:cubicBezTo>
                  <a:cubicBezTo>
                    <a:pt x="451" y="68"/>
                    <a:pt x="452" y="64"/>
                    <a:pt x="452" y="60"/>
                  </a:cubicBezTo>
                  <a:cubicBezTo>
                    <a:pt x="452" y="27"/>
                    <a:pt x="421" y="0"/>
                    <a:pt x="382" y="0"/>
                  </a:cubicBezTo>
                  <a:cubicBezTo>
                    <a:pt x="344" y="0"/>
                    <a:pt x="313" y="26"/>
                    <a:pt x="313" y="60"/>
                  </a:cubicBezTo>
                  <a:lnTo>
                    <a:pt x="293" y="60"/>
                  </a:lnTo>
                  <a:cubicBezTo>
                    <a:pt x="292" y="26"/>
                    <a:pt x="261" y="0"/>
                    <a:pt x="223" y="0"/>
                  </a:cubicBezTo>
                  <a:cubicBezTo>
                    <a:pt x="185" y="0"/>
                    <a:pt x="154" y="27"/>
                    <a:pt x="154" y="60"/>
                  </a:cubicBezTo>
                  <a:cubicBezTo>
                    <a:pt x="154" y="64"/>
                    <a:pt x="154" y="67"/>
                    <a:pt x="155" y="70"/>
                  </a:cubicBezTo>
                  <a:cubicBezTo>
                    <a:pt x="69" y="147"/>
                    <a:pt x="33" y="205"/>
                    <a:pt x="17" y="238"/>
                  </a:cubicBezTo>
                  <a:cubicBezTo>
                    <a:pt x="6" y="256"/>
                    <a:pt x="0" y="277"/>
                    <a:pt x="0" y="300"/>
                  </a:cubicBezTo>
                  <a:cubicBezTo>
                    <a:pt x="0" y="366"/>
                    <a:pt x="54" y="420"/>
                    <a:pt x="120" y="420"/>
                  </a:cubicBezTo>
                  <a:cubicBezTo>
                    <a:pt x="187" y="420"/>
                    <a:pt x="241" y="366"/>
                    <a:pt x="241" y="300"/>
                  </a:cubicBezTo>
                  <a:cubicBezTo>
                    <a:pt x="241" y="292"/>
                    <a:pt x="240" y="283"/>
                    <a:pt x="238" y="276"/>
                  </a:cubicBezTo>
                  <a:cubicBezTo>
                    <a:pt x="251" y="298"/>
                    <a:pt x="274" y="313"/>
                    <a:pt x="302" y="313"/>
                  </a:cubicBezTo>
                  <a:cubicBezTo>
                    <a:pt x="326" y="313"/>
                    <a:pt x="348" y="301"/>
                    <a:pt x="361" y="282"/>
                  </a:cubicBezTo>
                  <a:cubicBezTo>
                    <a:pt x="360" y="288"/>
                    <a:pt x="360" y="294"/>
                    <a:pt x="360" y="300"/>
                  </a:cubicBezTo>
                  <a:cubicBezTo>
                    <a:pt x="360" y="366"/>
                    <a:pt x="414" y="420"/>
                    <a:pt x="480" y="420"/>
                  </a:cubicBezTo>
                  <a:cubicBezTo>
                    <a:pt x="547" y="420"/>
                    <a:pt x="601" y="366"/>
                    <a:pt x="601" y="300"/>
                  </a:cubicBezTo>
                  <a:cubicBezTo>
                    <a:pt x="601" y="274"/>
                    <a:pt x="592" y="250"/>
                    <a:pt x="57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6"/>
            <p:cNvSpPr>
              <a:spLocks/>
            </p:cNvSpPr>
            <p:nvPr/>
          </p:nvSpPr>
          <p:spPr bwMode="auto">
            <a:xfrm>
              <a:off x="384" y="1183"/>
              <a:ext cx="70" cy="68"/>
            </a:xfrm>
            <a:custGeom>
              <a:avLst/>
              <a:gdLst>
                <a:gd name="T0" fmla="*/ 27 w 114"/>
                <a:gd name="T1" fmla="*/ 0 h 109"/>
                <a:gd name="T2" fmla="*/ 27 w 114"/>
                <a:gd name="T3" fmla="*/ 0 h 109"/>
                <a:gd name="T4" fmla="*/ 114 w 114"/>
                <a:gd name="T5" fmla="*/ 89 h 109"/>
                <a:gd name="T6" fmla="*/ 27 w 114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9">
                  <a:moveTo>
                    <a:pt x="27" y="0"/>
                  </a:moveTo>
                  <a:lnTo>
                    <a:pt x="27" y="0"/>
                  </a:lnTo>
                  <a:cubicBezTo>
                    <a:pt x="27" y="0"/>
                    <a:pt x="0" y="109"/>
                    <a:pt x="114" y="89"/>
                  </a:cubicBezTo>
                  <a:cubicBezTo>
                    <a:pt x="114" y="89"/>
                    <a:pt x="35" y="73"/>
                    <a:pt x="2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7"/>
            <p:cNvSpPr>
              <a:spLocks/>
            </p:cNvSpPr>
            <p:nvPr/>
          </p:nvSpPr>
          <p:spPr bwMode="auto">
            <a:xfrm>
              <a:off x="605" y="1183"/>
              <a:ext cx="69" cy="68"/>
            </a:xfrm>
            <a:custGeom>
              <a:avLst/>
              <a:gdLst>
                <a:gd name="T0" fmla="*/ 26 w 113"/>
                <a:gd name="T1" fmla="*/ 0 h 109"/>
                <a:gd name="T2" fmla="*/ 26 w 113"/>
                <a:gd name="T3" fmla="*/ 0 h 109"/>
                <a:gd name="T4" fmla="*/ 113 w 113"/>
                <a:gd name="T5" fmla="*/ 89 h 109"/>
                <a:gd name="T6" fmla="*/ 26 w 113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9">
                  <a:moveTo>
                    <a:pt x="26" y="0"/>
                  </a:moveTo>
                  <a:lnTo>
                    <a:pt x="26" y="0"/>
                  </a:lnTo>
                  <a:cubicBezTo>
                    <a:pt x="26" y="0"/>
                    <a:pt x="0" y="109"/>
                    <a:pt x="113" y="89"/>
                  </a:cubicBezTo>
                  <a:cubicBezTo>
                    <a:pt x="113" y="89"/>
                    <a:pt x="35" y="73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4" name="Freeform 77"/>
          <p:cNvSpPr>
            <a:spLocks noChangeAspect="1" noEditPoints="1"/>
          </p:cNvSpPr>
          <p:nvPr/>
        </p:nvSpPr>
        <p:spPr bwMode="auto">
          <a:xfrm>
            <a:off x="9134466" y="4195595"/>
            <a:ext cx="303143" cy="301752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1 w 92"/>
              <a:gd name="T5" fmla="*/ 77 h 92"/>
              <a:gd name="T6" fmla="*/ 67 w 92"/>
              <a:gd name="T7" fmla="*/ 81 h 92"/>
              <a:gd name="T8" fmla="*/ 54 w 92"/>
              <a:gd name="T9" fmla="*/ 86 h 92"/>
              <a:gd name="T10" fmla="*/ 53 w 92"/>
              <a:gd name="T11" fmla="*/ 83 h 92"/>
              <a:gd name="T12" fmla="*/ 47 w 92"/>
              <a:gd name="T13" fmla="*/ 77 h 92"/>
              <a:gd name="T14" fmla="*/ 48 w 92"/>
              <a:gd name="T15" fmla="*/ 71 h 92"/>
              <a:gd name="T16" fmla="*/ 48 w 92"/>
              <a:gd name="T17" fmla="*/ 67 h 92"/>
              <a:gd name="T18" fmla="*/ 36 w 92"/>
              <a:gd name="T19" fmla="*/ 61 h 92"/>
              <a:gd name="T20" fmla="*/ 25 w 92"/>
              <a:gd name="T21" fmla="*/ 54 h 92"/>
              <a:gd name="T22" fmla="*/ 22 w 92"/>
              <a:gd name="T23" fmla="*/ 48 h 92"/>
              <a:gd name="T24" fmla="*/ 20 w 92"/>
              <a:gd name="T25" fmla="*/ 45 h 92"/>
              <a:gd name="T26" fmla="*/ 18 w 92"/>
              <a:gd name="T27" fmla="*/ 39 h 92"/>
              <a:gd name="T28" fmla="*/ 20 w 92"/>
              <a:gd name="T29" fmla="*/ 26 h 92"/>
              <a:gd name="T30" fmla="*/ 22 w 92"/>
              <a:gd name="T31" fmla="*/ 17 h 92"/>
              <a:gd name="T32" fmla="*/ 22 w 92"/>
              <a:gd name="T33" fmla="*/ 15 h 92"/>
              <a:gd name="T34" fmla="*/ 31 w 92"/>
              <a:gd name="T35" fmla="*/ 9 h 92"/>
              <a:gd name="T36" fmla="*/ 38 w 92"/>
              <a:gd name="T37" fmla="*/ 9 h 92"/>
              <a:gd name="T38" fmla="*/ 48 w 92"/>
              <a:gd name="T39" fmla="*/ 6 h 92"/>
              <a:gd name="T40" fmla="*/ 51 w 92"/>
              <a:gd name="T41" fmla="*/ 6 h 92"/>
              <a:gd name="T42" fmla="*/ 62 w 92"/>
              <a:gd name="T43" fmla="*/ 14 h 92"/>
              <a:gd name="T44" fmla="*/ 61 w 92"/>
              <a:gd name="T45" fmla="*/ 15 h 92"/>
              <a:gd name="T46" fmla="*/ 53 w 92"/>
              <a:gd name="T47" fmla="*/ 14 h 92"/>
              <a:gd name="T48" fmla="*/ 53 w 92"/>
              <a:gd name="T49" fmla="*/ 15 h 92"/>
              <a:gd name="T50" fmla="*/ 56 w 92"/>
              <a:gd name="T51" fmla="*/ 19 h 92"/>
              <a:gd name="T52" fmla="*/ 66 w 92"/>
              <a:gd name="T53" fmla="*/ 27 h 92"/>
              <a:gd name="T54" fmla="*/ 63 w 92"/>
              <a:gd name="T55" fmla="*/ 29 h 92"/>
              <a:gd name="T56" fmla="*/ 59 w 92"/>
              <a:gd name="T57" fmla="*/ 28 h 92"/>
              <a:gd name="T58" fmla="*/ 58 w 92"/>
              <a:gd name="T59" fmla="*/ 31 h 92"/>
              <a:gd name="T60" fmla="*/ 53 w 92"/>
              <a:gd name="T61" fmla="*/ 40 h 92"/>
              <a:gd name="T62" fmla="*/ 53 w 92"/>
              <a:gd name="T63" fmla="*/ 40 h 92"/>
              <a:gd name="T64" fmla="*/ 50 w 92"/>
              <a:gd name="T65" fmla="*/ 44 h 92"/>
              <a:gd name="T66" fmla="*/ 49 w 92"/>
              <a:gd name="T67" fmla="*/ 50 h 92"/>
              <a:gd name="T68" fmla="*/ 48 w 92"/>
              <a:gd name="T69" fmla="*/ 50 h 92"/>
              <a:gd name="T70" fmla="*/ 41 w 92"/>
              <a:gd name="T71" fmla="*/ 47 h 92"/>
              <a:gd name="T72" fmla="*/ 36 w 92"/>
              <a:gd name="T73" fmla="*/ 46 h 92"/>
              <a:gd name="T74" fmla="*/ 36 w 92"/>
              <a:gd name="T75" fmla="*/ 54 h 92"/>
              <a:gd name="T76" fmla="*/ 38 w 92"/>
              <a:gd name="T77" fmla="*/ 53 h 92"/>
              <a:gd name="T78" fmla="*/ 42 w 92"/>
              <a:gd name="T79" fmla="*/ 52 h 92"/>
              <a:gd name="T80" fmla="*/ 42 w 92"/>
              <a:gd name="T81" fmla="*/ 53 h 92"/>
              <a:gd name="T82" fmla="*/ 43 w 92"/>
              <a:gd name="T83" fmla="*/ 57 h 92"/>
              <a:gd name="T84" fmla="*/ 47 w 92"/>
              <a:gd name="T85" fmla="*/ 59 h 92"/>
              <a:gd name="T86" fmla="*/ 47 w 92"/>
              <a:gd name="T87" fmla="*/ 63 h 92"/>
              <a:gd name="T88" fmla="*/ 51 w 92"/>
              <a:gd name="T89" fmla="*/ 64 h 92"/>
              <a:gd name="T90" fmla="*/ 62 w 92"/>
              <a:gd name="T91" fmla="*/ 61 h 92"/>
              <a:gd name="T92" fmla="*/ 66 w 92"/>
              <a:gd name="T93" fmla="*/ 60 h 92"/>
              <a:gd name="T94" fmla="*/ 70 w 92"/>
              <a:gd name="T95" fmla="*/ 62 h 92"/>
              <a:gd name="T96" fmla="*/ 76 w 92"/>
              <a:gd name="T97" fmla="*/ 64 h 92"/>
              <a:gd name="T98" fmla="*/ 79 w 92"/>
              <a:gd name="T99" fmla="*/ 64 h 92"/>
              <a:gd name="T100" fmla="*/ 79 w 92"/>
              <a:gd name="T101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0" y="0"/>
                  <a:pt x="0" y="20"/>
                  <a:pt x="0" y="46"/>
                </a:cubicBezTo>
                <a:cubicBezTo>
                  <a:pt x="0" y="72"/>
                  <a:pt x="20" y="92"/>
                  <a:pt x="46" y="92"/>
                </a:cubicBezTo>
                <a:cubicBezTo>
                  <a:pt x="72" y="92"/>
                  <a:pt x="92" y="72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1" y="77"/>
                </a:moveTo>
                <a:cubicBezTo>
                  <a:pt x="70" y="78"/>
                  <a:pt x="70" y="78"/>
                  <a:pt x="70" y="78"/>
                </a:cubicBezTo>
                <a:cubicBezTo>
                  <a:pt x="69" y="79"/>
                  <a:pt x="68" y="80"/>
                  <a:pt x="67" y="81"/>
                </a:cubicBezTo>
                <a:cubicBezTo>
                  <a:pt x="64" y="83"/>
                  <a:pt x="59" y="86"/>
                  <a:pt x="5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2" y="85"/>
                  <a:pt x="53" y="84"/>
                  <a:pt x="53" y="83"/>
                </a:cubicBezTo>
                <a:cubicBezTo>
                  <a:pt x="54" y="82"/>
                  <a:pt x="54" y="82"/>
                  <a:pt x="54" y="82"/>
                </a:cubicBezTo>
                <a:cubicBezTo>
                  <a:pt x="50" y="82"/>
                  <a:pt x="49" y="79"/>
                  <a:pt x="47" y="77"/>
                </a:cubicBezTo>
                <a:cubicBezTo>
                  <a:pt x="47" y="76"/>
                  <a:pt x="47" y="76"/>
                  <a:pt x="47" y="76"/>
                </a:cubicBezTo>
                <a:cubicBezTo>
                  <a:pt x="46" y="73"/>
                  <a:pt x="48" y="72"/>
                  <a:pt x="48" y="71"/>
                </a:cubicBezTo>
                <a:cubicBezTo>
                  <a:pt x="50" y="69"/>
                  <a:pt x="50" y="68"/>
                  <a:pt x="50" y="67"/>
                </a:cubicBezTo>
                <a:cubicBezTo>
                  <a:pt x="49" y="67"/>
                  <a:pt x="49" y="67"/>
                  <a:pt x="48" y="67"/>
                </a:cubicBezTo>
                <a:cubicBezTo>
                  <a:pt x="45" y="67"/>
                  <a:pt x="43" y="66"/>
                  <a:pt x="41" y="63"/>
                </a:cubicBezTo>
                <a:cubicBezTo>
                  <a:pt x="40" y="62"/>
                  <a:pt x="38" y="61"/>
                  <a:pt x="36" y="61"/>
                </a:cubicBezTo>
                <a:cubicBezTo>
                  <a:pt x="32" y="59"/>
                  <a:pt x="28" y="57"/>
                  <a:pt x="25" y="55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1"/>
                  <a:pt x="24" y="50"/>
                  <a:pt x="22" y="48"/>
                </a:cubicBezTo>
                <a:cubicBezTo>
                  <a:pt x="21" y="47"/>
                  <a:pt x="21" y="47"/>
                  <a:pt x="20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2"/>
                  <a:pt x="19" y="41"/>
                  <a:pt x="18" y="39"/>
                </a:cubicBezTo>
                <a:cubicBezTo>
                  <a:pt x="18" y="38"/>
                  <a:pt x="18" y="37"/>
                  <a:pt x="18" y="36"/>
                </a:cubicBezTo>
                <a:cubicBezTo>
                  <a:pt x="18" y="32"/>
                  <a:pt x="19" y="29"/>
                  <a:pt x="20" y="26"/>
                </a:cubicBezTo>
                <a:cubicBezTo>
                  <a:pt x="21" y="23"/>
                  <a:pt x="23" y="21"/>
                  <a:pt x="23" y="18"/>
                </a:cubicBezTo>
                <a:cubicBezTo>
                  <a:pt x="23" y="17"/>
                  <a:pt x="23" y="17"/>
                  <a:pt x="22" y="17"/>
                </a:cubicBezTo>
                <a:cubicBezTo>
                  <a:pt x="22" y="17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2"/>
                  <a:pt x="27" y="9"/>
                  <a:pt x="31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5" y="10"/>
                  <a:pt x="37" y="9"/>
                  <a:pt x="38" y="9"/>
                </a:cubicBezTo>
                <a:cubicBezTo>
                  <a:pt x="41" y="9"/>
                  <a:pt x="45" y="8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3" y="7"/>
                  <a:pt x="55" y="8"/>
                  <a:pt x="57" y="8"/>
                </a:cubicBezTo>
                <a:cubicBezTo>
                  <a:pt x="60" y="9"/>
                  <a:pt x="63" y="10"/>
                  <a:pt x="62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0" y="15"/>
                  <a:pt x="60" y="15"/>
                </a:cubicBezTo>
                <a:cubicBezTo>
                  <a:pt x="58" y="15"/>
                  <a:pt x="55" y="14"/>
                  <a:pt x="53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3" y="15"/>
                  <a:pt x="53" y="15"/>
                </a:cubicBezTo>
                <a:cubicBezTo>
                  <a:pt x="53" y="16"/>
                  <a:pt x="53" y="16"/>
                  <a:pt x="53" y="17"/>
                </a:cubicBezTo>
                <a:cubicBezTo>
                  <a:pt x="54" y="18"/>
                  <a:pt x="55" y="18"/>
                  <a:pt x="56" y="19"/>
                </a:cubicBezTo>
                <a:cubicBezTo>
                  <a:pt x="60" y="21"/>
                  <a:pt x="64" y="23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5" y="28"/>
                  <a:pt x="64" y="29"/>
                  <a:pt x="63" y="29"/>
                </a:cubicBezTo>
                <a:cubicBezTo>
                  <a:pt x="62" y="29"/>
                  <a:pt x="61" y="29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8" y="29"/>
                  <a:pt x="58" y="29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4" y="33"/>
                  <a:pt x="53" y="34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2" y="41"/>
                  <a:pt x="51" y="42"/>
                </a:cubicBezTo>
                <a:cubicBezTo>
                  <a:pt x="51" y="43"/>
                  <a:pt x="50" y="43"/>
                  <a:pt x="50" y="44"/>
                </a:cubicBezTo>
                <a:cubicBezTo>
                  <a:pt x="50" y="45"/>
                  <a:pt x="50" y="46"/>
                  <a:pt x="50" y="46"/>
                </a:cubicBezTo>
                <a:cubicBezTo>
                  <a:pt x="50" y="47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0"/>
                  <a:pt x="45" y="49"/>
                  <a:pt x="44" y="47"/>
                </a:cubicBezTo>
                <a:cubicBezTo>
                  <a:pt x="43" y="47"/>
                  <a:pt x="42" y="47"/>
                  <a:pt x="41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8" y="47"/>
                  <a:pt x="37" y="47"/>
                  <a:pt x="36" y="46"/>
                </a:cubicBezTo>
                <a:cubicBezTo>
                  <a:pt x="35" y="47"/>
                  <a:pt x="34" y="49"/>
                  <a:pt x="34" y="52"/>
                </a:cubicBezTo>
                <a:cubicBezTo>
                  <a:pt x="34" y="53"/>
                  <a:pt x="35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8" y="54"/>
                  <a:pt x="38" y="53"/>
                </a:cubicBezTo>
                <a:cubicBezTo>
                  <a:pt x="39" y="53"/>
                  <a:pt x="39" y="52"/>
                  <a:pt x="41" y="52"/>
                </a:cubicBezTo>
                <a:cubicBezTo>
                  <a:pt x="41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3"/>
                  <a:pt x="42" y="53"/>
                  <a:pt x="42" y="53"/>
                </a:cubicBezTo>
                <a:cubicBezTo>
                  <a:pt x="44" y="54"/>
                  <a:pt x="43" y="55"/>
                  <a:pt x="43" y="56"/>
                </a:cubicBezTo>
                <a:cubicBezTo>
                  <a:pt x="43" y="56"/>
                  <a:pt x="43" y="57"/>
                  <a:pt x="43" y="57"/>
                </a:cubicBezTo>
                <a:cubicBezTo>
                  <a:pt x="43" y="57"/>
                  <a:pt x="44" y="58"/>
                  <a:pt x="44" y="58"/>
                </a:cubicBezTo>
                <a:cubicBezTo>
                  <a:pt x="45" y="58"/>
                  <a:pt x="46" y="58"/>
                  <a:pt x="47" y="59"/>
                </a:cubicBezTo>
                <a:cubicBezTo>
                  <a:pt x="47" y="60"/>
                  <a:pt x="47" y="61"/>
                  <a:pt x="47" y="61"/>
                </a:cubicBezTo>
                <a:cubicBezTo>
                  <a:pt x="47" y="62"/>
                  <a:pt x="47" y="63"/>
                  <a:pt x="47" y="63"/>
                </a:cubicBezTo>
                <a:cubicBezTo>
                  <a:pt x="47" y="64"/>
                  <a:pt x="47" y="64"/>
                  <a:pt x="48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4" y="61"/>
                  <a:pt x="58" y="61"/>
                  <a:pt x="62" y="61"/>
                </a:cubicBezTo>
                <a:cubicBezTo>
                  <a:pt x="63" y="60"/>
                  <a:pt x="64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7" y="61"/>
                  <a:pt x="68" y="62"/>
                  <a:pt x="70" y="62"/>
                </a:cubicBezTo>
                <a:cubicBezTo>
                  <a:pt x="72" y="62"/>
                  <a:pt x="74" y="63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4"/>
                  <a:pt x="77" y="64"/>
                  <a:pt x="78" y="64"/>
                </a:cubicBezTo>
                <a:cubicBezTo>
                  <a:pt x="78" y="64"/>
                  <a:pt x="79" y="64"/>
                  <a:pt x="79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79" y="65"/>
                  <a:pt x="79" y="65"/>
                  <a:pt x="79" y="65"/>
                </a:cubicBezTo>
                <a:cubicBezTo>
                  <a:pt x="79" y="70"/>
                  <a:pt x="75" y="74"/>
                  <a:pt x="71" y="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5" name="Freeform 232"/>
          <p:cNvSpPr>
            <a:spLocks noChangeAspect="1" noEditPoints="1"/>
          </p:cNvSpPr>
          <p:nvPr/>
        </p:nvSpPr>
        <p:spPr bwMode="auto">
          <a:xfrm>
            <a:off x="3570853" y="3585251"/>
            <a:ext cx="222779" cy="301752"/>
          </a:xfrm>
          <a:custGeom>
            <a:avLst/>
            <a:gdLst>
              <a:gd name="T0" fmla="*/ 75 w 80"/>
              <a:gd name="T1" fmla="*/ 76 h 108"/>
              <a:gd name="T2" fmla="*/ 80 w 80"/>
              <a:gd name="T3" fmla="*/ 64 h 108"/>
              <a:gd name="T4" fmla="*/ 80 w 80"/>
              <a:gd name="T5" fmla="*/ 52 h 108"/>
              <a:gd name="T6" fmla="*/ 73 w 80"/>
              <a:gd name="T7" fmla="*/ 8 h 108"/>
              <a:gd name="T8" fmla="*/ 64 w 80"/>
              <a:gd name="T9" fmla="*/ 0 h 108"/>
              <a:gd name="T10" fmla="*/ 16 w 80"/>
              <a:gd name="T11" fmla="*/ 0 h 108"/>
              <a:gd name="T12" fmla="*/ 7 w 80"/>
              <a:gd name="T13" fmla="*/ 8 h 108"/>
              <a:gd name="T14" fmla="*/ 0 w 80"/>
              <a:gd name="T15" fmla="*/ 52 h 108"/>
              <a:gd name="T16" fmla="*/ 0 w 80"/>
              <a:gd name="T17" fmla="*/ 64 h 108"/>
              <a:gd name="T18" fmla="*/ 5 w 80"/>
              <a:gd name="T19" fmla="*/ 76 h 108"/>
              <a:gd name="T20" fmla="*/ 16 w 80"/>
              <a:gd name="T21" fmla="*/ 84 h 108"/>
              <a:gd name="T22" fmla="*/ 21 w 80"/>
              <a:gd name="T23" fmla="*/ 84 h 108"/>
              <a:gd name="T24" fmla="*/ 0 w 80"/>
              <a:gd name="T25" fmla="*/ 108 h 108"/>
              <a:gd name="T26" fmla="*/ 16 w 80"/>
              <a:gd name="T27" fmla="*/ 108 h 108"/>
              <a:gd name="T28" fmla="*/ 29 w 80"/>
              <a:gd name="T29" fmla="*/ 84 h 108"/>
              <a:gd name="T30" fmla="*/ 51 w 80"/>
              <a:gd name="T31" fmla="*/ 84 h 108"/>
              <a:gd name="T32" fmla="*/ 64 w 80"/>
              <a:gd name="T33" fmla="*/ 108 h 108"/>
              <a:gd name="T34" fmla="*/ 80 w 80"/>
              <a:gd name="T35" fmla="*/ 108 h 108"/>
              <a:gd name="T36" fmla="*/ 58 w 80"/>
              <a:gd name="T37" fmla="*/ 84 h 108"/>
              <a:gd name="T38" fmla="*/ 64 w 80"/>
              <a:gd name="T39" fmla="*/ 84 h 108"/>
              <a:gd name="T40" fmla="*/ 75 w 80"/>
              <a:gd name="T41" fmla="*/ 76 h 108"/>
              <a:gd name="T42" fmla="*/ 24 w 80"/>
              <a:gd name="T43" fmla="*/ 72 h 108"/>
              <a:gd name="T44" fmla="*/ 8 w 80"/>
              <a:gd name="T45" fmla="*/ 68 h 108"/>
              <a:gd name="T46" fmla="*/ 8 w 80"/>
              <a:gd name="T47" fmla="*/ 56 h 108"/>
              <a:gd name="T48" fmla="*/ 24 w 80"/>
              <a:gd name="T49" fmla="*/ 64 h 108"/>
              <a:gd name="T50" fmla="*/ 24 w 80"/>
              <a:gd name="T51" fmla="*/ 72 h 108"/>
              <a:gd name="T52" fmla="*/ 40 w 80"/>
              <a:gd name="T53" fmla="*/ 57 h 108"/>
              <a:gd name="T54" fmla="*/ 8 w 80"/>
              <a:gd name="T55" fmla="*/ 48 h 108"/>
              <a:gd name="T56" fmla="*/ 14 w 80"/>
              <a:gd name="T57" fmla="*/ 13 h 108"/>
              <a:gd name="T58" fmla="*/ 15 w 80"/>
              <a:gd name="T59" fmla="*/ 12 h 108"/>
              <a:gd name="T60" fmla="*/ 65 w 80"/>
              <a:gd name="T61" fmla="*/ 12 h 108"/>
              <a:gd name="T62" fmla="*/ 66 w 80"/>
              <a:gd name="T63" fmla="*/ 13 h 108"/>
              <a:gd name="T64" fmla="*/ 72 w 80"/>
              <a:gd name="T65" fmla="*/ 48 h 108"/>
              <a:gd name="T66" fmla="*/ 40 w 80"/>
              <a:gd name="T67" fmla="*/ 57 h 108"/>
              <a:gd name="T68" fmla="*/ 56 w 80"/>
              <a:gd name="T69" fmla="*/ 72 h 108"/>
              <a:gd name="T70" fmla="*/ 56 w 80"/>
              <a:gd name="T71" fmla="*/ 64 h 108"/>
              <a:gd name="T72" fmla="*/ 72 w 80"/>
              <a:gd name="T73" fmla="*/ 56 h 108"/>
              <a:gd name="T74" fmla="*/ 72 w 80"/>
              <a:gd name="T75" fmla="*/ 68 h 108"/>
              <a:gd name="T76" fmla="*/ 56 w 80"/>
              <a:gd name="T77" fmla="*/ 7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108">
                <a:moveTo>
                  <a:pt x="75" y="76"/>
                </a:moveTo>
                <a:cubicBezTo>
                  <a:pt x="80" y="64"/>
                  <a:pt x="80" y="64"/>
                  <a:pt x="80" y="64"/>
                </a:cubicBezTo>
                <a:cubicBezTo>
                  <a:pt x="80" y="52"/>
                  <a:pt x="80" y="52"/>
                  <a:pt x="80" y="52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4"/>
                  <a:pt x="68" y="0"/>
                  <a:pt x="6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7" y="4"/>
                  <a:pt x="7" y="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76"/>
                  <a:pt x="5" y="76"/>
                  <a:pt x="5" y="76"/>
                </a:cubicBezTo>
                <a:cubicBezTo>
                  <a:pt x="7" y="81"/>
                  <a:pt x="12" y="84"/>
                  <a:pt x="16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0" y="108"/>
                  <a:pt x="0" y="108"/>
                  <a:pt x="0" y="10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29" y="84"/>
                  <a:pt x="29" y="84"/>
                  <a:pt x="29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58" y="84"/>
                  <a:pt x="58" y="84"/>
                  <a:pt x="58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8" y="84"/>
                  <a:pt x="73" y="81"/>
                  <a:pt x="75" y="76"/>
                </a:cubicBezTo>
                <a:moveTo>
                  <a:pt x="24" y="72"/>
                </a:moveTo>
                <a:cubicBezTo>
                  <a:pt x="8" y="68"/>
                  <a:pt x="8" y="68"/>
                  <a:pt x="8" y="68"/>
                </a:cubicBezTo>
                <a:cubicBezTo>
                  <a:pt x="8" y="56"/>
                  <a:pt x="8" y="56"/>
                  <a:pt x="8" y="56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moveTo>
                  <a:pt x="40" y="57"/>
                </a:moveTo>
                <a:cubicBezTo>
                  <a:pt x="24" y="57"/>
                  <a:pt x="8" y="48"/>
                  <a:pt x="8" y="48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5" y="12"/>
                  <a:pt x="15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6" y="13"/>
                  <a:pt x="66" y="13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56" y="57"/>
                  <a:pt x="40" y="57"/>
                </a:cubicBezTo>
                <a:moveTo>
                  <a:pt x="56" y="72"/>
                </a:moveTo>
                <a:cubicBezTo>
                  <a:pt x="56" y="64"/>
                  <a:pt x="56" y="64"/>
                  <a:pt x="56" y="64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68"/>
                  <a:pt x="72" y="68"/>
                  <a:pt x="72" y="68"/>
                </a:cubicBezTo>
                <a:cubicBezTo>
                  <a:pt x="56" y="72"/>
                  <a:pt x="56" y="72"/>
                  <a:pt x="56" y="7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6" name="Freeform 261"/>
          <p:cNvSpPr>
            <a:spLocks noChangeAspect="1" noEditPoints="1"/>
          </p:cNvSpPr>
          <p:nvPr/>
        </p:nvSpPr>
        <p:spPr bwMode="auto">
          <a:xfrm>
            <a:off x="3048267" y="3585251"/>
            <a:ext cx="356880" cy="301752"/>
          </a:xfrm>
          <a:custGeom>
            <a:avLst/>
            <a:gdLst>
              <a:gd name="T0" fmla="*/ 104 w 104"/>
              <a:gd name="T1" fmla="*/ 28 h 88"/>
              <a:gd name="T2" fmla="*/ 94 w 104"/>
              <a:gd name="T3" fmla="*/ 28 h 88"/>
              <a:gd name="T4" fmla="*/ 90 w 104"/>
              <a:gd name="T5" fmla="*/ 8 h 88"/>
              <a:gd name="T6" fmla="*/ 80 w 104"/>
              <a:gd name="T7" fmla="*/ 0 h 88"/>
              <a:gd name="T8" fmla="*/ 24 w 104"/>
              <a:gd name="T9" fmla="*/ 0 h 88"/>
              <a:gd name="T10" fmla="*/ 14 w 104"/>
              <a:gd name="T11" fmla="*/ 8 h 88"/>
              <a:gd name="T12" fmla="*/ 10 w 104"/>
              <a:gd name="T13" fmla="*/ 28 h 88"/>
              <a:gd name="T14" fmla="*/ 0 w 104"/>
              <a:gd name="T15" fmla="*/ 28 h 88"/>
              <a:gd name="T16" fmla="*/ 0 w 104"/>
              <a:gd name="T17" fmla="*/ 36 h 88"/>
              <a:gd name="T18" fmla="*/ 6 w 104"/>
              <a:gd name="T19" fmla="*/ 36 h 88"/>
              <a:gd name="T20" fmla="*/ 4 w 104"/>
              <a:gd name="T21" fmla="*/ 40 h 88"/>
              <a:gd name="T22" fmla="*/ 4 w 104"/>
              <a:gd name="T23" fmla="*/ 48 h 88"/>
              <a:gd name="T24" fmla="*/ 4 w 104"/>
              <a:gd name="T25" fmla="*/ 54 h 88"/>
              <a:gd name="T26" fmla="*/ 4 w 104"/>
              <a:gd name="T27" fmla="*/ 68 h 88"/>
              <a:gd name="T28" fmla="*/ 4 w 104"/>
              <a:gd name="T29" fmla="*/ 72 h 88"/>
              <a:gd name="T30" fmla="*/ 4 w 104"/>
              <a:gd name="T31" fmla="*/ 88 h 88"/>
              <a:gd name="T32" fmla="*/ 16 w 104"/>
              <a:gd name="T33" fmla="*/ 88 h 88"/>
              <a:gd name="T34" fmla="*/ 16 w 104"/>
              <a:gd name="T35" fmla="*/ 80 h 88"/>
              <a:gd name="T36" fmla="*/ 88 w 104"/>
              <a:gd name="T37" fmla="*/ 80 h 88"/>
              <a:gd name="T38" fmla="*/ 88 w 104"/>
              <a:gd name="T39" fmla="*/ 88 h 88"/>
              <a:gd name="T40" fmla="*/ 100 w 104"/>
              <a:gd name="T41" fmla="*/ 88 h 88"/>
              <a:gd name="T42" fmla="*/ 100 w 104"/>
              <a:gd name="T43" fmla="*/ 72 h 88"/>
              <a:gd name="T44" fmla="*/ 100 w 104"/>
              <a:gd name="T45" fmla="*/ 68 h 88"/>
              <a:gd name="T46" fmla="*/ 100 w 104"/>
              <a:gd name="T47" fmla="*/ 60 h 88"/>
              <a:gd name="T48" fmla="*/ 100 w 104"/>
              <a:gd name="T49" fmla="*/ 54 h 88"/>
              <a:gd name="T50" fmla="*/ 100 w 104"/>
              <a:gd name="T51" fmla="*/ 48 h 88"/>
              <a:gd name="T52" fmla="*/ 100 w 104"/>
              <a:gd name="T53" fmla="*/ 40 h 88"/>
              <a:gd name="T54" fmla="*/ 98 w 104"/>
              <a:gd name="T55" fmla="*/ 36 h 88"/>
              <a:gd name="T56" fmla="*/ 104 w 104"/>
              <a:gd name="T57" fmla="*/ 36 h 88"/>
              <a:gd name="T58" fmla="*/ 104 w 104"/>
              <a:gd name="T59" fmla="*/ 28 h 88"/>
              <a:gd name="T60" fmla="*/ 22 w 104"/>
              <a:gd name="T61" fmla="*/ 9 h 88"/>
              <a:gd name="T62" fmla="*/ 24 w 104"/>
              <a:gd name="T63" fmla="*/ 8 h 88"/>
              <a:gd name="T64" fmla="*/ 80 w 104"/>
              <a:gd name="T65" fmla="*/ 8 h 88"/>
              <a:gd name="T66" fmla="*/ 82 w 104"/>
              <a:gd name="T67" fmla="*/ 9 h 88"/>
              <a:gd name="T68" fmla="*/ 86 w 104"/>
              <a:gd name="T69" fmla="*/ 28 h 88"/>
              <a:gd name="T70" fmla="*/ 18 w 104"/>
              <a:gd name="T71" fmla="*/ 28 h 88"/>
              <a:gd name="T72" fmla="*/ 22 w 104"/>
              <a:gd name="T73" fmla="*/ 9 h 88"/>
              <a:gd name="T74" fmla="*/ 24 w 104"/>
              <a:gd name="T75" fmla="*/ 56 h 88"/>
              <a:gd name="T76" fmla="*/ 12 w 104"/>
              <a:gd name="T77" fmla="*/ 56 h 88"/>
              <a:gd name="T78" fmla="*/ 8 w 104"/>
              <a:gd name="T79" fmla="*/ 52 h 88"/>
              <a:gd name="T80" fmla="*/ 8 w 104"/>
              <a:gd name="T81" fmla="*/ 44 h 88"/>
              <a:gd name="T82" fmla="*/ 24 w 104"/>
              <a:gd name="T83" fmla="*/ 48 h 88"/>
              <a:gd name="T84" fmla="*/ 24 w 104"/>
              <a:gd name="T85" fmla="*/ 56 h 88"/>
              <a:gd name="T86" fmla="*/ 68 w 104"/>
              <a:gd name="T87" fmla="*/ 72 h 88"/>
              <a:gd name="T88" fmla="*/ 36 w 104"/>
              <a:gd name="T89" fmla="*/ 72 h 88"/>
              <a:gd name="T90" fmla="*/ 36 w 104"/>
              <a:gd name="T91" fmla="*/ 64 h 88"/>
              <a:gd name="T92" fmla="*/ 68 w 104"/>
              <a:gd name="T93" fmla="*/ 64 h 88"/>
              <a:gd name="T94" fmla="*/ 68 w 104"/>
              <a:gd name="T95" fmla="*/ 72 h 88"/>
              <a:gd name="T96" fmla="*/ 96 w 104"/>
              <a:gd name="T97" fmla="*/ 52 h 88"/>
              <a:gd name="T98" fmla="*/ 92 w 104"/>
              <a:gd name="T99" fmla="*/ 56 h 88"/>
              <a:gd name="T100" fmla="*/ 80 w 104"/>
              <a:gd name="T101" fmla="*/ 56 h 88"/>
              <a:gd name="T102" fmla="*/ 80 w 104"/>
              <a:gd name="T103" fmla="*/ 48 h 88"/>
              <a:gd name="T104" fmla="*/ 96 w 104"/>
              <a:gd name="T105" fmla="*/ 44 h 88"/>
              <a:gd name="T106" fmla="*/ 96 w 104"/>
              <a:gd name="T107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" h="88">
                <a:moveTo>
                  <a:pt x="104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4"/>
                  <a:pt x="84" y="0"/>
                  <a:pt x="8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5" y="4"/>
                  <a:pt x="14" y="8"/>
                </a:cubicBezTo>
                <a:cubicBezTo>
                  <a:pt x="10" y="28"/>
                  <a:pt x="10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68"/>
                  <a:pt x="4" y="68"/>
                  <a:pt x="4" y="68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88"/>
                  <a:pt x="4" y="88"/>
                  <a:pt x="4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16" y="80"/>
                  <a:pt x="16" y="80"/>
                  <a:pt x="16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8"/>
                  <a:pt x="88" y="88"/>
                  <a:pt x="88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98" y="36"/>
                  <a:pt x="98" y="36"/>
                  <a:pt x="98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28"/>
                  <a:pt x="104" y="28"/>
                  <a:pt x="104" y="28"/>
                </a:cubicBezTo>
                <a:moveTo>
                  <a:pt x="22" y="9"/>
                </a:moveTo>
                <a:cubicBezTo>
                  <a:pt x="22" y="9"/>
                  <a:pt x="23" y="8"/>
                  <a:pt x="24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2" y="9"/>
                  <a:pt x="82" y="9"/>
                </a:cubicBezTo>
                <a:cubicBezTo>
                  <a:pt x="86" y="28"/>
                  <a:pt x="86" y="28"/>
                  <a:pt x="86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9"/>
                  <a:pt x="22" y="9"/>
                  <a:pt x="22" y="9"/>
                </a:cubicBezTo>
                <a:moveTo>
                  <a:pt x="24" y="56"/>
                </a:moveTo>
                <a:cubicBezTo>
                  <a:pt x="12" y="56"/>
                  <a:pt x="12" y="56"/>
                  <a:pt x="12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4"/>
                  <a:pt x="8" y="44"/>
                  <a:pt x="8" y="44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6"/>
                  <a:pt x="24" y="56"/>
                  <a:pt x="24" y="56"/>
                </a:cubicBezTo>
                <a:moveTo>
                  <a:pt x="68" y="72"/>
                </a:moveTo>
                <a:cubicBezTo>
                  <a:pt x="36" y="72"/>
                  <a:pt x="36" y="72"/>
                  <a:pt x="36" y="72"/>
                </a:cubicBezTo>
                <a:cubicBezTo>
                  <a:pt x="36" y="64"/>
                  <a:pt x="36" y="64"/>
                  <a:pt x="3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72"/>
                  <a:pt x="68" y="72"/>
                  <a:pt x="68" y="72"/>
                </a:cubicBezTo>
                <a:moveTo>
                  <a:pt x="96" y="52"/>
                </a:moveTo>
                <a:cubicBezTo>
                  <a:pt x="92" y="56"/>
                  <a:pt x="92" y="56"/>
                  <a:pt x="92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48"/>
                  <a:pt x="80" y="48"/>
                  <a:pt x="80" y="4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52"/>
                  <a:pt x="96" y="52"/>
                  <a:pt x="96" y="52"/>
                </a:cubicBez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7" name="Freeform 93"/>
          <p:cNvSpPr>
            <a:spLocks noChangeAspect="1"/>
          </p:cNvSpPr>
          <p:nvPr/>
        </p:nvSpPr>
        <p:spPr bwMode="auto">
          <a:xfrm>
            <a:off x="4885581" y="3585251"/>
            <a:ext cx="275164" cy="301752"/>
          </a:xfrm>
          <a:custGeom>
            <a:avLst/>
            <a:gdLst>
              <a:gd name="T0" fmla="*/ 88 w 88"/>
              <a:gd name="T1" fmla="*/ 68 h 96"/>
              <a:gd name="T2" fmla="*/ 88 w 88"/>
              <a:gd name="T3" fmla="*/ 60 h 96"/>
              <a:gd name="T4" fmla="*/ 52 w 88"/>
              <a:gd name="T5" fmla="*/ 36 h 96"/>
              <a:gd name="T6" fmla="*/ 52 w 88"/>
              <a:gd name="T7" fmla="*/ 8 h 96"/>
              <a:gd name="T8" fmla="*/ 44 w 88"/>
              <a:gd name="T9" fmla="*/ 0 h 96"/>
              <a:gd name="T10" fmla="*/ 36 w 88"/>
              <a:gd name="T11" fmla="*/ 8 h 96"/>
              <a:gd name="T12" fmla="*/ 36 w 88"/>
              <a:gd name="T13" fmla="*/ 36 h 96"/>
              <a:gd name="T14" fmla="*/ 0 w 88"/>
              <a:gd name="T15" fmla="*/ 60 h 96"/>
              <a:gd name="T16" fmla="*/ 0 w 88"/>
              <a:gd name="T17" fmla="*/ 68 h 96"/>
              <a:gd name="T18" fmla="*/ 36 w 88"/>
              <a:gd name="T19" fmla="*/ 56 h 96"/>
              <a:gd name="T20" fmla="*/ 36 w 88"/>
              <a:gd name="T21" fmla="*/ 78 h 96"/>
              <a:gd name="T22" fmla="*/ 24 w 88"/>
              <a:gd name="T23" fmla="*/ 88 h 96"/>
              <a:gd name="T24" fmla="*/ 24 w 88"/>
              <a:gd name="T25" fmla="*/ 96 h 96"/>
              <a:gd name="T26" fmla="*/ 44 w 88"/>
              <a:gd name="T27" fmla="*/ 88 h 96"/>
              <a:gd name="T28" fmla="*/ 64 w 88"/>
              <a:gd name="T29" fmla="*/ 96 h 96"/>
              <a:gd name="T30" fmla="*/ 64 w 88"/>
              <a:gd name="T31" fmla="*/ 88 h 96"/>
              <a:gd name="T32" fmla="*/ 52 w 88"/>
              <a:gd name="T33" fmla="*/ 78 h 96"/>
              <a:gd name="T34" fmla="*/ 52 w 88"/>
              <a:gd name="T35" fmla="*/ 56 h 96"/>
              <a:gd name="T36" fmla="*/ 88 w 88"/>
              <a:gd name="T37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96">
                <a:moveTo>
                  <a:pt x="88" y="68"/>
                </a:moveTo>
                <a:cubicBezTo>
                  <a:pt x="88" y="60"/>
                  <a:pt x="88" y="60"/>
                  <a:pt x="88" y="60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0"/>
                  <a:pt x="44" y="0"/>
                </a:cubicBezTo>
                <a:cubicBezTo>
                  <a:pt x="36" y="0"/>
                  <a:pt x="36" y="8"/>
                  <a:pt x="36" y="8"/>
                </a:cubicBezTo>
                <a:cubicBezTo>
                  <a:pt x="36" y="36"/>
                  <a:pt x="36" y="36"/>
                  <a:pt x="36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8"/>
                  <a:pt x="0" y="68"/>
                  <a:pt x="0" y="68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78"/>
                  <a:pt x="36" y="78"/>
                  <a:pt x="36" y="7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6"/>
                  <a:pt x="24" y="96"/>
                  <a:pt x="24" y="96"/>
                </a:cubicBezTo>
                <a:cubicBezTo>
                  <a:pt x="44" y="88"/>
                  <a:pt x="44" y="88"/>
                  <a:pt x="44" y="88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88"/>
                  <a:pt x="64" y="88"/>
                  <a:pt x="64" y="8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56"/>
                  <a:pt x="52" y="56"/>
                  <a:pt x="52" y="56"/>
                </a:cubicBezTo>
                <a:lnTo>
                  <a:pt x="88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8" name="Freeform 5"/>
          <p:cNvSpPr>
            <a:spLocks noChangeAspect="1" noEditPoints="1"/>
          </p:cNvSpPr>
          <p:nvPr/>
        </p:nvSpPr>
        <p:spPr bwMode="auto">
          <a:xfrm>
            <a:off x="5742436" y="4195595"/>
            <a:ext cx="353959" cy="301752"/>
          </a:xfrm>
          <a:custGeom>
            <a:avLst/>
            <a:gdLst>
              <a:gd name="T0" fmla="*/ 2825 w 4172"/>
              <a:gd name="T1" fmla="*/ 1474 h 3540"/>
              <a:gd name="T2" fmla="*/ 2441 w 4172"/>
              <a:gd name="T3" fmla="*/ 1474 h 3540"/>
              <a:gd name="T4" fmla="*/ 2825 w 4172"/>
              <a:gd name="T5" fmla="*/ 2678 h 3540"/>
              <a:gd name="T6" fmla="*/ 2441 w 4172"/>
              <a:gd name="T7" fmla="*/ 2678 h 3540"/>
              <a:gd name="T8" fmla="*/ 2825 w 4172"/>
              <a:gd name="T9" fmla="*/ 871 h 3540"/>
              <a:gd name="T10" fmla="*/ 2441 w 4172"/>
              <a:gd name="T11" fmla="*/ 871 h 3540"/>
              <a:gd name="T12" fmla="*/ 2825 w 4172"/>
              <a:gd name="T13" fmla="*/ 2076 h 3540"/>
              <a:gd name="T14" fmla="*/ 2441 w 4172"/>
              <a:gd name="T15" fmla="*/ 2076 h 3540"/>
              <a:gd name="T16" fmla="*/ 3382 w 4172"/>
              <a:gd name="T17" fmla="*/ 968 h 3540"/>
              <a:gd name="T18" fmla="*/ 3915 w 4172"/>
              <a:gd name="T19" fmla="*/ 1244 h 3540"/>
              <a:gd name="T20" fmla="*/ 3382 w 4172"/>
              <a:gd name="T21" fmla="*/ 3006 h 3540"/>
              <a:gd name="T22" fmla="*/ 3873 w 4172"/>
              <a:gd name="T23" fmla="*/ 3263 h 3540"/>
              <a:gd name="T24" fmla="*/ 3873 w 4172"/>
              <a:gd name="T25" fmla="*/ 968 h 3540"/>
              <a:gd name="T26" fmla="*/ 3416 w 4172"/>
              <a:gd name="T27" fmla="*/ 1728 h 3540"/>
              <a:gd name="T28" fmla="*/ 3416 w 4172"/>
              <a:gd name="T29" fmla="*/ 1395 h 3540"/>
              <a:gd name="T30" fmla="*/ 3416 w 4172"/>
              <a:gd name="T31" fmla="*/ 2773 h 3540"/>
              <a:gd name="T32" fmla="*/ 3416 w 4172"/>
              <a:gd name="T33" fmla="*/ 2440 h 3540"/>
              <a:gd name="T34" fmla="*/ 3416 w 4172"/>
              <a:gd name="T35" fmla="*/ 2251 h 3540"/>
              <a:gd name="T36" fmla="*/ 3416 w 4172"/>
              <a:gd name="T37" fmla="*/ 1917 h 3540"/>
              <a:gd name="T38" fmla="*/ 1894 w 4172"/>
              <a:gd name="T39" fmla="*/ 871 h 3540"/>
              <a:gd name="T40" fmla="*/ 1894 w 4172"/>
              <a:gd name="T41" fmla="*/ 487 h 3540"/>
              <a:gd name="T42" fmla="*/ 3012 w 4172"/>
              <a:gd name="T43" fmla="*/ 3172 h 3540"/>
              <a:gd name="T44" fmla="*/ 2278 w 4172"/>
              <a:gd name="T45" fmla="*/ 2925 h 3540"/>
              <a:gd name="T46" fmla="*/ 1270 w 4172"/>
              <a:gd name="T47" fmla="*/ 3283 h 3540"/>
              <a:gd name="T48" fmla="*/ 1270 w 4172"/>
              <a:gd name="T49" fmla="*/ 257 h 3540"/>
              <a:gd name="T50" fmla="*/ 3012 w 4172"/>
              <a:gd name="T51" fmla="*/ 3172 h 3540"/>
              <a:gd name="T52" fmla="*/ 2902 w 4172"/>
              <a:gd name="T53" fmla="*/ 0 h 3540"/>
              <a:gd name="T54" fmla="*/ 903 w 4172"/>
              <a:gd name="T55" fmla="*/ 3172 h 3540"/>
              <a:gd name="T56" fmla="*/ 3269 w 4172"/>
              <a:gd name="T57" fmla="*/ 3172 h 3540"/>
              <a:gd name="T58" fmla="*/ 2902 w 4172"/>
              <a:gd name="T59" fmla="*/ 0 h 3540"/>
              <a:gd name="T60" fmla="*/ 1731 w 4172"/>
              <a:gd name="T61" fmla="*/ 1474 h 3540"/>
              <a:gd name="T62" fmla="*/ 1347 w 4172"/>
              <a:gd name="T63" fmla="*/ 1474 h 3540"/>
              <a:gd name="T64" fmla="*/ 756 w 4172"/>
              <a:gd name="T65" fmla="*/ 1728 h 3540"/>
              <a:gd name="T66" fmla="*/ 423 w 4172"/>
              <a:gd name="T67" fmla="*/ 1728 h 3540"/>
              <a:gd name="T68" fmla="*/ 756 w 4172"/>
              <a:gd name="T69" fmla="*/ 2773 h 3540"/>
              <a:gd name="T70" fmla="*/ 423 w 4172"/>
              <a:gd name="T71" fmla="*/ 2773 h 3540"/>
              <a:gd name="T72" fmla="*/ 756 w 4172"/>
              <a:gd name="T73" fmla="*/ 2251 h 3540"/>
              <a:gd name="T74" fmla="*/ 423 w 4172"/>
              <a:gd name="T75" fmla="*/ 2251 h 3540"/>
              <a:gd name="T76" fmla="*/ 299 w 4172"/>
              <a:gd name="T77" fmla="*/ 3006 h 3540"/>
              <a:gd name="T78" fmla="*/ 299 w 4172"/>
              <a:gd name="T79" fmla="*/ 1225 h 3540"/>
              <a:gd name="T80" fmla="*/ 299 w 4172"/>
              <a:gd name="T81" fmla="*/ 968 h 3540"/>
              <a:gd name="T82" fmla="*/ 299 w 4172"/>
              <a:gd name="T83" fmla="*/ 3263 h 3540"/>
              <a:gd name="T84" fmla="*/ 789 w 4172"/>
              <a:gd name="T85" fmla="*/ 3006 h 3540"/>
              <a:gd name="T86" fmla="*/ 1347 w 4172"/>
              <a:gd name="T87" fmla="*/ 2678 h 3540"/>
              <a:gd name="T88" fmla="*/ 1347 w 4172"/>
              <a:gd name="T89" fmla="*/ 2294 h 3540"/>
              <a:gd name="T90" fmla="*/ 1347 w 4172"/>
              <a:gd name="T91" fmla="*/ 2076 h 3540"/>
              <a:gd name="T92" fmla="*/ 1347 w 4172"/>
              <a:gd name="T93" fmla="*/ 1692 h 3540"/>
              <a:gd name="T94" fmla="*/ 1894 w 4172"/>
              <a:gd name="T95" fmla="*/ 2678 h 3540"/>
              <a:gd name="T96" fmla="*/ 1894 w 4172"/>
              <a:gd name="T97" fmla="*/ 2294 h 3540"/>
              <a:gd name="T98" fmla="*/ 1347 w 4172"/>
              <a:gd name="T99" fmla="*/ 871 h 3540"/>
              <a:gd name="T100" fmla="*/ 1347 w 4172"/>
              <a:gd name="T101" fmla="*/ 487 h 3540"/>
              <a:gd name="T102" fmla="*/ 1894 w 4172"/>
              <a:gd name="T103" fmla="*/ 2076 h 3540"/>
              <a:gd name="T104" fmla="*/ 1894 w 4172"/>
              <a:gd name="T105" fmla="*/ 1692 h 3540"/>
              <a:gd name="T106" fmla="*/ 1894 w 4172"/>
              <a:gd name="T107" fmla="*/ 1474 h 3540"/>
              <a:gd name="T108" fmla="*/ 1894 w 4172"/>
              <a:gd name="T109" fmla="*/ 1089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72" h="3540">
                <a:moveTo>
                  <a:pt x="2441" y="1474"/>
                </a:moveTo>
                <a:lnTo>
                  <a:pt x="2441" y="1474"/>
                </a:lnTo>
                <a:lnTo>
                  <a:pt x="2825" y="1474"/>
                </a:lnTo>
                <a:lnTo>
                  <a:pt x="2825" y="1089"/>
                </a:lnTo>
                <a:lnTo>
                  <a:pt x="2441" y="1089"/>
                </a:lnTo>
                <a:lnTo>
                  <a:pt x="2441" y="1474"/>
                </a:lnTo>
                <a:close/>
                <a:moveTo>
                  <a:pt x="2441" y="2678"/>
                </a:moveTo>
                <a:lnTo>
                  <a:pt x="2441" y="2678"/>
                </a:lnTo>
                <a:lnTo>
                  <a:pt x="2825" y="2678"/>
                </a:lnTo>
                <a:lnTo>
                  <a:pt x="2825" y="2294"/>
                </a:lnTo>
                <a:lnTo>
                  <a:pt x="2441" y="2294"/>
                </a:lnTo>
                <a:lnTo>
                  <a:pt x="2441" y="2678"/>
                </a:lnTo>
                <a:close/>
                <a:moveTo>
                  <a:pt x="2441" y="871"/>
                </a:moveTo>
                <a:lnTo>
                  <a:pt x="2441" y="871"/>
                </a:lnTo>
                <a:lnTo>
                  <a:pt x="2825" y="871"/>
                </a:lnTo>
                <a:lnTo>
                  <a:pt x="2825" y="487"/>
                </a:lnTo>
                <a:lnTo>
                  <a:pt x="2441" y="487"/>
                </a:lnTo>
                <a:lnTo>
                  <a:pt x="2441" y="871"/>
                </a:lnTo>
                <a:close/>
                <a:moveTo>
                  <a:pt x="2441" y="2076"/>
                </a:moveTo>
                <a:lnTo>
                  <a:pt x="2441" y="2076"/>
                </a:lnTo>
                <a:lnTo>
                  <a:pt x="2825" y="2076"/>
                </a:lnTo>
                <a:lnTo>
                  <a:pt x="2825" y="1692"/>
                </a:lnTo>
                <a:lnTo>
                  <a:pt x="2441" y="1692"/>
                </a:lnTo>
                <a:lnTo>
                  <a:pt x="2441" y="2076"/>
                </a:lnTo>
                <a:close/>
                <a:moveTo>
                  <a:pt x="3873" y="968"/>
                </a:moveTo>
                <a:lnTo>
                  <a:pt x="3873" y="968"/>
                </a:lnTo>
                <a:lnTo>
                  <a:pt x="3382" y="968"/>
                </a:lnTo>
                <a:lnTo>
                  <a:pt x="3382" y="1225"/>
                </a:lnTo>
                <a:lnTo>
                  <a:pt x="3873" y="1225"/>
                </a:lnTo>
                <a:cubicBezTo>
                  <a:pt x="3901" y="1225"/>
                  <a:pt x="3915" y="1241"/>
                  <a:pt x="3915" y="1244"/>
                </a:cubicBezTo>
                <a:lnTo>
                  <a:pt x="3915" y="2986"/>
                </a:lnTo>
                <a:cubicBezTo>
                  <a:pt x="3915" y="2990"/>
                  <a:pt x="3901" y="3006"/>
                  <a:pt x="3873" y="3006"/>
                </a:cubicBezTo>
                <a:lnTo>
                  <a:pt x="3382" y="3006"/>
                </a:lnTo>
                <a:lnTo>
                  <a:pt x="3382" y="3172"/>
                </a:lnTo>
                <a:cubicBezTo>
                  <a:pt x="3382" y="3203"/>
                  <a:pt x="3379" y="3234"/>
                  <a:pt x="3374" y="3263"/>
                </a:cubicBezTo>
                <a:lnTo>
                  <a:pt x="3873" y="3263"/>
                </a:lnTo>
                <a:cubicBezTo>
                  <a:pt x="4038" y="3263"/>
                  <a:pt x="4172" y="3139"/>
                  <a:pt x="4172" y="2986"/>
                </a:cubicBezTo>
                <a:lnTo>
                  <a:pt x="4172" y="1244"/>
                </a:lnTo>
                <a:cubicBezTo>
                  <a:pt x="4172" y="1092"/>
                  <a:pt x="4038" y="968"/>
                  <a:pt x="3873" y="968"/>
                </a:cubicBezTo>
                <a:lnTo>
                  <a:pt x="3873" y="968"/>
                </a:lnTo>
                <a:close/>
                <a:moveTo>
                  <a:pt x="3416" y="1728"/>
                </a:moveTo>
                <a:lnTo>
                  <a:pt x="3416" y="1728"/>
                </a:lnTo>
                <a:lnTo>
                  <a:pt x="3749" y="1728"/>
                </a:lnTo>
                <a:lnTo>
                  <a:pt x="3749" y="1395"/>
                </a:lnTo>
                <a:lnTo>
                  <a:pt x="3416" y="1395"/>
                </a:lnTo>
                <a:lnTo>
                  <a:pt x="3416" y="1728"/>
                </a:lnTo>
                <a:close/>
                <a:moveTo>
                  <a:pt x="3416" y="2773"/>
                </a:moveTo>
                <a:lnTo>
                  <a:pt x="3416" y="2773"/>
                </a:lnTo>
                <a:lnTo>
                  <a:pt x="3749" y="2773"/>
                </a:lnTo>
                <a:lnTo>
                  <a:pt x="3749" y="2440"/>
                </a:lnTo>
                <a:lnTo>
                  <a:pt x="3416" y="2440"/>
                </a:lnTo>
                <a:lnTo>
                  <a:pt x="3416" y="2773"/>
                </a:lnTo>
                <a:close/>
                <a:moveTo>
                  <a:pt x="3416" y="2251"/>
                </a:moveTo>
                <a:lnTo>
                  <a:pt x="3416" y="2251"/>
                </a:lnTo>
                <a:lnTo>
                  <a:pt x="3749" y="2251"/>
                </a:lnTo>
                <a:lnTo>
                  <a:pt x="3749" y="1917"/>
                </a:lnTo>
                <a:lnTo>
                  <a:pt x="3416" y="1917"/>
                </a:lnTo>
                <a:lnTo>
                  <a:pt x="3416" y="2251"/>
                </a:lnTo>
                <a:close/>
                <a:moveTo>
                  <a:pt x="1894" y="871"/>
                </a:moveTo>
                <a:lnTo>
                  <a:pt x="1894" y="871"/>
                </a:lnTo>
                <a:lnTo>
                  <a:pt x="2278" y="871"/>
                </a:lnTo>
                <a:lnTo>
                  <a:pt x="2278" y="487"/>
                </a:lnTo>
                <a:lnTo>
                  <a:pt x="1894" y="487"/>
                </a:lnTo>
                <a:lnTo>
                  <a:pt x="1894" y="871"/>
                </a:lnTo>
                <a:close/>
                <a:moveTo>
                  <a:pt x="3012" y="3172"/>
                </a:moveTo>
                <a:lnTo>
                  <a:pt x="3012" y="3172"/>
                </a:lnTo>
                <a:cubicBezTo>
                  <a:pt x="3012" y="3233"/>
                  <a:pt x="2962" y="3283"/>
                  <a:pt x="2902" y="3283"/>
                </a:cubicBezTo>
                <a:lnTo>
                  <a:pt x="2278" y="3283"/>
                </a:lnTo>
                <a:lnTo>
                  <a:pt x="2278" y="2925"/>
                </a:lnTo>
                <a:lnTo>
                  <a:pt x="1894" y="2925"/>
                </a:lnTo>
                <a:lnTo>
                  <a:pt x="1894" y="3283"/>
                </a:lnTo>
                <a:lnTo>
                  <a:pt x="1270" y="3283"/>
                </a:lnTo>
                <a:cubicBezTo>
                  <a:pt x="1209" y="3283"/>
                  <a:pt x="1160" y="3233"/>
                  <a:pt x="1160" y="3172"/>
                </a:cubicBezTo>
                <a:lnTo>
                  <a:pt x="1160" y="367"/>
                </a:lnTo>
                <a:cubicBezTo>
                  <a:pt x="1160" y="306"/>
                  <a:pt x="1209" y="257"/>
                  <a:pt x="1270" y="257"/>
                </a:cubicBezTo>
                <a:lnTo>
                  <a:pt x="2902" y="257"/>
                </a:lnTo>
                <a:cubicBezTo>
                  <a:pt x="2962" y="257"/>
                  <a:pt x="3012" y="306"/>
                  <a:pt x="3012" y="367"/>
                </a:cubicBezTo>
                <a:lnTo>
                  <a:pt x="3012" y="3172"/>
                </a:lnTo>
                <a:lnTo>
                  <a:pt x="3012" y="3172"/>
                </a:lnTo>
                <a:close/>
                <a:moveTo>
                  <a:pt x="2902" y="0"/>
                </a:moveTo>
                <a:lnTo>
                  <a:pt x="2902" y="0"/>
                </a:lnTo>
                <a:lnTo>
                  <a:pt x="1270" y="0"/>
                </a:lnTo>
                <a:cubicBezTo>
                  <a:pt x="1068" y="0"/>
                  <a:pt x="903" y="164"/>
                  <a:pt x="903" y="367"/>
                </a:cubicBezTo>
                <a:lnTo>
                  <a:pt x="903" y="3172"/>
                </a:lnTo>
                <a:cubicBezTo>
                  <a:pt x="903" y="3375"/>
                  <a:pt x="1068" y="3540"/>
                  <a:pt x="1270" y="3540"/>
                </a:cubicBezTo>
                <a:lnTo>
                  <a:pt x="2902" y="3540"/>
                </a:lnTo>
                <a:cubicBezTo>
                  <a:pt x="3104" y="3540"/>
                  <a:pt x="3269" y="3375"/>
                  <a:pt x="3269" y="3172"/>
                </a:cubicBezTo>
                <a:lnTo>
                  <a:pt x="3269" y="367"/>
                </a:lnTo>
                <a:cubicBezTo>
                  <a:pt x="3269" y="164"/>
                  <a:pt x="3104" y="0"/>
                  <a:pt x="2902" y="0"/>
                </a:cubicBezTo>
                <a:lnTo>
                  <a:pt x="2902" y="0"/>
                </a:lnTo>
                <a:close/>
                <a:moveTo>
                  <a:pt x="1347" y="1474"/>
                </a:moveTo>
                <a:lnTo>
                  <a:pt x="1347" y="1474"/>
                </a:lnTo>
                <a:lnTo>
                  <a:pt x="1731" y="1474"/>
                </a:lnTo>
                <a:lnTo>
                  <a:pt x="1731" y="1089"/>
                </a:lnTo>
                <a:lnTo>
                  <a:pt x="1347" y="1089"/>
                </a:lnTo>
                <a:lnTo>
                  <a:pt x="1347" y="1474"/>
                </a:lnTo>
                <a:close/>
                <a:moveTo>
                  <a:pt x="423" y="1728"/>
                </a:moveTo>
                <a:lnTo>
                  <a:pt x="423" y="1728"/>
                </a:lnTo>
                <a:lnTo>
                  <a:pt x="756" y="1728"/>
                </a:lnTo>
                <a:lnTo>
                  <a:pt x="756" y="1395"/>
                </a:lnTo>
                <a:lnTo>
                  <a:pt x="423" y="1395"/>
                </a:lnTo>
                <a:lnTo>
                  <a:pt x="423" y="1728"/>
                </a:lnTo>
                <a:close/>
                <a:moveTo>
                  <a:pt x="423" y="2773"/>
                </a:moveTo>
                <a:lnTo>
                  <a:pt x="423" y="2773"/>
                </a:lnTo>
                <a:lnTo>
                  <a:pt x="756" y="2773"/>
                </a:lnTo>
                <a:lnTo>
                  <a:pt x="756" y="2440"/>
                </a:lnTo>
                <a:lnTo>
                  <a:pt x="423" y="2440"/>
                </a:lnTo>
                <a:lnTo>
                  <a:pt x="423" y="2773"/>
                </a:lnTo>
                <a:close/>
                <a:moveTo>
                  <a:pt x="423" y="2251"/>
                </a:moveTo>
                <a:lnTo>
                  <a:pt x="423" y="2251"/>
                </a:lnTo>
                <a:lnTo>
                  <a:pt x="756" y="2251"/>
                </a:lnTo>
                <a:lnTo>
                  <a:pt x="756" y="1917"/>
                </a:lnTo>
                <a:lnTo>
                  <a:pt x="423" y="1917"/>
                </a:lnTo>
                <a:lnTo>
                  <a:pt x="423" y="2251"/>
                </a:lnTo>
                <a:close/>
                <a:moveTo>
                  <a:pt x="789" y="3006"/>
                </a:moveTo>
                <a:lnTo>
                  <a:pt x="789" y="3006"/>
                </a:lnTo>
                <a:lnTo>
                  <a:pt x="299" y="3006"/>
                </a:lnTo>
                <a:cubicBezTo>
                  <a:pt x="270" y="3006"/>
                  <a:pt x="256" y="2990"/>
                  <a:pt x="256" y="2986"/>
                </a:cubicBezTo>
                <a:lnTo>
                  <a:pt x="256" y="1244"/>
                </a:lnTo>
                <a:cubicBezTo>
                  <a:pt x="256" y="1241"/>
                  <a:pt x="270" y="1225"/>
                  <a:pt x="299" y="1225"/>
                </a:cubicBezTo>
                <a:lnTo>
                  <a:pt x="789" y="1225"/>
                </a:lnTo>
                <a:lnTo>
                  <a:pt x="789" y="968"/>
                </a:lnTo>
                <a:lnTo>
                  <a:pt x="299" y="968"/>
                </a:lnTo>
                <a:cubicBezTo>
                  <a:pt x="134" y="968"/>
                  <a:pt x="0" y="1092"/>
                  <a:pt x="0" y="1244"/>
                </a:cubicBezTo>
                <a:lnTo>
                  <a:pt x="0" y="2986"/>
                </a:lnTo>
                <a:cubicBezTo>
                  <a:pt x="0" y="3139"/>
                  <a:pt x="134" y="3263"/>
                  <a:pt x="299" y="3263"/>
                </a:cubicBezTo>
                <a:lnTo>
                  <a:pt x="798" y="3263"/>
                </a:lnTo>
                <a:cubicBezTo>
                  <a:pt x="793" y="3234"/>
                  <a:pt x="789" y="3203"/>
                  <a:pt x="789" y="3172"/>
                </a:cubicBezTo>
                <a:lnTo>
                  <a:pt x="789" y="3006"/>
                </a:lnTo>
                <a:lnTo>
                  <a:pt x="789" y="3006"/>
                </a:lnTo>
                <a:close/>
                <a:moveTo>
                  <a:pt x="1347" y="2678"/>
                </a:moveTo>
                <a:lnTo>
                  <a:pt x="1347" y="2678"/>
                </a:lnTo>
                <a:lnTo>
                  <a:pt x="1731" y="2678"/>
                </a:lnTo>
                <a:lnTo>
                  <a:pt x="1731" y="2294"/>
                </a:lnTo>
                <a:lnTo>
                  <a:pt x="1347" y="2294"/>
                </a:lnTo>
                <a:lnTo>
                  <a:pt x="1347" y="2678"/>
                </a:lnTo>
                <a:close/>
                <a:moveTo>
                  <a:pt x="1347" y="2076"/>
                </a:moveTo>
                <a:lnTo>
                  <a:pt x="1347" y="2076"/>
                </a:lnTo>
                <a:lnTo>
                  <a:pt x="1731" y="2076"/>
                </a:lnTo>
                <a:lnTo>
                  <a:pt x="1731" y="1692"/>
                </a:lnTo>
                <a:lnTo>
                  <a:pt x="1347" y="1692"/>
                </a:lnTo>
                <a:lnTo>
                  <a:pt x="1347" y="2076"/>
                </a:lnTo>
                <a:close/>
                <a:moveTo>
                  <a:pt x="1894" y="2678"/>
                </a:moveTo>
                <a:lnTo>
                  <a:pt x="1894" y="2678"/>
                </a:lnTo>
                <a:lnTo>
                  <a:pt x="2278" y="2678"/>
                </a:lnTo>
                <a:lnTo>
                  <a:pt x="2278" y="2294"/>
                </a:lnTo>
                <a:lnTo>
                  <a:pt x="1894" y="2294"/>
                </a:lnTo>
                <a:lnTo>
                  <a:pt x="1894" y="2678"/>
                </a:lnTo>
                <a:close/>
                <a:moveTo>
                  <a:pt x="1347" y="871"/>
                </a:moveTo>
                <a:lnTo>
                  <a:pt x="1347" y="871"/>
                </a:lnTo>
                <a:lnTo>
                  <a:pt x="1731" y="871"/>
                </a:lnTo>
                <a:lnTo>
                  <a:pt x="1731" y="487"/>
                </a:lnTo>
                <a:lnTo>
                  <a:pt x="1347" y="487"/>
                </a:lnTo>
                <a:lnTo>
                  <a:pt x="1347" y="871"/>
                </a:lnTo>
                <a:close/>
                <a:moveTo>
                  <a:pt x="1894" y="2076"/>
                </a:moveTo>
                <a:lnTo>
                  <a:pt x="1894" y="2076"/>
                </a:lnTo>
                <a:lnTo>
                  <a:pt x="2278" y="2076"/>
                </a:lnTo>
                <a:lnTo>
                  <a:pt x="2278" y="1692"/>
                </a:lnTo>
                <a:lnTo>
                  <a:pt x="1894" y="1692"/>
                </a:lnTo>
                <a:lnTo>
                  <a:pt x="1894" y="2076"/>
                </a:lnTo>
                <a:close/>
                <a:moveTo>
                  <a:pt x="1894" y="1474"/>
                </a:moveTo>
                <a:lnTo>
                  <a:pt x="1894" y="1474"/>
                </a:lnTo>
                <a:lnTo>
                  <a:pt x="2278" y="1474"/>
                </a:lnTo>
                <a:lnTo>
                  <a:pt x="2278" y="1089"/>
                </a:lnTo>
                <a:lnTo>
                  <a:pt x="1894" y="1089"/>
                </a:lnTo>
                <a:lnTo>
                  <a:pt x="1894" y="1474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1" name="Freeform 44"/>
          <p:cNvSpPr>
            <a:spLocks noChangeAspect="1" noEditPoints="1"/>
          </p:cNvSpPr>
          <p:nvPr/>
        </p:nvSpPr>
        <p:spPr bwMode="auto">
          <a:xfrm>
            <a:off x="7797253" y="4195595"/>
            <a:ext cx="308089" cy="301752"/>
          </a:xfrm>
          <a:custGeom>
            <a:avLst/>
            <a:gdLst>
              <a:gd name="T0" fmla="*/ 1675 w 6224"/>
              <a:gd name="T1" fmla="*/ 5296 h 6096"/>
              <a:gd name="T2" fmla="*/ 1590 w 6224"/>
              <a:gd name="T3" fmla="*/ 4600 h 6096"/>
              <a:gd name="T4" fmla="*/ 4291 w 6224"/>
              <a:gd name="T5" fmla="*/ 5370 h 6096"/>
              <a:gd name="T6" fmla="*/ 4506 w 6224"/>
              <a:gd name="T7" fmla="*/ 4600 h 6096"/>
              <a:gd name="T8" fmla="*/ 3376 w 6224"/>
              <a:gd name="T9" fmla="*/ 4261 h 6096"/>
              <a:gd name="T10" fmla="*/ 2980 w 6224"/>
              <a:gd name="T11" fmla="*/ 4591 h 6096"/>
              <a:gd name="T12" fmla="*/ 2727 w 6224"/>
              <a:gd name="T13" fmla="*/ 4144 h 6096"/>
              <a:gd name="T14" fmla="*/ 1582 w 6224"/>
              <a:gd name="T15" fmla="*/ 2733 h 6096"/>
              <a:gd name="T16" fmla="*/ 1756 w 6224"/>
              <a:gd name="T17" fmla="*/ 3216 h 6096"/>
              <a:gd name="T18" fmla="*/ 1250 w 6224"/>
              <a:gd name="T19" fmla="*/ 3303 h 6096"/>
              <a:gd name="T20" fmla="*/ 1250 w 6224"/>
              <a:gd name="T21" fmla="*/ 2791 h 6096"/>
              <a:gd name="T22" fmla="*/ 6145 w 6224"/>
              <a:gd name="T23" fmla="*/ 2814 h 6096"/>
              <a:gd name="T24" fmla="*/ 6058 w 6224"/>
              <a:gd name="T25" fmla="*/ 3320 h 6096"/>
              <a:gd name="T26" fmla="*/ 5573 w 6224"/>
              <a:gd name="T27" fmla="*/ 3148 h 6096"/>
              <a:gd name="T28" fmla="*/ 5828 w 6224"/>
              <a:gd name="T29" fmla="*/ 2701 h 6096"/>
              <a:gd name="T30" fmla="*/ 4749 w 6224"/>
              <a:gd name="T31" fmla="*/ 1550 h 6096"/>
              <a:gd name="T32" fmla="*/ 4419 w 6224"/>
              <a:gd name="T33" fmla="*/ 1945 h 6096"/>
              <a:gd name="T34" fmla="*/ 4089 w 6224"/>
              <a:gd name="T35" fmla="*/ 1550 h 6096"/>
              <a:gd name="T36" fmla="*/ 935 w 6224"/>
              <a:gd name="T37" fmla="*/ 898 h 6096"/>
              <a:gd name="T38" fmla="*/ 1190 w 6224"/>
              <a:gd name="T39" fmla="*/ 1345 h 6096"/>
              <a:gd name="T40" fmla="*/ 705 w 6224"/>
              <a:gd name="T41" fmla="*/ 1516 h 6096"/>
              <a:gd name="T42" fmla="*/ 619 w 6224"/>
              <a:gd name="T43" fmla="*/ 1011 h 6096"/>
              <a:gd name="T44" fmla="*/ 2418 w 6224"/>
              <a:gd name="T45" fmla="*/ 588 h 6096"/>
              <a:gd name="T46" fmla="*/ 2177 w 6224"/>
              <a:gd name="T47" fmla="*/ 1628 h 6096"/>
              <a:gd name="T48" fmla="*/ 3776 w 6224"/>
              <a:gd name="T49" fmla="*/ 87 h 6096"/>
              <a:gd name="T50" fmla="*/ 5273 w 6224"/>
              <a:gd name="T51" fmla="*/ 968 h 6096"/>
              <a:gd name="T52" fmla="*/ 6050 w 6224"/>
              <a:gd name="T53" fmla="*/ 2531 h 6096"/>
              <a:gd name="T54" fmla="*/ 5511 w 6224"/>
              <a:gd name="T55" fmla="*/ 2116 h 6096"/>
              <a:gd name="T56" fmla="*/ 4892 w 6224"/>
              <a:gd name="T57" fmla="*/ 1379 h 6096"/>
              <a:gd name="T58" fmla="*/ 4015 w 6224"/>
              <a:gd name="T59" fmla="*/ 598 h 6096"/>
              <a:gd name="T60" fmla="*/ 3980 w 6224"/>
              <a:gd name="T61" fmla="*/ 945 h 6096"/>
              <a:gd name="T62" fmla="*/ 3353 w 6224"/>
              <a:gd name="T63" fmla="*/ 1696 h 6096"/>
              <a:gd name="T64" fmla="*/ 3369 w 6224"/>
              <a:gd name="T65" fmla="*/ 1931 h 6096"/>
              <a:gd name="T66" fmla="*/ 4608 w 6224"/>
              <a:gd name="T67" fmla="*/ 2103 h 6096"/>
              <a:gd name="T68" fmla="*/ 5379 w 6224"/>
              <a:gd name="T69" fmla="*/ 3167 h 6096"/>
              <a:gd name="T70" fmla="*/ 5017 w 6224"/>
              <a:gd name="T71" fmla="*/ 4561 h 6096"/>
              <a:gd name="T72" fmla="*/ 5700 w 6224"/>
              <a:gd name="T73" fmla="*/ 3523 h 6096"/>
              <a:gd name="T74" fmla="*/ 5860 w 6224"/>
              <a:gd name="T75" fmla="*/ 4223 h 6096"/>
              <a:gd name="T76" fmla="*/ 4755 w 6224"/>
              <a:gd name="T77" fmla="*/ 5572 h 6096"/>
              <a:gd name="T78" fmla="*/ 3048 w 6224"/>
              <a:gd name="T79" fmla="*/ 6096 h 6096"/>
              <a:gd name="T80" fmla="*/ 1307 w 6224"/>
              <a:gd name="T81" fmla="*/ 5549 h 6096"/>
              <a:gd name="T82" fmla="*/ 206 w 6224"/>
              <a:gd name="T83" fmla="*/ 4150 h 6096"/>
              <a:gd name="T84" fmla="*/ 89 w 6224"/>
              <a:gd name="T85" fmla="*/ 2318 h 6096"/>
              <a:gd name="T86" fmla="*/ 692 w 6224"/>
              <a:gd name="T87" fmla="*/ 1720 h 6096"/>
              <a:gd name="T88" fmla="*/ 952 w 6224"/>
              <a:gd name="T89" fmla="*/ 2929 h 6096"/>
              <a:gd name="T90" fmla="*/ 573 w 6224"/>
              <a:gd name="T91" fmla="*/ 3951 h 6096"/>
              <a:gd name="T92" fmla="*/ 1479 w 6224"/>
              <a:gd name="T93" fmla="*/ 4221 h 6096"/>
              <a:gd name="T94" fmla="*/ 1662 w 6224"/>
              <a:gd name="T95" fmla="*/ 3942 h 6096"/>
              <a:gd name="T96" fmla="*/ 2533 w 6224"/>
              <a:gd name="T97" fmla="*/ 4397 h 6096"/>
              <a:gd name="T98" fmla="*/ 2195 w 6224"/>
              <a:gd name="T99" fmla="*/ 5262 h 6096"/>
              <a:gd name="T100" fmla="*/ 3040 w 6224"/>
              <a:gd name="T101" fmla="*/ 4787 h 6096"/>
              <a:gd name="T102" fmla="*/ 3900 w 6224"/>
              <a:gd name="T103" fmla="*/ 5262 h 6096"/>
              <a:gd name="T104" fmla="*/ 3550 w 6224"/>
              <a:gd name="T105" fmla="*/ 4395 h 6096"/>
              <a:gd name="T106" fmla="*/ 4432 w 6224"/>
              <a:gd name="T107" fmla="*/ 3948 h 6096"/>
              <a:gd name="T108" fmla="*/ 2929 w 6224"/>
              <a:gd name="T109" fmla="*/ 3746 h 6096"/>
              <a:gd name="T110" fmla="*/ 2522 w 6224"/>
              <a:gd name="T111" fmla="*/ 1914 h 6096"/>
              <a:gd name="T112" fmla="*/ 1465 w 6224"/>
              <a:gd name="T113" fmla="*/ 2520 h 6096"/>
              <a:gd name="T114" fmla="*/ 1290 w 6224"/>
              <a:gd name="T115" fmla="*/ 1550 h 6096"/>
              <a:gd name="T116" fmla="*/ 1922 w 6224"/>
              <a:gd name="T117" fmla="*/ 811 h 6096"/>
              <a:gd name="T118" fmla="*/ 1243 w 6224"/>
              <a:gd name="T119" fmla="*/ 851 h 6096"/>
              <a:gd name="T120" fmla="*/ 2143 w 6224"/>
              <a:gd name="T121" fmla="*/ 138 h 6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24" h="6096">
                <a:moveTo>
                  <a:pt x="1590" y="4600"/>
                </a:moveTo>
                <a:lnTo>
                  <a:pt x="1460" y="4647"/>
                </a:lnTo>
                <a:lnTo>
                  <a:pt x="1333" y="4700"/>
                </a:lnTo>
                <a:lnTo>
                  <a:pt x="1213" y="4757"/>
                </a:lnTo>
                <a:lnTo>
                  <a:pt x="1098" y="4819"/>
                </a:lnTo>
                <a:lnTo>
                  <a:pt x="1201" y="4927"/>
                </a:lnTo>
                <a:lnTo>
                  <a:pt x="1311" y="5028"/>
                </a:lnTo>
                <a:lnTo>
                  <a:pt x="1428" y="5125"/>
                </a:lnTo>
                <a:lnTo>
                  <a:pt x="1548" y="5213"/>
                </a:lnTo>
                <a:lnTo>
                  <a:pt x="1675" y="5296"/>
                </a:lnTo>
                <a:lnTo>
                  <a:pt x="1805" y="5370"/>
                </a:lnTo>
                <a:lnTo>
                  <a:pt x="1941" y="5438"/>
                </a:lnTo>
                <a:lnTo>
                  <a:pt x="2080" y="5498"/>
                </a:lnTo>
                <a:lnTo>
                  <a:pt x="1997" y="5394"/>
                </a:lnTo>
                <a:lnTo>
                  <a:pt x="1918" y="5281"/>
                </a:lnTo>
                <a:lnTo>
                  <a:pt x="1843" y="5159"/>
                </a:lnTo>
                <a:lnTo>
                  <a:pt x="1773" y="5030"/>
                </a:lnTo>
                <a:lnTo>
                  <a:pt x="1707" y="4895"/>
                </a:lnTo>
                <a:lnTo>
                  <a:pt x="1647" y="4749"/>
                </a:lnTo>
                <a:lnTo>
                  <a:pt x="1590" y="4600"/>
                </a:lnTo>
                <a:close/>
                <a:moveTo>
                  <a:pt x="4506" y="4600"/>
                </a:moveTo>
                <a:lnTo>
                  <a:pt x="4449" y="4749"/>
                </a:lnTo>
                <a:lnTo>
                  <a:pt x="4389" y="4893"/>
                </a:lnTo>
                <a:lnTo>
                  <a:pt x="4323" y="5030"/>
                </a:lnTo>
                <a:lnTo>
                  <a:pt x="4253" y="5159"/>
                </a:lnTo>
                <a:lnTo>
                  <a:pt x="4178" y="5281"/>
                </a:lnTo>
                <a:lnTo>
                  <a:pt x="4098" y="5394"/>
                </a:lnTo>
                <a:lnTo>
                  <a:pt x="4015" y="5498"/>
                </a:lnTo>
                <a:lnTo>
                  <a:pt x="4155" y="5438"/>
                </a:lnTo>
                <a:lnTo>
                  <a:pt x="4291" y="5370"/>
                </a:lnTo>
                <a:lnTo>
                  <a:pt x="4421" y="5296"/>
                </a:lnTo>
                <a:lnTo>
                  <a:pt x="4547" y="5213"/>
                </a:lnTo>
                <a:lnTo>
                  <a:pt x="4668" y="5125"/>
                </a:lnTo>
                <a:lnTo>
                  <a:pt x="4785" y="5028"/>
                </a:lnTo>
                <a:lnTo>
                  <a:pt x="4894" y="4927"/>
                </a:lnTo>
                <a:lnTo>
                  <a:pt x="4998" y="4817"/>
                </a:lnTo>
                <a:lnTo>
                  <a:pt x="4883" y="4757"/>
                </a:lnTo>
                <a:lnTo>
                  <a:pt x="4762" y="4700"/>
                </a:lnTo>
                <a:lnTo>
                  <a:pt x="4636" y="4647"/>
                </a:lnTo>
                <a:lnTo>
                  <a:pt x="4506" y="4600"/>
                </a:lnTo>
                <a:close/>
                <a:moveTo>
                  <a:pt x="3040" y="3925"/>
                </a:moveTo>
                <a:lnTo>
                  <a:pt x="3101" y="3931"/>
                </a:lnTo>
                <a:lnTo>
                  <a:pt x="3157" y="3946"/>
                </a:lnTo>
                <a:lnTo>
                  <a:pt x="3210" y="3970"/>
                </a:lnTo>
                <a:lnTo>
                  <a:pt x="3257" y="4004"/>
                </a:lnTo>
                <a:lnTo>
                  <a:pt x="3297" y="4044"/>
                </a:lnTo>
                <a:lnTo>
                  <a:pt x="3331" y="4091"/>
                </a:lnTo>
                <a:lnTo>
                  <a:pt x="3355" y="4144"/>
                </a:lnTo>
                <a:lnTo>
                  <a:pt x="3370" y="4200"/>
                </a:lnTo>
                <a:lnTo>
                  <a:pt x="3376" y="4261"/>
                </a:lnTo>
                <a:lnTo>
                  <a:pt x="3370" y="4321"/>
                </a:lnTo>
                <a:lnTo>
                  <a:pt x="3355" y="4378"/>
                </a:lnTo>
                <a:lnTo>
                  <a:pt x="3331" y="4429"/>
                </a:lnTo>
                <a:lnTo>
                  <a:pt x="3297" y="4476"/>
                </a:lnTo>
                <a:lnTo>
                  <a:pt x="3257" y="4517"/>
                </a:lnTo>
                <a:lnTo>
                  <a:pt x="3210" y="4549"/>
                </a:lnTo>
                <a:lnTo>
                  <a:pt x="3157" y="4574"/>
                </a:lnTo>
                <a:lnTo>
                  <a:pt x="3101" y="4591"/>
                </a:lnTo>
                <a:lnTo>
                  <a:pt x="3040" y="4595"/>
                </a:lnTo>
                <a:lnTo>
                  <a:pt x="2980" y="4591"/>
                </a:lnTo>
                <a:lnTo>
                  <a:pt x="2923" y="4574"/>
                </a:lnTo>
                <a:lnTo>
                  <a:pt x="2872" y="4549"/>
                </a:lnTo>
                <a:lnTo>
                  <a:pt x="2825" y="4517"/>
                </a:lnTo>
                <a:lnTo>
                  <a:pt x="2784" y="4476"/>
                </a:lnTo>
                <a:lnTo>
                  <a:pt x="2752" y="4429"/>
                </a:lnTo>
                <a:lnTo>
                  <a:pt x="2727" y="4378"/>
                </a:lnTo>
                <a:lnTo>
                  <a:pt x="2712" y="4321"/>
                </a:lnTo>
                <a:lnTo>
                  <a:pt x="2706" y="4261"/>
                </a:lnTo>
                <a:lnTo>
                  <a:pt x="2712" y="4200"/>
                </a:lnTo>
                <a:lnTo>
                  <a:pt x="2727" y="4144"/>
                </a:lnTo>
                <a:lnTo>
                  <a:pt x="2752" y="4091"/>
                </a:lnTo>
                <a:lnTo>
                  <a:pt x="2784" y="4044"/>
                </a:lnTo>
                <a:lnTo>
                  <a:pt x="2825" y="4004"/>
                </a:lnTo>
                <a:lnTo>
                  <a:pt x="2872" y="3970"/>
                </a:lnTo>
                <a:lnTo>
                  <a:pt x="2923" y="3946"/>
                </a:lnTo>
                <a:lnTo>
                  <a:pt x="2980" y="3931"/>
                </a:lnTo>
                <a:lnTo>
                  <a:pt x="3040" y="3925"/>
                </a:lnTo>
                <a:close/>
                <a:moveTo>
                  <a:pt x="1465" y="2712"/>
                </a:moveTo>
                <a:lnTo>
                  <a:pt x="1526" y="2718"/>
                </a:lnTo>
                <a:lnTo>
                  <a:pt x="1582" y="2733"/>
                </a:lnTo>
                <a:lnTo>
                  <a:pt x="1635" y="2758"/>
                </a:lnTo>
                <a:lnTo>
                  <a:pt x="1682" y="2791"/>
                </a:lnTo>
                <a:lnTo>
                  <a:pt x="1722" y="2831"/>
                </a:lnTo>
                <a:lnTo>
                  <a:pt x="1756" y="2878"/>
                </a:lnTo>
                <a:lnTo>
                  <a:pt x="1780" y="2929"/>
                </a:lnTo>
                <a:lnTo>
                  <a:pt x="1796" y="2988"/>
                </a:lnTo>
                <a:lnTo>
                  <a:pt x="1801" y="3046"/>
                </a:lnTo>
                <a:lnTo>
                  <a:pt x="1796" y="3106"/>
                </a:lnTo>
                <a:lnTo>
                  <a:pt x="1780" y="3163"/>
                </a:lnTo>
                <a:lnTo>
                  <a:pt x="1756" y="3216"/>
                </a:lnTo>
                <a:lnTo>
                  <a:pt x="1722" y="3263"/>
                </a:lnTo>
                <a:lnTo>
                  <a:pt x="1682" y="3303"/>
                </a:lnTo>
                <a:lnTo>
                  <a:pt x="1635" y="3337"/>
                </a:lnTo>
                <a:lnTo>
                  <a:pt x="1582" y="3361"/>
                </a:lnTo>
                <a:lnTo>
                  <a:pt x="1526" y="3376"/>
                </a:lnTo>
                <a:lnTo>
                  <a:pt x="1465" y="3382"/>
                </a:lnTo>
                <a:lnTo>
                  <a:pt x="1405" y="3376"/>
                </a:lnTo>
                <a:lnTo>
                  <a:pt x="1349" y="3361"/>
                </a:lnTo>
                <a:lnTo>
                  <a:pt x="1298" y="3337"/>
                </a:lnTo>
                <a:lnTo>
                  <a:pt x="1250" y="3303"/>
                </a:lnTo>
                <a:lnTo>
                  <a:pt x="1209" y="3263"/>
                </a:lnTo>
                <a:lnTo>
                  <a:pt x="1177" y="3216"/>
                </a:lnTo>
                <a:lnTo>
                  <a:pt x="1152" y="3163"/>
                </a:lnTo>
                <a:lnTo>
                  <a:pt x="1135" y="3106"/>
                </a:lnTo>
                <a:lnTo>
                  <a:pt x="1132" y="3046"/>
                </a:lnTo>
                <a:lnTo>
                  <a:pt x="1135" y="2988"/>
                </a:lnTo>
                <a:lnTo>
                  <a:pt x="1152" y="2929"/>
                </a:lnTo>
                <a:lnTo>
                  <a:pt x="1177" y="2878"/>
                </a:lnTo>
                <a:lnTo>
                  <a:pt x="1209" y="2831"/>
                </a:lnTo>
                <a:lnTo>
                  <a:pt x="1250" y="2791"/>
                </a:lnTo>
                <a:lnTo>
                  <a:pt x="1298" y="2758"/>
                </a:lnTo>
                <a:lnTo>
                  <a:pt x="1349" y="2733"/>
                </a:lnTo>
                <a:lnTo>
                  <a:pt x="1405" y="2718"/>
                </a:lnTo>
                <a:lnTo>
                  <a:pt x="1465" y="2712"/>
                </a:lnTo>
                <a:close/>
                <a:moveTo>
                  <a:pt x="5888" y="2695"/>
                </a:moveTo>
                <a:lnTo>
                  <a:pt x="5949" y="2701"/>
                </a:lnTo>
                <a:lnTo>
                  <a:pt x="6005" y="2716"/>
                </a:lnTo>
                <a:lnTo>
                  <a:pt x="6058" y="2741"/>
                </a:lnTo>
                <a:lnTo>
                  <a:pt x="6103" y="2775"/>
                </a:lnTo>
                <a:lnTo>
                  <a:pt x="6145" y="2814"/>
                </a:lnTo>
                <a:lnTo>
                  <a:pt x="6177" y="2861"/>
                </a:lnTo>
                <a:lnTo>
                  <a:pt x="6201" y="2914"/>
                </a:lnTo>
                <a:lnTo>
                  <a:pt x="6218" y="2971"/>
                </a:lnTo>
                <a:lnTo>
                  <a:pt x="6224" y="3031"/>
                </a:lnTo>
                <a:lnTo>
                  <a:pt x="6218" y="3091"/>
                </a:lnTo>
                <a:lnTo>
                  <a:pt x="6201" y="3148"/>
                </a:lnTo>
                <a:lnTo>
                  <a:pt x="6177" y="3201"/>
                </a:lnTo>
                <a:lnTo>
                  <a:pt x="6145" y="3246"/>
                </a:lnTo>
                <a:lnTo>
                  <a:pt x="6103" y="3288"/>
                </a:lnTo>
                <a:lnTo>
                  <a:pt x="6058" y="3320"/>
                </a:lnTo>
                <a:lnTo>
                  <a:pt x="6005" y="3346"/>
                </a:lnTo>
                <a:lnTo>
                  <a:pt x="5949" y="3361"/>
                </a:lnTo>
                <a:lnTo>
                  <a:pt x="5888" y="3367"/>
                </a:lnTo>
                <a:lnTo>
                  <a:pt x="5828" y="3361"/>
                </a:lnTo>
                <a:lnTo>
                  <a:pt x="5771" y="3346"/>
                </a:lnTo>
                <a:lnTo>
                  <a:pt x="5719" y="3320"/>
                </a:lnTo>
                <a:lnTo>
                  <a:pt x="5671" y="3288"/>
                </a:lnTo>
                <a:lnTo>
                  <a:pt x="5632" y="3246"/>
                </a:lnTo>
                <a:lnTo>
                  <a:pt x="5598" y="3201"/>
                </a:lnTo>
                <a:lnTo>
                  <a:pt x="5573" y="3148"/>
                </a:lnTo>
                <a:lnTo>
                  <a:pt x="5558" y="3091"/>
                </a:lnTo>
                <a:lnTo>
                  <a:pt x="5553" y="3031"/>
                </a:lnTo>
                <a:lnTo>
                  <a:pt x="5558" y="2971"/>
                </a:lnTo>
                <a:lnTo>
                  <a:pt x="5573" y="2914"/>
                </a:lnTo>
                <a:lnTo>
                  <a:pt x="5598" y="2861"/>
                </a:lnTo>
                <a:lnTo>
                  <a:pt x="5632" y="2814"/>
                </a:lnTo>
                <a:lnTo>
                  <a:pt x="5671" y="2775"/>
                </a:lnTo>
                <a:lnTo>
                  <a:pt x="5719" y="2741"/>
                </a:lnTo>
                <a:lnTo>
                  <a:pt x="5771" y="2716"/>
                </a:lnTo>
                <a:lnTo>
                  <a:pt x="5828" y="2701"/>
                </a:lnTo>
                <a:lnTo>
                  <a:pt x="5888" y="2695"/>
                </a:lnTo>
                <a:close/>
                <a:moveTo>
                  <a:pt x="4419" y="1275"/>
                </a:moveTo>
                <a:lnTo>
                  <a:pt x="4479" y="1281"/>
                </a:lnTo>
                <a:lnTo>
                  <a:pt x="4536" y="1296"/>
                </a:lnTo>
                <a:lnTo>
                  <a:pt x="4589" y="1320"/>
                </a:lnTo>
                <a:lnTo>
                  <a:pt x="4636" y="1354"/>
                </a:lnTo>
                <a:lnTo>
                  <a:pt x="4676" y="1394"/>
                </a:lnTo>
                <a:lnTo>
                  <a:pt x="4709" y="1441"/>
                </a:lnTo>
                <a:lnTo>
                  <a:pt x="4734" y="1494"/>
                </a:lnTo>
                <a:lnTo>
                  <a:pt x="4749" y="1550"/>
                </a:lnTo>
                <a:lnTo>
                  <a:pt x="4755" y="1611"/>
                </a:lnTo>
                <a:lnTo>
                  <a:pt x="4749" y="1671"/>
                </a:lnTo>
                <a:lnTo>
                  <a:pt x="4734" y="1728"/>
                </a:lnTo>
                <a:lnTo>
                  <a:pt x="4709" y="1779"/>
                </a:lnTo>
                <a:lnTo>
                  <a:pt x="4676" y="1826"/>
                </a:lnTo>
                <a:lnTo>
                  <a:pt x="4636" y="1867"/>
                </a:lnTo>
                <a:lnTo>
                  <a:pt x="4589" y="1899"/>
                </a:lnTo>
                <a:lnTo>
                  <a:pt x="4536" y="1924"/>
                </a:lnTo>
                <a:lnTo>
                  <a:pt x="4479" y="1941"/>
                </a:lnTo>
                <a:lnTo>
                  <a:pt x="4419" y="1945"/>
                </a:lnTo>
                <a:lnTo>
                  <a:pt x="4359" y="1941"/>
                </a:lnTo>
                <a:lnTo>
                  <a:pt x="4302" y="1924"/>
                </a:lnTo>
                <a:lnTo>
                  <a:pt x="4249" y="1899"/>
                </a:lnTo>
                <a:lnTo>
                  <a:pt x="4204" y="1867"/>
                </a:lnTo>
                <a:lnTo>
                  <a:pt x="4163" y="1826"/>
                </a:lnTo>
                <a:lnTo>
                  <a:pt x="4130" y="1779"/>
                </a:lnTo>
                <a:lnTo>
                  <a:pt x="4106" y="1728"/>
                </a:lnTo>
                <a:lnTo>
                  <a:pt x="4089" y="1671"/>
                </a:lnTo>
                <a:lnTo>
                  <a:pt x="4083" y="1611"/>
                </a:lnTo>
                <a:lnTo>
                  <a:pt x="4089" y="1550"/>
                </a:lnTo>
                <a:lnTo>
                  <a:pt x="4106" y="1494"/>
                </a:lnTo>
                <a:lnTo>
                  <a:pt x="4130" y="1441"/>
                </a:lnTo>
                <a:lnTo>
                  <a:pt x="4163" y="1394"/>
                </a:lnTo>
                <a:lnTo>
                  <a:pt x="4204" y="1354"/>
                </a:lnTo>
                <a:lnTo>
                  <a:pt x="4249" y="1320"/>
                </a:lnTo>
                <a:lnTo>
                  <a:pt x="4302" y="1296"/>
                </a:lnTo>
                <a:lnTo>
                  <a:pt x="4359" y="1281"/>
                </a:lnTo>
                <a:lnTo>
                  <a:pt x="4419" y="1275"/>
                </a:lnTo>
                <a:close/>
                <a:moveTo>
                  <a:pt x="875" y="892"/>
                </a:moveTo>
                <a:lnTo>
                  <a:pt x="935" y="898"/>
                </a:lnTo>
                <a:lnTo>
                  <a:pt x="992" y="913"/>
                </a:lnTo>
                <a:lnTo>
                  <a:pt x="1045" y="937"/>
                </a:lnTo>
                <a:lnTo>
                  <a:pt x="1092" y="971"/>
                </a:lnTo>
                <a:lnTo>
                  <a:pt x="1132" y="1011"/>
                </a:lnTo>
                <a:lnTo>
                  <a:pt x="1166" y="1058"/>
                </a:lnTo>
                <a:lnTo>
                  <a:pt x="1190" y="1111"/>
                </a:lnTo>
                <a:lnTo>
                  <a:pt x="1205" y="1168"/>
                </a:lnTo>
                <a:lnTo>
                  <a:pt x="1211" y="1228"/>
                </a:lnTo>
                <a:lnTo>
                  <a:pt x="1205" y="1288"/>
                </a:lnTo>
                <a:lnTo>
                  <a:pt x="1190" y="1345"/>
                </a:lnTo>
                <a:lnTo>
                  <a:pt x="1166" y="1396"/>
                </a:lnTo>
                <a:lnTo>
                  <a:pt x="1132" y="1443"/>
                </a:lnTo>
                <a:lnTo>
                  <a:pt x="1092" y="1483"/>
                </a:lnTo>
                <a:lnTo>
                  <a:pt x="1045" y="1516"/>
                </a:lnTo>
                <a:lnTo>
                  <a:pt x="992" y="1541"/>
                </a:lnTo>
                <a:lnTo>
                  <a:pt x="935" y="1556"/>
                </a:lnTo>
                <a:lnTo>
                  <a:pt x="875" y="1562"/>
                </a:lnTo>
                <a:lnTo>
                  <a:pt x="815" y="1556"/>
                </a:lnTo>
                <a:lnTo>
                  <a:pt x="758" y="1541"/>
                </a:lnTo>
                <a:lnTo>
                  <a:pt x="705" y="1516"/>
                </a:lnTo>
                <a:lnTo>
                  <a:pt x="660" y="1483"/>
                </a:lnTo>
                <a:lnTo>
                  <a:pt x="619" y="1443"/>
                </a:lnTo>
                <a:lnTo>
                  <a:pt x="587" y="1396"/>
                </a:lnTo>
                <a:lnTo>
                  <a:pt x="562" y="1345"/>
                </a:lnTo>
                <a:lnTo>
                  <a:pt x="545" y="1288"/>
                </a:lnTo>
                <a:lnTo>
                  <a:pt x="539" y="1228"/>
                </a:lnTo>
                <a:lnTo>
                  <a:pt x="545" y="1168"/>
                </a:lnTo>
                <a:lnTo>
                  <a:pt x="562" y="1111"/>
                </a:lnTo>
                <a:lnTo>
                  <a:pt x="587" y="1058"/>
                </a:lnTo>
                <a:lnTo>
                  <a:pt x="619" y="1011"/>
                </a:lnTo>
                <a:lnTo>
                  <a:pt x="660" y="971"/>
                </a:lnTo>
                <a:lnTo>
                  <a:pt x="705" y="937"/>
                </a:lnTo>
                <a:lnTo>
                  <a:pt x="758" y="913"/>
                </a:lnTo>
                <a:lnTo>
                  <a:pt x="815" y="898"/>
                </a:lnTo>
                <a:lnTo>
                  <a:pt x="875" y="892"/>
                </a:lnTo>
                <a:close/>
                <a:moveTo>
                  <a:pt x="2929" y="417"/>
                </a:moveTo>
                <a:lnTo>
                  <a:pt x="2767" y="428"/>
                </a:lnTo>
                <a:lnTo>
                  <a:pt x="2607" y="451"/>
                </a:lnTo>
                <a:lnTo>
                  <a:pt x="2510" y="513"/>
                </a:lnTo>
                <a:lnTo>
                  <a:pt x="2418" y="588"/>
                </a:lnTo>
                <a:lnTo>
                  <a:pt x="2329" y="673"/>
                </a:lnTo>
                <a:lnTo>
                  <a:pt x="2244" y="771"/>
                </a:lnTo>
                <a:lnTo>
                  <a:pt x="2163" y="877"/>
                </a:lnTo>
                <a:lnTo>
                  <a:pt x="2086" y="994"/>
                </a:lnTo>
                <a:lnTo>
                  <a:pt x="2012" y="1118"/>
                </a:lnTo>
                <a:lnTo>
                  <a:pt x="1945" y="1254"/>
                </a:lnTo>
                <a:lnTo>
                  <a:pt x="1882" y="1396"/>
                </a:lnTo>
                <a:lnTo>
                  <a:pt x="1824" y="1547"/>
                </a:lnTo>
                <a:lnTo>
                  <a:pt x="1997" y="1590"/>
                </a:lnTo>
                <a:lnTo>
                  <a:pt x="2177" y="1628"/>
                </a:lnTo>
                <a:lnTo>
                  <a:pt x="2359" y="1658"/>
                </a:lnTo>
                <a:lnTo>
                  <a:pt x="2546" y="1681"/>
                </a:lnTo>
                <a:lnTo>
                  <a:pt x="2737" y="1696"/>
                </a:lnTo>
                <a:lnTo>
                  <a:pt x="2929" y="1703"/>
                </a:lnTo>
                <a:lnTo>
                  <a:pt x="2929" y="417"/>
                </a:lnTo>
                <a:close/>
                <a:moveTo>
                  <a:pt x="3048" y="0"/>
                </a:moveTo>
                <a:lnTo>
                  <a:pt x="3235" y="6"/>
                </a:lnTo>
                <a:lnTo>
                  <a:pt x="3418" y="23"/>
                </a:lnTo>
                <a:lnTo>
                  <a:pt x="3599" y="49"/>
                </a:lnTo>
                <a:lnTo>
                  <a:pt x="3776" y="87"/>
                </a:lnTo>
                <a:lnTo>
                  <a:pt x="3949" y="136"/>
                </a:lnTo>
                <a:lnTo>
                  <a:pt x="4117" y="194"/>
                </a:lnTo>
                <a:lnTo>
                  <a:pt x="4281" y="260"/>
                </a:lnTo>
                <a:lnTo>
                  <a:pt x="4440" y="338"/>
                </a:lnTo>
                <a:lnTo>
                  <a:pt x="4594" y="422"/>
                </a:lnTo>
                <a:lnTo>
                  <a:pt x="4742" y="515"/>
                </a:lnTo>
                <a:lnTo>
                  <a:pt x="4885" y="617"/>
                </a:lnTo>
                <a:lnTo>
                  <a:pt x="5021" y="726"/>
                </a:lnTo>
                <a:lnTo>
                  <a:pt x="5151" y="843"/>
                </a:lnTo>
                <a:lnTo>
                  <a:pt x="5273" y="968"/>
                </a:lnTo>
                <a:lnTo>
                  <a:pt x="5388" y="1100"/>
                </a:lnTo>
                <a:lnTo>
                  <a:pt x="5498" y="1237"/>
                </a:lnTo>
                <a:lnTo>
                  <a:pt x="5598" y="1381"/>
                </a:lnTo>
                <a:lnTo>
                  <a:pt x="5690" y="1530"/>
                </a:lnTo>
                <a:lnTo>
                  <a:pt x="5773" y="1684"/>
                </a:lnTo>
                <a:lnTo>
                  <a:pt x="5847" y="1845"/>
                </a:lnTo>
                <a:lnTo>
                  <a:pt x="5913" y="2009"/>
                </a:lnTo>
                <a:lnTo>
                  <a:pt x="5969" y="2178"/>
                </a:lnTo>
                <a:lnTo>
                  <a:pt x="6015" y="2352"/>
                </a:lnTo>
                <a:lnTo>
                  <a:pt x="6050" y="2531"/>
                </a:lnTo>
                <a:lnTo>
                  <a:pt x="6000" y="2516"/>
                </a:lnTo>
                <a:lnTo>
                  <a:pt x="5945" y="2507"/>
                </a:lnTo>
                <a:lnTo>
                  <a:pt x="5888" y="2505"/>
                </a:lnTo>
                <a:lnTo>
                  <a:pt x="5820" y="2509"/>
                </a:lnTo>
                <a:lnTo>
                  <a:pt x="5756" y="2520"/>
                </a:lnTo>
                <a:lnTo>
                  <a:pt x="5696" y="2541"/>
                </a:lnTo>
                <a:lnTo>
                  <a:pt x="5637" y="2567"/>
                </a:lnTo>
                <a:lnTo>
                  <a:pt x="5605" y="2412"/>
                </a:lnTo>
                <a:lnTo>
                  <a:pt x="5562" y="2263"/>
                </a:lnTo>
                <a:lnTo>
                  <a:pt x="5511" y="2116"/>
                </a:lnTo>
                <a:lnTo>
                  <a:pt x="5453" y="1973"/>
                </a:lnTo>
                <a:lnTo>
                  <a:pt x="5387" y="1835"/>
                </a:lnTo>
                <a:lnTo>
                  <a:pt x="5311" y="1701"/>
                </a:lnTo>
                <a:lnTo>
                  <a:pt x="5228" y="1571"/>
                </a:lnTo>
                <a:lnTo>
                  <a:pt x="5140" y="1449"/>
                </a:lnTo>
                <a:lnTo>
                  <a:pt x="5043" y="1499"/>
                </a:lnTo>
                <a:lnTo>
                  <a:pt x="4941" y="1550"/>
                </a:lnTo>
                <a:lnTo>
                  <a:pt x="4932" y="1490"/>
                </a:lnTo>
                <a:lnTo>
                  <a:pt x="4915" y="1433"/>
                </a:lnTo>
                <a:lnTo>
                  <a:pt x="4892" y="1379"/>
                </a:lnTo>
                <a:lnTo>
                  <a:pt x="4864" y="1328"/>
                </a:lnTo>
                <a:lnTo>
                  <a:pt x="4985" y="1264"/>
                </a:lnTo>
                <a:lnTo>
                  <a:pt x="4883" y="1158"/>
                </a:lnTo>
                <a:lnTo>
                  <a:pt x="4774" y="1058"/>
                </a:lnTo>
                <a:lnTo>
                  <a:pt x="4659" y="966"/>
                </a:lnTo>
                <a:lnTo>
                  <a:pt x="4540" y="877"/>
                </a:lnTo>
                <a:lnTo>
                  <a:pt x="4415" y="798"/>
                </a:lnTo>
                <a:lnTo>
                  <a:pt x="4287" y="722"/>
                </a:lnTo>
                <a:lnTo>
                  <a:pt x="4153" y="656"/>
                </a:lnTo>
                <a:lnTo>
                  <a:pt x="4015" y="598"/>
                </a:lnTo>
                <a:lnTo>
                  <a:pt x="4102" y="707"/>
                </a:lnTo>
                <a:lnTo>
                  <a:pt x="4185" y="826"/>
                </a:lnTo>
                <a:lnTo>
                  <a:pt x="4262" y="954"/>
                </a:lnTo>
                <a:lnTo>
                  <a:pt x="4334" y="1090"/>
                </a:lnTo>
                <a:lnTo>
                  <a:pt x="4276" y="1103"/>
                </a:lnTo>
                <a:lnTo>
                  <a:pt x="4219" y="1124"/>
                </a:lnTo>
                <a:lnTo>
                  <a:pt x="4164" y="1149"/>
                </a:lnTo>
                <a:lnTo>
                  <a:pt x="4115" y="1181"/>
                </a:lnTo>
                <a:lnTo>
                  <a:pt x="4049" y="1060"/>
                </a:lnTo>
                <a:lnTo>
                  <a:pt x="3980" y="945"/>
                </a:lnTo>
                <a:lnTo>
                  <a:pt x="3906" y="841"/>
                </a:lnTo>
                <a:lnTo>
                  <a:pt x="3829" y="743"/>
                </a:lnTo>
                <a:lnTo>
                  <a:pt x="3749" y="656"/>
                </a:lnTo>
                <a:lnTo>
                  <a:pt x="3665" y="577"/>
                </a:lnTo>
                <a:lnTo>
                  <a:pt x="3578" y="509"/>
                </a:lnTo>
                <a:lnTo>
                  <a:pt x="3489" y="451"/>
                </a:lnTo>
                <a:lnTo>
                  <a:pt x="3329" y="428"/>
                </a:lnTo>
                <a:lnTo>
                  <a:pt x="3167" y="417"/>
                </a:lnTo>
                <a:lnTo>
                  <a:pt x="3167" y="1703"/>
                </a:lnTo>
                <a:lnTo>
                  <a:pt x="3353" y="1696"/>
                </a:lnTo>
                <a:lnTo>
                  <a:pt x="3536" y="1682"/>
                </a:lnTo>
                <a:lnTo>
                  <a:pt x="3717" y="1660"/>
                </a:lnTo>
                <a:lnTo>
                  <a:pt x="3893" y="1632"/>
                </a:lnTo>
                <a:lnTo>
                  <a:pt x="3900" y="1694"/>
                </a:lnTo>
                <a:lnTo>
                  <a:pt x="3912" y="1752"/>
                </a:lnTo>
                <a:lnTo>
                  <a:pt x="3931" y="1807"/>
                </a:lnTo>
                <a:lnTo>
                  <a:pt x="3955" y="1860"/>
                </a:lnTo>
                <a:lnTo>
                  <a:pt x="3765" y="1892"/>
                </a:lnTo>
                <a:lnTo>
                  <a:pt x="3568" y="1914"/>
                </a:lnTo>
                <a:lnTo>
                  <a:pt x="3369" y="1931"/>
                </a:lnTo>
                <a:lnTo>
                  <a:pt x="3167" y="1941"/>
                </a:lnTo>
                <a:lnTo>
                  <a:pt x="3167" y="2929"/>
                </a:lnTo>
                <a:lnTo>
                  <a:pt x="4513" y="2929"/>
                </a:lnTo>
                <a:lnTo>
                  <a:pt x="4504" y="2724"/>
                </a:lnTo>
                <a:lnTo>
                  <a:pt x="4487" y="2524"/>
                </a:lnTo>
                <a:lnTo>
                  <a:pt x="4462" y="2327"/>
                </a:lnTo>
                <a:lnTo>
                  <a:pt x="4430" y="2137"/>
                </a:lnTo>
                <a:lnTo>
                  <a:pt x="4491" y="2131"/>
                </a:lnTo>
                <a:lnTo>
                  <a:pt x="4551" y="2120"/>
                </a:lnTo>
                <a:lnTo>
                  <a:pt x="4608" y="2103"/>
                </a:lnTo>
                <a:lnTo>
                  <a:pt x="4660" y="2079"/>
                </a:lnTo>
                <a:lnTo>
                  <a:pt x="4694" y="2282"/>
                </a:lnTo>
                <a:lnTo>
                  <a:pt x="4723" y="2492"/>
                </a:lnTo>
                <a:lnTo>
                  <a:pt x="4740" y="2708"/>
                </a:lnTo>
                <a:lnTo>
                  <a:pt x="4749" y="2929"/>
                </a:lnTo>
                <a:lnTo>
                  <a:pt x="5372" y="2929"/>
                </a:lnTo>
                <a:lnTo>
                  <a:pt x="5364" y="2980"/>
                </a:lnTo>
                <a:lnTo>
                  <a:pt x="5362" y="3031"/>
                </a:lnTo>
                <a:lnTo>
                  <a:pt x="5366" y="3099"/>
                </a:lnTo>
                <a:lnTo>
                  <a:pt x="5379" y="3167"/>
                </a:lnTo>
                <a:lnTo>
                  <a:pt x="4749" y="3167"/>
                </a:lnTo>
                <a:lnTo>
                  <a:pt x="4742" y="3382"/>
                </a:lnTo>
                <a:lnTo>
                  <a:pt x="4723" y="3591"/>
                </a:lnTo>
                <a:lnTo>
                  <a:pt x="4698" y="3797"/>
                </a:lnTo>
                <a:lnTo>
                  <a:pt x="4664" y="3997"/>
                </a:lnTo>
                <a:lnTo>
                  <a:pt x="4625" y="4189"/>
                </a:lnTo>
                <a:lnTo>
                  <a:pt x="4576" y="4374"/>
                </a:lnTo>
                <a:lnTo>
                  <a:pt x="4730" y="4431"/>
                </a:lnTo>
                <a:lnTo>
                  <a:pt x="4877" y="4493"/>
                </a:lnTo>
                <a:lnTo>
                  <a:pt x="5017" y="4561"/>
                </a:lnTo>
                <a:lnTo>
                  <a:pt x="5151" y="4634"/>
                </a:lnTo>
                <a:lnTo>
                  <a:pt x="5239" y="4508"/>
                </a:lnTo>
                <a:lnTo>
                  <a:pt x="5322" y="4378"/>
                </a:lnTo>
                <a:lnTo>
                  <a:pt x="5396" y="4242"/>
                </a:lnTo>
                <a:lnTo>
                  <a:pt x="5464" y="4100"/>
                </a:lnTo>
                <a:lnTo>
                  <a:pt x="5520" y="3955"/>
                </a:lnTo>
                <a:lnTo>
                  <a:pt x="5571" y="3806"/>
                </a:lnTo>
                <a:lnTo>
                  <a:pt x="5613" y="3653"/>
                </a:lnTo>
                <a:lnTo>
                  <a:pt x="5643" y="3497"/>
                </a:lnTo>
                <a:lnTo>
                  <a:pt x="5700" y="3523"/>
                </a:lnTo>
                <a:lnTo>
                  <a:pt x="5760" y="3542"/>
                </a:lnTo>
                <a:lnTo>
                  <a:pt x="5822" y="3553"/>
                </a:lnTo>
                <a:lnTo>
                  <a:pt x="5888" y="3557"/>
                </a:lnTo>
                <a:lnTo>
                  <a:pt x="5947" y="3555"/>
                </a:lnTo>
                <a:lnTo>
                  <a:pt x="6003" y="3544"/>
                </a:lnTo>
                <a:lnTo>
                  <a:pt x="6058" y="3529"/>
                </a:lnTo>
                <a:lnTo>
                  <a:pt x="6024" y="3708"/>
                </a:lnTo>
                <a:lnTo>
                  <a:pt x="5979" y="3885"/>
                </a:lnTo>
                <a:lnTo>
                  <a:pt x="5924" y="4057"/>
                </a:lnTo>
                <a:lnTo>
                  <a:pt x="5860" y="4223"/>
                </a:lnTo>
                <a:lnTo>
                  <a:pt x="5786" y="4385"/>
                </a:lnTo>
                <a:lnTo>
                  <a:pt x="5703" y="4544"/>
                </a:lnTo>
                <a:lnTo>
                  <a:pt x="5611" y="4695"/>
                </a:lnTo>
                <a:lnTo>
                  <a:pt x="5511" y="4840"/>
                </a:lnTo>
                <a:lnTo>
                  <a:pt x="5404" y="4979"/>
                </a:lnTo>
                <a:lnTo>
                  <a:pt x="5289" y="5113"/>
                </a:lnTo>
                <a:lnTo>
                  <a:pt x="5166" y="5238"/>
                </a:lnTo>
                <a:lnTo>
                  <a:pt x="5036" y="5357"/>
                </a:lnTo>
                <a:lnTo>
                  <a:pt x="4898" y="5468"/>
                </a:lnTo>
                <a:lnTo>
                  <a:pt x="4755" y="5572"/>
                </a:lnTo>
                <a:lnTo>
                  <a:pt x="4606" y="5668"/>
                </a:lnTo>
                <a:lnTo>
                  <a:pt x="4451" y="5753"/>
                </a:lnTo>
                <a:lnTo>
                  <a:pt x="4291" y="5832"/>
                </a:lnTo>
                <a:lnTo>
                  <a:pt x="4125" y="5900"/>
                </a:lnTo>
                <a:lnTo>
                  <a:pt x="3955" y="5958"/>
                </a:lnTo>
                <a:lnTo>
                  <a:pt x="3782" y="6007"/>
                </a:lnTo>
                <a:lnTo>
                  <a:pt x="3604" y="6045"/>
                </a:lnTo>
                <a:lnTo>
                  <a:pt x="3421" y="6073"/>
                </a:lnTo>
                <a:lnTo>
                  <a:pt x="3236" y="6090"/>
                </a:lnTo>
                <a:lnTo>
                  <a:pt x="3048" y="6096"/>
                </a:lnTo>
                <a:lnTo>
                  <a:pt x="2855" y="6090"/>
                </a:lnTo>
                <a:lnTo>
                  <a:pt x="2667" y="6071"/>
                </a:lnTo>
                <a:lnTo>
                  <a:pt x="2480" y="6043"/>
                </a:lnTo>
                <a:lnTo>
                  <a:pt x="2299" y="6004"/>
                </a:lnTo>
                <a:lnTo>
                  <a:pt x="2120" y="5953"/>
                </a:lnTo>
                <a:lnTo>
                  <a:pt x="1948" y="5890"/>
                </a:lnTo>
                <a:lnTo>
                  <a:pt x="1779" y="5819"/>
                </a:lnTo>
                <a:lnTo>
                  <a:pt x="1616" y="5738"/>
                </a:lnTo>
                <a:lnTo>
                  <a:pt x="1460" y="5649"/>
                </a:lnTo>
                <a:lnTo>
                  <a:pt x="1307" y="5549"/>
                </a:lnTo>
                <a:lnTo>
                  <a:pt x="1164" y="5442"/>
                </a:lnTo>
                <a:lnTo>
                  <a:pt x="1024" y="5326"/>
                </a:lnTo>
                <a:lnTo>
                  <a:pt x="894" y="5202"/>
                </a:lnTo>
                <a:lnTo>
                  <a:pt x="770" y="5072"/>
                </a:lnTo>
                <a:lnTo>
                  <a:pt x="654" y="4932"/>
                </a:lnTo>
                <a:lnTo>
                  <a:pt x="547" y="4789"/>
                </a:lnTo>
                <a:lnTo>
                  <a:pt x="447" y="4636"/>
                </a:lnTo>
                <a:lnTo>
                  <a:pt x="358" y="4480"/>
                </a:lnTo>
                <a:lnTo>
                  <a:pt x="277" y="4317"/>
                </a:lnTo>
                <a:lnTo>
                  <a:pt x="206" y="4150"/>
                </a:lnTo>
                <a:lnTo>
                  <a:pt x="143" y="3976"/>
                </a:lnTo>
                <a:lnTo>
                  <a:pt x="92" y="3797"/>
                </a:lnTo>
                <a:lnTo>
                  <a:pt x="53" y="3616"/>
                </a:lnTo>
                <a:lnTo>
                  <a:pt x="25" y="3429"/>
                </a:lnTo>
                <a:lnTo>
                  <a:pt x="6" y="3240"/>
                </a:lnTo>
                <a:lnTo>
                  <a:pt x="0" y="3048"/>
                </a:lnTo>
                <a:lnTo>
                  <a:pt x="6" y="2861"/>
                </a:lnTo>
                <a:lnTo>
                  <a:pt x="23" y="2676"/>
                </a:lnTo>
                <a:lnTo>
                  <a:pt x="51" y="2495"/>
                </a:lnTo>
                <a:lnTo>
                  <a:pt x="89" y="2318"/>
                </a:lnTo>
                <a:lnTo>
                  <a:pt x="136" y="2145"/>
                </a:lnTo>
                <a:lnTo>
                  <a:pt x="194" y="1977"/>
                </a:lnTo>
                <a:lnTo>
                  <a:pt x="262" y="1813"/>
                </a:lnTo>
                <a:lnTo>
                  <a:pt x="339" y="1652"/>
                </a:lnTo>
                <a:lnTo>
                  <a:pt x="424" y="1498"/>
                </a:lnTo>
                <a:lnTo>
                  <a:pt x="466" y="1556"/>
                </a:lnTo>
                <a:lnTo>
                  <a:pt x="513" y="1609"/>
                </a:lnTo>
                <a:lnTo>
                  <a:pt x="568" y="1654"/>
                </a:lnTo>
                <a:lnTo>
                  <a:pt x="628" y="1692"/>
                </a:lnTo>
                <a:lnTo>
                  <a:pt x="692" y="1720"/>
                </a:lnTo>
                <a:lnTo>
                  <a:pt x="762" y="1741"/>
                </a:lnTo>
                <a:lnTo>
                  <a:pt x="688" y="1877"/>
                </a:lnTo>
                <a:lnTo>
                  <a:pt x="624" y="2014"/>
                </a:lnTo>
                <a:lnTo>
                  <a:pt x="568" y="2160"/>
                </a:lnTo>
                <a:lnTo>
                  <a:pt x="521" y="2307"/>
                </a:lnTo>
                <a:lnTo>
                  <a:pt x="481" y="2458"/>
                </a:lnTo>
                <a:lnTo>
                  <a:pt x="449" y="2612"/>
                </a:lnTo>
                <a:lnTo>
                  <a:pt x="428" y="2769"/>
                </a:lnTo>
                <a:lnTo>
                  <a:pt x="417" y="2929"/>
                </a:lnTo>
                <a:lnTo>
                  <a:pt x="952" y="2929"/>
                </a:lnTo>
                <a:lnTo>
                  <a:pt x="943" y="2988"/>
                </a:lnTo>
                <a:lnTo>
                  <a:pt x="939" y="3046"/>
                </a:lnTo>
                <a:lnTo>
                  <a:pt x="943" y="3108"/>
                </a:lnTo>
                <a:lnTo>
                  <a:pt x="952" y="3167"/>
                </a:lnTo>
                <a:lnTo>
                  <a:pt x="417" y="3167"/>
                </a:lnTo>
                <a:lnTo>
                  <a:pt x="428" y="3329"/>
                </a:lnTo>
                <a:lnTo>
                  <a:pt x="451" y="3489"/>
                </a:lnTo>
                <a:lnTo>
                  <a:pt x="483" y="3648"/>
                </a:lnTo>
                <a:lnTo>
                  <a:pt x="522" y="3801"/>
                </a:lnTo>
                <a:lnTo>
                  <a:pt x="573" y="3951"/>
                </a:lnTo>
                <a:lnTo>
                  <a:pt x="632" y="4097"/>
                </a:lnTo>
                <a:lnTo>
                  <a:pt x="698" y="4238"/>
                </a:lnTo>
                <a:lnTo>
                  <a:pt x="773" y="4376"/>
                </a:lnTo>
                <a:lnTo>
                  <a:pt x="854" y="4508"/>
                </a:lnTo>
                <a:lnTo>
                  <a:pt x="945" y="4634"/>
                </a:lnTo>
                <a:lnTo>
                  <a:pt x="1079" y="4561"/>
                </a:lnTo>
                <a:lnTo>
                  <a:pt x="1218" y="4493"/>
                </a:lnTo>
                <a:lnTo>
                  <a:pt x="1366" y="4431"/>
                </a:lnTo>
                <a:lnTo>
                  <a:pt x="1520" y="4374"/>
                </a:lnTo>
                <a:lnTo>
                  <a:pt x="1479" y="4221"/>
                </a:lnTo>
                <a:lnTo>
                  <a:pt x="1445" y="4065"/>
                </a:lnTo>
                <a:lnTo>
                  <a:pt x="1415" y="3902"/>
                </a:lnTo>
                <a:lnTo>
                  <a:pt x="1390" y="3735"/>
                </a:lnTo>
                <a:lnTo>
                  <a:pt x="1371" y="3565"/>
                </a:lnTo>
                <a:lnTo>
                  <a:pt x="1418" y="3570"/>
                </a:lnTo>
                <a:lnTo>
                  <a:pt x="1465" y="3574"/>
                </a:lnTo>
                <a:lnTo>
                  <a:pt x="1537" y="3569"/>
                </a:lnTo>
                <a:lnTo>
                  <a:pt x="1607" y="3553"/>
                </a:lnTo>
                <a:lnTo>
                  <a:pt x="1631" y="3752"/>
                </a:lnTo>
                <a:lnTo>
                  <a:pt x="1662" y="3942"/>
                </a:lnTo>
                <a:lnTo>
                  <a:pt x="1701" y="4127"/>
                </a:lnTo>
                <a:lnTo>
                  <a:pt x="1746" y="4304"/>
                </a:lnTo>
                <a:lnTo>
                  <a:pt x="1933" y="4257"/>
                </a:lnTo>
                <a:lnTo>
                  <a:pt x="2126" y="4217"/>
                </a:lnTo>
                <a:lnTo>
                  <a:pt x="2324" y="4185"/>
                </a:lnTo>
                <a:lnTo>
                  <a:pt x="2524" y="4161"/>
                </a:lnTo>
                <a:lnTo>
                  <a:pt x="2516" y="4210"/>
                </a:lnTo>
                <a:lnTo>
                  <a:pt x="2514" y="4261"/>
                </a:lnTo>
                <a:lnTo>
                  <a:pt x="2520" y="4331"/>
                </a:lnTo>
                <a:lnTo>
                  <a:pt x="2533" y="4397"/>
                </a:lnTo>
                <a:lnTo>
                  <a:pt x="2348" y="4419"/>
                </a:lnTo>
                <a:lnTo>
                  <a:pt x="2165" y="4449"/>
                </a:lnTo>
                <a:lnTo>
                  <a:pt x="1990" y="4485"/>
                </a:lnTo>
                <a:lnTo>
                  <a:pt x="1818" y="4529"/>
                </a:lnTo>
                <a:lnTo>
                  <a:pt x="1869" y="4670"/>
                </a:lnTo>
                <a:lnTo>
                  <a:pt x="1928" y="4802"/>
                </a:lnTo>
                <a:lnTo>
                  <a:pt x="1988" y="4928"/>
                </a:lnTo>
                <a:lnTo>
                  <a:pt x="2054" y="5047"/>
                </a:lnTo>
                <a:lnTo>
                  <a:pt x="2122" y="5159"/>
                </a:lnTo>
                <a:lnTo>
                  <a:pt x="2195" y="5262"/>
                </a:lnTo>
                <a:lnTo>
                  <a:pt x="2271" y="5357"/>
                </a:lnTo>
                <a:lnTo>
                  <a:pt x="2350" y="5443"/>
                </a:lnTo>
                <a:lnTo>
                  <a:pt x="2433" y="5521"/>
                </a:lnTo>
                <a:lnTo>
                  <a:pt x="2518" y="5589"/>
                </a:lnTo>
                <a:lnTo>
                  <a:pt x="2607" y="5645"/>
                </a:lnTo>
                <a:lnTo>
                  <a:pt x="2767" y="5668"/>
                </a:lnTo>
                <a:lnTo>
                  <a:pt x="2929" y="5681"/>
                </a:lnTo>
                <a:lnTo>
                  <a:pt x="2929" y="4776"/>
                </a:lnTo>
                <a:lnTo>
                  <a:pt x="2984" y="4783"/>
                </a:lnTo>
                <a:lnTo>
                  <a:pt x="3040" y="4787"/>
                </a:lnTo>
                <a:lnTo>
                  <a:pt x="3104" y="4783"/>
                </a:lnTo>
                <a:lnTo>
                  <a:pt x="3167" y="4772"/>
                </a:lnTo>
                <a:lnTo>
                  <a:pt x="3167" y="5681"/>
                </a:lnTo>
                <a:lnTo>
                  <a:pt x="3329" y="5668"/>
                </a:lnTo>
                <a:lnTo>
                  <a:pt x="3489" y="5645"/>
                </a:lnTo>
                <a:lnTo>
                  <a:pt x="3578" y="5589"/>
                </a:lnTo>
                <a:lnTo>
                  <a:pt x="3663" y="5521"/>
                </a:lnTo>
                <a:lnTo>
                  <a:pt x="3746" y="5443"/>
                </a:lnTo>
                <a:lnTo>
                  <a:pt x="3825" y="5357"/>
                </a:lnTo>
                <a:lnTo>
                  <a:pt x="3900" y="5262"/>
                </a:lnTo>
                <a:lnTo>
                  <a:pt x="3974" y="5159"/>
                </a:lnTo>
                <a:lnTo>
                  <a:pt x="4044" y="5047"/>
                </a:lnTo>
                <a:lnTo>
                  <a:pt x="4108" y="4928"/>
                </a:lnTo>
                <a:lnTo>
                  <a:pt x="4170" y="4802"/>
                </a:lnTo>
                <a:lnTo>
                  <a:pt x="4227" y="4668"/>
                </a:lnTo>
                <a:lnTo>
                  <a:pt x="4278" y="4529"/>
                </a:lnTo>
                <a:lnTo>
                  <a:pt x="4104" y="4485"/>
                </a:lnTo>
                <a:lnTo>
                  <a:pt x="3923" y="4448"/>
                </a:lnTo>
                <a:lnTo>
                  <a:pt x="3738" y="4417"/>
                </a:lnTo>
                <a:lnTo>
                  <a:pt x="3550" y="4395"/>
                </a:lnTo>
                <a:lnTo>
                  <a:pt x="3563" y="4329"/>
                </a:lnTo>
                <a:lnTo>
                  <a:pt x="3568" y="4261"/>
                </a:lnTo>
                <a:lnTo>
                  <a:pt x="3565" y="4208"/>
                </a:lnTo>
                <a:lnTo>
                  <a:pt x="3557" y="4159"/>
                </a:lnTo>
                <a:lnTo>
                  <a:pt x="3763" y="4183"/>
                </a:lnTo>
                <a:lnTo>
                  <a:pt x="3964" y="4216"/>
                </a:lnTo>
                <a:lnTo>
                  <a:pt x="4159" y="4257"/>
                </a:lnTo>
                <a:lnTo>
                  <a:pt x="4349" y="4304"/>
                </a:lnTo>
                <a:lnTo>
                  <a:pt x="4395" y="4129"/>
                </a:lnTo>
                <a:lnTo>
                  <a:pt x="4432" y="3948"/>
                </a:lnTo>
                <a:lnTo>
                  <a:pt x="4464" y="3761"/>
                </a:lnTo>
                <a:lnTo>
                  <a:pt x="4489" y="3567"/>
                </a:lnTo>
                <a:lnTo>
                  <a:pt x="4506" y="3369"/>
                </a:lnTo>
                <a:lnTo>
                  <a:pt x="4513" y="3167"/>
                </a:lnTo>
                <a:lnTo>
                  <a:pt x="3167" y="3167"/>
                </a:lnTo>
                <a:lnTo>
                  <a:pt x="3167" y="3750"/>
                </a:lnTo>
                <a:lnTo>
                  <a:pt x="3104" y="3738"/>
                </a:lnTo>
                <a:lnTo>
                  <a:pt x="3040" y="3733"/>
                </a:lnTo>
                <a:lnTo>
                  <a:pt x="2984" y="3736"/>
                </a:lnTo>
                <a:lnTo>
                  <a:pt x="2929" y="3746"/>
                </a:lnTo>
                <a:lnTo>
                  <a:pt x="2929" y="3167"/>
                </a:lnTo>
                <a:lnTo>
                  <a:pt x="1978" y="3167"/>
                </a:lnTo>
                <a:lnTo>
                  <a:pt x="1990" y="3108"/>
                </a:lnTo>
                <a:lnTo>
                  <a:pt x="1994" y="3046"/>
                </a:lnTo>
                <a:lnTo>
                  <a:pt x="1990" y="2988"/>
                </a:lnTo>
                <a:lnTo>
                  <a:pt x="1978" y="2929"/>
                </a:lnTo>
                <a:lnTo>
                  <a:pt x="2929" y="2929"/>
                </a:lnTo>
                <a:lnTo>
                  <a:pt x="2929" y="1941"/>
                </a:lnTo>
                <a:lnTo>
                  <a:pt x="2723" y="1931"/>
                </a:lnTo>
                <a:lnTo>
                  <a:pt x="2522" y="1914"/>
                </a:lnTo>
                <a:lnTo>
                  <a:pt x="2322" y="1890"/>
                </a:lnTo>
                <a:lnTo>
                  <a:pt x="2127" y="1858"/>
                </a:lnTo>
                <a:lnTo>
                  <a:pt x="1937" y="1818"/>
                </a:lnTo>
                <a:lnTo>
                  <a:pt x="1752" y="1771"/>
                </a:lnTo>
                <a:lnTo>
                  <a:pt x="1705" y="1954"/>
                </a:lnTo>
                <a:lnTo>
                  <a:pt x="1665" y="2143"/>
                </a:lnTo>
                <a:lnTo>
                  <a:pt x="1631" y="2339"/>
                </a:lnTo>
                <a:lnTo>
                  <a:pt x="1607" y="2541"/>
                </a:lnTo>
                <a:lnTo>
                  <a:pt x="1537" y="2526"/>
                </a:lnTo>
                <a:lnTo>
                  <a:pt x="1465" y="2520"/>
                </a:lnTo>
                <a:lnTo>
                  <a:pt x="1418" y="2522"/>
                </a:lnTo>
                <a:lnTo>
                  <a:pt x="1371" y="2529"/>
                </a:lnTo>
                <a:lnTo>
                  <a:pt x="1390" y="2356"/>
                </a:lnTo>
                <a:lnTo>
                  <a:pt x="1416" y="2184"/>
                </a:lnTo>
                <a:lnTo>
                  <a:pt x="1447" y="2018"/>
                </a:lnTo>
                <a:lnTo>
                  <a:pt x="1484" y="1858"/>
                </a:lnTo>
                <a:lnTo>
                  <a:pt x="1526" y="1701"/>
                </a:lnTo>
                <a:lnTo>
                  <a:pt x="1386" y="1650"/>
                </a:lnTo>
                <a:lnTo>
                  <a:pt x="1252" y="1596"/>
                </a:lnTo>
                <a:lnTo>
                  <a:pt x="1290" y="1550"/>
                </a:lnTo>
                <a:lnTo>
                  <a:pt x="1324" y="1501"/>
                </a:lnTo>
                <a:lnTo>
                  <a:pt x="1352" y="1449"/>
                </a:lnTo>
                <a:lnTo>
                  <a:pt x="1375" y="1392"/>
                </a:lnTo>
                <a:lnTo>
                  <a:pt x="1484" y="1435"/>
                </a:lnTo>
                <a:lnTo>
                  <a:pt x="1597" y="1477"/>
                </a:lnTo>
                <a:lnTo>
                  <a:pt x="1652" y="1330"/>
                </a:lnTo>
                <a:lnTo>
                  <a:pt x="1713" y="1190"/>
                </a:lnTo>
                <a:lnTo>
                  <a:pt x="1779" y="1056"/>
                </a:lnTo>
                <a:lnTo>
                  <a:pt x="1848" y="930"/>
                </a:lnTo>
                <a:lnTo>
                  <a:pt x="1922" y="811"/>
                </a:lnTo>
                <a:lnTo>
                  <a:pt x="1999" y="700"/>
                </a:lnTo>
                <a:lnTo>
                  <a:pt x="2080" y="598"/>
                </a:lnTo>
                <a:lnTo>
                  <a:pt x="1926" y="666"/>
                </a:lnTo>
                <a:lnTo>
                  <a:pt x="1777" y="741"/>
                </a:lnTo>
                <a:lnTo>
                  <a:pt x="1631" y="828"/>
                </a:lnTo>
                <a:lnTo>
                  <a:pt x="1494" y="922"/>
                </a:lnTo>
                <a:lnTo>
                  <a:pt x="1362" y="1026"/>
                </a:lnTo>
                <a:lnTo>
                  <a:pt x="1330" y="962"/>
                </a:lnTo>
                <a:lnTo>
                  <a:pt x="1290" y="903"/>
                </a:lnTo>
                <a:lnTo>
                  <a:pt x="1243" y="851"/>
                </a:lnTo>
                <a:lnTo>
                  <a:pt x="1190" y="805"/>
                </a:lnTo>
                <a:lnTo>
                  <a:pt x="1130" y="766"/>
                </a:lnTo>
                <a:lnTo>
                  <a:pt x="1066" y="736"/>
                </a:lnTo>
                <a:lnTo>
                  <a:pt x="1201" y="626"/>
                </a:lnTo>
                <a:lnTo>
                  <a:pt x="1345" y="522"/>
                </a:lnTo>
                <a:lnTo>
                  <a:pt x="1494" y="428"/>
                </a:lnTo>
                <a:lnTo>
                  <a:pt x="1648" y="341"/>
                </a:lnTo>
                <a:lnTo>
                  <a:pt x="1809" y="264"/>
                </a:lnTo>
                <a:lnTo>
                  <a:pt x="1973" y="196"/>
                </a:lnTo>
                <a:lnTo>
                  <a:pt x="2143" y="138"/>
                </a:lnTo>
                <a:lnTo>
                  <a:pt x="2316" y="89"/>
                </a:lnTo>
                <a:lnTo>
                  <a:pt x="2493" y="51"/>
                </a:lnTo>
                <a:lnTo>
                  <a:pt x="2676" y="23"/>
                </a:lnTo>
                <a:lnTo>
                  <a:pt x="2859" y="6"/>
                </a:lnTo>
                <a:lnTo>
                  <a:pt x="30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3" name="Freeform 7"/>
          <p:cNvSpPr>
            <a:spLocks noChangeAspect="1" noEditPoints="1"/>
          </p:cNvSpPr>
          <p:nvPr/>
        </p:nvSpPr>
        <p:spPr bwMode="auto">
          <a:xfrm>
            <a:off x="10001123" y="3585251"/>
            <a:ext cx="301752" cy="301752"/>
          </a:xfrm>
          <a:custGeom>
            <a:avLst/>
            <a:gdLst>
              <a:gd name="T0" fmla="*/ 1237 w 6480"/>
              <a:gd name="T1" fmla="*/ 1433 h 6480"/>
              <a:gd name="T2" fmla="*/ 1280 w 6480"/>
              <a:gd name="T3" fmla="*/ 2062 h 6480"/>
              <a:gd name="T4" fmla="*/ 956 w 6480"/>
              <a:gd name="T5" fmla="*/ 3201 h 6480"/>
              <a:gd name="T6" fmla="*/ 787 w 6480"/>
              <a:gd name="T7" fmla="*/ 3762 h 6480"/>
              <a:gd name="T8" fmla="*/ 992 w 6480"/>
              <a:gd name="T9" fmla="*/ 4155 h 6480"/>
              <a:gd name="T10" fmla="*/ 1528 w 6480"/>
              <a:gd name="T11" fmla="*/ 4756 h 6480"/>
              <a:gd name="T12" fmla="*/ 2464 w 6480"/>
              <a:gd name="T13" fmla="*/ 5390 h 6480"/>
              <a:gd name="T14" fmla="*/ 2940 w 6480"/>
              <a:gd name="T15" fmla="*/ 5746 h 6480"/>
              <a:gd name="T16" fmla="*/ 3354 w 6480"/>
              <a:gd name="T17" fmla="*/ 5881 h 6480"/>
              <a:gd name="T18" fmla="*/ 3611 w 6480"/>
              <a:gd name="T19" fmla="*/ 5547 h 6480"/>
              <a:gd name="T20" fmla="*/ 4518 w 6480"/>
              <a:gd name="T21" fmla="*/ 5135 h 6480"/>
              <a:gd name="T22" fmla="*/ 5282 w 6480"/>
              <a:gd name="T23" fmla="*/ 4265 h 6480"/>
              <a:gd name="T24" fmla="*/ 5539 w 6480"/>
              <a:gd name="T25" fmla="*/ 3662 h 6480"/>
              <a:gd name="T26" fmla="*/ 5524 w 6480"/>
              <a:gd name="T27" fmla="*/ 3214 h 6480"/>
              <a:gd name="T28" fmla="*/ 5223 w 6480"/>
              <a:gd name="T29" fmla="*/ 2103 h 6480"/>
              <a:gd name="T30" fmla="*/ 4736 w 6480"/>
              <a:gd name="T31" fmla="*/ 1591 h 6480"/>
              <a:gd name="T32" fmla="*/ 4679 w 6480"/>
              <a:gd name="T33" fmla="*/ 1801 h 6480"/>
              <a:gd name="T34" fmla="*/ 5227 w 6480"/>
              <a:gd name="T35" fmla="*/ 2798 h 6480"/>
              <a:gd name="T36" fmla="*/ 4970 w 6480"/>
              <a:gd name="T37" fmla="*/ 3181 h 6480"/>
              <a:gd name="T38" fmla="*/ 4899 w 6480"/>
              <a:gd name="T39" fmla="*/ 3613 h 6480"/>
              <a:gd name="T40" fmla="*/ 5149 w 6480"/>
              <a:gd name="T41" fmla="*/ 3951 h 6480"/>
              <a:gd name="T42" fmla="*/ 4471 w 6480"/>
              <a:gd name="T43" fmla="*/ 4862 h 6480"/>
              <a:gd name="T44" fmla="*/ 3501 w 6480"/>
              <a:gd name="T45" fmla="*/ 5257 h 6480"/>
              <a:gd name="T46" fmla="*/ 3075 w 6480"/>
              <a:gd name="T47" fmla="*/ 5190 h 6480"/>
              <a:gd name="T48" fmla="*/ 2233 w 6480"/>
              <a:gd name="T49" fmla="*/ 5011 h 6480"/>
              <a:gd name="T50" fmla="*/ 1461 w 6480"/>
              <a:gd name="T51" fmla="*/ 4228 h 6480"/>
              <a:gd name="T52" fmla="*/ 1526 w 6480"/>
              <a:gd name="T53" fmla="*/ 3876 h 6480"/>
              <a:gd name="T54" fmla="*/ 1323 w 6480"/>
              <a:gd name="T55" fmla="*/ 3487 h 6480"/>
              <a:gd name="T56" fmla="*/ 1302 w 6480"/>
              <a:gd name="T57" fmla="*/ 2619 h 6480"/>
              <a:gd name="T58" fmla="*/ 2007 w 6480"/>
              <a:gd name="T59" fmla="*/ 2676 h 6480"/>
              <a:gd name="T60" fmla="*/ 1930 w 6480"/>
              <a:gd name="T61" fmla="*/ 3591 h 6480"/>
              <a:gd name="T62" fmla="*/ 2464 w 6480"/>
              <a:gd name="T63" fmla="*/ 4351 h 6480"/>
              <a:gd name="T64" fmla="*/ 3240 w 6480"/>
              <a:gd name="T65" fmla="*/ 4595 h 6480"/>
              <a:gd name="T66" fmla="*/ 4110 w 6480"/>
              <a:gd name="T67" fmla="*/ 4279 h 6480"/>
              <a:gd name="T68" fmla="*/ 4573 w 6480"/>
              <a:gd name="T69" fmla="*/ 3478 h 6480"/>
              <a:gd name="T70" fmla="*/ 4471 w 6480"/>
              <a:gd name="T71" fmla="*/ 3116 h 6480"/>
              <a:gd name="T72" fmla="*/ 4324 w 6480"/>
              <a:gd name="T73" fmla="*/ 3458 h 6480"/>
              <a:gd name="T74" fmla="*/ 3853 w 6480"/>
              <a:gd name="T75" fmla="*/ 4161 h 6480"/>
              <a:gd name="T76" fmla="*/ 3130 w 6480"/>
              <a:gd name="T77" fmla="*/ 4342 h 6480"/>
              <a:gd name="T78" fmla="*/ 2384 w 6480"/>
              <a:gd name="T79" fmla="*/ 3941 h 6480"/>
              <a:gd name="T80" fmla="*/ 2138 w 6480"/>
              <a:gd name="T81" fmla="*/ 3136 h 6480"/>
              <a:gd name="T82" fmla="*/ 2877 w 6480"/>
              <a:gd name="T83" fmla="*/ 3322 h 6480"/>
              <a:gd name="T84" fmla="*/ 3183 w 6480"/>
              <a:gd name="T85" fmla="*/ 3609 h 6480"/>
              <a:gd name="T86" fmla="*/ 3574 w 6480"/>
              <a:gd name="T87" fmla="*/ 3407 h 6480"/>
              <a:gd name="T88" fmla="*/ 3505 w 6480"/>
              <a:gd name="T89" fmla="*/ 2975 h 6480"/>
              <a:gd name="T90" fmla="*/ 1618 w 6480"/>
              <a:gd name="T91" fmla="*/ 1274 h 6480"/>
              <a:gd name="T92" fmla="*/ 3947 w 6480"/>
              <a:gd name="T93" fmla="*/ 79 h 6480"/>
              <a:gd name="T94" fmla="*/ 5249 w 6480"/>
              <a:gd name="T95" fmla="*/ 697 h 6480"/>
              <a:gd name="T96" fmla="*/ 6170 w 6480"/>
              <a:gd name="T97" fmla="*/ 1856 h 6480"/>
              <a:gd name="T98" fmla="*/ 6480 w 6480"/>
              <a:gd name="T99" fmla="*/ 3240 h 6480"/>
              <a:gd name="T100" fmla="*/ 6170 w 6480"/>
              <a:gd name="T101" fmla="*/ 4624 h 6480"/>
              <a:gd name="T102" fmla="*/ 5249 w 6480"/>
              <a:gd name="T103" fmla="*/ 5783 h 6480"/>
              <a:gd name="T104" fmla="*/ 3947 w 6480"/>
              <a:gd name="T105" fmla="*/ 6403 h 6480"/>
              <a:gd name="T106" fmla="*/ 2533 w 6480"/>
              <a:gd name="T107" fmla="*/ 6403 h 6480"/>
              <a:gd name="T108" fmla="*/ 1231 w 6480"/>
              <a:gd name="T109" fmla="*/ 5783 h 6480"/>
              <a:gd name="T110" fmla="*/ 310 w 6480"/>
              <a:gd name="T111" fmla="*/ 4624 h 6480"/>
              <a:gd name="T112" fmla="*/ 0 w 6480"/>
              <a:gd name="T113" fmla="*/ 3240 h 6480"/>
              <a:gd name="T114" fmla="*/ 238 w 6480"/>
              <a:gd name="T115" fmla="*/ 2021 h 6480"/>
              <a:gd name="T116" fmla="*/ 1088 w 6480"/>
              <a:gd name="T117" fmla="*/ 819 h 6480"/>
              <a:gd name="T118" fmla="*/ 2360 w 6480"/>
              <a:gd name="T119" fmla="*/ 122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80" h="6480">
                <a:moveTo>
                  <a:pt x="1481" y="1233"/>
                </a:moveTo>
                <a:lnTo>
                  <a:pt x="1433" y="1237"/>
                </a:lnTo>
                <a:lnTo>
                  <a:pt x="1388" y="1251"/>
                </a:lnTo>
                <a:lnTo>
                  <a:pt x="1345" y="1274"/>
                </a:lnTo>
                <a:lnTo>
                  <a:pt x="1306" y="1306"/>
                </a:lnTo>
                <a:lnTo>
                  <a:pt x="1272" y="1345"/>
                </a:lnTo>
                <a:lnTo>
                  <a:pt x="1251" y="1388"/>
                </a:lnTo>
                <a:lnTo>
                  <a:pt x="1237" y="1433"/>
                </a:lnTo>
                <a:lnTo>
                  <a:pt x="1233" y="1483"/>
                </a:lnTo>
                <a:lnTo>
                  <a:pt x="1237" y="1530"/>
                </a:lnTo>
                <a:lnTo>
                  <a:pt x="1251" y="1575"/>
                </a:lnTo>
                <a:lnTo>
                  <a:pt x="1272" y="1618"/>
                </a:lnTo>
                <a:lnTo>
                  <a:pt x="1306" y="1657"/>
                </a:lnTo>
                <a:lnTo>
                  <a:pt x="1457" y="1810"/>
                </a:lnTo>
                <a:lnTo>
                  <a:pt x="1365" y="1934"/>
                </a:lnTo>
                <a:lnTo>
                  <a:pt x="1280" y="2062"/>
                </a:lnTo>
                <a:lnTo>
                  <a:pt x="1206" y="2195"/>
                </a:lnTo>
                <a:lnTo>
                  <a:pt x="1143" y="2333"/>
                </a:lnTo>
                <a:lnTo>
                  <a:pt x="1088" y="2472"/>
                </a:lnTo>
                <a:lnTo>
                  <a:pt x="1041" y="2616"/>
                </a:lnTo>
                <a:lnTo>
                  <a:pt x="1005" y="2759"/>
                </a:lnTo>
                <a:lnTo>
                  <a:pt x="980" y="2906"/>
                </a:lnTo>
                <a:lnTo>
                  <a:pt x="962" y="3053"/>
                </a:lnTo>
                <a:lnTo>
                  <a:pt x="956" y="3201"/>
                </a:lnTo>
                <a:lnTo>
                  <a:pt x="958" y="3350"/>
                </a:lnTo>
                <a:lnTo>
                  <a:pt x="970" y="3497"/>
                </a:lnTo>
                <a:lnTo>
                  <a:pt x="929" y="3525"/>
                </a:lnTo>
                <a:lnTo>
                  <a:pt x="891" y="3556"/>
                </a:lnTo>
                <a:lnTo>
                  <a:pt x="852" y="3601"/>
                </a:lnTo>
                <a:lnTo>
                  <a:pt x="823" y="3652"/>
                </a:lnTo>
                <a:lnTo>
                  <a:pt x="799" y="3707"/>
                </a:lnTo>
                <a:lnTo>
                  <a:pt x="787" y="3762"/>
                </a:lnTo>
                <a:lnTo>
                  <a:pt x="782" y="3819"/>
                </a:lnTo>
                <a:lnTo>
                  <a:pt x="787" y="3876"/>
                </a:lnTo>
                <a:lnTo>
                  <a:pt x="799" y="3933"/>
                </a:lnTo>
                <a:lnTo>
                  <a:pt x="823" y="3988"/>
                </a:lnTo>
                <a:lnTo>
                  <a:pt x="852" y="4037"/>
                </a:lnTo>
                <a:lnTo>
                  <a:pt x="891" y="4084"/>
                </a:lnTo>
                <a:lnTo>
                  <a:pt x="939" y="4124"/>
                </a:lnTo>
                <a:lnTo>
                  <a:pt x="992" y="4155"/>
                </a:lnTo>
                <a:lnTo>
                  <a:pt x="1047" y="4177"/>
                </a:lnTo>
                <a:lnTo>
                  <a:pt x="1104" y="4190"/>
                </a:lnTo>
                <a:lnTo>
                  <a:pt x="1162" y="4192"/>
                </a:lnTo>
                <a:lnTo>
                  <a:pt x="1221" y="4312"/>
                </a:lnTo>
                <a:lnTo>
                  <a:pt x="1286" y="4428"/>
                </a:lnTo>
                <a:lnTo>
                  <a:pt x="1359" y="4542"/>
                </a:lnTo>
                <a:lnTo>
                  <a:pt x="1439" y="4650"/>
                </a:lnTo>
                <a:lnTo>
                  <a:pt x="1528" y="4756"/>
                </a:lnTo>
                <a:lnTo>
                  <a:pt x="1624" y="4856"/>
                </a:lnTo>
                <a:lnTo>
                  <a:pt x="1732" y="4958"/>
                </a:lnTo>
                <a:lnTo>
                  <a:pt x="1844" y="5050"/>
                </a:lnTo>
                <a:lnTo>
                  <a:pt x="1962" y="5135"/>
                </a:lnTo>
                <a:lnTo>
                  <a:pt x="2081" y="5211"/>
                </a:lnTo>
                <a:lnTo>
                  <a:pt x="2207" y="5280"/>
                </a:lnTo>
                <a:lnTo>
                  <a:pt x="2335" y="5339"/>
                </a:lnTo>
                <a:lnTo>
                  <a:pt x="2464" y="5390"/>
                </a:lnTo>
                <a:lnTo>
                  <a:pt x="2598" y="5433"/>
                </a:lnTo>
                <a:lnTo>
                  <a:pt x="2733" y="5469"/>
                </a:lnTo>
                <a:lnTo>
                  <a:pt x="2869" y="5494"/>
                </a:lnTo>
                <a:lnTo>
                  <a:pt x="2869" y="5547"/>
                </a:lnTo>
                <a:lnTo>
                  <a:pt x="2875" y="5600"/>
                </a:lnTo>
                <a:lnTo>
                  <a:pt x="2889" y="5651"/>
                </a:lnTo>
                <a:lnTo>
                  <a:pt x="2910" y="5700"/>
                </a:lnTo>
                <a:lnTo>
                  <a:pt x="2940" y="5746"/>
                </a:lnTo>
                <a:lnTo>
                  <a:pt x="2975" y="5789"/>
                </a:lnTo>
                <a:lnTo>
                  <a:pt x="3022" y="5828"/>
                </a:lnTo>
                <a:lnTo>
                  <a:pt x="3073" y="5859"/>
                </a:lnTo>
                <a:lnTo>
                  <a:pt x="3126" y="5881"/>
                </a:lnTo>
                <a:lnTo>
                  <a:pt x="3183" y="5895"/>
                </a:lnTo>
                <a:lnTo>
                  <a:pt x="3238" y="5899"/>
                </a:lnTo>
                <a:lnTo>
                  <a:pt x="3297" y="5895"/>
                </a:lnTo>
                <a:lnTo>
                  <a:pt x="3354" y="5881"/>
                </a:lnTo>
                <a:lnTo>
                  <a:pt x="3407" y="5859"/>
                </a:lnTo>
                <a:lnTo>
                  <a:pt x="3458" y="5828"/>
                </a:lnTo>
                <a:lnTo>
                  <a:pt x="3505" y="5789"/>
                </a:lnTo>
                <a:lnTo>
                  <a:pt x="3540" y="5746"/>
                </a:lnTo>
                <a:lnTo>
                  <a:pt x="3570" y="5700"/>
                </a:lnTo>
                <a:lnTo>
                  <a:pt x="3591" y="5651"/>
                </a:lnTo>
                <a:lnTo>
                  <a:pt x="3605" y="5600"/>
                </a:lnTo>
                <a:lnTo>
                  <a:pt x="3611" y="5547"/>
                </a:lnTo>
                <a:lnTo>
                  <a:pt x="3611" y="5494"/>
                </a:lnTo>
                <a:lnTo>
                  <a:pt x="3747" y="5469"/>
                </a:lnTo>
                <a:lnTo>
                  <a:pt x="3882" y="5433"/>
                </a:lnTo>
                <a:lnTo>
                  <a:pt x="4016" y="5390"/>
                </a:lnTo>
                <a:lnTo>
                  <a:pt x="4145" y="5339"/>
                </a:lnTo>
                <a:lnTo>
                  <a:pt x="4273" y="5280"/>
                </a:lnTo>
                <a:lnTo>
                  <a:pt x="4399" y="5211"/>
                </a:lnTo>
                <a:lnTo>
                  <a:pt x="4518" y="5135"/>
                </a:lnTo>
                <a:lnTo>
                  <a:pt x="4636" y="5050"/>
                </a:lnTo>
                <a:lnTo>
                  <a:pt x="4748" y="4958"/>
                </a:lnTo>
                <a:lnTo>
                  <a:pt x="4856" y="4856"/>
                </a:lnTo>
                <a:lnTo>
                  <a:pt x="4958" y="4748"/>
                </a:lnTo>
                <a:lnTo>
                  <a:pt x="5052" y="4634"/>
                </a:lnTo>
                <a:lnTo>
                  <a:pt x="5139" y="4514"/>
                </a:lnTo>
                <a:lnTo>
                  <a:pt x="5215" y="4393"/>
                </a:lnTo>
                <a:lnTo>
                  <a:pt x="5282" y="4265"/>
                </a:lnTo>
                <a:lnTo>
                  <a:pt x="5343" y="4135"/>
                </a:lnTo>
                <a:lnTo>
                  <a:pt x="5394" y="4004"/>
                </a:lnTo>
                <a:lnTo>
                  <a:pt x="5437" y="3868"/>
                </a:lnTo>
                <a:lnTo>
                  <a:pt x="5471" y="3733"/>
                </a:lnTo>
                <a:lnTo>
                  <a:pt x="5481" y="3725"/>
                </a:lnTo>
                <a:lnTo>
                  <a:pt x="5488" y="3717"/>
                </a:lnTo>
                <a:lnTo>
                  <a:pt x="5498" y="3711"/>
                </a:lnTo>
                <a:lnTo>
                  <a:pt x="5539" y="3662"/>
                </a:lnTo>
                <a:lnTo>
                  <a:pt x="5569" y="3609"/>
                </a:lnTo>
                <a:lnTo>
                  <a:pt x="5590" y="3554"/>
                </a:lnTo>
                <a:lnTo>
                  <a:pt x="5604" y="3495"/>
                </a:lnTo>
                <a:lnTo>
                  <a:pt x="5606" y="3436"/>
                </a:lnTo>
                <a:lnTo>
                  <a:pt x="5600" y="3377"/>
                </a:lnTo>
                <a:lnTo>
                  <a:pt x="5585" y="3321"/>
                </a:lnTo>
                <a:lnTo>
                  <a:pt x="5559" y="3266"/>
                </a:lnTo>
                <a:lnTo>
                  <a:pt x="5524" y="3214"/>
                </a:lnTo>
                <a:lnTo>
                  <a:pt x="5518" y="3069"/>
                </a:lnTo>
                <a:lnTo>
                  <a:pt x="5504" y="2926"/>
                </a:lnTo>
                <a:lnTo>
                  <a:pt x="5479" y="2784"/>
                </a:lnTo>
                <a:lnTo>
                  <a:pt x="5445" y="2643"/>
                </a:lnTo>
                <a:lnTo>
                  <a:pt x="5404" y="2504"/>
                </a:lnTo>
                <a:lnTo>
                  <a:pt x="5353" y="2368"/>
                </a:lnTo>
                <a:lnTo>
                  <a:pt x="5292" y="2233"/>
                </a:lnTo>
                <a:lnTo>
                  <a:pt x="5223" y="2103"/>
                </a:lnTo>
                <a:lnTo>
                  <a:pt x="5145" y="1975"/>
                </a:lnTo>
                <a:lnTo>
                  <a:pt x="5058" y="1854"/>
                </a:lnTo>
                <a:lnTo>
                  <a:pt x="4962" y="1736"/>
                </a:lnTo>
                <a:lnTo>
                  <a:pt x="4856" y="1624"/>
                </a:lnTo>
                <a:lnTo>
                  <a:pt x="4831" y="1602"/>
                </a:lnTo>
                <a:lnTo>
                  <a:pt x="4799" y="1591"/>
                </a:lnTo>
                <a:lnTo>
                  <a:pt x="4768" y="1587"/>
                </a:lnTo>
                <a:lnTo>
                  <a:pt x="4736" y="1591"/>
                </a:lnTo>
                <a:lnTo>
                  <a:pt x="4707" y="1602"/>
                </a:lnTo>
                <a:lnTo>
                  <a:pt x="4679" y="1624"/>
                </a:lnTo>
                <a:lnTo>
                  <a:pt x="4660" y="1649"/>
                </a:lnTo>
                <a:lnTo>
                  <a:pt x="4648" y="1681"/>
                </a:lnTo>
                <a:lnTo>
                  <a:pt x="4644" y="1712"/>
                </a:lnTo>
                <a:lnTo>
                  <a:pt x="4648" y="1744"/>
                </a:lnTo>
                <a:lnTo>
                  <a:pt x="4660" y="1773"/>
                </a:lnTo>
                <a:lnTo>
                  <a:pt x="4679" y="1801"/>
                </a:lnTo>
                <a:lnTo>
                  <a:pt x="4781" y="1909"/>
                </a:lnTo>
                <a:lnTo>
                  <a:pt x="4874" y="2025"/>
                </a:lnTo>
                <a:lnTo>
                  <a:pt x="4956" y="2144"/>
                </a:lnTo>
                <a:lnTo>
                  <a:pt x="5031" y="2268"/>
                </a:lnTo>
                <a:lnTo>
                  <a:pt x="5094" y="2396"/>
                </a:lnTo>
                <a:lnTo>
                  <a:pt x="5147" y="2527"/>
                </a:lnTo>
                <a:lnTo>
                  <a:pt x="5192" y="2663"/>
                </a:lnTo>
                <a:lnTo>
                  <a:pt x="5227" y="2798"/>
                </a:lnTo>
                <a:lnTo>
                  <a:pt x="5253" y="2936"/>
                </a:lnTo>
                <a:lnTo>
                  <a:pt x="5268" y="3075"/>
                </a:lnTo>
                <a:lnTo>
                  <a:pt x="5215" y="3075"/>
                </a:lnTo>
                <a:lnTo>
                  <a:pt x="5160" y="3081"/>
                </a:lnTo>
                <a:lnTo>
                  <a:pt x="5109" y="3095"/>
                </a:lnTo>
                <a:lnTo>
                  <a:pt x="5060" y="3116"/>
                </a:lnTo>
                <a:lnTo>
                  <a:pt x="5013" y="3146"/>
                </a:lnTo>
                <a:lnTo>
                  <a:pt x="4970" y="3181"/>
                </a:lnTo>
                <a:lnTo>
                  <a:pt x="4931" y="3228"/>
                </a:lnTo>
                <a:lnTo>
                  <a:pt x="4899" y="3279"/>
                </a:lnTo>
                <a:lnTo>
                  <a:pt x="4878" y="3332"/>
                </a:lnTo>
                <a:lnTo>
                  <a:pt x="4864" y="3389"/>
                </a:lnTo>
                <a:lnTo>
                  <a:pt x="4860" y="3446"/>
                </a:lnTo>
                <a:lnTo>
                  <a:pt x="4864" y="3503"/>
                </a:lnTo>
                <a:lnTo>
                  <a:pt x="4878" y="3560"/>
                </a:lnTo>
                <a:lnTo>
                  <a:pt x="4899" y="3613"/>
                </a:lnTo>
                <a:lnTo>
                  <a:pt x="4931" y="3664"/>
                </a:lnTo>
                <a:lnTo>
                  <a:pt x="4970" y="3711"/>
                </a:lnTo>
                <a:lnTo>
                  <a:pt x="5009" y="3745"/>
                </a:lnTo>
                <a:lnTo>
                  <a:pt x="5052" y="3772"/>
                </a:lnTo>
                <a:lnTo>
                  <a:pt x="5098" y="3794"/>
                </a:lnTo>
                <a:lnTo>
                  <a:pt x="5145" y="3807"/>
                </a:lnTo>
                <a:lnTo>
                  <a:pt x="5194" y="3815"/>
                </a:lnTo>
                <a:lnTo>
                  <a:pt x="5149" y="3951"/>
                </a:lnTo>
                <a:lnTo>
                  <a:pt x="5094" y="4082"/>
                </a:lnTo>
                <a:lnTo>
                  <a:pt x="5031" y="4210"/>
                </a:lnTo>
                <a:lnTo>
                  <a:pt x="4958" y="4336"/>
                </a:lnTo>
                <a:lnTo>
                  <a:pt x="4876" y="4455"/>
                </a:lnTo>
                <a:lnTo>
                  <a:pt x="4781" y="4571"/>
                </a:lnTo>
                <a:lnTo>
                  <a:pt x="4681" y="4681"/>
                </a:lnTo>
                <a:lnTo>
                  <a:pt x="4579" y="4776"/>
                </a:lnTo>
                <a:lnTo>
                  <a:pt x="4471" y="4862"/>
                </a:lnTo>
                <a:lnTo>
                  <a:pt x="4361" y="4941"/>
                </a:lnTo>
                <a:lnTo>
                  <a:pt x="4247" y="5011"/>
                </a:lnTo>
                <a:lnTo>
                  <a:pt x="4128" y="5072"/>
                </a:lnTo>
                <a:lnTo>
                  <a:pt x="4008" y="5125"/>
                </a:lnTo>
                <a:lnTo>
                  <a:pt x="3884" y="5170"/>
                </a:lnTo>
                <a:lnTo>
                  <a:pt x="3756" y="5208"/>
                </a:lnTo>
                <a:lnTo>
                  <a:pt x="3629" y="5237"/>
                </a:lnTo>
                <a:lnTo>
                  <a:pt x="3501" y="5257"/>
                </a:lnTo>
                <a:lnTo>
                  <a:pt x="3454" y="5219"/>
                </a:lnTo>
                <a:lnTo>
                  <a:pt x="3405" y="5190"/>
                </a:lnTo>
                <a:lnTo>
                  <a:pt x="3352" y="5168"/>
                </a:lnTo>
                <a:lnTo>
                  <a:pt x="3297" y="5155"/>
                </a:lnTo>
                <a:lnTo>
                  <a:pt x="3238" y="5151"/>
                </a:lnTo>
                <a:lnTo>
                  <a:pt x="3183" y="5155"/>
                </a:lnTo>
                <a:lnTo>
                  <a:pt x="3128" y="5168"/>
                </a:lnTo>
                <a:lnTo>
                  <a:pt x="3075" y="5190"/>
                </a:lnTo>
                <a:lnTo>
                  <a:pt x="3026" y="5219"/>
                </a:lnTo>
                <a:lnTo>
                  <a:pt x="2979" y="5257"/>
                </a:lnTo>
                <a:lnTo>
                  <a:pt x="2849" y="5237"/>
                </a:lnTo>
                <a:lnTo>
                  <a:pt x="2722" y="5208"/>
                </a:lnTo>
                <a:lnTo>
                  <a:pt x="2596" y="5170"/>
                </a:lnTo>
                <a:lnTo>
                  <a:pt x="2472" y="5125"/>
                </a:lnTo>
                <a:lnTo>
                  <a:pt x="2350" y="5072"/>
                </a:lnTo>
                <a:lnTo>
                  <a:pt x="2233" y="5011"/>
                </a:lnTo>
                <a:lnTo>
                  <a:pt x="2119" y="4941"/>
                </a:lnTo>
                <a:lnTo>
                  <a:pt x="2007" y="4862"/>
                </a:lnTo>
                <a:lnTo>
                  <a:pt x="1901" y="4776"/>
                </a:lnTo>
                <a:lnTo>
                  <a:pt x="1799" y="4681"/>
                </a:lnTo>
                <a:lnTo>
                  <a:pt x="1701" y="4575"/>
                </a:lnTo>
                <a:lnTo>
                  <a:pt x="1612" y="4463"/>
                </a:lnTo>
                <a:lnTo>
                  <a:pt x="1532" y="4347"/>
                </a:lnTo>
                <a:lnTo>
                  <a:pt x="1461" y="4228"/>
                </a:lnTo>
                <a:lnTo>
                  <a:pt x="1398" y="4104"/>
                </a:lnTo>
                <a:lnTo>
                  <a:pt x="1406" y="4096"/>
                </a:lnTo>
                <a:lnTo>
                  <a:pt x="1414" y="4090"/>
                </a:lnTo>
                <a:lnTo>
                  <a:pt x="1420" y="4084"/>
                </a:lnTo>
                <a:lnTo>
                  <a:pt x="1459" y="4037"/>
                </a:lnTo>
                <a:lnTo>
                  <a:pt x="1490" y="3988"/>
                </a:lnTo>
                <a:lnTo>
                  <a:pt x="1512" y="3933"/>
                </a:lnTo>
                <a:lnTo>
                  <a:pt x="1526" y="3876"/>
                </a:lnTo>
                <a:lnTo>
                  <a:pt x="1530" y="3819"/>
                </a:lnTo>
                <a:lnTo>
                  <a:pt x="1526" y="3762"/>
                </a:lnTo>
                <a:lnTo>
                  <a:pt x="1512" y="3707"/>
                </a:lnTo>
                <a:lnTo>
                  <a:pt x="1490" y="3652"/>
                </a:lnTo>
                <a:lnTo>
                  <a:pt x="1459" y="3601"/>
                </a:lnTo>
                <a:lnTo>
                  <a:pt x="1420" y="3556"/>
                </a:lnTo>
                <a:lnTo>
                  <a:pt x="1375" y="3517"/>
                </a:lnTo>
                <a:lnTo>
                  <a:pt x="1323" y="3487"/>
                </a:lnTo>
                <a:lnTo>
                  <a:pt x="1270" y="3466"/>
                </a:lnTo>
                <a:lnTo>
                  <a:pt x="1215" y="3452"/>
                </a:lnTo>
                <a:lnTo>
                  <a:pt x="1206" y="3313"/>
                </a:lnTo>
                <a:lnTo>
                  <a:pt x="1206" y="3171"/>
                </a:lnTo>
                <a:lnTo>
                  <a:pt x="1215" y="3032"/>
                </a:lnTo>
                <a:lnTo>
                  <a:pt x="1235" y="2892"/>
                </a:lnTo>
                <a:lnTo>
                  <a:pt x="1263" y="2755"/>
                </a:lnTo>
                <a:lnTo>
                  <a:pt x="1302" y="2619"/>
                </a:lnTo>
                <a:lnTo>
                  <a:pt x="1349" y="2486"/>
                </a:lnTo>
                <a:lnTo>
                  <a:pt x="1406" y="2356"/>
                </a:lnTo>
                <a:lnTo>
                  <a:pt x="1473" y="2229"/>
                </a:lnTo>
                <a:lnTo>
                  <a:pt x="1549" y="2107"/>
                </a:lnTo>
                <a:lnTo>
                  <a:pt x="1636" y="1987"/>
                </a:lnTo>
                <a:lnTo>
                  <a:pt x="2123" y="2476"/>
                </a:lnTo>
                <a:lnTo>
                  <a:pt x="2060" y="2574"/>
                </a:lnTo>
                <a:lnTo>
                  <a:pt x="2007" y="2676"/>
                </a:lnTo>
                <a:lnTo>
                  <a:pt x="1964" y="2784"/>
                </a:lnTo>
                <a:lnTo>
                  <a:pt x="1930" y="2894"/>
                </a:lnTo>
                <a:lnTo>
                  <a:pt x="1905" y="3006"/>
                </a:lnTo>
                <a:lnTo>
                  <a:pt x="1889" y="3122"/>
                </a:lnTo>
                <a:lnTo>
                  <a:pt x="1885" y="3240"/>
                </a:lnTo>
                <a:lnTo>
                  <a:pt x="1889" y="3360"/>
                </a:lnTo>
                <a:lnTo>
                  <a:pt x="1905" y="3478"/>
                </a:lnTo>
                <a:lnTo>
                  <a:pt x="1930" y="3591"/>
                </a:lnTo>
                <a:lnTo>
                  <a:pt x="1966" y="3703"/>
                </a:lnTo>
                <a:lnTo>
                  <a:pt x="2011" y="3811"/>
                </a:lnTo>
                <a:lnTo>
                  <a:pt x="2066" y="3915"/>
                </a:lnTo>
                <a:lnTo>
                  <a:pt x="2129" y="4016"/>
                </a:lnTo>
                <a:lnTo>
                  <a:pt x="2201" y="4110"/>
                </a:lnTo>
                <a:lnTo>
                  <a:pt x="2282" y="4198"/>
                </a:lnTo>
                <a:lnTo>
                  <a:pt x="2370" y="4279"/>
                </a:lnTo>
                <a:lnTo>
                  <a:pt x="2464" y="4351"/>
                </a:lnTo>
                <a:lnTo>
                  <a:pt x="2565" y="4414"/>
                </a:lnTo>
                <a:lnTo>
                  <a:pt x="2669" y="4469"/>
                </a:lnTo>
                <a:lnTo>
                  <a:pt x="2777" y="4514"/>
                </a:lnTo>
                <a:lnTo>
                  <a:pt x="2889" y="4550"/>
                </a:lnTo>
                <a:lnTo>
                  <a:pt x="3002" y="4575"/>
                </a:lnTo>
                <a:lnTo>
                  <a:pt x="3120" y="4591"/>
                </a:lnTo>
                <a:lnTo>
                  <a:pt x="3238" y="4595"/>
                </a:lnTo>
                <a:lnTo>
                  <a:pt x="3240" y="4595"/>
                </a:lnTo>
                <a:lnTo>
                  <a:pt x="3360" y="4591"/>
                </a:lnTo>
                <a:lnTo>
                  <a:pt x="3478" y="4575"/>
                </a:lnTo>
                <a:lnTo>
                  <a:pt x="3591" y="4550"/>
                </a:lnTo>
                <a:lnTo>
                  <a:pt x="3703" y="4514"/>
                </a:lnTo>
                <a:lnTo>
                  <a:pt x="3811" y="4469"/>
                </a:lnTo>
                <a:lnTo>
                  <a:pt x="3915" y="4414"/>
                </a:lnTo>
                <a:lnTo>
                  <a:pt x="4016" y="4351"/>
                </a:lnTo>
                <a:lnTo>
                  <a:pt x="4110" y="4279"/>
                </a:lnTo>
                <a:lnTo>
                  <a:pt x="4198" y="4198"/>
                </a:lnTo>
                <a:lnTo>
                  <a:pt x="4279" y="4110"/>
                </a:lnTo>
                <a:lnTo>
                  <a:pt x="4351" y="4016"/>
                </a:lnTo>
                <a:lnTo>
                  <a:pt x="4414" y="3915"/>
                </a:lnTo>
                <a:lnTo>
                  <a:pt x="4469" y="3811"/>
                </a:lnTo>
                <a:lnTo>
                  <a:pt x="4514" y="3703"/>
                </a:lnTo>
                <a:lnTo>
                  <a:pt x="4550" y="3591"/>
                </a:lnTo>
                <a:lnTo>
                  <a:pt x="4573" y="3478"/>
                </a:lnTo>
                <a:lnTo>
                  <a:pt x="4589" y="3360"/>
                </a:lnTo>
                <a:lnTo>
                  <a:pt x="4595" y="3240"/>
                </a:lnTo>
                <a:lnTo>
                  <a:pt x="4591" y="3207"/>
                </a:lnTo>
                <a:lnTo>
                  <a:pt x="4577" y="3177"/>
                </a:lnTo>
                <a:lnTo>
                  <a:pt x="4558" y="3152"/>
                </a:lnTo>
                <a:lnTo>
                  <a:pt x="4534" y="3132"/>
                </a:lnTo>
                <a:lnTo>
                  <a:pt x="4503" y="3120"/>
                </a:lnTo>
                <a:lnTo>
                  <a:pt x="4471" y="3116"/>
                </a:lnTo>
                <a:lnTo>
                  <a:pt x="4438" y="3120"/>
                </a:lnTo>
                <a:lnTo>
                  <a:pt x="4406" y="3132"/>
                </a:lnTo>
                <a:lnTo>
                  <a:pt x="4383" y="3152"/>
                </a:lnTo>
                <a:lnTo>
                  <a:pt x="4363" y="3177"/>
                </a:lnTo>
                <a:lnTo>
                  <a:pt x="4349" y="3207"/>
                </a:lnTo>
                <a:lnTo>
                  <a:pt x="4346" y="3240"/>
                </a:lnTo>
                <a:lnTo>
                  <a:pt x="4340" y="3350"/>
                </a:lnTo>
                <a:lnTo>
                  <a:pt x="4324" y="3458"/>
                </a:lnTo>
                <a:lnTo>
                  <a:pt x="4298" y="3562"/>
                </a:lnTo>
                <a:lnTo>
                  <a:pt x="4261" y="3662"/>
                </a:lnTo>
                <a:lnTo>
                  <a:pt x="4216" y="3760"/>
                </a:lnTo>
                <a:lnTo>
                  <a:pt x="4161" y="3853"/>
                </a:lnTo>
                <a:lnTo>
                  <a:pt x="4096" y="3941"/>
                </a:lnTo>
                <a:lnTo>
                  <a:pt x="4022" y="4022"/>
                </a:lnTo>
                <a:lnTo>
                  <a:pt x="3939" y="4096"/>
                </a:lnTo>
                <a:lnTo>
                  <a:pt x="3853" y="4161"/>
                </a:lnTo>
                <a:lnTo>
                  <a:pt x="3760" y="4216"/>
                </a:lnTo>
                <a:lnTo>
                  <a:pt x="3662" y="4263"/>
                </a:lnTo>
                <a:lnTo>
                  <a:pt x="3562" y="4298"/>
                </a:lnTo>
                <a:lnTo>
                  <a:pt x="3458" y="4324"/>
                </a:lnTo>
                <a:lnTo>
                  <a:pt x="3350" y="4342"/>
                </a:lnTo>
                <a:lnTo>
                  <a:pt x="3240" y="4346"/>
                </a:lnTo>
                <a:lnTo>
                  <a:pt x="3238" y="4346"/>
                </a:lnTo>
                <a:lnTo>
                  <a:pt x="3130" y="4342"/>
                </a:lnTo>
                <a:lnTo>
                  <a:pt x="3022" y="4324"/>
                </a:lnTo>
                <a:lnTo>
                  <a:pt x="2918" y="4298"/>
                </a:lnTo>
                <a:lnTo>
                  <a:pt x="2818" y="4263"/>
                </a:lnTo>
                <a:lnTo>
                  <a:pt x="2720" y="4216"/>
                </a:lnTo>
                <a:lnTo>
                  <a:pt x="2627" y="4161"/>
                </a:lnTo>
                <a:lnTo>
                  <a:pt x="2539" y="4096"/>
                </a:lnTo>
                <a:lnTo>
                  <a:pt x="2458" y="4022"/>
                </a:lnTo>
                <a:lnTo>
                  <a:pt x="2384" y="3941"/>
                </a:lnTo>
                <a:lnTo>
                  <a:pt x="2319" y="3853"/>
                </a:lnTo>
                <a:lnTo>
                  <a:pt x="2264" y="3760"/>
                </a:lnTo>
                <a:lnTo>
                  <a:pt x="2217" y="3662"/>
                </a:lnTo>
                <a:lnTo>
                  <a:pt x="2182" y="3562"/>
                </a:lnTo>
                <a:lnTo>
                  <a:pt x="2156" y="3458"/>
                </a:lnTo>
                <a:lnTo>
                  <a:pt x="2138" y="3350"/>
                </a:lnTo>
                <a:lnTo>
                  <a:pt x="2134" y="3240"/>
                </a:lnTo>
                <a:lnTo>
                  <a:pt x="2138" y="3136"/>
                </a:lnTo>
                <a:lnTo>
                  <a:pt x="2154" y="3034"/>
                </a:lnTo>
                <a:lnTo>
                  <a:pt x="2178" y="2934"/>
                </a:lnTo>
                <a:lnTo>
                  <a:pt x="2209" y="2837"/>
                </a:lnTo>
                <a:lnTo>
                  <a:pt x="2252" y="2745"/>
                </a:lnTo>
                <a:lnTo>
                  <a:pt x="2303" y="2655"/>
                </a:lnTo>
                <a:lnTo>
                  <a:pt x="2869" y="3220"/>
                </a:lnTo>
                <a:lnTo>
                  <a:pt x="2869" y="3271"/>
                </a:lnTo>
                <a:lnTo>
                  <a:pt x="2877" y="3322"/>
                </a:lnTo>
                <a:lnTo>
                  <a:pt x="2890" y="3372"/>
                </a:lnTo>
                <a:lnTo>
                  <a:pt x="2912" y="3419"/>
                </a:lnTo>
                <a:lnTo>
                  <a:pt x="2940" y="3464"/>
                </a:lnTo>
                <a:lnTo>
                  <a:pt x="2975" y="3505"/>
                </a:lnTo>
                <a:lnTo>
                  <a:pt x="3022" y="3544"/>
                </a:lnTo>
                <a:lnTo>
                  <a:pt x="3073" y="3574"/>
                </a:lnTo>
                <a:lnTo>
                  <a:pt x="3126" y="3597"/>
                </a:lnTo>
                <a:lnTo>
                  <a:pt x="3183" y="3609"/>
                </a:lnTo>
                <a:lnTo>
                  <a:pt x="3238" y="3613"/>
                </a:lnTo>
                <a:lnTo>
                  <a:pt x="3297" y="3609"/>
                </a:lnTo>
                <a:lnTo>
                  <a:pt x="3354" y="3597"/>
                </a:lnTo>
                <a:lnTo>
                  <a:pt x="3407" y="3574"/>
                </a:lnTo>
                <a:lnTo>
                  <a:pt x="3458" y="3544"/>
                </a:lnTo>
                <a:lnTo>
                  <a:pt x="3505" y="3505"/>
                </a:lnTo>
                <a:lnTo>
                  <a:pt x="3544" y="3458"/>
                </a:lnTo>
                <a:lnTo>
                  <a:pt x="3574" y="3407"/>
                </a:lnTo>
                <a:lnTo>
                  <a:pt x="3595" y="3354"/>
                </a:lnTo>
                <a:lnTo>
                  <a:pt x="3609" y="3297"/>
                </a:lnTo>
                <a:lnTo>
                  <a:pt x="3613" y="3240"/>
                </a:lnTo>
                <a:lnTo>
                  <a:pt x="3609" y="3183"/>
                </a:lnTo>
                <a:lnTo>
                  <a:pt x="3595" y="3126"/>
                </a:lnTo>
                <a:lnTo>
                  <a:pt x="3574" y="3073"/>
                </a:lnTo>
                <a:lnTo>
                  <a:pt x="3544" y="3022"/>
                </a:lnTo>
                <a:lnTo>
                  <a:pt x="3505" y="2975"/>
                </a:lnTo>
                <a:lnTo>
                  <a:pt x="3464" y="2940"/>
                </a:lnTo>
                <a:lnTo>
                  <a:pt x="3419" y="2912"/>
                </a:lnTo>
                <a:lnTo>
                  <a:pt x="3372" y="2890"/>
                </a:lnTo>
                <a:lnTo>
                  <a:pt x="3322" y="2877"/>
                </a:lnTo>
                <a:lnTo>
                  <a:pt x="3271" y="2869"/>
                </a:lnTo>
                <a:lnTo>
                  <a:pt x="3220" y="2869"/>
                </a:lnTo>
                <a:lnTo>
                  <a:pt x="1657" y="1306"/>
                </a:lnTo>
                <a:lnTo>
                  <a:pt x="1618" y="1274"/>
                </a:lnTo>
                <a:lnTo>
                  <a:pt x="1575" y="1251"/>
                </a:lnTo>
                <a:lnTo>
                  <a:pt x="1530" y="1237"/>
                </a:lnTo>
                <a:lnTo>
                  <a:pt x="1481" y="1233"/>
                </a:lnTo>
                <a:close/>
                <a:moveTo>
                  <a:pt x="3238" y="0"/>
                </a:moveTo>
                <a:lnTo>
                  <a:pt x="3417" y="6"/>
                </a:lnTo>
                <a:lnTo>
                  <a:pt x="3595" y="20"/>
                </a:lnTo>
                <a:lnTo>
                  <a:pt x="3770" y="43"/>
                </a:lnTo>
                <a:lnTo>
                  <a:pt x="3947" y="79"/>
                </a:lnTo>
                <a:lnTo>
                  <a:pt x="4120" y="122"/>
                </a:lnTo>
                <a:lnTo>
                  <a:pt x="4291" y="175"/>
                </a:lnTo>
                <a:lnTo>
                  <a:pt x="4459" y="238"/>
                </a:lnTo>
                <a:lnTo>
                  <a:pt x="4624" y="310"/>
                </a:lnTo>
                <a:lnTo>
                  <a:pt x="4787" y="393"/>
                </a:lnTo>
                <a:lnTo>
                  <a:pt x="4944" y="485"/>
                </a:lnTo>
                <a:lnTo>
                  <a:pt x="5100" y="585"/>
                </a:lnTo>
                <a:lnTo>
                  <a:pt x="5249" y="697"/>
                </a:lnTo>
                <a:lnTo>
                  <a:pt x="5392" y="819"/>
                </a:lnTo>
                <a:lnTo>
                  <a:pt x="5532" y="948"/>
                </a:lnTo>
                <a:lnTo>
                  <a:pt x="5661" y="1088"/>
                </a:lnTo>
                <a:lnTo>
                  <a:pt x="5783" y="1231"/>
                </a:lnTo>
                <a:lnTo>
                  <a:pt x="5895" y="1380"/>
                </a:lnTo>
                <a:lnTo>
                  <a:pt x="5995" y="1536"/>
                </a:lnTo>
                <a:lnTo>
                  <a:pt x="6087" y="1693"/>
                </a:lnTo>
                <a:lnTo>
                  <a:pt x="6170" y="1856"/>
                </a:lnTo>
                <a:lnTo>
                  <a:pt x="6242" y="2021"/>
                </a:lnTo>
                <a:lnTo>
                  <a:pt x="6305" y="2189"/>
                </a:lnTo>
                <a:lnTo>
                  <a:pt x="6358" y="2360"/>
                </a:lnTo>
                <a:lnTo>
                  <a:pt x="6401" y="2533"/>
                </a:lnTo>
                <a:lnTo>
                  <a:pt x="6437" y="2710"/>
                </a:lnTo>
                <a:lnTo>
                  <a:pt x="6460" y="2885"/>
                </a:lnTo>
                <a:lnTo>
                  <a:pt x="6474" y="3063"/>
                </a:lnTo>
                <a:lnTo>
                  <a:pt x="6480" y="3240"/>
                </a:lnTo>
                <a:lnTo>
                  <a:pt x="6474" y="3419"/>
                </a:lnTo>
                <a:lnTo>
                  <a:pt x="6460" y="3595"/>
                </a:lnTo>
                <a:lnTo>
                  <a:pt x="6437" y="3772"/>
                </a:lnTo>
                <a:lnTo>
                  <a:pt x="6401" y="3947"/>
                </a:lnTo>
                <a:lnTo>
                  <a:pt x="6358" y="4120"/>
                </a:lnTo>
                <a:lnTo>
                  <a:pt x="6305" y="4291"/>
                </a:lnTo>
                <a:lnTo>
                  <a:pt x="6242" y="4459"/>
                </a:lnTo>
                <a:lnTo>
                  <a:pt x="6170" y="4624"/>
                </a:lnTo>
                <a:lnTo>
                  <a:pt x="6087" y="4787"/>
                </a:lnTo>
                <a:lnTo>
                  <a:pt x="5995" y="4944"/>
                </a:lnTo>
                <a:lnTo>
                  <a:pt x="5895" y="5100"/>
                </a:lnTo>
                <a:lnTo>
                  <a:pt x="5783" y="5249"/>
                </a:lnTo>
                <a:lnTo>
                  <a:pt x="5661" y="5392"/>
                </a:lnTo>
                <a:lnTo>
                  <a:pt x="5532" y="5532"/>
                </a:lnTo>
                <a:lnTo>
                  <a:pt x="5392" y="5661"/>
                </a:lnTo>
                <a:lnTo>
                  <a:pt x="5249" y="5783"/>
                </a:lnTo>
                <a:lnTo>
                  <a:pt x="5100" y="5895"/>
                </a:lnTo>
                <a:lnTo>
                  <a:pt x="4944" y="5995"/>
                </a:lnTo>
                <a:lnTo>
                  <a:pt x="4787" y="6087"/>
                </a:lnTo>
                <a:lnTo>
                  <a:pt x="4624" y="6170"/>
                </a:lnTo>
                <a:lnTo>
                  <a:pt x="4459" y="6242"/>
                </a:lnTo>
                <a:lnTo>
                  <a:pt x="4291" y="6305"/>
                </a:lnTo>
                <a:lnTo>
                  <a:pt x="4120" y="6358"/>
                </a:lnTo>
                <a:lnTo>
                  <a:pt x="3947" y="6403"/>
                </a:lnTo>
                <a:lnTo>
                  <a:pt x="3770" y="6437"/>
                </a:lnTo>
                <a:lnTo>
                  <a:pt x="3595" y="6460"/>
                </a:lnTo>
                <a:lnTo>
                  <a:pt x="3417" y="6476"/>
                </a:lnTo>
                <a:lnTo>
                  <a:pt x="3238" y="6480"/>
                </a:lnTo>
                <a:lnTo>
                  <a:pt x="3061" y="6476"/>
                </a:lnTo>
                <a:lnTo>
                  <a:pt x="2885" y="6460"/>
                </a:lnTo>
                <a:lnTo>
                  <a:pt x="2708" y="6437"/>
                </a:lnTo>
                <a:lnTo>
                  <a:pt x="2533" y="6403"/>
                </a:lnTo>
                <a:lnTo>
                  <a:pt x="2360" y="6358"/>
                </a:lnTo>
                <a:lnTo>
                  <a:pt x="2189" y="6305"/>
                </a:lnTo>
                <a:lnTo>
                  <a:pt x="2021" y="6242"/>
                </a:lnTo>
                <a:lnTo>
                  <a:pt x="1856" y="6170"/>
                </a:lnTo>
                <a:lnTo>
                  <a:pt x="1693" y="6087"/>
                </a:lnTo>
                <a:lnTo>
                  <a:pt x="1536" y="5995"/>
                </a:lnTo>
                <a:lnTo>
                  <a:pt x="1380" y="5895"/>
                </a:lnTo>
                <a:lnTo>
                  <a:pt x="1231" y="5783"/>
                </a:lnTo>
                <a:lnTo>
                  <a:pt x="1088" y="5661"/>
                </a:lnTo>
                <a:lnTo>
                  <a:pt x="948" y="5532"/>
                </a:lnTo>
                <a:lnTo>
                  <a:pt x="819" y="5392"/>
                </a:lnTo>
                <a:lnTo>
                  <a:pt x="697" y="5249"/>
                </a:lnTo>
                <a:lnTo>
                  <a:pt x="585" y="5100"/>
                </a:lnTo>
                <a:lnTo>
                  <a:pt x="485" y="4944"/>
                </a:lnTo>
                <a:lnTo>
                  <a:pt x="393" y="4787"/>
                </a:lnTo>
                <a:lnTo>
                  <a:pt x="310" y="4624"/>
                </a:lnTo>
                <a:lnTo>
                  <a:pt x="238" y="4459"/>
                </a:lnTo>
                <a:lnTo>
                  <a:pt x="175" y="4291"/>
                </a:lnTo>
                <a:lnTo>
                  <a:pt x="122" y="4120"/>
                </a:lnTo>
                <a:lnTo>
                  <a:pt x="77" y="3947"/>
                </a:lnTo>
                <a:lnTo>
                  <a:pt x="43" y="3772"/>
                </a:lnTo>
                <a:lnTo>
                  <a:pt x="20" y="3595"/>
                </a:lnTo>
                <a:lnTo>
                  <a:pt x="4" y="3419"/>
                </a:lnTo>
                <a:lnTo>
                  <a:pt x="0" y="3240"/>
                </a:lnTo>
                <a:lnTo>
                  <a:pt x="0" y="3240"/>
                </a:lnTo>
                <a:lnTo>
                  <a:pt x="4" y="3063"/>
                </a:lnTo>
                <a:lnTo>
                  <a:pt x="20" y="2885"/>
                </a:lnTo>
                <a:lnTo>
                  <a:pt x="43" y="2710"/>
                </a:lnTo>
                <a:lnTo>
                  <a:pt x="77" y="2533"/>
                </a:lnTo>
                <a:lnTo>
                  <a:pt x="122" y="2360"/>
                </a:lnTo>
                <a:lnTo>
                  <a:pt x="175" y="2189"/>
                </a:lnTo>
                <a:lnTo>
                  <a:pt x="238" y="2021"/>
                </a:lnTo>
                <a:lnTo>
                  <a:pt x="310" y="1856"/>
                </a:lnTo>
                <a:lnTo>
                  <a:pt x="393" y="1693"/>
                </a:lnTo>
                <a:lnTo>
                  <a:pt x="485" y="1536"/>
                </a:lnTo>
                <a:lnTo>
                  <a:pt x="585" y="1380"/>
                </a:lnTo>
                <a:lnTo>
                  <a:pt x="697" y="1231"/>
                </a:lnTo>
                <a:lnTo>
                  <a:pt x="819" y="1088"/>
                </a:lnTo>
                <a:lnTo>
                  <a:pt x="948" y="948"/>
                </a:lnTo>
                <a:lnTo>
                  <a:pt x="1088" y="819"/>
                </a:lnTo>
                <a:lnTo>
                  <a:pt x="1231" y="697"/>
                </a:lnTo>
                <a:lnTo>
                  <a:pt x="1380" y="585"/>
                </a:lnTo>
                <a:lnTo>
                  <a:pt x="1536" y="485"/>
                </a:lnTo>
                <a:lnTo>
                  <a:pt x="1693" y="393"/>
                </a:lnTo>
                <a:lnTo>
                  <a:pt x="1856" y="310"/>
                </a:lnTo>
                <a:lnTo>
                  <a:pt x="2021" y="238"/>
                </a:lnTo>
                <a:lnTo>
                  <a:pt x="2189" y="175"/>
                </a:lnTo>
                <a:lnTo>
                  <a:pt x="2360" y="122"/>
                </a:lnTo>
                <a:lnTo>
                  <a:pt x="2533" y="79"/>
                </a:lnTo>
                <a:lnTo>
                  <a:pt x="2708" y="43"/>
                </a:lnTo>
                <a:lnTo>
                  <a:pt x="2885" y="20"/>
                </a:lnTo>
                <a:lnTo>
                  <a:pt x="3061" y="6"/>
                </a:lnTo>
                <a:lnTo>
                  <a:pt x="323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5" name="Freeform 7"/>
          <p:cNvSpPr>
            <a:spLocks noChangeAspect="1" noEditPoints="1"/>
          </p:cNvSpPr>
          <p:nvPr/>
        </p:nvSpPr>
        <p:spPr bwMode="auto">
          <a:xfrm>
            <a:off x="7116928" y="3585251"/>
            <a:ext cx="301752" cy="301752"/>
          </a:xfrm>
          <a:custGeom>
            <a:avLst/>
            <a:gdLst>
              <a:gd name="T0" fmla="*/ 47 w 94"/>
              <a:gd name="T1" fmla="*/ 0 h 94"/>
              <a:gd name="T2" fmla="*/ 0 w 94"/>
              <a:gd name="T3" fmla="*/ 47 h 94"/>
              <a:gd name="T4" fmla="*/ 47 w 94"/>
              <a:gd name="T5" fmla="*/ 94 h 94"/>
              <a:gd name="T6" fmla="*/ 94 w 94"/>
              <a:gd name="T7" fmla="*/ 47 h 94"/>
              <a:gd name="T8" fmla="*/ 47 w 94"/>
              <a:gd name="T9" fmla="*/ 0 h 94"/>
              <a:gd name="T10" fmla="*/ 47 w 94"/>
              <a:gd name="T11" fmla="*/ 83 h 94"/>
              <a:gd name="T12" fmla="*/ 11 w 94"/>
              <a:gd name="T13" fmla="*/ 47 h 94"/>
              <a:gd name="T14" fmla="*/ 47 w 94"/>
              <a:gd name="T15" fmla="*/ 11 h 94"/>
              <a:gd name="T16" fmla="*/ 83 w 94"/>
              <a:gd name="T17" fmla="*/ 47 h 94"/>
              <a:gd name="T18" fmla="*/ 47 w 94"/>
              <a:gd name="T19" fmla="*/ 83 h 94"/>
              <a:gd name="T20" fmla="*/ 26 w 94"/>
              <a:gd name="T21" fmla="*/ 68 h 94"/>
              <a:gd name="T22" fmla="*/ 54 w 94"/>
              <a:gd name="T23" fmla="*/ 54 h 94"/>
              <a:gd name="T24" fmla="*/ 67 w 94"/>
              <a:gd name="T25" fmla="*/ 26 h 94"/>
              <a:gd name="T26" fmla="*/ 40 w 94"/>
              <a:gd name="T27" fmla="*/ 40 h 94"/>
              <a:gd name="T28" fmla="*/ 26 w 94"/>
              <a:gd name="T29" fmla="*/ 68 h 94"/>
              <a:gd name="T30" fmla="*/ 26 w 94"/>
              <a:gd name="T31" fmla="*/ 68 h 94"/>
              <a:gd name="T32" fmla="*/ 52 w 94"/>
              <a:gd name="T33" fmla="*/ 52 h 94"/>
              <a:gd name="T34" fmla="*/ 31 w 94"/>
              <a:gd name="T35" fmla="*/ 62 h 94"/>
              <a:gd name="T36" fmla="*/ 41 w 94"/>
              <a:gd name="T37" fmla="*/ 41 h 94"/>
              <a:gd name="T38" fmla="*/ 52 w 94"/>
              <a:gd name="T39" fmla="*/ 52 h 94"/>
              <a:gd name="T40" fmla="*/ 52 w 94"/>
              <a:gd name="T41" fmla="*/ 5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" h="9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4"/>
                  <a:pt x="47" y="94"/>
                </a:cubicBezTo>
                <a:cubicBezTo>
                  <a:pt x="73" y="94"/>
                  <a:pt x="94" y="73"/>
                  <a:pt x="94" y="47"/>
                </a:cubicBezTo>
                <a:cubicBezTo>
                  <a:pt x="94" y="21"/>
                  <a:pt x="73" y="0"/>
                  <a:pt x="47" y="0"/>
                </a:cubicBezTo>
                <a:moveTo>
                  <a:pt x="47" y="83"/>
                </a:moveTo>
                <a:cubicBezTo>
                  <a:pt x="27" y="83"/>
                  <a:pt x="11" y="67"/>
                  <a:pt x="11" y="47"/>
                </a:cubicBezTo>
                <a:cubicBezTo>
                  <a:pt x="11" y="27"/>
                  <a:pt x="27" y="11"/>
                  <a:pt x="47" y="11"/>
                </a:cubicBezTo>
                <a:cubicBezTo>
                  <a:pt x="67" y="11"/>
                  <a:pt x="83" y="27"/>
                  <a:pt x="83" y="47"/>
                </a:cubicBezTo>
                <a:cubicBezTo>
                  <a:pt x="83" y="67"/>
                  <a:pt x="67" y="83"/>
                  <a:pt x="47" y="83"/>
                </a:cubicBezTo>
                <a:moveTo>
                  <a:pt x="26" y="68"/>
                </a:moveTo>
                <a:cubicBezTo>
                  <a:pt x="54" y="54"/>
                  <a:pt x="54" y="54"/>
                  <a:pt x="54" y="54"/>
                </a:cubicBezTo>
                <a:cubicBezTo>
                  <a:pt x="67" y="26"/>
                  <a:pt x="67" y="26"/>
                  <a:pt x="67" y="26"/>
                </a:cubicBezTo>
                <a:cubicBezTo>
                  <a:pt x="40" y="40"/>
                  <a:pt x="40" y="40"/>
                  <a:pt x="40" y="40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lose/>
                <a:moveTo>
                  <a:pt x="52" y="52"/>
                </a:moveTo>
                <a:cubicBezTo>
                  <a:pt x="31" y="62"/>
                  <a:pt x="31" y="62"/>
                  <a:pt x="31" y="62"/>
                </a:cubicBezTo>
                <a:cubicBezTo>
                  <a:pt x="41" y="41"/>
                  <a:pt x="41" y="41"/>
                  <a:pt x="41" y="41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36" name="Freeform 103"/>
          <p:cNvSpPr>
            <a:spLocks noChangeAspect="1" noEditPoints="1"/>
          </p:cNvSpPr>
          <p:nvPr/>
        </p:nvSpPr>
        <p:spPr bwMode="auto">
          <a:xfrm>
            <a:off x="9533674" y="3585251"/>
            <a:ext cx="301752" cy="301752"/>
          </a:xfrm>
          <a:custGeom>
            <a:avLst/>
            <a:gdLst>
              <a:gd name="T0" fmla="*/ 39 w 94"/>
              <a:gd name="T1" fmla="*/ 23 h 94"/>
              <a:gd name="T2" fmla="*/ 35 w 94"/>
              <a:gd name="T3" fmla="*/ 27 h 94"/>
              <a:gd name="T4" fmla="*/ 31 w 94"/>
              <a:gd name="T5" fmla="*/ 23 h 94"/>
              <a:gd name="T6" fmla="*/ 35 w 94"/>
              <a:gd name="T7" fmla="*/ 19 h 94"/>
              <a:gd name="T8" fmla="*/ 39 w 94"/>
              <a:gd name="T9" fmla="*/ 23 h 94"/>
              <a:gd name="T10" fmla="*/ 23 w 94"/>
              <a:gd name="T11" fmla="*/ 27 h 94"/>
              <a:gd name="T12" fmla="*/ 19 w 94"/>
              <a:gd name="T13" fmla="*/ 31 h 94"/>
              <a:gd name="T14" fmla="*/ 23 w 94"/>
              <a:gd name="T15" fmla="*/ 35 h 94"/>
              <a:gd name="T16" fmla="*/ 27 w 94"/>
              <a:gd name="T17" fmla="*/ 31 h 94"/>
              <a:gd name="T18" fmla="*/ 23 w 94"/>
              <a:gd name="T19" fmla="*/ 27 h 94"/>
              <a:gd name="T20" fmla="*/ 47 w 94"/>
              <a:gd name="T21" fmla="*/ 23 h 94"/>
              <a:gd name="T22" fmla="*/ 51 w 94"/>
              <a:gd name="T23" fmla="*/ 19 h 94"/>
              <a:gd name="T24" fmla="*/ 47 w 94"/>
              <a:gd name="T25" fmla="*/ 15 h 94"/>
              <a:gd name="T26" fmla="*/ 43 w 94"/>
              <a:gd name="T27" fmla="*/ 19 h 94"/>
              <a:gd name="T28" fmla="*/ 47 w 94"/>
              <a:gd name="T29" fmla="*/ 23 h 94"/>
              <a:gd name="T30" fmla="*/ 58 w 94"/>
              <a:gd name="T31" fmla="*/ 32 h 94"/>
              <a:gd name="T32" fmla="*/ 57 w 94"/>
              <a:gd name="T33" fmla="*/ 32 h 94"/>
              <a:gd name="T34" fmla="*/ 46 w 94"/>
              <a:gd name="T35" fmla="*/ 48 h 94"/>
              <a:gd name="T36" fmla="*/ 40 w 94"/>
              <a:gd name="T37" fmla="*/ 56 h 94"/>
              <a:gd name="T38" fmla="*/ 47 w 94"/>
              <a:gd name="T39" fmla="*/ 63 h 94"/>
              <a:gd name="T40" fmla="*/ 54 w 94"/>
              <a:gd name="T41" fmla="*/ 56 h 94"/>
              <a:gd name="T42" fmla="*/ 53 w 94"/>
              <a:gd name="T43" fmla="*/ 51 h 94"/>
              <a:gd name="T44" fmla="*/ 59 w 94"/>
              <a:gd name="T45" fmla="*/ 33 h 94"/>
              <a:gd name="T46" fmla="*/ 58 w 94"/>
              <a:gd name="T47" fmla="*/ 32 h 94"/>
              <a:gd name="T48" fmla="*/ 19 w 94"/>
              <a:gd name="T49" fmla="*/ 39 h 94"/>
              <a:gd name="T50" fmla="*/ 15 w 94"/>
              <a:gd name="T51" fmla="*/ 43 h 94"/>
              <a:gd name="T52" fmla="*/ 19 w 94"/>
              <a:gd name="T53" fmla="*/ 47 h 94"/>
              <a:gd name="T54" fmla="*/ 23 w 94"/>
              <a:gd name="T55" fmla="*/ 43 h 94"/>
              <a:gd name="T56" fmla="*/ 19 w 94"/>
              <a:gd name="T57" fmla="*/ 39 h 94"/>
              <a:gd name="T58" fmla="*/ 94 w 94"/>
              <a:gd name="T59" fmla="*/ 47 h 94"/>
              <a:gd name="T60" fmla="*/ 47 w 94"/>
              <a:gd name="T61" fmla="*/ 94 h 94"/>
              <a:gd name="T62" fmla="*/ 0 w 94"/>
              <a:gd name="T63" fmla="*/ 47 h 94"/>
              <a:gd name="T64" fmla="*/ 47 w 94"/>
              <a:gd name="T65" fmla="*/ 0 h 94"/>
              <a:gd name="T66" fmla="*/ 94 w 94"/>
              <a:gd name="T67" fmla="*/ 47 h 94"/>
              <a:gd name="T68" fmla="*/ 84 w 94"/>
              <a:gd name="T69" fmla="*/ 47 h 94"/>
              <a:gd name="T70" fmla="*/ 47 w 94"/>
              <a:gd name="T71" fmla="*/ 10 h 94"/>
              <a:gd name="T72" fmla="*/ 10 w 94"/>
              <a:gd name="T73" fmla="*/ 47 h 94"/>
              <a:gd name="T74" fmla="*/ 47 w 94"/>
              <a:gd name="T75" fmla="*/ 84 h 94"/>
              <a:gd name="T76" fmla="*/ 84 w 94"/>
              <a:gd name="T77" fmla="*/ 47 h 94"/>
              <a:gd name="T78" fmla="*/ 75 w 94"/>
              <a:gd name="T79" fmla="*/ 39 h 94"/>
              <a:gd name="T80" fmla="*/ 71 w 94"/>
              <a:gd name="T81" fmla="*/ 43 h 94"/>
              <a:gd name="T82" fmla="*/ 75 w 94"/>
              <a:gd name="T83" fmla="*/ 47 h 94"/>
              <a:gd name="T84" fmla="*/ 79 w 94"/>
              <a:gd name="T85" fmla="*/ 43 h 94"/>
              <a:gd name="T86" fmla="*/ 75 w 94"/>
              <a:gd name="T87" fmla="*/ 39 h 94"/>
              <a:gd name="T88" fmla="*/ 75 w 94"/>
              <a:gd name="T89" fmla="*/ 31 h 94"/>
              <a:gd name="T90" fmla="*/ 71 w 94"/>
              <a:gd name="T91" fmla="*/ 27 h 94"/>
              <a:gd name="T92" fmla="*/ 67 w 94"/>
              <a:gd name="T93" fmla="*/ 31 h 94"/>
              <a:gd name="T94" fmla="*/ 71 w 94"/>
              <a:gd name="T95" fmla="*/ 35 h 94"/>
              <a:gd name="T96" fmla="*/ 75 w 94"/>
              <a:gd name="T97" fmla="*/ 31 h 94"/>
              <a:gd name="T98" fmla="*/ 59 w 94"/>
              <a:gd name="T99" fmla="*/ 19 h 94"/>
              <a:gd name="T100" fmla="*/ 55 w 94"/>
              <a:gd name="T101" fmla="*/ 23 h 94"/>
              <a:gd name="T102" fmla="*/ 59 w 94"/>
              <a:gd name="T103" fmla="*/ 27 h 94"/>
              <a:gd name="T104" fmla="*/ 63 w 94"/>
              <a:gd name="T105" fmla="*/ 23 h 94"/>
              <a:gd name="T106" fmla="*/ 59 w 94"/>
              <a:gd name="T107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4" h="94">
                <a:moveTo>
                  <a:pt x="39" y="23"/>
                </a:moveTo>
                <a:cubicBezTo>
                  <a:pt x="39" y="25"/>
                  <a:pt x="37" y="27"/>
                  <a:pt x="35" y="27"/>
                </a:cubicBezTo>
                <a:cubicBezTo>
                  <a:pt x="33" y="27"/>
                  <a:pt x="31" y="25"/>
                  <a:pt x="31" y="23"/>
                </a:cubicBezTo>
                <a:cubicBezTo>
                  <a:pt x="31" y="21"/>
                  <a:pt x="33" y="19"/>
                  <a:pt x="35" y="19"/>
                </a:cubicBezTo>
                <a:cubicBezTo>
                  <a:pt x="37" y="19"/>
                  <a:pt x="39" y="21"/>
                  <a:pt x="39" y="23"/>
                </a:cubicBezTo>
                <a:moveTo>
                  <a:pt x="23" y="27"/>
                </a:moveTo>
                <a:cubicBezTo>
                  <a:pt x="21" y="27"/>
                  <a:pt x="19" y="29"/>
                  <a:pt x="19" y="31"/>
                </a:cubicBezTo>
                <a:cubicBezTo>
                  <a:pt x="19" y="33"/>
                  <a:pt x="21" y="35"/>
                  <a:pt x="23" y="35"/>
                </a:cubicBezTo>
                <a:cubicBezTo>
                  <a:pt x="25" y="35"/>
                  <a:pt x="27" y="33"/>
                  <a:pt x="27" y="31"/>
                </a:cubicBezTo>
                <a:cubicBezTo>
                  <a:pt x="27" y="29"/>
                  <a:pt x="25" y="27"/>
                  <a:pt x="23" y="27"/>
                </a:cubicBezTo>
                <a:moveTo>
                  <a:pt x="47" y="23"/>
                </a:moveTo>
                <a:cubicBezTo>
                  <a:pt x="49" y="23"/>
                  <a:pt x="51" y="21"/>
                  <a:pt x="51" y="19"/>
                </a:cubicBezTo>
                <a:cubicBezTo>
                  <a:pt x="51" y="17"/>
                  <a:pt x="49" y="15"/>
                  <a:pt x="47" y="15"/>
                </a:cubicBezTo>
                <a:cubicBezTo>
                  <a:pt x="45" y="15"/>
                  <a:pt x="43" y="17"/>
                  <a:pt x="43" y="19"/>
                </a:cubicBezTo>
                <a:cubicBezTo>
                  <a:pt x="43" y="21"/>
                  <a:pt x="45" y="23"/>
                  <a:pt x="47" y="23"/>
                </a:cubicBezTo>
                <a:moveTo>
                  <a:pt x="58" y="32"/>
                </a:moveTo>
                <a:cubicBezTo>
                  <a:pt x="58" y="32"/>
                  <a:pt x="57" y="32"/>
                  <a:pt x="57" y="32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49"/>
                  <a:pt x="40" y="52"/>
                  <a:pt x="40" y="56"/>
                </a:cubicBezTo>
                <a:cubicBezTo>
                  <a:pt x="40" y="60"/>
                  <a:pt x="43" y="63"/>
                  <a:pt x="47" y="63"/>
                </a:cubicBezTo>
                <a:cubicBezTo>
                  <a:pt x="51" y="63"/>
                  <a:pt x="54" y="60"/>
                  <a:pt x="54" y="56"/>
                </a:cubicBezTo>
                <a:cubicBezTo>
                  <a:pt x="54" y="54"/>
                  <a:pt x="54" y="53"/>
                  <a:pt x="53" y="51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2"/>
                  <a:pt x="58" y="32"/>
                </a:cubicBezTo>
                <a:moveTo>
                  <a:pt x="19" y="39"/>
                </a:moveTo>
                <a:cubicBezTo>
                  <a:pt x="17" y="39"/>
                  <a:pt x="15" y="41"/>
                  <a:pt x="15" y="43"/>
                </a:cubicBezTo>
                <a:cubicBezTo>
                  <a:pt x="15" y="45"/>
                  <a:pt x="17" y="47"/>
                  <a:pt x="19" y="47"/>
                </a:cubicBezTo>
                <a:cubicBezTo>
                  <a:pt x="21" y="47"/>
                  <a:pt x="23" y="45"/>
                  <a:pt x="23" y="43"/>
                </a:cubicBezTo>
                <a:cubicBezTo>
                  <a:pt x="23" y="41"/>
                  <a:pt x="21" y="39"/>
                  <a:pt x="19" y="39"/>
                </a:cubicBezTo>
                <a:moveTo>
                  <a:pt x="94" y="47"/>
                </a:moveTo>
                <a:cubicBezTo>
                  <a:pt x="94" y="73"/>
                  <a:pt x="73" y="94"/>
                  <a:pt x="47" y="94"/>
                </a:cubicBezTo>
                <a:cubicBezTo>
                  <a:pt x="21" y="94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moveTo>
                  <a:pt x="84" y="47"/>
                </a:moveTo>
                <a:cubicBezTo>
                  <a:pt x="84" y="27"/>
                  <a:pt x="67" y="10"/>
                  <a:pt x="47" y="10"/>
                </a:cubicBezTo>
                <a:cubicBezTo>
                  <a:pt x="27" y="10"/>
                  <a:pt x="10" y="27"/>
                  <a:pt x="10" y="47"/>
                </a:cubicBezTo>
                <a:cubicBezTo>
                  <a:pt x="10" y="67"/>
                  <a:pt x="27" y="84"/>
                  <a:pt x="47" y="84"/>
                </a:cubicBezTo>
                <a:cubicBezTo>
                  <a:pt x="67" y="84"/>
                  <a:pt x="84" y="67"/>
                  <a:pt x="84" y="47"/>
                </a:cubicBezTo>
                <a:moveTo>
                  <a:pt x="75" y="39"/>
                </a:moveTo>
                <a:cubicBezTo>
                  <a:pt x="73" y="39"/>
                  <a:pt x="71" y="41"/>
                  <a:pt x="71" y="43"/>
                </a:cubicBezTo>
                <a:cubicBezTo>
                  <a:pt x="71" y="45"/>
                  <a:pt x="73" y="47"/>
                  <a:pt x="75" y="47"/>
                </a:cubicBezTo>
                <a:cubicBezTo>
                  <a:pt x="77" y="47"/>
                  <a:pt x="79" y="45"/>
                  <a:pt x="79" y="43"/>
                </a:cubicBezTo>
                <a:cubicBezTo>
                  <a:pt x="79" y="41"/>
                  <a:pt x="77" y="39"/>
                  <a:pt x="75" y="39"/>
                </a:cubicBezTo>
                <a:moveTo>
                  <a:pt x="75" y="31"/>
                </a:moveTo>
                <a:cubicBezTo>
                  <a:pt x="75" y="29"/>
                  <a:pt x="73" y="27"/>
                  <a:pt x="71" y="27"/>
                </a:cubicBezTo>
                <a:cubicBezTo>
                  <a:pt x="69" y="27"/>
                  <a:pt x="67" y="29"/>
                  <a:pt x="67" y="31"/>
                </a:cubicBezTo>
                <a:cubicBezTo>
                  <a:pt x="67" y="33"/>
                  <a:pt x="69" y="35"/>
                  <a:pt x="71" y="35"/>
                </a:cubicBezTo>
                <a:cubicBezTo>
                  <a:pt x="73" y="35"/>
                  <a:pt x="75" y="33"/>
                  <a:pt x="75" y="31"/>
                </a:cubicBezTo>
                <a:moveTo>
                  <a:pt x="59" y="19"/>
                </a:moveTo>
                <a:cubicBezTo>
                  <a:pt x="57" y="19"/>
                  <a:pt x="55" y="21"/>
                  <a:pt x="55" y="23"/>
                </a:cubicBezTo>
                <a:cubicBezTo>
                  <a:pt x="55" y="25"/>
                  <a:pt x="57" y="27"/>
                  <a:pt x="59" y="27"/>
                </a:cubicBezTo>
                <a:cubicBezTo>
                  <a:pt x="61" y="27"/>
                  <a:pt x="63" y="25"/>
                  <a:pt x="63" y="23"/>
                </a:cubicBezTo>
                <a:cubicBezTo>
                  <a:pt x="63" y="21"/>
                  <a:pt x="61" y="19"/>
                  <a:pt x="59" y="19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9" name="Freeform 9"/>
          <p:cNvSpPr>
            <a:spLocks noChangeAspect="1" noEditPoints="1"/>
          </p:cNvSpPr>
          <p:nvPr/>
        </p:nvSpPr>
        <p:spPr bwMode="auto">
          <a:xfrm>
            <a:off x="7584386" y="3585251"/>
            <a:ext cx="383179" cy="301752"/>
          </a:xfrm>
          <a:custGeom>
            <a:avLst/>
            <a:gdLst>
              <a:gd name="T0" fmla="*/ 59 w 102"/>
              <a:gd name="T1" fmla="*/ 45 h 80"/>
              <a:gd name="T2" fmla="*/ 75 w 102"/>
              <a:gd name="T3" fmla="*/ 60 h 80"/>
              <a:gd name="T4" fmla="*/ 90 w 102"/>
              <a:gd name="T5" fmla="*/ 45 h 80"/>
              <a:gd name="T6" fmla="*/ 84 w 102"/>
              <a:gd name="T7" fmla="*/ 47 h 80"/>
              <a:gd name="T8" fmla="*/ 77 w 102"/>
              <a:gd name="T9" fmla="*/ 55 h 80"/>
              <a:gd name="T10" fmla="*/ 72 w 102"/>
              <a:gd name="T11" fmla="*/ 47 h 80"/>
              <a:gd name="T12" fmla="*/ 65 w 102"/>
              <a:gd name="T13" fmla="*/ 43 h 80"/>
              <a:gd name="T14" fmla="*/ 72 w 102"/>
              <a:gd name="T15" fmla="*/ 35 h 80"/>
              <a:gd name="T16" fmla="*/ 77 w 102"/>
              <a:gd name="T17" fmla="*/ 43 h 80"/>
              <a:gd name="T18" fmla="*/ 84 w 102"/>
              <a:gd name="T19" fmla="*/ 47 h 80"/>
              <a:gd name="T20" fmla="*/ 87 w 102"/>
              <a:gd name="T21" fmla="*/ 6 h 80"/>
              <a:gd name="T22" fmla="*/ 65 w 102"/>
              <a:gd name="T23" fmla="*/ 0 h 80"/>
              <a:gd name="T24" fmla="*/ 44 w 102"/>
              <a:gd name="T25" fmla="*/ 6 h 80"/>
              <a:gd name="T26" fmla="*/ 23 w 102"/>
              <a:gd name="T27" fmla="*/ 0 h 80"/>
              <a:gd name="T28" fmla="*/ 1 w 102"/>
              <a:gd name="T29" fmla="*/ 23 h 80"/>
              <a:gd name="T30" fmla="*/ 17 w 102"/>
              <a:gd name="T31" fmla="*/ 80 h 80"/>
              <a:gd name="T32" fmla="*/ 102 w 102"/>
              <a:gd name="T33" fmla="*/ 62 h 80"/>
              <a:gd name="T34" fmla="*/ 87 w 102"/>
              <a:gd name="T35" fmla="*/ 6 h 80"/>
              <a:gd name="T36" fmla="*/ 29 w 102"/>
              <a:gd name="T37" fmla="*/ 63 h 80"/>
              <a:gd name="T38" fmla="*/ 11 w 102"/>
              <a:gd name="T39" fmla="*/ 44 h 80"/>
              <a:gd name="T40" fmla="*/ 46 w 102"/>
              <a:gd name="T41" fmla="*/ 44 h 80"/>
              <a:gd name="T42" fmla="*/ 46 w 102"/>
              <a:gd name="T43" fmla="*/ 45 h 80"/>
              <a:gd name="T44" fmla="*/ 75 w 102"/>
              <a:gd name="T45" fmla="*/ 63 h 80"/>
              <a:gd name="T46" fmla="*/ 56 w 102"/>
              <a:gd name="T47" fmla="*/ 44 h 80"/>
              <a:gd name="T48" fmla="*/ 93 w 102"/>
              <a:gd name="T49" fmla="*/ 44 h 80"/>
              <a:gd name="T50" fmla="*/ 93 w 102"/>
              <a:gd name="T51" fmla="*/ 45 h 80"/>
              <a:gd name="T52" fmla="*/ 13 w 102"/>
              <a:gd name="T53" fmla="*/ 45 h 80"/>
              <a:gd name="T54" fmla="*/ 29 w 102"/>
              <a:gd name="T55" fmla="*/ 60 h 80"/>
              <a:gd name="T56" fmla="*/ 43 w 102"/>
              <a:gd name="T57" fmla="*/ 45 h 80"/>
              <a:gd name="T58" fmla="*/ 38 w 102"/>
              <a:gd name="T59" fmla="*/ 47 h 80"/>
              <a:gd name="T60" fmla="*/ 26 w 102"/>
              <a:gd name="T61" fmla="*/ 47 h 80"/>
              <a:gd name="T62" fmla="*/ 18 w 102"/>
              <a:gd name="T63" fmla="*/ 43 h 80"/>
              <a:gd name="T64" fmla="*/ 30 w 102"/>
              <a:gd name="T65" fmla="*/ 43 h 80"/>
              <a:gd name="T66" fmla="*/ 38 w 102"/>
              <a:gd name="T67" fmla="*/ 4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80">
                <a:moveTo>
                  <a:pt x="75" y="30"/>
                </a:moveTo>
                <a:cubicBezTo>
                  <a:pt x="66" y="30"/>
                  <a:pt x="59" y="37"/>
                  <a:pt x="59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4"/>
                  <a:pt x="66" y="60"/>
                  <a:pt x="75" y="60"/>
                </a:cubicBezTo>
                <a:cubicBezTo>
                  <a:pt x="83" y="60"/>
                  <a:pt x="90" y="54"/>
                  <a:pt x="90" y="46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37"/>
                  <a:pt x="83" y="30"/>
                  <a:pt x="75" y="30"/>
                </a:cubicBezTo>
                <a:close/>
                <a:moveTo>
                  <a:pt x="84" y="47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55"/>
                  <a:pt x="77" y="55"/>
                  <a:pt x="77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47"/>
                  <a:pt x="72" y="47"/>
                  <a:pt x="72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3"/>
                  <a:pt x="65" y="43"/>
                  <a:pt x="65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5"/>
                  <a:pt x="72" y="35"/>
                  <a:pt x="72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43"/>
                  <a:pt x="77" y="43"/>
                  <a:pt x="77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lose/>
                <a:moveTo>
                  <a:pt x="87" y="6"/>
                </a:moveTo>
                <a:cubicBezTo>
                  <a:pt x="86" y="2"/>
                  <a:pt x="83" y="0"/>
                  <a:pt x="8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2" y="0"/>
                  <a:pt x="59" y="2"/>
                  <a:pt x="58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2"/>
                  <a:pt x="41" y="0"/>
                  <a:pt x="3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9" y="0"/>
                  <a:pt x="17" y="2"/>
                  <a:pt x="16" y="6"/>
                </a:cubicBezTo>
                <a:cubicBezTo>
                  <a:pt x="7" y="6"/>
                  <a:pt x="1" y="13"/>
                  <a:pt x="1" y="2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2"/>
                  <a:pt x="8" y="80"/>
                  <a:pt x="17" y="80"/>
                </a:cubicBezTo>
                <a:cubicBezTo>
                  <a:pt x="85" y="80"/>
                  <a:pt x="85" y="80"/>
                  <a:pt x="85" y="80"/>
                </a:cubicBezTo>
                <a:cubicBezTo>
                  <a:pt x="94" y="80"/>
                  <a:pt x="102" y="72"/>
                  <a:pt x="102" y="62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2" y="13"/>
                  <a:pt x="95" y="6"/>
                  <a:pt x="87" y="6"/>
                </a:cubicBezTo>
                <a:close/>
                <a:moveTo>
                  <a:pt x="46" y="45"/>
                </a:moveTo>
                <a:cubicBezTo>
                  <a:pt x="46" y="56"/>
                  <a:pt x="38" y="63"/>
                  <a:pt x="29" y="63"/>
                </a:cubicBezTo>
                <a:cubicBezTo>
                  <a:pt x="18" y="63"/>
                  <a:pt x="11" y="56"/>
                  <a:pt x="11" y="45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35"/>
                  <a:pt x="18" y="27"/>
                  <a:pt x="29" y="27"/>
                </a:cubicBezTo>
                <a:cubicBezTo>
                  <a:pt x="38" y="27"/>
                  <a:pt x="46" y="35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lose/>
                <a:moveTo>
                  <a:pt x="93" y="45"/>
                </a:moveTo>
                <a:cubicBezTo>
                  <a:pt x="93" y="56"/>
                  <a:pt x="84" y="63"/>
                  <a:pt x="75" y="63"/>
                </a:cubicBezTo>
                <a:cubicBezTo>
                  <a:pt x="64" y="63"/>
                  <a:pt x="56" y="56"/>
                  <a:pt x="56" y="45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35"/>
                  <a:pt x="64" y="27"/>
                  <a:pt x="75" y="27"/>
                </a:cubicBezTo>
                <a:cubicBezTo>
                  <a:pt x="84" y="27"/>
                  <a:pt x="93" y="35"/>
                  <a:pt x="93" y="44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29" y="30"/>
                </a:moveTo>
                <a:cubicBezTo>
                  <a:pt x="20" y="30"/>
                  <a:pt x="13" y="37"/>
                  <a:pt x="13" y="45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54"/>
                  <a:pt x="20" y="60"/>
                  <a:pt x="29" y="60"/>
                </a:cubicBezTo>
                <a:cubicBezTo>
                  <a:pt x="36" y="60"/>
                  <a:pt x="43" y="54"/>
                  <a:pt x="43" y="46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37"/>
                  <a:pt x="36" y="30"/>
                  <a:pt x="29" y="30"/>
                </a:cubicBezTo>
                <a:close/>
                <a:moveTo>
                  <a:pt x="38" y="47"/>
                </a:moveTo>
                <a:cubicBezTo>
                  <a:pt x="30" y="47"/>
                  <a:pt x="30" y="47"/>
                  <a:pt x="30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3"/>
                  <a:pt x="18" y="43"/>
                  <a:pt x="18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1" name="Freeform 11"/>
          <p:cNvSpPr>
            <a:spLocks noChangeAspect="1" noEditPoints="1"/>
          </p:cNvSpPr>
          <p:nvPr/>
        </p:nvSpPr>
        <p:spPr bwMode="auto">
          <a:xfrm>
            <a:off x="9066217" y="3575737"/>
            <a:ext cx="301752" cy="311266"/>
          </a:xfrm>
          <a:custGeom>
            <a:avLst/>
            <a:gdLst>
              <a:gd name="T0" fmla="*/ 71 w 94"/>
              <a:gd name="T1" fmla="*/ 9 h 97"/>
              <a:gd name="T2" fmla="*/ 26 w 94"/>
              <a:gd name="T3" fmla="*/ 7 h 97"/>
              <a:gd name="T4" fmla="*/ 2 w 94"/>
              <a:gd name="T5" fmla="*/ 45 h 97"/>
              <a:gd name="T6" fmla="*/ 21 w 94"/>
              <a:gd name="T7" fmla="*/ 86 h 97"/>
              <a:gd name="T8" fmla="*/ 70 w 94"/>
              <a:gd name="T9" fmla="*/ 89 h 97"/>
              <a:gd name="T10" fmla="*/ 94 w 94"/>
              <a:gd name="T11" fmla="*/ 47 h 97"/>
              <a:gd name="T12" fmla="*/ 71 w 94"/>
              <a:gd name="T13" fmla="*/ 9 h 97"/>
              <a:gd name="T14" fmla="*/ 61 w 94"/>
              <a:gd name="T15" fmla="*/ 82 h 97"/>
              <a:gd name="T16" fmla="*/ 21 w 94"/>
              <a:gd name="T17" fmla="*/ 72 h 97"/>
              <a:gd name="T18" fmla="*/ 16 w 94"/>
              <a:gd name="T19" fmla="*/ 31 h 97"/>
              <a:gd name="T20" fmla="*/ 53 w 94"/>
              <a:gd name="T21" fmla="*/ 11 h 97"/>
              <a:gd name="T22" fmla="*/ 84 w 94"/>
              <a:gd name="T23" fmla="*/ 47 h 97"/>
              <a:gd name="T24" fmla="*/ 61 w 94"/>
              <a:gd name="T25" fmla="*/ 82 h 97"/>
              <a:gd name="T26" fmla="*/ 80 w 94"/>
              <a:gd name="T27" fmla="*/ 47 h 97"/>
              <a:gd name="T28" fmla="*/ 47 w 94"/>
              <a:gd name="T29" fmla="*/ 37 h 97"/>
              <a:gd name="T30" fmla="*/ 15 w 94"/>
              <a:gd name="T31" fmla="*/ 48 h 97"/>
              <a:gd name="T32" fmla="*/ 17 w 94"/>
              <a:gd name="T33" fmla="*/ 60 h 97"/>
              <a:gd name="T34" fmla="*/ 25 w 94"/>
              <a:gd name="T35" fmla="*/ 58 h 97"/>
              <a:gd name="T36" fmla="*/ 44 w 94"/>
              <a:gd name="T37" fmla="*/ 76 h 97"/>
              <a:gd name="T38" fmla="*/ 43 w 94"/>
              <a:gd name="T39" fmla="*/ 81 h 97"/>
              <a:gd name="T40" fmla="*/ 52 w 94"/>
              <a:gd name="T41" fmla="*/ 81 h 97"/>
              <a:gd name="T42" fmla="*/ 52 w 94"/>
              <a:gd name="T43" fmla="*/ 76 h 97"/>
              <a:gd name="T44" fmla="*/ 70 w 94"/>
              <a:gd name="T45" fmla="*/ 57 h 97"/>
              <a:gd name="T46" fmla="*/ 78 w 94"/>
              <a:gd name="T47" fmla="*/ 59 h 97"/>
              <a:gd name="T48" fmla="*/ 81 w 94"/>
              <a:gd name="T49" fmla="*/ 49 h 97"/>
              <a:gd name="T50" fmla="*/ 80 w 94"/>
              <a:gd name="T51" fmla="*/ 47 h 97"/>
              <a:gd name="T52" fmla="*/ 48 w 94"/>
              <a:gd name="T53" fmla="*/ 55 h 97"/>
              <a:gd name="T54" fmla="*/ 42 w 94"/>
              <a:gd name="T55" fmla="*/ 49 h 97"/>
              <a:gd name="T56" fmla="*/ 47 w 94"/>
              <a:gd name="T57" fmla="*/ 43 h 97"/>
              <a:gd name="T58" fmla="*/ 53 w 94"/>
              <a:gd name="T59" fmla="*/ 49 h 97"/>
              <a:gd name="T60" fmla="*/ 48 w 94"/>
              <a:gd name="T61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7">
                <a:moveTo>
                  <a:pt x="71" y="9"/>
                </a:moveTo>
                <a:cubicBezTo>
                  <a:pt x="58" y="0"/>
                  <a:pt x="41" y="0"/>
                  <a:pt x="26" y="7"/>
                </a:cubicBezTo>
                <a:cubicBezTo>
                  <a:pt x="12" y="14"/>
                  <a:pt x="3" y="29"/>
                  <a:pt x="2" y="45"/>
                </a:cubicBezTo>
                <a:cubicBezTo>
                  <a:pt x="0" y="61"/>
                  <a:pt x="8" y="76"/>
                  <a:pt x="21" y="86"/>
                </a:cubicBezTo>
                <a:cubicBezTo>
                  <a:pt x="35" y="96"/>
                  <a:pt x="54" y="97"/>
                  <a:pt x="70" y="89"/>
                </a:cubicBezTo>
                <a:cubicBezTo>
                  <a:pt x="85" y="81"/>
                  <a:pt x="94" y="64"/>
                  <a:pt x="94" y="47"/>
                </a:cubicBezTo>
                <a:cubicBezTo>
                  <a:pt x="94" y="32"/>
                  <a:pt x="85" y="17"/>
                  <a:pt x="71" y="9"/>
                </a:cubicBezTo>
                <a:close/>
                <a:moveTo>
                  <a:pt x="61" y="82"/>
                </a:moveTo>
                <a:cubicBezTo>
                  <a:pt x="47" y="88"/>
                  <a:pt x="31" y="83"/>
                  <a:pt x="21" y="72"/>
                </a:cubicBezTo>
                <a:cubicBezTo>
                  <a:pt x="11" y="61"/>
                  <a:pt x="9" y="45"/>
                  <a:pt x="16" y="31"/>
                </a:cubicBezTo>
                <a:cubicBezTo>
                  <a:pt x="23" y="17"/>
                  <a:pt x="37" y="10"/>
                  <a:pt x="53" y="11"/>
                </a:cubicBezTo>
                <a:cubicBezTo>
                  <a:pt x="70" y="13"/>
                  <a:pt x="84" y="30"/>
                  <a:pt x="84" y="47"/>
                </a:cubicBezTo>
                <a:cubicBezTo>
                  <a:pt x="84" y="63"/>
                  <a:pt x="76" y="76"/>
                  <a:pt x="61" y="82"/>
                </a:cubicBezTo>
                <a:close/>
                <a:moveTo>
                  <a:pt x="80" y="47"/>
                </a:moveTo>
                <a:cubicBezTo>
                  <a:pt x="71" y="41"/>
                  <a:pt x="60" y="37"/>
                  <a:pt x="47" y="37"/>
                </a:cubicBezTo>
                <a:cubicBezTo>
                  <a:pt x="35" y="37"/>
                  <a:pt x="24" y="41"/>
                  <a:pt x="15" y="48"/>
                </a:cubicBezTo>
                <a:cubicBezTo>
                  <a:pt x="15" y="52"/>
                  <a:pt x="16" y="56"/>
                  <a:pt x="17" y="60"/>
                </a:cubicBezTo>
                <a:cubicBezTo>
                  <a:pt x="20" y="59"/>
                  <a:pt x="23" y="58"/>
                  <a:pt x="25" y="58"/>
                </a:cubicBezTo>
                <a:cubicBezTo>
                  <a:pt x="35" y="58"/>
                  <a:pt x="44" y="66"/>
                  <a:pt x="44" y="76"/>
                </a:cubicBezTo>
                <a:cubicBezTo>
                  <a:pt x="44" y="78"/>
                  <a:pt x="44" y="79"/>
                  <a:pt x="43" y="81"/>
                </a:cubicBezTo>
                <a:cubicBezTo>
                  <a:pt x="46" y="81"/>
                  <a:pt x="50" y="81"/>
                  <a:pt x="52" y="81"/>
                </a:cubicBezTo>
                <a:cubicBezTo>
                  <a:pt x="52" y="79"/>
                  <a:pt x="52" y="78"/>
                  <a:pt x="52" y="76"/>
                </a:cubicBezTo>
                <a:cubicBezTo>
                  <a:pt x="52" y="66"/>
                  <a:pt x="60" y="58"/>
                  <a:pt x="70" y="57"/>
                </a:cubicBezTo>
                <a:cubicBezTo>
                  <a:pt x="73" y="57"/>
                  <a:pt x="76" y="58"/>
                  <a:pt x="78" y="59"/>
                </a:cubicBezTo>
                <a:cubicBezTo>
                  <a:pt x="80" y="55"/>
                  <a:pt x="81" y="52"/>
                  <a:pt x="81" y="49"/>
                </a:cubicBezTo>
                <a:cubicBezTo>
                  <a:pt x="81" y="48"/>
                  <a:pt x="81" y="48"/>
                  <a:pt x="80" y="47"/>
                </a:cubicBezTo>
                <a:close/>
                <a:moveTo>
                  <a:pt x="48" y="55"/>
                </a:moveTo>
                <a:cubicBezTo>
                  <a:pt x="45" y="55"/>
                  <a:pt x="42" y="52"/>
                  <a:pt x="42" y="49"/>
                </a:cubicBezTo>
                <a:cubicBezTo>
                  <a:pt x="42" y="46"/>
                  <a:pt x="45" y="43"/>
                  <a:pt x="47" y="43"/>
                </a:cubicBezTo>
                <a:cubicBezTo>
                  <a:pt x="51" y="43"/>
                  <a:pt x="53" y="45"/>
                  <a:pt x="53" y="49"/>
                </a:cubicBezTo>
                <a:cubicBezTo>
                  <a:pt x="53" y="52"/>
                  <a:pt x="51" y="55"/>
                  <a:pt x="48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2" name="Freeform 37"/>
          <p:cNvSpPr>
            <a:spLocks noChangeAspect="1" noEditPoints="1"/>
          </p:cNvSpPr>
          <p:nvPr/>
        </p:nvSpPr>
        <p:spPr bwMode="auto">
          <a:xfrm>
            <a:off x="4723639" y="4195595"/>
            <a:ext cx="276495" cy="301752"/>
          </a:xfrm>
          <a:custGeom>
            <a:avLst/>
            <a:gdLst>
              <a:gd name="T0" fmla="*/ 44 w 88"/>
              <a:gd name="T1" fmla="*/ 0 h 96"/>
              <a:gd name="T2" fmla="*/ 0 w 88"/>
              <a:gd name="T3" fmla="*/ 12 h 96"/>
              <a:gd name="T4" fmla="*/ 0 w 88"/>
              <a:gd name="T5" fmla="*/ 28 h 96"/>
              <a:gd name="T6" fmla="*/ 44 w 88"/>
              <a:gd name="T7" fmla="*/ 96 h 96"/>
              <a:gd name="T8" fmla="*/ 88 w 88"/>
              <a:gd name="T9" fmla="*/ 28 h 96"/>
              <a:gd name="T10" fmla="*/ 88 w 88"/>
              <a:gd name="T11" fmla="*/ 12 h 96"/>
              <a:gd name="T12" fmla="*/ 44 w 88"/>
              <a:gd name="T13" fmla="*/ 0 h 96"/>
              <a:gd name="T14" fmla="*/ 44 w 88"/>
              <a:gd name="T15" fmla="*/ 83 h 96"/>
              <a:gd name="T16" fmla="*/ 44 w 88"/>
              <a:gd name="T17" fmla="*/ 48 h 96"/>
              <a:gd name="T18" fmla="*/ 44 w 88"/>
              <a:gd name="T19" fmla="*/ 44 h 96"/>
              <a:gd name="T20" fmla="*/ 14 w 88"/>
              <a:gd name="T21" fmla="*/ 44 h 96"/>
              <a:gd name="T22" fmla="*/ 12 w 88"/>
              <a:gd name="T23" fmla="*/ 28 h 96"/>
              <a:gd name="T24" fmla="*/ 12 w 88"/>
              <a:gd name="T25" fmla="*/ 19 h 96"/>
              <a:gd name="T26" fmla="*/ 36 w 88"/>
              <a:gd name="T27" fmla="*/ 12 h 96"/>
              <a:gd name="T28" fmla="*/ 44 w 88"/>
              <a:gd name="T29" fmla="*/ 12 h 96"/>
              <a:gd name="T30" fmla="*/ 44 w 88"/>
              <a:gd name="T31" fmla="*/ 44 h 96"/>
              <a:gd name="T32" fmla="*/ 73 w 88"/>
              <a:gd name="T33" fmla="*/ 44 h 96"/>
              <a:gd name="T34" fmla="*/ 74 w 88"/>
              <a:gd name="T35" fmla="*/ 44 h 96"/>
              <a:gd name="T36" fmla="*/ 44 w 88"/>
              <a:gd name="T37" fmla="*/ 8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96">
                <a:moveTo>
                  <a:pt x="44" y="0"/>
                </a:moveTo>
                <a:cubicBezTo>
                  <a:pt x="16" y="0"/>
                  <a:pt x="0" y="12"/>
                  <a:pt x="0" y="12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85"/>
                  <a:pt x="44" y="96"/>
                  <a:pt x="44" y="96"/>
                </a:cubicBezTo>
                <a:cubicBezTo>
                  <a:pt x="44" y="96"/>
                  <a:pt x="86" y="85"/>
                  <a:pt x="88" y="28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72" y="0"/>
                  <a:pt x="44" y="0"/>
                </a:cubicBezTo>
                <a:close/>
                <a:moveTo>
                  <a:pt x="44" y="83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4"/>
                  <a:pt x="44" y="44"/>
                  <a:pt x="4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3" y="39"/>
                  <a:pt x="12" y="34"/>
                  <a:pt x="12" y="28"/>
                </a:cubicBezTo>
                <a:cubicBezTo>
                  <a:pt x="12" y="19"/>
                  <a:pt x="12" y="19"/>
                  <a:pt x="12" y="19"/>
                </a:cubicBezTo>
                <a:cubicBezTo>
                  <a:pt x="18" y="16"/>
                  <a:pt x="28" y="12"/>
                  <a:pt x="36" y="12"/>
                </a:cubicBezTo>
                <a:cubicBezTo>
                  <a:pt x="36" y="12"/>
                  <a:pt x="44" y="12"/>
                  <a:pt x="44" y="12"/>
                </a:cubicBezTo>
                <a:cubicBezTo>
                  <a:pt x="44" y="44"/>
                  <a:pt x="44" y="44"/>
                  <a:pt x="44" y="44"/>
                </a:cubicBezTo>
                <a:cubicBezTo>
                  <a:pt x="73" y="44"/>
                  <a:pt x="73" y="44"/>
                  <a:pt x="73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68" y="70"/>
                  <a:pt x="51" y="80"/>
                  <a:pt x="44" y="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4" name="Freeform 5"/>
          <p:cNvSpPr>
            <a:spLocks noChangeAspect="1" noEditPoints="1"/>
          </p:cNvSpPr>
          <p:nvPr/>
        </p:nvSpPr>
        <p:spPr bwMode="auto">
          <a:xfrm>
            <a:off x="5142684" y="4263989"/>
            <a:ext cx="457200" cy="233359"/>
          </a:xfrm>
          <a:custGeom>
            <a:avLst/>
            <a:gdLst>
              <a:gd name="T0" fmla="*/ 4004 w 6437"/>
              <a:gd name="T1" fmla="*/ 1912 h 3271"/>
              <a:gd name="T2" fmla="*/ 4369 w 6437"/>
              <a:gd name="T3" fmla="*/ 2119 h 3271"/>
              <a:gd name="T4" fmla="*/ 4004 w 6437"/>
              <a:gd name="T5" fmla="*/ 1912 h 3271"/>
              <a:gd name="T6" fmla="*/ 3246 w 6437"/>
              <a:gd name="T7" fmla="*/ 1752 h 3271"/>
              <a:gd name="T8" fmla="*/ 3714 w 6437"/>
              <a:gd name="T9" fmla="*/ 1816 h 3271"/>
              <a:gd name="T10" fmla="*/ 3246 w 6437"/>
              <a:gd name="T11" fmla="*/ 1752 h 3271"/>
              <a:gd name="T12" fmla="*/ 2560 w 6437"/>
              <a:gd name="T13" fmla="*/ 1840 h 3271"/>
              <a:gd name="T14" fmla="*/ 2541 w 6437"/>
              <a:gd name="T15" fmla="*/ 1143 h 3271"/>
              <a:gd name="T16" fmla="*/ 2560 w 6437"/>
              <a:gd name="T17" fmla="*/ 1840 h 3271"/>
              <a:gd name="T18" fmla="*/ 1949 w 6437"/>
              <a:gd name="T19" fmla="*/ 2143 h 3271"/>
              <a:gd name="T20" fmla="*/ 1910 w 6437"/>
              <a:gd name="T21" fmla="*/ 2174 h 3271"/>
              <a:gd name="T22" fmla="*/ 2188 w 6437"/>
              <a:gd name="T23" fmla="*/ 1992 h 3271"/>
              <a:gd name="T24" fmla="*/ 1949 w 6437"/>
              <a:gd name="T25" fmla="*/ 2143 h 3271"/>
              <a:gd name="T26" fmla="*/ 908 w 6437"/>
              <a:gd name="T27" fmla="*/ 2039 h 3271"/>
              <a:gd name="T28" fmla="*/ 1386 w 6437"/>
              <a:gd name="T29" fmla="*/ 2039 h 3271"/>
              <a:gd name="T30" fmla="*/ 908 w 6437"/>
              <a:gd name="T31" fmla="*/ 2232 h 3271"/>
              <a:gd name="T32" fmla="*/ 908 w 6437"/>
              <a:gd name="T33" fmla="*/ 2039 h 3271"/>
              <a:gd name="T34" fmla="*/ 2370 w 6437"/>
              <a:gd name="T35" fmla="*/ 974 h 3271"/>
              <a:gd name="T36" fmla="*/ 1910 w 6437"/>
              <a:gd name="T37" fmla="*/ 1220 h 3271"/>
              <a:gd name="T38" fmla="*/ 2370 w 6437"/>
              <a:gd name="T39" fmla="*/ 974 h 3271"/>
              <a:gd name="T40" fmla="*/ 3074 w 6437"/>
              <a:gd name="T41" fmla="*/ 926 h 3271"/>
              <a:gd name="T42" fmla="*/ 3278 w 6437"/>
              <a:gd name="T43" fmla="*/ 930 h 3271"/>
              <a:gd name="T44" fmla="*/ 3072 w 6437"/>
              <a:gd name="T45" fmla="*/ 1679 h 3271"/>
              <a:gd name="T46" fmla="*/ 3074 w 6437"/>
              <a:gd name="T47" fmla="*/ 926 h 3271"/>
              <a:gd name="T48" fmla="*/ 4332 w 6437"/>
              <a:gd name="T49" fmla="*/ 1077 h 3271"/>
              <a:gd name="T50" fmla="*/ 3890 w 6437"/>
              <a:gd name="T51" fmla="*/ 1743 h 3271"/>
              <a:gd name="T52" fmla="*/ 4332 w 6437"/>
              <a:gd name="T53" fmla="*/ 1077 h 3271"/>
              <a:gd name="T54" fmla="*/ 5050 w 6437"/>
              <a:gd name="T55" fmla="*/ 2232 h 3271"/>
              <a:gd name="T56" fmla="*/ 5050 w 6437"/>
              <a:gd name="T57" fmla="*/ 2039 h 3271"/>
              <a:gd name="T58" fmla="*/ 5425 w 6437"/>
              <a:gd name="T59" fmla="*/ 1487 h 3271"/>
              <a:gd name="T60" fmla="*/ 5529 w 6437"/>
              <a:gd name="T61" fmla="*/ 2232 h 3271"/>
              <a:gd name="T62" fmla="*/ 5050 w 6437"/>
              <a:gd name="T63" fmla="*/ 2232 h 3271"/>
              <a:gd name="T64" fmla="*/ 6313 w 6437"/>
              <a:gd name="T65" fmla="*/ 3002 h 3271"/>
              <a:gd name="T66" fmla="*/ 6052 w 6437"/>
              <a:gd name="T67" fmla="*/ 1681 h 3271"/>
              <a:gd name="T68" fmla="*/ 6052 w 6437"/>
              <a:gd name="T69" fmla="*/ 603 h 3271"/>
              <a:gd name="T70" fmla="*/ 5898 w 6437"/>
              <a:gd name="T71" fmla="*/ 548 h 3271"/>
              <a:gd name="T72" fmla="*/ 5624 w 6437"/>
              <a:gd name="T73" fmla="*/ 0 h 3271"/>
              <a:gd name="T74" fmla="*/ 4680 w 6437"/>
              <a:gd name="T75" fmla="*/ 322 h 3271"/>
              <a:gd name="T76" fmla="*/ 4581 w 6437"/>
              <a:gd name="T77" fmla="*/ 548 h 3271"/>
              <a:gd name="T78" fmla="*/ 4526 w 6437"/>
              <a:gd name="T79" fmla="*/ 708 h 3271"/>
              <a:gd name="T80" fmla="*/ 3293 w 6437"/>
              <a:gd name="T81" fmla="*/ 524 h 3271"/>
              <a:gd name="T82" fmla="*/ 1910 w 6437"/>
              <a:gd name="T83" fmla="*/ 643 h 3271"/>
              <a:gd name="T84" fmla="*/ 1855 w 6437"/>
              <a:gd name="T85" fmla="*/ 548 h 3271"/>
              <a:gd name="T86" fmla="*/ 1756 w 6437"/>
              <a:gd name="T87" fmla="*/ 322 h 3271"/>
              <a:gd name="T88" fmla="*/ 813 w 6437"/>
              <a:gd name="T89" fmla="*/ 0 h 3271"/>
              <a:gd name="T90" fmla="*/ 538 w 6437"/>
              <a:gd name="T91" fmla="*/ 548 h 3271"/>
              <a:gd name="T92" fmla="*/ 384 w 6437"/>
              <a:gd name="T93" fmla="*/ 603 h 3271"/>
              <a:gd name="T94" fmla="*/ 123 w 6437"/>
              <a:gd name="T95" fmla="*/ 3002 h 3271"/>
              <a:gd name="T96" fmla="*/ 0 w 6437"/>
              <a:gd name="T97" fmla="*/ 3266 h 3271"/>
              <a:gd name="T98" fmla="*/ 1910 w 6437"/>
              <a:gd name="T99" fmla="*/ 2774 h 3271"/>
              <a:gd name="T100" fmla="*/ 2194 w 6437"/>
              <a:gd name="T101" fmla="*/ 2467 h 3271"/>
              <a:gd name="T102" fmla="*/ 3185 w 6437"/>
              <a:gd name="T103" fmla="*/ 2157 h 3271"/>
              <a:gd name="T104" fmla="*/ 3780 w 6437"/>
              <a:gd name="T105" fmla="*/ 2261 h 3271"/>
              <a:gd name="T106" fmla="*/ 4236 w 6437"/>
              <a:gd name="T107" fmla="*/ 2532 h 3271"/>
              <a:gd name="T108" fmla="*/ 4509 w 6437"/>
              <a:gd name="T109" fmla="*/ 2925 h 3271"/>
              <a:gd name="T110" fmla="*/ 4520 w 6437"/>
              <a:gd name="T111" fmla="*/ 2960 h 3271"/>
              <a:gd name="T112" fmla="*/ 4526 w 6437"/>
              <a:gd name="T113" fmla="*/ 3266 h 3271"/>
              <a:gd name="T114" fmla="*/ 5048 w 6437"/>
              <a:gd name="T115" fmla="*/ 3270 h 3271"/>
              <a:gd name="T116" fmla="*/ 5138 w 6437"/>
              <a:gd name="T117" fmla="*/ 3269 h 3271"/>
              <a:gd name="T118" fmla="*/ 6437 w 6437"/>
              <a:gd name="T119" fmla="*/ 3266 h 3271"/>
              <a:gd name="T120" fmla="*/ 6313 w 6437"/>
              <a:gd name="T121" fmla="*/ 3002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37" h="3271">
                <a:moveTo>
                  <a:pt x="4004" y="1912"/>
                </a:moveTo>
                <a:lnTo>
                  <a:pt x="4004" y="1912"/>
                </a:lnTo>
                <a:lnTo>
                  <a:pt x="4402" y="1313"/>
                </a:lnTo>
                <a:lnTo>
                  <a:pt x="4369" y="2119"/>
                </a:lnTo>
                <a:cubicBezTo>
                  <a:pt x="4256" y="2036"/>
                  <a:pt x="4133" y="1967"/>
                  <a:pt x="4004" y="1912"/>
                </a:cubicBezTo>
                <a:lnTo>
                  <a:pt x="4004" y="1912"/>
                </a:lnTo>
                <a:close/>
                <a:moveTo>
                  <a:pt x="3246" y="1752"/>
                </a:moveTo>
                <a:lnTo>
                  <a:pt x="3246" y="1752"/>
                </a:lnTo>
                <a:lnTo>
                  <a:pt x="3524" y="1102"/>
                </a:lnTo>
                <a:lnTo>
                  <a:pt x="3714" y="1816"/>
                </a:lnTo>
                <a:cubicBezTo>
                  <a:pt x="3561" y="1777"/>
                  <a:pt x="3404" y="1756"/>
                  <a:pt x="3246" y="1752"/>
                </a:cubicBezTo>
                <a:lnTo>
                  <a:pt x="3246" y="1752"/>
                </a:lnTo>
                <a:close/>
                <a:moveTo>
                  <a:pt x="2560" y="1840"/>
                </a:moveTo>
                <a:lnTo>
                  <a:pt x="2560" y="1840"/>
                </a:lnTo>
                <a:cubicBezTo>
                  <a:pt x="2526" y="1850"/>
                  <a:pt x="2493" y="1861"/>
                  <a:pt x="2460" y="1873"/>
                </a:cubicBezTo>
                <a:lnTo>
                  <a:pt x="2541" y="1143"/>
                </a:lnTo>
                <a:lnTo>
                  <a:pt x="2906" y="1769"/>
                </a:lnTo>
                <a:cubicBezTo>
                  <a:pt x="2789" y="1783"/>
                  <a:pt x="2673" y="1806"/>
                  <a:pt x="2560" y="1840"/>
                </a:cubicBezTo>
                <a:lnTo>
                  <a:pt x="2560" y="1840"/>
                </a:lnTo>
                <a:close/>
                <a:moveTo>
                  <a:pt x="1949" y="2143"/>
                </a:moveTo>
                <a:lnTo>
                  <a:pt x="1949" y="2143"/>
                </a:lnTo>
                <a:cubicBezTo>
                  <a:pt x="1936" y="2153"/>
                  <a:pt x="1923" y="2163"/>
                  <a:pt x="1910" y="2174"/>
                </a:cubicBezTo>
                <a:lnTo>
                  <a:pt x="1910" y="1565"/>
                </a:lnTo>
                <a:lnTo>
                  <a:pt x="2188" y="1992"/>
                </a:lnTo>
                <a:cubicBezTo>
                  <a:pt x="2104" y="2036"/>
                  <a:pt x="2024" y="2086"/>
                  <a:pt x="1949" y="2143"/>
                </a:cubicBezTo>
                <a:lnTo>
                  <a:pt x="1949" y="2143"/>
                </a:lnTo>
                <a:close/>
                <a:moveTo>
                  <a:pt x="908" y="2039"/>
                </a:moveTo>
                <a:lnTo>
                  <a:pt x="908" y="2039"/>
                </a:lnTo>
                <a:cubicBezTo>
                  <a:pt x="913" y="1972"/>
                  <a:pt x="919" y="1910"/>
                  <a:pt x="927" y="1852"/>
                </a:cubicBezTo>
                <a:cubicBezTo>
                  <a:pt x="1026" y="1101"/>
                  <a:pt x="1319" y="1163"/>
                  <a:pt x="1386" y="2039"/>
                </a:cubicBezTo>
                <a:lnTo>
                  <a:pt x="1386" y="2232"/>
                </a:lnTo>
                <a:lnTo>
                  <a:pt x="908" y="2232"/>
                </a:lnTo>
                <a:lnTo>
                  <a:pt x="908" y="2039"/>
                </a:lnTo>
                <a:lnTo>
                  <a:pt x="908" y="2039"/>
                </a:lnTo>
                <a:close/>
                <a:moveTo>
                  <a:pt x="2370" y="974"/>
                </a:moveTo>
                <a:lnTo>
                  <a:pt x="2370" y="974"/>
                </a:lnTo>
                <a:lnTo>
                  <a:pt x="2280" y="1788"/>
                </a:lnTo>
                <a:lnTo>
                  <a:pt x="1910" y="1220"/>
                </a:lnTo>
                <a:lnTo>
                  <a:pt x="1910" y="1059"/>
                </a:lnTo>
                <a:cubicBezTo>
                  <a:pt x="2063" y="1023"/>
                  <a:pt x="2216" y="995"/>
                  <a:pt x="2370" y="974"/>
                </a:cubicBezTo>
                <a:lnTo>
                  <a:pt x="2370" y="974"/>
                </a:lnTo>
                <a:close/>
                <a:moveTo>
                  <a:pt x="3074" y="926"/>
                </a:moveTo>
                <a:lnTo>
                  <a:pt x="3074" y="926"/>
                </a:lnTo>
                <a:cubicBezTo>
                  <a:pt x="3142" y="926"/>
                  <a:pt x="3210" y="927"/>
                  <a:pt x="3278" y="930"/>
                </a:cubicBezTo>
                <a:cubicBezTo>
                  <a:pt x="3315" y="931"/>
                  <a:pt x="3353" y="933"/>
                  <a:pt x="3390" y="936"/>
                </a:cubicBezTo>
                <a:lnTo>
                  <a:pt x="3072" y="1679"/>
                </a:lnTo>
                <a:lnTo>
                  <a:pt x="2643" y="944"/>
                </a:lnTo>
                <a:cubicBezTo>
                  <a:pt x="2787" y="932"/>
                  <a:pt x="2931" y="926"/>
                  <a:pt x="3074" y="926"/>
                </a:cubicBezTo>
                <a:lnTo>
                  <a:pt x="3074" y="926"/>
                </a:lnTo>
                <a:close/>
                <a:moveTo>
                  <a:pt x="4332" y="1077"/>
                </a:moveTo>
                <a:lnTo>
                  <a:pt x="4332" y="1077"/>
                </a:lnTo>
                <a:lnTo>
                  <a:pt x="3890" y="1743"/>
                </a:lnTo>
                <a:lnTo>
                  <a:pt x="3681" y="961"/>
                </a:lnTo>
                <a:cubicBezTo>
                  <a:pt x="3899" y="986"/>
                  <a:pt x="4116" y="1024"/>
                  <a:pt x="4332" y="1077"/>
                </a:cubicBezTo>
                <a:lnTo>
                  <a:pt x="4332" y="1077"/>
                </a:lnTo>
                <a:close/>
                <a:moveTo>
                  <a:pt x="5050" y="2232"/>
                </a:moveTo>
                <a:lnTo>
                  <a:pt x="5050" y="2232"/>
                </a:lnTo>
                <a:lnTo>
                  <a:pt x="5050" y="2039"/>
                </a:lnTo>
                <a:cubicBezTo>
                  <a:pt x="5077" y="1692"/>
                  <a:pt x="5139" y="1473"/>
                  <a:pt x="5210" y="1381"/>
                </a:cubicBezTo>
                <a:cubicBezTo>
                  <a:pt x="5281" y="1290"/>
                  <a:pt x="5361" y="1325"/>
                  <a:pt x="5425" y="1487"/>
                </a:cubicBezTo>
                <a:cubicBezTo>
                  <a:pt x="5471" y="1604"/>
                  <a:pt x="5509" y="1788"/>
                  <a:pt x="5529" y="2039"/>
                </a:cubicBezTo>
                <a:lnTo>
                  <a:pt x="5529" y="2232"/>
                </a:lnTo>
                <a:lnTo>
                  <a:pt x="5050" y="2232"/>
                </a:lnTo>
                <a:lnTo>
                  <a:pt x="5050" y="2232"/>
                </a:lnTo>
                <a:close/>
                <a:moveTo>
                  <a:pt x="6313" y="3002"/>
                </a:moveTo>
                <a:lnTo>
                  <a:pt x="6313" y="3002"/>
                </a:lnTo>
                <a:lnTo>
                  <a:pt x="6052" y="3002"/>
                </a:lnTo>
                <a:lnTo>
                  <a:pt x="6052" y="1681"/>
                </a:lnTo>
                <a:cubicBezTo>
                  <a:pt x="6060" y="1636"/>
                  <a:pt x="6060" y="1591"/>
                  <a:pt x="6052" y="1547"/>
                </a:cubicBezTo>
                <a:lnTo>
                  <a:pt x="6052" y="603"/>
                </a:lnTo>
                <a:cubicBezTo>
                  <a:pt x="6052" y="572"/>
                  <a:pt x="6028" y="548"/>
                  <a:pt x="5997" y="548"/>
                </a:cubicBezTo>
                <a:lnTo>
                  <a:pt x="5898" y="548"/>
                </a:lnTo>
                <a:lnTo>
                  <a:pt x="5898" y="322"/>
                </a:lnTo>
                <a:lnTo>
                  <a:pt x="5624" y="0"/>
                </a:lnTo>
                <a:lnTo>
                  <a:pt x="4955" y="0"/>
                </a:lnTo>
                <a:lnTo>
                  <a:pt x="4680" y="322"/>
                </a:lnTo>
                <a:lnTo>
                  <a:pt x="4680" y="548"/>
                </a:lnTo>
                <a:lnTo>
                  <a:pt x="4581" y="548"/>
                </a:lnTo>
                <a:cubicBezTo>
                  <a:pt x="4551" y="548"/>
                  <a:pt x="4526" y="572"/>
                  <a:pt x="4526" y="603"/>
                </a:cubicBezTo>
                <a:lnTo>
                  <a:pt x="4526" y="708"/>
                </a:lnTo>
                <a:cubicBezTo>
                  <a:pt x="4129" y="603"/>
                  <a:pt x="3716" y="541"/>
                  <a:pt x="3294" y="524"/>
                </a:cubicBezTo>
                <a:cubicBezTo>
                  <a:pt x="3294" y="524"/>
                  <a:pt x="3294" y="524"/>
                  <a:pt x="3293" y="524"/>
                </a:cubicBezTo>
                <a:cubicBezTo>
                  <a:pt x="3220" y="521"/>
                  <a:pt x="3147" y="520"/>
                  <a:pt x="3074" y="520"/>
                </a:cubicBezTo>
                <a:cubicBezTo>
                  <a:pt x="2680" y="520"/>
                  <a:pt x="2290" y="561"/>
                  <a:pt x="1910" y="643"/>
                </a:cubicBezTo>
                <a:lnTo>
                  <a:pt x="1910" y="603"/>
                </a:lnTo>
                <a:cubicBezTo>
                  <a:pt x="1910" y="572"/>
                  <a:pt x="1885" y="548"/>
                  <a:pt x="1855" y="548"/>
                </a:cubicBezTo>
                <a:lnTo>
                  <a:pt x="1756" y="548"/>
                </a:lnTo>
                <a:lnTo>
                  <a:pt x="1756" y="322"/>
                </a:lnTo>
                <a:lnTo>
                  <a:pt x="1481" y="0"/>
                </a:lnTo>
                <a:lnTo>
                  <a:pt x="813" y="0"/>
                </a:lnTo>
                <a:lnTo>
                  <a:pt x="538" y="322"/>
                </a:lnTo>
                <a:lnTo>
                  <a:pt x="538" y="548"/>
                </a:lnTo>
                <a:lnTo>
                  <a:pt x="439" y="548"/>
                </a:lnTo>
                <a:cubicBezTo>
                  <a:pt x="409" y="548"/>
                  <a:pt x="384" y="572"/>
                  <a:pt x="384" y="603"/>
                </a:cubicBezTo>
                <a:lnTo>
                  <a:pt x="384" y="3002"/>
                </a:lnTo>
                <a:lnTo>
                  <a:pt x="123" y="3002"/>
                </a:lnTo>
                <a:cubicBezTo>
                  <a:pt x="55" y="3002"/>
                  <a:pt x="0" y="3057"/>
                  <a:pt x="0" y="3126"/>
                </a:cubicBezTo>
                <a:lnTo>
                  <a:pt x="0" y="3266"/>
                </a:lnTo>
                <a:lnTo>
                  <a:pt x="1910" y="3266"/>
                </a:lnTo>
                <a:lnTo>
                  <a:pt x="1910" y="2774"/>
                </a:lnTo>
                <a:cubicBezTo>
                  <a:pt x="1938" y="2727"/>
                  <a:pt x="1971" y="2681"/>
                  <a:pt x="2008" y="2638"/>
                </a:cubicBezTo>
                <a:cubicBezTo>
                  <a:pt x="2063" y="2576"/>
                  <a:pt x="2125" y="2518"/>
                  <a:pt x="2194" y="2467"/>
                </a:cubicBezTo>
                <a:cubicBezTo>
                  <a:pt x="2332" y="2363"/>
                  <a:pt x="2494" y="2283"/>
                  <a:pt x="2676" y="2229"/>
                </a:cubicBezTo>
                <a:cubicBezTo>
                  <a:pt x="2837" y="2182"/>
                  <a:pt x="3008" y="2157"/>
                  <a:pt x="3185" y="2157"/>
                </a:cubicBezTo>
                <a:cubicBezTo>
                  <a:pt x="3201" y="2157"/>
                  <a:pt x="3217" y="2157"/>
                  <a:pt x="3233" y="2158"/>
                </a:cubicBezTo>
                <a:cubicBezTo>
                  <a:pt x="3425" y="2162"/>
                  <a:pt x="3609" y="2197"/>
                  <a:pt x="3780" y="2261"/>
                </a:cubicBezTo>
                <a:cubicBezTo>
                  <a:pt x="3781" y="2261"/>
                  <a:pt x="3781" y="2261"/>
                  <a:pt x="3782" y="2261"/>
                </a:cubicBezTo>
                <a:cubicBezTo>
                  <a:pt x="3950" y="2323"/>
                  <a:pt x="4107" y="2417"/>
                  <a:pt x="4236" y="2532"/>
                </a:cubicBezTo>
                <a:cubicBezTo>
                  <a:pt x="4300" y="2592"/>
                  <a:pt x="4356" y="2655"/>
                  <a:pt x="4402" y="2720"/>
                </a:cubicBezTo>
                <a:cubicBezTo>
                  <a:pt x="4447" y="2785"/>
                  <a:pt x="4483" y="2854"/>
                  <a:pt x="4509" y="2925"/>
                </a:cubicBezTo>
                <a:cubicBezTo>
                  <a:pt x="4511" y="2931"/>
                  <a:pt x="4514" y="2942"/>
                  <a:pt x="4517" y="2952"/>
                </a:cubicBezTo>
                <a:lnTo>
                  <a:pt x="4520" y="2960"/>
                </a:lnTo>
                <a:cubicBezTo>
                  <a:pt x="4522" y="2967"/>
                  <a:pt x="4524" y="2973"/>
                  <a:pt x="4526" y="2980"/>
                </a:cubicBezTo>
                <a:lnTo>
                  <a:pt x="4526" y="3266"/>
                </a:lnTo>
                <a:lnTo>
                  <a:pt x="4979" y="3266"/>
                </a:lnTo>
                <a:cubicBezTo>
                  <a:pt x="5004" y="3269"/>
                  <a:pt x="5027" y="3270"/>
                  <a:pt x="5048" y="3270"/>
                </a:cubicBezTo>
                <a:cubicBezTo>
                  <a:pt x="5057" y="3270"/>
                  <a:pt x="5066" y="3271"/>
                  <a:pt x="5075" y="3271"/>
                </a:cubicBezTo>
                <a:cubicBezTo>
                  <a:pt x="5095" y="3271"/>
                  <a:pt x="5115" y="3270"/>
                  <a:pt x="5138" y="3269"/>
                </a:cubicBezTo>
                <a:cubicBezTo>
                  <a:pt x="5148" y="3269"/>
                  <a:pt x="5158" y="3268"/>
                  <a:pt x="5168" y="3266"/>
                </a:cubicBezTo>
                <a:lnTo>
                  <a:pt x="6437" y="3266"/>
                </a:lnTo>
                <a:lnTo>
                  <a:pt x="6437" y="3126"/>
                </a:lnTo>
                <a:cubicBezTo>
                  <a:pt x="6437" y="3057"/>
                  <a:pt x="6381" y="3002"/>
                  <a:pt x="6313" y="300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5" name="Freeform 32"/>
          <p:cNvSpPr>
            <a:spLocks noChangeAspect="1" noEditPoints="1"/>
          </p:cNvSpPr>
          <p:nvPr/>
        </p:nvSpPr>
        <p:spPr bwMode="auto">
          <a:xfrm>
            <a:off x="2330126" y="4195595"/>
            <a:ext cx="286048" cy="301752"/>
          </a:xfrm>
          <a:custGeom>
            <a:avLst/>
            <a:gdLst>
              <a:gd name="T0" fmla="*/ 2352 w 3206"/>
              <a:gd name="T1" fmla="*/ 346 h 3382"/>
              <a:gd name="T2" fmla="*/ 2289 w 3206"/>
              <a:gd name="T3" fmla="*/ 507 h 3382"/>
              <a:gd name="T4" fmla="*/ 2382 w 3206"/>
              <a:gd name="T5" fmla="*/ 650 h 3382"/>
              <a:gd name="T6" fmla="*/ 2553 w 3206"/>
              <a:gd name="T7" fmla="*/ 660 h 3382"/>
              <a:gd name="T8" fmla="*/ 2661 w 3206"/>
              <a:gd name="T9" fmla="*/ 524 h 3382"/>
              <a:gd name="T10" fmla="*/ 2617 w 3206"/>
              <a:gd name="T11" fmla="*/ 361 h 3382"/>
              <a:gd name="T12" fmla="*/ 2489 w 3206"/>
              <a:gd name="T13" fmla="*/ 0 h 3382"/>
              <a:gd name="T14" fmla="*/ 2762 w 3206"/>
              <a:gd name="T15" fmla="*/ 92 h 3382"/>
              <a:gd name="T16" fmla="*/ 2933 w 3206"/>
              <a:gd name="T17" fmla="*/ 316 h 3382"/>
              <a:gd name="T18" fmla="*/ 2952 w 3206"/>
              <a:gd name="T19" fmla="*/ 594 h 3382"/>
              <a:gd name="T20" fmla="*/ 2803 w 3206"/>
              <a:gd name="T21" fmla="*/ 848 h 3382"/>
              <a:gd name="T22" fmla="*/ 2537 w 3206"/>
              <a:gd name="T23" fmla="*/ 970 h 3382"/>
              <a:gd name="T24" fmla="*/ 2718 w 3206"/>
              <a:gd name="T25" fmla="*/ 1311 h 3382"/>
              <a:gd name="T26" fmla="*/ 2913 w 3206"/>
              <a:gd name="T27" fmla="*/ 1361 h 3382"/>
              <a:gd name="T28" fmla="*/ 3005 w 3206"/>
              <a:gd name="T29" fmla="*/ 1542 h 3382"/>
              <a:gd name="T30" fmla="*/ 2928 w 3206"/>
              <a:gd name="T31" fmla="*/ 1734 h 3382"/>
              <a:gd name="T32" fmla="*/ 2737 w 3206"/>
              <a:gd name="T33" fmla="*/ 1799 h 3382"/>
              <a:gd name="T34" fmla="*/ 2564 w 3206"/>
              <a:gd name="T35" fmla="*/ 1705 h 3382"/>
              <a:gd name="T36" fmla="*/ 1414 w 3206"/>
              <a:gd name="T37" fmla="*/ 2869 h 3382"/>
              <a:gd name="T38" fmla="*/ 1810 w 3206"/>
              <a:gd name="T39" fmla="*/ 2953 h 3382"/>
              <a:gd name="T40" fmla="*/ 2221 w 3206"/>
              <a:gd name="T41" fmla="*/ 2949 h 3382"/>
              <a:gd name="T42" fmla="*/ 2508 w 3206"/>
              <a:gd name="T43" fmla="*/ 2835 h 3382"/>
              <a:gd name="T44" fmla="*/ 2436 w 3206"/>
              <a:gd name="T45" fmla="*/ 2733 h 3382"/>
              <a:gd name="T46" fmla="*/ 2510 w 3206"/>
              <a:gd name="T47" fmla="*/ 2640 h 3382"/>
              <a:gd name="T48" fmla="*/ 2703 w 3206"/>
              <a:gd name="T49" fmla="*/ 2582 h 3382"/>
              <a:gd name="T50" fmla="*/ 3135 w 3206"/>
              <a:gd name="T51" fmla="*/ 2513 h 3382"/>
              <a:gd name="T52" fmla="*/ 2983 w 3206"/>
              <a:gd name="T53" fmla="*/ 2995 h 3382"/>
              <a:gd name="T54" fmla="*/ 2852 w 3206"/>
              <a:gd name="T55" fmla="*/ 3158 h 3382"/>
              <a:gd name="T56" fmla="*/ 2728 w 3206"/>
              <a:gd name="T57" fmla="*/ 3178 h 3382"/>
              <a:gd name="T58" fmla="*/ 2607 w 3206"/>
              <a:gd name="T59" fmla="*/ 3146 h 3382"/>
              <a:gd name="T60" fmla="*/ 2118 w 3206"/>
              <a:gd name="T61" fmla="*/ 3349 h 3382"/>
              <a:gd name="T62" fmla="*/ 1501 w 3206"/>
              <a:gd name="T63" fmla="*/ 3368 h 3382"/>
              <a:gd name="T64" fmla="*/ 875 w 3206"/>
              <a:gd name="T65" fmla="*/ 3294 h 3382"/>
              <a:gd name="T66" fmla="*/ 534 w 3206"/>
              <a:gd name="T67" fmla="*/ 2838 h 3382"/>
              <a:gd name="T68" fmla="*/ 236 w 3206"/>
              <a:gd name="T69" fmla="*/ 2330 h 3382"/>
              <a:gd name="T70" fmla="*/ 133 w 3206"/>
              <a:gd name="T71" fmla="*/ 1810 h 3382"/>
              <a:gd name="T72" fmla="*/ 67 w 3206"/>
              <a:gd name="T73" fmla="*/ 1637 h 3382"/>
              <a:gd name="T74" fmla="*/ 0 w 3206"/>
              <a:gd name="T75" fmla="*/ 1546 h 3382"/>
              <a:gd name="T76" fmla="*/ 30 w 3206"/>
              <a:gd name="T77" fmla="*/ 1425 h 3382"/>
              <a:gd name="T78" fmla="*/ 299 w 3206"/>
              <a:gd name="T79" fmla="*/ 933 h 3382"/>
              <a:gd name="T80" fmla="*/ 563 w 3206"/>
              <a:gd name="T81" fmla="*/ 1315 h 3382"/>
              <a:gd name="T82" fmla="*/ 624 w 3206"/>
              <a:gd name="T83" fmla="*/ 1551 h 3382"/>
              <a:gd name="T84" fmla="*/ 580 w 3206"/>
              <a:gd name="T85" fmla="*/ 1661 h 3382"/>
              <a:gd name="T86" fmla="*/ 455 w 3206"/>
              <a:gd name="T87" fmla="*/ 1651 h 3382"/>
              <a:gd name="T88" fmla="*/ 522 w 3206"/>
              <a:gd name="T89" fmla="*/ 2011 h 3382"/>
              <a:gd name="T90" fmla="*/ 787 w 3206"/>
              <a:gd name="T91" fmla="*/ 2419 h 3382"/>
              <a:gd name="T92" fmla="*/ 1486 w 3206"/>
              <a:gd name="T93" fmla="*/ 1022 h 3382"/>
              <a:gd name="T94" fmla="*/ 1271 w 3206"/>
              <a:gd name="T95" fmla="*/ 976 h 3382"/>
              <a:gd name="T96" fmla="*/ 1177 w 3206"/>
              <a:gd name="T97" fmla="*/ 796 h 3382"/>
              <a:gd name="T98" fmla="*/ 1255 w 3206"/>
              <a:gd name="T99" fmla="*/ 603 h 3382"/>
              <a:gd name="T100" fmla="*/ 1445 w 3206"/>
              <a:gd name="T101" fmla="*/ 538 h 3382"/>
              <a:gd name="T102" fmla="*/ 1622 w 3206"/>
              <a:gd name="T103" fmla="*/ 638 h 3382"/>
              <a:gd name="T104" fmla="*/ 2083 w 3206"/>
              <a:gd name="T105" fmla="*/ 773 h 3382"/>
              <a:gd name="T106" fmla="*/ 1990 w 3206"/>
              <a:gd name="T107" fmla="*/ 488 h 3382"/>
              <a:gd name="T108" fmla="*/ 2082 w 3206"/>
              <a:gd name="T109" fmla="*/ 201 h 3382"/>
              <a:gd name="T110" fmla="*/ 2305 w 3206"/>
              <a:gd name="T111" fmla="*/ 31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06" h="3382">
                <a:moveTo>
                  <a:pt x="2485" y="299"/>
                </a:moveTo>
                <a:lnTo>
                  <a:pt x="2456" y="300"/>
                </a:lnTo>
                <a:lnTo>
                  <a:pt x="2428" y="305"/>
                </a:lnTo>
                <a:lnTo>
                  <a:pt x="2401" y="314"/>
                </a:lnTo>
                <a:lnTo>
                  <a:pt x="2375" y="328"/>
                </a:lnTo>
                <a:lnTo>
                  <a:pt x="2352" y="346"/>
                </a:lnTo>
                <a:lnTo>
                  <a:pt x="2331" y="367"/>
                </a:lnTo>
                <a:lnTo>
                  <a:pt x="2314" y="393"/>
                </a:lnTo>
                <a:lnTo>
                  <a:pt x="2300" y="421"/>
                </a:lnTo>
                <a:lnTo>
                  <a:pt x="2292" y="449"/>
                </a:lnTo>
                <a:lnTo>
                  <a:pt x="2288" y="478"/>
                </a:lnTo>
                <a:lnTo>
                  <a:pt x="2289" y="507"/>
                </a:lnTo>
                <a:lnTo>
                  <a:pt x="2294" y="536"/>
                </a:lnTo>
                <a:lnTo>
                  <a:pt x="2304" y="563"/>
                </a:lnTo>
                <a:lnTo>
                  <a:pt x="2318" y="589"/>
                </a:lnTo>
                <a:lnTo>
                  <a:pt x="2335" y="611"/>
                </a:lnTo>
                <a:lnTo>
                  <a:pt x="2357" y="633"/>
                </a:lnTo>
                <a:lnTo>
                  <a:pt x="2382" y="650"/>
                </a:lnTo>
                <a:lnTo>
                  <a:pt x="2410" y="663"/>
                </a:lnTo>
                <a:lnTo>
                  <a:pt x="2439" y="672"/>
                </a:lnTo>
                <a:lnTo>
                  <a:pt x="2468" y="675"/>
                </a:lnTo>
                <a:lnTo>
                  <a:pt x="2497" y="674"/>
                </a:lnTo>
                <a:lnTo>
                  <a:pt x="2525" y="669"/>
                </a:lnTo>
                <a:lnTo>
                  <a:pt x="2553" y="660"/>
                </a:lnTo>
                <a:lnTo>
                  <a:pt x="2578" y="645"/>
                </a:lnTo>
                <a:lnTo>
                  <a:pt x="2602" y="628"/>
                </a:lnTo>
                <a:lnTo>
                  <a:pt x="2622" y="606"/>
                </a:lnTo>
                <a:lnTo>
                  <a:pt x="2640" y="581"/>
                </a:lnTo>
                <a:lnTo>
                  <a:pt x="2653" y="553"/>
                </a:lnTo>
                <a:lnTo>
                  <a:pt x="2661" y="524"/>
                </a:lnTo>
                <a:lnTo>
                  <a:pt x="2664" y="495"/>
                </a:lnTo>
                <a:lnTo>
                  <a:pt x="2663" y="467"/>
                </a:lnTo>
                <a:lnTo>
                  <a:pt x="2658" y="438"/>
                </a:lnTo>
                <a:lnTo>
                  <a:pt x="2649" y="410"/>
                </a:lnTo>
                <a:lnTo>
                  <a:pt x="2636" y="385"/>
                </a:lnTo>
                <a:lnTo>
                  <a:pt x="2617" y="361"/>
                </a:lnTo>
                <a:lnTo>
                  <a:pt x="2596" y="341"/>
                </a:lnTo>
                <a:lnTo>
                  <a:pt x="2571" y="323"/>
                </a:lnTo>
                <a:lnTo>
                  <a:pt x="2543" y="310"/>
                </a:lnTo>
                <a:lnTo>
                  <a:pt x="2515" y="302"/>
                </a:lnTo>
                <a:lnTo>
                  <a:pt x="2485" y="299"/>
                </a:lnTo>
                <a:close/>
                <a:moveTo>
                  <a:pt x="2489" y="0"/>
                </a:moveTo>
                <a:lnTo>
                  <a:pt x="2536" y="3"/>
                </a:lnTo>
                <a:lnTo>
                  <a:pt x="2583" y="11"/>
                </a:lnTo>
                <a:lnTo>
                  <a:pt x="2630" y="25"/>
                </a:lnTo>
                <a:lnTo>
                  <a:pt x="2676" y="42"/>
                </a:lnTo>
                <a:lnTo>
                  <a:pt x="2720" y="65"/>
                </a:lnTo>
                <a:lnTo>
                  <a:pt x="2762" y="92"/>
                </a:lnTo>
                <a:lnTo>
                  <a:pt x="2800" y="122"/>
                </a:lnTo>
                <a:lnTo>
                  <a:pt x="2835" y="156"/>
                </a:lnTo>
                <a:lnTo>
                  <a:pt x="2865" y="193"/>
                </a:lnTo>
                <a:lnTo>
                  <a:pt x="2891" y="232"/>
                </a:lnTo>
                <a:lnTo>
                  <a:pt x="2915" y="273"/>
                </a:lnTo>
                <a:lnTo>
                  <a:pt x="2933" y="316"/>
                </a:lnTo>
                <a:lnTo>
                  <a:pt x="2946" y="360"/>
                </a:lnTo>
                <a:lnTo>
                  <a:pt x="2957" y="406"/>
                </a:lnTo>
                <a:lnTo>
                  <a:pt x="2962" y="452"/>
                </a:lnTo>
                <a:lnTo>
                  <a:pt x="2963" y="500"/>
                </a:lnTo>
                <a:lnTo>
                  <a:pt x="2960" y="547"/>
                </a:lnTo>
                <a:lnTo>
                  <a:pt x="2952" y="594"/>
                </a:lnTo>
                <a:lnTo>
                  <a:pt x="2938" y="640"/>
                </a:lnTo>
                <a:lnTo>
                  <a:pt x="2921" y="686"/>
                </a:lnTo>
                <a:lnTo>
                  <a:pt x="2898" y="730"/>
                </a:lnTo>
                <a:lnTo>
                  <a:pt x="2871" y="773"/>
                </a:lnTo>
                <a:lnTo>
                  <a:pt x="2839" y="812"/>
                </a:lnTo>
                <a:lnTo>
                  <a:pt x="2803" y="848"/>
                </a:lnTo>
                <a:lnTo>
                  <a:pt x="2765" y="879"/>
                </a:lnTo>
                <a:lnTo>
                  <a:pt x="2723" y="907"/>
                </a:lnTo>
                <a:lnTo>
                  <a:pt x="2680" y="929"/>
                </a:lnTo>
                <a:lnTo>
                  <a:pt x="2634" y="948"/>
                </a:lnTo>
                <a:lnTo>
                  <a:pt x="2587" y="961"/>
                </a:lnTo>
                <a:lnTo>
                  <a:pt x="2537" y="970"/>
                </a:lnTo>
                <a:lnTo>
                  <a:pt x="2487" y="974"/>
                </a:lnTo>
                <a:lnTo>
                  <a:pt x="2437" y="972"/>
                </a:lnTo>
                <a:lnTo>
                  <a:pt x="2335" y="1148"/>
                </a:lnTo>
                <a:lnTo>
                  <a:pt x="2653" y="1331"/>
                </a:lnTo>
                <a:lnTo>
                  <a:pt x="2685" y="1319"/>
                </a:lnTo>
                <a:lnTo>
                  <a:pt x="2718" y="1311"/>
                </a:lnTo>
                <a:lnTo>
                  <a:pt x="2752" y="1308"/>
                </a:lnTo>
                <a:lnTo>
                  <a:pt x="2785" y="1309"/>
                </a:lnTo>
                <a:lnTo>
                  <a:pt x="2818" y="1315"/>
                </a:lnTo>
                <a:lnTo>
                  <a:pt x="2851" y="1325"/>
                </a:lnTo>
                <a:lnTo>
                  <a:pt x="2882" y="1341"/>
                </a:lnTo>
                <a:lnTo>
                  <a:pt x="2913" y="1361"/>
                </a:lnTo>
                <a:lnTo>
                  <a:pt x="2938" y="1386"/>
                </a:lnTo>
                <a:lnTo>
                  <a:pt x="2961" y="1413"/>
                </a:lnTo>
                <a:lnTo>
                  <a:pt x="2978" y="1442"/>
                </a:lnTo>
                <a:lnTo>
                  <a:pt x="2992" y="1474"/>
                </a:lnTo>
                <a:lnTo>
                  <a:pt x="3001" y="1507"/>
                </a:lnTo>
                <a:lnTo>
                  <a:pt x="3005" y="1542"/>
                </a:lnTo>
                <a:lnTo>
                  <a:pt x="3004" y="1576"/>
                </a:lnTo>
                <a:lnTo>
                  <a:pt x="2999" y="1611"/>
                </a:lnTo>
                <a:lnTo>
                  <a:pt x="2989" y="1644"/>
                </a:lnTo>
                <a:lnTo>
                  <a:pt x="2972" y="1677"/>
                </a:lnTo>
                <a:lnTo>
                  <a:pt x="2952" y="1708"/>
                </a:lnTo>
                <a:lnTo>
                  <a:pt x="2928" y="1734"/>
                </a:lnTo>
                <a:lnTo>
                  <a:pt x="2900" y="1756"/>
                </a:lnTo>
                <a:lnTo>
                  <a:pt x="2871" y="1774"/>
                </a:lnTo>
                <a:lnTo>
                  <a:pt x="2839" y="1787"/>
                </a:lnTo>
                <a:lnTo>
                  <a:pt x="2806" y="1796"/>
                </a:lnTo>
                <a:lnTo>
                  <a:pt x="2772" y="1800"/>
                </a:lnTo>
                <a:lnTo>
                  <a:pt x="2737" y="1799"/>
                </a:lnTo>
                <a:lnTo>
                  <a:pt x="2702" y="1794"/>
                </a:lnTo>
                <a:lnTo>
                  <a:pt x="2669" y="1784"/>
                </a:lnTo>
                <a:lnTo>
                  <a:pt x="2636" y="1767"/>
                </a:lnTo>
                <a:lnTo>
                  <a:pt x="2609" y="1750"/>
                </a:lnTo>
                <a:lnTo>
                  <a:pt x="2584" y="1728"/>
                </a:lnTo>
                <a:lnTo>
                  <a:pt x="2564" y="1705"/>
                </a:lnTo>
                <a:lnTo>
                  <a:pt x="2547" y="1678"/>
                </a:lnTo>
                <a:lnTo>
                  <a:pt x="2532" y="1649"/>
                </a:lnTo>
                <a:lnTo>
                  <a:pt x="2522" y="1620"/>
                </a:lnTo>
                <a:lnTo>
                  <a:pt x="2178" y="1421"/>
                </a:lnTo>
                <a:lnTo>
                  <a:pt x="1354" y="2850"/>
                </a:lnTo>
                <a:lnTo>
                  <a:pt x="1414" y="2869"/>
                </a:lnTo>
                <a:lnTo>
                  <a:pt x="1476" y="2887"/>
                </a:lnTo>
                <a:lnTo>
                  <a:pt x="1540" y="2904"/>
                </a:lnTo>
                <a:lnTo>
                  <a:pt x="1606" y="2919"/>
                </a:lnTo>
                <a:lnTo>
                  <a:pt x="1674" y="2933"/>
                </a:lnTo>
                <a:lnTo>
                  <a:pt x="1741" y="2944"/>
                </a:lnTo>
                <a:lnTo>
                  <a:pt x="1810" y="2953"/>
                </a:lnTo>
                <a:lnTo>
                  <a:pt x="1880" y="2959"/>
                </a:lnTo>
                <a:lnTo>
                  <a:pt x="1950" y="2963"/>
                </a:lnTo>
                <a:lnTo>
                  <a:pt x="2018" y="2966"/>
                </a:lnTo>
                <a:lnTo>
                  <a:pt x="2087" y="2963"/>
                </a:lnTo>
                <a:lnTo>
                  <a:pt x="2155" y="2958"/>
                </a:lnTo>
                <a:lnTo>
                  <a:pt x="2221" y="2949"/>
                </a:lnTo>
                <a:lnTo>
                  <a:pt x="2287" y="2937"/>
                </a:lnTo>
                <a:lnTo>
                  <a:pt x="2351" y="2921"/>
                </a:lnTo>
                <a:lnTo>
                  <a:pt x="2413" y="2901"/>
                </a:lnTo>
                <a:lnTo>
                  <a:pt x="2473" y="2876"/>
                </a:lnTo>
                <a:lnTo>
                  <a:pt x="2530" y="2847"/>
                </a:lnTo>
                <a:lnTo>
                  <a:pt x="2508" y="2835"/>
                </a:lnTo>
                <a:lnTo>
                  <a:pt x="2487" y="2823"/>
                </a:lnTo>
                <a:lnTo>
                  <a:pt x="2470" y="2809"/>
                </a:lnTo>
                <a:lnTo>
                  <a:pt x="2454" y="2792"/>
                </a:lnTo>
                <a:lnTo>
                  <a:pt x="2443" y="2775"/>
                </a:lnTo>
                <a:lnTo>
                  <a:pt x="2437" y="2754"/>
                </a:lnTo>
                <a:lnTo>
                  <a:pt x="2436" y="2733"/>
                </a:lnTo>
                <a:lnTo>
                  <a:pt x="2439" y="2711"/>
                </a:lnTo>
                <a:lnTo>
                  <a:pt x="2447" y="2693"/>
                </a:lnTo>
                <a:lnTo>
                  <a:pt x="2459" y="2677"/>
                </a:lnTo>
                <a:lnTo>
                  <a:pt x="2474" y="2663"/>
                </a:lnTo>
                <a:lnTo>
                  <a:pt x="2491" y="2651"/>
                </a:lnTo>
                <a:lnTo>
                  <a:pt x="2510" y="2640"/>
                </a:lnTo>
                <a:lnTo>
                  <a:pt x="2529" y="2631"/>
                </a:lnTo>
                <a:lnTo>
                  <a:pt x="2550" y="2623"/>
                </a:lnTo>
                <a:lnTo>
                  <a:pt x="2569" y="2617"/>
                </a:lnTo>
                <a:lnTo>
                  <a:pt x="2588" y="2611"/>
                </a:lnTo>
                <a:lnTo>
                  <a:pt x="2645" y="2595"/>
                </a:lnTo>
                <a:lnTo>
                  <a:pt x="2703" y="2582"/>
                </a:lnTo>
                <a:lnTo>
                  <a:pt x="2763" y="2571"/>
                </a:lnTo>
                <a:lnTo>
                  <a:pt x="2821" y="2561"/>
                </a:lnTo>
                <a:lnTo>
                  <a:pt x="2916" y="2546"/>
                </a:lnTo>
                <a:lnTo>
                  <a:pt x="3010" y="2533"/>
                </a:lnTo>
                <a:lnTo>
                  <a:pt x="3073" y="2523"/>
                </a:lnTo>
                <a:lnTo>
                  <a:pt x="3135" y="2513"/>
                </a:lnTo>
                <a:lnTo>
                  <a:pt x="3206" y="2612"/>
                </a:lnTo>
                <a:lnTo>
                  <a:pt x="3153" y="2706"/>
                </a:lnTo>
                <a:lnTo>
                  <a:pt x="3099" y="2800"/>
                </a:lnTo>
                <a:lnTo>
                  <a:pt x="3046" y="2895"/>
                </a:lnTo>
                <a:lnTo>
                  <a:pt x="3015" y="2945"/>
                </a:lnTo>
                <a:lnTo>
                  <a:pt x="2983" y="2995"/>
                </a:lnTo>
                <a:lnTo>
                  <a:pt x="2950" y="3045"/>
                </a:lnTo>
                <a:lnTo>
                  <a:pt x="2915" y="3092"/>
                </a:lnTo>
                <a:lnTo>
                  <a:pt x="2901" y="3108"/>
                </a:lnTo>
                <a:lnTo>
                  <a:pt x="2887" y="3126"/>
                </a:lnTo>
                <a:lnTo>
                  <a:pt x="2871" y="3143"/>
                </a:lnTo>
                <a:lnTo>
                  <a:pt x="2852" y="3158"/>
                </a:lnTo>
                <a:lnTo>
                  <a:pt x="2834" y="3173"/>
                </a:lnTo>
                <a:lnTo>
                  <a:pt x="2813" y="3183"/>
                </a:lnTo>
                <a:lnTo>
                  <a:pt x="2793" y="3190"/>
                </a:lnTo>
                <a:lnTo>
                  <a:pt x="2770" y="3191"/>
                </a:lnTo>
                <a:lnTo>
                  <a:pt x="2748" y="3187"/>
                </a:lnTo>
                <a:lnTo>
                  <a:pt x="2728" y="3178"/>
                </a:lnTo>
                <a:lnTo>
                  <a:pt x="2714" y="3166"/>
                </a:lnTo>
                <a:lnTo>
                  <a:pt x="2701" y="3150"/>
                </a:lnTo>
                <a:lnTo>
                  <a:pt x="2692" y="3133"/>
                </a:lnTo>
                <a:lnTo>
                  <a:pt x="2686" y="3113"/>
                </a:lnTo>
                <a:lnTo>
                  <a:pt x="2682" y="3094"/>
                </a:lnTo>
                <a:lnTo>
                  <a:pt x="2607" y="3146"/>
                </a:lnTo>
                <a:lnTo>
                  <a:pt x="2531" y="3193"/>
                </a:lnTo>
                <a:lnTo>
                  <a:pt x="2452" y="3235"/>
                </a:lnTo>
                <a:lnTo>
                  <a:pt x="2372" y="3271"/>
                </a:lnTo>
                <a:lnTo>
                  <a:pt x="2289" y="3303"/>
                </a:lnTo>
                <a:lnTo>
                  <a:pt x="2205" y="3329"/>
                </a:lnTo>
                <a:lnTo>
                  <a:pt x="2118" y="3349"/>
                </a:lnTo>
                <a:lnTo>
                  <a:pt x="2029" y="3365"/>
                </a:lnTo>
                <a:lnTo>
                  <a:pt x="1936" y="3375"/>
                </a:lnTo>
                <a:lnTo>
                  <a:pt x="1842" y="3381"/>
                </a:lnTo>
                <a:lnTo>
                  <a:pt x="1727" y="3382"/>
                </a:lnTo>
                <a:lnTo>
                  <a:pt x="1614" y="3377"/>
                </a:lnTo>
                <a:lnTo>
                  <a:pt x="1501" y="3368"/>
                </a:lnTo>
                <a:lnTo>
                  <a:pt x="1390" y="3355"/>
                </a:lnTo>
                <a:lnTo>
                  <a:pt x="1277" y="3341"/>
                </a:lnTo>
                <a:lnTo>
                  <a:pt x="1165" y="3326"/>
                </a:lnTo>
                <a:lnTo>
                  <a:pt x="1053" y="3312"/>
                </a:lnTo>
                <a:lnTo>
                  <a:pt x="939" y="3300"/>
                </a:lnTo>
                <a:lnTo>
                  <a:pt x="875" y="3294"/>
                </a:lnTo>
                <a:lnTo>
                  <a:pt x="837" y="3240"/>
                </a:lnTo>
                <a:lnTo>
                  <a:pt x="777" y="3158"/>
                </a:lnTo>
                <a:lnTo>
                  <a:pt x="717" y="3078"/>
                </a:lnTo>
                <a:lnTo>
                  <a:pt x="655" y="2998"/>
                </a:lnTo>
                <a:lnTo>
                  <a:pt x="595" y="2918"/>
                </a:lnTo>
                <a:lnTo>
                  <a:pt x="534" y="2838"/>
                </a:lnTo>
                <a:lnTo>
                  <a:pt x="476" y="2757"/>
                </a:lnTo>
                <a:lnTo>
                  <a:pt x="419" y="2674"/>
                </a:lnTo>
                <a:lnTo>
                  <a:pt x="366" y="2588"/>
                </a:lnTo>
                <a:lnTo>
                  <a:pt x="316" y="2500"/>
                </a:lnTo>
                <a:lnTo>
                  <a:pt x="273" y="2415"/>
                </a:lnTo>
                <a:lnTo>
                  <a:pt x="236" y="2330"/>
                </a:lnTo>
                <a:lnTo>
                  <a:pt x="205" y="2244"/>
                </a:lnTo>
                <a:lnTo>
                  <a:pt x="179" y="2159"/>
                </a:lnTo>
                <a:lnTo>
                  <a:pt x="159" y="2072"/>
                </a:lnTo>
                <a:lnTo>
                  <a:pt x="145" y="1986"/>
                </a:lnTo>
                <a:lnTo>
                  <a:pt x="136" y="1898"/>
                </a:lnTo>
                <a:lnTo>
                  <a:pt x="133" y="1810"/>
                </a:lnTo>
                <a:lnTo>
                  <a:pt x="135" y="1719"/>
                </a:lnTo>
                <a:lnTo>
                  <a:pt x="144" y="1628"/>
                </a:lnTo>
                <a:lnTo>
                  <a:pt x="125" y="1634"/>
                </a:lnTo>
                <a:lnTo>
                  <a:pt x="106" y="1638"/>
                </a:lnTo>
                <a:lnTo>
                  <a:pt x="86" y="1639"/>
                </a:lnTo>
                <a:lnTo>
                  <a:pt x="67" y="1637"/>
                </a:lnTo>
                <a:lnTo>
                  <a:pt x="48" y="1630"/>
                </a:lnTo>
                <a:lnTo>
                  <a:pt x="31" y="1618"/>
                </a:lnTo>
                <a:lnTo>
                  <a:pt x="16" y="1602"/>
                </a:lnTo>
                <a:lnTo>
                  <a:pt x="7" y="1585"/>
                </a:lnTo>
                <a:lnTo>
                  <a:pt x="2" y="1565"/>
                </a:lnTo>
                <a:lnTo>
                  <a:pt x="0" y="1546"/>
                </a:lnTo>
                <a:lnTo>
                  <a:pt x="1" y="1524"/>
                </a:lnTo>
                <a:lnTo>
                  <a:pt x="4" y="1504"/>
                </a:lnTo>
                <a:lnTo>
                  <a:pt x="9" y="1482"/>
                </a:lnTo>
                <a:lnTo>
                  <a:pt x="15" y="1463"/>
                </a:lnTo>
                <a:lnTo>
                  <a:pt x="23" y="1443"/>
                </a:lnTo>
                <a:lnTo>
                  <a:pt x="30" y="1425"/>
                </a:lnTo>
                <a:lnTo>
                  <a:pt x="62" y="1353"/>
                </a:lnTo>
                <a:lnTo>
                  <a:pt x="97" y="1282"/>
                </a:lnTo>
                <a:lnTo>
                  <a:pt x="134" y="1214"/>
                </a:lnTo>
                <a:lnTo>
                  <a:pt x="189" y="1120"/>
                </a:lnTo>
                <a:lnTo>
                  <a:pt x="245" y="1027"/>
                </a:lnTo>
                <a:lnTo>
                  <a:pt x="299" y="933"/>
                </a:lnTo>
                <a:lnTo>
                  <a:pt x="419" y="945"/>
                </a:lnTo>
                <a:lnTo>
                  <a:pt x="442" y="1004"/>
                </a:lnTo>
                <a:lnTo>
                  <a:pt x="466" y="1064"/>
                </a:lnTo>
                <a:lnTo>
                  <a:pt x="502" y="1152"/>
                </a:lnTo>
                <a:lnTo>
                  <a:pt x="535" y="1241"/>
                </a:lnTo>
                <a:lnTo>
                  <a:pt x="563" y="1315"/>
                </a:lnTo>
                <a:lnTo>
                  <a:pt x="589" y="1392"/>
                </a:lnTo>
                <a:lnTo>
                  <a:pt x="609" y="1469"/>
                </a:lnTo>
                <a:lnTo>
                  <a:pt x="614" y="1487"/>
                </a:lnTo>
                <a:lnTo>
                  <a:pt x="618" y="1508"/>
                </a:lnTo>
                <a:lnTo>
                  <a:pt x="621" y="1528"/>
                </a:lnTo>
                <a:lnTo>
                  <a:pt x="624" y="1551"/>
                </a:lnTo>
                <a:lnTo>
                  <a:pt x="624" y="1573"/>
                </a:lnTo>
                <a:lnTo>
                  <a:pt x="621" y="1593"/>
                </a:lnTo>
                <a:lnTo>
                  <a:pt x="616" y="1613"/>
                </a:lnTo>
                <a:lnTo>
                  <a:pt x="608" y="1631"/>
                </a:lnTo>
                <a:lnTo>
                  <a:pt x="597" y="1647"/>
                </a:lnTo>
                <a:lnTo>
                  <a:pt x="580" y="1661"/>
                </a:lnTo>
                <a:lnTo>
                  <a:pt x="560" y="1671"/>
                </a:lnTo>
                <a:lnTo>
                  <a:pt x="539" y="1675"/>
                </a:lnTo>
                <a:lnTo>
                  <a:pt x="519" y="1675"/>
                </a:lnTo>
                <a:lnTo>
                  <a:pt x="497" y="1670"/>
                </a:lnTo>
                <a:lnTo>
                  <a:pt x="476" y="1662"/>
                </a:lnTo>
                <a:lnTo>
                  <a:pt x="455" y="1651"/>
                </a:lnTo>
                <a:lnTo>
                  <a:pt x="434" y="1636"/>
                </a:lnTo>
                <a:lnTo>
                  <a:pt x="439" y="1712"/>
                </a:lnTo>
                <a:lnTo>
                  <a:pt x="450" y="1788"/>
                </a:lnTo>
                <a:lnTo>
                  <a:pt x="468" y="1863"/>
                </a:lnTo>
                <a:lnTo>
                  <a:pt x="492" y="1937"/>
                </a:lnTo>
                <a:lnTo>
                  <a:pt x="522" y="2011"/>
                </a:lnTo>
                <a:lnTo>
                  <a:pt x="557" y="2083"/>
                </a:lnTo>
                <a:lnTo>
                  <a:pt x="596" y="2154"/>
                </a:lnTo>
                <a:lnTo>
                  <a:pt x="639" y="2223"/>
                </a:lnTo>
                <a:lnTo>
                  <a:pt x="686" y="2291"/>
                </a:lnTo>
                <a:lnTo>
                  <a:pt x="735" y="2356"/>
                </a:lnTo>
                <a:lnTo>
                  <a:pt x="787" y="2419"/>
                </a:lnTo>
                <a:lnTo>
                  <a:pt x="840" y="2479"/>
                </a:lnTo>
                <a:lnTo>
                  <a:pt x="894" y="2537"/>
                </a:lnTo>
                <a:lnTo>
                  <a:pt x="949" y="2591"/>
                </a:lnTo>
                <a:lnTo>
                  <a:pt x="1004" y="2642"/>
                </a:lnTo>
                <a:lnTo>
                  <a:pt x="1826" y="1218"/>
                </a:lnTo>
                <a:lnTo>
                  <a:pt x="1486" y="1022"/>
                </a:lnTo>
                <a:lnTo>
                  <a:pt x="1448" y="1028"/>
                </a:lnTo>
                <a:lnTo>
                  <a:pt x="1410" y="1029"/>
                </a:lnTo>
                <a:lnTo>
                  <a:pt x="1372" y="1024"/>
                </a:lnTo>
                <a:lnTo>
                  <a:pt x="1335" y="1014"/>
                </a:lnTo>
                <a:lnTo>
                  <a:pt x="1300" y="996"/>
                </a:lnTo>
                <a:lnTo>
                  <a:pt x="1271" y="976"/>
                </a:lnTo>
                <a:lnTo>
                  <a:pt x="1244" y="952"/>
                </a:lnTo>
                <a:lnTo>
                  <a:pt x="1221" y="924"/>
                </a:lnTo>
                <a:lnTo>
                  <a:pt x="1204" y="896"/>
                </a:lnTo>
                <a:lnTo>
                  <a:pt x="1191" y="864"/>
                </a:lnTo>
                <a:lnTo>
                  <a:pt x="1181" y="830"/>
                </a:lnTo>
                <a:lnTo>
                  <a:pt x="1177" y="796"/>
                </a:lnTo>
                <a:lnTo>
                  <a:pt x="1178" y="761"/>
                </a:lnTo>
                <a:lnTo>
                  <a:pt x="1184" y="727"/>
                </a:lnTo>
                <a:lnTo>
                  <a:pt x="1195" y="692"/>
                </a:lnTo>
                <a:lnTo>
                  <a:pt x="1210" y="660"/>
                </a:lnTo>
                <a:lnTo>
                  <a:pt x="1231" y="630"/>
                </a:lnTo>
                <a:lnTo>
                  <a:pt x="1255" y="603"/>
                </a:lnTo>
                <a:lnTo>
                  <a:pt x="1282" y="582"/>
                </a:lnTo>
                <a:lnTo>
                  <a:pt x="1312" y="564"/>
                </a:lnTo>
                <a:lnTo>
                  <a:pt x="1344" y="550"/>
                </a:lnTo>
                <a:lnTo>
                  <a:pt x="1376" y="542"/>
                </a:lnTo>
                <a:lnTo>
                  <a:pt x="1411" y="538"/>
                </a:lnTo>
                <a:lnTo>
                  <a:pt x="1445" y="538"/>
                </a:lnTo>
                <a:lnTo>
                  <a:pt x="1480" y="544"/>
                </a:lnTo>
                <a:lnTo>
                  <a:pt x="1514" y="554"/>
                </a:lnTo>
                <a:lnTo>
                  <a:pt x="1547" y="570"/>
                </a:lnTo>
                <a:lnTo>
                  <a:pt x="1575" y="589"/>
                </a:lnTo>
                <a:lnTo>
                  <a:pt x="1601" y="612"/>
                </a:lnTo>
                <a:lnTo>
                  <a:pt x="1622" y="638"/>
                </a:lnTo>
                <a:lnTo>
                  <a:pt x="1641" y="667"/>
                </a:lnTo>
                <a:lnTo>
                  <a:pt x="1654" y="698"/>
                </a:lnTo>
                <a:lnTo>
                  <a:pt x="1663" y="729"/>
                </a:lnTo>
                <a:lnTo>
                  <a:pt x="1669" y="763"/>
                </a:lnTo>
                <a:lnTo>
                  <a:pt x="1983" y="945"/>
                </a:lnTo>
                <a:lnTo>
                  <a:pt x="2083" y="773"/>
                </a:lnTo>
                <a:lnTo>
                  <a:pt x="2054" y="730"/>
                </a:lnTo>
                <a:lnTo>
                  <a:pt x="2032" y="684"/>
                </a:lnTo>
                <a:lnTo>
                  <a:pt x="2013" y="637"/>
                </a:lnTo>
                <a:lnTo>
                  <a:pt x="2000" y="588"/>
                </a:lnTo>
                <a:lnTo>
                  <a:pt x="1993" y="539"/>
                </a:lnTo>
                <a:lnTo>
                  <a:pt x="1990" y="488"/>
                </a:lnTo>
                <a:lnTo>
                  <a:pt x="1992" y="438"/>
                </a:lnTo>
                <a:lnTo>
                  <a:pt x="2000" y="388"/>
                </a:lnTo>
                <a:lnTo>
                  <a:pt x="2012" y="339"/>
                </a:lnTo>
                <a:lnTo>
                  <a:pt x="2031" y="290"/>
                </a:lnTo>
                <a:lnTo>
                  <a:pt x="2054" y="243"/>
                </a:lnTo>
                <a:lnTo>
                  <a:pt x="2082" y="201"/>
                </a:lnTo>
                <a:lnTo>
                  <a:pt x="2113" y="163"/>
                </a:lnTo>
                <a:lnTo>
                  <a:pt x="2147" y="128"/>
                </a:lnTo>
                <a:lnTo>
                  <a:pt x="2182" y="99"/>
                </a:lnTo>
                <a:lnTo>
                  <a:pt x="2221" y="72"/>
                </a:lnTo>
                <a:lnTo>
                  <a:pt x="2262" y="49"/>
                </a:lnTo>
                <a:lnTo>
                  <a:pt x="2305" y="31"/>
                </a:lnTo>
                <a:lnTo>
                  <a:pt x="2351" y="16"/>
                </a:lnTo>
                <a:lnTo>
                  <a:pt x="2396" y="6"/>
                </a:lnTo>
                <a:lnTo>
                  <a:pt x="2443" y="1"/>
                </a:lnTo>
                <a:lnTo>
                  <a:pt x="248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6" name="Freeform 9"/>
          <p:cNvSpPr>
            <a:spLocks noChangeAspect="1" noEditPoints="1"/>
          </p:cNvSpPr>
          <p:nvPr/>
        </p:nvSpPr>
        <p:spPr bwMode="auto">
          <a:xfrm>
            <a:off x="6238945" y="4195595"/>
            <a:ext cx="319664" cy="301752"/>
          </a:xfrm>
          <a:custGeom>
            <a:avLst/>
            <a:gdLst>
              <a:gd name="T0" fmla="*/ 31 w 102"/>
              <a:gd name="T1" fmla="*/ 0 h 96"/>
              <a:gd name="T2" fmla="*/ 27 w 102"/>
              <a:gd name="T3" fmla="*/ 17 h 96"/>
              <a:gd name="T4" fmla="*/ 53 w 102"/>
              <a:gd name="T5" fmla="*/ 21 h 96"/>
              <a:gd name="T6" fmla="*/ 56 w 102"/>
              <a:gd name="T7" fmla="*/ 3 h 96"/>
              <a:gd name="T8" fmla="*/ 47 w 102"/>
              <a:gd name="T9" fmla="*/ 12 h 96"/>
              <a:gd name="T10" fmla="*/ 31 w 102"/>
              <a:gd name="T11" fmla="*/ 7 h 96"/>
              <a:gd name="T12" fmla="*/ 49 w 102"/>
              <a:gd name="T13" fmla="*/ 3 h 96"/>
              <a:gd name="T14" fmla="*/ 47 w 102"/>
              <a:gd name="T15" fmla="*/ 12 h 96"/>
              <a:gd name="T16" fmla="*/ 56 w 102"/>
              <a:gd name="T17" fmla="*/ 32 h 96"/>
              <a:gd name="T18" fmla="*/ 7 w 102"/>
              <a:gd name="T19" fmla="*/ 30 h 96"/>
              <a:gd name="T20" fmla="*/ 8 w 102"/>
              <a:gd name="T21" fmla="*/ 29 h 96"/>
              <a:gd name="T22" fmla="*/ 56 w 102"/>
              <a:gd name="T23" fmla="*/ 30 h 96"/>
              <a:gd name="T24" fmla="*/ 47 w 102"/>
              <a:gd name="T25" fmla="*/ 44 h 96"/>
              <a:gd name="T26" fmla="*/ 7 w 102"/>
              <a:gd name="T27" fmla="*/ 42 h 96"/>
              <a:gd name="T28" fmla="*/ 8 w 102"/>
              <a:gd name="T29" fmla="*/ 41 h 96"/>
              <a:gd name="T30" fmla="*/ 49 w 102"/>
              <a:gd name="T31" fmla="*/ 42 h 96"/>
              <a:gd name="T32" fmla="*/ 40 w 102"/>
              <a:gd name="T33" fmla="*/ 56 h 96"/>
              <a:gd name="T34" fmla="*/ 7 w 102"/>
              <a:gd name="T35" fmla="*/ 54 h 96"/>
              <a:gd name="T36" fmla="*/ 8 w 102"/>
              <a:gd name="T37" fmla="*/ 53 h 96"/>
              <a:gd name="T38" fmla="*/ 41 w 102"/>
              <a:gd name="T39" fmla="*/ 54 h 96"/>
              <a:gd name="T40" fmla="*/ 36 w 102"/>
              <a:gd name="T41" fmla="*/ 84 h 96"/>
              <a:gd name="T42" fmla="*/ 7 w 102"/>
              <a:gd name="T43" fmla="*/ 78 h 96"/>
              <a:gd name="T44" fmla="*/ 14 w 102"/>
              <a:gd name="T45" fmla="*/ 72 h 96"/>
              <a:gd name="T46" fmla="*/ 43 w 102"/>
              <a:gd name="T47" fmla="*/ 78 h 96"/>
              <a:gd name="T48" fmla="*/ 78 w 102"/>
              <a:gd name="T49" fmla="*/ 11 h 96"/>
              <a:gd name="T50" fmla="*/ 59 w 102"/>
              <a:gd name="T51" fmla="*/ 8 h 96"/>
              <a:gd name="T52" fmla="*/ 84 w 102"/>
              <a:gd name="T53" fmla="*/ 13 h 96"/>
              <a:gd name="T54" fmla="*/ 82 w 102"/>
              <a:gd name="T55" fmla="*/ 41 h 96"/>
              <a:gd name="T56" fmla="*/ 80 w 102"/>
              <a:gd name="T57" fmla="*/ 13 h 96"/>
              <a:gd name="T58" fmla="*/ 84 w 102"/>
              <a:gd name="T59" fmla="*/ 86 h 96"/>
              <a:gd name="T60" fmla="*/ 78 w 102"/>
              <a:gd name="T61" fmla="*/ 96 h 96"/>
              <a:gd name="T62" fmla="*/ 0 w 102"/>
              <a:gd name="T63" fmla="*/ 91 h 96"/>
              <a:gd name="T64" fmla="*/ 5 w 102"/>
              <a:gd name="T65" fmla="*/ 8 h 96"/>
              <a:gd name="T66" fmla="*/ 24 w 102"/>
              <a:gd name="T67" fmla="*/ 11 h 96"/>
              <a:gd name="T68" fmla="*/ 4 w 102"/>
              <a:gd name="T69" fmla="*/ 13 h 96"/>
              <a:gd name="T70" fmla="*/ 5 w 102"/>
              <a:gd name="T71" fmla="*/ 92 h 96"/>
              <a:gd name="T72" fmla="*/ 80 w 102"/>
              <a:gd name="T73" fmla="*/ 91 h 96"/>
              <a:gd name="T74" fmla="*/ 82 w 102"/>
              <a:gd name="T75" fmla="*/ 86 h 96"/>
              <a:gd name="T76" fmla="*/ 61 w 102"/>
              <a:gd name="T77" fmla="*/ 64 h 96"/>
              <a:gd name="T78" fmla="*/ 102 w 102"/>
              <a:gd name="T79" fmla="*/ 64 h 96"/>
              <a:gd name="T80" fmla="*/ 96 w 102"/>
              <a:gd name="T81" fmla="*/ 58 h 96"/>
              <a:gd name="T82" fmla="*/ 78 w 102"/>
              <a:gd name="T83" fmla="*/ 75 h 96"/>
              <a:gd name="T84" fmla="*/ 76 w 102"/>
              <a:gd name="T85" fmla="*/ 75 h 96"/>
              <a:gd name="T86" fmla="*/ 68 w 102"/>
              <a:gd name="T87" fmla="*/ 64 h 96"/>
              <a:gd name="T88" fmla="*/ 77 w 102"/>
              <a:gd name="T89" fmla="*/ 71 h 96"/>
              <a:gd name="T90" fmla="*/ 96 w 102"/>
              <a:gd name="T91" fmla="*/ 5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2" h="96">
                <a:moveTo>
                  <a:pt x="53" y="0"/>
                </a:moveTo>
                <a:cubicBezTo>
                  <a:pt x="31" y="0"/>
                  <a:pt x="31" y="0"/>
                  <a:pt x="31" y="0"/>
                </a:cubicBezTo>
                <a:cubicBezTo>
                  <a:pt x="29" y="0"/>
                  <a:pt x="27" y="2"/>
                  <a:pt x="27" y="3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9"/>
                  <a:pt x="29" y="21"/>
                  <a:pt x="31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6" y="19"/>
                  <a:pt x="56" y="17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2"/>
                  <a:pt x="55" y="0"/>
                  <a:pt x="53" y="0"/>
                </a:cubicBezTo>
                <a:close/>
                <a:moveTo>
                  <a:pt x="47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1" y="9"/>
                  <a:pt x="31" y="7"/>
                </a:cubicBezTo>
                <a:cubicBezTo>
                  <a:pt x="31" y="5"/>
                  <a:pt x="33" y="3"/>
                  <a:pt x="35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3"/>
                  <a:pt x="52" y="5"/>
                  <a:pt x="52" y="7"/>
                </a:cubicBezTo>
                <a:cubicBezTo>
                  <a:pt x="52" y="9"/>
                  <a:pt x="48" y="12"/>
                  <a:pt x="47" y="12"/>
                </a:cubicBezTo>
                <a:close/>
                <a:moveTo>
                  <a:pt x="56" y="30"/>
                </a:moveTo>
                <a:cubicBezTo>
                  <a:pt x="56" y="31"/>
                  <a:pt x="56" y="32"/>
                  <a:pt x="5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7" y="31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8" y="29"/>
                  <a:pt x="8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30"/>
                </a:cubicBezTo>
                <a:close/>
                <a:moveTo>
                  <a:pt x="49" y="42"/>
                </a:moveTo>
                <a:cubicBezTo>
                  <a:pt x="49" y="43"/>
                  <a:pt x="48" y="44"/>
                  <a:pt x="4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7" y="43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8" y="41"/>
                  <a:pt x="8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1"/>
                  <a:pt x="49" y="41"/>
                  <a:pt x="49" y="42"/>
                </a:cubicBezTo>
                <a:close/>
                <a:moveTo>
                  <a:pt x="41" y="54"/>
                </a:moveTo>
                <a:cubicBezTo>
                  <a:pt x="41" y="55"/>
                  <a:pt x="40" y="56"/>
                  <a:pt x="4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5"/>
                  <a:pt x="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7" y="53"/>
                  <a:pt x="7" y="53"/>
                  <a:pt x="8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1" y="53"/>
                  <a:pt x="41" y="54"/>
                </a:cubicBezTo>
                <a:close/>
                <a:moveTo>
                  <a:pt x="43" y="78"/>
                </a:moveTo>
                <a:cubicBezTo>
                  <a:pt x="43" y="82"/>
                  <a:pt x="39" y="84"/>
                  <a:pt x="36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4"/>
                  <a:pt x="7" y="82"/>
                  <a:pt x="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75"/>
                  <a:pt x="10" y="72"/>
                  <a:pt x="14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9" y="72"/>
                  <a:pt x="43" y="75"/>
                  <a:pt x="43" y="78"/>
                </a:cubicBezTo>
                <a:close/>
                <a:moveTo>
                  <a:pt x="80" y="13"/>
                </a:moveTo>
                <a:cubicBezTo>
                  <a:pt x="80" y="12"/>
                  <a:pt x="79" y="11"/>
                  <a:pt x="78" y="11"/>
                </a:cubicBezTo>
                <a:cubicBezTo>
                  <a:pt x="78" y="11"/>
                  <a:pt x="78" y="11"/>
                  <a:pt x="59" y="11"/>
                </a:cubicBezTo>
                <a:cubicBezTo>
                  <a:pt x="59" y="11"/>
                  <a:pt x="59" y="11"/>
                  <a:pt x="59" y="8"/>
                </a:cubicBezTo>
                <a:cubicBezTo>
                  <a:pt x="59" y="8"/>
                  <a:pt x="59" y="8"/>
                  <a:pt x="78" y="8"/>
                </a:cubicBezTo>
                <a:cubicBezTo>
                  <a:pt x="82" y="8"/>
                  <a:pt x="84" y="10"/>
                  <a:pt x="84" y="13"/>
                </a:cubicBezTo>
                <a:cubicBezTo>
                  <a:pt x="84" y="13"/>
                  <a:pt x="84" y="13"/>
                  <a:pt x="84" y="41"/>
                </a:cubicBezTo>
                <a:cubicBezTo>
                  <a:pt x="83" y="41"/>
                  <a:pt x="83" y="41"/>
                  <a:pt x="82" y="41"/>
                </a:cubicBezTo>
                <a:cubicBezTo>
                  <a:pt x="81" y="41"/>
                  <a:pt x="81" y="41"/>
                  <a:pt x="80" y="41"/>
                </a:cubicBezTo>
                <a:cubicBezTo>
                  <a:pt x="80" y="41"/>
                  <a:pt x="80" y="41"/>
                  <a:pt x="80" y="13"/>
                </a:cubicBezTo>
                <a:close/>
                <a:moveTo>
                  <a:pt x="82" y="86"/>
                </a:moveTo>
                <a:cubicBezTo>
                  <a:pt x="83" y="86"/>
                  <a:pt x="83" y="86"/>
                  <a:pt x="84" y="86"/>
                </a:cubicBezTo>
                <a:cubicBezTo>
                  <a:pt x="84" y="86"/>
                  <a:pt x="84" y="86"/>
                  <a:pt x="84" y="91"/>
                </a:cubicBezTo>
                <a:cubicBezTo>
                  <a:pt x="84" y="93"/>
                  <a:pt x="82" y="96"/>
                  <a:pt x="78" y="96"/>
                </a:cubicBezTo>
                <a:cubicBezTo>
                  <a:pt x="78" y="96"/>
                  <a:pt x="78" y="96"/>
                  <a:pt x="5" y="96"/>
                </a:cubicBezTo>
                <a:cubicBezTo>
                  <a:pt x="2" y="96"/>
                  <a:pt x="0" y="93"/>
                  <a:pt x="0" y="91"/>
                </a:cubicBezTo>
                <a:cubicBezTo>
                  <a:pt x="0" y="91"/>
                  <a:pt x="0" y="91"/>
                  <a:pt x="0" y="13"/>
                </a:cubicBezTo>
                <a:cubicBezTo>
                  <a:pt x="0" y="10"/>
                  <a:pt x="2" y="8"/>
                  <a:pt x="5" y="8"/>
                </a:cubicBezTo>
                <a:cubicBezTo>
                  <a:pt x="5" y="8"/>
                  <a:pt x="5" y="8"/>
                  <a:pt x="24" y="8"/>
                </a:cubicBezTo>
                <a:cubicBezTo>
                  <a:pt x="24" y="8"/>
                  <a:pt x="24" y="8"/>
                  <a:pt x="24" y="11"/>
                </a:cubicBezTo>
                <a:cubicBezTo>
                  <a:pt x="24" y="11"/>
                  <a:pt x="24" y="11"/>
                  <a:pt x="5" y="11"/>
                </a:cubicBezTo>
                <a:cubicBezTo>
                  <a:pt x="5" y="11"/>
                  <a:pt x="4" y="12"/>
                  <a:pt x="4" y="13"/>
                </a:cubicBezTo>
                <a:cubicBezTo>
                  <a:pt x="4" y="13"/>
                  <a:pt x="4" y="13"/>
                  <a:pt x="4" y="91"/>
                </a:cubicBezTo>
                <a:cubicBezTo>
                  <a:pt x="4" y="92"/>
                  <a:pt x="5" y="92"/>
                  <a:pt x="5" y="92"/>
                </a:cubicBezTo>
                <a:cubicBezTo>
                  <a:pt x="5" y="92"/>
                  <a:pt x="5" y="92"/>
                  <a:pt x="78" y="92"/>
                </a:cubicBezTo>
                <a:cubicBezTo>
                  <a:pt x="79" y="92"/>
                  <a:pt x="80" y="92"/>
                  <a:pt x="80" y="91"/>
                </a:cubicBezTo>
                <a:cubicBezTo>
                  <a:pt x="80" y="91"/>
                  <a:pt x="80" y="91"/>
                  <a:pt x="80" y="86"/>
                </a:cubicBezTo>
                <a:cubicBezTo>
                  <a:pt x="81" y="86"/>
                  <a:pt x="81" y="86"/>
                  <a:pt x="82" y="86"/>
                </a:cubicBezTo>
                <a:close/>
                <a:moveTo>
                  <a:pt x="82" y="43"/>
                </a:moveTo>
                <a:cubicBezTo>
                  <a:pt x="70" y="43"/>
                  <a:pt x="61" y="52"/>
                  <a:pt x="61" y="64"/>
                </a:cubicBezTo>
                <a:cubicBezTo>
                  <a:pt x="61" y="75"/>
                  <a:pt x="70" y="84"/>
                  <a:pt x="82" y="84"/>
                </a:cubicBezTo>
                <a:cubicBezTo>
                  <a:pt x="93" y="84"/>
                  <a:pt x="102" y="75"/>
                  <a:pt x="102" y="64"/>
                </a:cubicBezTo>
                <a:cubicBezTo>
                  <a:pt x="102" y="52"/>
                  <a:pt x="93" y="43"/>
                  <a:pt x="82" y="43"/>
                </a:cubicBezTo>
                <a:close/>
                <a:moveTo>
                  <a:pt x="96" y="58"/>
                </a:moveTo>
                <a:cubicBezTo>
                  <a:pt x="79" y="75"/>
                  <a:pt x="79" y="75"/>
                  <a:pt x="79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6"/>
                  <a:pt x="76" y="76"/>
                  <a:pt x="76" y="75"/>
                </a:cubicBezTo>
                <a:cubicBezTo>
                  <a:pt x="68" y="67"/>
                  <a:pt x="68" y="67"/>
                  <a:pt x="68" y="67"/>
                </a:cubicBezTo>
                <a:cubicBezTo>
                  <a:pt x="67" y="66"/>
                  <a:pt x="67" y="65"/>
                  <a:pt x="68" y="64"/>
                </a:cubicBezTo>
                <a:cubicBezTo>
                  <a:pt x="69" y="64"/>
                  <a:pt x="69" y="64"/>
                  <a:pt x="70" y="64"/>
                </a:cubicBezTo>
                <a:cubicBezTo>
                  <a:pt x="77" y="71"/>
                  <a:pt x="77" y="71"/>
                  <a:pt x="77" y="71"/>
                </a:cubicBezTo>
                <a:cubicBezTo>
                  <a:pt x="93" y="55"/>
                  <a:pt x="93" y="55"/>
                  <a:pt x="93" y="55"/>
                </a:cubicBezTo>
                <a:cubicBezTo>
                  <a:pt x="94" y="54"/>
                  <a:pt x="95" y="54"/>
                  <a:pt x="96" y="55"/>
                </a:cubicBezTo>
                <a:cubicBezTo>
                  <a:pt x="96" y="56"/>
                  <a:pt x="96" y="57"/>
                  <a:pt x="96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7" name="Freeform 31"/>
          <p:cNvSpPr>
            <a:spLocks noChangeAspect="1"/>
          </p:cNvSpPr>
          <p:nvPr/>
        </p:nvSpPr>
        <p:spPr bwMode="auto">
          <a:xfrm>
            <a:off x="10124937" y="1743644"/>
            <a:ext cx="220278" cy="301752"/>
          </a:xfrm>
          <a:custGeom>
            <a:avLst/>
            <a:gdLst>
              <a:gd name="T0" fmla="*/ 59 w 104"/>
              <a:gd name="T1" fmla="*/ 0 h 142"/>
              <a:gd name="T2" fmla="*/ 47 w 104"/>
              <a:gd name="T3" fmla="*/ 0 h 142"/>
              <a:gd name="T4" fmla="*/ 47 w 104"/>
              <a:gd name="T5" fmla="*/ 97 h 142"/>
              <a:gd name="T6" fmla="*/ 24 w 104"/>
              <a:gd name="T7" fmla="*/ 97 h 142"/>
              <a:gd name="T8" fmla="*/ 4 w 104"/>
              <a:gd name="T9" fmla="*/ 127 h 142"/>
              <a:gd name="T10" fmla="*/ 38 w 104"/>
              <a:gd name="T11" fmla="*/ 137 h 142"/>
              <a:gd name="T12" fmla="*/ 59 w 104"/>
              <a:gd name="T13" fmla="*/ 112 h 142"/>
              <a:gd name="T14" fmla="*/ 59 w 104"/>
              <a:gd name="T15" fmla="*/ 33 h 142"/>
              <a:gd name="T16" fmla="*/ 78 w 104"/>
              <a:gd name="T17" fmla="*/ 70 h 142"/>
              <a:gd name="T18" fmla="*/ 82 w 104"/>
              <a:gd name="T19" fmla="*/ 70 h 142"/>
              <a:gd name="T20" fmla="*/ 59 w 104"/>
              <a:gd name="T2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" h="142">
                <a:moveTo>
                  <a:pt x="59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97"/>
                  <a:pt x="47" y="97"/>
                  <a:pt x="47" y="97"/>
                </a:cubicBezTo>
                <a:cubicBezTo>
                  <a:pt x="40" y="94"/>
                  <a:pt x="32" y="94"/>
                  <a:pt x="24" y="97"/>
                </a:cubicBezTo>
                <a:cubicBezTo>
                  <a:pt x="9" y="103"/>
                  <a:pt x="0" y="116"/>
                  <a:pt x="4" y="127"/>
                </a:cubicBezTo>
                <a:cubicBezTo>
                  <a:pt x="8" y="138"/>
                  <a:pt x="23" y="142"/>
                  <a:pt x="38" y="137"/>
                </a:cubicBezTo>
                <a:cubicBezTo>
                  <a:pt x="51" y="132"/>
                  <a:pt x="59" y="122"/>
                  <a:pt x="59" y="112"/>
                </a:cubicBezTo>
                <a:cubicBezTo>
                  <a:pt x="59" y="33"/>
                  <a:pt x="59" y="33"/>
                  <a:pt x="59" y="33"/>
                </a:cubicBezTo>
                <a:cubicBezTo>
                  <a:pt x="79" y="37"/>
                  <a:pt x="81" y="63"/>
                  <a:pt x="78" y="70"/>
                </a:cubicBezTo>
                <a:cubicBezTo>
                  <a:pt x="77" y="73"/>
                  <a:pt x="79" y="75"/>
                  <a:pt x="82" y="70"/>
                </a:cubicBezTo>
                <a:cubicBezTo>
                  <a:pt x="104" y="35"/>
                  <a:pt x="59" y="20"/>
                  <a:pt x="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8" name="Freeform 34"/>
          <p:cNvSpPr>
            <a:spLocks noChangeAspect="1"/>
          </p:cNvSpPr>
          <p:nvPr/>
        </p:nvSpPr>
        <p:spPr bwMode="auto">
          <a:xfrm>
            <a:off x="4230643" y="1743644"/>
            <a:ext cx="300670" cy="301752"/>
          </a:xfrm>
          <a:custGeom>
            <a:avLst/>
            <a:gdLst>
              <a:gd name="T0" fmla="*/ 77 w 132"/>
              <a:gd name="T1" fmla="*/ 76 h 132"/>
              <a:gd name="T2" fmla="*/ 47 w 132"/>
              <a:gd name="T3" fmla="*/ 94 h 132"/>
              <a:gd name="T4" fmla="*/ 17 w 132"/>
              <a:gd name="T5" fmla="*/ 93 h 132"/>
              <a:gd name="T6" fmla="*/ 21 w 132"/>
              <a:gd name="T7" fmla="*/ 123 h 132"/>
              <a:gd name="T8" fmla="*/ 93 w 132"/>
              <a:gd name="T9" fmla="*/ 92 h 132"/>
              <a:gd name="T10" fmla="*/ 124 w 132"/>
              <a:gd name="T11" fmla="*/ 20 h 132"/>
              <a:gd name="T12" fmla="*/ 94 w 132"/>
              <a:gd name="T13" fmla="*/ 17 h 132"/>
              <a:gd name="T14" fmla="*/ 95 w 132"/>
              <a:gd name="T15" fmla="*/ 46 h 132"/>
              <a:gd name="T16" fmla="*/ 77 w 132"/>
              <a:gd name="T17" fmla="*/ 7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2">
                <a:moveTo>
                  <a:pt x="77" y="76"/>
                </a:moveTo>
                <a:cubicBezTo>
                  <a:pt x="65" y="88"/>
                  <a:pt x="52" y="99"/>
                  <a:pt x="47" y="94"/>
                </a:cubicBezTo>
                <a:cubicBezTo>
                  <a:pt x="39" y="86"/>
                  <a:pt x="34" y="80"/>
                  <a:pt x="17" y="93"/>
                </a:cubicBezTo>
                <a:cubicBezTo>
                  <a:pt x="0" y="107"/>
                  <a:pt x="13" y="116"/>
                  <a:pt x="21" y="123"/>
                </a:cubicBezTo>
                <a:cubicBezTo>
                  <a:pt x="29" y="132"/>
                  <a:pt x="61" y="124"/>
                  <a:pt x="93" y="92"/>
                </a:cubicBezTo>
                <a:cubicBezTo>
                  <a:pt x="124" y="61"/>
                  <a:pt x="132" y="29"/>
                  <a:pt x="124" y="20"/>
                </a:cubicBezTo>
                <a:cubicBezTo>
                  <a:pt x="116" y="13"/>
                  <a:pt x="107" y="0"/>
                  <a:pt x="94" y="17"/>
                </a:cubicBezTo>
                <a:cubicBezTo>
                  <a:pt x="80" y="34"/>
                  <a:pt x="87" y="38"/>
                  <a:pt x="95" y="46"/>
                </a:cubicBezTo>
                <a:cubicBezTo>
                  <a:pt x="100" y="51"/>
                  <a:pt x="89" y="65"/>
                  <a:pt x="77" y="7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9" name="Freeform 36"/>
          <p:cNvSpPr>
            <a:spLocks noChangeAspect="1" noEditPoints="1"/>
          </p:cNvSpPr>
          <p:nvPr/>
        </p:nvSpPr>
        <p:spPr bwMode="auto">
          <a:xfrm>
            <a:off x="9231923" y="1743644"/>
            <a:ext cx="274884" cy="301752"/>
          </a:xfrm>
          <a:custGeom>
            <a:avLst/>
            <a:gdLst>
              <a:gd name="T0" fmla="*/ 98 w 126"/>
              <a:gd name="T1" fmla="*/ 57 h 138"/>
              <a:gd name="T2" fmla="*/ 45 w 126"/>
              <a:gd name="T3" fmla="*/ 7 h 138"/>
              <a:gd name="T4" fmla="*/ 30 w 126"/>
              <a:gd name="T5" fmla="*/ 3 h 138"/>
              <a:gd name="T6" fmla="*/ 21 w 126"/>
              <a:gd name="T7" fmla="*/ 16 h 138"/>
              <a:gd name="T8" fmla="*/ 12 w 126"/>
              <a:gd name="T9" fmla="*/ 89 h 138"/>
              <a:gd name="T10" fmla="*/ 8 w 126"/>
              <a:gd name="T11" fmla="*/ 122 h 138"/>
              <a:gd name="T12" fmla="*/ 74 w 126"/>
              <a:gd name="T13" fmla="*/ 126 h 138"/>
              <a:gd name="T14" fmla="*/ 122 w 126"/>
              <a:gd name="T15" fmla="*/ 79 h 138"/>
              <a:gd name="T16" fmla="*/ 98 w 126"/>
              <a:gd name="T17" fmla="*/ 57 h 138"/>
              <a:gd name="T18" fmla="*/ 71 w 126"/>
              <a:gd name="T19" fmla="*/ 116 h 138"/>
              <a:gd name="T20" fmla="*/ 17 w 126"/>
              <a:gd name="T21" fmla="*/ 118 h 138"/>
              <a:gd name="T22" fmla="*/ 59 w 126"/>
              <a:gd name="T23" fmla="*/ 85 h 138"/>
              <a:gd name="T24" fmla="*/ 112 w 126"/>
              <a:gd name="T25" fmla="*/ 83 h 138"/>
              <a:gd name="T26" fmla="*/ 71 w 126"/>
              <a:gd name="T27" fmla="*/ 116 h 138"/>
              <a:gd name="T28" fmla="*/ 61 w 126"/>
              <a:gd name="T29" fmla="*/ 91 h 138"/>
              <a:gd name="T30" fmla="*/ 29 w 126"/>
              <a:gd name="T31" fmla="*/ 108 h 138"/>
              <a:gd name="T32" fmla="*/ 52 w 126"/>
              <a:gd name="T33" fmla="*/ 110 h 138"/>
              <a:gd name="T34" fmla="*/ 67 w 126"/>
              <a:gd name="T35" fmla="*/ 89 h 138"/>
              <a:gd name="T36" fmla="*/ 67 w 126"/>
              <a:gd name="T37" fmla="*/ 89 h 138"/>
              <a:gd name="T38" fmla="*/ 61 w 126"/>
              <a:gd name="T39" fmla="*/ 9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" h="138">
                <a:moveTo>
                  <a:pt x="98" y="57"/>
                </a:moveTo>
                <a:cubicBezTo>
                  <a:pt x="81" y="21"/>
                  <a:pt x="73" y="7"/>
                  <a:pt x="45" y="7"/>
                </a:cubicBezTo>
                <a:cubicBezTo>
                  <a:pt x="35" y="8"/>
                  <a:pt x="38" y="0"/>
                  <a:pt x="30" y="3"/>
                </a:cubicBezTo>
                <a:cubicBezTo>
                  <a:pt x="23" y="6"/>
                  <a:pt x="29" y="10"/>
                  <a:pt x="21" y="16"/>
                </a:cubicBezTo>
                <a:cubicBezTo>
                  <a:pt x="0" y="34"/>
                  <a:pt x="2" y="50"/>
                  <a:pt x="12" y="89"/>
                </a:cubicBezTo>
                <a:cubicBezTo>
                  <a:pt x="16" y="105"/>
                  <a:pt x="2" y="106"/>
                  <a:pt x="8" y="122"/>
                </a:cubicBezTo>
                <a:cubicBezTo>
                  <a:pt x="12" y="133"/>
                  <a:pt x="42" y="138"/>
                  <a:pt x="74" y="126"/>
                </a:cubicBezTo>
                <a:cubicBezTo>
                  <a:pt x="106" y="114"/>
                  <a:pt x="126" y="91"/>
                  <a:pt x="122" y="79"/>
                </a:cubicBezTo>
                <a:cubicBezTo>
                  <a:pt x="117" y="63"/>
                  <a:pt x="105" y="72"/>
                  <a:pt x="98" y="57"/>
                </a:cubicBezTo>
                <a:close/>
                <a:moveTo>
                  <a:pt x="71" y="116"/>
                </a:moveTo>
                <a:cubicBezTo>
                  <a:pt x="42" y="127"/>
                  <a:pt x="18" y="121"/>
                  <a:pt x="17" y="118"/>
                </a:cubicBezTo>
                <a:cubicBezTo>
                  <a:pt x="16" y="113"/>
                  <a:pt x="27" y="97"/>
                  <a:pt x="59" y="85"/>
                </a:cubicBezTo>
                <a:cubicBezTo>
                  <a:pt x="92" y="73"/>
                  <a:pt x="110" y="77"/>
                  <a:pt x="112" y="83"/>
                </a:cubicBezTo>
                <a:cubicBezTo>
                  <a:pt x="113" y="86"/>
                  <a:pt x="99" y="106"/>
                  <a:pt x="71" y="116"/>
                </a:cubicBezTo>
                <a:close/>
                <a:moveTo>
                  <a:pt x="61" y="91"/>
                </a:moveTo>
                <a:cubicBezTo>
                  <a:pt x="46" y="96"/>
                  <a:pt x="36" y="102"/>
                  <a:pt x="29" y="108"/>
                </a:cubicBezTo>
                <a:cubicBezTo>
                  <a:pt x="34" y="112"/>
                  <a:pt x="43" y="114"/>
                  <a:pt x="52" y="110"/>
                </a:cubicBezTo>
                <a:cubicBezTo>
                  <a:pt x="63" y="106"/>
                  <a:pt x="70" y="96"/>
                  <a:pt x="67" y="89"/>
                </a:cubicBezTo>
                <a:cubicBezTo>
                  <a:pt x="67" y="89"/>
                  <a:pt x="67" y="89"/>
                  <a:pt x="67" y="89"/>
                </a:cubicBezTo>
                <a:cubicBezTo>
                  <a:pt x="65" y="89"/>
                  <a:pt x="63" y="90"/>
                  <a:pt x="61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0" name="Freeform 41"/>
          <p:cNvSpPr>
            <a:spLocks noChangeAspect="1"/>
          </p:cNvSpPr>
          <p:nvPr/>
        </p:nvSpPr>
        <p:spPr bwMode="auto">
          <a:xfrm>
            <a:off x="9698748" y="1743644"/>
            <a:ext cx="234255" cy="301752"/>
          </a:xfrm>
          <a:custGeom>
            <a:avLst/>
            <a:gdLst>
              <a:gd name="T0" fmla="*/ 32 w 112"/>
              <a:gd name="T1" fmla="*/ 17 h 144"/>
              <a:gd name="T2" fmla="*/ 32 w 112"/>
              <a:gd name="T3" fmla="*/ 105 h 144"/>
              <a:gd name="T4" fmla="*/ 17 w 112"/>
              <a:gd name="T5" fmla="*/ 106 h 144"/>
              <a:gd name="T6" fmla="*/ 3 w 112"/>
              <a:gd name="T7" fmla="*/ 131 h 144"/>
              <a:gd name="T8" fmla="*/ 28 w 112"/>
              <a:gd name="T9" fmla="*/ 139 h 144"/>
              <a:gd name="T10" fmla="*/ 46 w 112"/>
              <a:gd name="T11" fmla="*/ 119 h 144"/>
              <a:gd name="T12" fmla="*/ 46 w 112"/>
              <a:gd name="T13" fmla="*/ 46 h 144"/>
              <a:gd name="T14" fmla="*/ 98 w 112"/>
              <a:gd name="T15" fmla="*/ 34 h 144"/>
              <a:gd name="T16" fmla="*/ 98 w 112"/>
              <a:gd name="T17" fmla="*/ 90 h 144"/>
              <a:gd name="T18" fmla="*/ 82 w 112"/>
              <a:gd name="T19" fmla="*/ 91 h 144"/>
              <a:gd name="T20" fmla="*/ 69 w 112"/>
              <a:gd name="T21" fmla="*/ 116 h 144"/>
              <a:gd name="T22" fmla="*/ 94 w 112"/>
              <a:gd name="T23" fmla="*/ 125 h 144"/>
              <a:gd name="T24" fmla="*/ 111 w 112"/>
              <a:gd name="T25" fmla="*/ 104 h 144"/>
              <a:gd name="T26" fmla="*/ 111 w 112"/>
              <a:gd name="T27" fmla="*/ 0 h 144"/>
              <a:gd name="T28" fmla="*/ 32 w 112"/>
              <a:gd name="T29" fmla="*/ 1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144">
                <a:moveTo>
                  <a:pt x="32" y="17"/>
                </a:moveTo>
                <a:cubicBezTo>
                  <a:pt x="32" y="105"/>
                  <a:pt x="32" y="105"/>
                  <a:pt x="32" y="105"/>
                </a:cubicBezTo>
                <a:cubicBezTo>
                  <a:pt x="28" y="104"/>
                  <a:pt x="22" y="104"/>
                  <a:pt x="17" y="106"/>
                </a:cubicBezTo>
                <a:cubicBezTo>
                  <a:pt x="4" y="111"/>
                  <a:pt x="0" y="122"/>
                  <a:pt x="3" y="131"/>
                </a:cubicBezTo>
                <a:cubicBezTo>
                  <a:pt x="6" y="140"/>
                  <a:pt x="16" y="144"/>
                  <a:pt x="28" y="139"/>
                </a:cubicBezTo>
                <a:cubicBezTo>
                  <a:pt x="39" y="135"/>
                  <a:pt x="46" y="127"/>
                  <a:pt x="46" y="119"/>
                </a:cubicBezTo>
                <a:cubicBezTo>
                  <a:pt x="46" y="119"/>
                  <a:pt x="46" y="72"/>
                  <a:pt x="46" y="46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90"/>
                  <a:pt x="98" y="90"/>
                  <a:pt x="98" y="90"/>
                </a:cubicBezTo>
                <a:cubicBezTo>
                  <a:pt x="93" y="89"/>
                  <a:pt x="88" y="89"/>
                  <a:pt x="82" y="91"/>
                </a:cubicBezTo>
                <a:cubicBezTo>
                  <a:pt x="70" y="96"/>
                  <a:pt x="66" y="107"/>
                  <a:pt x="69" y="116"/>
                </a:cubicBezTo>
                <a:cubicBezTo>
                  <a:pt x="72" y="125"/>
                  <a:pt x="82" y="129"/>
                  <a:pt x="94" y="125"/>
                </a:cubicBezTo>
                <a:cubicBezTo>
                  <a:pt x="105" y="121"/>
                  <a:pt x="112" y="112"/>
                  <a:pt x="111" y="104"/>
                </a:cubicBezTo>
                <a:cubicBezTo>
                  <a:pt x="111" y="0"/>
                  <a:pt x="111" y="0"/>
                  <a:pt x="111" y="0"/>
                </a:cubicBezTo>
                <a:lnTo>
                  <a:pt x="32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1" name="Freeform 42"/>
          <p:cNvSpPr>
            <a:spLocks noChangeAspect="1" noEditPoints="1"/>
          </p:cNvSpPr>
          <p:nvPr/>
        </p:nvSpPr>
        <p:spPr bwMode="auto">
          <a:xfrm>
            <a:off x="3173450" y="1743644"/>
            <a:ext cx="372676" cy="301752"/>
          </a:xfrm>
          <a:custGeom>
            <a:avLst/>
            <a:gdLst>
              <a:gd name="T0" fmla="*/ 132 w 137"/>
              <a:gd name="T1" fmla="*/ 1 h 111"/>
              <a:gd name="T2" fmla="*/ 2 w 137"/>
              <a:gd name="T3" fmla="*/ 47 h 111"/>
              <a:gd name="T4" fmla="*/ 2 w 137"/>
              <a:gd name="T5" fmla="*/ 50 h 111"/>
              <a:gd name="T6" fmla="*/ 30 w 137"/>
              <a:gd name="T7" fmla="*/ 62 h 111"/>
              <a:gd name="T8" fmla="*/ 30 w 137"/>
              <a:gd name="T9" fmla="*/ 62 h 111"/>
              <a:gd name="T10" fmla="*/ 47 w 137"/>
              <a:gd name="T11" fmla="*/ 68 h 111"/>
              <a:gd name="T12" fmla="*/ 128 w 137"/>
              <a:gd name="T13" fmla="*/ 9 h 111"/>
              <a:gd name="T14" fmla="*/ 129 w 137"/>
              <a:gd name="T15" fmla="*/ 10 h 111"/>
              <a:gd name="T16" fmla="*/ 71 w 137"/>
              <a:gd name="T17" fmla="*/ 73 h 111"/>
              <a:gd name="T18" fmla="*/ 71 w 137"/>
              <a:gd name="T19" fmla="*/ 73 h 111"/>
              <a:gd name="T20" fmla="*/ 68 w 137"/>
              <a:gd name="T21" fmla="*/ 77 h 111"/>
              <a:gd name="T22" fmla="*/ 72 w 137"/>
              <a:gd name="T23" fmla="*/ 79 h 111"/>
              <a:gd name="T24" fmla="*/ 72 w 137"/>
              <a:gd name="T25" fmla="*/ 79 h 111"/>
              <a:gd name="T26" fmla="*/ 109 w 137"/>
              <a:gd name="T27" fmla="*/ 99 h 111"/>
              <a:gd name="T28" fmla="*/ 115 w 137"/>
              <a:gd name="T29" fmla="*/ 97 h 111"/>
              <a:gd name="T30" fmla="*/ 136 w 137"/>
              <a:gd name="T31" fmla="*/ 4 h 111"/>
              <a:gd name="T32" fmla="*/ 132 w 137"/>
              <a:gd name="T33" fmla="*/ 1 h 111"/>
              <a:gd name="T34" fmla="*/ 47 w 137"/>
              <a:gd name="T35" fmla="*/ 108 h 111"/>
              <a:gd name="T36" fmla="*/ 49 w 137"/>
              <a:gd name="T37" fmla="*/ 109 h 111"/>
              <a:gd name="T38" fmla="*/ 70 w 137"/>
              <a:gd name="T39" fmla="*/ 90 h 111"/>
              <a:gd name="T40" fmla="*/ 47 w 137"/>
              <a:gd name="T41" fmla="*/ 78 h 111"/>
              <a:gd name="T42" fmla="*/ 47 w 137"/>
              <a:gd name="T43" fmla="*/ 10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11">
                <a:moveTo>
                  <a:pt x="132" y="1"/>
                </a:moveTo>
                <a:cubicBezTo>
                  <a:pt x="130" y="2"/>
                  <a:pt x="5" y="46"/>
                  <a:pt x="2" y="47"/>
                </a:cubicBezTo>
                <a:cubicBezTo>
                  <a:pt x="0" y="48"/>
                  <a:pt x="0" y="50"/>
                  <a:pt x="2" y="50"/>
                </a:cubicBezTo>
                <a:cubicBezTo>
                  <a:pt x="5" y="5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47" y="68"/>
                  <a:pt x="47" y="68"/>
                  <a:pt x="47" y="68"/>
                </a:cubicBezTo>
                <a:cubicBezTo>
                  <a:pt x="47" y="68"/>
                  <a:pt x="127" y="10"/>
                  <a:pt x="128" y="9"/>
                </a:cubicBezTo>
                <a:cubicBezTo>
                  <a:pt x="129" y="8"/>
                  <a:pt x="130" y="10"/>
                  <a:pt x="129" y="10"/>
                </a:cubicBezTo>
                <a:cubicBezTo>
                  <a:pt x="129" y="11"/>
                  <a:pt x="71" y="73"/>
                  <a:pt x="71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68" y="77"/>
                  <a:pt x="68" y="77"/>
                  <a:pt x="68" y="77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79"/>
                  <a:pt x="107" y="98"/>
                  <a:pt x="109" y="99"/>
                </a:cubicBezTo>
                <a:cubicBezTo>
                  <a:pt x="111" y="100"/>
                  <a:pt x="114" y="99"/>
                  <a:pt x="115" y="97"/>
                </a:cubicBezTo>
                <a:cubicBezTo>
                  <a:pt x="115" y="93"/>
                  <a:pt x="136" y="6"/>
                  <a:pt x="136" y="4"/>
                </a:cubicBezTo>
                <a:cubicBezTo>
                  <a:pt x="137" y="2"/>
                  <a:pt x="135" y="0"/>
                  <a:pt x="132" y="1"/>
                </a:cubicBezTo>
                <a:close/>
                <a:moveTo>
                  <a:pt x="47" y="108"/>
                </a:moveTo>
                <a:cubicBezTo>
                  <a:pt x="47" y="110"/>
                  <a:pt x="48" y="111"/>
                  <a:pt x="49" y="109"/>
                </a:cubicBezTo>
                <a:cubicBezTo>
                  <a:pt x="51" y="108"/>
                  <a:pt x="70" y="90"/>
                  <a:pt x="70" y="90"/>
                </a:cubicBezTo>
                <a:cubicBezTo>
                  <a:pt x="47" y="78"/>
                  <a:pt x="47" y="78"/>
                  <a:pt x="47" y="78"/>
                </a:cubicBezTo>
                <a:lnTo>
                  <a:pt x="47" y="1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Freeform 43"/>
          <p:cNvSpPr>
            <a:spLocks noChangeAspect="1" noEditPoints="1"/>
          </p:cNvSpPr>
          <p:nvPr/>
        </p:nvSpPr>
        <p:spPr bwMode="auto">
          <a:xfrm>
            <a:off x="2694327" y="1743644"/>
            <a:ext cx="287185" cy="301752"/>
          </a:xfrm>
          <a:custGeom>
            <a:avLst/>
            <a:gdLst>
              <a:gd name="T0" fmla="*/ 118 w 131"/>
              <a:gd name="T1" fmla="*/ 47 h 137"/>
              <a:gd name="T2" fmla="*/ 78 w 131"/>
              <a:gd name="T3" fmla="*/ 3 h 137"/>
              <a:gd name="T4" fmla="*/ 8 w 131"/>
              <a:gd name="T5" fmla="*/ 74 h 137"/>
              <a:gd name="T6" fmla="*/ 2 w 131"/>
              <a:gd name="T7" fmla="*/ 94 h 137"/>
              <a:gd name="T8" fmla="*/ 22 w 131"/>
              <a:gd name="T9" fmla="*/ 105 h 137"/>
              <a:gd name="T10" fmla="*/ 27 w 131"/>
              <a:gd name="T11" fmla="*/ 103 h 137"/>
              <a:gd name="T12" fmla="*/ 39 w 131"/>
              <a:gd name="T13" fmla="*/ 110 h 137"/>
              <a:gd name="T14" fmla="*/ 47 w 131"/>
              <a:gd name="T15" fmla="*/ 129 h 137"/>
              <a:gd name="T16" fmla="*/ 55 w 131"/>
              <a:gd name="T17" fmla="*/ 136 h 137"/>
              <a:gd name="T18" fmla="*/ 71 w 131"/>
              <a:gd name="T19" fmla="*/ 130 h 137"/>
              <a:gd name="T20" fmla="*/ 74 w 131"/>
              <a:gd name="T21" fmla="*/ 123 h 137"/>
              <a:gd name="T22" fmla="*/ 67 w 131"/>
              <a:gd name="T23" fmla="*/ 117 h 137"/>
              <a:gd name="T24" fmla="*/ 60 w 131"/>
              <a:gd name="T25" fmla="*/ 101 h 137"/>
              <a:gd name="T26" fmla="*/ 67 w 131"/>
              <a:gd name="T27" fmla="*/ 93 h 137"/>
              <a:gd name="T28" fmla="*/ 122 w 131"/>
              <a:gd name="T29" fmla="*/ 106 h 137"/>
              <a:gd name="T30" fmla="*/ 118 w 131"/>
              <a:gd name="T31" fmla="*/ 47 h 137"/>
              <a:gd name="T32" fmla="*/ 114 w 131"/>
              <a:gd name="T33" fmla="*/ 92 h 137"/>
              <a:gd name="T34" fmla="*/ 88 w 131"/>
              <a:gd name="T35" fmla="*/ 60 h 137"/>
              <a:gd name="T36" fmla="*/ 83 w 131"/>
              <a:gd name="T37" fmla="*/ 19 h 137"/>
              <a:gd name="T38" fmla="*/ 108 w 131"/>
              <a:gd name="T39" fmla="*/ 53 h 137"/>
              <a:gd name="T40" fmla="*/ 114 w 131"/>
              <a:gd name="T41" fmla="*/ 9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" h="137">
                <a:moveTo>
                  <a:pt x="118" y="47"/>
                </a:moveTo>
                <a:cubicBezTo>
                  <a:pt x="106" y="20"/>
                  <a:pt x="87" y="0"/>
                  <a:pt x="78" y="3"/>
                </a:cubicBezTo>
                <a:cubicBezTo>
                  <a:pt x="62" y="10"/>
                  <a:pt x="87" y="42"/>
                  <a:pt x="8" y="74"/>
                </a:cubicBezTo>
                <a:cubicBezTo>
                  <a:pt x="1" y="77"/>
                  <a:pt x="0" y="88"/>
                  <a:pt x="2" y="94"/>
                </a:cubicBezTo>
                <a:cubicBezTo>
                  <a:pt x="5" y="101"/>
                  <a:pt x="15" y="108"/>
                  <a:pt x="22" y="105"/>
                </a:cubicBezTo>
                <a:cubicBezTo>
                  <a:pt x="23" y="104"/>
                  <a:pt x="27" y="103"/>
                  <a:pt x="27" y="103"/>
                </a:cubicBezTo>
                <a:cubicBezTo>
                  <a:pt x="32" y="110"/>
                  <a:pt x="37" y="106"/>
                  <a:pt x="39" y="110"/>
                </a:cubicBezTo>
                <a:cubicBezTo>
                  <a:pt x="41" y="115"/>
                  <a:pt x="46" y="126"/>
                  <a:pt x="47" y="129"/>
                </a:cubicBezTo>
                <a:cubicBezTo>
                  <a:pt x="49" y="133"/>
                  <a:pt x="53" y="137"/>
                  <a:pt x="55" y="136"/>
                </a:cubicBezTo>
                <a:cubicBezTo>
                  <a:pt x="58" y="135"/>
                  <a:pt x="67" y="131"/>
                  <a:pt x="71" y="130"/>
                </a:cubicBezTo>
                <a:cubicBezTo>
                  <a:pt x="74" y="129"/>
                  <a:pt x="75" y="125"/>
                  <a:pt x="74" y="123"/>
                </a:cubicBezTo>
                <a:cubicBezTo>
                  <a:pt x="73" y="120"/>
                  <a:pt x="68" y="120"/>
                  <a:pt x="67" y="117"/>
                </a:cubicBezTo>
                <a:cubicBezTo>
                  <a:pt x="65" y="114"/>
                  <a:pt x="61" y="104"/>
                  <a:pt x="60" y="101"/>
                </a:cubicBezTo>
                <a:cubicBezTo>
                  <a:pt x="58" y="96"/>
                  <a:pt x="62" y="93"/>
                  <a:pt x="67" y="93"/>
                </a:cubicBezTo>
                <a:cubicBezTo>
                  <a:pt x="103" y="89"/>
                  <a:pt x="110" y="111"/>
                  <a:pt x="122" y="106"/>
                </a:cubicBezTo>
                <a:cubicBezTo>
                  <a:pt x="131" y="102"/>
                  <a:pt x="130" y="75"/>
                  <a:pt x="118" y="47"/>
                </a:cubicBezTo>
                <a:close/>
                <a:moveTo>
                  <a:pt x="114" y="92"/>
                </a:moveTo>
                <a:cubicBezTo>
                  <a:pt x="112" y="92"/>
                  <a:pt x="97" y="81"/>
                  <a:pt x="88" y="60"/>
                </a:cubicBezTo>
                <a:cubicBezTo>
                  <a:pt x="79" y="39"/>
                  <a:pt x="80" y="20"/>
                  <a:pt x="83" y="19"/>
                </a:cubicBezTo>
                <a:cubicBezTo>
                  <a:pt x="85" y="18"/>
                  <a:pt x="99" y="31"/>
                  <a:pt x="108" y="53"/>
                </a:cubicBezTo>
                <a:cubicBezTo>
                  <a:pt x="117" y="74"/>
                  <a:pt x="116" y="91"/>
                  <a:pt x="114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" name="Freeform 45"/>
          <p:cNvSpPr>
            <a:spLocks noChangeAspect="1" noEditPoints="1"/>
          </p:cNvSpPr>
          <p:nvPr/>
        </p:nvSpPr>
        <p:spPr bwMode="auto">
          <a:xfrm>
            <a:off x="8737143" y="1743644"/>
            <a:ext cx="302841" cy="301752"/>
          </a:xfrm>
          <a:custGeom>
            <a:avLst/>
            <a:gdLst>
              <a:gd name="T0" fmla="*/ 129 w 132"/>
              <a:gd name="T1" fmla="*/ 3 h 131"/>
              <a:gd name="T2" fmla="*/ 118 w 132"/>
              <a:gd name="T3" fmla="*/ 3 h 131"/>
              <a:gd name="T4" fmla="*/ 3 w 132"/>
              <a:gd name="T5" fmla="*/ 118 h 131"/>
              <a:gd name="T6" fmla="*/ 3 w 132"/>
              <a:gd name="T7" fmla="*/ 129 h 131"/>
              <a:gd name="T8" fmla="*/ 8 w 132"/>
              <a:gd name="T9" fmla="*/ 131 h 131"/>
              <a:gd name="T10" fmla="*/ 14 w 132"/>
              <a:gd name="T11" fmla="*/ 129 h 131"/>
              <a:gd name="T12" fmla="*/ 129 w 132"/>
              <a:gd name="T13" fmla="*/ 13 h 131"/>
              <a:gd name="T14" fmla="*/ 129 w 132"/>
              <a:gd name="T15" fmla="*/ 3 h 131"/>
              <a:gd name="T16" fmla="*/ 97 w 132"/>
              <a:gd name="T17" fmla="*/ 60 h 131"/>
              <a:gd name="T18" fmla="*/ 109 w 132"/>
              <a:gd name="T19" fmla="*/ 88 h 131"/>
              <a:gd name="T20" fmla="*/ 81 w 132"/>
              <a:gd name="T21" fmla="*/ 76 h 131"/>
              <a:gd name="T22" fmla="*/ 40 w 132"/>
              <a:gd name="T23" fmla="*/ 117 h 131"/>
              <a:gd name="T24" fmla="*/ 118 w 132"/>
              <a:gd name="T25" fmla="*/ 95 h 131"/>
              <a:gd name="T26" fmla="*/ 104 w 132"/>
              <a:gd name="T27" fmla="*/ 52 h 131"/>
              <a:gd name="T28" fmla="*/ 97 w 132"/>
              <a:gd name="T29" fmla="*/ 60 h 131"/>
              <a:gd name="T30" fmla="*/ 56 w 132"/>
              <a:gd name="T31" fmla="*/ 50 h 131"/>
              <a:gd name="T32" fmla="*/ 47 w 132"/>
              <a:gd name="T33" fmla="*/ 26 h 131"/>
              <a:gd name="T34" fmla="*/ 71 w 132"/>
              <a:gd name="T35" fmla="*/ 35 h 131"/>
              <a:gd name="T36" fmla="*/ 79 w 132"/>
              <a:gd name="T37" fmla="*/ 28 h 131"/>
              <a:gd name="T38" fmla="*/ 40 w 132"/>
              <a:gd name="T39" fmla="*/ 17 h 131"/>
              <a:gd name="T40" fmla="*/ 16 w 132"/>
              <a:gd name="T41" fmla="*/ 90 h 131"/>
              <a:gd name="T42" fmla="*/ 56 w 132"/>
              <a:gd name="T43" fmla="*/ 5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2" h="131">
                <a:moveTo>
                  <a:pt x="129" y="3"/>
                </a:moveTo>
                <a:cubicBezTo>
                  <a:pt x="126" y="0"/>
                  <a:pt x="121" y="0"/>
                  <a:pt x="118" y="3"/>
                </a:cubicBezTo>
                <a:cubicBezTo>
                  <a:pt x="3" y="118"/>
                  <a:pt x="3" y="118"/>
                  <a:pt x="3" y="118"/>
                </a:cubicBezTo>
                <a:cubicBezTo>
                  <a:pt x="0" y="121"/>
                  <a:pt x="0" y="126"/>
                  <a:pt x="3" y="129"/>
                </a:cubicBezTo>
                <a:cubicBezTo>
                  <a:pt x="5" y="130"/>
                  <a:pt x="7" y="131"/>
                  <a:pt x="8" y="131"/>
                </a:cubicBezTo>
                <a:cubicBezTo>
                  <a:pt x="10" y="131"/>
                  <a:pt x="12" y="130"/>
                  <a:pt x="14" y="129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32" y="10"/>
                  <a:pt x="132" y="6"/>
                  <a:pt x="129" y="3"/>
                </a:cubicBezTo>
                <a:close/>
                <a:moveTo>
                  <a:pt x="97" y="60"/>
                </a:moveTo>
                <a:cubicBezTo>
                  <a:pt x="107" y="74"/>
                  <a:pt x="110" y="86"/>
                  <a:pt x="109" y="88"/>
                </a:cubicBezTo>
                <a:cubicBezTo>
                  <a:pt x="107" y="89"/>
                  <a:pt x="95" y="86"/>
                  <a:pt x="81" y="76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71" y="130"/>
                  <a:pt x="111" y="102"/>
                  <a:pt x="118" y="95"/>
                </a:cubicBezTo>
                <a:cubicBezTo>
                  <a:pt x="125" y="88"/>
                  <a:pt x="119" y="70"/>
                  <a:pt x="104" y="52"/>
                </a:cubicBezTo>
                <a:lnTo>
                  <a:pt x="97" y="60"/>
                </a:lnTo>
                <a:close/>
                <a:moveTo>
                  <a:pt x="56" y="50"/>
                </a:moveTo>
                <a:cubicBezTo>
                  <a:pt x="48" y="38"/>
                  <a:pt x="46" y="28"/>
                  <a:pt x="47" y="26"/>
                </a:cubicBezTo>
                <a:cubicBezTo>
                  <a:pt x="49" y="25"/>
                  <a:pt x="59" y="27"/>
                  <a:pt x="71" y="35"/>
                </a:cubicBezTo>
                <a:cubicBezTo>
                  <a:pt x="79" y="28"/>
                  <a:pt x="79" y="28"/>
                  <a:pt x="79" y="28"/>
                </a:cubicBezTo>
                <a:cubicBezTo>
                  <a:pt x="62" y="15"/>
                  <a:pt x="47" y="10"/>
                  <a:pt x="40" y="17"/>
                </a:cubicBezTo>
                <a:cubicBezTo>
                  <a:pt x="33" y="24"/>
                  <a:pt x="7" y="60"/>
                  <a:pt x="16" y="90"/>
                </a:cubicBezTo>
                <a:lnTo>
                  <a:pt x="56" y="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" name="Freeform 62"/>
          <p:cNvSpPr>
            <a:spLocks noChangeAspect="1" noEditPoints="1"/>
          </p:cNvSpPr>
          <p:nvPr/>
        </p:nvSpPr>
        <p:spPr bwMode="auto">
          <a:xfrm>
            <a:off x="8219046" y="1740893"/>
            <a:ext cx="326157" cy="333078"/>
          </a:xfrm>
          <a:custGeom>
            <a:avLst/>
            <a:gdLst>
              <a:gd name="T0" fmla="*/ 178 w 615"/>
              <a:gd name="T1" fmla="*/ 139 h 628"/>
              <a:gd name="T2" fmla="*/ 125 w 615"/>
              <a:gd name="T3" fmla="*/ 503 h 628"/>
              <a:gd name="T4" fmla="*/ 490 w 615"/>
              <a:gd name="T5" fmla="*/ 451 h 628"/>
              <a:gd name="T6" fmla="*/ 394 w 615"/>
              <a:gd name="T7" fmla="*/ 235 h 628"/>
              <a:gd name="T8" fmla="*/ 178 w 615"/>
              <a:gd name="T9" fmla="*/ 139 h 628"/>
              <a:gd name="T10" fmla="*/ 451 w 615"/>
              <a:gd name="T11" fmla="*/ 422 h 628"/>
              <a:gd name="T12" fmla="*/ 293 w 615"/>
              <a:gd name="T13" fmla="*/ 335 h 628"/>
              <a:gd name="T14" fmla="*/ 207 w 615"/>
              <a:gd name="T15" fmla="*/ 177 h 628"/>
              <a:gd name="T16" fmla="*/ 365 w 615"/>
              <a:gd name="T17" fmla="*/ 264 h 628"/>
              <a:gd name="T18" fmla="*/ 451 w 615"/>
              <a:gd name="T19" fmla="*/ 422 h 628"/>
              <a:gd name="T20" fmla="*/ 456 w 615"/>
              <a:gd name="T21" fmla="*/ 189 h 628"/>
              <a:gd name="T22" fmla="*/ 476 w 615"/>
              <a:gd name="T23" fmla="*/ 181 h 628"/>
              <a:gd name="T24" fmla="*/ 533 w 615"/>
              <a:gd name="T25" fmla="*/ 124 h 628"/>
              <a:gd name="T26" fmla="*/ 533 w 615"/>
              <a:gd name="T27" fmla="*/ 83 h 628"/>
              <a:gd name="T28" fmla="*/ 491 w 615"/>
              <a:gd name="T29" fmla="*/ 83 h 628"/>
              <a:gd name="T30" fmla="*/ 435 w 615"/>
              <a:gd name="T31" fmla="*/ 139 h 628"/>
              <a:gd name="T32" fmla="*/ 435 w 615"/>
              <a:gd name="T33" fmla="*/ 181 h 628"/>
              <a:gd name="T34" fmla="*/ 456 w 615"/>
              <a:gd name="T35" fmla="*/ 189 h 628"/>
              <a:gd name="T36" fmla="*/ 349 w 615"/>
              <a:gd name="T37" fmla="*/ 116 h 628"/>
              <a:gd name="T38" fmla="*/ 364 w 615"/>
              <a:gd name="T39" fmla="*/ 120 h 628"/>
              <a:gd name="T40" fmla="*/ 390 w 615"/>
              <a:gd name="T41" fmla="*/ 105 h 628"/>
              <a:gd name="T42" fmla="*/ 421 w 615"/>
              <a:gd name="T43" fmla="*/ 48 h 628"/>
              <a:gd name="T44" fmla="*/ 410 w 615"/>
              <a:gd name="T45" fmla="*/ 8 h 628"/>
              <a:gd name="T46" fmla="*/ 370 w 615"/>
              <a:gd name="T47" fmla="*/ 19 h 628"/>
              <a:gd name="T48" fmla="*/ 338 w 615"/>
              <a:gd name="T49" fmla="*/ 76 h 628"/>
              <a:gd name="T50" fmla="*/ 349 w 615"/>
              <a:gd name="T51" fmla="*/ 116 h 628"/>
              <a:gd name="T52" fmla="*/ 608 w 615"/>
              <a:gd name="T53" fmla="*/ 205 h 628"/>
              <a:gd name="T54" fmla="*/ 567 w 615"/>
              <a:gd name="T55" fmla="*/ 194 h 628"/>
              <a:gd name="T56" fmla="*/ 510 w 615"/>
              <a:gd name="T57" fmla="*/ 226 h 628"/>
              <a:gd name="T58" fmla="*/ 499 w 615"/>
              <a:gd name="T59" fmla="*/ 266 h 628"/>
              <a:gd name="T60" fmla="*/ 525 w 615"/>
              <a:gd name="T61" fmla="*/ 281 h 628"/>
              <a:gd name="T62" fmla="*/ 539 w 615"/>
              <a:gd name="T63" fmla="*/ 277 h 628"/>
              <a:gd name="T64" fmla="*/ 596 w 615"/>
              <a:gd name="T65" fmla="*/ 245 h 628"/>
              <a:gd name="T66" fmla="*/ 608 w 615"/>
              <a:gd name="T67" fmla="*/ 20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628">
                <a:moveTo>
                  <a:pt x="178" y="139"/>
                </a:moveTo>
                <a:cubicBezTo>
                  <a:pt x="145" y="172"/>
                  <a:pt x="0" y="378"/>
                  <a:pt x="125" y="503"/>
                </a:cubicBezTo>
                <a:cubicBezTo>
                  <a:pt x="250" y="628"/>
                  <a:pt x="456" y="484"/>
                  <a:pt x="490" y="451"/>
                </a:cubicBezTo>
                <a:cubicBezTo>
                  <a:pt x="523" y="418"/>
                  <a:pt x="480" y="321"/>
                  <a:pt x="394" y="235"/>
                </a:cubicBezTo>
                <a:cubicBezTo>
                  <a:pt x="308" y="149"/>
                  <a:pt x="211" y="106"/>
                  <a:pt x="178" y="139"/>
                </a:cubicBezTo>
                <a:close/>
                <a:moveTo>
                  <a:pt x="451" y="422"/>
                </a:moveTo>
                <a:cubicBezTo>
                  <a:pt x="441" y="432"/>
                  <a:pt x="366" y="408"/>
                  <a:pt x="293" y="335"/>
                </a:cubicBezTo>
                <a:cubicBezTo>
                  <a:pt x="220" y="263"/>
                  <a:pt x="197" y="187"/>
                  <a:pt x="207" y="177"/>
                </a:cubicBezTo>
                <a:cubicBezTo>
                  <a:pt x="216" y="167"/>
                  <a:pt x="292" y="191"/>
                  <a:pt x="365" y="264"/>
                </a:cubicBezTo>
                <a:cubicBezTo>
                  <a:pt x="438" y="336"/>
                  <a:pt x="461" y="412"/>
                  <a:pt x="451" y="422"/>
                </a:cubicBezTo>
                <a:close/>
                <a:moveTo>
                  <a:pt x="456" y="189"/>
                </a:moveTo>
                <a:cubicBezTo>
                  <a:pt x="463" y="189"/>
                  <a:pt x="471" y="186"/>
                  <a:pt x="476" y="181"/>
                </a:cubicBezTo>
                <a:cubicBezTo>
                  <a:pt x="533" y="124"/>
                  <a:pt x="533" y="124"/>
                  <a:pt x="533" y="124"/>
                </a:cubicBezTo>
                <a:cubicBezTo>
                  <a:pt x="544" y="113"/>
                  <a:pt x="544" y="94"/>
                  <a:pt x="533" y="83"/>
                </a:cubicBezTo>
                <a:cubicBezTo>
                  <a:pt x="521" y="71"/>
                  <a:pt x="503" y="71"/>
                  <a:pt x="491" y="83"/>
                </a:cubicBezTo>
                <a:cubicBezTo>
                  <a:pt x="435" y="139"/>
                  <a:pt x="435" y="139"/>
                  <a:pt x="435" y="139"/>
                </a:cubicBezTo>
                <a:cubicBezTo>
                  <a:pt x="423" y="150"/>
                  <a:pt x="423" y="169"/>
                  <a:pt x="435" y="181"/>
                </a:cubicBezTo>
                <a:cubicBezTo>
                  <a:pt x="440" y="186"/>
                  <a:pt x="448" y="189"/>
                  <a:pt x="456" y="189"/>
                </a:cubicBezTo>
                <a:close/>
                <a:moveTo>
                  <a:pt x="349" y="116"/>
                </a:moveTo>
                <a:cubicBezTo>
                  <a:pt x="354" y="119"/>
                  <a:pt x="359" y="120"/>
                  <a:pt x="364" y="120"/>
                </a:cubicBezTo>
                <a:cubicBezTo>
                  <a:pt x="374" y="120"/>
                  <a:pt x="384" y="115"/>
                  <a:pt x="390" y="105"/>
                </a:cubicBezTo>
                <a:cubicBezTo>
                  <a:pt x="421" y="48"/>
                  <a:pt x="421" y="48"/>
                  <a:pt x="421" y="48"/>
                </a:cubicBezTo>
                <a:cubicBezTo>
                  <a:pt x="429" y="34"/>
                  <a:pt x="424" y="16"/>
                  <a:pt x="410" y="8"/>
                </a:cubicBezTo>
                <a:cubicBezTo>
                  <a:pt x="396" y="0"/>
                  <a:pt x="378" y="5"/>
                  <a:pt x="370" y="19"/>
                </a:cubicBezTo>
                <a:cubicBezTo>
                  <a:pt x="338" y="76"/>
                  <a:pt x="338" y="76"/>
                  <a:pt x="338" y="76"/>
                </a:cubicBezTo>
                <a:cubicBezTo>
                  <a:pt x="330" y="90"/>
                  <a:pt x="335" y="108"/>
                  <a:pt x="349" y="116"/>
                </a:cubicBezTo>
                <a:close/>
                <a:moveTo>
                  <a:pt x="608" y="205"/>
                </a:moveTo>
                <a:cubicBezTo>
                  <a:pt x="600" y="191"/>
                  <a:pt x="582" y="186"/>
                  <a:pt x="567" y="194"/>
                </a:cubicBezTo>
                <a:cubicBezTo>
                  <a:pt x="510" y="226"/>
                  <a:pt x="510" y="226"/>
                  <a:pt x="510" y="226"/>
                </a:cubicBezTo>
                <a:cubicBezTo>
                  <a:pt x="496" y="234"/>
                  <a:pt x="491" y="252"/>
                  <a:pt x="499" y="266"/>
                </a:cubicBezTo>
                <a:cubicBezTo>
                  <a:pt x="504" y="276"/>
                  <a:pt x="514" y="281"/>
                  <a:pt x="525" y="281"/>
                </a:cubicBezTo>
                <a:cubicBezTo>
                  <a:pt x="530" y="281"/>
                  <a:pt x="535" y="280"/>
                  <a:pt x="539" y="277"/>
                </a:cubicBezTo>
                <a:cubicBezTo>
                  <a:pt x="596" y="245"/>
                  <a:pt x="596" y="245"/>
                  <a:pt x="596" y="245"/>
                </a:cubicBezTo>
                <a:cubicBezTo>
                  <a:pt x="610" y="237"/>
                  <a:pt x="615" y="219"/>
                  <a:pt x="608" y="2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5" name="Freeform 40"/>
          <p:cNvSpPr>
            <a:spLocks noChangeAspect="1" noEditPoints="1"/>
          </p:cNvSpPr>
          <p:nvPr/>
        </p:nvSpPr>
        <p:spPr bwMode="auto">
          <a:xfrm>
            <a:off x="8901518" y="2355850"/>
            <a:ext cx="342350" cy="301752"/>
          </a:xfrm>
          <a:custGeom>
            <a:avLst/>
            <a:gdLst>
              <a:gd name="T0" fmla="*/ 133 w 148"/>
              <a:gd name="T1" fmla="*/ 0 h 130"/>
              <a:gd name="T2" fmla="*/ 15 w 148"/>
              <a:gd name="T3" fmla="*/ 0 h 130"/>
              <a:gd name="T4" fmla="*/ 0 w 148"/>
              <a:gd name="T5" fmla="*/ 14 h 130"/>
              <a:gd name="T6" fmla="*/ 0 w 148"/>
              <a:gd name="T7" fmla="*/ 96 h 130"/>
              <a:gd name="T8" fmla="*/ 15 w 148"/>
              <a:gd name="T9" fmla="*/ 113 h 130"/>
              <a:gd name="T10" fmla="*/ 47 w 148"/>
              <a:gd name="T11" fmla="*/ 120 h 130"/>
              <a:gd name="T12" fmla="*/ 37 w 148"/>
              <a:gd name="T13" fmla="*/ 130 h 130"/>
              <a:gd name="T14" fmla="*/ 111 w 148"/>
              <a:gd name="T15" fmla="*/ 130 h 130"/>
              <a:gd name="T16" fmla="*/ 101 w 148"/>
              <a:gd name="T17" fmla="*/ 120 h 130"/>
              <a:gd name="T18" fmla="*/ 133 w 148"/>
              <a:gd name="T19" fmla="*/ 113 h 130"/>
              <a:gd name="T20" fmla="*/ 148 w 148"/>
              <a:gd name="T21" fmla="*/ 96 h 130"/>
              <a:gd name="T22" fmla="*/ 148 w 148"/>
              <a:gd name="T23" fmla="*/ 14 h 130"/>
              <a:gd name="T24" fmla="*/ 133 w 148"/>
              <a:gd name="T25" fmla="*/ 0 h 130"/>
              <a:gd name="T26" fmla="*/ 133 w 148"/>
              <a:gd name="T27" fmla="*/ 95 h 130"/>
              <a:gd name="T28" fmla="*/ 15 w 148"/>
              <a:gd name="T29" fmla="*/ 95 h 130"/>
              <a:gd name="T30" fmla="*/ 15 w 148"/>
              <a:gd name="T31" fmla="*/ 13 h 130"/>
              <a:gd name="T32" fmla="*/ 133 w 148"/>
              <a:gd name="T33" fmla="*/ 13 h 130"/>
              <a:gd name="T34" fmla="*/ 133 w 148"/>
              <a:gd name="T35" fmla="*/ 9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130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4"/>
                  <a:pt x="7" y="112"/>
                  <a:pt x="15" y="113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20"/>
                  <a:pt x="19" y="130"/>
                  <a:pt x="37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29" y="130"/>
                  <a:pt x="101" y="120"/>
                  <a:pt x="101" y="120"/>
                </a:cubicBezTo>
                <a:cubicBezTo>
                  <a:pt x="133" y="113"/>
                  <a:pt x="133" y="113"/>
                  <a:pt x="133" y="113"/>
                </a:cubicBezTo>
                <a:cubicBezTo>
                  <a:pt x="141" y="112"/>
                  <a:pt x="148" y="104"/>
                  <a:pt x="148" y="96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1" y="0"/>
                  <a:pt x="133" y="0"/>
                </a:cubicBezTo>
                <a:close/>
                <a:moveTo>
                  <a:pt x="133" y="95"/>
                </a:moveTo>
                <a:cubicBezTo>
                  <a:pt x="15" y="95"/>
                  <a:pt x="15" y="95"/>
                  <a:pt x="15" y="95"/>
                </a:cubicBezTo>
                <a:cubicBezTo>
                  <a:pt x="15" y="13"/>
                  <a:pt x="15" y="13"/>
                  <a:pt x="15" y="13"/>
                </a:cubicBezTo>
                <a:cubicBezTo>
                  <a:pt x="133" y="13"/>
                  <a:pt x="133" y="13"/>
                  <a:pt x="133" y="13"/>
                </a:cubicBezTo>
                <a:lnTo>
                  <a:pt x="133" y="9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6" name="Freeform 58"/>
          <p:cNvSpPr>
            <a:spLocks noChangeAspect="1" noEditPoints="1"/>
          </p:cNvSpPr>
          <p:nvPr/>
        </p:nvSpPr>
        <p:spPr bwMode="auto">
          <a:xfrm>
            <a:off x="4026976" y="2978023"/>
            <a:ext cx="294347" cy="301752"/>
          </a:xfrm>
          <a:custGeom>
            <a:avLst/>
            <a:gdLst>
              <a:gd name="T0" fmla="*/ 28 w 151"/>
              <a:gd name="T1" fmla="*/ 65 h 154"/>
              <a:gd name="T2" fmla="*/ 28 w 151"/>
              <a:gd name="T3" fmla="*/ 63 h 154"/>
              <a:gd name="T4" fmla="*/ 27 w 151"/>
              <a:gd name="T5" fmla="*/ 58 h 154"/>
              <a:gd name="T6" fmla="*/ 148 w 151"/>
              <a:gd name="T7" fmla="*/ 33 h 154"/>
              <a:gd name="T8" fmla="*/ 114 w 151"/>
              <a:gd name="T9" fmla="*/ 11 h 154"/>
              <a:gd name="T10" fmla="*/ 9 w 151"/>
              <a:gd name="T11" fmla="*/ 36 h 154"/>
              <a:gd name="T12" fmla="*/ 4 w 151"/>
              <a:gd name="T13" fmla="*/ 58 h 154"/>
              <a:gd name="T14" fmla="*/ 3 w 151"/>
              <a:gd name="T15" fmla="*/ 63 h 154"/>
              <a:gd name="T16" fmla="*/ 7 w 151"/>
              <a:gd name="T17" fmla="*/ 73 h 154"/>
              <a:gd name="T18" fmla="*/ 7 w 151"/>
              <a:gd name="T19" fmla="*/ 89 h 154"/>
              <a:gd name="T20" fmla="*/ 7 w 151"/>
              <a:gd name="T21" fmla="*/ 90 h 154"/>
              <a:gd name="T22" fmla="*/ 7 w 151"/>
              <a:gd name="T23" fmla="*/ 131 h 154"/>
              <a:gd name="T24" fmla="*/ 30 w 151"/>
              <a:gd name="T25" fmla="*/ 154 h 154"/>
              <a:gd name="T26" fmla="*/ 127 w 151"/>
              <a:gd name="T27" fmla="*/ 154 h 154"/>
              <a:gd name="T28" fmla="*/ 151 w 151"/>
              <a:gd name="T29" fmla="*/ 131 h 154"/>
              <a:gd name="T30" fmla="*/ 151 w 151"/>
              <a:gd name="T31" fmla="*/ 89 h 154"/>
              <a:gd name="T32" fmla="*/ 151 w 151"/>
              <a:gd name="T33" fmla="*/ 65 h 154"/>
              <a:gd name="T34" fmla="*/ 28 w 151"/>
              <a:gd name="T35" fmla="*/ 65 h 154"/>
              <a:gd name="T36" fmla="*/ 125 w 151"/>
              <a:gd name="T37" fmla="*/ 17 h 154"/>
              <a:gd name="T38" fmla="*/ 134 w 151"/>
              <a:gd name="T39" fmla="*/ 24 h 154"/>
              <a:gd name="T40" fmla="*/ 118 w 151"/>
              <a:gd name="T41" fmla="*/ 27 h 154"/>
              <a:gd name="T42" fmla="*/ 108 w 151"/>
              <a:gd name="T43" fmla="*/ 19 h 154"/>
              <a:gd name="T44" fmla="*/ 125 w 151"/>
              <a:gd name="T45" fmla="*/ 17 h 154"/>
              <a:gd name="T46" fmla="*/ 90 w 151"/>
              <a:gd name="T47" fmla="*/ 25 h 154"/>
              <a:gd name="T48" fmla="*/ 99 w 151"/>
              <a:gd name="T49" fmla="*/ 33 h 154"/>
              <a:gd name="T50" fmla="*/ 83 w 151"/>
              <a:gd name="T51" fmla="*/ 36 h 154"/>
              <a:gd name="T52" fmla="*/ 73 w 151"/>
              <a:gd name="T53" fmla="*/ 28 h 154"/>
              <a:gd name="T54" fmla="*/ 90 w 151"/>
              <a:gd name="T55" fmla="*/ 25 h 154"/>
              <a:gd name="T56" fmla="*/ 16 w 151"/>
              <a:gd name="T57" fmla="*/ 72 h 154"/>
              <a:gd name="T58" fmla="*/ 7 w 151"/>
              <a:gd name="T59" fmla="*/ 63 h 154"/>
              <a:gd name="T60" fmla="*/ 16 w 151"/>
              <a:gd name="T61" fmla="*/ 55 h 154"/>
              <a:gd name="T62" fmla="*/ 24 w 151"/>
              <a:gd name="T63" fmla="*/ 63 h 154"/>
              <a:gd name="T64" fmla="*/ 16 w 151"/>
              <a:gd name="T65" fmla="*/ 72 h 154"/>
              <a:gd name="T66" fmla="*/ 86 w 151"/>
              <a:gd name="T67" fmla="*/ 74 h 154"/>
              <a:gd name="T68" fmla="*/ 103 w 151"/>
              <a:gd name="T69" fmla="*/ 74 h 154"/>
              <a:gd name="T70" fmla="*/ 92 w 151"/>
              <a:gd name="T71" fmla="*/ 86 h 154"/>
              <a:gd name="T72" fmla="*/ 75 w 151"/>
              <a:gd name="T73" fmla="*/ 86 h 154"/>
              <a:gd name="T74" fmla="*/ 86 w 151"/>
              <a:gd name="T75" fmla="*/ 74 h 154"/>
              <a:gd name="T76" fmla="*/ 47 w 151"/>
              <a:gd name="T77" fmla="*/ 74 h 154"/>
              <a:gd name="T78" fmla="*/ 63 w 151"/>
              <a:gd name="T79" fmla="*/ 74 h 154"/>
              <a:gd name="T80" fmla="*/ 53 w 151"/>
              <a:gd name="T81" fmla="*/ 86 h 154"/>
              <a:gd name="T82" fmla="*/ 36 w 151"/>
              <a:gd name="T83" fmla="*/ 86 h 154"/>
              <a:gd name="T84" fmla="*/ 47 w 151"/>
              <a:gd name="T85" fmla="*/ 74 h 154"/>
              <a:gd name="T86" fmla="*/ 129 w 151"/>
              <a:gd name="T87" fmla="*/ 86 h 154"/>
              <a:gd name="T88" fmla="*/ 112 w 151"/>
              <a:gd name="T89" fmla="*/ 86 h 154"/>
              <a:gd name="T90" fmla="*/ 123 w 151"/>
              <a:gd name="T91" fmla="*/ 74 h 154"/>
              <a:gd name="T92" fmla="*/ 139 w 151"/>
              <a:gd name="T93" fmla="*/ 74 h 154"/>
              <a:gd name="T94" fmla="*/ 129 w 151"/>
              <a:gd name="T95" fmla="*/ 86 h 154"/>
              <a:gd name="T96" fmla="*/ 51 w 151"/>
              <a:gd name="T97" fmla="*/ 33 h 154"/>
              <a:gd name="T98" fmla="*/ 61 w 151"/>
              <a:gd name="T99" fmla="*/ 41 h 154"/>
              <a:gd name="T100" fmla="*/ 45 w 151"/>
              <a:gd name="T101" fmla="*/ 44 h 154"/>
              <a:gd name="T102" fmla="*/ 35 w 151"/>
              <a:gd name="T103" fmla="*/ 36 h 154"/>
              <a:gd name="T104" fmla="*/ 51 w 151"/>
              <a:gd name="T105" fmla="*/ 3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1" h="154">
                <a:moveTo>
                  <a:pt x="28" y="65"/>
                </a:moveTo>
                <a:cubicBezTo>
                  <a:pt x="28" y="64"/>
                  <a:pt x="28" y="64"/>
                  <a:pt x="28" y="63"/>
                </a:cubicBezTo>
                <a:cubicBezTo>
                  <a:pt x="28" y="62"/>
                  <a:pt x="28" y="60"/>
                  <a:pt x="27" y="58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0"/>
                  <a:pt x="115" y="11"/>
                  <a:pt x="114" y="11"/>
                </a:cubicBezTo>
                <a:cubicBezTo>
                  <a:pt x="113" y="11"/>
                  <a:pt x="24" y="26"/>
                  <a:pt x="9" y="36"/>
                </a:cubicBezTo>
                <a:cubicBezTo>
                  <a:pt x="0" y="42"/>
                  <a:pt x="2" y="52"/>
                  <a:pt x="4" y="58"/>
                </a:cubicBezTo>
                <a:cubicBezTo>
                  <a:pt x="3" y="59"/>
                  <a:pt x="3" y="61"/>
                  <a:pt x="3" y="63"/>
                </a:cubicBezTo>
                <a:cubicBezTo>
                  <a:pt x="3" y="67"/>
                  <a:pt x="4" y="70"/>
                  <a:pt x="7" y="73"/>
                </a:cubicBezTo>
                <a:cubicBezTo>
                  <a:pt x="7" y="89"/>
                  <a:pt x="7" y="89"/>
                  <a:pt x="7" y="89"/>
                </a:cubicBezTo>
                <a:cubicBezTo>
                  <a:pt x="7" y="90"/>
                  <a:pt x="7" y="90"/>
                  <a:pt x="7" y="90"/>
                </a:cubicBezTo>
                <a:cubicBezTo>
                  <a:pt x="7" y="131"/>
                  <a:pt x="7" y="131"/>
                  <a:pt x="7" y="131"/>
                </a:cubicBezTo>
                <a:cubicBezTo>
                  <a:pt x="7" y="144"/>
                  <a:pt x="17" y="154"/>
                  <a:pt x="30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40" y="154"/>
                  <a:pt x="151" y="144"/>
                  <a:pt x="151" y="131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1" y="87"/>
                  <a:pt x="151" y="65"/>
                  <a:pt x="151" y="65"/>
                </a:cubicBezTo>
                <a:lnTo>
                  <a:pt x="28" y="65"/>
                </a:lnTo>
                <a:close/>
                <a:moveTo>
                  <a:pt x="125" y="17"/>
                </a:moveTo>
                <a:cubicBezTo>
                  <a:pt x="134" y="24"/>
                  <a:pt x="134" y="24"/>
                  <a:pt x="134" y="24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08" y="19"/>
                  <a:pt x="108" y="19"/>
                  <a:pt x="108" y="19"/>
                </a:cubicBezTo>
                <a:lnTo>
                  <a:pt x="125" y="17"/>
                </a:lnTo>
                <a:close/>
                <a:moveTo>
                  <a:pt x="90" y="25"/>
                </a:moveTo>
                <a:cubicBezTo>
                  <a:pt x="99" y="33"/>
                  <a:pt x="99" y="33"/>
                  <a:pt x="99" y="33"/>
                </a:cubicBezTo>
                <a:cubicBezTo>
                  <a:pt x="83" y="36"/>
                  <a:pt x="83" y="36"/>
                  <a:pt x="83" y="36"/>
                </a:cubicBezTo>
                <a:cubicBezTo>
                  <a:pt x="73" y="28"/>
                  <a:pt x="73" y="28"/>
                  <a:pt x="73" y="28"/>
                </a:cubicBezTo>
                <a:lnTo>
                  <a:pt x="90" y="25"/>
                </a:lnTo>
                <a:close/>
                <a:moveTo>
                  <a:pt x="16" y="72"/>
                </a:moveTo>
                <a:cubicBezTo>
                  <a:pt x="11" y="72"/>
                  <a:pt x="7" y="68"/>
                  <a:pt x="7" y="63"/>
                </a:cubicBezTo>
                <a:cubicBezTo>
                  <a:pt x="7" y="58"/>
                  <a:pt x="11" y="55"/>
                  <a:pt x="16" y="55"/>
                </a:cubicBezTo>
                <a:cubicBezTo>
                  <a:pt x="20" y="55"/>
                  <a:pt x="24" y="58"/>
                  <a:pt x="24" y="63"/>
                </a:cubicBezTo>
                <a:cubicBezTo>
                  <a:pt x="24" y="68"/>
                  <a:pt x="20" y="72"/>
                  <a:pt x="16" y="72"/>
                </a:cubicBezTo>
                <a:close/>
                <a:moveTo>
                  <a:pt x="86" y="74"/>
                </a:moveTo>
                <a:cubicBezTo>
                  <a:pt x="103" y="74"/>
                  <a:pt x="103" y="74"/>
                  <a:pt x="103" y="74"/>
                </a:cubicBezTo>
                <a:cubicBezTo>
                  <a:pt x="92" y="86"/>
                  <a:pt x="92" y="86"/>
                  <a:pt x="92" y="86"/>
                </a:cubicBezTo>
                <a:cubicBezTo>
                  <a:pt x="75" y="86"/>
                  <a:pt x="75" y="86"/>
                  <a:pt x="75" y="86"/>
                </a:cubicBezTo>
                <a:lnTo>
                  <a:pt x="86" y="74"/>
                </a:lnTo>
                <a:close/>
                <a:moveTo>
                  <a:pt x="47" y="74"/>
                </a:moveTo>
                <a:cubicBezTo>
                  <a:pt x="63" y="74"/>
                  <a:pt x="63" y="74"/>
                  <a:pt x="63" y="74"/>
                </a:cubicBezTo>
                <a:cubicBezTo>
                  <a:pt x="53" y="86"/>
                  <a:pt x="53" y="86"/>
                  <a:pt x="53" y="86"/>
                </a:cubicBezTo>
                <a:cubicBezTo>
                  <a:pt x="36" y="86"/>
                  <a:pt x="36" y="86"/>
                  <a:pt x="36" y="86"/>
                </a:cubicBezTo>
                <a:lnTo>
                  <a:pt x="47" y="74"/>
                </a:lnTo>
                <a:close/>
                <a:moveTo>
                  <a:pt x="129" y="86"/>
                </a:moveTo>
                <a:cubicBezTo>
                  <a:pt x="112" y="86"/>
                  <a:pt x="112" y="86"/>
                  <a:pt x="112" y="86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39" y="74"/>
                  <a:pt x="139" y="74"/>
                  <a:pt x="139" y="74"/>
                </a:cubicBezTo>
                <a:lnTo>
                  <a:pt x="129" y="86"/>
                </a:lnTo>
                <a:close/>
                <a:moveTo>
                  <a:pt x="51" y="33"/>
                </a:moveTo>
                <a:cubicBezTo>
                  <a:pt x="61" y="41"/>
                  <a:pt x="61" y="41"/>
                  <a:pt x="61" y="41"/>
                </a:cubicBezTo>
                <a:cubicBezTo>
                  <a:pt x="45" y="44"/>
                  <a:pt x="45" y="44"/>
                  <a:pt x="45" y="44"/>
                </a:cubicBezTo>
                <a:cubicBezTo>
                  <a:pt x="35" y="36"/>
                  <a:pt x="35" y="36"/>
                  <a:pt x="35" y="36"/>
                </a:cubicBezTo>
                <a:lnTo>
                  <a:pt x="51" y="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7" name="Freeform 66"/>
          <p:cNvSpPr>
            <a:spLocks noChangeAspect="1" noEditPoints="1"/>
          </p:cNvSpPr>
          <p:nvPr/>
        </p:nvSpPr>
        <p:spPr bwMode="auto">
          <a:xfrm>
            <a:off x="5176623" y="2355850"/>
            <a:ext cx="383937" cy="301752"/>
          </a:xfrm>
          <a:custGeom>
            <a:avLst/>
            <a:gdLst>
              <a:gd name="T0" fmla="*/ 110 w 147"/>
              <a:gd name="T1" fmla="*/ 100 h 115"/>
              <a:gd name="T2" fmla="*/ 14 w 147"/>
              <a:gd name="T3" fmla="*/ 100 h 115"/>
              <a:gd name="T4" fmla="*/ 14 w 147"/>
              <a:gd name="T5" fmla="*/ 34 h 115"/>
              <a:gd name="T6" fmla="*/ 34 w 147"/>
              <a:gd name="T7" fmla="*/ 34 h 115"/>
              <a:gd name="T8" fmla="*/ 50 w 147"/>
              <a:gd name="T9" fmla="*/ 19 h 115"/>
              <a:gd name="T10" fmla="*/ 7 w 147"/>
              <a:gd name="T11" fmla="*/ 19 h 115"/>
              <a:gd name="T12" fmla="*/ 0 w 147"/>
              <a:gd name="T13" fmla="*/ 26 h 115"/>
              <a:gd name="T14" fmla="*/ 0 w 147"/>
              <a:gd name="T15" fmla="*/ 107 h 115"/>
              <a:gd name="T16" fmla="*/ 7 w 147"/>
              <a:gd name="T17" fmla="*/ 115 h 115"/>
              <a:gd name="T18" fmla="*/ 118 w 147"/>
              <a:gd name="T19" fmla="*/ 115 h 115"/>
              <a:gd name="T20" fmla="*/ 125 w 147"/>
              <a:gd name="T21" fmla="*/ 107 h 115"/>
              <a:gd name="T22" fmla="*/ 125 w 147"/>
              <a:gd name="T23" fmla="*/ 80 h 115"/>
              <a:gd name="T24" fmla="*/ 110 w 147"/>
              <a:gd name="T25" fmla="*/ 92 h 115"/>
              <a:gd name="T26" fmla="*/ 110 w 147"/>
              <a:gd name="T27" fmla="*/ 100 h 115"/>
              <a:gd name="T28" fmla="*/ 98 w 147"/>
              <a:gd name="T29" fmla="*/ 49 h 115"/>
              <a:gd name="T30" fmla="*/ 98 w 147"/>
              <a:gd name="T31" fmla="*/ 75 h 115"/>
              <a:gd name="T32" fmla="*/ 147 w 147"/>
              <a:gd name="T33" fmla="*/ 37 h 115"/>
              <a:gd name="T34" fmla="*/ 98 w 147"/>
              <a:gd name="T35" fmla="*/ 0 h 115"/>
              <a:gd name="T36" fmla="*/ 98 w 147"/>
              <a:gd name="T37" fmla="*/ 23 h 115"/>
              <a:gd name="T38" fmla="*/ 39 w 147"/>
              <a:gd name="T39" fmla="*/ 82 h 115"/>
              <a:gd name="T40" fmla="*/ 98 w 147"/>
              <a:gd name="T41" fmla="*/ 4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" h="115">
                <a:moveTo>
                  <a:pt x="110" y="100"/>
                </a:moveTo>
                <a:cubicBezTo>
                  <a:pt x="14" y="100"/>
                  <a:pt x="14" y="100"/>
                  <a:pt x="14" y="100"/>
                </a:cubicBezTo>
                <a:cubicBezTo>
                  <a:pt x="14" y="34"/>
                  <a:pt x="14" y="34"/>
                  <a:pt x="1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9" y="27"/>
                  <a:pt x="5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3" y="19"/>
                  <a:pt x="0" y="22"/>
                  <a:pt x="0" y="2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5"/>
                  <a:pt x="7" y="115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22" y="115"/>
                  <a:pt x="125" y="112"/>
                  <a:pt x="125" y="107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10" y="92"/>
                  <a:pt x="110" y="92"/>
                  <a:pt x="110" y="92"/>
                </a:cubicBezTo>
                <a:lnTo>
                  <a:pt x="110" y="100"/>
                </a:lnTo>
                <a:close/>
                <a:moveTo>
                  <a:pt x="98" y="49"/>
                </a:moveTo>
                <a:cubicBezTo>
                  <a:pt x="98" y="75"/>
                  <a:pt x="98" y="75"/>
                  <a:pt x="98" y="75"/>
                </a:cubicBezTo>
                <a:cubicBezTo>
                  <a:pt x="147" y="37"/>
                  <a:pt x="147" y="37"/>
                  <a:pt x="147" y="37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23"/>
                  <a:pt x="98" y="23"/>
                  <a:pt x="98" y="23"/>
                </a:cubicBezTo>
                <a:cubicBezTo>
                  <a:pt x="39" y="23"/>
                  <a:pt x="39" y="82"/>
                  <a:pt x="39" y="82"/>
                </a:cubicBezTo>
                <a:cubicBezTo>
                  <a:pt x="56" y="54"/>
                  <a:pt x="66" y="49"/>
                  <a:pt x="98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8" name="Freeform 71"/>
          <p:cNvSpPr>
            <a:spLocks noChangeAspect="1" noEditPoints="1"/>
          </p:cNvSpPr>
          <p:nvPr/>
        </p:nvSpPr>
        <p:spPr bwMode="auto">
          <a:xfrm>
            <a:off x="7923084" y="2355850"/>
            <a:ext cx="178131" cy="301752"/>
          </a:xfrm>
          <a:custGeom>
            <a:avLst/>
            <a:gdLst>
              <a:gd name="T0" fmla="*/ 71 w 86"/>
              <a:gd name="T1" fmla="*/ 0 h 145"/>
              <a:gd name="T2" fmla="*/ 15 w 86"/>
              <a:gd name="T3" fmla="*/ 0 h 145"/>
              <a:gd name="T4" fmla="*/ 0 w 86"/>
              <a:gd name="T5" fmla="*/ 15 h 145"/>
              <a:gd name="T6" fmla="*/ 0 w 86"/>
              <a:gd name="T7" fmla="*/ 130 h 145"/>
              <a:gd name="T8" fmla="*/ 15 w 86"/>
              <a:gd name="T9" fmla="*/ 145 h 145"/>
              <a:gd name="T10" fmla="*/ 71 w 86"/>
              <a:gd name="T11" fmla="*/ 145 h 145"/>
              <a:gd name="T12" fmla="*/ 86 w 86"/>
              <a:gd name="T13" fmla="*/ 130 h 145"/>
              <a:gd name="T14" fmla="*/ 86 w 86"/>
              <a:gd name="T15" fmla="*/ 15 h 145"/>
              <a:gd name="T16" fmla="*/ 71 w 86"/>
              <a:gd name="T17" fmla="*/ 0 h 145"/>
              <a:gd name="T18" fmla="*/ 43 w 86"/>
              <a:gd name="T19" fmla="*/ 139 h 145"/>
              <a:gd name="T20" fmla="*/ 32 w 86"/>
              <a:gd name="T21" fmla="*/ 131 h 145"/>
              <a:gd name="T22" fmla="*/ 43 w 86"/>
              <a:gd name="T23" fmla="*/ 124 h 145"/>
              <a:gd name="T24" fmla="*/ 53 w 86"/>
              <a:gd name="T25" fmla="*/ 131 h 145"/>
              <a:gd name="T26" fmla="*/ 43 w 86"/>
              <a:gd name="T27" fmla="*/ 139 h 145"/>
              <a:gd name="T28" fmla="*/ 74 w 86"/>
              <a:gd name="T29" fmla="*/ 117 h 145"/>
              <a:gd name="T30" fmla="*/ 12 w 86"/>
              <a:gd name="T31" fmla="*/ 117 h 145"/>
              <a:gd name="T32" fmla="*/ 12 w 86"/>
              <a:gd name="T33" fmla="*/ 19 h 145"/>
              <a:gd name="T34" fmla="*/ 74 w 86"/>
              <a:gd name="T35" fmla="*/ 19 h 145"/>
              <a:gd name="T36" fmla="*/ 74 w 86"/>
              <a:gd name="T37" fmla="*/ 11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" h="145">
                <a:moveTo>
                  <a:pt x="7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8"/>
                  <a:pt x="7" y="145"/>
                  <a:pt x="15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9" y="145"/>
                  <a:pt x="86" y="138"/>
                  <a:pt x="86" y="13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"/>
                  <a:pt x="79" y="0"/>
                  <a:pt x="71" y="0"/>
                </a:cubicBezTo>
                <a:close/>
                <a:moveTo>
                  <a:pt x="43" y="139"/>
                </a:moveTo>
                <a:cubicBezTo>
                  <a:pt x="37" y="139"/>
                  <a:pt x="32" y="136"/>
                  <a:pt x="32" y="131"/>
                </a:cubicBezTo>
                <a:cubicBezTo>
                  <a:pt x="32" y="127"/>
                  <a:pt x="37" y="124"/>
                  <a:pt x="43" y="124"/>
                </a:cubicBezTo>
                <a:cubicBezTo>
                  <a:pt x="48" y="124"/>
                  <a:pt x="53" y="127"/>
                  <a:pt x="53" y="131"/>
                </a:cubicBezTo>
                <a:cubicBezTo>
                  <a:pt x="53" y="136"/>
                  <a:pt x="48" y="139"/>
                  <a:pt x="43" y="139"/>
                </a:cubicBezTo>
                <a:close/>
                <a:moveTo>
                  <a:pt x="74" y="117"/>
                </a:moveTo>
                <a:cubicBezTo>
                  <a:pt x="12" y="117"/>
                  <a:pt x="12" y="117"/>
                  <a:pt x="12" y="117"/>
                </a:cubicBezTo>
                <a:cubicBezTo>
                  <a:pt x="12" y="19"/>
                  <a:pt x="12" y="19"/>
                  <a:pt x="12" y="19"/>
                </a:cubicBezTo>
                <a:cubicBezTo>
                  <a:pt x="74" y="19"/>
                  <a:pt x="74" y="19"/>
                  <a:pt x="74" y="19"/>
                </a:cubicBezTo>
                <a:lnTo>
                  <a:pt x="74" y="1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9" name="Freeform 72"/>
          <p:cNvSpPr>
            <a:spLocks noChangeAspect="1" noEditPoints="1"/>
          </p:cNvSpPr>
          <p:nvPr/>
        </p:nvSpPr>
        <p:spPr bwMode="auto">
          <a:xfrm>
            <a:off x="7249508" y="2380070"/>
            <a:ext cx="457200" cy="277532"/>
          </a:xfrm>
          <a:custGeom>
            <a:avLst/>
            <a:gdLst>
              <a:gd name="T0" fmla="*/ 10 w 147"/>
              <a:gd name="T1" fmla="*/ 0 h 89"/>
              <a:gd name="T2" fmla="*/ 0 w 147"/>
              <a:gd name="T3" fmla="*/ 78 h 89"/>
              <a:gd name="T4" fmla="*/ 137 w 147"/>
              <a:gd name="T5" fmla="*/ 89 h 89"/>
              <a:gd name="T6" fmla="*/ 147 w 147"/>
              <a:gd name="T7" fmla="*/ 11 h 89"/>
              <a:gd name="T8" fmla="*/ 81 w 147"/>
              <a:gd name="T9" fmla="*/ 15 h 89"/>
              <a:gd name="T10" fmla="*/ 96 w 147"/>
              <a:gd name="T11" fmla="*/ 30 h 89"/>
              <a:gd name="T12" fmla="*/ 81 w 147"/>
              <a:gd name="T13" fmla="*/ 15 h 89"/>
              <a:gd name="T14" fmla="*/ 103 w 147"/>
              <a:gd name="T15" fmla="*/ 52 h 89"/>
              <a:gd name="T16" fmla="*/ 88 w 147"/>
              <a:gd name="T17" fmla="*/ 37 h 89"/>
              <a:gd name="T18" fmla="*/ 59 w 147"/>
              <a:gd name="T19" fmla="*/ 15 h 89"/>
              <a:gd name="T20" fmla="*/ 73 w 147"/>
              <a:gd name="T21" fmla="*/ 30 h 89"/>
              <a:gd name="T22" fmla="*/ 59 w 147"/>
              <a:gd name="T23" fmla="*/ 15 h 89"/>
              <a:gd name="T24" fmla="*/ 81 w 147"/>
              <a:gd name="T25" fmla="*/ 52 h 89"/>
              <a:gd name="T26" fmla="*/ 66 w 147"/>
              <a:gd name="T27" fmla="*/ 37 h 89"/>
              <a:gd name="T28" fmla="*/ 37 w 147"/>
              <a:gd name="T29" fmla="*/ 15 h 89"/>
              <a:gd name="T30" fmla="*/ 51 w 147"/>
              <a:gd name="T31" fmla="*/ 30 h 89"/>
              <a:gd name="T32" fmla="*/ 37 w 147"/>
              <a:gd name="T33" fmla="*/ 15 h 89"/>
              <a:gd name="T34" fmla="*/ 59 w 147"/>
              <a:gd name="T35" fmla="*/ 52 h 89"/>
              <a:gd name="T36" fmla="*/ 44 w 147"/>
              <a:gd name="T37" fmla="*/ 37 h 89"/>
              <a:gd name="T38" fmla="*/ 14 w 147"/>
              <a:gd name="T39" fmla="*/ 15 h 89"/>
              <a:gd name="T40" fmla="*/ 29 w 147"/>
              <a:gd name="T41" fmla="*/ 30 h 89"/>
              <a:gd name="T42" fmla="*/ 14 w 147"/>
              <a:gd name="T43" fmla="*/ 15 h 89"/>
              <a:gd name="T44" fmla="*/ 37 w 147"/>
              <a:gd name="T45" fmla="*/ 52 h 89"/>
              <a:gd name="T46" fmla="*/ 22 w 147"/>
              <a:gd name="T47" fmla="*/ 37 h 89"/>
              <a:gd name="T48" fmla="*/ 29 w 147"/>
              <a:gd name="T49" fmla="*/ 74 h 89"/>
              <a:gd name="T50" fmla="*/ 14 w 147"/>
              <a:gd name="T51" fmla="*/ 59 h 89"/>
              <a:gd name="T52" fmla="*/ 29 w 147"/>
              <a:gd name="T53" fmla="*/ 74 h 89"/>
              <a:gd name="T54" fmla="*/ 37 w 147"/>
              <a:gd name="T55" fmla="*/ 74 h 89"/>
              <a:gd name="T56" fmla="*/ 110 w 147"/>
              <a:gd name="T57" fmla="*/ 59 h 89"/>
              <a:gd name="T58" fmla="*/ 132 w 147"/>
              <a:gd name="T59" fmla="*/ 74 h 89"/>
              <a:gd name="T60" fmla="*/ 118 w 147"/>
              <a:gd name="T61" fmla="*/ 59 h 89"/>
              <a:gd name="T62" fmla="*/ 132 w 147"/>
              <a:gd name="T63" fmla="*/ 74 h 89"/>
              <a:gd name="T64" fmla="*/ 110 w 147"/>
              <a:gd name="T65" fmla="*/ 37 h 89"/>
              <a:gd name="T66" fmla="*/ 125 w 147"/>
              <a:gd name="T67" fmla="*/ 52 h 89"/>
              <a:gd name="T68" fmla="*/ 132 w 147"/>
              <a:gd name="T69" fmla="*/ 30 h 89"/>
              <a:gd name="T70" fmla="*/ 103 w 147"/>
              <a:gd name="T71" fmla="*/ 15 h 89"/>
              <a:gd name="T72" fmla="*/ 132 w 147"/>
              <a:gd name="T73" fmla="*/ 3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89">
                <a:moveTo>
                  <a:pt x="137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4" y="89"/>
                  <a:pt x="10" y="89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43" y="89"/>
                  <a:pt x="147" y="84"/>
                  <a:pt x="147" y="78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5"/>
                  <a:pt x="143" y="0"/>
                  <a:pt x="137" y="0"/>
                </a:cubicBezTo>
                <a:close/>
                <a:moveTo>
                  <a:pt x="81" y="15"/>
                </a:moveTo>
                <a:cubicBezTo>
                  <a:pt x="96" y="15"/>
                  <a:pt x="96" y="15"/>
                  <a:pt x="96" y="15"/>
                </a:cubicBezTo>
                <a:cubicBezTo>
                  <a:pt x="96" y="30"/>
                  <a:pt x="96" y="30"/>
                  <a:pt x="96" y="30"/>
                </a:cubicBezTo>
                <a:cubicBezTo>
                  <a:pt x="81" y="30"/>
                  <a:pt x="81" y="30"/>
                  <a:pt x="81" y="30"/>
                </a:cubicBezTo>
                <a:lnTo>
                  <a:pt x="81" y="15"/>
                </a:lnTo>
                <a:close/>
                <a:moveTo>
                  <a:pt x="103" y="37"/>
                </a:moveTo>
                <a:cubicBezTo>
                  <a:pt x="103" y="52"/>
                  <a:pt x="103" y="52"/>
                  <a:pt x="103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37"/>
                  <a:pt x="88" y="37"/>
                  <a:pt x="88" y="37"/>
                </a:cubicBezTo>
                <a:lnTo>
                  <a:pt x="103" y="37"/>
                </a:lnTo>
                <a:close/>
                <a:moveTo>
                  <a:pt x="59" y="15"/>
                </a:moveTo>
                <a:cubicBezTo>
                  <a:pt x="73" y="15"/>
                  <a:pt x="73" y="15"/>
                  <a:pt x="73" y="15"/>
                </a:cubicBezTo>
                <a:cubicBezTo>
                  <a:pt x="73" y="30"/>
                  <a:pt x="73" y="30"/>
                  <a:pt x="73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15"/>
                </a:lnTo>
                <a:close/>
                <a:moveTo>
                  <a:pt x="81" y="37"/>
                </a:moveTo>
                <a:cubicBezTo>
                  <a:pt x="81" y="52"/>
                  <a:pt x="81" y="52"/>
                  <a:pt x="81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37"/>
                  <a:pt x="66" y="37"/>
                  <a:pt x="66" y="37"/>
                </a:cubicBezTo>
                <a:lnTo>
                  <a:pt x="81" y="37"/>
                </a:lnTo>
                <a:close/>
                <a:moveTo>
                  <a:pt x="37" y="15"/>
                </a:moveTo>
                <a:cubicBezTo>
                  <a:pt x="51" y="15"/>
                  <a:pt x="51" y="15"/>
                  <a:pt x="51" y="15"/>
                </a:cubicBezTo>
                <a:cubicBezTo>
                  <a:pt x="51" y="30"/>
                  <a:pt x="51" y="30"/>
                  <a:pt x="51" y="30"/>
                </a:cubicBezTo>
                <a:cubicBezTo>
                  <a:pt x="37" y="30"/>
                  <a:pt x="37" y="30"/>
                  <a:pt x="37" y="30"/>
                </a:cubicBezTo>
                <a:lnTo>
                  <a:pt x="37" y="15"/>
                </a:lnTo>
                <a:close/>
                <a:moveTo>
                  <a:pt x="59" y="37"/>
                </a:moveTo>
                <a:cubicBezTo>
                  <a:pt x="59" y="52"/>
                  <a:pt x="59" y="52"/>
                  <a:pt x="59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37"/>
                  <a:pt x="44" y="37"/>
                  <a:pt x="44" y="37"/>
                </a:cubicBezTo>
                <a:lnTo>
                  <a:pt x="59" y="37"/>
                </a:lnTo>
                <a:close/>
                <a:moveTo>
                  <a:pt x="14" y="15"/>
                </a:moveTo>
                <a:cubicBezTo>
                  <a:pt x="29" y="15"/>
                  <a:pt x="29" y="15"/>
                  <a:pt x="29" y="15"/>
                </a:cubicBezTo>
                <a:cubicBezTo>
                  <a:pt x="29" y="30"/>
                  <a:pt x="29" y="30"/>
                  <a:pt x="29" y="30"/>
                </a:cubicBezTo>
                <a:cubicBezTo>
                  <a:pt x="14" y="30"/>
                  <a:pt x="14" y="30"/>
                  <a:pt x="14" y="30"/>
                </a:cubicBezTo>
                <a:lnTo>
                  <a:pt x="14" y="15"/>
                </a:lnTo>
                <a:close/>
                <a:moveTo>
                  <a:pt x="37" y="37"/>
                </a:moveTo>
                <a:cubicBezTo>
                  <a:pt x="37" y="52"/>
                  <a:pt x="37" y="52"/>
                  <a:pt x="37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37"/>
                  <a:pt x="22" y="37"/>
                  <a:pt x="22" y="37"/>
                </a:cubicBezTo>
                <a:lnTo>
                  <a:pt x="37" y="37"/>
                </a:lnTo>
                <a:close/>
                <a:moveTo>
                  <a:pt x="29" y="74"/>
                </a:moveTo>
                <a:cubicBezTo>
                  <a:pt x="14" y="74"/>
                  <a:pt x="14" y="74"/>
                  <a:pt x="14" y="74"/>
                </a:cubicBezTo>
                <a:cubicBezTo>
                  <a:pt x="14" y="59"/>
                  <a:pt x="14" y="59"/>
                  <a:pt x="14" y="59"/>
                </a:cubicBezTo>
                <a:cubicBezTo>
                  <a:pt x="29" y="59"/>
                  <a:pt x="29" y="59"/>
                  <a:pt x="29" y="59"/>
                </a:cubicBezTo>
                <a:lnTo>
                  <a:pt x="29" y="74"/>
                </a:lnTo>
                <a:close/>
                <a:moveTo>
                  <a:pt x="110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59"/>
                  <a:pt x="37" y="59"/>
                  <a:pt x="37" y="59"/>
                </a:cubicBezTo>
                <a:cubicBezTo>
                  <a:pt x="110" y="59"/>
                  <a:pt x="110" y="59"/>
                  <a:pt x="110" y="59"/>
                </a:cubicBezTo>
                <a:lnTo>
                  <a:pt x="110" y="74"/>
                </a:lnTo>
                <a:close/>
                <a:moveTo>
                  <a:pt x="132" y="74"/>
                </a:moveTo>
                <a:cubicBezTo>
                  <a:pt x="118" y="74"/>
                  <a:pt x="118" y="74"/>
                  <a:pt x="118" y="74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32" y="59"/>
                  <a:pt x="132" y="59"/>
                  <a:pt x="132" y="59"/>
                </a:cubicBezTo>
                <a:lnTo>
                  <a:pt x="132" y="74"/>
                </a:lnTo>
                <a:close/>
                <a:moveTo>
                  <a:pt x="110" y="52"/>
                </a:moveTo>
                <a:cubicBezTo>
                  <a:pt x="110" y="37"/>
                  <a:pt x="110" y="37"/>
                  <a:pt x="110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5" y="52"/>
                  <a:pt x="125" y="52"/>
                  <a:pt x="125" y="52"/>
                </a:cubicBezTo>
                <a:lnTo>
                  <a:pt x="110" y="52"/>
                </a:lnTo>
                <a:close/>
                <a:moveTo>
                  <a:pt x="132" y="30"/>
                </a:moveTo>
                <a:cubicBezTo>
                  <a:pt x="103" y="30"/>
                  <a:pt x="103" y="30"/>
                  <a:pt x="103" y="30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32" y="15"/>
                  <a:pt x="132" y="15"/>
                  <a:pt x="132" y="15"/>
                </a:cubicBezTo>
                <a:lnTo>
                  <a:pt x="132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0" name="Freeform 78"/>
          <p:cNvSpPr>
            <a:spLocks noChangeAspect="1" noEditPoints="1"/>
          </p:cNvSpPr>
          <p:nvPr/>
        </p:nvSpPr>
        <p:spPr bwMode="auto">
          <a:xfrm>
            <a:off x="7121933" y="1887274"/>
            <a:ext cx="356616" cy="158123"/>
          </a:xfrm>
          <a:custGeom>
            <a:avLst/>
            <a:gdLst>
              <a:gd name="T0" fmla="*/ 144 w 149"/>
              <a:gd name="T1" fmla="*/ 26 h 66"/>
              <a:gd name="T2" fmla="*/ 121 w 149"/>
              <a:gd name="T3" fmla="*/ 3 h 66"/>
              <a:gd name="T4" fmla="*/ 113 w 149"/>
              <a:gd name="T5" fmla="*/ 0 h 66"/>
              <a:gd name="T6" fmla="*/ 75 w 149"/>
              <a:gd name="T7" fmla="*/ 0 h 66"/>
              <a:gd name="T8" fmla="*/ 37 w 149"/>
              <a:gd name="T9" fmla="*/ 0 h 66"/>
              <a:gd name="T10" fmla="*/ 29 w 149"/>
              <a:gd name="T11" fmla="*/ 3 h 66"/>
              <a:gd name="T12" fmla="*/ 6 w 149"/>
              <a:gd name="T13" fmla="*/ 26 h 66"/>
              <a:gd name="T14" fmla="*/ 1 w 149"/>
              <a:gd name="T15" fmla="*/ 36 h 66"/>
              <a:gd name="T16" fmla="*/ 6 w 149"/>
              <a:gd name="T17" fmla="*/ 59 h 66"/>
              <a:gd name="T18" fmla="*/ 15 w 149"/>
              <a:gd name="T19" fmla="*/ 66 h 66"/>
              <a:gd name="T20" fmla="*/ 135 w 149"/>
              <a:gd name="T21" fmla="*/ 66 h 66"/>
              <a:gd name="T22" fmla="*/ 144 w 149"/>
              <a:gd name="T23" fmla="*/ 59 h 66"/>
              <a:gd name="T24" fmla="*/ 148 w 149"/>
              <a:gd name="T25" fmla="*/ 36 h 66"/>
              <a:gd name="T26" fmla="*/ 144 w 149"/>
              <a:gd name="T27" fmla="*/ 26 h 66"/>
              <a:gd name="T28" fmla="*/ 105 w 149"/>
              <a:gd name="T29" fmla="*/ 31 h 66"/>
              <a:gd name="T30" fmla="*/ 103 w 149"/>
              <a:gd name="T31" fmla="*/ 32 h 66"/>
              <a:gd name="T32" fmla="*/ 97 w 149"/>
              <a:gd name="T33" fmla="*/ 47 h 66"/>
              <a:gd name="T34" fmla="*/ 53 w 149"/>
              <a:gd name="T35" fmla="*/ 47 h 66"/>
              <a:gd name="T36" fmla="*/ 47 w 149"/>
              <a:gd name="T37" fmla="*/ 32 h 66"/>
              <a:gd name="T38" fmla="*/ 45 w 149"/>
              <a:gd name="T39" fmla="*/ 31 h 66"/>
              <a:gd name="T40" fmla="*/ 19 w 149"/>
              <a:gd name="T41" fmla="*/ 31 h 66"/>
              <a:gd name="T42" fmla="*/ 34 w 149"/>
              <a:gd name="T43" fmla="*/ 14 h 66"/>
              <a:gd name="T44" fmla="*/ 116 w 149"/>
              <a:gd name="T45" fmla="*/ 14 h 66"/>
              <a:gd name="T46" fmla="*/ 131 w 149"/>
              <a:gd name="T47" fmla="*/ 31 h 66"/>
              <a:gd name="T48" fmla="*/ 105 w 149"/>
              <a:gd name="T49" fmla="*/ 3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66">
                <a:moveTo>
                  <a:pt x="144" y="26"/>
                </a:moveTo>
                <a:cubicBezTo>
                  <a:pt x="141" y="23"/>
                  <a:pt x="127" y="9"/>
                  <a:pt x="121" y="3"/>
                </a:cubicBezTo>
                <a:cubicBezTo>
                  <a:pt x="119" y="1"/>
                  <a:pt x="116" y="0"/>
                  <a:pt x="113" y="0"/>
                </a:cubicBezTo>
                <a:cubicBezTo>
                  <a:pt x="110" y="0"/>
                  <a:pt x="75" y="0"/>
                  <a:pt x="75" y="0"/>
                </a:cubicBezTo>
                <a:cubicBezTo>
                  <a:pt x="75" y="0"/>
                  <a:pt x="40" y="0"/>
                  <a:pt x="37" y="0"/>
                </a:cubicBezTo>
                <a:cubicBezTo>
                  <a:pt x="34" y="0"/>
                  <a:pt x="31" y="1"/>
                  <a:pt x="29" y="3"/>
                </a:cubicBezTo>
                <a:cubicBezTo>
                  <a:pt x="23" y="9"/>
                  <a:pt x="9" y="23"/>
                  <a:pt x="6" y="26"/>
                </a:cubicBezTo>
                <a:cubicBezTo>
                  <a:pt x="2" y="29"/>
                  <a:pt x="0" y="33"/>
                  <a:pt x="1" y="36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3"/>
                  <a:pt x="11" y="66"/>
                  <a:pt x="15" y="66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39" y="66"/>
                  <a:pt x="143" y="63"/>
                  <a:pt x="144" y="59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9" y="33"/>
                  <a:pt x="147" y="29"/>
                  <a:pt x="144" y="26"/>
                </a:cubicBezTo>
                <a:close/>
                <a:moveTo>
                  <a:pt x="105" y="31"/>
                </a:moveTo>
                <a:cubicBezTo>
                  <a:pt x="104" y="31"/>
                  <a:pt x="103" y="31"/>
                  <a:pt x="103" y="32"/>
                </a:cubicBezTo>
                <a:cubicBezTo>
                  <a:pt x="97" y="47"/>
                  <a:pt x="97" y="47"/>
                  <a:pt x="97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1"/>
                  <a:pt x="46" y="31"/>
                  <a:pt x="45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4" y="14"/>
                  <a:pt x="34" y="14"/>
                  <a:pt x="34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31" y="31"/>
                  <a:pt x="131" y="31"/>
                  <a:pt x="131" y="31"/>
                </a:cubicBezTo>
                <a:lnTo>
                  <a:pt x="105" y="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1" name="Freeform 80"/>
          <p:cNvSpPr>
            <a:spLocks noChangeAspect="1"/>
          </p:cNvSpPr>
          <p:nvPr/>
        </p:nvSpPr>
        <p:spPr bwMode="auto">
          <a:xfrm>
            <a:off x="4723253" y="1747852"/>
            <a:ext cx="457200" cy="297544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2" name="Freeform 81"/>
          <p:cNvSpPr>
            <a:spLocks noChangeAspect="1"/>
          </p:cNvSpPr>
          <p:nvPr/>
        </p:nvSpPr>
        <p:spPr bwMode="auto">
          <a:xfrm>
            <a:off x="5372393" y="1745952"/>
            <a:ext cx="457200" cy="299444"/>
          </a:xfrm>
          <a:custGeom>
            <a:avLst/>
            <a:gdLst>
              <a:gd name="T0" fmla="*/ 112 w 147"/>
              <a:gd name="T1" fmla="*/ 27 h 96"/>
              <a:gd name="T2" fmla="*/ 106 w 147"/>
              <a:gd name="T3" fmla="*/ 27 h 96"/>
              <a:gd name="T4" fmla="*/ 68 w 147"/>
              <a:gd name="T5" fmla="*/ 0 h 96"/>
              <a:gd name="T6" fmla="*/ 29 w 147"/>
              <a:gd name="T7" fmla="*/ 38 h 96"/>
              <a:gd name="T8" fmla="*/ 30 w 147"/>
              <a:gd name="T9" fmla="*/ 44 h 96"/>
              <a:gd name="T10" fmla="*/ 26 w 147"/>
              <a:gd name="T11" fmla="*/ 43 h 96"/>
              <a:gd name="T12" fmla="*/ 0 w 147"/>
              <a:gd name="T13" fmla="*/ 70 h 96"/>
              <a:gd name="T14" fmla="*/ 26 w 147"/>
              <a:gd name="T15" fmla="*/ 96 h 96"/>
              <a:gd name="T16" fmla="*/ 63 w 147"/>
              <a:gd name="T17" fmla="*/ 96 h 96"/>
              <a:gd name="T18" fmla="*/ 63 w 147"/>
              <a:gd name="T19" fmla="*/ 68 h 96"/>
              <a:gd name="T20" fmla="*/ 48 w 147"/>
              <a:gd name="T21" fmla="*/ 68 h 96"/>
              <a:gd name="T22" fmla="*/ 73 w 147"/>
              <a:gd name="T23" fmla="*/ 34 h 96"/>
              <a:gd name="T24" fmla="*/ 99 w 147"/>
              <a:gd name="T25" fmla="*/ 68 h 96"/>
              <a:gd name="T26" fmla="*/ 84 w 147"/>
              <a:gd name="T27" fmla="*/ 68 h 96"/>
              <a:gd name="T28" fmla="*/ 84 w 147"/>
              <a:gd name="T29" fmla="*/ 96 h 96"/>
              <a:gd name="T30" fmla="*/ 112 w 147"/>
              <a:gd name="T31" fmla="*/ 96 h 96"/>
              <a:gd name="T32" fmla="*/ 147 w 147"/>
              <a:gd name="T33" fmla="*/ 61 h 96"/>
              <a:gd name="T34" fmla="*/ 112 w 147"/>
              <a:gd name="T35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96">
                <a:moveTo>
                  <a:pt x="112" y="27"/>
                </a:moveTo>
                <a:cubicBezTo>
                  <a:pt x="110" y="27"/>
                  <a:pt x="108" y="27"/>
                  <a:pt x="106" y="27"/>
                </a:cubicBezTo>
                <a:cubicBezTo>
                  <a:pt x="101" y="11"/>
                  <a:pt x="86" y="0"/>
                  <a:pt x="68" y="0"/>
                </a:cubicBezTo>
                <a:cubicBezTo>
                  <a:pt x="47" y="0"/>
                  <a:pt x="29" y="17"/>
                  <a:pt x="29" y="38"/>
                </a:cubicBezTo>
                <a:cubicBezTo>
                  <a:pt x="29" y="40"/>
                  <a:pt x="29" y="42"/>
                  <a:pt x="30" y="44"/>
                </a:cubicBezTo>
                <a:cubicBezTo>
                  <a:pt x="28" y="44"/>
                  <a:pt x="27" y="43"/>
                  <a:pt x="26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6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63" y="68"/>
                  <a:pt x="63" y="68"/>
                  <a:pt x="63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73" y="34"/>
                  <a:pt x="73" y="34"/>
                  <a:pt x="73" y="34"/>
                </a:cubicBezTo>
                <a:cubicBezTo>
                  <a:pt x="99" y="68"/>
                  <a:pt x="99" y="68"/>
                  <a:pt x="99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96"/>
                  <a:pt x="84" y="96"/>
                  <a:pt x="84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31" y="96"/>
                  <a:pt x="147" y="80"/>
                  <a:pt x="147" y="61"/>
                </a:cubicBezTo>
                <a:cubicBezTo>
                  <a:pt x="147" y="42"/>
                  <a:pt x="131" y="27"/>
                  <a:pt x="112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Freeform 84"/>
          <p:cNvSpPr>
            <a:spLocks noChangeAspect="1" noEditPoints="1"/>
          </p:cNvSpPr>
          <p:nvPr/>
        </p:nvSpPr>
        <p:spPr bwMode="auto">
          <a:xfrm>
            <a:off x="2528188" y="2355850"/>
            <a:ext cx="300553" cy="301752"/>
          </a:xfrm>
          <a:custGeom>
            <a:avLst/>
            <a:gdLst>
              <a:gd name="T0" fmla="*/ 97 w 118"/>
              <a:gd name="T1" fmla="*/ 0 h 118"/>
              <a:gd name="T2" fmla="*/ 15 w 118"/>
              <a:gd name="T3" fmla="*/ 0 h 118"/>
              <a:gd name="T4" fmla="*/ 0 w 118"/>
              <a:gd name="T5" fmla="*/ 15 h 118"/>
              <a:gd name="T6" fmla="*/ 0 w 118"/>
              <a:gd name="T7" fmla="*/ 104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4 h 118"/>
              <a:gd name="T14" fmla="*/ 118 w 118"/>
              <a:gd name="T15" fmla="*/ 23 h 118"/>
              <a:gd name="T16" fmla="*/ 97 w 118"/>
              <a:gd name="T17" fmla="*/ 0 h 118"/>
              <a:gd name="T18" fmla="*/ 89 w 118"/>
              <a:gd name="T19" fmla="*/ 45 h 118"/>
              <a:gd name="T20" fmla="*/ 81 w 118"/>
              <a:gd name="T21" fmla="*/ 52 h 118"/>
              <a:gd name="T22" fmla="*/ 37 w 118"/>
              <a:gd name="T23" fmla="*/ 52 h 118"/>
              <a:gd name="T24" fmla="*/ 30 w 118"/>
              <a:gd name="T25" fmla="*/ 45 h 118"/>
              <a:gd name="T26" fmla="*/ 30 w 118"/>
              <a:gd name="T27" fmla="*/ 8 h 118"/>
              <a:gd name="T28" fmla="*/ 89 w 118"/>
              <a:gd name="T29" fmla="*/ 8 h 118"/>
              <a:gd name="T30" fmla="*/ 89 w 118"/>
              <a:gd name="T31" fmla="*/ 45 h 118"/>
              <a:gd name="T32" fmla="*/ 81 w 118"/>
              <a:gd name="T33" fmla="*/ 15 h 118"/>
              <a:gd name="T34" fmla="*/ 67 w 118"/>
              <a:gd name="T35" fmla="*/ 15 h 118"/>
              <a:gd name="T36" fmla="*/ 67 w 118"/>
              <a:gd name="T37" fmla="*/ 45 h 118"/>
              <a:gd name="T38" fmla="*/ 81 w 118"/>
              <a:gd name="T39" fmla="*/ 45 h 118"/>
              <a:gd name="T40" fmla="*/ 81 w 118"/>
              <a:gd name="T41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18">
                <a:moveTo>
                  <a:pt x="9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2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2" y="118"/>
                  <a:pt x="118" y="112"/>
                  <a:pt x="118" y="104"/>
                </a:cubicBezTo>
                <a:cubicBezTo>
                  <a:pt x="118" y="23"/>
                  <a:pt x="118" y="23"/>
                  <a:pt x="118" y="23"/>
                </a:cubicBezTo>
                <a:lnTo>
                  <a:pt x="97" y="0"/>
                </a:lnTo>
                <a:close/>
                <a:moveTo>
                  <a:pt x="89" y="45"/>
                </a:moveTo>
                <a:cubicBezTo>
                  <a:pt x="89" y="49"/>
                  <a:pt x="85" y="52"/>
                  <a:pt x="81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3" y="52"/>
                  <a:pt x="30" y="49"/>
                  <a:pt x="30" y="45"/>
                </a:cubicBezTo>
                <a:cubicBezTo>
                  <a:pt x="30" y="8"/>
                  <a:pt x="30" y="8"/>
                  <a:pt x="30" y="8"/>
                </a:cubicBezTo>
                <a:cubicBezTo>
                  <a:pt x="89" y="8"/>
                  <a:pt x="89" y="8"/>
                  <a:pt x="89" y="8"/>
                </a:cubicBezTo>
                <a:lnTo>
                  <a:pt x="89" y="45"/>
                </a:lnTo>
                <a:close/>
                <a:moveTo>
                  <a:pt x="81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67" y="45"/>
                  <a:pt x="67" y="45"/>
                  <a:pt x="67" y="45"/>
                </a:cubicBezTo>
                <a:cubicBezTo>
                  <a:pt x="81" y="45"/>
                  <a:pt x="81" y="45"/>
                  <a:pt x="81" y="45"/>
                </a:cubicBezTo>
                <a:lnTo>
                  <a:pt x="81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Freeform 86"/>
          <p:cNvSpPr>
            <a:spLocks noChangeAspect="1" noEditPoints="1"/>
          </p:cNvSpPr>
          <p:nvPr/>
        </p:nvSpPr>
        <p:spPr bwMode="auto">
          <a:xfrm>
            <a:off x="6021533" y="1743644"/>
            <a:ext cx="358260" cy="301752"/>
          </a:xfrm>
          <a:custGeom>
            <a:avLst/>
            <a:gdLst>
              <a:gd name="T0" fmla="*/ 74 w 149"/>
              <a:gd name="T1" fmla="*/ 0 h 125"/>
              <a:gd name="T2" fmla="*/ 36 w 149"/>
              <a:gd name="T3" fmla="*/ 36 h 125"/>
              <a:gd name="T4" fmla="*/ 60 w 149"/>
              <a:gd name="T5" fmla="*/ 36 h 125"/>
              <a:gd name="T6" fmla="*/ 60 w 149"/>
              <a:gd name="T7" fmla="*/ 74 h 125"/>
              <a:gd name="T8" fmla="*/ 88 w 149"/>
              <a:gd name="T9" fmla="*/ 74 h 125"/>
              <a:gd name="T10" fmla="*/ 88 w 149"/>
              <a:gd name="T11" fmla="*/ 36 h 125"/>
              <a:gd name="T12" fmla="*/ 113 w 149"/>
              <a:gd name="T13" fmla="*/ 36 h 125"/>
              <a:gd name="T14" fmla="*/ 74 w 149"/>
              <a:gd name="T15" fmla="*/ 0 h 125"/>
              <a:gd name="T16" fmla="*/ 143 w 149"/>
              <a:gd name="T17" fmla="*/ 85 h 125"/>
              <a:gd name="T18" fmla="*/ 120 w 149"/>
              <a:gd name="T19" fmla="*/ 69 h 125"/>
              <a:gd name="T20" fmla="*/ 105 w 149"/>
              <a:gd name="T21" fmla="*/ 69 h 125"/>
              <a:gd name="T22" fmla="*/ 130 w 149"/>
              <a:gd name="T23" fmla="*/ 89 h 125"/>
              <a:gd name="T24" fmla="*/ 104 w 149"/>
              <a:gd name="T25" fmla="*/ 89 h 125"/>
              <a:gd name="T26" fmla="*/ 102 w 149"/>
              <a:gd name="T27" fmla="*/ 90 h 125"/>
              <a:gd name="T28" fmla="*/ 96 w 149"/>
              <a:gd name="T29" fmla="*/ 106 h 125"/>
              <a:gd name="T30" fmla="*/ 52 w 149"/>
              <a:gd name="T31" fmla="*/ 106 h 125"/>
              <a:gd name="T32" fmla="*/ 46 w 149"/>
              <a:gd name="T33" fmla="*/ 90 h 125"/>
              <a:gd name="T34" fmla="*/ 44 w 149"/>
              <a:gd name="T35" fmla="*/ 89 h 125"/>
              <a:gd name="T36" fmla="*/ 18 w 149"/>
              <a:gd name="T37" fmla="*/ 89 h 125"/>
              <a:gd name="T38" fmla="*/ 43 w 149"/>
              <a:gd name="T39" fmla="*/ 69 h 125"/>
              <a:gd name="T40" fmla="*/ 29 w 149"/>
              <a:gd name="T41" fmla="*/ 69 h 125"/>
              <a:gd name="T42" fmla="*/ 5 w 149"/>
              <a:gd name="T43" fmla="*/ 85 h 125"/>
              <a:gd name="T44" fmla="*/ 1 w 149"/>
              <a:gd name="T45" fmla="*/ 96 h 125"/>
              <a:gd name="T46" fmla="*/ 5 w 149"/>
              <a:gd name="T47" fmla="*/ 119 h 125"/>
              <a:gd name="T48" fmla="*/ 14 w 149"/>
              <a:gd name="T49" fmla="*/ 125 h 125"/>
              <a:gd name="T50" fmla="*/ 134 w 149"/>
              <a:gd name="T51" fmla="*/ 125 h 125"/>
              <a:gd name="T52" fmla="*/ 144 w 149"/>
              <a:gd name="T53" fmla="*/ 119 h 125"/>
              <a:gd name="T54" fmla="*/ 148 w 149"/>
              <a:gd name="T55" fmla="*/ 96 h 125"/>
              <a:gd name="T56" fmla="*/ 143 w 149"/>
              <a:gd name="T57" fmla="*/ 8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9" h="125">
                <a:moveTo>
                  <a:pt x="74" y="0"/>
                </a:moveTo>
                <a:cubicBezTo>
                  <a:pt x="36" y="36"/>
                  <a:pt x="36" y="36"/>
                  <a:pt x="3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74"/>
                  <a:pt x="60" y="74"/>
                  <a:pt x="60" y="74"/>
                </a:cubicBezTo>
                <a:cubicBezTo>
                  <a:pt x="88" y="74"/>
                  <a:pt x="88" y="74"/>
                  <a:pt x="88" y="74"/>
                </a:cubicBezTo>
                <a:cubicBezTo>
                  <a:pt x="88" y="36"/>
                  <a:pt x="88" y="36"/>
                  <a:pt x="88" y="36"/>
                </a:cubicBezTo>
                <a:cubicBezTo>
                  <a:pt x="113" y="36"/>
                  <a:pt x="113" y="36"/>
                  <a:pt x="113" y="36"/>
                </a:cubicBezTo>
                <a:lnTo>
                  <a:pt x="74" y="0"/>
                </a:lnTo>
                <a:close/>
                <a:moveTo>
                  <a:pt x="143" y="85"/>
                </a:moveTo>
                <a:cubicBezTo>
                  <a:pt x="120" y="69"/>
                  <a:pt x="120" y="69"/>
                  <a:pt x="12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3" y="89"/>
                  <a:pt x="103" y="89"/>
                  <a:pt x="102" y="9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5" y="89"/>
                  <a:pt x="44" y="89"/>
                </a:cubicBezTo>
                <a:cubicBezTo>
                  <a:pt x="18" y="89"/>
                  <a:pt x="18" y="89"/>
                  <a:pt x="18" y="89"/>
                </a:cubicBezTo>
                <a:cubicBezTo>
                  <a:pt x="43" y="69"/>
                  <a:pt x="43" y="69"/>
                  <a:pt x="43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7"/>
                  <a:pt x="0" y="92"/>
                  <a:pt x="1" y="96"/>
                </a:cubicBezTo>
                <a:cubicBezTo>
                  <a:pt x="5" y="119"/>
                  <a:pt x="5" y="119"/>
                  <a:pt x="5" y="119"/>
                </a:cubicBezTo>
                <a:cubicBezTo>
                  <a:pt x="6" y="122"/>
                  <a:pt x="10" y="125"/>
                  <a:pt x="14" y="125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9" y="125"/>
                  <a:pt x="143" y="122"/>
                  <a:pt x="144" y="119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9" y="92"/>
                  <a:pt x="147" y="87"/>
                  <a:pt x="143" y="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Freeform 87"/>
          <p:cNvSpPr>
            <a:spLocks noChangeAspect="1" noEditPoints="1"/>
          </p:cNvSpPr>
          <p:nvPr/>
        </p:nvSpPr>
        <p:spPr bwMode="auto">
          <a:xfrm>
            <a:off x="6571733" y="1743644"/>
            <a:ext cx="358260" cy="301752"/>
          </a:xfrm>
          <a:custGeom>
            <a:avLst/>
            <a:gdLst>
              <a:gd name="T0" fmla="*/ 143 w 149"/>
              <a:gd name="T1" fmla="*/ 85 h 125"/>
              <a:gd name="T2" fmla="*/ 120 w 149"/>
              <a:gd name="T3" fmla="*/ 69 h 125"/>
              <a:gd name="T4" fmla="*/ 105 w 149"/>
              <a:gd name="T5" fmla="*/ 69 h 125"/>
              <a:gd name="T6" fmla="*/ 130 w 149"/>
              <a:gd name="T7" fmla="*/ 89 h 125"/>
              <a:gd name="T8" fmla="*/ 104 w 149"/>
              <a:gd name="T9" fmla="*/ 89 h 125"/>
              <a:gd name="T10" fmla="*/ 102 w 149"/>
              <a:gd name="T11" fmla="*/ 90 h 125"/>
              <a:gd name="T12" fmla="*/ 96 w 149"/>
              <a:gd name="T13" fmla="*/ 106 h 125"/>
              <a:gd name="T14" fmla="*/ 52 w 149"/>
              <a:gd name="T15" fmla="*/ 106 h 125"/>
              <a:gd name="T16" fmla="*/ 46 w 149"/>
              <a:gd name="T17" fmla="*/ 90 h 125"/>
              <a:gd name="T18" fmla="*/ 44 w 149"/>
              <a:gd name="T19" fmla="*/ 89 h 125"/>
              <a:gd name="T20" fmla="*/ 18 w 149"/>
              <a:gd name="T21" fmla="*/ 89 h 125"/>
              <a:gd name="T22" fmla="*/ 43 w 149"/>
              <a:gd name="T23" fmla="*/ 69 h 125"/>
              <a:gd name="T24" fmla="*/ 29 w 149"/>
              <a:gd name="T25" fmla="*/ 69 h 125"/>
              <a:gd name="T26" fmla="*/ 5 w 149"/>
              <a:gd name="T27" fmla="*/ 85 h 125"/>
              <a:gd name="T28" fmla="*/ 1 w 149"/>
              <a:gd name="T29" fmla="*/ 96 h 125"/>
              <a:gd name="T30" fmla="*/ 5 w 149"/>
              <a:gd name="T31" fmla="*/ 119 h 125"/>
              <a:gd name="T32" fmla="*/ 14 w 149"/>
              <a:gd name="T33" fmla="*/ 125 h 125"/>
              <a:gd name="T34" fmla="*/ 134 w 149"/>
              <a:gd name="T35" fmla="*/ 125 h 125"/>
              <a:gd name="T36" fmla="*/ 144 w 149"/>
              <a:gd name="T37" fmla="*/ 119 h 125"/>
              <a:gd name="T38" fmla="*/ 148 w 149"/>
              <a:gd name="T39" fmla="*/ 96 h 125"/>
              <a:gd name="T40" fmla="*/ 143 w 149"/>
              <a:gd name="T41" fmla="*/ 85 h 125"/>
              <a:gd name="T42" fmla="*/ 112 w 149"/>
              <a:gd name="T43" fmla="*/ 38 h 125"/>
              <a:gd name="T44" fmla="*/ 88 w 149"/>
              <a:gd name="T45" fmla="*/ 38 h 125"/>
              <a:gd name="T46" fmla="*/ 88 w 149"/>
              <a:gd name="T47" fmla="*/ 0 h 125"/>
              <a:gd name="T48" fmla="*/ 60 w 149"/>
              <a:gd name="T49" fmla="*/ 0 h 125"/>
              <a:gd name="T50" fmla="*/ 60 w 149"/>
              <a:gd name="T51" fmla="*/ 38 h 125"/>
              <a:gd name="T52" fmla="*/ 36 w 149"/>
              <a:gd name="T53" fmla="*/ 38 h 125"/>
              <a:gd name="T54" fmla="*/ 74 w 149"/>
              <a:gd name="T55" fmla="*/ 74 h 125"/>
              <a:gd name="T56" fmla="*/ 112 w 149"/>
              <a:gd name="T57" fmla="*/ 3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9" h="125">
                <a:moveTo>
                  <a:pt x="143" y="85"/>
                </a:moveTo>
                <a:cubicBezTo>
                  <a:pt x="120" y="69"/>
                  <a:pt x="120" y="69"/>
                  <a:pt x="12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3" y="89"/>
                  <a:pt x="103" y="89"/>
                  <a:pt x="102" y="9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5" y="89"/>
                  <a:pt x="44" y="89"/>
                </a:cubicBezTo>
                <a:cubicBezTo>
                  <a:pt x="18" y="89"/>
                  <a:pt x="18" y="89"/>
                  <a:pt x="18" y="89"/>
                </a:cubicBezTo>
                <a:cubicBezTo>
                  <a:pt x="43" y="69"/>
                  <a:pt x="43" y="69"/>
                  <a:pt x="43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7"/>
                  <a:pt x="0" y="92"/>
                  <a:pt x="1" y="96"/>
                </a:cubicBezTo>
                <a:cubicBezTo>
                  <a:pt x="5" y="119"/>
                  <a:pt x="5" y="119"/>
                  <a:pt x="5" y="119"/>
                </a:cubicBezTo>
                <a:cubicBezTo>
                  <a:pt x="6" y="122"/>
                  <a:pt x="10" y="125"/>
                  <a:pt x="14" y="125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8" y="125"/>
                  <a:pt x="143" y="122"/>
                  <a:pt x="144" y="119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9" y="92"/>
                  <a:pt x="147" y="87"/>
                  <a:pt x="143" y="85"/>
                </a:cubicBezTo>
                <a:close/>
                <a:moveTo>
                  <a:pt x="112" y="38"/>
                </a:moveTo>
                <a:cubicBezTo>
                  <a:pt x="88" y="38"/>
                  <a:pt x="88" y="38"/>
                  <a:pt x="88" y="38"/>
                </a:cubicBezTo>
                <a:cubicBezTo>
                  <a:pt x="88" y="0"/>
                  <a:pt x="88" y="0"/>
                  <a:pt x="8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8"/>
                  <a:pt x="60" y="38"/>
                  <a:pt x="60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74" y="74"/>
                  <a:pt x="74" y="74"/>
                  <a:pt x="74" y="74"/>
                </a:cubicBezTo>
                <a:lnTo>
                  <a:pt x="112" y="3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Freeform 88"/>
          <p:cNvSpPr>
            <a:spLocks noChangeAspect="1" noEditPoints="1"/>
          </p:cNvSpPr>
          <p:nvPr/>
        </p:nvSpPr>
        <p:spPr bwMode="auto">
          <a:xfrm>
            <a:off x="7670489" y="1748842"/>
            <a:ext cx="356616" cy="296554"/>
          </a:xfrm>
          <a:custGeom>
            <a:avLst/>
            <a:gdLst>
              <a:gd name="T0" fmla="*/ 131 w 134"/>
              <a:gd name="T1" fmla="*/ 62 h 111"/>
              <a:gd name="T2" fmla="*/ 108 w 134"/>
              <a:gd name="T3" fmla="*/ 7 h 111"/>
              <a:gd name="T4" fmla="*/ 97 w 134"/>
              <a:gd name="T5" fmla="*/ 0 h 111"/>
              <a:gd name="T6" fmla="*/ 82 w 134"/>
              <a:gd name="T7" fmla="*/ 0 h 111"/>
              <a:gd name="T8" fmla="*/ 85 w 134"/>
              <a:gd name="T9" fmla="*/ 30 h 111"/>
              <a:gd name="T10" fmla="*/ 105 w 134"/>
              <a:gd name="T11" fmla="*/ 30 h 111"/>
              <a:gd name="T12" fmla="*/ 67 w 134"/>
              <a:gd name="T13" fmla="*/ 62 h 111"/>
              <a:gd name="T14" fmla="*/ 30 w 134"/>
              <a:gd name="T15" fmla="*/ 30 h 111"/>
              <a:gd name="T16" fmla="*/ 50 w 134"/>
              <a:gd name="T17" fmla="*/ 30 h 111"/>
              <a:gd name="T18" fmla="*/ 52 w 134"/>
              <a:gd name="T19" fmla="*/ 0 h 111"/>
              <a:gd name="T20" fmla="*/ 37 w 134"/>
              <a:gd name="T21" fmla="*/ 0 h 111"/>
              <a:gd name="T22" fmla="*/ 26 w 134"/>
              <a:gd name="T23" fmla="*/ 7 h 111"/>
              <a:gd name="T24" fmla="*/ 3 w 134"/>
              <a:gd name="T25" fmla="*/ 62 h 111"/>
              <a:gd name="T26" fmla="*/ 1 w 134"/>
              <a:gd name="T27" fmla="*/ 76 h 111"/>
              <a:gd name="T28" fmla="*/ 6 w 134"/>
              <a:gd name="T29" fmla="*/ 104 h 111"/>
              <a:gd name="T30" fmla="*/ 15 w 134"/>
              <a:gd name="T31" fmla="*/ 111 h 111"/>
              <a:gd name="T32" fmla="*/ 120 w 134"/>
              <a:gd name="T33" fmla="*/ 111 h 111"/>
              <a:gd name="T34" fmla="*/ 128 w 134"/>
              <a:gd name="T35" fmla="*/ 104 h 111"/>
              <a:gd name="T36" fmla="*/ 133 w 134"/>
              <a:gd name="T37" fmla="*/ 76 h 111"/>
              <a:gd name="T38" fmla="*/ 131 w 134"/>
              <a:gd name="T39" fmla="*/ 62 h 111"/>
              <a:gd name="T40" fmla="*/ 121 w 134"/>
              <a:gd name="T41" fmla="*/ 82 h 111"/>
              <a:gd name="T42" fmla="*/ 119 w 134"/>
              <a:gd name="T43" fmla="*/ 93 h 111"/>
              <a:gd name="T44" fmla="*/ 111 w 134"/>
              <a:gd name="T45" fmla="*/ 101 h 111"/>
              <a:gd name="T46" fmla="*/ 24 w 134"/>
              <a:gd name="T47" fmla="*/ 101 h 111"/>
              <a:gd name="T48" fmla="*/ 15 w 134"/>
              <a:gd name="T49" fmla="*/ 93 h 111"/>
              <a:gd name="T50" fmla="*/ 13 w 134"/>
              <a:gd name="T51" fmla="*/ 82 h 111"/>
              <a:gd name="T52" fmla="*/ 20 w 134"/>
              <a:gd name="T53" fmla="*/ 74 h 111"/>
              <a:gd name="T54" fmla="*/ 115 w 134"/>
              <a:gd name="T55" fmla="*/ 74 h 111"/>
              <a:gd name="T56" fmla="*/ 121 w 134"/>
              <a:gd name="T57" fmla="*/ 8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111">
                <a:moveTo>
                  <a:pt x="131" y="62"/>
                </a:moveTo>
                <a:cubicBezTo>
                  <a:pt x="108" y="7"/>
                  <a:pt x="108" y="7"/>
                  <a:pt x="108" y="7"/>
                </a:cubicBezTo>
                <a:cubicBezTo>
                  <a:pt x="106" y="3"/>
                  <a:pt x="101" y="0"/>
                  <a:pt x="9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5" y="30"/>
                  <a:pt x="85" y="30"/>
                  <a:pt x="8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67" y="62"/>
                  <a:pt x="67" y="62"/>
                  <a:pt x="67" y="62"/>
                </a:cubicBezTo>
                <a:cubicBezTo>
                  <a:pt x="30" y="30"/>
                  <a:pt x="30" y="30"/>
                  <a:pt x="3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2" y="0"/>
                  <a:pt x="52" y="0"/>
                  <a:pt x="52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8" y="3"/>
                  <a:pt x="26" y="7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6"/>
                  <a:pt x="0" y="72"/>
                  <a:pt x="1" y="76"/>
                </a:cubicBezTo>
                <a:cubicBezTo>
                  <a:pt x="6" y="104"/>
                  <a:pt x="6" y="104"/>
                  <a:pt x="6" y="104"/>
                </a:cubicBezTo>
                <a:cubicBezTo>
                  <a:pt x="7" y="108"/>
                  <a:pt x="11" y="111"/>
                  <a:pt x="15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4" y="111"/>
                  <a:pt x="128" y="108"/>
                  <a:pt x="128" y="104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4" y="72"/>
                  <a:pt x="133" y="66"/>
                  <a:pt x="131" y="62"/>
                </a:cubicBezTo>
                <a:close/>
                <a:moveTo>
                  <a:pt x="121" y="82"/>
                </a:moveTo>
                <a:cubicBezTo>
                  <a:pt x="119" y="93"/>
                  <a:pt x="119" y="93"/>
                  <a:pt x="119" y="93"/>
                </a:cubicBezTo>
                <a:cubicBezTo>
                  <a:pt x="119" y="97"/>
                  <a:pt x="115" y="101"/>
                  <a:pt x="111" y="101"/>
                </a:cubicBezTo>
                <a:cubicBezTo>
                  <a:pt x="24" y="101"/>
                  <a:pt x="24" y="101"/>
                  <a:pt x="24" y="101"/>
                </a:cubicBezTo>
                <a:cubicBezTo>
                  <a:pt x="20" y="101"/>
                  <a:pt x="16" y="97"/>
                  <a:pt x="15" y="93"/>
                </a:cubicBezTo>
                <a:cubicBezTo>
                  <a:pt x="13" y="82"/>
                  <a:pt x="13" y="82"/>
                  <a:pt x="13" y="82"/>
                </a:cubicBezTo>
                <a:cubicBezTo>
                  <a:pt x="13" y="77"/>
                  <a:pt x="16" y="74"/>
                  <a:pt x="20" y="74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9" y="74"/>
                  <a:pt x="122" y="77"/>
                  <a:pt x="121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Freeform 92"/>
          <p:cNvSpPr>
            <a:spLocks noChangeAspect="1" noEditPoints="1"/>
          </p:cNvSpPr>
          <p:nvPr/>
        </p:nvSpPr>
        <p:spPr bwMode="auto">
          <a:xfrm>
            <a:off x="8836755" y="2978023"/>
            <a:ext cx="301752" cy="301752"/>
          </a:xfrm>
          <a:custGeom>
            <a:avLst/>
            <a:gdLst>
              <a:gd name="T0" fmla="*/ 25 w 88"/>
              <a:gd name="T1" fmla="*/ 0 h 88"/>
              <a:gd name="T2" fmla="*/ 12 w 88"/>
              <a:gd name="T3" fmla="*/ 0 h 88"/>
              <a:gd name="T4" fmla="*/ 0 w 88"/>
              <a:gd name="T5" fmla="*/ 12 h 88"/>
              <a:gd name="T6" fmla="*/ 0 w 88"/>
              <a:gd name="T7" fmla="*/ 25 h 88"/>
              <a:gd name="T8" fmla="*/ 12 w 88"/>
              <a:gd name="T9" fmla="*/ 37 h 88"/>
              <a:gd name="T10" fmla="*/ 25 w 88"/>
              <a:gd name="T11" fmla="*/ 37 h 88"/>
              <a:gd name="T12" fmla="*/ 37 w 88"/>
              <a:gd name="T13" fmla="*/ 25 h 88"/>
              <a:gd name="T14" fmla="*/ 37 w 88"/>
              <a:gd name="T15" fmla="*/ 12 h 88"/>
              <a:gd name="T16" fmla="*/ 25 w 88"/>
              <a:gd name="T17" fmla="*/ 0 h 88"/>
              <a:gd name="T18" fmla="*/ 77 w 88"/>
              <a:gd name="T19" fmla="*/ 0 h 88"/>
              <a:gd name="T20" fmla="*/ 63 w 88"/>
              <a:gd name="T21" fmla="*/ 0 h 88"/>
              <a:gd name="T22" fmla="*/ 51 w 88"/>
              <a:gd name="T23" fmla="*/ 12 h 88"/>
              <a:gd name="T24" fmla="*/ 51 w 88"/>
              <a:gd name="T25" fmla="*/ 25 h 88"/>
              <a:gd name="T26" fmla="*/ 63 w 88"/>
              <a:gd name="T27" fmla="*/ 37 h 88"/>
              <a:gd name="T28" fmla="*/ 77 w 88"/>
              <a:gd name="T29" fmla="*/ 37 h 88"/>
              <a:gd name="T30" fmla="*/ 88 w 88"/>
              <a:gd name="T31" fmla="*/ 25 h 88"/>
              <a:gd name="T32" fmla="*/ 88 w 88"/>
              <a:gd name="T33" fmla="*/ 12 h 88"/>
              <a:gd name="T34" fmla="*/ 77 w 88"/>
              <a:gd name="T35" fmla="*/ 0 h 88"/>
              <a:gd name="T36" fmla="*/ 25 w 88"/>
              <a:gd name="T37" fmla="*/ 51 h 88"/>
              <a:gd name="T38" fmla="*/ 12 w 88"/>
              <a:gd name="T39" fmla="*/ 51 h 88"/>
              <a:gd name="T40" fmla="*/ 0 w 88"/>
              <a:gd name="T41" fmla="*/ 63 h 88"/>
              <a:gd name="T42" fmla="*/ 0 w 88"/>
              <a:gd name="T43" fmla="*/ 77 h 88"/>
              <a:gd name="T44" fmla="*/ 12 w 88"/>
              <a:gd name="T45" fmla="*/ 88 h 88"/>
              <a:gd name="T46" fmla="*/ 25 w 88"/>
              <a:gd name="T47" fmla="*/ 88 h 88"/>
              <a:gd name="T48" fmla="*/ 37 w 88"/>
              <a:gd name="T49" fmla="*/ 77 h 88"/>
              <a:gd name="T50" fmla="*/ 37 w 88"/>
              <a:gd name="T51" fmla="*/ 63 h 88"/>
              <a:gd name="T52" fmla="*/ 25 w 88"/>
              <a:gd name="T53" fmla="*/ 51 h 88"/>
              <a:gd name="T54" fmla="*/ 77 w 88"/>
              <a:gd name="T55" fmla="*/ 51 h 88"/>
              <a:gd name="T56" fmla="*/ 63 w 88"/>
              <a:gd name="T57" fmla="*/ 51 h 88"/>
              <a:gd name="T58" fmla="*/ 51 w 88"/>
              <a:gd name="T59" fmla="*/ 63 h 88"/>
              <a:gd name="T60" fmla="*/ 51 w 88"/>
              <a:gd name="T61" fmla="*/ 77 h 88"/>
              <a:gd name="T62" fmla="*/ 63 w 88"/>
              <a:gd name="T63" fmla="*/ 88 h 88"/>
              <a:gd name="T64" fmla="*/ 77 w 88"/>
              <a:gd name="T65" fmla="*/ 88 h 88"/>
              <a:gd name="T66" fmla="*/ 88 w 88"/>
              <a:gd name="T67" fmla="*/ 77 h 88"/>
              <a:gd name="T68" fmla="*/ 88 w 88"/>
              <a:gd name="T69" fmla="*/ 63 h 88"/>
              <a:gd name="T70" fmla="*/ 77 w 88"/>
              <a:gd name="T7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" h="88">
                <a:moveTo>
                  <a:pt x="25" y="0"/>
                </a:move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0" y="4"/>
                  <a:pt x="0" y="1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3"/>
                  <a:pt x="4" y="37"/>
                  <a:pt x="12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3" y="37"/>
                  <a:pt x="37" y="33"/>
                  <a:pt x="37" y="25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4"/>
                  <a:pt x="33" y="0"/>
                  <a:pt x="25" y="0"/>
                </a:cubicBezTo>
                <a:close/>
                <a:moveTo>
                  <a:pt x="77" y="0"/>
                </a:moveTo>
                <a:cubicBezTo>
                  <a:pt x="63" y="0"/>
                  <a:pt x="63" y="0"/>
                  <a:pt x="63" y="0"/>
                </a:cubicBezTo>
                <a:cubicBezTo>
                  <a:pt x="55" y="0"/>
                  <a:pt x="51" y="4"/>
                  <a:pt x="51" y="12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33"/>
                  <a:pt x="55" y="37"/>
                  <a:pt x="63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85" y="37"/>
                  <a:pt x="88" y="33"/>
                  <a:pt x="88" y="25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4"/>
                  <a:pt x="85" y="0"/>
                  <a:pt x="77" y="0"/>
                </a:cubicBez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4" y="51"/>
                  <a:pt x="0" y="55"/>
                  <a:pt x="0" y="6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4" y="88"/>
                  <a:pt x="12" y="88"/>
                </a:cubicBezTo>
                <a:cubicBezTo>
                  <a:pt x="25" y="88"/>
                  <a:pt x="25" y="88"/>
                  <a:pt x="25" y="88"/>
                </a:cubicBezTo>
                <a:cubicBezTo>
                  <a:pt x="33" y="88"/>
                  <a:pt x="37" y="85"/>
                  <a:pt x="37" y="77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55"/>
                  <a:pt x="33" y="51"/>
                  <a:pt x="25" y="51"/>
                </a:cubicBezTo>
                <a:close/>
                <a:moveTo>
                  <a:pt x="77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55" y="51"/>
                  <a:pt x="51" y="55"/>
                  <a:pt x="51" y="63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85"/>
                  <a:pt x="55" y="88"/>
                  <a:pt x="63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85" y="88"/>
                  <a:pt x="88" y="85"/>
                  <a:pt x="88" y="77"/>
                </a:cubicBezTo>
                <a:cubicBezTo>
                  <a:pt x="88" y="63"/>
                  <a:pt x="88" y="63"/>
                  <a:pt x="88" y="63"/>
                </a:cubicBezTo>
                <a:cubicBezTo>
                  <a:pt x="88" y="55"/>
                  <a:pt x="85" y="51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Freeform 93"/>
          <p:cNvSpPr>
            <a:spLocks noChangeAspect="1" noEditPoints="1"/>
          </p:cNvSpPr>
          <p:nvPr/>
        </p:nvSpPr>
        <p:spPr bwMode="auto">
          <a:xfrm>
            <a:off x="3692174" y="2355850"/>
            <a:ext cx="300545" cy="301752"/>
          </a:xfrm>
          <a:custGeom>
            <a:avLst/>
            <a:gdLst>
              <a:gd name="T0" fmla="*/ 103 w 118"/>
              <a:gd name="T1" fmla="*/ 0 h 118"/>
              <a:gd name="T2" fmla="*/ 44 w 118"/>
              <a:gd name="T3" fmla="*/ 0 h 118"/>
              <a:gd name="T4" fmla="*/ 30 w 118"/>
              <a:gd name="T5" fmla="*/ 15 h 118"/>
              <a:gd name="T6" fmla="*/ 30 w 118"/>
              <a:gd name="T7" fmla="*/ 74 h 118"/>
              <a:gd name="T8" fmla="*/ 44 w 118"/>
              <a:gd name="T9" fmla="*/ 89 h 118"/>
              <a:gd name="T10" fmla="*/ 103 w 118"/>
              <a:gd name="T11" fmla="*/ 89 h 118"/>
              <a:gd name="T12" fmla="*/ 118 w 118"/>
              <a:gd name="T13" fmla="*/ 74 h 118"/>
              <a:gd name="T14" fmla="*/ 118 w 118"/>
              <a:gd name="T15" fmla="*/ 15 h 118"/>
              <a:gd name="T16" fmla="*/ 103 w 118"/>
              <a:gd name="T17" fmla="*/ 0 h 118"/>
              <a:gd name="T18" fmla="*/ 103 w 118"/>
              <a:gd name="T19" fmla="*/ 74 h 118"/>
              <a:gd name="T20" fmla="*/ 44 w 118"/>
              <a:gd name="T21" fmla="*/ 74 h 118"/>
              <a:gd name="T22" fmla="*/ 44 w 118"/>
              <a:gd name="T23" fmla="*/ 15 h 118"/>
              <a:gd name="T24" fmla="*/ 103 w 118"/>
              <a:gd name="T25" fmla="*/ 15 h 118"/>
              <a:gd name="T26" fmla="*/ 103 w 118"/>
              <a:gd name="T27" fmla="*/ 74 h 118"/>
              <a:gd name="T28" fmla="*/ 15 w 118"/>
              <a:gd name="T29" fmla="*/ 59 h 118"/>
              <a:gd name="T30" fmla="*/ 0 w 118"/>
              <a:gd name="T31" fmla="*/ 59 h 118"/>
              <a:gd name="T32" fmla="*/ 0 w 118"/>
              <a:gd name="T33" fmla="*/ 103 h 118"/>
              <a:gd name="T34" fmla="*/ 15 w 118"/>
              <a:gd name="T35" fmla="*/ 118 h 118"/>
              <a:gd name="T36" fmla="*/ 59 w 118"/>
              <a:gd name="T37" fmla="*/ 118 h 118"/>
              <a:gd name="T38" fmla="*/ 59 w 118"/>
              <a:gd name="T39" fmla="*/ 103 h 118"/>
              <a:gd name="T40" fmla="*/ 15 w 118"/>
              <a:gd name="T41" fmla="*/ 103 h 118"/>
              <a:gd name="T42" fmla="*/ 15 w 118"/>
              <a:gd name="T43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44" y="0"/>
                  <a:pt x="44" y="0"/>
                  <a:pt x="44" y="0"/>
                </a:cubicBezTo>
                <a:cubicBezTo>
                  <a:pt x="36" y="0"/>
                  <a:pt x="30" y="7"/>
                  <a:pt x="30" y="15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82"/>
                  <a:pt x="36" y="89"/>
                  <a:pt x="44" y="89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11" y="89"/>
                  <a:pt x="118" y="82"/>
                  <a:pt x="118" y="74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7"/>
                  <a:pt x="111" y="0"/>
                  <a:pt x="103" y="0"/>
                </a:cubicBezTo>
                <a:close/>
                <a:moveTo>
                  <a:pt x="103" y="74"/>
                </a:moveTo>
                <a:cubicBezTo>
                  <a:pt x="44" y="74"/>
                  <a:pt x="44" y="74"/>
                  <a:pt x="44" y="74"/>
                </a:cubicBezTo>
                <a:cubicBezTo>
                  <a:pt x="44" y="15"/>
                  <a:pt x="44" y="15"/>
                  <a:pt x="44" y="15"/>
                </a:cubicBezTo>
                <a:cubicBezTo>
                  <a:pt x="103" y="15"/>
                  <a:pt x="103" y="15"/>
                  <a:pt x="103" y="15"/>
                </a:cubicBezTo>
                <a:lnTo>
                  <a:pt x="103" y="74"/>
                </a:lnTo>
                <a:close/>
                <a:moveTo>
                  <a:pt x="15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15" y="103"/>
                  <a:pt x="15" y="103"/>
                  <a:pt x="15" y="103"/>
                </a:cubicBezTo>
                <a:lnTo>
                  <a:pt x="15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Freeform 98"/>
          <p:cNvSpPr>
            <a:spLocks noChangeAspect="1" noEditPoints="1"/>
          </p:cNvSpPr>
          <p:nvPr/>
        </p:nvSpPr>
        <p:spPr bwMode="auto">
          <a:xfrm>
            <a:off x="3045116" y="2355850"/>
            <a:ext cx="430683" cy="301752"/>
          </a:xfrm>
          <a:custGeom>
            <a:avLst/>
            <a:gdLst>
              <a:gd name="T0" fmla="*/ 0 w 148"/>
              <a:gd name="T1" fmla="*/ 15 h 104"/>
              <a:gd name="T2" fmla="*/ 0 w 148"/>
              <a:gd name="T3" fmla="*/ 89 h 104"/>
              <a:gd name="T4" fmla="*/ 15 w 148"/>
              <a:gd name="T5" fmla="*/ 104 h 104"/>
              <a:gd name="T6" fmla="*/ 133 w 148"/>
              <a:gd name="T7" fmla="*/ 104 h 104"/>
              <a:gd name="T8" fmla="*/ 148 w 148"/>
              <a:gd name="T9" fmla="*/ 89 h 104"/>
              <a:gd name="T10" fmla="*/ 148 w 148"/>
              <a:gd name="T11" fmla="*/ 15 h 104"/>
              <a:gd name="T12" fmla="*/ 133 w 148"/>
              <a:gd name="T13" fmla="*/ 0 h 104"/>
              <a:gd name="T14" fmla="*/ 15 w 148"/>
              <a:gd name="T15" fmla="*/ 0 h 104"/>
              <a:gd name="T16" fmla="*/ 0 w 148"/>
              <a:gd name="T17" fmla="*/ 15 h 104"/>
              <a:gd name="T18" fmla="*/ 133 w 148"/>
              <a:gd name="T19" fmla="*/ 15 h 104"/>
              <a:gd name="T20" fmla="*/ 133 w 148"/>
              <a:gd name="T21" fmla="*/ 89 h 104"/>
              <a:gd name="T22" fmla="*/ 15 w 148"/>
              <a:gd name="T23" fmla="*/ 89 h 104"/>
              <a:gd name="T24" fmla="*/ 15 w 148"/>
              <a:gd name="T25" fmla="*/ 15 h 104"/>
              <a:gd name="T26" fmla="*/ 133 w 148"/>
              <a:gd name="T27" fmla="*/ 1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104">
                <a:moveTo>
                  <a:pt x="0" y="15"/>
                </a:moveTo>
                <a:cubicBezTo>
                  <a:pt x="0" y="89"/>
                  <a:pt x="0" y="89"/>
                  <a:pt x="0" y="89"/>
                </a:cubicBezTo>
                <a:cubicBezTo>
                  <a:pt x="0" y="97"/>
                  <a:pt x="7" y="104"/>
                  <a:pt x="15" y="104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41" y="104"/>
                  <a:pt x="148" y="97"/>
                  <a:pt x="148" y="8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133" y="15"/>
                </a:moveTo>
                <a:cubicBezTo>
                  <a:pt x="133" y="89"/>
                  <a:pt x="133" y="89"/>
                  <a:pt x="133" y="89"/>
                </a:cubicBezTo>
                <a:cubicBezTo>
                  <a:pt x="15" y="89"/>
                  <a:pt x="15" y="89"/>
                  <a:pt x="15" y="89"/>
                </a:cubicBezTo>
                <a:cubicBezTo>
                  <a:pt x="15" y="15"/>
                  <a:pt x="15" y="15"/>
                  <a:pt x="15" y="15"/>
                </a:cubicBezTo>
                <a:lnTo>
                  <a:pt x="133" y="15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Freeform 99"/>
          <p:cNvSpPr>
            <a:spLocks noChangeAspect="1" noEditPoints="1"/>
          </p:cNvSpPr>
          <p:nvPr/>
        </p:nvSpPr>
        <p:spPr bwMode="auto">
          <a:xfrm>
            <a:off x="4660405" y="2355850"/>
            <a:ext cx="299843" cy="301752"/>
          </a:xfrm>
          <a:custGeom>
            <a:avLst/>
            <a:gdLst>
              <a:gd name="T0" fmla="*/ 143 w 148"/>
              <a:gd name="T1" fmla="*/ 55 h 149"/>
              <a:gd name="T2" fmla="*/ 88 w 148"/>
              <a:gd name="T3" fmla="*/ 40 h 149"/>
              <a:gd name="T4" fmla="*/ 79 w 148"/>
              <a:gd name="T5" fmla="*/ 4 h 149"/>
              <a:gd name="T6" fmla="*/ 72 w 148"/>
              <a:gd name="T7" fmla="*/ 1 h 149"/>
              <a:gd name="T8" fmla="*/ 5 w 148"/>
              <a:gd name="T9" fmla="*/ 18 h 149"/>
              <a:gd name="T10" fmla="*/ 0 w 148"/>
              <a:gd name="T11" fmla="*/ 25 h 149"/>
              <a:gd name="T12" fmla="*/ 24 w 148"/>
              <a:gd name="T13" fmla="*/ 114 h 149"/>
              <a:gd name="T14" fmla="*/ 31 w 148"/>
              <a:gd name="T15" fmla="*/ 118 h 149"/>
              <a:gd name="T16" fmla="*/ 58 w 148"/>
              <a:gd name="T17" fmla="*/ 111 h 149"/>
              <a:gd name="T18" fmla="*/ 54 w 148"/>
              <a:gd name="T19" fmla="*/ 125 h 149"/>
              <a:gd name="T20" fmla="*/ 59 w 148"/>
              <a:gd name="T21" fmla="*/ 132 h 149"/>
              <a:gd name="T22" fmla="*/ 119 w 148"/>
              <a:gd name="T23" fmla="*/ 148 h 149"/>
              <a:gd name="T24" fmla="*/ 126 w 148"/>
              <a:gd name="T25" fmla="*/ 144 h 149"/>
              <a:gd name="T26" fmla="*/ 148 w 148"/>
              <a:gd name="T27" fmla="*/ 62 h 149"/>
              <a:gd name="T28" fmla="*/ 143 w 148"/>
              <a:gd name="T29" fmla="*/ 55 h 149"/>
              <a:gd name="T30" fmla="*/ 12 w 148"/>
              <a:gd name="T31" fmla="*/ 27 h 149"/>
              <a:gd name="T32" fmla="*/ 70 w 148"/>
              <a:gd name="T33" fmla="*/ 12 h 149"/>
              <a:gd name="T34" fmla="*/ 91 w 148"/>
              <a:gd name="T35" fmla="*/ 91 h 149"/>
              <a:gd name="T36" fmla="*/ 34 w 148"/>
              <a:gd name="T37" fmla="*/ 107 h 149"/>
              <a:gd name="T38" fmla="*/ 12 w 148"/>
              <a:gd name="T39" fmla="*/ 27 h 149"/>
              <a:gd name="T40" fmla="*/ 116 w 148"/>
              <a:gd name="T41" fmla="*/ 137 h 149"/>
              <a:gd name="T42" fmla="*/ 66 w 148"/>
              <a:gd name="T43" fmla="*/ 123 h 149"/>
              <a:gd name="T44" fmla="*/ 70 w 148"/>
              <a:gd name="T45" fmla="*/ 108 h 149"/>
              <a:gd name="T46" fmla="*/ 98 w 148"/>
              <a:gd name="T47" fmla="*/ 100 h 149"/>
              <a:gd name="T48" fmla="*/ 103 w 148"/>
              <a:gd name="T49" fmla="*/ 93 h 149"/>
              <a:gd name="T50" fmla="*/ 91 w 148"/>
              <a:gd name="T51" fmla="*/ 52 h 149"/>
              <a:gd name="T52" fmla="*/ 135 w 148"/>
              <a:gd name="T53" fmla="*/ 64 h 149"/>
              <a:gd name="T54" fmla="*/ 116 w 148"/>
              <a:gd name="T55" fmla="*/ 13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8" h="149">
                <a:moveTo>
                  <a:pt x="143" y="55"/>
                </a:moveTo>
                <a:cubicBezTo>
                  <a:pt x="88" y="40"/>
                  <a:pt x="88" y="40"/>
                  <a:pt x="88" y="40"/>
                </a:cubicBezTo>
                <a:cubicBezTo>
                  <a:pt x="79" y="4"/>
                  <a:pt x="79" y="4"/>
                  <a:pt x="79" y="4"/>
                </a:cubicBezTo>
                <a:cubicBezTo>
                  <a:pt x="78" y="1"/>
                  <a:pt x="75" y="0"/>
                  <a:pt x="72" y="1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19"/>
                  <a:pt x="0" y="22"/>
                  <a:pt x="0" y="25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7"/>
                  <a:pt x="28" y="119"/>
                  <a:pt x="31" y="118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28"/>
                  <a:pt x="56" y="131"/>
                  <a:pt x="59" y="132"/>
                </a:cubicBezTo>
                <a:cubicBezTo>
                  <a:pt x="119" y="148"/>
                  <a:pt x="119" y="148"/>
                  <a:pt x="119" y="148"/>
                </a:cubicBezTo>
                <a:cubicBezTo>
                  <a:pt x="122" y="149"/>
                  <a:pt x="125" y="147"/>
                  <a:pt x="126" y="144"/>
                </a:cubicBezTo>
                <a:cubicBezTo>
                  <a:pt x="148" y="62"/>
                  <a:pt x="148" y="62"/>
                  <a:pt x="148" y="62"/>
                </a:cubicBezTo>
                <a:cubicBezTo>
                  <a:pt x="148" y="59"/>
                  <a:pt x="146" y="56"/>
                  <a:pt x="143" y="55"/>
                </a:cubicBezTo>
                <a:close/>
                <a:moveTo>
                  <a:pt x="12" y="27"/>
                </a:moveTo>
                <a:cubicBezTo>
                  <a:pt x="70" y="12"/>
                  <a:pt x="70" y="12"/>
                  <a:pt x="70" y="12"/>
                </a:cubicBezTo>
                <a:cubicBezTo>
                  <a:pt x="91" y="91"/>
                  <a:pt x="91" y="91"/>
                  <a:pt x="91" y="91"/>
                </a:cubicBezTo>
                <a:cubicBezTo>
                  <a:pt x="34" y="107"/>
                  <a:pt x="34" y="107"/>
                  <a:pt x="34" y="107"/>
                </a:cubicBezTo>
                <a:lnTo>
                  <a:pt x="12" y="27"/>
                </a:lnTo>
                <a:close/>
                <a:moveTo>
                  <a:pt x="116" y="137"/>
                </a:moveTo>
                <a:cubicBezTo>
                  <a:pt x="66" y="123"/>
                  <a:pt x="66" y="123"/>
                  <a:pt x="66" y="123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102" y="99"/>
                  <a:pt x="103" y="96"/>
                  <a:pt x="103" y="93"/>
                </a:cubicBezTo>
                <a:cubicBezTo>
                  <a:pt x="91" y="52"/>
                  <a:pt x="91" y="52"/>
                  <a:pt x="91" y="52"/>
                </a:cubicBezTo>
                <a:cubicBezTo>
                  <a:pt x="135" y="64"/>
                  <a:pt x="135" y="64"/>
                  <a:pt x="135" y="64"/>
                </a:cubicBezTo>
                <a:lnTo>
                  <a:pt x="116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1" name="Freeform 79"/>
          <p:cNvSpPr>
            <a:spLocks noChangeAspect="1" noEditPoints="1"/>
          </p:cNvSpPr>
          <p:nvPr/>
        </p:nvSpPr>
        <p:spPr bwMode="auto">
          <a:xfrm>
            <a:off x="6331032" y="2355850"/>
            <a:ext cx="266688" cy="301752"/>
          </a:xfrm>
          <a:custGeom>
            <a:avLst/>
            <a:gdLst>
              <a:gd name="T0" fmla="*/ 104 w 118"/>
              <a:gd name="T1" fmla="*/ 0 h 133"/>
              <a:gd name="T2" fmla="*/ 15 w 118"/>
              <a:gd name="T3" fmla="*/ 0 h 133"/>
              <a:gd name="T4" fmla="*/ 0 w 118"/>
              <a:gd name="T5" fmla="*/ 15 h 133"/>
              <a:gd name="T6" fmla="*/ 0 w 118"/>
              <a:gd name="T7" fmla="*/ 118 h 133"/>
              <a:gd name="T8" fmla="*/ 15 w 118"/>
              <a:gd name="T9" fmla="*/ 133 h 133"/>
              <a:gd name="T10" fmla="*/ 104 w 118"/>
              <a:gd name="T11" fmla="*/ 133 h 133"/>
              <a:gd name="T12" fmla="*/ 118 w 118"/>
              <a:gd name="T13" fmla="*/ 118 h 133"/>
              <a:gd name="T14" fmla="*/ 118 w 118"/>
              <a:gd name="T15" fmla="*/ 15 h 133"/>
              <a:gd name="T16" fmla="*/ 104 w 118"/>
              <a:gd name="T17" fmla="*/ 0 h 133"/>
              <a:gd name="T18" fmla="*/ 104 w 118"/>
              <a:gd name="T19" fmla="*/ 118 h 133"/>
              <a:gd name="T20" fmla="*/ 15 w 118"/>
              <a:gd name="T21" fmla="*/ 118 h 133"/>
              <a:gd name="T22" fmla="*/ 15 w 118"/>
              <a:gd name="T23" fmla="*/ 15 h 133"/>
              <a:gd name="T24" fmla="*/ 104 w 118"/>
              <a:gd name="T25" fmla="*/ 15 h 133"/>
              <a:gd name="T26" fmla="*/ 104 w 118"/>
              <a:gd name="T27" fmla="*/ 118 h 133"/>
              <a:gd name="T28" fmla="*/ 67 w 118"/>
              <a:gd name="T29" fmla="*/ 81 h 133"/>
              <a:gd name="T30" fmla="*/ 30 w 118"/>
              <a:gd name="T31" fmla="*/ 81 h 133"/>
              <a:gd name="T32" fmla="*/ 30 w 118"/>
              <a:gd name="T33" fmla="*/ 89 h 133"/>
              <a:gd name="T34" fmla="*/ 67 w 118"/>
              <a:gd name="T35" fmla="*/ 89 h 133"/>
              <a:gd name="T36" fmla="*/ 67 w 118"/>
              <a:gd name="T37" fmla="*/ 81 h 133"/>
              <a:gd name="T38" fmla="*/ 89 w 118"/>
              <a:gd name="T39" fmla="*/ 52 h 133"/>
              <a:gd name="T40" fmla="*/ 59 w 118"/>
              <a:gd name="T41" fmla="*/ 52 h 133"/>
              <a:gd name="T42" fmla="*/ 59 w 118"/>
              <a:gd name="T43" fmla="*/ 59 h 133"/>
              <a:gd name="T44" fmla="*/ 89 w 118"/>
              <a:gd name="T45" fmla="*/ 59 h 133"/>
              <a:gd name="T46" fmla="*/ 89 w 118"/>
              <a:gd name="T47" fmla="*/ 52 h 133"/>
              <a:gd name="T48" fmla="*/ 59 w 118"/>
              <a:gd name="T49" fmla="*/ 44 h 133"/>
              <a:gd name="T50" fmla="*/ 89 w 118"/>
              <a:gd name="T51" fmla="*/ 44 h 133"/>
              <a:gd name="T52" fmla="*/ 89 w 118"/>
              <a:gd name="T53" fmla="*/ 30 h 133"/>
              <a:gd name="T54" fmla="*/ 59 w 118"/>
              <a:gd name="T55" fmla="*/ 30 h 133"/>
              <a:gd name="T56" fmla="*/ 59 w 118"/>
              <a:gd name="T57" fmla="*/ 44 h 133"/>
              <a:gd name="T58" fmla="*/ 52 w 118"/>
              <a:gd name="T59" fmla="*/ 30 h 133"/>
              <a:gd name="T60" fmla="*/ 30 w 118"/>
              <a:gd name="T61" fmla="*/ 30 h 133"/>
              <a:gd name="T62" fmla="*/ 30 w 118"/>
              <a:gd name="T63" fmla="*/ 59 h 133"/>
              <a:gd name="T64" fmla="*/ 52 w 118"/>
              <a:gd name="T65" fmla="*/ 59 h 133"/>
              <a:gd name="T66" fmla="*/ 52 w 118"/>
              <a:gd name="T67" fmla="*/ 30 h 133"/>
              <a:gd name="T68" fmla="*/ 44 w 118"/>
              <a:gd name="T69" fmla="*/ 66 h 133"/>
              <a:gd name="T70" fmla="*/ 30 w 118"/>
              <a:gd name="T71" fmla="*/ 66 h 133"/>
              <a:gd name="T72" fmla="*/ 30 w 118"/>
              <a:gd name="T73" fmla="*/ 74 h 133"/>
              <a:gd name="T74" fmla="*/ 44 w 118"/>
              <a:gd name="T75" fmla="*/ 74 h 133"/>
              <a:gd name="T76" fmla="*/ 44 w 118"/>
              <a:gd name="T77" fmla="*/ 66 h 133"/>
              <a:gd name="T78" fmla="*/ 52 w 118"/>
              <a:gd name="T79" fmla="*/ 74 h 133"/>
              <a:gd name="T80" fmla="*/ 89 w 118"/>
              <a:gd name="T81" fmla="*/ 74 h 133"/>
              <a:gd name="T82" fmla="*/ 89 w 118"/>
              <a:gd name="T83" fmla="*/ 66 h 133"/>
              <a:gd name="T84" fmla="*/ 52 w 118"/>
              <a:gd name="T85" fmla="*/ 66 h 133"/>
              <a:gd name="T86" fmla="*/ 52 w 118"/>
              <a:gd name="T87" fmla="*/ 74 h 133"/>
              <a:gd name="T88" fmla="*/ 89 w 118"/>
              <a:gd name="T89" fmla="*/ 96 h 133"/>
              <a:gd name="T90" fmla="*/ 30 w 118"/>
              <a:gd name="T91" fmla="*/ 96 h 133"/>
              <a:gd name="T92" fmla="*/ 30 w 118"/>
              <a:gd name="T93" fmla="*/ 103 h 133"/>
              <a:gd name="T94" fmla="*/ 89 w 118"/>
              <a:gd name="T95" fmla="*/ 103 h 133"/>
              <a:gd name="T96" fmla="*/ 89 w 118"/>
              <a:gd name="T97" fmla="*/ 96 h 133"/>
              <a:gd name="T98" fmla="*/ 74 w 118"/>
              <a:gd name="T99" fmla="*/ 89 h 133"/>
              <a:gd name="T100" fmla="*/ 89 w 118"/>
              <a:gd name="T101" fmla="*/ 89 h 133"/>
              <a:gd name="T102" fmla="*/ 89 w 118"/>
              <a:gd name="T103" fmla="*/ 81 h 133"/>
              <a:gd name="T104" fmla="*/ 74 w 118"/>
              <a:gd name="T105" fmla="*/ 81 h 133"/>
              <a:gd name="T106" fmla="*/ 74 w 118"/>
              <a:gd name="T107" fmla="*/ 8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33">
                <a:moveTo>
                  <a:pt x="10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12" y="133"/>
                  <a:pt x="118" y="126"/>
                  <a:pt x="118" y="118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7"/>
                  <a:pt x="112" y="0"/>
                  <a:pt x="104" y="0"/>
                </a:cubicBezTo>
                <a:close/>
                <a:moveTo>
                  <a:pt x="10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118"/>
                </a:lnTo>
                <a:close/>
                <a:moveTo>
                  <a:pt x="67" y="81"/>
                </a:moveTo>
                <a:cubicBezTo>
                  <a:pt x="30" y="81"/>
                  <a:pt x="30" y="81"/>
                  <a:pt x="30" y="81"/>
                </a:cubicBezTo>
                <a:cubicBezTo>
                  <a:pt x="30" y="89"/>
                  <a:pt x="30" y="89"/>
                  <a:pt x="30" y="89"/>
                </a:cubicBezTo>
                <a:cubicBezTo>
                  <a:pt x="67" y="89"/>
                  <a:pt x="67" y="89"/>
                  <a:pt x="67" y="89"/>
                </a:cubicBezTo>
                <a:lnTo>
                  <a:pt x="67" y="81"/>
                </a:lnTo>
                <a:close/>
                <a:moveTo>
                  <a:pt x="89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59"/>
                  <a:pt x="59" y="59"/>
                  <a:pt x="59" y="59"/>
                </a:cubicBezTo>
                <a:cubicBezTo>
                  <a:pt x="89" y="59"/>
                  <a:pt x="89" y="59"/>
                  <a:pt x="89" y="59"/>
                </a:cubicBezTo>
                <a:lnTo>
                  <a:pt x="89" y="52"/>
                </a:lnTo>
                <a:close/>
                <a:moveTo>
                  <a:pt x="59" y="44"/>
                </a:moveTo>
                <a:cubicBezTo>
                  <a:pt x="89" y="44"/>
                  <a:pt x="89" y="44"/>
                  <a:pt x="89" y="44"/>
                </a:cubicBezTo>
                <a:cubicBezTo>
                  <a:pt x="89" y="30"/>
                  <a:pt x="89" y="30"/>
                  <a:pt x="89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4"/>
                </a:lnTo>
                <a:close/>
                <a:moveTo>
                  <a:pt x="52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59"/>
                  <a:pt x="30" y="59"/>
                  <a:pt x="30" y="59"/>
                </a:cubicBezTo>
                <a:cubicBezTo>
                  <a:pt x="52" y="59"/>
                  <a:pt x="52" y="59"/>
                  <a:pt x="52" y="59"/>
                </a:cubicBezTo>
                <a:lnTo>
                  <a:pt x="52" y="30"/>
                </a:lnTo>
                <a:close/>
                <a:moveTo>
                  <a:pt x="44" y="66"/>
                </a:moveTo>
                <a:cubicBezTo>
                  <a:pt x="30" y="66"/>
                  <a:pt x="30" y="66"/>
                  <a:pt x="30" y="66"/>
                </a:cubicBezTo>
                <a:cubicBezTo>
                  <a:pt x="30" y="74"/>
                  <a:pt x="30" y="74"/>
                  <a:pt x="30" y="74"/>
                </a:cubicBezTo>
                <a:cubicBezTo>
                  <a:pt x="44" y="74"/>
                  <a:pt x="44" y="74"/>
                  <a:pt x="44" y="74"/>
                </a:cubicBezTo>
                <a:lnTo>
                  <a:pt x="44" y="66"/>
                </a:lnTo>
                <a:close/>
                <a:moveTo>
                  <a:pt x="52" y="74"/>
                </a:moveTo>
                <a:cubicBezTo>
                  <a:pt x="89" y="74"/>
                  <a:pt x="89" y="74"/>
                  <a:pt x="89" y="74"/>
                </a:cubicBezTo>
                <a:cubicBezTo>
                  <a:pt x="89" y="66"/>
                  <a:pt x="89" y="66"/>
                  <a:pt x="89" y="66"/>
                </a:cubicBezTo>
                <a:cubicBezTo>
                  <a:pt x="52" y="66"/>
                  <a:pt x="52" y="66"/>
                  <a:pt x="52" y="66"/>
                </a:cubicBezTo>
                <a:lnTo>
                  <a:pt x="52" y="74"/>
                </a:lnTo>
                <a:close/>
                <a:moveTo>
                  <a:pt x="89" y="96"/>
                </a:moveTo>
                <a:cubicBezTo>
                  <a:pt x="30" y="96"/>
                  <a:pt x="30" y="96"/>
                  <a:pt x="30" y="96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9" y="103"/>
                  <a:pt x="89" y="103"/>
                  <a:pt x="89" y="103"/>
                </a:cubicBezTo>
                <a:lnTo>
                  <a:pt x="89" y="96"/>
                </a:lnTo>
                <a:close/>
                <a:moveTo>
                  <a:pt x="74" y="89"/>
                </a:moveTo>
                <a:cubicBezTo>
                  <a:pt x="89" y="89"/>
                  <a:pt x="89" y="89"/>
                  <a:pt x="89" y="89"/>
                </a:cubicBezTo>
                <a:cubicBezTo>
                  <a:pt x="89" y="81"/>
                  <a:pt x="89" y="81"/>
                  <a:pt x="89" y="81"/>
                </a:cubicBezTo>
                <a:cubicBezTo>
                  <a:pt x="74" y="81"/>
                  <a:pt x="74" y="81"/>
                  <a:pt x="74" y="81"/>
                </a:cubicBezTo>
                <a:lnTo>
                  <a:pt x="74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" name="Freeform 97"/>
          <p:cNvSpPr>
            <a:spLocks noChangeAspect="1" noEditPoints="1"/>
          </p:cNvSpPr>
          <p:nvPr/>
        </p:nvSpPr>
        <p:spPr bwMode="auto">
          <a:xfrm>
            <a:off x="4209093" y="2355850"/>
            <a:ext cx="234936" cy="301752"/>
          </a:xfrm>
          <a:custGeom>
            <a:avLst/>
            <a:gdLst>
              <a:gd name="T0" fmla="*/ 88 w 103"/>
              <a:gd name="T1" fmla="*/ 0 h 132"/>
              <a:gd name="T2" fmla="*/ 15 w 103"/>
              <a:gd name="T3" fmla="*/ 0 h 132"/>
              <a:gd name="T4" fmla="*/ 0 w 103"/>
              <a:gd name="T5" fmla="*/ 14 h 132"/>
              <a:gd name="T6" fmla="*/ 0 w 103"/>
              <a:gd name="T7" fmla="*/ 118 h 132"/>
              <a:gd name="T8" fmla="*/ 15 w 103"/>
              <a:gd name="T9" fmla="*/ 132 h 132"/>
              <a:gd name="T10" fmla="*/ 88 w 103"/>
              <a:gd name="T11" fmla="*/ 132 h 132"/>
              <a:gd name="T12" fmla="*/ 103 w 103"/>
              <a:gd name="T13" fmla="*/ 118 h 132"/>
              <a:gd name="T14" fmla="*/ 103 w 103"/>
              <a:gd name="T15" fmla="*/ 14 h 132"/>
              <a:gd name="T16" fmla="*/ 88 w 103"/>
              <a:gd name="T17" fmla="*/ 0 h 132"/>
              <a:gd name="T18" fmla="*/ 88 w 103"/>
              <a:gd name="T19" fmla="*/ 118 h 132"/>
              <a:gd name="T20" fmla="*/ 15 w 103"/>
              <a:gd name="T21" fmla="*/ 118 h 132"/>
              <a:gd name="T22" fmla="*/ 15 w 103"/>
              <a:gd name="T23" fmla="*/ 14 h 132"/>
              <a:gd name="T24" fmla="*/ 88 w 103"/>
              <a:gd name="T25" fmla="*/ 14 h 132"/>
              <a:gd name="T26" fmla="*/ 88 w 103"/>
              <a:gd name="T27" fmla="*/ 1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32">
                <a:moveTo>
                  <a:pt x="88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6" y="132"/>
                  <a:pt x="15" y="132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6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6" y="0"/>
                  <a:pt x="88" y="0"/>
                </a:cubicBezTo>
                <a:close/>
                <a:moveTo>
                  <a:pt x="88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4"/>
                  <a:pt x="15" y="14"/>
                  <a:pt x="15" y="14"/>
                </a:cubicBezTo>
                <a:cubicBezTo>
                  <a:pt x="88" y="14"/>
                  <a:pt x="88" y="14"/>
                  <a:pt x="88" y="14"/>
                </a:cubicBezTo>
                <a:lnTo>
                  <a:pt x="88" y="11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" name="Freeform 57"/>
          <p:cNvSpPr>
            <a:spLocks noChangeAspect="1" noEditPoints="1"/>
          </p:cNvSpPr>
          <p:nvPr/>
        </p:nvSpPr>
        <p:spPr bwMode="auto">
          <a:xfrm>
            <a:off x="1889125" y="1698210"/>
            <a:ext cx="201454" cy="347187"/>
          </a:xfrm>
          <a:custGeom>
            <a:avLst/>
            <a:gdLst>
              <a:gd name="T0" fmla="*/ 378 w 382"/>
              <a:gd name="T1" fmla="*/ 331 h 661"/>
              <a:gd name="T2" fmla="*/ 378 w 382"/>
              <a:gd name="T3" fmla="*/ 331 h 661"/>
              <a:gd name="T4" fmla="*/ 364 w 382"/>
              <a:gd name="T5" fmla="*/ 305 h 661"/>
              <a:gd name="T6" fmla="*/ 337 w 382"/>
              <a:gd name="T7" fmla="*/ 319 h 661"/>
              <a:gd name="T8" fmla="*/ 190 w 382"/>
              <a:gd name="T9" fmla="*/ 428 h 661"/>
              <a:gd name="T10" fmla="*/ 190 w 382"/>
              <a:gd name="T11" fmla="*/ 428 h 661"/>
              <a:gd name="T12" fmla="*/ 43 w 382"/>
              <a:gd name="T13" fmla="*/ 319 h 661"/>
              <a:gd name="T14" fmla="*/ 17 w 382"/>
              <a:gd name="T15" fmla="*/ 304 h 661"/>
              <a:gd name="T16" fmla="*/ 2 w 382"/>
              <a:gd name="T17" fmla="*/ 331 h 661"/>
              <a:gd name="T18" fmla="*/ 139 w 382"/>
              <a:gd name="T19" fmla="*/ 464 h 661"/>
              <a:gd name="T20" fmla="*/ 139 w 382"/>
              <a:gd name="T21" fmla="*/ 467 h 661"/>
              <a:gd name="T22" fmla="*/ 139 w 382"/>
              <a:gd name="T23" fmla="*/ 610 h 661"/>
              <a:gd name="T24" fmla="*/ 82 w 382"/>
              <a:gd name="T25" fmla="*/ 611 h 661"/>
              <a:gd name="T26" fmla="*/ 26 w 382"/>
              <a:gd name="T27" fmla="*/ 636 h 661"/>
              <a:gd name="T28" fmla="*/ 83 w 382"/>
              <a:gd name="T29" fmla="*/ 661 h 661"/>
              <a:gd name="T30" fmla="*/ 294 w 382"/>
              <a:gd name="T31" fmla="*/ 660 h 661"/>
              <a:gd name="T32" fmla="*/ 343 w 382"/>
              <a:gd name="T33" fmla="*/ 635 h 661"/>
              <a:gd name="T34" fmla="*/ 293 w 382"/>
              <a:gd name="T35" fmla="*/ 610 h 661"/>
              <a:gd name="T36" fmla="*/ 236 w 382"/>
              <a:gd name="T37" fmla="*/ 610 h 661"/>
              <a:gd name="T38" fmla="*/ 236 w 382"/>
              <a:gd name="T39" fmla="*/ 467 h 661"/>
              <a:gd name="T40" fmla="*/ 236 w 382"/>
              <a:gd name="T41" fmla="*/ 466 h 661"/>
              <a:gd name="T42" fmla="*/ 378 w 382"/>
              <a:gd name="T43" fmla="*/ 331 h 661"/>
              <a:gd name="T44" fmla="*/ 86 w 382"/>
              <a:gd name="T45" fmla="*/ 330 h 661"/>
              <a:gd name="T46" fmla="*/ 86 w 382"/>
              <a:gd name="T47" fmla="*/ 330 h 661"/>
              <a:gd name="T48" fmla="*/ 86 w 382"/>
              <a:gd name="T49" fmla="*/ 62 h 661"/>
              <a:gd name="T50" fmla="*/ 136 w 382"/>
              <a:gd name="T51" fmla="*/ 5 h 661"/>
              <a:gd name="T52" fmla="*/ 136 w 382"/>
              <a:gd name="T53" fmla="*/ 207 h 661"/>
              <a:gd name="T54" fmla="*/ 153 w 382"/>
              <a:gd name="T55" fmla="*/ 225 h 661"/>
              <a:gd name="T56" fmla="*/ 169 w 382"/>
              <a:gd name="T57" fmla="*/ 207 h 661"/>
              <a:gd name="T58" fmla="*/ 169 w 382"/>
              <a:gd name="T59" fmla="*/ 0 h 661"/>
              <a:gd name="T60" fmla="*/ 203 w 382"/>
              <a:gd name="T61" fmla="*/ 1 h 661"/>
              <a:gd name="T62" fmla="*/ 203 w 382"/>
              <a:gd name="T63" fmla="*/ 205 h 661"/>
              <a:gd name="T64" fmla="*/ 220 w 382"/>
              <a:gd name="T65" fmla="*/ 223 h 661"/>
              <a:gd name="T66" fmla="*/ 236 w 382"/>
              <a:gd name="T67" fmla="*/ 205 h 661"/>
              <a:gd name="T68" fmla="*/ 236 w 382"/>
              <a:gd name="T69" fmla="*/ 6 h 661"/>
              <a:gd name="T70" fmla="*/ 289 w 382"/>
              <a:gd name="T71" fmla="*/ 62 h 661"/>
              <a:gd name="T72" fmla="*/ 289 w 382"/>
              <a:gd name="T73" fmla="*/ 330 h 661"/>
              <a:gd name="T74" fmla="*/ 202 w 382"/>
              <a:gd name="T75" fmla="*/ 401 h 661"/>
              <a:gd name="T76" fmla="*/ 177 w 382"/>
              <a:gd name="T77" fmla="*/ 401 h 661"/>
              <a:gd name="T78" fmla="*/ 86 w 382"/>
              <a:gd name="T79" fmla="*/ 33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2" h="661">
                <a:moveTo>
                  <a:pt x="378" y="331"/>
                </a:moveTo>
                <a:lnTo>
                  <a:pt x="378" y="331"/>
                </a:lnTo>
                <a:cubicBezTo>
                  <a:pt x="382" y="320"/>
                  <a:pt x="375" y="308"/>
                  <a:pt x="364" y="305"/>
                </a:cubicBezTo>
                <a:cubicBezTo>
                  <a:pt x="353" y="301"/>
                  <a:pt x="341" y="308"/>
                  <a:pt x="337" y="319"/>
                </a:cubicBezTo>
                <a:cubicBezTo>
                  <a:pt x="318" y="382"/>
                  <a:pt x="260" y="428"/>
                  <a:pt x="190" y="428"/>
                </a:cubicBezTo>
                <a:lnTo>
                  <a:pt x="190" y="428"/>
                </a:lnTo>
                <a:cubicBezTo>
                  <a:pt x="121" y="428"/>
                  <a:pt x="62" y="382"/>
                  <a:pt x="43" y="319"/>
                </a:cubicBezTo>
                <a:cubicBezTo>
                  <a:pt x="40" y="307"/>
                  <a:pt x="28" y="301"/>
                  <a:pt x="17" y="304"/>
                </a:cubicBezTo>
                <a:cubicBezTo>
                  <a:pt x="5" y="308"/>
                  <a:pt x="0" y="320"/>
                  <a:pt x="2" y="331"/>
                </a:cubicBezTo>
                <a:cubicBezTo>
                  <a:pt x="22" y="396"/>
                  <a:pt x="74" y="446"/>
                  <a:pt x="139" y="464"/>
                </a:cubicBezTo>
                <a:cubicBezTo>
                  <a:pt x="139" y="465"/>
                  <a:pt x="139" y="466"/>
                  <a:pt x="139" y="467"/>
                </a:cubicBezTo>
                <a:lnTo>
                  <a:pt x="139" y="610"/>
                </a:lnTo>
                <a:lnTo>
                  <a:pt x="82" y="611"/>
                </a:lnTo>
                <a:cubicBezTo>
                  <a:pt x="48" y="611"/>
                  <a:pt x="26" y="613"/>
                  <a:pt x="26" y="636"/>
                </a:cubicBezTo>
                <a:cubicBezTo>
                  <a:pt x="26" y="659"/>
                  <a:pt x="49" y="661"/>
                  <a:pt x="83" y="661"/>
                </a:cubicBezTo>
                <a:lnTo>
                  <a:pt x="294" y="660"/>
                </a:lnTo>
                <a:cubicBezTo>
                  <a:pt x="334" y="660"/>
                  <a:pt x="343" y="650"/>
                  <a:pt x="343" y="635"/>
                </a:cubicBezTo>
                <a:cubicBezTo>
                  <a:pt x="343" y="620"/>
                  <a:pt x="337" y="610"/>
                  <a:pt x="293" y="610"/>
                </a:cubicBezTo>
                <a:lnTo>
                  <a:pt x="236" y="610"/>
                </a:lnTo>
                <a:lnTo>
                  <a:pt x="236" y="467"/>
                </a:lnTo>
                <a:cubicBezTo>
                  <a:pt x="236" y="466"/>
                  <a:pt x="236" y="466"/>
                  <a:pt x="236" y="466"/>
                </a:cubicBezTo>
                <a:cubicBezTo>
                  <a:pt x="304" y="449"/>
                  <a:pt x="358" y="398"/>
                  <a:pt x="378" y="331"/>
                </a:cubicBezTo>
                <a:close/>
                <a:moveTo>
                  <a:pt x="86" y="330"/>
                </a:moveTo>
                <a:lnTo>
                  <a:pt x="86" y="330"/>
                </a:lnTo>
                <a:lnTo>
                  <a:pt x="86" y="62"/>
                </a:lnTo>
                <a:cubicBezTo>
                  <a:pt x="86" y="36"/>
                  <a:pt x="109" y="14"/>
                  <a:pt x="136" y="5"/>
                </a:cubicBezTo>
                <a:lnTo>
                  <a:pt x="136" y="207"/>
                </a:lnTo>
                <a:cubicBezTo>
                  <a:pt x="136" y="217"/>
                  <a:pt x="144" y="225"/>
                  <a:pt x="153" y="225"/>
                </a:cubicBezTo>
                <a:cubicBezTo>
                  <a:pt x="162" y="225"/>
                  <a:pt x="169" y="217"/>
                  <a:pt x="169" y="207"/>
                </a:cubicBezTo>
                <a:lnTo>
                  <a:pt x="169" y="0"/>
                </a:lnTo>
                <a:lnTo>
                  <a:pt x="203" y="1"/>
                </a:lnTo>
                <a:lnTo>
                  <a:pt x="203" y="205"/>
                </a:lnTo>
                <a:cubicBezTo>
                  <a:pt x="203" y="215"/>
                  <a:pt x="211" y="223"/>
                  <a:pt x="220" y="223"/>
                </a:cubicBezTo>
                <a:cubicBezTo>
                  <a:pt x="229" y="223"/>
                  <a:pt x="236" y="215"/>
                  <a:pt x="236" y="205"/>
                </a:cubicBezTo>
                <a:lnTo>
                  <a:pt x="236" y="6"/>
                </a:lnTo>
                <a:cubicBezTo>
                  <a:pt x="265" y="15"/>
                  <a:pt x="289" y="37"/>
                  <a:pt x="289" y="62"/>
                </a:cubicBezTo>
                <a:lnTo>
                  <a:pt x="289" y="330"/>
                </a:lnTo>
                <a:cubicBezTo>
                  <a:pt x="289" y="364"/>
                  <a:pt x="253" y="397"/>
                  <a:pt x="202" y="401"/>
                </a:cubicBezTo>
                <a:lnTo>
                  <a:pt x="177" y="401"/>
                </a:lnTo>
                <a:cubicBezTo>
                  <a:pt x="137" y="401"/>
                  <a:pt x="86" y="364"/>
                  <a:pt x="86" y="33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" name="Freeform 43"/>
          <p:cNvSpPr>
            <a:spLocks noChangeAspect="1" noEditPoints="1"/>
          </p:cNvSpPr>
          <p:nvPr/>
        </p:nvSpPr>
        <p:spPr bwMode="auto">
          <a:xfrm>
            <a:off x="7428323" y="2978023"/>
            <a:ext cx="434667" cy="301752"/>
          </a:xfrm>
          <a:custGeom>
            <a:avLst/>
            <a:gdLst>
              <a:gd name="T0" fmla="*/ 353 w 380"/>
              <a:gd name="T1" fmla="*/ 216 h 270"/>
              <a:gd name="T2" fmla="*/ 353 w 380"/>
              <a:gd name="T3" fmla="*/ 216 h 270"/>
              <a:gd name="T4" fmla="*/ 163 w 380"/>
              <a:gd name="T5" fmla="*/ 216 h 270"/>
              <a:gd name="T6" fmla="*/ 135 w 380"/>
              <a:gd name="T7" fmla="*/ 243 h 270"/>
              <a:gd name="T8" fmla="*/ 163 w 380"/>
              <a:gd name="T9" fmla="*/ 270 h 270"/>
              <a:gd name="T10" fmla="*/ 353 w 380"/>
              <a:gd name="T11" fmla="*/ 270 h 270"/>
              <a:gd name="T12" fmla="*/ 380 w 380"/>
              <a:gd name="T13" fmla="*/ 243 h 270"/>
              <a:gd name="T14" fmla="*/ 353 w 380"/>
              <a:gd name="T15" fmla="*/ 216 h 270"/>
              <a:gd name="T16" fmla="*/ 353 w 380"/>
              <a:gd name="T17" fmla="*/ 107 h 270"/>
              <a:gd name="T18" fmla="*/ 353 w 380"/>
              <a:gd name="T19" fmla="*/ 107 h 270"/>
              <a:gd name="T20" fmla="*/ 163 w 380"/>
              <a:gd name="T21" fmla="*/ 107 h 270"/>
              <a:gd name="T22" fmla="*/ 135 w 380"/>
              <a:gd name="T23" fmla="*/ 135 h 270"/>
              <a:gd name="T24" fmla="*/ 163 w 380"/>
              <a:gd name="T25" fmla="*/ 162 h 270"/>
              <a:gd name="T26" fmla="*/ 353 w 380"/>
              <a:gd name="T27" fmla="*/ 162 h 270"/>
              <a:gd name="T28" fmla="*/ 380 w 380"/>
              <a:gd name="T29" fmla="*/ 135 h 270"/>
              <a:gd name="T30" fmla="*/ 353 w 380"/>
              <a:gd name="T31" fmla="*/ 107 h 270"/>
              <a:gd name="T32" fmla="*/ 163 w 380"/>
              <a:gd name="T33" fmla="*/ 53 h 270"/>
              <a:gd name="T34" fmla="*/ 163 w 380"/>
              <a:gd name="T35" fmla="*/ 53 h 270"/>
              <a:gd name="T36" fmla="*/ 353 w 380"/>
              <a:gd name="T37" fmla="*/ 53 h 270"/>
              <a:gd name="T38" fmla="*/ 380 w 380"/>
              <a:gd name="T39" fmla="*/ 26 h 270"/>
              <a:gd name="T40" fmla="*/ 353 w 380"/>
              <a:gd name="T41" fmla="*/ 0 h 270"/>
              <a:gd name="T42" fmla="*/ 163 w 380"/>
              <a:gd name="T43" fmla="*/ 0 h 270"/>
              <a:gd name="T44" fmla="*/ 135 w 380"/>
              <a:gd name="T45" fmla="*/ 26 h 270"/>
              <a:gd name="T46" fmla="*/ 163 w 380"/>
              <a:gd name="T47" fmla="*/ 53 h 270"/>
              <a:gd name="T48" fmla="*/ 54 w 380"/>
              <a:gd name="T49" fmla="*/ 0 h 270"/>
              <a:gd name="T50" fmla="*/ 54 w 380"/>
              <a:gd name="T51" fmla="*/ 0 h 270"/>
              <a:gd name="T52" fmla="*/ 27 w 380"/>
              <a:gd name="T53" fmla="*/ 0 h 270"/>
              <a:gd name="T54" fmla="*/ 0 w 380"/>
              <a:gd name="T55" fmla="*/ 26 h 270"/>
              <a:gd name="T56" fmla="*/ 27 w 380"/>
              <a:gd name="T57" fmla="*/ 53 h 270"/>
              <a:gd name="T58" fmla="*/ 54 w 380"/>
              <a:gd name="T59" fmla="*/ 53 h 270"/>
              <a:gd name="T60" fmla="*/ 81 w 380"/>
              <a:gd name="T61" fmla="*/ 26 h 270"/>
              <a:gd name="T62" fmla="*/ 54 w 380"/>
              <a:gd name="T63" fmla="*/ 0 h 270"/>
              <a:gd name="T64" fmla="*/ 54 w 380"/>
              <a:gd name="T65" fmla="*/ 107 h 270"/>
              <a:gd name="T66" fmla="*/ 54 w 380"/>
              <a:gd name="T67" fmla="*/ 107 h 270"/>
              <a:gd name="T68" fmla="*/ 27 w 380"/>
              <a:gd name="T69" fmla="*/ 107 h 270"/>
              <a:gd name="T70" fmla="*/ 0 w 380"/>
              <a:gd name="T71" fmla="*/ 135 h 270"/>
              <a:gd name="T72" fmla="*/ 27 w 380"/>
              <a:gd name="T73" fmla="*/ 162 h 270"/>
              <a:gd name="T74" fmla="*/ 54 w 380"/>
              <a:gd name="T75" fmla="*/ 162 h 270"/>
              <a:gd name="T76" fmla="*/ 81 w 380"/>
              <a:gd name="T77" fmla="*/ 135 h 270"/>
              <a:gd name="T78" fmla="*/ 54 w 380"/>
              <a:gd name="T79" fmla="*/ 107 h 270"/>
              <a:gd name="T80" fmla="*/ 54 w 380"/>
              <a:gd name="T81" fmla="*/ 216 h 270"/>
              <a:gd name="T82" fmla="*/ 54 w 380"/>
              <a:gd name="T83" fmla="*/ 216 h 270"/>
              <a:gd name="T84" fmla="*/ 27 w 380"/>
              <a:gd name="T85" fmla="*/ 216 h 270"/>
              <a:gd name="T86" fmla="*/ 0 w 380"/>
              <a:gd name="T87" fmla="*/ 243 h 270"/>
              <a:gd name="T88" fmla="*/ 27 w 380"/>
              <a:gd name="T89" fmla="*/ 270 h 270"/>
              <a:gd name="T90" fmla="*/ 54 w 380"/>
              <a:gd name="T91" fmla="*/ 270 h 270"/>
              <a:gd name="T92" fmla="*/ 81 w 380"/>
              <a:gd name="T93" fmla="*/ 243 h 270"/>
              <a:gd name="T94" fmla="*/ 54 w 380"/>
              <a:gd name="T95" fmla="*/ 21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0" h="270">
                <a:moveTo>
                  <a:pt x="353" y="216"/>
                </a:moveTo>
                <a:lnTo>
                  <a:pt x="353" y="216"/>
                </a:lnTo>
                <a:lnTo>
                  <a:pt x="163" y="216"/>
                </a:lnTo>
                <a:cubicBezTo>
                  <a:pt x="148" y="216"/>
                  <a:pt x="135" y="228"/>
                  <a:pt x="135" y="243"/>
                </a:cubicBezTo>
                <a:cubicBezTo>
                  <a:pt x="135" y="258"/>
                  <a:pt x="148" y="270"/>
                  <a:pt x="163" y="270"/>
                </a:cubicBezTo>
                <a:lnTo>
                  <a:pt x="353" y="270"/>
                </a:lnTo>
                <a:cubicBezTo>
                  <a:pt x="368" y="270"/>
                  <a:pt x="380" y="258"/>
                  <a:pt x="380" y="243"/>
                </a:cubicBezTo>
                <a:cubicBezTo>
                  <a:pt x="380" y="228"/>
                  <a:pt x="368" y="216"/>
                  <a:pt x="353" y="216"/>
                </a:cubicBezTo>
                <a:close/>
                <a:moveTo>
                  <a:pt x="353" y="107"/>
                </a:moveTo>
                <a:lnTo>
                  <a:pt x="353" y="107"/>
                </a:lnTo>
                <a:lnTo>
                  <a:pt x="163" y="107"/>
                </a:lnTo>
                <a:cubicBezTo>
                  <a:pt x="148" y="107"/>
                  <a:pt x="135" y="120"/>
                  <a:pt x="135" y="135"/>
                </a:cubicBezTo>
                <a:cubicBezTo>
                  <a:pt x="135" y="150"/>
                  <a:pt x="148" y="162"/>
                  <a:pt x="163" y="162"/>
                </a:cubicBezTo>
                <a:lnTo>
                  <a:pt x="353" y="162"/>
                </a:lnTo>
                <a:cubicBezTo>
                  <a:pt x="368" y="162"/>
                  <a:pt x="380" y="150"/>
                  <a:pt x="380" y="135"/>
                </a:cubicBezTo>
                <a:cubicBezTo>
                  <a:pt x="380" y="120"/>
                  <a:pt x="368" y="107"/>
                  <a:pt x="353" y="107"/>
                </a:cubicBezTo>
                <a:close/>
                <a:moveTo>
                  <a:pt x="163" y="53"/>
                </a:moveTo>
                <a:lnTo>
                  <a:pt x="163" y="53"/>
                </a:lnTo>
                <a:lnTo>
                  <a:pt x="353" y="53"/>
                </a:lnTo>
                <a:cubicBezTo>
                  <a:pt x="368" y="53"/>
                  <a:pt x="380" y="41"/>
                  <a:pt x="380" y="26"/>
                </a:cubicBezTo>
                <a:cubicBezTo>
                  <a:pt x="380" y="11"/>
                  <a:pt x="368" y="0"/>
                  <a:pt x="353" y="0"/>
                </a:cubicBezTo>
                <a:lnTo>
                  <a:pt x="163" y="0"/>
                </a:lnTo>
                <a:cubicBezTo>
                  <a:pt x="148" y="0"/>
                  <a:pt x="135" y="11"/>
                  <a:pt x="135" y="26"/>
                </a:cubicBezTo>
                <a:cubicBezTo>
                  <a:pt x="135" y="41"/>
                  <a:pt x="148" y="53"/>
                  <a:pt x="163" y="53"/>
                </a:cubicBezTo>
                <a:close/>
                <a:moveTo>
                  <a:pt x="54" y="0"/>
                </a:moveTo>
                <a:lnTo>
                  <a:pt x="54" y="0"/>
                </a:lnTo>
                <a:lnTo>
                  <a:pt x="27" y="0"/>
                </a:lnTo>
                <a:cubicBezTo>
                  <a:pt x="12" y="0"/>
                  <a:pt x="0" y="11"/>
                  <a:pt x="0" y="26"/>
                </a:cubicBezTo>
                <a:cubicBezTo>
                  <a:pt x="0" y="41"/>
                  <a:pt x="12" y="53"/>
                  <a:pt x="27" y="53"/>
                </a:cubicBezTo>
                <a:lnTo>
                  <a:pt x="54" y="53"/>
                </a:lnTo>
                <a:cubicBezTo>
                  <a:pt x="69" y="53"/>
                  <a:pt x="81" y="41"/>
                  <a:pt x="81" y="26"/>
                </a:cubicBezTo>
                <a:cubicBezTo>
                  <a:pt x="81" y="11"/>
                  <a:pt x="69" y="0"/>
                  <a:pt x="54" y="0"/>
                </a:cubicBezTo>
                <a:close/>
                <a:moveTo>
                  <a:pt x="54" y="107"/>
                </a:moveTo>
                <a:lnTo>
                  <a:pt x="54" y="107"/>
                </a:lnTo>
                <a:lnTo>
                  <a:pt x="27" y="107"/>
                </a:lnTo>
                <a:cubicBezTo>
                  <a:pt x="12" y="107"/>
                  <a:pt x="0" y="120"/>
                  <a:pt x="0" y="135"/>
                </a:cubicBezTo>
                <a:cubicBezTo>
                  <a:pt x="0" y="150"/>
                  <a:pt x="12" y="162"/>
                  <a:pt x="27" y="162"/>
                </a:cubicBezTo>
                <a:lnTo>
                  <a:pt x="54" y="162"/>
                </a:lnTo>
                <a:cubicBezTo>
                  <a:pt x="69" y="162"/>
                  <a:pt x="81" y="150"/>
                  <a:pt x="81" y="135"/>
                </a:cubicBezTo>
                <a:cubicBezTo>
                  <a:pt x="81" y="120"/>
                  <a:pt x="69" y="107"/>
                  <a:pt x="54" y="107"/>
                </a:cubicBezTo>
                <a:close/>
                <a:moveTo>
                  <a:pt x="54" y="216"/>
                </a:moveTo>
                <a:lnTo>
                  <a:pt x="54" y="216"/>
                </a:lnTo>
                <a:lnTo>
                  <a:pt x="27" y="216"/>
                </a:lnTo>
                <a:cubicBezTo>
                  <a:pt x="12" y="216"/>
                  <a:pt x="0" y="228"/>
                  <a:pt x="0" y="243"/>
                </a:cubicBezTo>
                <a:cubicBezTo>
                  <a:pt x="0" y="258"/>
                  <a:pt x="12" y="270"/>
                  <a:pt x="27" y="270"/>
                </a:cubicBezTo>
                <a:lnTo>
                  <a:pt x="54" y="270"/>
                </a:lnTo>
                <a:cubicBezTo>
                  <a:pt x="69" y="270"/>
                  <a:pt x="81" y="258"/>
                  <a:pt x="81" y="243"/>
                </a:cubicBezTo>
                <a:cubicBezTo>
                  <a:pt x="81" y="228"/>
                  <a:pt x="69" y="216"/>
                  <a:pt x="54" y="216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5" name="Freeform 47"/>
          <p:cNvSpPr>
            <a:spLocks noChangeAspect="1" noEditPoints="1"/>
          </p:cNvSpPr>
          <p:nvPr/>
        </p:nvSpPr>
        <p:spPr bwMode="auto">
          <a:xfrm>
            <a:off x="8046324" y="2978023"/>
            <a:ext cx="607096" cy="301752"/>
          </a:xfrm>
          <a:custGeom>
            <a:avLst/>
            <a:gdLst>
              <a:gd name="T0" fmla="*/ 190 w 543"/>
              <a:gd name="T1" fmla="*/ 0 h 271"/>
              <a:gd name="T2" fmla="*/ 190 w 543"/>
              <a:gd name="T3" fmla="*/ 0 h 271"/>
              <a:gd name="T4" fmla="*/ 27 w 543"/>
              <a:gd name="T5" fmla="*/ 0 h 271"/>
              <a:gd name="T6" fmla="*/ 0 w 543"/>
              <a:gd name="T7" fmla="*/ 26 h 271"/>
              <a:gd name="T8" fmla="*/ 27 w 543"/>
              <a:gd name="T9" fmla="*/ 53 h 271"/>
              <a:gd name="T10" fmla="*/ 190 w 543"/>
              <a:gd name="T11" fmla="*/ 53 h 271"/>
              <a:gd name="T12" fmla="*/ 217 w 543"/>
              <a:gd name="T13" fmla="*/ 26 h 271"/>
              <a:gd name="T14" fmla="*/ 190 w 543"/>
              <a:gd name="T15" fmla="*/ 0 h 271"/>
              <a:gd name="T16" fmla="*/ 527 w 543"/>
              <a:gd name="T17" fmla="*/ 107 h 271"/>
              <a:gd name="T18" fmla="*/ 527 w 543"/>
              <a:gd name="T19" fmla="*/ 107 h 271"/>
              <a:gd name="T20" fmla="*/ 435 w 543"/>
              <a:gd name="T21" fmla="*/ 107 h 271"/>
              <a:gd name="T22" fmla="*/ 435 w 543"/>
              <a:gd name="T23" fmla="*/ 15 h 271"/>
              <a:gd name="T24" fmla="*/ 407 w 543"/>
              <a:gd name="T25" fmla="*/ 0 h 271"/>
              <a:gd name="T26" fmla="*/ 380 w 543"/>
              <a:gd name="T27" fmla="*/ 15 h 271"/>
              <a:gd name="T28" fmla="*/ 380 w 543"/>
              <a:gd name="T29" fmla="*/ 107 h 271"/>
              <a:gd name="T30" fmla="*/ 290 w 543"/>
              <a:gd name="T31" fmla="*/ 107 h 271"/>
              <a:gd name="T32" fmla="*/ 274 w 543"/>
              <a:gd name="T33" fmla="*/ 135 h 271"/>
              <a:gd name="T34" fmla="*/ 290 w 543"/>
              <a:gd name="T35" fmla="*/ 162 h 271"/>
              <a:gd name="T36" fmla="*/ 380 w 543"/>
              <a:gd name="T37" fmla="*/ 162 h 271"/>
              <a:gd name="T38" fmla="*/ 380 w 543"/>
              <a:gd name="T39" fmla="*/ 254 h 271"/>
              <a:gd name="T40" fmla="*/ 407 w 543"/>
              <a:gd name="T41" fmla="*/ 271 h 271"/>
              <a:gd name="T42" fmla="*/ 435 w 543"/>
              <a:gd name="T43" fmla="*/ 254 h 271"/>
              <a:gd name="T44" fmla="*/ 435 w 543"/>
              <a:gd name="T45" fmla="*/ 162 h 271"/>
              <a:gd name="T46" fmla="*/ 527 w 543"/>
              <a:gd name="T47" fmla="*/ 162 h 271"/>
              <a:gd name="T48" fmla="*/ 543 w 543"/>
              <a:gd name="T49" fmla="*/ 135 h 271"/>
              <a:gd name="T50" fmla="*/ 527 w 543"/>
              <a:gd name="T51" fmla="*/ 107 h 271"/>
              <a:gd name="T52" fmla="*/ 190 w 543"/>
              <a:gd name="T53" fmla="*/ 216 h 271"/>
              <a:gd name="T54" fmla="*/ 190 w 543"/>
              <a:gd name="T55" fmla="*/ 216 h 271"/>
              <a:gd name="T56" fmla="*/ 27 w 543"/>
              <a:gd name="T57" fmla="*/ 216 h 271"/>
              <a:gd name="T58" fmla="*/ 0 w 543"/>
              <a:gd name="T59" fmla="*/ 243 h 271"/>
              <a:gd name="T60" fmla="*/ 27 w 543"/>
              <a:gd name="T61" fmla="*/ 271 h 271"/>
              <a:gd name="T62" fmla="*/ 190 w 543"/>
              <a:gd name="T63" fmla="*/ 271 h 271"/>
              <a:gd name="T64" fmla="*/ 217 w 543"/>
              <a:gd name="T65" fmla="*/ 243 h 271"/>
              <a:gd name="T66" fmla="*/ 190 w 543"/>
              <a:gd name="T67" fmla="*/ 216 h 271"/>
              <a:gd name="T68" fmla="*/ 190 w 543"/>
              <a:gd name="T69" fmla="*/ 107 h 271"/>
              <a:gd name="T70" fmla="*/ 190 w 543"/>
              <a:gd name="T71" fmla="*/ 107 h 271"/>
              <a:gd name="T72" fmla="*/ 27 w 543"/>
              <a:gd name="T73" fmla="*/ 107 h 271"/>
              <a:gd name="T74" fmla="*/ 0 w 543"/>
              <a:gd name="T75" fmla="*/ 135 h 271"/>
              <a:gd name="T76" fmla="*/ 27 w 543"/>
              <a:gd name="T77" fmla="*/ 162 h 271"/>
              <a:gd name="T78" fmla="*/ 190 w 543"/>
              <a:gd name="T79" fmla="*/ 162 h 271"/>
              <a:gd name="T80" fmla="*/ 217 w 543"/>
              <a:gd name="T81" fmla="*/ 135 h 271"/>
              <a:gd name="T82" fmla="*/ 190 w 543"/>
              <a:gd name="T83" fmla="*/ 1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3" h="271">
                <a:moveTo>
                  <a:pt x="190" y="0"/>
                </a:moveTo>
                <a:lnTo>
                  <a:pt x="190" y="0"/>
                </a:lnTo>
                <a:lnTo>
                  <a:pt x="27" y="0"/>
                </a:lnTo>
                <a:cubicBezTo>
                  <a:pt x="12" y="0"/>
                  <a:pt x="0" y="11"/>
                  <a:pt x="0" y="26"/>
                </a:cubicBezTo>
                <a:cubicBezTo>
                  <a:pt x="0" y="41"/>
                  <a:pt x="12" y="53"/>
                  <a:pt x="27" y="53"/>
                </a:cubicBezTo>
                <a:lnTo>
                  <a:pt x="190" y="53"/>
                </a:lnTo>
                <a:cubicBezTo>
                  <a:pt x="205" y="53"/>
                  <a:pt x="217" y="41"/>
                  <a:pt x="217" y="26"/>
                </a:cubicBezTo>
                <a:cubicBezTo>
                  <a:pt x="217" y="11"/>
                  <a:pt x="205" y="0"/>
                  <a:pt x="190" y="0"/>
                </a:cubicBezTo>
                <a:close/>
                <a:moveTo>
                  <a:pt x="527" y="107"/>
                </a:moveTo>
                <a:lnTo>
                  <a:pt x="527" y="107"/>
                </a:lnTo>
                <a:lnTo>
                  <a:pt x="435" y="107"/>
                </a:lnTo>
                <a:lnTo>
                  <a:pt x="435" y="15"/>
                </a:lnTo>
                <a:cubicBezTo>
                  <a:pt x="435" y="1"/>
                  <a:pt x="422" y="0"/>
                  <a:pt x="407" y="0"/>
                </a:cubicBezTo>
                <a:cubicBezTo>
                  <a:pt x="392" y="0"/>
                  <a:pt x="380" y="1"/>
                  <a:pt x="380" y="15"/>
                </a:cubicBezTo>
                <a:lnTo>
                  <a:pt x="380" y="107"/>
                </a:lnTo>
                <a:lnTo>
                  <a:pt x="290" y="107"/>
                </a:lnTo>
                <a:cubicBezTo>
                  <a:pt x="275" y="107"/>
                  <a:pt x="274" y="120"/>
                  <a:pt x="274" y="135"/>
                </a:cubicBezTo>
                <a:cubicBezTo>
                  <a:pt x="274" y="150"/>
                  <a:pt x="275" y="162"/>
                  <a:pt x="290" y="162"/>
                </a:cubicBezTo>
                <a:lnTo>
                  <a:pt x="380" y="162"/>
                </a:lnTo>
                <a:lnTo>
                  <a:pt x="380" y="254"/>
                </a:lnTo>
                <a:cubicBezTo>
                  <a:pt x="380" y="269"/>
                  <a:pt x="392" y="271"/>
                  <a:pt x="407" y="271"/>
                </a:cubicBezTo>
                <a:cubicBezTo>
                  <a:pt x="422" y="271"/>
                  <a:pt x="435" y="269"/>
                  <a:pt x="435" y="254"/>
                </a:cubicBezTo>
                <a:lnTo>
                  <a:pt x="435" y="162"/>
                </a:lnTo>
                <a:lnTo>
                  <a:pt x="527" y="162"/>
                </a:lnTo>
                <a:cubicBezTo>
                  <a:pt x="542" y="162"/>
                  <a:pt x="543" y="150"/>
                  <a:pt x="543" y="135"/>
                </a:cubicBezTo>
                <a:cubicBezTo>
                  <a:pt x="543" y="120"/>
                  <a:pt x="542" y="107"/>
                  <a:pt x="527" y="107"/>
                </a:cubicBezTo>
                <a:close/>
                <a:moveTo>
                  <a:pt x="190" y="216"/>
                </a:moveTo>
                <a:lnTo>
                  <a:pt x="190" y="216"/>
                </a:lnTo>
                <a:lnTo>
                  <a:pt x="27" y="216"/>
                </a:lnTo>
                <a:cubicBezTo>
                  <a:pt x="12" y="216"/>
                  <a:pt x="0" y="228"/>
                  <a:pt x="0" y="243"/>
                </a:cubicBezTo>
                <a:cubicBezTo>
                  <a:pt x="0" y="258"/>
                  <a:pt x="12" y="271"/>
                  <a:pt x="27" y="271"/>
                </a:cubicBezTo>
                <a:lnTo>
                  <a:pt x="190" y="271"/>
                </a:lnTo>
                <a:cubicBezTo>
                  <a:pt x="205" y="271"/>
                  <a:pt x="217" y="258"/>
                  <a:pt x="217" y="243"/>
                </a:cubicBezTo>
                <a:cubicBezTo>
                  <a:pt x="217" y="228"/>
                  <a:pt x="205" y="216"/>
                  <a:pt x="190" y="216"/>
                </a:cubicBezTo>
                <a:close/>
                <a:moveTo>
                  <a:pt x="190" y="107"/>
                </a:moveTo>
                <a:lnTo>
                  <a:pt x="190" y="107"/>
                </a:lnTo>
                <a:lnTo>
                  <a:pt x="27" y="107"/>
                </a:lnTo>
                <a:cubicBezTo>
                  <a:pt x="12" y="107"/>
                  <a:pt x="0" y="120"/>
                  <a:pt x="0" y="135"/>
                </a:cubicBezTo>
                <a:cubicBezTo>
                  <a:pt x="0" y="150"/>
                  <a:pt x="12" y="162"/>
                  <a:pt x="27" y="162"/>
                </a:cubicBezTo>
                <a:lnTo>
                  <a:pt x="190" y="162"/>
                </a:lnTo>
                <a:cubicBezTo>
                  <a:pt x="205" y="162"/>
                  <a:pt x="217" y="150"/>
                  <a:pt x="217" y="135"/>
                </a:cubicBezTo>
                <a:cubicBezTo>
                  <a:pt x="217" y="120"/>
                  <a:pt x="205" y="107"/>
                  <a:pt x="190" y="107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6" name="Freeform 54"/>
          <p:cNvSpPr>
            <a:spLocks noChangeAspect="1" noEditPoints="1"/>
          </p:cNvSpPr>
          <p:nvPr/>
        </p:nvSpPr>
        <p:spPr bwMode="auto">
          <a:xfrm>
            <a:off x="1889126" y="2355850"/>
            <a:ext cx="422687" cy="301752"/>
          </a:xfrm>
          <a:custGeom>
            <a:avLst/>
            <a:gdLst>
              <a:gd name="T0" fmla="*/ 560 w 588"/>
              <a:gd name="T1" fmla="*/ 233 h 408"/>
              <a:gd name="T2" fmla="*/ 560 w 588"/>
              <a:gd name="T3" fmla="*/ 257 h 408"/>
              <a:gd name="T4" fmla="*/ 560 w 588"/>
              <a:gd name="T5" fmla="*/ 233 h 408"/>
              <a:gd name="T6" fmla="*/ 560 w 588"/>
              <a:gd name="T7" fmla="*/ 324 h 408"/>
              <a:gd name="T8" fmla="*/ 560 w 588"/>
              <a:gd name="T9" fmla="*/ 348 h 408"/>
              <a:gd name="T10" fmla="*/ 560 w 588"/>
              <a:gd name="T11" fmla="*/ 324 h 408"/>
              <a:gd name="T12" fmla="*/ 27 w 588"/>
              <a:gd name="T13" fmla="*/ 348 h 408"/>
              <a:gd name="T14" fmla="*/ 27 w 588"/>
              <a:gd name="T15" fmla="*/ 324 h 408"/>
              <a:gd name="T16" fmla="*/ 27 w 588"/>
              <a:gd name="T17" fmla="*/ 348 h 408"/>
              <a:gd name="T18" fmla="*/ 27 w 588"/>
              <a:gd name="T19" fmla="*/ 257 h 408"/>
              <a:gd name="T20" fmla="*/ 27 w 588"/>
              <a:gd name="T21" fmla="*/ 233 h 408"/>
              <a:gd name="T22" fmla="*/ 27 w 588"/>
              <a:gd name="T23" fmla="*/ 257 h 408"/>
              <a:gd name="T24" fmla="*/ 27 w 588"/>
              <a:gd name="T25" fmla="*/ 166 h 408"/>
              <a:gd name="T26" fmla="*/ 27 w 588"/>
              <a:gd name="T27" fmla="*/ 141 h 408"/>
              <a:gd name="T28" fmla="*/ 27 w 588"/>
              <a:gd name="T29" fmla="*/ 166 h 408"/>
              <a:gd name="T30" fmla="*/ 27 w 588"/>
              <a:gd name="T31" fmla="*/ 75 h 408"/>
              <a:gd name="T32" fmla="*/ 27 w 588"/>
              <a:gd name="T33" fmla="*/ 50 h 408"/>
              <a:gd name="T34" fmla="*/ 27 w 588"/>
              <a:gd name="T35" fmla="*/ 75 h 408"/>
              <a:gd name="T36" fmla="*/ 560 w 588"/>
              <a:gd name="T37" fmla="*/ 50 h 408"/>
              <a:gd name="T38" fmla="*/ 560 w 588"/>
              <a:gd name="T39" fmla="*/ 75 h 408"/>
              <a:gd name="T40" fmla="*/ 560 w 588"/>
              <a:gd name="T41" fmla="*/ 50 h 408"/>
              <a:gd name="T42" fmla="*/ 560 w 588"/>
              <a:gd name="T43" fmla="*/ 141 h 408"/>
              <a:gd name="T44" fmla="*/ 560 w 588"/>
              <a:gd name="T45" fmla="*/ 166 h 408"/>
              <a:gd name="T46" fmla="*/ 560 w 588"/>
              <a:gd name="T47" fmla="*/ 141 h 408"/>
              <a:gd name="T48" fmla="*/ 535 w 588"/>
              <a:gd name="T49" fmla="*/ 166 h 408"/>
              <a:gd name="T50" fmla="*/ 588 w 588"/>
              <a:gd name="T51" fmla="*/ 154 h 408"/>
              <a:gd name="T52" fmla="*/ 535 w 588"/>
              <a:gd name="T53" fmla="*/ 141 h 408"/>
              <a:gd name="T54" fmla="*/ 501 w 588"/>
              <a:gd name="T55" fmla="*/ 75 h 408"/>
              <a:gd name="T56" fmla="*/ 560 w 588"/>
              <a:gd name="T57" fmla="*/ 90 h 408"/>
              <a:gd name="T58" fmla="*/ 560 w 588"/>
              <a:gd name="T59" fmla="*/ 35 h 408"/>
              <a:gd name="T60" fmla="*/ 501 w 588"/>
              <a:gd name="T61" fmla="*/ 50 h 408"/>
              <a:gd name="T62" fmla="*/ 450 w 588"/>
              <a:gd name="T63" fmla="*/ 0 h 408"/>
              <a:gd name="T64" fmla="*/ 86 w 588"/>
              <a:gd name="T65" fmla="*/ 50 h 408"/>
              <a:gd name="T66" fmla="*/ 52 w 588"/>
              <a:gd name="T67" fmla="*/ 50 h 408"/>
              <a:gd name="T68" fmla="*/ 0 w 588"/>
              <a:gd name="T69" fmla="*/ 62 h 408"/>
              <a:gd name="T70" fmla="*/ 52 w 588"/>
              <a:gd name="T71" fmla="*/ 75 h 408"/>
              <a:gd name="T72" fmla="*/ 86 w 588"/>
              <a:gd name="T73" fmla="*/ 141 h 408"/>
              <a:gd name="T74" fmla="*/ 27 w 588"/>
              <a:gd name="T75" fmla="*/ 126 h 408"/>
              <a:gd name="T76" fmla="*/ 27 w 588"/>
              <a:gd name="T77" fmla="*/ 181 h 408"/>
              <a:gd name="T78" fmla="*/ 86 w 588"/>
              <a:gd name="T79" fmla="*/ 166 h 408"/>
              <a:gd name="T80" fmla="*/ 52 w 588"/>
              <a:gd name="T81" fmla="*/ 232 h 408"/>
              <a:gd name="T82" fmla="*/ 0 w 588"/>
              <a:gd name="T83" fmla="*/ 245 h 408"/>
              <a:gd name="T84" fmla="*/ 52 w 588"/>
              <a:gd name="T85" fmla="*/ 257 h 408"/>
              <a:gd name="T86" fmla="*/ 86 w 588"/>
              <a:gd name="T87" fmla="*/ 323 h 408"/>
              <a:gd name="T88" fmla="*/ 27 w 588"/>
              <a:gd name="T89" fmla="*/ 308 h 408"/>
              <a:gd name="T90" fmla="*/ 27 w 588"/>
              <a:gd name="T91" fmla="*/ 364 h 408"/>
              <a:gd name="T92" fmla="*/ 86 w 588"/>
              <a:gd name="T93" fmla="*/ 348 h 408"/>
              <a:gd name="T94" fmla="*/ 91 w 588"/>
              <a:gd name="T95" fmla="*/ 381 h 408"/>
              <a:gd name="T96" fmla="*/ 218 w 588"/>
              <a:gd name="T97" fmla="*/ 148 h 408"/>
              <a:gd name="T98" fmla="*/ 350 w 588"/>
              <a:gd name="T99" fmla="*/ 130 h 408"/>
              <a:gd name="T100" fmla="*/ 368 w 588"/>
              <a:gd name="T101" fmla="*/ 260 h 408"/>
              <a:gd name="T102" fmla="*/ 244 w 588"/>
              <a:gd name="T103" fmla="*/ 278 h 408"/>
              <a:gd name="T104" fmla="*/ 136 w 588"/>
              <a:gd name="T105" fmla="*/ 408 h 408"/>
              <a:gd name="T106" fmla="*/ 501 w 588"/>
              <a:gd name="T107" fmla="*/ 358 h 408"/>
              <a:gd name="T108" fmla="*/ 535 w 588"/>
              <a:gd name="T109" fmla="*/ 348 h 408"/>
              <a:gd name="T110" fmla="*/ 588 w 588"/>
              <a:gd name="T111" fmla="*/ 336 h 408"/>
              <a:gd name="T112" fmla="*/ 535 w 588"/>
              <a:gd name="T113" fmla="*/ 323 h 408"/>
              <a:gd name="T114" fmla="*/ 501 w 588"/>
              <a:gd name="T115" fmla="*/ 257 h 408"/>
              <a:gd name="T116" fmla="*/ 560 w 588"/>
              <a:gd name="T117" fmla="*/ 273 h 408"/>
              <a:gd name="T118" fmla="*/ 560 w 588"/>
              <a:gd name="T119" fmla="*/ 217 h 408"/>
              <a:gd name="T120" fmla="*/ 501 w 588"/>
              <a:gd name="T121" fmla="*/ 232 h 408"/>
              <a:gd name="T122" fmla="*/ 535 w 588"/>
              <a:gd name="T123" fmla="*/ 16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8" h="408">
                <a:moveTo>
                  <a:pt x="560" y="233"/>
                </a:moveTo>
                <a:lnTo>
                  <a:pt x="560" y="233"/>
                </a:lnTo>
                <a:cubicBezTo>
                  <a:pt x="567" y="233"/>
                  <a:pt x="572" y="238"/>
                  <a:pt x="572" y="245"/>
                </a:cubicBezTo>
                <a:cubicBezTo>
                  <a:pt x="572" y="252"/>
                  <a:pt x="567" y="257"/>
                  <a:pt x="560" y="257"/>
                </a:cubicBezTo>
                <a:cubicBezTo>
                  <a:pt x="553" y="257"/>
                  <a:pt x="548" y="252"/>
                  <a:pt x="548" y="245"/>
                </a:cubicBezTo>
                <a:cubicBezTo>
                  <a:pt x="548" y="238"/>
                  <a:pt x="553" y="233"/>
                  <a:pt x="560" y="233"/>
                </a:cubicBezTo>
                <a:close/>
                <a:moveTo>
                  <a:pt x="560" y="324"/>
                </a:moveTo>
                <a:lnTo>
                  <a:pt x="560" y="324"/>
                </a:lnTo>
                <a:cubicBezTo>
                  <a:pt x="567" y="324"/>
                  <a:pt x="572" y="329"/>
                  <a:pt x="572" y="336"/>
                </a:cubicBezTo>
                <a:cubicBezTo>
                  <a:pt x="572" y="343"/>
                  <a:pt x="567" y="348"/>
                  <a:pt x="560" y="348"/>
                </a:cubicBezTo>
                <a:cubicBezTo>
                  <a:pt x="553" y="348"/>
                  <a:pt x="548" y="343"/>
                  <a:pt x="548" y="336"/>
                </a:cubicBezTo>
                <a:cubicBezTo>
                  <a:pt x="548" y="329"/>
                  <a:pt x="553" y="324"/>
                  <a:pt x="560" y="324"/>
                </a:cubicBezTo>
                <a:close/>
                <a:moveTo>
                  <a:pt x="27" y="348"/>
                </a:moveTo>
                <a:lnTo>
                  <a:pt x="27" y="348"/>
                </a:lnTo>
                <a:cubicBezTo>
                  <a:pt x="20" y="348"/>
                  <a:pt x="15" y="343"/>
                  <a:pt x="15" y="336"/>
                </a:cubicBezTo>
                <a:cubicBezTo>
                  <a:pt x="15" y="329"/>
                  <a:pt x="20" y="324"/>
                  <a:pt x="27" y="324"/>
                </a:cubicBezTo>
                <a:cubicBezTo>
                  <a:pt x="34" y="324"/>
                  <a:pt x="39" y="329"/>
                  <a:pt x="39" y="336"/>
                </a:cubicBezTo>
                <a:cubicBezTo>
                  <a:pt x="39" y="343"/>
                  <a:pt x="34" y="348"/>
                  <a:pt x="27" y="348"/>
                </a:cubicBezTo>
                <a:close/>
                <a:moveTo>
                  <a:pt x="27" y="257"/>
                </a:moveTo>
                <a:lnTo>
                  <a:pt x="27" y="257"/>
                </a:lnTo>
                <a:cubicBezTo>
                  <a:pt x="20" y="257"/>
                  <a:pt x="15" y="252"/>
                  <a:pt x="15" y="245"/>
                </a:cubicBezTo>
                <a:cubicBezTo>
                  <a:pt x="15" y="238"/>
                  <a:pt x="20" y="233"/>
                  <a:pt x="27" y="233"/>
                </a:cubicBezTo>
                <a:cubicBezTo>
                  <a:pt x="34" y="233"/>
                  <a:pt x="39" y="238"/>
                  <a:pt x="39" y="245"/>
                </a:cubicBezTo>
                <a:cubicBezTo>
                  <a:pt x="39" y="252"/>
                  <a:pt x="34" y="257"/>
                  <a:pt x="27" y="257"/>
                </a:cubicBezTo>
                <a:close/>
                <a:moveTo>
                  <a:pt x="27" y="166"/>
                </a:moveTo>
                <a:lnTo>
                  <a:pt x="27" y="166"/>
                </a:lnTo>
                <a:cubicBezTo>
                  <a:pt x="20" y="166"/>
                  <a:pt x="15" y="160"/>
                  <a:pt x="15" y="154"/>
                </a:cubicBezTo>
                <a:cubicBezTo>
                  <a:pt x="15" y="147"/>
                  <a:pt x="20" y="141"/>
                  <a:pt x="27" y="141"/>
                </a:cubicBezTo>
                <a:cubicBezTo>
                  <a:pt x="34" y="141"/>
                  <a:pt x="39" y="147"/>
                  <a:pt x="39" y="154"/>
                </a:cubicBezTo>
                <a:cubicBezTo>
                  <a:pt x="39" y="160"/>
                  <a:pt x="34" y="166"/>
                  <a:pt x="27" y="166"/>
                </a:cubicBezTo>
                <a:close/>
                <a:moveTo>
                  <a:pt x="27" y="75"/>
                </a:moveTo>
                <a:lnTo>
                  <a:pt x="27" y="75"/>
                </a:lnTo>
                <a:cubicBezTo>
                  <a:pt x="20" y="75"/>
                  <a:pt x="15" y="69"/>
                  <a:pt x="15" y="62"/>
                </a:cubicBezTo>
                <a:cubicBezTo>
                  <a:pt x="15" y="56"/>
                  <a:pt x="20" y="50"/>
                  <a:pt x="27" y="50"/>
                </a:cubicBezTo>
                <a:cubicBezTo>
                  <a:pt x="34" y="50"/>
                  <a:pt x="39" y="56"/>
                  <a:pt x="39" y="62"/>
                </a:cubicBezTo>
                <a:cubicBezTo>
                  <a:pt x="39" y="69"/>
                  <a:pt x="34" y="75"/>
                  <a:pt x="27" y="75"/>
                </a:cubicBezTo>
                <a:close/>
                <a:moveTo>
                  <a:pt x="560" y="50"/>
                </a:moveTo>
                <a:lnTo>
                  <a:pt x="560" y="50"/>
                </a:lnTo>
                <a:cubicBezTo>
                  <a:pt x="567" y="50"/>
                  <a:pt x="572" y="56"/>
                  <a:pt x="572" y="62"/>
                </a:cubicBezTo>
                <a:cubicBezTo>
                  <a:pt x="572" y="69"/>
                  <a:pt x="567" y="75"/>
                  <a:pt x="560" y="75"/>
                </a:cubicBezTo>
                <a:cubicBezTo>
                  <a:pt x="553" y="75"/>
                  <a:pt x="548" y="69"/>
                  <a:pt x="548" y="62"/>
                </a:cubicBezTo>
                <a:cubicBezTo>
                  <a:pt x="548" y="56"/>
                  <a:pt x="553" y="50"/>
                  <a:pt x="560" y="50"/>
                </a:cubicBezTo>
                <a:close/>
                <a:moveTo>
                  <a:pt x="560" y="141"/>
                </a:moveTo>
                <a:lnTo>
                  <a:pt x="560" y="141"/>
                </a:lnTo>
                <a:cubicBezTo>
                  <a:pt x="567" y="141"/>
                  <a:pt x="572" y="147"/>
                  <a:pt x="572" y="154"/>
                </a:cubicBezTo>
                <a:cubicBezTo>
                  <a:pt x="572" y="160"/>
                  <a:pt x="567" y="166"/>
                  <a:pt x="560" y="166"/>
                </a:cubicBezTo>
                <a:cubicBezTo>
                  <a:pt x="553" y="166"/>
                  <a:pt x="548" y="160"/>
                  <a:pt x="548" y="154"/>
                </a:cubicBezTo>
                <a:cubicBezTo>
                  <a:pt x="548" y="147"/>
                  <a:pt x="553" y="141"/>
                  <a:pt x="560" y="141"/>
                </a:cubicBezTo>
                <a:close/>
                <a:moveTo>
                  <a:pt x="535" y="166"/>
                </a:moveTo>
                <a:lnTo>
                  <a:pt x="535" y="166"/>
                </a:lnTo>
                <a:cubicBezTo>
                  <a:pt x="540" y="175"/>
                  <a:pt x="549" y="181"/>
                  <a:pt x="560" y="181"/>
                </a:cubicBezTo>
                <a:cubicBezTo>
                  <a:pt x="575" y="181"/>
                  <a:pt x="588" y="169"/>
                  <a:pt x="588" y="154"/>
                </a:cubicBezTo>
                <a:cubicBezTo>
                  <a:pt x="588" y="138"/>
                  <a:pt x="575" y="126"/>
                  <a:pt x="560" y="126"/>
                </a:cubicBezTo>
                <a:cubicBezTo>
                  <a:pt x="549" y="126"/>
                  <a:pt x="540" y="132"/>
                  <a:pt x="535" y="141"/>
                </a:cubicBezTo>
                <a:lnTo>
                  <a:pt x="501" y="141"/>
                </a:lnTo>
                <a:lnTo>
                  <a:pt x="501" y="75"/>
                </a:lnTo>
                <a:lnTo>
                  <a:pt x="535" y="75"/>
                </a:lnTo>
                <a:cubicBezTo>
                  <a:pt x="540" y="84"/>
                  <a:pt x="549" y="90"/>
                  <a:pt x="560" y="90"/>
                </a:cubicBezTo>
                <a:cubicBezTo>
                  <a:pt x="575" y="90"/>
                  <a:pt x="588" y="78"/>
                  <a:pt x="588" y="62"/>
                </a:cubicBezTo>
                <a:cubicBezTo>
                  <a:pt x="588" y="47"/>
                  <a:pt x="575" y="35"/>
                  <a:pt x="560" y="35"/>
                </a:cubicBezTo>
                <a:cubicBezTo>
                  <a:pt x="549" y="35"/>
                  <a:pt x="540" y="41"/>
                  <a:pt x="535" y="50"/>
                </a:cubicBezTo>
                <a:lnTo>
                  <a:pt x="501" y="50"/>
                </a:lnTo>
                <a:lnTo>
                  <a:pt x="501" y="50"/>
                </a:lnTo>
                <a:cubicBezTo>
                  <a:pt x="501" y="22"/>
                  <a:pt x="478" y="0"/>
                  <a:pt x="450" y="0"/>
                </a:cubicBezTo>
                <a:lnTo>
                  <a:pt x="136" y="0"/>
                </a:lnTo>
                <a:cubicBezTo>
                  <a:pt x="108" y="0"/>
                  <a:pt x="86" y="22"/>
                  <a:pt x="86" y="50"/>
                </a:cubicBezTo>
                <a:lnTo>
                  <a:pt x="86" y="50"/>
                </a:lnTo>
                <a:lnTo>
                  <a:pt x="52" y="50"/>
                </a:lnTo>
                <a:cubicBezTo>
                  <a:pt x="47" y="41"/>
                  <a:pt x="38" y="35"/>
                  <a:pt x="27" y="35"/>
                </a:cubicBezTo>
                <a:cubicBezTo>
                  <a:pt x="12" y="35"/>
                  <a:pt x="0" y="47"/>
                  <a:pt x="0" y="62"/>
                </a:cubicBezTo>
                <a:cubicBezTo>
                  <a:pt x="0" y="78"/>
                  <a:pt x="12" y="90"/>
                  <a:pt x="27" y="90"/>
                </a:cubicBezTo>
                <a:cubicBezTo>
                  <a:pt x="38" y="90"/>
                  <a:pt x="47" y="84"/>
                  <a:pt x="52" y="75"/>
                </a:cubicBezTo>
                <a:lnTo>
                  <a:pt x="86" y="75"/>
                </a:lnTo>
                <a:lnTo>
                  <a:pt x="86" y="141"/>
                </a:lnTo>
                <a:lnTo>
                  <a:pt x="52" y="141"/>
                </a:lnTo>
                <a:cubicBezTo>
                  <a:pt x="47" y="132"/>
                  <a:pt x="38" y="126"/>
                  <a:pt x="27" y="126"/>
                </a:cubicBezTo>
                <a:cubicBezTo>
                  <a:pt x="12" y="126"/>
                  <a:pt x="0" y="138"/>
                  <a:pt x="0" y="154"/>
                </a:cubicBezTo>
                <a:cubicBezTo>
                  <a:pt x="0" y="169"/>
                  <a:pt x="12" y="181"/>
                  <a:pt x="27" y="181"/>
                </a:cubicBezTo>
                <a:cubicBezTo>
                  <a:pt x="38" y="181"/>
                  <a:pt x="47" y="175"/>
                  <a:pt x="52" y="166"/>
                </a:cubicBezTo>
                <a:lnTo>
                  <a:pt x="86" y="166"/>
                </a:lnTo>
                <a:lnTo>
                  <a:pt x="86" y="232"/>
                </a:lnTo>
                <a:lnTo>
                  <a:pt x="52" y="232"/>
                </a:lnTo>
                <a:cubicBezTo>
                  <a:pt x="47" y="223"/>
                  <a:pt x="38" y="217"/>
                  <a:pt x="27" y="217"/>
                </a:cubicBezTo>
                <a:cubicBezTo>
                  <a:pt x="12" y="217"/>
                  <a:pt x="0" y="229"/>
                  <a:pt x="0" y="245"/>
                </a:cubicBezTo>
                <a:cubicBezTo>
                  <a:pt x="0" y="260"/>
                  <a:pt x="12" y="273"/>
                  <a:pt x="27" y="273"/>
                </a:cubicBezTo>
                <a:cubicBezTo>
                  <a:pt x="38" y="273"/>
                  <a:pt x="47" y="266"/>
                  <a:pt x="52" y="257"/>
                </a:cubicBezTo>
                <a:lnTo>
                  <a:pt x="86" y="257"/>
                </a:lnTo>
                <a:lnTo>
                  <a:pt x="86" y="323"/>
                </a:lnTo>
                <a:lnTo>
                  <a:pt x="52" y="323"/>
                </a:lnTo>
                <a:cubicBezTo>
                  <a:pt x="47" y="314"/>
                  <a:pt x="38" y="308"/>
                  <a:pt x="27" y="308"/>
                </a:cubicBezTo>
                <a:cubicBezTo>
                  <a:pt x="12" y="308"/>
                  <a:pt x="0" y="321"/>
                  <a:pt x="0" y="336"/>
                </a:cubicBezTo>
                <a:cubicBezTo>
                  <a:pt x="0" y="351"/>
                  <a:pt x="12" y="364"/>
                  <a:pt x="27" y="364"/>
                </a:cubicBezTo>
                <a:cubicBezTo>
                  <a:pt x="38" y="364"/>
                  <a:pt x="47" y="357"/>
                  <a:pt x="52" y="348"/>
                </a:cubicBezTo>
                <a:lnTo>
                  <a:pt x="86" y="348"/>
                </a:lnTo>
                <a:lnTo>
                  <a:pt x="86" y="358"/>
                </a:lnTo>
                <a:cubicBezTo>
                  <a:pt x="86" y="366"/>
                  <a:pt x="88" y="374"/>
                  <a:pt x="91" y="381"/>
                </a:cubicBezTo>
                <a:lnTo>
                  <a:pt x="218" y="254"/>
                </a:lnTo>
                <a:lnTo>
                  <a:pt x="218" y="148"/>
                </a:lnTo>
                <a:cubicBezTo>
                  <a:pt x="218" y="138"/>
                  <a:pt x="226" y="130"/>
                  <a:pt x="236" y="130"/>
                </a:cubicBezTo>
                <a:lnTo>
                  <a:pt x="350" y="130"/>
                </a:lnTo>
                <a:cubicBezTo>
                  <a:pt x="360" y="130"/>
                  <a:pt x="368" y="138"/>
                  <a:pt x="368" y="148"/>
                </a:cubicBezTo>
                <a:lnTo>
                  <a:pt x="368" y="260"/>
                </a:lnTo>
                <a:cubicBezTo>
                  <a:pt x="368" y="270"/>
                  <a:pt x="360" y="278"/>
                  <a:pt x="350" y="278"/>
                </a:cubicBezTo>
                <a:lnTo>
                  <a:pt x="244" y="278"/>
                </a:lnTo>
                <a:lnTo>
                  <a:pt x="118" y="405"/>
                </a:lnTo>
                <a:cubicBezTo>
                  <a:pt x="123" y="407"/>
                  <a:pt x="130" y="408"/>
                  <a:pt x="136" y="408"/>
                </a:cubicBezTo>
                <a:lnTo>
                  <a:pt x="450" y="408"/>
                </a:lnTo>
                <a:cubicBezTo>
                  <a:pt x="478" y="408"/>
                  <a:pt x="501" y="386"/>
                  <a:pt x="501" y="358"/>
                </a:cubicBezTo>
                <a:lnTo>
                  <a:pt x="501" y="348"/>
                </a:lnTo>
                <a:lnTo>
                  <a:pt x="535" y="348"/>
                </a:lnTo>
                <a:cubicBezTo>
                  <a:pt x="540" y="357"/>
                  <a:pt x="549" y="364"/>
                  <a:pt x="560" y="364"/>
                </a:cubicBezTo>
                <a:cubicBezTo>
                  <a:pt x="575" y="364"/>
                  <a:pt x="588" y="351"/>
                  <a:pt x="588" y="336"/>
                </a:cubicBezTo>
                <a:cubicBezTo>
                  <a:pt x="588" y="321"/>
                  <a:pt x="575" y="308"/>
                  <a:pt x="560" y="308"/>
                </a:cubicBezTo>
                <a:cubicBezTo>
                  <a:pt x="549" y="308"/>
                  <a:pt x="540" y="314"/>
                  <a:pt x="535" y="323"/>
                </a:cubicBezTo>
                <a:lnTo>
                  <a:pt x="501" y="323"/>
                </a:lnTo>
                <a:lnTo>
                  <a:pt x="501" y="257"/>
                </a:lnTo>
                <a:lnTo>
                  <a:pt x="535" y="257"/>
                </a:lnTo>
                <a:cubicBezTo>
                  <a:pt x="540" y="266"/>
                  <a:pt x="549" y="273"/>
                  <a:pt x="560" y="273"/>
                </a:cubicBezTo>
                <a:cubicBezTo>
                  <a:pt x="575" y="273"/>
                  <a:pt x="588" y="260"/>
                  <a:pt x="588" y="245"/>
                </a:cubicBezTo>
                <a:cubicBezTo>
                  <a:pt x="588" y="229"/>
                  <a:pt x="575" y="217"/>
                  <a:pt x="560" y="217"/>
                </a:cubicBezTo>
                <a:cubicBezTo>
                  <a:pt x="549" y="217"/>
                  <a:pt x="540" y="223"/>
                  <a:pt x="535" y="232"/>
                </a:cubicBezTo>
                <a:lnTo>
                  <a:pt x="501" y="232"/>
                </a:lnTo>
                <a:lnTo>
                  <a:pt x="501" y="166"/>
                </a:lnTo>
                <a:lnTo>
                  <a:pt x="535" y="16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7" name="Freeform 11"/>
          <p:cNvSpPr>
            <a:spLocks noChangeAspect="1" noEditPoints="1"/>
          </p:cNvSpPr>
          <p:nvPr/>
        </p:nvSpPr>
        <p:spPr bwMode="auto">
          <a:xfrm>
            <a:off x="3468670" y="2978023"/>
            <a:ext cx="374971" cy="301752"/>
          </a:xfrm>
          <a:custGeom>
            <a:avLst/>
            <a:gdLst>
              <a:gd name="T0" fmla="*/ 470 w 543"/>
              <a:gd name="T1" fmla="*/ 173 h 434"/>
              <a:gd name="T2" fmla="*/ 470 w 543"/>
              <a:gd name="T3" fmla="*/ 173 h 434"/>
              <a:gd name="T4" fmla="*/ 451 w 543"/>
              <a:gd name="T5" fmla="*/ 154 h 434"/>
              <a:gd name="T6" fmla="*/ 470 w 543"/>
              <a:gd name="T7" fmla="*/ 135 h 434"/>
              <a:gd name="T8" fmla="*/ 489 w 543"/>
              <a:gd name="T9" fmla="*/ 154 h 434"/>
              <a:gd name="T10" fmla="*/ 470 w 543"/>
              <a:gd name="T11" fmla="*/ 173 h 434"/>
              <a:gd name="T12" fmla="*/ 271 w 543"/>
              <a:gd name="T13" fmla="*/ 380 h 434"/>
              <a:gd name="T14" fmla="*/ 271 w 543"/>
              <a:gd name="T15" fmla="*/ 380 h 434"/>
              <a:gd name="T16" fmla="*/ 135 w 543"/>
              <a:gd name="T17" fmla="*/ 244 h 434"/>
              <a:gd name="T18" fmla="*/ 271 w 543"/>
              <a:gd name="T19" fmla="*/ 108 h 434"/>
              <a:gd name="T20" fmla="*/ 407 w 543"/>
              <a:gd name="T21" fmla="*/ 244 h 434"/>
              <a:gd name="T22" fmla="*/ 271 w 543"/>
              <a:gd name="T23" fmla="*/ 380 h 434"/>
              <a:gd name="T24" fmla="*/ 489 w 543"/>
              <a:gd name="T25" fmla="*/ 81 h 434"/>
              <a:gd name="T26" fmla="*/ 489 w 543"/>
              <a:gd name="T27" fmla="*/ 81 h 434"/>
              <a:gd name="T28" fmla="*/ 424 w 543"/>
              <a:gd name="T29" fmla="*/ 81 h 434"/>
              <a:gd name="T30" fmla="*/ 402 w 543"/>
              <a:gd name="T31" fmla="*/ 66 h 434"/>
              <a:gd name="T32" fmla="*/ 385 w 543"/>
              <a:gd name="T33" fmla="*/ 15 h 434"/>
              <a:gd name="T34" fmla="*/ 364 w 543"/>
              <a:gd name="T35" fmla="*/ 0 h 434"/>
              <a:gd name="T36" fmla="*/ 179 w 543"/>
              <a:gd name="T37" fmla="*/ 0 h 434"/>
              <a:gd name="T38" fmla="*/ 157 w 543"/>
              <a:gd name="T39" fmla="*/ 15 h 434"/>
              <a:gd name="T40" fmla="*/ 141 w 543"/>
              <a:gd name="T41" fmla="*/ 66 h 434"/>
              <a:gd name="T42" fmla="*/ 119 w 543"/>
              <a:gd name="T43" fmla="*/ 81 h 434"/>
              <a:gd name="T44" fmla="*/ 54 w 543"/>
              <a:gd name="T45" fmla="*/ 81 h 434"/>
              <a:gd name="T46" fmla="*/ 0 w 543"/>
              <a:gd name="T47" fmla="*/ 135 h 434"/>
              <a:gd name="T48" fmla="*/ 0 w 543"/>
              <a:gd name="T49" fmla="*/ 380 h 434"/>
              <a:gd name="T50" fmla="*/ 54 w 543"/>
              <a:gd name="T51" fmla="*/ 434 h 434"/>
              <a:gd name="T52" fmla="*/ 489 w 543"/>
              <a:gd name="T53" fmla="*/ 434 h 434"/>
              <a:gd name="T54" fmla="*/ 543 w 543"/>
              <a:gd name="T55" fmla="*/ 380 h 434"/>
              <a:gd name="T56" fmla="*/ 543 w 543"/>
              <a:gd name="T57" fmla="*/ 135 h 434"/>
              <a:gd name="T58" fmla="*/ 489 w 543"/>
              <a:gd name="T59" fmla="*/ 81 h 434"/>
              <a:gd name="T60" fmla="*/ 271 w 543"/>
              <a:gd name="T61" fmla="*/ 163 h 434"/>
              <a:gd name="T62" fmla="*/ 271 w 543"/>
              <a:gd name="T63" fmla="*/ 163 h 434"/>
              <a:gd name="T64" fmla="*/ 190 w 543"/>
              <a:gd name="T65" fmla="*/ 244 h 434"/>
              <a:gd name="T66" fmla="*/ 271 w 543"/>
              <a:gd name="T67" fmla="*/ 326 h 434"/>
              <a:gd name="T68" fmla="*/ 353 w 543"/>
              <a:gd name="T69" fmla="*/ 244 h 434"/>
              <a:gd name="T70" fmla="*/ 271 w 543"/>
              <a:gd name="T71" fmla="*/ 16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3" h="434">
                <a:moveTo>
                  <a:pt x="470" y="173"/>
                </a:moveTo>
                <a:lnTo>
                  <a:pt x="470" y="173"/>
                </a:lnTo>
                <a:cubicBezTo>
                  <a:pt x="459" y="173"/>
                  <a:pt x="451" y="165"/>
                  <a:pt x="451" y="154"/>
                </a:cubicBezTo>
                <a:cubicBezTo>
                  <a:pt x="451" y="144"/>
                  <a:pt x="459" y="135"/>
                  <a:pt x="470" y="135"/>
                </a:cubicBezTo>
                <a:cubicBezTo>
                  <a:pt x="480" y="135"/>
                  <a:pt x="489" y="144"/>
                  <a:pt x="489" y="154"/>
                </a:cubicBezTo>
                <a:cubicBezTo>
                  <a:pt x="489" y="165"/>
                  <a:pt x="480" y="173"/>
                  <a:pt x="470" y="173"/>
                </a:cubicBezTo>
                <a:close/>
                <a:moveTo>
                  <a:pt x="271" y="380"/>
                </a:moveTo>
                <a:lnTo>
                  <a:pt x="271" y="380"/>
                </a:lnTo>
                <a:cubicBezTo>
                  <a:pt x="196" y="380"/>
                  <a:pt x="135" y="319"/>
                  <a:pt x="135" y="244"/>
                </a:cubicBezTo>
                <a:cubicBezTo>
                  <a:pt x="135" y="169"/>
                  <a:pt x="196" y="108"/>
                  <a:pt x="271" y="108"/>
                </a:cubicBezTo>
                <a:cubicBezTo>
                  <a:pt x="346" y="108"/>
                  <a:pt x="407" y="169"/>
                  <a:pt x="407" y="244"/>
                </a:cubicBezTo>
                <a:cubicBezTo>
                  <a:pt x="407" y="319"/>
                  <a:pt x="346" y="380"/>
                  <a:pt x="271" y="380"/>
                </a:cubicBezTo>
                <a:close/>
                <a:moveTo>
                  <a:pt x="489" y="81"/>
                </a:moveTo>
                <a:lnTo>
                  <a:pt x="489" y="81"/>
                </a:lnTo>
                <a:lnTo>
                  <a:pt x="424" y="81"/>
                </a:lnTo>
                <a:cubicBezTo>
                  <a:pt x="415" y="81"/>
                  <a:pt x="405" y="74"/>
                  <a:pt x="402" y="66"/>
                </a:cubicBezTo>
                <a:lnTo>
                  <a:pt x="385" y="15"/>
                </a:lnTo>
                <a:cubicBezTo>
                  <a:pt x="382" y="6"/>
                  <a:pt x="373" y="0"/>
                  <a:pt x="364" y="0"/>
                </a:cubicBezTo>
                <a:lnTo>
                  <a:pt x="179" y="0"/>
                </a:lnTo>
                <a:cubicBezTo>
                  <a:pt x="170" y="0"/>
                  <a:pt x="160" y="6"/>
                  <a:pt x="157" y="15"/>
                </a:cubicBezTo>
                <a:lnTo>
                  <a:pt x="141" y="66"/>
                </a:lnTo>
                <a:cubicBezTo>
                  <a:pt x="138" y="74"/>
                  <a:pt x="128" y="81"/>
                  <a:pt x="119" y="81"/>
                </a:cubicBezTo>
                <a:lnTo>
                  <a:pt x="54" y="81"/>
                </a:lnTo>
                <a:cubicBezTo>
                  <a:pt x="24" y="81"/>
                  <a:pt x="0" y="106"/>
                  <a:pt x="0" y="135"/>
                </a:cubicBezTo>
                <a:lnTo>
                  <a:pt x="0" y="380"/>
                </a:lnTo>
                <a:cubicBezTo>
                  <a:pt x="0" y="410"/>
                  <a:pt x="24" y="434"/>
                  <a:pt x="54" y="434"/>
                </a:cubicBezTo>
                <a:lnTo>
                  <a:pt x="489" y="434"/>
                </a:lnTo>
                <a:cubicBezTo>
                  <a:pt x="519" y="434"/>
                  <a:pt x="543" y="410"/>
                  <a:pt x="543" y="380"/>
                </a:cubicBezTo>
                <a:lnTo>
                  <a:pt x="543" y="135"/>
                </a:lnTo>
                <a:cubicBezTo>
                  <a:pt x="543" y="106"/>
                  <a:pt x="519" y="81"/>
                  <a:pt x="489" y="81"/>
                </a:cubicBezTo>
                <a:close/>
                <a:moveTo>
                  <a:pt x="271" y="163"/>
                </a:moveTo>
                <a:lnTo>
                  <a:pt x="271" y="163"/>
                </a:lnTo>
                <a:cubicBezTo>
                  <a:pt x="226" y="163"/>
                  <a:pt x="190" y="199"/>
                  <a:pt x="190" y="244"/>
                </a:cubicBezTo>
                <a:cubicBezTo>
                  <a:pt x="190" y="289"/>
                  <a:pt x="226" y="326"/>
                  <a:pt x="271" y="326"/>
                </a:cubicBezTo>
                <a:cubicBezTo>
                  <a:pt x="316" y="326"/>
                  <a:pt x="353" y="289"/>
                  <a:pt x="353" y="244"/>
                </a:cubicBezTo>
                <a:cubicBezTo>
                  <a:pt x="353" y="199"/>
                  <a:pt x="316" y="163"/>
                  <a:pt x="271" y="163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" name="Freeform 9"/>
          <p:cNvSpPr>
            <a:spLocks noChangeAspect="1" noEditPoints="1"/>
          </p:cNvSpPr>
          <p:nvPr/>
        </p:nvSpPr>
        <p:spPr bwMode="auto">
          <a:xfrm>
            <a:off x="5776935" y="2355850"/>
            <a:ext cx="337723" cy="301752"/>
          </a:xfrm>
          <a:custGeom>
            <a:avLst/>
            <a:gdLst>
              <a:gd name="T0" fmla="*/ 270 w 543"/>
              <a:gd name="T1" fmla="*/ 194 h 488"/>
              <a:gd name="T2" fmla="*/ 270 w 543"/>
              <a:gd name="T3" fmla="*/ 194 h 488"/>
              <a:gd name="T4" fmla="*/ 138 w 543"/>
              <a:gd name="T5" fmla="*/ 325 h 488"/>
              <a:gd name="T6" fmla="*/ 220 w 543"/>
              <a:gd name="T7" fmla="*/ 325 h 488"/>
              <a:gd name="T8" fmla="*/ 220 w 543"/>
              <a:gd name="T9" fmla="*/ 488 h 488"/>
              <a:gd name="T10" fmla="*/ 320 w 543"/>
              <a:gd name="T11" fmla="*/ 488 h 488"/>
              <a:gd name="T12" fmla="*/ 320 w 543"/>
              <a:gd name="T13" fmla="*/ 325 h 488"/>
              <a:gd name="T14" fmla="*/ 402 w 543"/>
              <a:gd name="T15" fmla="*/ 325 h 488"/>
              <a:gd name="T16" fmla="*/ 270 w 543"/>
              <a:gd name="T17" fmla="*/ 194 h 488"/>
              <a:gd name="T18" fmla="*/ 489 w 543"/>
              <a:gd name="T19" fmla="*/ 87 h 488"/>
              <a:gd name="T20" fmla="*/ 489 w 543"/>
              <a:gd name="T21" fmla="*/ 87 h 488"/>
              <a:gd name="T22" fmla="*/ 162 w 543"/>
              <a:gd name="T23" fmla="*/ 87 h 488"/>
              <a:gd name="T24" fmla="*/ 162 w 543"/>
              <a:gd name="T25" fmla="*/ 53 h 488"/>
              <a:gd name="T26" fmla="*/ 489 w 543"/>
              <a:gd name="T27" fmla="*/ 53 h 488"/>
              <a:gd name="T28" fmla="*/ 489 w 543"/>
              <a:gd name="T29" fmla="*/ 87 h 488"/>
              <a:gd name="T30" fmla="*/ 125 w 543"/>
              <a:gd name="T31" fmla="*/ 90 h 488"/>
              <a:gd name="T32" fmla="*/ 125 w 543"/>
              <a:gd name="T33" fmla="*/ 90 h 488"/>
              <a:gd name="T34" fmla="*/ 104 w 543"/>
              <a:gd name="T35" fmla="*/ 70 h 488"/>
              <a:gd name="T36" fmla="*/ 125 w 543"/>
              <a:gd name="T37" fmla="*/ 50 h 488"/>
              <a:gd name="T38" fmla="*/ 145 w 543"/>
              <a:gd name="T39" fmla="*/ 70 h 488"/>
              <a:gd name="T40" fmla="*/ 125 w 543"/>
              <a:gd name="T41" fmla="*/ 90 h 488"/>
              <a:gd name="T42" fmla="*/ 70 w 543"/>
              <a:gd name="T43" fmla="*/ 90 h 488"/>
              <a:gd name="T44" fmla="*/ 70 w 543"/>
              <a:gd name="T45" fmla="*/ 90 h 488"/>
              <a:gd name="T46" fmla="*/ 50 w 543"/>
              <a:gd name="T47" fmla="*/ 70 h 488"/>
              <a:gd name="T48" fmla="*/ 70 w 543"/>
              <a:gd name="T49" fmla="*/ 50 h 488"/>
              <a:gd name="T50" fmla="*/ 91 w 543"/>
              <a:gd name="T51" fmla="*/ 70 h 488"/>
              <a:gd name="T52" fmla="*/ 70 w 543"/>
              <a:gd name="T53" fmla="*/ 90 h 488"/>
              <a:gd name="T54" fmla="*/ 489 w 543"/>
              <a:gd name="T55" fmla="*/ 0 h 488"/>
              <a:gd name="T56" fmla="*/ 489 w 543"/>
              <a:gd name="T57" fmla="*/ 0 h 488"/>
              <a:gd name="T58" fmla="*/ 54 w 543"/>
              <a:gd name="T59" fmla="*/ 0 h 488"/>
              <a:gd name="T60" fmla="*/ 0 w 543"/>
              <a:gd name="T61" fmla="*/ 53 h 488"/>
              <a:gd name="T62" fmla="*/ 0 w 543"/>
              <a:gd name="T63" fmla="*/ 380 h 488"/>
              <a:gd name="T64" fmla="*/ 54 w 543"/>
              <a:gd name="T65" fmla="*/ 434 h 488"/>
              <a:gd name="T66" fmla="*/ 162 w 543"/>
              <a:gd name="T67" fmla="*/ 434 h 488"/>
              <a:gd name="T68" fmla="*/ 162 w 543"/>
              <a:gd name="T69" fmla="*/ 380 h 488"/>
              <a:gd name="T70" fmla="*/ 53 w 543"/>
              <a:gd name="T71" fmla="*/ 380 h 488"/>
              <a:gd name="T72" fmla="*/ 53 w 543"/>
              <a:gd name="T73" fmla="*/ 130 h 488"/>
              <a:gd name="T74" fmla="*/ 489 w 543"/>
              <a:gd name="T75" fmla="*/ 130 h 488"/>
              <a:gd name="T76" fmla="*/ 489 w 543"/>
              <a:gd name="T77" fmla="*/ 380 h 488"/>
              <a:gd name="T78" fmla="*/ 381 w 543"/>
              <a:gd name="T79" fmla="*/ 380 h 488"/>
              <a:gd name="T80" fmla="*/ 381 w 543"/>
              <a:gd name="T81" fmla="*/ 434 h 488"/>
              <a:gd name="T82" fmla="*/ 489 w 543"/>
              <a:gd name="T83" fmla="*/ 434 h 488"/>
              <a:gd name="T84" fmla="*/ 543 w 543"/>
              <a:gd name="T85" fmla="*/ 380 h 488"/>
              <a:gd name="T86" fmla="*/ 543 w 543"/>
              <a:gd name="T87" fmla="*/ 53 h 488"/>
              <a:gd name="T88" fmla="*/ 489 w 543"/>
              <a:gd name="T8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3" h="488">
                <a:moveTo>
                  <a:pt x="270" y="194"/>
                </a:moveTo>
                <a:lnTo>
                  <a:pt x="270" y="194"/>
                </a:lnTo>
                <a:lnTo>
                  <a:pt x="138" y="325"/>
                </a:lnTo>
                <a:lnTo>
                  <a:pt x="220" y="325"/>
                </a:lnTo>
                <a:lnTo>
                  <a:pt x="220" y="488"/>
                </a:lnTo>
                <a:lnTo>
                  <a:pt x="320" y="488"/>
                </a:lnTo>
                <a:lnTo>
                  <a:pt x="320" y="325"/>
                </a:lnTo>
                <a:lnTo>
                  <a:pt x="402" y="325"/>
                </a:lnTo>
                <a:lnTo>
                  <a:pt x="270" y="194"/>
                </a:lnTo>
                <a:close/>
                <a:moveTo>
                  <a:pt x="489" y="87"/>
                </a:moveTo>
                <a:lnTo>
                  <a:pt x="489" y="87"/>
                </a:lnTo>
                <a:lnTo>
                  <a:pt x="162" y="87"/>
                </a:lnTo>
                <a:lnTo>
                  <a:pt x="162" y="53"/>
                </a:lnTo>
                <a:lnTo>
                  <a:pt x="489" y="53"/>
                </a:lnTo>
                <a:lnTo>
                  <a:pt x="489" y="87"/>
                </a:lnTo>
                <a:close/>
                <a:moveTo>
                  <a:pt x="125" y="90"/>
                </a:moveTo>
                <a:lnTo>
                  <a:pt x="125" y="90"/>
                </a:lnTo>
                <a:cubicBezTo>
                  <a:pt x="113" y="90"/>
                  <a:pt x="104" y="81"/>
                  <a:pt x="104" y="70"/>
                </a:cubicBezTo>
                <a:cubicBezTo>
                  <a:pt x="104" y="59"/>
                  <a:pt x="113" y="50"/>
                  <a:pt x="125" y="50"/>
                </a:cubicBezTo>
                <a:cubicBezTo>
                  <a:pt x="136" y="50"/>
                  <a:pt x="145" y="59"/>
                  <a:pt x="145" y="70"/>
                </a:cubicBezTo>
                <a:cubicBezTo>
                  <a:pt x="145" y="81"/>
                  <a:pt x="136" y="90"/>
                  <a:pt x="125" y="90"/>
                </a:cubicBezTo>
                <a:close/>
                <a:moveTo>
                  <a:pt x="70" y="90"/>
                </a:moveTo>
                <a:lnTo>
                  <a:pt x="70" y="90"/>
                </a:lnTo>
                <a:cubicBezTo>
                  <a:pt x="59" y="90"/>
                  <a:pt x="50" y="81"/>
                  <a:pt x="50" y="70"/>
                </a:cubicBezTo>
                <a:cubicBezTo>
                  <a:pt x="50" y="59"/>
                  <a:pt x="59" y="50"/>
                  <a:pt x="70" y="50"/>
                </a:cubicBezTo>
                <a:cubicBezTo>
                  <a:pt x="81" y="50"/>
                  <a:pt x="91" y="59"/>
                  <a:pt x="91" y="70"/>
                </a:cubicBezTo>
                <a:cubicBezTo>
                  <a:pt x="91" y="81"/>
                  <a:pt x="81" y="90"/>
                  <a:pt x="70" y="90"/>
                </a:cubicBezTo>
                <a:close/>
                <a:moveTo>
                  <a:pt x="489" y="0"/>
                </a:moveTo>
                <a:lnTo>
                  <a:pt x="489" y="0"/>
                </a:lnTo>
                <a:lnTo>
                  <a:pt x="54" y="0"/>
                </a:lnTo>
                <a:cubicBezTo>
                  <a:pt x="24" y="0"/>
                  <a:pt x="0" y="24"/>
                  <a:pt x="0" y="53"/>
                </a:cubicBezTo>
                <a:lnTo>
                  <a:pt x="0" y="380"/>
                </a:lnTo>
                <a:cubicBezTo>
                  <a:pt x="0" y="410"/>
                  <a:pt x="24" y="434"/>
                  <a:pt x="54" y="434"/>
                </a:cubicBezTo>
                <a:lnTo>
                  <a:pt x="162" y="434"/>
                </a:lnTo>
                <a:lnTo>
                  <a:pt x="162" y="380"/>
                </a:lnTo>
                <a:lnTo>
                  <a:pt x="53" y="380"/>
                </a:lnTo>
                <a:lnTo>
                  <a:pt x="53" y="130"/>
                </a:lnTo>
                <a:lnTo>
                  <a:pt x="489" y="130"/>
                </a:lnTo>
                <a:lnTo>
                  <a:pt x="489" y="380"/>
                </a:lnTo>
                <a:lnTo>
                  <a:pt x="381" y="380"/>
                </a:lnTo>
                <a:lnTo>
                  <a:pt x="381" y="434"/>
                </a:lnTo>
                <a:lnTo>
                  <a:pt x="489" y="434"/>
                </a:lnTo>
                <a:cubicBezTo>
                  <a:pt x="519" y="434"/>
                  <a:pt x="543" y="410"/>
                  <a:pt x="543" y="380"/>
                </a:cubicBezTo>
                <a:lnTo>
                  <a:pt x="543" y="53"/>
                </a:lnTo>
                <a:cubicBezTo>
                  <a:pt x="543" y="24"/>
                  <a:pt x="519" y="0"/>
                  <a:pt x="489" y="0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9" name="Freeform 25"/>
          <p:cNvSpPr>
            <a:spLocks noChangeAspect="1" noEditPoints="1"/>
          </p:cNvSpPr>
          <p:nvPr/>
        </p:nvSpPr>
        <p:spPr bwMode="auto">
          <a:xfrm>
            <a:off x="8317589" y="2291842"/>
            <a:ext cx="367554" cy="365760"/>
          </a:xfrm>
          <a:custGeom>
            <a:avLst/>
            <a:gdLst>
              <a:gd name="T0" fmla="*/ 559 w 663"/>
              <a:gd name="T1" fmla="*/ 391 h 666"/>
              <a:gd name="T2" fmla="*/ 559 w 663"/>
              <a:gd name="T3" fmla="*/ 391 h 666"/>
              <a:gd name="T4" fmla="*/ 520 w 663"/>
              <a:gd name="T5" fmla="*/ 351 h 666"/>
              <a:gd name="T6" fmla="*/ 559 w 663"/>
              <a:gd name="T7" fmla="*/ 312 h 666"/>
              <a:gd name="T8" fmla="*/ 599 w 663"/>
              <a:gd name="T9" fmla="*/ 351 h 666"/>
              <a:gd name="T10" fmla="*/ 559 w 663"/>
              <a:gd name="T11" fmla="*/ 391 h 666"/>
              <a:gd name="T12" fmla="*/ 559 w 663"/>
              <a:gd name="T13" fmla="*/ 545 h 666"/>
              <a:gd name="T14" fmla="*/ 559 w 663"/>
              <a:gd name="T15" fmla="*/ 545 h 666"/>
              <a:gd name="T16" fmla="*/ 520 w 663"/>
              <a:gd name="T17" fmla="*/ 505 h 666"/>
              <a:gd name="T18" fmla="*/ 559 w 663"/>
              <a:gd name="T19" fmla="*/ 466 h 666"/>
              <a:gd name="T20" fmla="*/ 599 w 663"/>
              <a:gd name="T21" fmla="*/ 505 h 666"/>
              <a:gd name="T22" fmla="*/ 559 w 663"/>
              <a:gd name="T23" fmla="*/ 545 h 666"/>
              <a:gd name="T24" fmla="*/ 478 w 663"/>
              <a:gd name="T25" fmla="*/ 542 h 666"/>
              <a:gd name="T26" fmla="*/ 478 w 663"/>
              <a:gd name="T27" fmla="*/ 542 h 666"/>
              <a:gd name="T28" fmla="*/ 414 w 663"/>
              <a:gd name="T29" fmla="*/ 592 h 666"/>
              <a:gd name="T30" fmla="*/ 138 w 663"/>
              <a:gd name="T31" fmla="*/ 592 h 666"/>
              <a:gd name="T32" fmla="*/ 74 w 663"/>
              <a:gd name="T33" fmla="*/ 542 h 666"/>
              <a:gd name="T34" fmla="*/ 74 w 663"/>
              <a:gd name="T35" fmla="*/ 277 h 666"/>
              <a:gd name="T36" fmla="*/ 137 w 663"/>
              <a:gd name="T37" fmla="*/ 218 h 666"/>
              <a:gd name="T38" fmla="*/ 424 w 663"/>
              <a:gd name="T39" fmla="*/ 218 h 666"/>
              <a:gd name="T40" fmla="*/ 478 w 663"/>
              <a:gd name="T41" fmla="*/ 278 h 666"/>
              <a:gd name="T42" fmla="*/ 478 w 663"/>
              <a:gd name="T43" fmla="*/ 542 h 666"/>
              <a:gd name="T44" fmla="*/ 569 w 663"/>
              <a:gd name="T45" fmla="*/ 156 h 666"/>
              <a:gd name="T46" fmla="*/ 569 w 663"/>
              <a:gd name="T47" fmla="*/ 156 h 666"/>
              <a:gd name="T48" fmla="*/ 355 w 663"/>
              <a:gd name="T49" fmla="*/ 157 h 666"/>
              <a:gd name="T50" fmla="*/ 335 w 663"/>
              <a:gd name="T51" fmla="*/ 139 h 666"/>
              <a:gd name="T52" fmla="*/ 404 w 663"/>
              <a:gd name="T53" fmla="*/ 18 h 666"/>
              <a:gd name="T54" fmla="*/ 396 w 663"/>
              <a:gd name="T55" fmla="*/ 3 h 666"/>
              <a:gd name="T56" fmla="*/ 377 w 663"/>
              <a:gd name="T57" fmla="*/ 5 h 666"/>
              <a:gd name="T58" fmla="*/ 306 w 663"/>
              <a:gd name="T59" fmla="*/ 129 h 666"/>
              <a:gd name="T60" fmla="*/ 282 w 663"/>
              <a:gd name="T61" fmla="*/ 127 h 666"/>
              <a:gd name="T62" fmla="*/ 261 w 663"/>
              <a:gd name="T63" fmla="*/ 128 h 666"/>
              <a:gd name="T64" fmla="*/ 189 w 663"/>
              <a:gd name="T65" fmla="*/ 5 h 666"/>
              <a:gd name="T66" fmla="*/ 171 w 663"/>
              <a:gd name="T67" fmla="*/ 3 h 666"/>
              <a:gd name="T68" fmla="*/ 163 w 663"/>
              <a:gd name="T69" fmla="*/ 19 h 666"/>
              <a:gd name="T70" fmla="*/ 232 w 663"/>
              <a:gd name="T71" fmla="*/ 138 h 666"/>
              <a:gd name="T72" fmla="*/ 210 w 663"/>
              <a:gd name="T73" fmla="*/ 157 h 666"/>
              <a:gd name="T74" fmla="*/ 110 w 663"/>
              <a:gd name="T75" fmla="*/ 157 h 666"/>
              <a:gd name="T76" fmla="*/ 10 w 663"/>
              <a:gd name="T77" fmla="*/ 236 h 666"/>
              <a:gd name="T78" fmla="*/ 10 w 663"/>
              <a:gd name="T79" fmla="*/ 592 h 666"/>
              <a:gd name="T80" fmla="*/ 113 w 663"/>
              <a:gd name="T81" fmla="*/ 660 h 666"/>
              <a:gd name="T82" fmla="*/ 554 w 663"/>
              <a:gd name="T83" fmla="*/ 660 h 666"/>
              <a:gd name="T84" fmla="*/ 656 w 663"/>
              <a:gd name="T85" fmla="*/ 593 h 666"/>
              <a:gd name="T86" fmla="*/ 656 w 663"/>
              <a:gd name="T87" fmla="*/ 236 h 666"/>
              <a:gd name="T88" fmla="*/ 569 w 663"/>
              <a:gd name="T89" fmla="*/ 15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3" h="666">
                <a:moveTo>
                  <a:pt x="559" y="391"/>
                </a:moveTo>
                <a:lnTo>
                  <a:pt x="559" y="391"/>
                </a:lnTo>
                <a:cubicBezTo>
                  <a:pt x="538" y="391"/>
                  <a:pt x="520" y="373"/>
                  <a:pt x="520" y="351"/>
                </a:cubicBezTo>
                <a:cubicBezTo>
                  <a:pt x="520" y="329"/>
                  <a:pt x="538" y="312"/>
                  <a:pt x="559" y="312"/>
                </a:cubicBezTo>
                <a:cubicBezTo>
                  <a:pt x="581" y="312"/>
                  <a:pt x="599" y="329"/>
                  <a:pt x="599" y="351"/>
                </a:cubicBezTo>
                <a:cubicBezTo>
                  <a:pt x="599" y="373"/>
                  <a:pt x="581" y="391"/>
                  <a:pt x="559" y="391"/>
                </a:cubicBezTo>
                <a:close/>
                <a:moveTo>
                  <a:pt x="559" y="545"/>
                </a:moveTo>
                <a:lnTo>
                  <a:pt x="559" y="545"/>
                </a:lnTo>
                <a:cubicBezTo>
                  <a:pt x="538" y="545"/>
                  <a:pt x="520" y="527"/>
                  <a:pt x="520" y="505"/>
                </a:cubicBezTo>
                <a:cubicBezTo>
                  <a:pt x="520" y="483"/>
                  <a:pt x="538" y="466"/>
                  <a:pt x="559" y="466"/>
                </a:cubicBezTo>
                <a:cubicBezTo>
                  <a:pt x="581" y="466"/>
                  <a:pt x="599" y="483"/>
                  <a:pt x="599" y="505"/>
                </a:cubicBezTo>
                <a:cubicBezTo>
                  <a:pt x="599" y="527"/>
                  <a:pt x="581" y="545"/>
                  <a:pt x="559" y="545"/>
                </a:cubicBezTo>
                <a:close/>
                <a:moveTo>
                  <a:pt x="478" y="542"/>
                </a:moveTo>
                <a:lnTo>
                  <a:pt x="478" y="542"/>
                </a:lnTo>
                <a:cubicBezTo>
                  <a:pt x="475" y="597"/>
                  <a:pt x="414" y="592"/>
                  <a:pt x="414" y="592"/>
                </a:cubicBezTo>
                <a:lnTo>
                  <a:pt x="138" y="592"/>
                </a:lnTo>
                <a:cubicBezTo>
                  <a:pt x="138" y="592"/>
                  <a:pt x="77" y="596"/>
                  <a:pt x="74" y="542"/>
                </a:cubicBezTo>
                <a:lnTo>
                  <a:pt x="74" y="277"/>
                </a:lnTo>
                <a:cubicBezTo>
                  <a:pt x="74" y="277"/>
                  <a:pt x="68" y="215"/>
                  <a:pt x="137" y="218"/>
                </a:cubicBezTo>
                <a:lnTo>
                  <a:pt x="424" y="218"/>
                </a:lnTo>
                <a:cubicBezTo>
                  <a:pt x="482" y="221"/>
                  <a:pt x="478" y="278"/>
                  <a:pt x="478" y="278"/>
                </a:cubicBezTo>
                <a:lnTo>
                  <a:pt x="478" y="542"/>
                </a:lnTo>
                <a:close/>
                <a:moveTo>
                  <a:pt x="569" y="156"/>
                </a:moveTo>
                <a:lnTo>
                  <a:pt x="569" y="156"/>
                </a:lnTo>
                <a:lnTo>
                  <a:pt x="355" y="157"/>
                </a:lnTo>
                <a:cubicBezTo>
                  <a:pt x="352" y="151"/>
                  <a:pt x="344" y="144"/>
                  <a:pt x="335" y="139"/>
                </a:cubicBezTo>
                <a:lnTo>
                  <a:pt x="404" y="18"/>
                </a:lnTo>
                <a:cubicBezTo>
                  <a:pt x="405" y="10"/>
                  <a:pt x="401" y="6"/>
                  <a:pt x="396" y="3"/>
                </a:cubicBezTo>
                <a:cubicBezTo>
                  <a:pt x="391" y="0"/>
                  <a:pt x="380" y="0"/>
                  <a:pt x="377" y="5"/>
                </a:cubicBezTo>
                <a:lnTo>
                  <a:pt x="306" y="129"/>
                </a:lnTo>
                <a:cubicBezTo>
                  <a:pt x="298" y="127"/>
                  <a:pt x="292" y="127"/>
                  <a:pt x="282" y="127"/>
                </a:cubicBezTo>
                <a:cubicBezTo>
                  <a:pt x="274" y="127"/>
                  <a:pt x="265" y="128"/>
                  <a:pt x="261" y="128"/>
                </a:cubicBezTo>
                <a:lnTo>
                  <a:pt x="189" y="5"/>
                </a:lnTo>
                <a:cubicBezTo>
                  <a:pt x="183" y="0"/>
                  <a:pt x="176" y="0"/>
                  <a:pt x="171" y="3"/>
                </a:cubicBezTo>
                <a:cubicBezTo>
                  <a:pt x="166" y="6"/>
                  <a:pt x="160" y="13"/>
                  <a:pt x="163" y="19"/>
                </a:cubicBezTo>
                <a:lnTo>
                  <a:pt x="232" y="138"/>
                </a:lnTo>
                <a:cubicBezTo>
                  <a:pt x="217" y="145"/>
                  <a:pt x="212" y="152"/>
                  <a:pt x="210" y="157"/>
                </a:cubicBezTo>
                <a:lnTo>
                  <a:pt x="110" y="157"/>
                </a:lnTo>
                <a:cubicBezTo>
                  <a:pt x="0" y="153"/>
                  <a:pt x="10" y="236"/>
                  <a:pt x="10" y="236"/>
                </a:cubicBezTo>
                <a:lnTo>
                  <a:pt x="10" y="592"/>
                </a:lnTo>
                <a:cubicBezTo>
                  <a:pt x="15" y="666"/>
                  <a:pt x="113" y="660"/>
                  <a:pt x="113" y="660"/>
                </a:cubicBezTo>
                <a:lnTo>
                  <a:pt x="554" y="660"/>
                </a:lnTo>
                <a:cubicBezTo>
                  <a:pt x="554" y="660"/>
                  <a:pt x="651" y="666"/>
                  <a:pt x="656" y="593"/>
                </a:cubicBezTo>
                <a:lnTo>
                  <a:pt x="656" y="236"/>
                </a:lnTo>
                <a:cubicBezTo>
                  <a:pt x="656" y="236"/>
                  <a:pt x="663" y="160"/>
                  <a:pt x="569" y="15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" name="Freeform 33"/>
          <p:cNvSpPr>
            <a:spLocks noChangeAspect="1" noEditPoints="1"/>
          </p:cNvSpPr>
          <p:nvPr/>
        </p:nvSpPr>
        <p:spPr bwMode="auto">
          <a:xfrm>
            <a:off x="9460243" y="2355850"/>
            <a:ext cx="292722" cy="301752"/>
          </a:xfrm>
          <a:custGeom>
            <a:avLst/>
            <a:gdLst>
              <a:gd name="T0" fmla="*/ 496 w 626"/>
              <a:gd name="T1" fmla="*/ 549 h 658"/>
              <a:gd name="T2" fmla="*/ 554 w 626"/>
              <a:gd name="T3" fmla="*/ 576 h 658"/>
              <a:gd name="T4" fmla="*/ 445 w 626"/>
              <a:gd name="T5" fmla="*/ 549 h 658"/>
              <a:gd name="T6" fmla="*/ 482 w 626"/>
              <a:gd name="T7" fmla="*/ 576 h 658"/>
              <a:gd name="T8" fmla="*/ 460 w 626"/>
              <a:gd name="T9" fmla="*/ 499 h 658"/>
              <a:gd name="T10" fmla="*/ 432 w 626"/>
              <a:gd name="T11" fmla="*/ 527 h 658"/>
              <a:gd name="T12" fmla="*/ 152 w 626"/>
              <a:gd name="T13" fmla="*/ 549 h 658"/>
              <a:gd name="T14" fmla="*/ 431 w 626"/>
              <a:gd name="T15" fmla="*/ 576 h 658"/>
              <a:gd name="T16" fmla="*/ 119 w 626"/>
              <a:gd name="T17" fmla="*/ 505 h 658"/>
              <a:gd name="T18" fmla="*/ 146 w 626"/>
              <a:gd name="T19" fmla="*/ 533 h 658"/>
              <a:gd name="T20" fmla="*/ 100 w 626"/>
              <a:gd name="T21" fmla="*/ 571 h 658"/>
              <a:gd name="T22" fmla="*/ 140 w 626"/>
              <a:gd name="T23" fmla="*/ 571 h 658"/>
              <a:gd name="T24" fmla="*/ 62 w 626"/>
              <a:gd name="T25" fmla="*/ 571 h 658"/>
              <a:gd name="T26" fmla="*/ 89 w 626"/>
              <a:gd name="T27" fmla="*/ 571 h 658"/>
              <a:gd name="T28" fmla="*/ 109 w 626"/>
              <a:gd name="T29" fmla="*/ 505 h 658"/>
              <a:gd name="T30" fmla="*/ 69 w 626"/>
              <a:gd name="T31" fmla="*/ 505 h 658"/>
              <a:gd name="T32" fmla="*/ 108 w 626"/>
              <a:gd name="T33" fmla="*/ 461 h 658"/>
              <a:gd name="T34" fmla="*/ 74 w 626"/>
              <a:gd name="T35" fmla="*/ 461 h 658"/>
              <a:gd name="T36" fmla="*/ 120 w 626"/>
              <a:gd name="T37" fmla="*/ 489 h 658"/>
              <a:gd name="T38" fmla="*/ 152 w 626"/>
              <a:gd name="T39" fmla="*/ 461 h 658"/>
              <a:gd name="T40" fmla="*/ 190 w 626"/>
              <a:gd name="T41" fmla="*/ 456 h 658"/>
              <a:gd name="T42" fmla="*/ 160 w 626"/>
              <a:gd name="T43" fmla="*/ 484 h 658"/>
              <a:gd name="T44" fmla="*/ 198 w 626"/>
              <a:gd name="T45" fmla="*/ 505 h 658"/>
              <a:gd name="T46" fmla="*/ 164 w 626"/>
              <a:gd name="T47" fmla="*/ 505 h 658"/>
              <a:gd name="T48" fmla="*/ 234 w 626"/>
              <a:gd name="T49" fmla="*/ 456 h 658"/>
              <a:gd name="T50" fmla="*/ 204 w 626"/>
              <a:gd name="T51" fmla="*/ 484 h 658"/>
              <a:gd name="T52" fmla="*/ 243 w 626"/>
              <a:gd name="T53" fmla="*/ 505 h 658"/>
              <a:gd name="T54" fmla="*/ 208 w 626"/>
              <a:gd name="T55" fmla="*/ 505 h 658"/>
              <a:gd name="T56" fmla="*/ 277 w 626"/>
              <a:gd name="T57" fmla="*/ 456 h 658"/>
              <a:gd name="T58" fmla="*/ 248 w 626"/>
              <a:gd name="T59" fmla="*/ 484 h 658"/>
              <a:gd name="T60" fmla="*/ 288 w 626"/>
              <a:gd name="T61" fmla="*/ 505 h 658"/>
              <a:gd name="T62" fmla="*/ 253 w 626"/>
              <a:gd name="T63" fmla="*/ 505 h 658"/>
              <a:gd name="T64" fmla="*/ 297 w 626"/>
              <a:gd name="T65" fmla="*/ 456 h 658"/>
              <a:gd name="T66" fmla="*/ 297 w 626"/>
              <a:gd name="T67" fmla="*/ 489 h 658"/>
              <a:gd name="T68" fmla="*/ 332 w 626"/>
              <a:gd name="T69" fmla="*/ 505 h 658"/>
              <a:gd name="T70" fmla="*/ 297 w 626"/>
              <a:gd name="T71" fmla="*/ 505 h 658"/>
              <a:gd name="T72" fmla="*/ 341 w 626"/>
              <a:gd name="T73" fmla="*/ 456 h 658"/>
              <a:gd name="T74" fmla="*/ 341 w 626"/>
              <a:gd name="T75" fmla="*/ 489 h 658"/>
              <a:gd name="T76" fmla="*/ 377 w 626"/>
              <a:gd name="T77" fmla="*/ 527 h 658"/>
              <a:gd name="T78" fmla="*/ 347 w 626"/>
              <a:gd name="T79" fmla="*/ 499 h 658"/>
              <a:gd name="T80" fmla="*/ 384 w 626"/>
              <a:gd name="T81" fmla="*/ 456 h 658"/>
              <a:gd name="T82" fmla="*/ 386 w 626"/>
              <a:gd name="T83" fmla="*/ 489 h 658"/>
              <a:gd name="T84" fmla="*/ 422 w 626"/>
              <a:gd name="T85" fmla="*/ 527 h 658"/>
              <a:gd name="T86" fmla="*/ 392 w 626"/>
              <a:gd name="T87" fmla="*/ 499 h 658"/>
              <a:gd name="T88" fmla="*/ 424 w 626"/>
              <a:gd name="T89" fmla="*/ 484 h 658"/>
              <a:gd name="T90" fmla="*/ 459 w 626"/>
              <a:gd name="T91" fmla="*/ 484 h 658"/>
              <a:gd name="T92" fmla="*/ 535 w 626"/>
              <a:gd name="T93" fmla="*/ 43 h 658"/>
              <a:gd name="T94" fmla="*/ 84 w 626"/>
              <a:gd name="T95" fmla="*/ 43 h 658"/>
              <a:gd name="T96" fmla="*/ 471 w 626"/>
              <a:gd name="T97" fmla="*/ 456 h 658"/>
              <a:gd name="T98" fmla="*/ 474 w 626"/>
              <a:gd name="T99" fmla="*/ 489 h 658"/>
              <a:gd name="T100" fmla="*/ 513 w 626"/>
              <a:gd name="T101" fmla="*/ 527 h 658"/>
              <a:gd name="T102" fmla="*/ 481 w 626"/>
              <a:gd name="T103" fmla="*/ 499 h 658"/>
              <a:gd name="T104" fmla="*/ 520 w 626"/>
              <a:gd name="T105" fmla="*/ 489 h 658"/>
              <a:gd name="T106" fmla="*/ 546 w 626"/>
              <a:gd name="T107" fmla="*/ 461 h 658"/>
              <a:gd name="T108" fmla="*/ 528 w 626"/>
              <a:gd name="T109" fmla="*/ 533 h 658"/>
              <a:gd name="T110" fmla="*/ 551 w 626"/>
              <a:gd name="T111" fmla="*/ 505 h 658"/>
              <a:gd name="T112" fmla="*/ 584 w 626"/>
              <a:gd name="T113" fmla="*/ 33 h 658"/>
              <a:gd name="T114" fmla="*/ 37 w 626"/>
              <a:gd name="T115" fmla="*/ 402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6" h="658">
                <a:moveTo>
                  <a:pt x="554" y="576"/>
                </a:moveTo>
                <a:lnTo>
                  <a:pt x="554" y="576"/>
                </a:lnTo>
                <a:lnTo>
                  <a:pt x="504" y="576"/>
                </a:lnTo>
                <a:cubicBezTo>
                  <a:pt x="501" y="576"/>
                  <a:pt x="498" y="574"/>
                  <a:pt x="498" y="571"/>
                </a:cubicBezTo>
                <a:lnTo>
                  <a:pt x="496" y="549"/>
                </a:lnTo>
                <a:cubicBezTo>
                  <a:pt x="496" y="545"/>
                  <a:pt x="498" y="543"/>
                  <a:pt x="501" y="543"/>
                </a:cubicBezTo>
                <a:lnTo>
                  <a:pt x="550" y="543"/>
                </a:lnTo>
                <a:cubicBezTo>
                  <a:pt x="553" y="543"/>
                  <a:pt x="556" y="545"/>
                  <a:pt x="556" y="549"/>
                </a:cubicBezTo>
                <a:lnTo>
                  <a:pt x="559" y="571"/>
                </a:lnTo>
                <a:cubicBezTo>
                  <a:pt x="559" y="574"/>
                  <a:pt x="557" y="576"/>
                  <a:pt x="554" y="576"/>
                </a:cubicBezTo>
                <a:close/>
                <a:moveTo>
                  <a:pt x="482" y="576"/>
                </a:moveTo>
                <a:lnTo>
                  <a:pt x="482" y="576"/>
                </a:lnTo>
                <a:lnTo>
                  <a:pt x="453" y="576"/>
                </a:lnTo>
                <a:cubicBezTo>
                  <a:pt x="450" y="576"/>
                  <a:pt x="447" y="574"/>
                  <a:pt x="447" y="571"/>
                </a:cubicBezTo>
                <a:lnTo>
                  <a:pt x="445" y="549"/>
                </a:lnTo>
                <a:cubicBezTo>
                  <a:pt x="445" y="545"/>
                  <a:pt x="447" y="543"/>
                  <a:pt x="450" y="543"/>
                </a:cubicBezTo>
                <a:lnTo>
                  <a:pt x="480" y="543"/>
                </a:lnTo>
                <a:cubicBezTo>
                  <a:pt x="483" y="543"/>
                  <a:pt x="485" y="545"/>
                  <a:pt x="486" y="549"/>
                </a:cubicBezTo>
                <a:lnTo>
                  <a:pt x="488" y="571"/>
                </a:lnTo>
                <a:cubicBezTo>
                  <a:pt x="488" y="574"/>
                  <a:pt x="486" y="576"/>
                  <a:pt x="482" y="576"/>
                </a:cubicBezTo>
                <a:close/>
                <a:moveTo>
                  <a:pt x="432" y="527"/>
                </a:moveTo>
                <a:lnTo>
                  <a:pt x="432" y="527"/>
                </a:lnTo>
                <a:lnTo>
                  <a:pt x="431" y="505"/>
                </a:lnTo>
                <a:cubicBezTo>
                  <a:pt x="431" y="502"/>
                  <a:pt x="433" y="499"/>
                  <a:pt x="436" y="499"/>
                </a:cubicBezTo>
                <a:lnTo>
                  <a:pt x="460" y="499"/>
                </a:lnTo>
                <a:cubicBezTo>
                  <a:pt x="463" y="499"/>
                  <a:pt x="466" y="502"/>
                  <a:pt x="466" y="505"/>
                </a:cubicBezTo>
                <a:lnTo>
                  <a:pt x="468" y="527"/>
                </a:lnTo>
                <a:cubicBezTo>
                  <a:pt x="468" y="530"/>
                  <a:pt x="466" y="533"/>
                  <a:pt x="463" y="533"/>
                </a:cubicBezTo>
                <a:lnTo>
                  <a:pt x="438" y="533"/>
                </a:lnTo>
                <a:cubicBezTo>
                  <a:pt x="435" y="533"/>
                  <a:pt x="433" y="530"/>
                  <a:pt x="432" y="527"/>
                </a:cubicBezTo>
                <a:close/>
                <a:moveTo>
                  <a:pt x="431" y="576"/>
                </a:moveTo>
                <a:lnTo>
                  <a:pt x="431" y="576"/>
                </a:lnTo>
                <a:lnTo>
                  <a:pt x="156" y="576"/>
                </a:lnTo>
                <a:cubicBezTo>
                  <a:pt x="153" y="576"/>
                  <a:pt x="150" y="574"/>
                  <a:pt x="151" y="571"/>
                </a:cubicBezTo>
                <a:lnTo>
                  <a:pt x="152" y="549"/>
                </a:lnTo>
                <a:cubicBezTo>
                  <a:pt x="153" y="545"/>
                  <a:pt x="155" y="543"/>
                  <a:pt x="158" y="543"/>
                </a:cubicBezTo>
                <a:lnTo>
                  <a:pt x="429" y="543"/>
                </a:lnTo>
                <a:cubicBezTo>
                  <a:pt x="432" y="543"/>
                  <a:pt x="435" y="545"/>
                  <a:pt x="435" y="549"/>
                </a:cubicBezTo>
                <a:lnTo>
                  <a:pt x="437" y="571"/>
                </a:lnTo>
                <a:cubicBezTo>
                  <a:pt x="437" y="574"/>
                  <a:pt x="434" y="576"/>
                  <a:pt x="431" y="576"/>
                </a:cubicBezTo>
                <a:close/>
                <a:moveTo>
                  <a:pt x="146" y="533"/>
                </a:moveTo>
                <a:lnTo>
                  <a:pt x="146" y="533"/>
                </a:lnTo>
                <a:lnTo>
                  <a:pt x="122" y="533"/>
                </a:lnTo>
                <a:cubicBezTo>
                  <a:pt x="119" y="533"/>
                  <a:pt x="117" y="530"/>
                  <a:pt x="117" y="527"/>
                </a:cubicBezTo>
                <a:lnTo>
                  <a:pt x="119" y="505"/>
                </a:lnTo>
                <a:cubicBezTo>
                  <a:pt x="119" y="502"/>
                  <a:pt x="122" y="499"/>
                  <a:pt x="125" y="499"/>
                </a:cubicBezTo>
                <a:lnTo>
                  <a:pt x="149" y="499"/>
                </a:lnTo>
                <a:cubicBezTo>
                  <a:pt x="152" y="499"/>
                  <a:pt x="154" y="502"/>
                  <a:pt x="154" y="505"/>
                </a:cubicBezTo>
                <a:lnTo>
                  <a:pt x="152" y="527"/>
                </a:lnTo>
                <a:cubicBezTo>
                  <a:pt x="152" y="530"/>
                  <a:pt x="149" y="533"/>
                  <a:pt x="146" y="533"/>
                </a:cubicBezTo>
                <a:close/>
                <a:moveTo>
                  <a:pt x="140" y="571"/>
                </a:moveTo>
                <a:lnTo>
                  <a:pt x="140" y="571"/>
                </a:lnTo>
                <a:cubicBezTo>
                  <a:pt x="140" y="574"/>
                  <a:pt x="137" y="576"/>
                  <a:pt x="134" y="576"/>
                </a:cubicBezTo>
                <a:lnTo>
                  <a:pt x="105" y="576"/>
                </a:lnTo>
                <a:cubicBezTo>
                  <a:pt x="102" y="576"/>
                  <a:pt x="99" y="574"/>
                  <a:pt x="100" y="571"/>
                </a:cubicBezTo>
                <a:lnTo>
                  <a:pt x="102" y="549"/>
                </a:lnTo>
                <a:cubicBezTo>
                  <a:pt x="102" y="545"/>
                  <a:pt x="105" y="543"/>
                  <a:pt x="108" y="543"/>
                </a:cubicBezTo>
                <a:lnTo>
                  <a:pt x="137" y="543"/>
                </a:lnTo>
                <a:cubicBezTo>
                  <a:pt x="140" y="543"/>
                  <a:pt x="142" y="545"/>
                  <a:pt x="142" y="549"/>
                </a:cubicBezTo>
                <a:lnTo>
                  <a:pt x="140" y="571"/>
                </a:lnTo>
                <a:close/>
                <a:moveTo>
                  <a:pt x="89" y="571"/>
                </a:moveTo>
                <a:lnTo>
                  <a:pt x="89" y="571"/>
                </a:lnTo>
                <a:cubicBezTo>
                  <a:pt x="89" y="574"/>
                  <a:pt x="86" y="576"/>
                  <a:pt x="83" y="576"/>
                </a:cubicBezTo>
                <a:lnTo>
                  <a:pt x="66" y="576"/>
                </a:lnTo>
                <a:cubicBezTo>
                  <a:pt x="63" y="576"/>
                  <a:pt x="61" y="574"/>
                  <a:pt x="62" y="571"/>
                </a:cubicBezTo>
                <a:lnTo>
                  <a:pt x="64" y="549"/>
                </a:lnTo>
                <a:cubicBezTo>
                  <a:pt x="65" y="545"/>
                  <a:pt x="67" y="543"/>
                  <a:pt x="70" y="543"/>
                </a:cubicBezTo>
                <a:lnTo>
                  <a:pt x="87" y="543"/>
                </a:lnTo>
                <a:cubicBezTo>
                  <a:pt x="90" y="543"/>
                  <a:pt x="92" y="545"/>
                  <a:pt x="92" y="549"/>
                </a:cubicBezTo>
                <a:lnTo>
                  <a:pt x="89" y="571"/>
                </a:lnTo>
                <a:close/>
                <a:moveTo>
                  <a:pt x="69" y="505"/>
                </a:moveTo>
                <a:lnTo>
                  <a:pt x="69" y="505"/>
                </a:lnTo>
                <a:cubicBezTo>
                  <a:pt x="70" y="502"/>
                  <a:pt x="72" y="499"/>
                  <a:pt x="75" y="499"/>
                </a:cubicBezTo>
                <a:lnTo>
                  <a:pt x="105" y="499"/>
                </a:lnTo>
                <a:cubicBezTo>
                  <a:pt x="107" y="499"/>
                  <a:pt x="110" y="502"/>
                  <a:pt x="109" y="505"/>
                </a:cubicBezTo>
                <a:lnTo>
                  <a:pt x="107" y="527"/>
                </a:lnTo>
                <a:cubicBezTo>
                  <a:pt x="107" y="530"/>
                  <a:pt x="104" y="533"/>
                  <a:pt x="101" y="533"/>
                </a:cubicBezTo>
                <a:lnTo>
                  <a:pt x="71" y="533"/>
                </a:lnTo>
                <a:cubicBezTo>
                  <a:pt x="69" y="533"/>
                  <a:pt x="66" y="530"/>
                  <a:pt x="67" y="527"/>
                </a:cubicBezTo>
                <a:lnTo>
                  <a:pt x="69" y="505"/>
                </a:lnTo>
                <a:close/>
                <a:moveTo>
                  <a:pt x="74" y="461"/>
                </a:moveTo>
                <a:lnTo>
                  <a:pt x="74" y="461"/>
                </a:lnTo>
                <a:cubicBezTo>
                  <a:pt x="75" y="458"/>
                  <a:pt x="77" y="456"/>
                  <a:pt x="80" y="456"/>
                </a:cubicBezTo>
                <a:lnTo>
                  <a:pt x="103" y="456"/>
                </a:lnTo>
                <a:cubicBezTo>
                  <a:pt x="106" y="456"/>
                  <a:pt x="108" y="458"/>
                  <a:pt x="108" y="461"/>
                </a:cubicBezTo>
                <a:lnTo>
                  <a:pt x="106" y="484"/>
                </a:lnTo>
                <a:cubicBezTo>
                  <a:pt x="105" y="487"/>
                  <a:pt x="103" y="489"/>
                  <a:pt x="100" y="489"/>
                </a:cubicBezTo>
                <a:lnTo>
                  <a:pt x="77" y="489"/>
                </a:lnTo>
                <a:cubicBezTo>
                  <a:pt x="74" y="489"/>
                  <a:pt x="72" y="487"/>
                  <a:pt x="72" y="484"/>
                </a:cubicBezTo>
                <a:lnTo>
                  <a:pt x="74" y="461"/>
                </a:lnTo>
                <a:close/>
                <a:moveTo>
                  <a:pt x="152" y="461"/>
                </a:moveTo>
                <a:lnTo>
                  <a:pt x="152" y="461"/>
                </a:lnTo>
                <a:lnTo>
                  <a:pt x="150" y="484"/>
                </a:lnTo>
                <a:cubicBezTo>
                  <a:pt x="150" y="487"/>
                  <a:pt x="147" y="489"/>
                  <a:pt x="144" y="489"/>
                </a:cubicBezTo>
                <a:lnTo>
                  <a:pt x="120" y="489"/>
                </a:lnTo>
                <a:cubicBezTo>
                  <a:pt x="117" y="489"/>
                  <a:pt x="115" y="487"/>
                  <a:pt x="115" y="484"/>
                </a:cubicBezTo>
                <a:lnTo>
                  <a:pt x="118" y="461"/>
                </a:lnTo>
                <a:cubicBezTo>
                  <a:pt x="118" y="458"/>
                  <a:pt x="121" y="456"/>
                  <a:pt x="123" y="456"/>
                </a:cubicBezTo>
                <a:lnTo>
                  <a:pt x="147" y="456"/>
                </a:lnTo>
                <a:cubicBezTo>
                  <a:pt x="150" y="456"/>
                  <a:pt x="152" y="458"/>
                  <a:pt x="152" y="461"/>
                </a:cubicBezTo>
                <a:close/>
                <a:moveTo>
                  <a:pt x="160" y="484"/>
                </a:moveTo>
                <a:lnTo>
                  <a:pt x="160" y="484"/>
                </a:lnTo>
                <a:lnTo>
                  <a:pt x="161" y="461"/>
                </a:lnTo>
                <a:cubicBezTo>
                  <a:pt x="161" y="458"/>
                  <a:pt x="164" y="456"/>
                  <a:pt x="167" y="456"/>
                </a:cubicBezTo>
                <a:lnTo>
                  <a:pt x="190" y="456"/>
                </a:lnTo>
                <a:cubicBezTo>
                  <a:pt x="193" y="456"/>
                  <a:pt x="195" y="458"/>
                  <a:pt x="195" y="461"/>
                </a:cubicBezTo>
                <a:lnTo>
                  <a:pt x="194" y="484"/>
                </a:lnTo>
                <a:cubicBezTo>
                  <a:pt x="194" y="487"/>
                  <a:pt x="191" y="489"/>
                  <a:pt x="188" y="489"/>
                </a:cubicBezTo>
                <a:lnTo>
                  <a:pt x="165" y="489"/>
                </a:lnTo>
                <a:cubicBezTo>
                  <a:pt x="162" y="489"/>
                  <a:pt x="159" y="487"/>
                  <a:pt x="160" y="484"/>
                </a:cubicBezTo>
                <a:close/>
                <a:moveTo>
                  <a:pt x="164" y="505"/>
                </a:moveTo>
                <a:lnTo>
                  <a:pt x="164" y="505"/>
                </a:lnTo>
                <a:cubicBezTo>
                  <a:pt x="164" y="502"/>
                  <a:pt x="167" y="499"/>
                  <a:pt x="170" y="499"/>
                </a:cubicBezTo>
                <a:lnTo>
                  <a:pt x="193" y="499"/>
                </a:lnTo>
                <a:cubicBezTo>
                  <a:pt x="196" y="499"/>
                  <a:pt x="199" y="502"/>
                  <a:pt x="198" y="505"/>
                </a:cubicBezTo>
                <a:lnTo>
                  <a:pt x="197" y="527"/>
                </a:lnTo>
                <a:cubicBezTo>
                  <a:pt x="197" y="530"/>
                  <a:pt x="194" y="533"/>
                  <a:pt x="191" y="533"/>
                </a:cubicBezTo>
                <a:lnTo>
                  <a:pt x="167" y="533"/>
                </a:lnTo>
                <a:cubicBezTo>
                  <a:pt x="164" y="533"/>
                  <a:pt x="162" y="530"/>
                  <a:pt x="162" y="527"/>
                </a:cubicBezTo>
                <a:lnTo>
                  <a:pt x="164" y="505"/>
                </a:lnTo>
                <a:close/>
                <a:moveTo>
                  <a:pt x="204" y="484"/>
                </a:moveTo>
                <a:lnTo>
                  <a:pt x="204" y="484"/>
                </a:lnTo>
                <a:lnTo>
                  <a:pt x="205" y="461"/>
                </a:lnTo>
                <a:cubicBezTo>
                  <a:pt x="205" y="458"/>
                  <a:pt x="208" y="456"/>
                  <a:pt x="210" y="456"/>
                </a:cubicBezTo>
                <a:lnTo>
                  <a:pt x="234" y="456"/>
                </a:lnTo>
                <a:cubicBezTo>
                  <a:pt x="237" y="456"/>
                  <a:pt x="239" y="458"/>
                  <a:pt x="239" y="461"/>
                </a:cubicBezTo>
                <a:lnTo>
                  <a:pt x="238" y="484"/>
                </a:lnTo>
                <a:cubicBezTo>
                  <a:pt x="238" y="487"/>
                  <a:pt x="235" y="489"/>
                  <a:pt x="232" y="489"/>
                </a:cubicBezTo>
                <a:lnTo>
                  <a:pt x="209" y="489"/>
                </a:lnTo>
                <a:cubicBezTo>
                  <a:pt x="206" y="489"/>
                  <a:pt x="204" y="487"/>
                  <a:pt x="204" y="484"/>
                </a:cubicBezTo>
                <a:close/>
                <a:moveTo>
                  <a:pt x="208" y="505"/>
                </a:moveTo>
                <a:lnTo>
                  <a:pt x="208" y="505"/>
                </a:lnTo>
                <a:cubicBezTo>
                  <a:pt x="208" y="502"/>
                  <a:pt x="211" y="499"/>
                  <a:pt x="214" y="499"/>
                </a:cubicBezTo>
                <a:lnTo>
                  <a:pt x="238" y="499"/>
                </a:lnTo>
                <a:cubicBezTo>
                  <a:pt x="241" y="499"/>
                  <a:pt x="243" y="502"/>
                  <a:pt x="243" y="505"/>
                </a:cubicBezTo>
                <a:lnTo>
                  <a:pt x="242" y="527"/>
                </a:lnTo>
                <a:cubicBezTo>
                  <a:pt x="242" y="530"/>
                  <a:pt x="240" y="533"/>
                  <a:pt x="237" y="533"/>
                </a:cubicBezTo>
                <a:lnTo>
                  <a:pt x="212" y="533"/>
                </a:lnTo>
                <a:cubicBezTo>
                  <a:pt x="209" y="533"/>
                  <a:pt x="207" y="530"/>
                  <a:pt x="207" y="527"/>
                </a:cubicBezTo>
                <a:lnTo>
                  <a:pt x="208" y="505"/>
                </a:lnTo>
                <a:close/>
                <a:moveTo>
                  <a:pt x="248" y="484"/>
                </a:moveTo>
                <a:lnTo>
                  <a:pt x="248" y="484"/>
                </a:lnTo>
                <a:lnTo>
                  <a:pt x="248" y="461"/>
                </a:lnTo>
                <a:cubicBezTo>
                  <a:pt x="249" y="458"/>
                  <a:pt x="251" y="456"/>
                  <a:pt x="254" y="456"/>
                </a:cubicBezTo>
                <a:lnTo>
                  <a:pt x="277" y="456"/>
                </a:lnTo>
                <a:cubicBezTo>
                  <a:pt x="280" y="456"/>
                  <a:pt x="282" y="458"/>
                  <a:pt x="282" y="461"/>
                </a:cubicBezTo>
                <a:lnTo>
                  <a:pt x="282" y="484"/>
                </a:lnTo>
                <a:cubicBezTo>
                  <a:pt x="282" y="487"/>
                  <a:pt x="280" y="489"/>
                  <a:pt x="277" y="489"/>
                </a:cubicBezTo>
                <a:lnTo>
                  <a:pt x="253" y="489"/>
                </a:lnTo>
                <a:cubicBezTo>
                  <a:pt x="250" y="489"/>
                  <a:pt x="248" y="487"/>
                  <a:pt x="248" y="484"/>
                </a:cubicBezTo>
                <a:close/>
                <a:moveTo>
                  <a:pt x="253" y="505"/>
                </a:moveTo>
                <a:lnTo>
                  <a:pt x="253" y="505"/>
                </a:lnTo>
                <a:cubicBezTo>
                  <a:pt x="253" y="502"/>
                  <a:pt x="255" y="499"/>
                  <a:pt x="258" y="499"/>
                </a:cubicBezTo>
                <a:lnTo>
                  <a:pt x="282" y="499"/>
                </a:lnTo>
                <a:cubicBezTo>
                  <a:pt x="285" y="499"/>
                  <a:pt x="288" y="502"/>
                  <a:pt x="288" y="505"/>
                </a:cubicBezTo>
                <a:lnTo>
                  <a:pt x="287" y="527"/>
                </a:lnTo>
                <a:cubicBezTo>
                  <a:pt x="287" y="530"/>
                  <a:pt x="285" y="533"/>
                  <a:pt x="282" y="533"/>
                </a:cubicBezTo>
                <a:lnTo>
                  <a:pt x="258" y="533"/>
                </a:lnTo>
                <a:cubicBezTo>
                  <a:pt x="255" y="533"/>
                  <a:pt x="252" y="530"/>
                  <a:pt x="252" y="527"/>
                </a:cubicBezTo>
                <a:lnTo>
                  <a:pt x="253" y="505"/>
                </a:lnTo>
                <a:close/>
                <a:moveTo>
                  <a:pt x="297" y="489"/>
                </a:moveTo>
                <a:lnTo>
                  <a:pt x="297" y="489"/>
                </a:lnTo>
                <a:cubicBezTo>
                  <a:pt x="294" y="489"/>
                  <a:pt x="292" y="487"/>
                  <a:pt x="292" y="484"/>
                </a:cubicBezTo>
                <a:lnTo>
                  <a:pt x="292" y="461"/>
                </a:lnTo>
                <a:cubicBezTo>
                  <a:pt x="292" y="458"/>
                  <a:pt x="294" y="456"/>
                  <a:pt x="297" y="456"/>
                </a:cubicBezTo>
                <a:lnTo>
                  <a:pt x="321" y="456"/>
                </a:lnTo>
                <a:cubicBezTo>
                  <a:pt x="324" y="456"/>
                  <a:pt x="326" y="458"/>
                  <a:pt x="326" y="461"/>
                </a:cubicBezTo>
                <a:lnTo>
                  <a:pt x="326" y="484"/>
                </a:lnTo>
                <a:cubicBezTo>
                  <a:pt x="326" y="487"/>
                  <a:pt x="324" y="489"/>
                  <a:pt x="321" y="489"/>
                </a:cubicBezTo>
                <a:lnTo>
                  <a:pt x="297" y="489"/>
                </a:lnTo>
                <a:close/>
                <a:moveTo>
                  <a:pt x="297" y="505"/>
                </a:moveTo>
                <a:lnTo>
                  <a:pt x="297" y="505"/>
                </a:lnTo>
                <a:cubicBezTo>
                  <a:pt x="297" y="502"/>
                  <a:pt x="300" y="499"/>
                  <a:pt x="303" y="499"/>
                </a:cubicBezTo>
                <a:lnTo>
                  <a:pt x="327" y="499"/>
                </a:lnTo>
                <a:cubicBezTo>
                  <a:pt x="330" y="499"/>
                  <a:pt x="332" y="502"/>
                  <a:pt x="332" y="505"/>
                </a:cubicBezTo>
                <a:lnTo>
                  <a:pt x="332" y="527"/>
                </a:lnTo>
                <a:cubicBezTo>
                  <a:pt x="332" y="530"/>
                  <a:pt x="330" y="533"/>
                  <a:pt x="327" y="533"/>
                </a:cubicBezTo>
                <a:lnTo>
                  <a:pt x="303" y="533"/>
                </a:lnTo>
                <a:cubicBezTo>
                  <a:pt x="300" y="533"/>
                  <a:pt x="297" y="530"/>
                  <a:pt x="297" y="527"/>
                </a:cubicBezTo>
                <a:lnTo>
                  <a:pt x="297" y="505"/>
                </a:lnTo>
                <a:close/>
                <a:moveTo>
                  <a:pt x="341" y="489"/>
                </a:moveTo>
                <a:lnTo>
                  <a:pt x="341" y="489"/>
                </a:lnTo>
                <a:cubicBezTo>
                  <a:pt x="338" y="489"/>
                  <a:pt x="336" y="487"/>
                  <a:pt x="336" y="484"/>
                </a:cubicBezTo>
                <a:lnTo>
                  <a:pt x="336" y="461"/>
                </a:lnTo>
                <a:cubicBezTo>
                  <a:pt x="336" y="458"/>
                  <a:pt x="338" y="456"/>
                  <a:pt x="341" y="456"/>
                </a:cubicBezTo>
                <a:lnTo>
                  <a:pt x="364" y="456"/>
                </a:lnTo>
                <a:cubicBezTo>
                  <a:pt x="367" y="456"/>
                  <a:pt x="370" y="458"/>
                  <a:pt x="370" y="461"/>
                </a:cubicBezTo>
                <a:lnTo>
                  <a:pt x="370" y="484"/>
                </a:lnTo>
                <a:cubicBezTo>
                  <a:pt x="370" y="487"/>
                  <a:pt x="368" y="489"/>
                  <a:pt x="365" y="489"/>
                </a:cubicBezTo>
                <a:lnTo>
                  <a:pt x="341" y="489"/>
                </a:lnTo>
                <a:close/>
                <a:moveTo>
                  <a:pt x="347" y="499"/>
                </a:moveTo>
                <a:lnTo>
                  <a:pt x="347" y="499"/>
                </a:lnTo>
                <a:lnTo>
                  <a:pt x="371" y="499"/>
                </a:lnTo>
                <a:cubicBezTo>
                  <a:pt x="374" y="499"/>
                  <a:pt x="377" y="502"/>
                  <a:pt x="377" y="505"/>
                </a:cubicBezTo>
                <a:lnTo>
                  <a:pt x="377" y="527"/>
                </a:lnTo>
                <a:cubicBezTo>
                  <a:pt x="378" y="530"/>
                  <a:pt x="375" y="533"/>
                  <a:pt x="372" y="533"/>
                </a:cubicBezTo>
                <a:lnTo>
                  <a:pt x="348" y="533"/>
                </a:lnTo>
                <a:cubicBezTo>
                  <a:pt x="345" y="533"/>
                  <a:pt x="342" y="530"/>
                  <a:pt x="342" y="527"/>
                </a:cubicBezTo>
                <a:lnTo>
                  <a:pt x="342" y="505"/>
                </a:lnTo>
                <a:cubicBezTo>
                  <a:pt x="342" y="502"/>
                  <a:pt x="344" y="499"/>
                  <a:pt x="347" y="499"/>
                </a:cubicBezTo>
                <a:close/>
                <a:moveTo>
                  <a:pt x="386" y="489"/>
                </a:moveTo>
                <a:lnTo>
                  <a:pt x="386" y="489"/>
                </a:lnTo>
                <a:cubicBezTo>
                  <a:pt x="383" y="489"/>
                  <a:pt x="380" y="487"/>
                  <a:pt x="380" y="484"/>
                </a:cubicBezTo>
                <a:lnTo>
                  <a:pt x="379" y="461"/>
                </a:lnTo>
                <a:cubicBezTo>
                  <a:pt x="379" y="458"/>
                  <a:pt x="381" y="456"/>
                  <a:pt x="384" y="456"/>
                </a:cubicBezTo>
                <a:lnTo>
                  <a:pt x="408" y="456"/>
                </a:lnTo>
                <a:cubicBezTo>
                  <a:pt x="411" y="456"/>
                  <a:pt x="413" y="458"/>
                  <a:pt x="413" y="461"/>
                </a:cubicBezTo>
                <a:lnTo>
                  <a:pt x="414" y="484"/>
                </a:lnTo>
                <a:cubicBezTo>
                  <a:pt x="415" y="487"/>
                  <a:pt x="412" y="489"/>
                  <a:pt x="409" y="489"/>
                </a:cubicBezTo>
                <a:lnTo>
                  <a:pt x="386" y="489"/>
                </a:lnTo>
                <a:close/>
                <a:moveTo>
                  <a:pt x="392" y="499"/>
                </a:moveTo>
                <a:lnTo>
                  <a:pt x="392" y="499"/>
                </a:lnTo>
                <a:lnTo>
                  <a:pt x="416" y="499"/>
                </a:lnTo>
                <a:cubicBezTo>
                  <a:pt x="419" y="499"/>
                  <a:pt x="421" y="502"/>
                  <a:pt x="421" y="505"/>
                </a:cubicBezTo>
                <a:lnTo>
                  <a:pt x="422" y="527"/>
                </a:lnTo>
                <a:cubicBezTo>
                  <a:pt x="423" y="530"/>
                  <a:pt x="420" y="533"/>
                  <a:pt x="417" y="533"/>
                </a:cubicBezTo>
                <a:lnTo>
                  <a:pt x="393" y="533"/>
                </a:lnTo>
                <a:cubicBezTo>
                  <a:pt x="390" y="533"/>
                  <a:pt x="388" y="530"/>
                  <a:pt x="387" y="527"/>
                </a:cubicBezTo>
                <a:lnTo>
                  <a:pt x="387" y="505"/>
                </a:lnTo>
                <a:cubicBezTo>
                  <a:pt x="386" y="502"/>
                  <a:pt x="389" y="499"/>
                  <a:pt x="392" y="499"/>
                </a:cubicBezTo>
                <a:close/>
                <a:moveTo>
                  <a:pt x="459" y="484"/>
                </a:moveTo>
                <a:lnTo>
                  <a:pt x="459" y="484"/>
                </a:lnTo>
                <a:cubicBezTo>
                  <a:pt x="459" y="487"/>
                  <a:pt x="457" y="489"/>
                  <a:pt x="454" y="489"/>
                </a:cubicBezTo>
                <a:lnTo>
                  <a:pt x="430" y="489"/>
                </a:lnTo>
                <a:cubicBezTo>
                  <a:pt x="427" y="489"/>
                  <a:pt x="424" y="487"/>
                  <a:pt x="424" y="484"/>
                </a:cubicBezTo>
                <a:lnTo>
                  <a:pt x="423" y="461"/>
                </a:lnTo>
                <a:cubicBezTo>
                  <a:pt x="423" y="458"/>
                  <a:pt x="425" y="456"/>
                  <a:pt x="428" y="456"/>
                </a:cubicBezTo>
                <a:lnTo>
                  <a:pt x="451" y="456"/>
                </a:lnTo>
                <a:cubicBezTo>
                  <a:pt x="454" y="456"/>
                  <a:pt x="457" y="458"/>
                  <a:pt x="457" y="461"/>
                </a:cubicBezTo>
                <a:lnTo>
                  <a:pt x="459" y="484"/>
                </a:lnTo>
                <a:close/>
                <a:moveTo>
                  <a:pt x="84" y="43"/>
                </a:moveTo>
                <a:lnTo>
                  <a:pt x="84" y="43"/>
                </a:lnTo>
                <a:cubicBezTo>
                  <a:pt x="84" y="41"/>
                  <a:pt x="86" y="39"/>
                  <a:pt x="88" y="39"/>
                </a:cubicBezTo>
                <a:lnTo>
                  <a:pt x="530" y="39"/>
                </a:lnTo>
                <a:cubicBezTo>
                  <a:pt x="533" y="39"/>
                  <a:pt x="535" y="41"/>
                  <a:pt x="535" y="43"/>
                </a:cubicBezTo>
                <a:lnTo>
                  <a:pt x="535" y="358"/>
                </a:lnTo>
                <a:cubicBezTo>
                  <a:pt x="535" y="360"/>
                  <a:pt x="533" y="362"/>
                  <a:pt x="530" y="362"/>
                </a:cubicBezTo>
                <a:lnTo>
                  <a:pt x="88" y="362"/>
                </a:lnTo>
                <a:cubicBezTo>
                  <a:pt x="86" y="362"/>
                  <a:pt x="84" y="360"/>
                  <a:pt x="84" y="358"/>
                </a:cubicBezTo>
                <a:lnTo>
                  <a:pt x="84" y="43"/>
                </a:lnTo>
                <a:close/>
                <a:moveTo>
                  <a:pt x="474" y="489"/>
                </a:moveTo>
                <a:lnTo>
                  <a:pt x="474" y="489"/>
                </a:lnTo>
                <a:cubicBezTo>
                  <a:pt x="471" y="489"/>
                  <a:pt x="469" y="487"/>
                  <a:pt x="468" y="484"/>
                </a:cubicBezTo>
                <a:lnTo>
                  <a:pt x="467" y="461"/>
                </a:lnTo>
                <a:cubicBezTo>
                  <a:pt x="466" y="458"/>
                  <a:pt x="468" y="456"/>
                  <a:pt x="471" y="456"/>
                </a:cubicBezTo>
                <a:lnTo>
                  <a:pt x="495" y="456"/>
                </a:lnTo>
                <a:cubicBezTo>
                  <a:pt x="498" y="456"/>
                  <a:pt x="500" y="458"/>
                  <a:pt x="500" y="461"/>
                </a:cubicBezTo>
                <a:lnTo>
                  <a:pt x="503" y="484"/>
                </a:lnTo>
                <a:cubicBezTo>
                  <a:pt x="503" y="487"/>
                  <a:pt x="501" y="489"/>
                  <a:pt x="498" y="489"/>
                </a:cubicBezTo>
                <a:lnTo>
                  <a:pt x="474" y="489"/>
                </a:lnTo>
                <a:close/>
                <a:moveTo>
                  <a:pt x="481" y="499"/>
                </a:moveTo>
                <a:lnTo>
                  <a:pt x="481" y="499"/>
                </a:lnTo>
                <a:lnTo>
                  <a:pt x="505" y="499"/>
                </a:lnTo>
                <a:cubicBezTo>
                  <a:pt x="507" y="499"/>
                  <a:pt x="510" y="502"/>
                  <a:pt x="510" y="505"/>
                </a:cubicBezTo>
                <a:lnTo>
                  <a:pt x="513" y="527"/>
                </a:lnTo>
                <a:cubicBezTo>
                  <a:pt x="513" y="530"/>
                  <a:pt x="511" y="533"/>
                  <a:pt x="508" y="533"/>
                </a:cubicBezTo>
                <a:lnTo>
                  <a:pt x="483" y="533"/>
                </a:lnTo>
                <a:cubicBezTo>
                  <a:pt x="480" y="533"/>
                  <a:pt x="478" y="530"/>
                  <a:pt x="478" y="527"/>
                </a:cubicBezTo>
                <a:lnTo>
                  <a:pt x="476" y="505"/>
                </a:lnTo>
                <a:cubicBezTo>
                  <a:pt x="475" y="502"/>
                  <a:pt x="478" y="499"/>
                  <a:pt x="481" y="499"/>
                </a:cubicBezTo>
                <a:close/>
                <a:moveTo>
                  <a:pt x="546" y="461"/>
                </a:moveTo>
                <a:lnTo>
                  <a:pt x="546" y="461"/>
                </a:lnTo>
                <a:lnTo>
                  <a:pt x="548" y="484"/>
                </a:lnTo>
                <a:cubicBezTo>
                  <a:pt x="549" y="487"/>
                  <a:pt x="547" y="489"/>
                  <a:pt x="544" y="489"/>
                </a:cubicBezTo>
                <a:lnTo>
                  <a:pt x="520" y="489"/>
                </a:lnTo>
                <a:cubicBezTo>
                  <a:pt x="517" y="489"/>
                  <a:pt x="514" y="487"/>
                  <a:pt x="514" y="484"/>
                </a:cubicBezTo>
                <a:lnTo>
                  <a:pt x="512" y="461"/>
                </a:lnTo>
                <a:cubicBezTo>
                  <a:pt x="512" y="458"/>
                  <a:pt x="514" y="456"/>
                  <a:pt x="516" y="456"/>
                </a:cubicBezTo>
                <a:lnTo>
                  <a:pt x="540" y="456"/>
                </a:lnTo>
                <a:cubicBezTo>
                  <a:pt x="543" y="456"/>
                  <a:pt x="545" y="458"/>
                  <a:pt x="546" y="461"/>
                </a:cubicBezTo>
                <a:close/>
                <a:moveTo>
                  <a:pt x="551" y="505"/>
                </a:moveTo>
                <a:lnTo>
                  <a:pt x="551" y="505"/>
                </a:lnTo>
                <a:lnTo>
                  <a:pt x="554" y="527"/>
                </a:lnTo>
                <a:cubicBezTo>
                  <a:pt x="554" y="530"/>
                  <a:pt x="552" y="533"/>
                  <a:pt x="549" y="533"/>
                </a:cubicBezTo>
                <a:lnTo>
                  <a:pt x="528" y="533"/>
                </a:lnTo>
                <a:cubicBezTo>
                  <a:pt x="525" y="533"/>
                  <a:pt x="522" y="530"/>
                  <a:pt x="522" y="527"/>
                </a:cubicBezTo>
                <a:lnTo>
                  <a:pt x="520" y="505"/>
                </a:lnTo>
                <a:cubicBezTo>
                  <a:pt x="520" y="502"/>
                  <a:pt x="522" y="499"/>
                  <a:pt x="525" y="499"/>
                </a:cubicBezTo>
                <a:lnTo>
                  <a:pt x="545" y="499"/>
                </a:lnTo>
                <a:cubicBezTo>
                  <a:pt x="548" y="499"/>
                  <a:pt x="551" y="502"/>
                  <a:pt x="551" y="505"/>
                </a:cubicBezTo>
                <a:close/>
                <a:moveTo>
                  <a:pt x="623" y="625"/>
                </a:moveTo>
                <a:lnTo>
                  <a:pt x="623" y="625"/>
                </a:lnTo>
                <a:lnTo>
                  <a:pt x="584" y="402"/>
                </a:lnTo>
                <a:lnTo>
                  <a:pt x="584" y="402"/>
                </a:lnTo>
                <a:lnTo>
                  <a:pt x="584" y="33"/>
                </a:lnTo>
                <a:cubicBezTo>
                  <a:pt x="584" y="14"/>
                  <a:pt x="569" y="0"/>
                  <a:pt x="551" y="0"/>
                </a:cubicBezTo>
                <a:lnTo>
                  <a:pt x="70" y="0"/>
                </a:lnTo>
                <a:cubicBezTo>
                  <a:pt x="52" y="0"/>
                  <a:pt x="37" y="14"/>
                  <a:pt x="37" y="33"/>
                </a:cubicBezTo>
                <a:lnTo>
                  <a:pt x="37" y="402"/>
                </a:lnTo>
                <a:lnTo>
                  <a:pt x="37" y="402"/>
                </a:lnTo>
                <a:lnTo>
                  <a:pt x="2" y="625"/>
                </a:lnTo>
                <a:cubicBezTo>
                  <a:pt x="0" y="643"/>
                  <a:pt x="13" y="658"/>
                  <a:pt x="34" y="658"/>
                </a:cubicBezTo>
                <a:lnTo>
                  <a:pt x="592" y="658"/>
                </a:lnTo>
                <a:cubicBezTo>
                  <a:pt x="612" y="658"/>
                  <a:pt x="626" y="643"/>
                  <a:pt x="623" y="62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" name="Freeform 13"/>
          <p:cNvSpPr>
            <a:spLocks noChangeAspect="1" noEditPoints="1"/>
          </p:cNvSpPr>
          <p:nvPr/>
        </p:nvSpPr>
        <p:spPr bwMode="auto">
          <a:xfrm>
            <a:off x="9924102" y="2355850"/>
            <a:ext cx="374970" cy="301752"/>
          </a:xfrm>
          <a:custGeom>
            <a:avLst/>
            <a:gdLst>
              <a:gd name="T0" fmla="*/ 489 w 543"/>
              <a:gd name="T1" fmla="*/ 86 h 435"/>
              <a:gd name="T2" fmla="*/ 489 w 543"/>
              <a:gd name="T3" fmla="*/ 86 h 435"/>
              <a:gd name="T4" fmla="*/ 163 w 543"/>
              <a:gd name="T5" fmla="*/ 86 h 435"/>
              <a:gd name="T6" fmla="*/ 163 w 543"/>
              <a:gd name="T7" fmla="*/ 54 h 435"/>
              <a:gd name="T8" fmla="*/ 489 w 543"/>
              <a:gd name="T9" fmla="*/ 54 h 435"/>
              <a:gd name="T10" fmla="*/ 489 w 543"/>
              <a:gd name="T11" fmla="*/ 86 h 435"/>
              <a:gd name="T12" fmla="*/ 489 w 543"/>
              <a:gd name="T13" fmla="*/ 380 h 435"/>
              <a:gd name="T14" fmla="*/ 489 w 543"/>
              <a:gd name="T15" fmla="*/ 380 h 435"/>
              <a:gd name="T16" fmla="*/ 53 w 543"/>
              <a:gd name="T17" fmla="*/ 380 h 435"/>
              <a:gd name="T18" fmla="*/ 53 w 543"/>
              <a:gd name="T19" fmla="*/ 130 h 435"/>
              <a:gd name="T20" fmla="*/ 489 w 543"/>
              <a:gd name="T21" fmla="*/ 130 h 435"/>
              <a:gd name="T22" fmla="*/ 489 w 543"/>
              <a:gd name="T23" fmla="*/ 380 h 435"/>
              <a:gd name="T24" fmla="*/ 50 w 543"/>
              <a:gd name="T25" fmla="*/ 70 h 435"/>
              <a:gd name="T26" fmla="*/ 50 w 543"/>
              <a:gd name="T27" fmla="*/ 70 h 435"/>
              <a:gd name="T28" fmla="*/ 70 w 543"/>
              <a:gd name="T29" fmla="*/ 50 h 435"/>
              <a:gd name="T30" fmla="*/ 91 w 543"/>
              <a:gd name="T31" fmla="*/ 70 h 435"/>
              <a:gd name="T32" fmla="*/ 70 w 543"/>
              <a:gd name="T33" fmla="*/ 90 h 435"/>
              <a:gd name="T34" fmla="*/ 50 w 543"/>
              <a:gd name="T35" fmla="*/ 70 h 435"/>
              <a:gd name="T36" fmla="*/ 125 w 543"/>
              <a:gd name="T37" fmla="*/ 50 h 435"/>
              <a:gd name="T38" fmla="*/ 125 w 543"/>
              <a:gd name="T39" fmla="*/ 50 h 435"/>
              <a:gd name="T40" fmla="*/ 145 w 543"/>
              <a:gd name="T41" fmla="*/ 70 h 435"/>
              <a:gd name="T42" fmla="*/ 125 w 543"/>
              <a:gd name="T43" fmla="*/ 90 h 435"/>
              <a:gd name="T44" fmla="*/ 104 w 543"/>
              <a:gd name="T45" fmla="*/ 70 h 435"/>
              <a:gd name="T46" fmla="*/ 125 w 543"/>
              <a:gd name="T47" fmla="*/ 50 h 435"/>
              <a:gd name="T48" fmla="*/ 489 w 543"/>
              <a:gd name="T49" fmla="*/ 0 h 435"/>
              <a:gd name="T50" fmla="*/ 489 w 543"/>
              <a:gd name="T51" fmla="*/ 0 h 435"/>
              <a:gd name="T52" fmla="*/ 54 w 543"/>
              <a:gd name="T53" fmla="*/ 0 h 435"/>
              <a:gd name="T54" fmla="*/ 0 w 543"/>
              <a:gd name="T55" fmla="*/ 54 h 435"/>
              <a:gd name="T56" fmla="*/ 0 w 543"/>
              <a:gd name="T57" fmla="*/ 380 h 435"/>
              <a:gd name="T58" fmla="*/ 54 w 543"/>
              <a:gd name="T59" fmla="*/ 435 h 435"/>
              <a:gd name="T60" fmla="*/ 489 w 543"/>
              <a:gd name="T61" fmla="*/ 435 h 435"/>
              <a:gd name="T62" fmla="*/ 543 w 543"/>
              <a:gd name="T63" fmla="*/ 380 h 435"/>
              <a:gd name="T64" fmla="*/ 543 w 543"/>
              <a:gd name="T65" fmla="*/ 54 h 435"/>
              <a:gd name="T66" fmla="*/ 489 w 543"/>
              <a:gd name="T6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3" h="435">
                <a:moveTo>
                  <a:pt x="489" y="86"/>
                </a:moveTo>
                <a:lnTo>
                  <a:pt x="489" y="86"/>
                </a:lnTo>
                <a:lnTo>
                  <a:pt x="163" y="86"/>
                </a:lnTo>
                <a:lnTo>
                  <a:pt x="163" y="54"/>
                </a:lnTo>
                <a:lnTo>
                  <a:pt x="489" y="54"/>
                </a:lnTo>
                <a:lnTo>
                  <a:pt x="489" y="86"/>
                </a:lnTo>
                <a:close/>
                <a:moveTo>
                  <a:pt x="489" y="380"/>
                </a:moveTo>
                <a:lnTo>
                  <a:pt x="489" y="380"/>
                </a:lnTo>
                <a:lnTo>
                  <a:pt x="53" y="380"/>
                </a:lnTo>
                <a:lnTo>
                  <a:pt x="53" y="130"/>
                </a:lnTo>
                <a:lnTo>
                  <a:pt x="489" y="130"/>
                </a:lnTo>
                <a:lnTo>
                  <a:pt x="489" y="380"/>
                </a:lnTo>
                <a:close/>
                <a:moveTo>
                  <a:pt x="50" y="70"/>
                </a:moveTo>
                <a:lnTo>
                  <a:pt x="50" y="70"/>
                </a:lnTo>
                <a:cubicBezTo>
                  <a:pt x="50" y="59"/>
                  <a:pt x="59" y="50"/>
                  <a:pt x="70" y="50"/>
                </a:cubicBezTo>
                <a:cubicBezTo>
                  <a:pt x="81" y="50"/>
                  <a:pt x="91" y="59"/>
                  <a:pt x="91" y="70"/>
                </a:cubicBezTo>
                <a:cubicBezTo>
                  <a:pt x="91" y="81"/>
                  <a:pt x="81" y="90"/>
                  <a:pt x="70" y="90"/>
                </a:cubicBezTo>
                <a:cubicBezTo>
                  <a:pt x="59" y="90"/>
                  <a:pt x="50" y="81"/>
                  <a:pt x="50" y="70"/>
                </a:cubicBezTo>
                <a:close/>
                <a:moveTo>
                  <a:pt x="125" y="50"/>
                </a:moveTo>
                <a:lnTo>
                  <a:pt x="125" y="50"/>
                </a:lnTo>
                <a:cubicBezTo>
                  <a:pt x="136" y="50"/>
                  <a:pt x="145" y="59"/>
                  <a:pt x="145" y="70"/>
                </a:cubicBezTo>
                <a:cubicBezTo>
                  <a:pt x="145" y="81"/>
                  <a:pt x="136" y="90"/>
                  <a:pt x="125" y="90"/>
                </a:cubicBezTo>
                <a:cubicBezTo>
                  <a:pt x="113" y="90"/>
                  <a:pt x="104" y="81"/>
                  <a:pt x="104" y="70"/>
                </a:cubicBezTo>
                <a:cubicBezTo>
                  <a:pt x="104" y="59"/>
                  <a:pt x="113" y="50"/>
                  <a:pt x="125" y="50"/>
                </a:cubicBezTo>
                <a:close/>
                <a:moveTo>
                  <a:pt x="489" y="0"/>
                </a:moveTo>
                <a:lnTo>
                  <a:pt x="489" y="0"/>
                </a:ln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380"/>
                </a:lnTo>
                <a:cubicBezTo>
                  <a:pt x="0" y="410"/>
                  <a:pt x="24" y="435"/>
                  <a:pt x="54" y="435"/>
                </a:cubicBezTo>
                <a:lnTo>
                  <a:pt x="489" y="435"/>
                </a:lnTo>
                <a:cubicBezTo>
                  <a:pt x="519" y="435"/>
                  <a:pt x="543" y="410"/>
                  <a:pt x="543" y="380"/>
                </a:cubicBezTo>
                <a:lnTo>
                  <a:pt x="543" y="54"/>
                </a:lnTo>
                <a:cubicBezTo>
                  <a:pt x="543" y="24"/>
                  <a:pt x="519" y="0"/>
                  <a:pt x="489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2" name="Freeform 80"/>
          <p:cNvSpPr>
            <a:spLocks noChangeAspect="1" noEditPoints="1"/>
          </p:cNvSpPr>
          <p:nvPr/>
        </p:nvSpPr>
        <p:spPr bwMode="auto">
          <a:xfrm>
            <a:off x="5924522" y="2978023"/>
            <a:ext cx="341386" cy="301752"/>
          </a:xfrm>
          <a:custGeom>
            <a:avLst/>
            <a:gdLst>
              <a:gd name="T0" fmla="*/ 3802 w 6151"/>
              <a:gd name="T1" fmla="*/ 1829 h 5436"/>
              <a:gd name="T2" fmla="*/ 4080 w 6151"/>
              <a:gd name="T3" fmla="*/ 2268 h 5436"/>
              <a:gd name="T4" fmla="*/ 4145 w 6151"/>
              <a:gd name="T5" fmla="*/ 2768 h 5436"/>
              <a:gd name="T6" fmla="*/ 3994 w 6151"/>
              <a:gd name="T7" fmla="*/ 3254 h 5436"/>
              <a:gd name="T8" fmla="*/ 3729 w 6151"/>
              <a:gd name="T9" fmla="*/ 3556 h 5436"/>
              <a:gd name="T10" fmla="*/ 3522 w 6151"/>
              <a:gd name="T11" fmla="*/ 3536 h 5436"/>
              <a:gd name="T12" fmla="*/ 3421 w 6151"/>
              <a:gd name="T13" fmla="*/ 3349 h 5436"/>
              <a:gd name="T14" fmla="*/ 3544 w 6151"/>
              <a:gd name="T15" fmla="*/ 3127 h 5436"/>
              <a:gd name="T16" fmla="*/ 3699 w 6151"/>
              <a:gd name="T17" fmla="*/ 2750 h 5436"/>
              <a:gd name="T18" fmla="*/ 3632 w 6151"/>
              <a:gd name="T19" fmla="*/ 2352 h 5436"/>
              <a:gd name="T20" fmla="*/ 3438 w 6151"/>
              <a:gd name="T21" fmla="*/ 2070 h 5436"/>
              <a:gd name="T22" fmla="*/ 3458 w 6151"/>
              <a:gd name="T23" fmla="*/ 1863 h 5436"/>
              <a:gd name="T24" fmla="*/ 3645 w 6151"/>
              <a:gd name="T25" fmla="*/ 1762 h 5436"/>
              <a:gd name="T26" fmla="*/ 4560 w 6151"/>
              <a:gd name="T27" fmla="*/ 1232 h 5436"/>
              <a:gd name="T28" fmla="*/ 4963 w 6151"/>
              <a:gd name="T29" fmla="*/ 1809 h 5436"/>
              <a:gd name="T30" fmla="*/ 5142 w 6151"/>
              <a:gd name="T31" fmla="*/ 2464 h 5436"/>
              <a:gd name="T32" fmla="*/ 5098 w 6151"/>
              <a:gd name="T33" fmla="*/ 3140 h 5436"/>
              <a:gd name="T34" fmla="*/ 4829 w 6151"/>
              <a:gd name="T35" fmla="*/ 3771 h 5436"/>
              <a:gd name="T36" fmla="*/ 4485 w 6151"/>
              <a:gd name="T37" fmla="*/ 4153 h 5436"/>
              <a:gd name="T38" fmla="*/ 4278 w 6151"/>
              <a:gd name="T39" fmla="*/ 4133 h 5436"/>
              <a:gd name="T40" fmla="*/ 4177 w 6151"/>
              <a:gd name="T41" fmla="*/ 3946 h 5436"/>
              <a:gd name="T42" fmla="*/ 4326 w 6151"/>
              <a:gd name="T43" fmla="*/ 3698 h 5436"/>
              <a:gd name="T44" fmla="*/ 4621 w 6151"/>
              <a:gd name="T45" fmla="*/ 3183 h 5436"/>
              <a:gd name="T46" fmla="*/ 4705 w 6151"/>
              <a:gd name="T47" fmla="*/ 2610 h 5436"/>
              <a:gd name="T48" fmla="*/ 4580 w 6151"/>
              <a:gd name="T49" fmla="*/ 2044 h 5436"/>
              <a:gd name="T50" fmla="*/ 4242 w 6151"/>
              <a:gd name="T51" fmla="*/ 1547 h 5436"/>
              <a:gd name="T52" fmla="*/ 4183 w 6151"/>
              <a:gd name="T53" fmla="*/ 1346 h 5436"/>
              <a:gd name="T54" fmla="*/ 4317 w 6151"/>
              <a:gd name="T55" fmla="*/ 1181 h 5436"/>
              <a:gd name="T56" fmla="*/ 5238 w 6151"/>
              <a:gd name="T57" fmla="*/ 590 h 5436"/>
              <a:gd name="T58" fmla="*/ 5632 w 6151"/>
              <a:gd name="T59" fmla="*/ 1021 h 5436"/>
              <a:gd name="T60" fmla="*/ 5996 w 6151"/>
              <a:gd name="T61" fmla="*/ 1738 h 5436"/>
              <a:gd name="T62" fmla="*/ 6145 w 6151"/>
              <a:gd name="T63" fmla="*/ 2511 h 5436"/>
              <a:gd name="T64" fmla="*/ 6082 w 6151"/>
              <a:gd name="T65" fmla="*/ 3293 h 5436"/>
              <a:gd name="T66" fmla="*/ 5803 w 6151"/>
              <a:gd name="T67" fmla="*/ 4038 h 5436"/>
              <a:gd name="T68" fmla="*/ 5310 w 6151"/>
              <a:gd name="T69" fmla="*/ 4697 h 5436"/>
              <a:gd name="T70" fmla="*/ 5111 w 6151"/>
              <a:gd name="T71" fmla="*/ 4758 h 5436"/>
              <a:gd name="T72" fmla="*/ 4946 w 6151"/>
              <a:gd name="T73" fmla="*/ 4622 h 5436"/>
              <a:gd name="T74" fmla="*/ 4967 w 6151"/>
              <a:gd name="T75" fmla="*/ 4415 h 5436"/>
              <a:gd name="T76" fmla="*/ 5376 w 6151"/>
              <a:gd name="T77" fmla="*/ 3887 h 5436"/>
              <a:gd name="T78" fmla="*/ 5648 w 6151"/>
              <a:gd name="T79" fmla="*/ 3186 h 5436"/>
              <a:gd name="T80" fmla="*/ 5693 w 6151"/>
              <a:gd name="T81" fmla="*/ 2445 h 5436"/>
              <a:gd name="T82" fmla="*/ 5512 w 6151"/>
              <a:gd name="T83" fmla="*/ 1721 h 5436"/>
              <a:gd name="T84" fmla="*/ 5103 w 6151"/>
              <a:gd name="T85" fmla="*/ 1071 h 5436"/>
              <a:gd name="T86" fmla="*/ 4929 w 6151"/>
              <a:gd name="T87" fmla="*/ 797 h 5436"/>
              <a:gd name="T88" fmla="*/ 5030 w 6151"/>
              <a:gd name="T89" fmla="*/ 610 h 5436"/>
              <a:gd name="T90" fmla="*/ 2803 w 6151"/>
              <a:gd name="T91" fmla="*/ 2 h 5436"/>
              <a:gd name="T92" fmla="*/ 2922 w 6151"/>
              <a:gd name="T93" fmla="*/ 117 h 5436"/>
              <a:gd name="T94" fmla="*/ 2890 w 6151"/>
              <a:gd name="T95" fmla="*/ 5382 h 5436"/>
              <a:gd name="T96" fmla="*/ 2743 w 6151"/>
              <a:gd name="T97" fmla="*/ 5434 h 5436"/>
              <a:gd name="T98" fmla="*/ 155 w 6151"/>
              <a:gd name="T99" fmla="*/ 3681 h 5436"/>
              <a:gd name="T100" fmla="*/ 6 w 6151"/>
              <a:gd name="T101" fmla="*/ 3567 h 5436"/>
              <a:gd name="T102" fmla="*/ 45 w 6151"/>
              <a:gd name="T103" fmla="*/ 1801 h 5436"/>
              <a:gd name="T104" fmla="*/ 2663 w 6151"/>
              <a:gd name="T105" fmla="*/ 46 h 5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51" h="5436">
                <a:moveTo>
                  <a:pt x="3645" y="1762"/>
                </a:moveTo>
                <a:lnTo>
                  <a:pt x="3686" y="1768"/>
                </a:lnTo>
                <a:lnTo>
                  <a:pt x="3729" y="1779"/>
                </a:lnTo>
                <a:lnTo>
                  <a:pt x="3766" y="1799"/>
                </a:lnTo>
                <a:lnTo>
                  <a:pt x="3802" y="1829"/>
                </a:lnTo>
                <a:lnTo>
                  <a:pt x="3875" y="1908"/>
                </a:lnTo>
                <a:lnTo>
                  <a:pt x="3940" y="1992"/>
                </a:lnTo>
                <a:lnTo>
                  <a:pt x="3994" y="2081"/>
                </a:lnTo>
                <a:lnTo>
                  <a:pt x="4043" y="2173"/>
                </a:lnTo>
                <a:lnTo>
                  <a:pt x="4080" y="2268"/>
                </a:lnTo>
                <a:lnTo>
                  <a:pt x="4110" y="2367"/>
                </a:lnTo>
                <a:lnTo>
                  <a:pt x="4132" y="2466"/>
                </a:lnTo>
                <a:lnTo>
                  <a:pt x="4145" y="2567"/>
                </a:lnTo>
                <a:lnTo>
                  <a:pt x="4149" y="2667"/>
                </a:lnTo>
                <a:lnTo>
                  <a:pt x="4145" y="2768"/>
                </a:lnTo>
                <a:lnTo>
                  <a:pt x="4132" y="2869"/>
                </a:lnTo>
                <a:lnTo>
                  <a:pt x="4110" y="2970"/>
                </a:lnTo>
                <a:lnTo>
                  <a:pt x="4080" y="3067"/>
                </a:lnTo>
                <a:lnTo>
                  <a:pt x="4043" y="3162"/>
                </a:lnTo>
                <a:lnTo>
                  <a:pt x="3994" y="3254"/>
                </a:lnTo>
                <a:lnTo>
                  <a:pt x="3940" y="3343"/>
                </a:lnTo>
                <a:lnTo>
                  <a:pt x="3875" y="3427"/>
                </a:lnTo>
                <a:lnTo>
                  <a:pt x="3802" y="3508"/>
                </a:lnTo>
                <a:lnTo>
                  <a:pt x="3766" y="3536"/>
                </a:lnTo>
                <a:lnTo>
                  <a:pt x="3729" y="3556"/>
                </a:lnTo>
                <a:lnTo>
                  <a:pt x="3686" y="3569"/>
                </a:lnTo>
                <a:lnTo>
                  <a:pt x="3645" y="3573"/>
                </a:lnTo>
                <a:lnTo>
                  <a:pt x="3602" y="3569"/>
                </a:lnTo>
                <a:lnTo>
                  <a:pt x="3561" y="3556"/>
                </a:lnTo>
                <a:lnTo>
                  <a:pt x="3522" y="3536"/>
                </a:lnTo>
                <a:lnTo>
                  <a:pt x="3486" y="3508"/>
                </a:lnTo>
                <a:lnTo>
                  <a:pt x="3458" y="3472"/>
                </a:lnTo>
                <a:lnTo>
                  <a:pt x="3438" y="3433"/>
                </a:lnTo>
                <a:lnTo>
                  <a:pt x="3425" y="3392"/>
                </a:lnTo>
                <a:lnTo>
                  <a:pt x="3421" y="3349"/>
                </a:lnTo>
                <a:lnTo>
                  <a:pt x="3425" y="3306"/>
                </a:lnTo>
                <a:lnTo>
                  <a:pt x="3438" y="3265"/>
                </a:lnTo>
                <a:lnTo>
                  <a:pt x="3458" y="3226"/>
                </a:lnTo>
                <a:lnTo>
                  <a:pt x="3486" y="3192"/>
                </a:lnTo>
                <a:lnTo>
                  <a:pt x="3544" y="3127"/>
                </a:lnTo>
                <a:lnTo>
                  <a:pt x="3593" y="3058"/>
                </a:lnTo>
                <a:lnTo>
                  <a:pt x="3632" y="2985"/>
                </a:lnTo>
                <a:lnTo>
                  <a:pt x="3664" y="2908"/>
                </a:lnTo>
                <a:lnTo>
                  <a:pt x="3686" y="2830"/>
                </a:lnTo>
                <a:lnTo>
                  <a:pt x="3699" y="2750"/>
                </a:lnTo>
                <a:lnTo>
                  <a:pt x="3703" y="2667"/>
                </a:lnTo>
                <a:lnTo>
                  <a:pt x="3699" y="2587"/>
                </a:lnTo>
                <a:lnTo>
                  <a:pt x="3686" y="2507"/>
                </a:lnTo>
                <a:lnTo>
                  <a:pt x="3664" y="2427"/>
                </a:lnTo>
                <a:lnTo>
                  <a:pt x="3632" y="2352"/>
                </a:lnTo>
                <a:lnTo>
                  <a:pt x="3593" y="2277"/>
                </a:lnTo>
                <a:lnTo>
                  <a:pt x="3544" y="2208"/>
                </a:lnTo>
                <a:lnTo>
                  <a:pt x="3486" y="2145"/>
                </a:lnTo>
                <a:lnTo>
                  <a:pt x="3458" y="2109"/>
                </a:lnTo>
                <a:lnTo>
                  <a:pt x="3438" y="2070"/>
                </a:lnTo>
                <a:lnTo>
                  <a:pt x="3425" y="2029"/>
                </a:lnTo>
                <a:lnTo>
                  <a:pt x="3421" y="1986"/>
                </a:lnTo>
                <a:lnTo>
                  <a:pt x="3425" y="1943"/>
                </a:lnTo>
                <a:lnTo>
                  <a:pt x="3438" y="1902"/>
                </a:lnTo>
                <a:lnTo>
                  <a:pt x="3458" y="1863"/>
                </a:lnTo>
                <a:lnTo>
                  <a:pt x="3486" y="1829"/>
                </a:lnTo>
                <a:lnTo>
                  <a:pt x="3522" y="1799"/>
                </a:lnTo>
                <a:lnTo>
                  <a:pt x="3561" y="1779"/>
                </a:lnTo>
                <a:lnTo>
                  <a:pt x="3602" y="1768"/>
                </a:lnTo>
                <a:lnTo>
                  <a:pt x="3645" y="1762"/>
                </a:lnTo>
                <a:close/>
                <a:moveTo>
                  <a:pt x="4401" y="1167"/>
                </a:moveTo>
                <a:lnTo>
                  <a:pt x="4444" y="1170"/>
                </a:lnTo>
                <a:lnTo>
                  <a:pt x="4485" y="1181"/>
                </a:lnTo>
                <a:lnTo>
                  <a:pt x="4524" y="1202"/>
                </a:lnTo>
                <a:lnTo>
                  <a:pt x="4560" y="1232"/>
                </a:lnTo>
                <a:lnTo>
                  <a:pt x="4659" y="1336"/>
                </a:lnTo>
                <a:lnTo>
                  <a:pt x="4748" y="1448"/>
                </a:lnTo>
                <a:lnTo>
                  <a:pt x="4829" y="1564"/>
                </a:lnTo>
                <a:lnTo>
                  <a:pt x="4900" y="1684"/>
                </a:lnTo>
                <a:lnTo>
                  <a:pt x="4963" y="1809"/>
                </a:lnTo>
                <a:lnTo>
                  <a:pt x="5017" y="1936"/>
                </a:lnTo>
                <a:lnTo>
                  <a:pt x="5062" y="2064"/>
                </a:lnTo>
                <a:lnTo>
                  <a:pt x="5098" y="2197"/>
                </a:lnTo>
                <a:lnTo>
                  <a:pt x="5126" y="2330"/>
                </a:lnTo>
                <a:lnTo>
                  <a:pt x="5142" y="2464"/>
                </a:lnTo>
                <a:lnTo>
                  <a:pt x="5152" y="2600"/>
                </a:lnTo>
                <a:lnTo>
                  <a:pt x="5152" y="2735"/>
                </a:lnTo>
                <a:lnTo>
                  <a:pt x="5142" y="2871"/>
                </a:lnTo>
                <a:lnTo>
                  <a:pt x="5126" y="3005"/>
                </a:lnTo>
                <a:lnTo>
                  <a:pt x="5098" y="3140"/>
                </a:lnTo>
                <a:lnTo>
                  <a:pt x="5062" y="3270"/>
                </a:lnTo>
                <a:lnTo>
                  <a:pt x="5017" y="3401"/>
                </a:lnTo>
                <a:lnTo>
                  <a:pt x="4963" y="3528"/>
                </a:lnTo>
                <a:lnTo>
                  <a:pt x="4900" y="3651"/>
                </a:lnTo>
                <a:lnTo>
                  <a:pt x="4829" y="3771"/>
                </a:lnTo>
                <a:lnTo>
                  <a:pt x="4748" y="3887"/>
                </a:lnTo>
                <a:lnTo>
                  <a:pt x="4659" y="3999"/>
                </a:lnTo>
                <a:lnTo>
                  <a:pt x="4560" y="4105"/>
                </a:lnTo>
                <a:lnTo>
                  <a:pt x="4524" y="4133"/>
                </a:lnTo>
                <a:lnTo>
                  <a:pt x="4485" y="4153"/>
                </a:lnTo>
                <a:lnTo>
                  <a:pt x="4444" y="4167"/>
                </a:lnTo>
                <a:lnTo>
                  <a:pt x="4401" y="4170"/>
                </a:lnTo>
                <a:lnTo>
                  <a:pt x="4358" y="4167"/>
                </a:lnTo>
                <a:lnTo>
                  <a:pt x="4317" y="4153"/>
                </a:lnTo>
                <a:lnTo>
                  <a:pt x="4278" y="4133"/>
                </a:lnTo>
                <a:lnTo>
                  <a:pt x="4242" y="4105"/>
                </a:lnTo>
                <a:lnTo>
                  <a:pt x="4214" y="4069"/>
                </a:lnTo>
                <a:lnTo>
                  <a:pt x="4194" y="4030"/>
                </a:lnTo>
                <a:lnTo>
                  <a:pt x="4183" y="3989"/>
                </a:lnTo>
                <a:lnTo>
                  <a:pt x="4177" y="3946"/>
                </a:lnTo>
                <a:lnTo>
                  <a:pt x="4183" y="3903"/>
                </a:lnTo>
                <a:lnTo>
                  <a:pt x="4194" y="3862"/>
                </a:lnTo>
                <a:lnTo>
                  <a:pt x="4214" y="3823"/>
                </a:lnTo>
                <a:lnTo>
                  <a:pt x="4242" y="3789"/>
                </a:lnTo>
                <a:lnTo>
                  <a:pt x="4326" y="3698"/>
                </a:lnTo>
                <a:lnTo>
                  <a:pt x="4403" y="3603"/>
                </a:lnTo>
                <a:lnTo>
                  <a:pt x="4470" y="3502"/>
                </a:lnTo>
                <a:lnTo>
                  <a:pt x="4530" y="3399"/>
                </a:lnTo>
                <a:lnTo>
                  <a:pt x="4580" y="3291"/>
                </a:lnTo>
                <a:lnTo>
                  <a:pt x="4621" y="3183"/>
                </a:lnTo>
                <a:lnTo>
                  <a:pt x="4655" y="3071"/>
                </a:lnTo>
                <a:lnTo>
                  <a:pt x="4681" y="2957"/>
                </a:lnTo>
                <a:lnTo>
                  <a:pt x="4698" y="2841"/>
                </a:lnTo>
                <a:lnTo>
                  <a:pt x="4705" y="2725"/>
                </a:lnTo>
                <a:lnTo>
                  <a:pt x="4705" y="2610"/>
                </a:lnTo>
                <a:lnTo>
                  <a:pt x="4698" y="2494"/>
                </a:lnTo>
                <a:lnTo>
                  <a:pt x="4681" y="2378"/>
                </a:lnTo>
                <a:lnTo>
                  <a:pt x="4655" y="2266"/>
                </a:lnTo>
                <a:lnTo>
                  <a:pt x="4621" y="2154"/>
                </a:lnTo>
                <a:lnTo>
                  <a:pt x="4580" y="2044"/>
                </a:lnTo>
                <a:lnTo>
                  <a:pt x="4530" y="1938"/>
                </a:lnTo>
                <a:lnTo>
                  <a:pt x="4470" y="1833"/>
                </a:lnTo>
                <a:lnTo>
                  <a:pt x="4403" y="1734"/>
                </a:lnTo>
                <a:lnTo>
                  <a:pt x="4326" y="1637"/>
                </a:lnTo>
                <a:lnTo>
                  <a:pt x="4242" y="1547"/>
                </a:lnTo>
                <a:lnTo>
                  <a:pt x="4214" y="1512"/>
                </a:lnTo>
                <a:lnTo>
                  <a:pt x="4194" y="1473"/>
                </a:lnTo>
                <a:lnTo>
                  <a:pt x="4183" y="1432"/>
                </a:lnTo>
                <a:lnTo>
                  <a:pt x="4177" y="1389"/>
                </a:lnTo>
                <a:lnTo>
                  <a:pt x="4183" y="1346"/>
                </a:lnTo>
                <a:lnTo>
                  <a:pt x="4194" y="1305"/>
                </a:lnTo>
                <a:lnTo>
                  <a:pt x="4214" y="1265"/>
                </a:lnTo>
                <a:lnTo>
                  <a:pt x="4242" y="1232"/>
                </a:lnTo>
                <a:lnTo>
                  <a:pt x="4278" y="1202"/>
                </a:lnTo>
                <a:lnTo>
                  <a:pt x="4317" y="1181"/>
                </a:lnTo>
                <a:lnTo>
                  <a:pt x="4358" y="1170"/>
                </a:lnTo>
                <a:lnTo>
                  <a:pt x="4401" y="1167"/>
                </a:lnTo>
                <a:close/>
                <a:moveTo>
                  <a:pt x="5154" y="573"/>
                </a:moveTo>
                <a:lnTo>
                  <a:pt x="5195" y="578"/>
                </a:lnTo>
                <a:lnTo>
                  <a:pt x="5238" y="590"/>
                </a:lnTo>
                <a:lnTo>
                  <a:pt x="5275" y="610"/>
                </a:lnTo>
                <a:lnTo>
                  <a:pt x="5310" y="638"/>
                </a:lnTo>
                <a:lnTo>
                  <a:pt x="5426" y="761"/>
                </a:lnTo>
                <a:lnTo>
                  <a:pt x="5533" y="888"/>
                </a:lnTo>
                <a:lnTo>
                  <a:pt x="5632" y="1021"/>
                </a:lnTo>
                <a:lnTo>
                  <a:pt x="5721" y="1157"/>
                </a:lnTo>
                <a:lnTo>
                  <a:pt x="5803" y="1297"/>
                </a:lnTo>
                <a:lnTo>
                  <a:pt x="5876" y="1441"/>
                </a:lnTo>
                <a:lnTo>
                  <a:pt x="5940" y="1588"/>
                </a:lnTo>
                <a:lnTo>
                  <a:pt x="5996" y="1738"/>
                </a:lnTo>
                <a:lnTo>
                  <a:pt x="6042" y="1889"/>
                </a:lnTo>
                <a:lnTo>
                  <a:pt x="6082" y="2042"/>
                </a:lnTo>
                <a:lnTo>
                  <a:pt x="6111" y="2197"/>
                </a:lnTo>
                <a:lnTo>
                  <a:pt x="6132" y="2354"/>
                </a:lnTo>
                <a:lnTo>
                  <a:pt x="6145" y="2511"/>
                </a:lnTo>
                <a:lnTo>
                  <a:pt x="6151" y="2667"/>
                </a:lnTo>
                <a:lnTo>
                  <a:pt x="6145" y="2824"/>
                </a:lnTo>
                <a:lnTo>
                  <a:pt x="6132" y="2983"/>
                </a:lnTo>
                <a:lnTo>
                  <a:pt x="6111" y="3138"/>
                </a:lnTo>
                <a:lnTo>
                  <a:pt x="6082" y="3293"/>
                </a:lnTo>
                <a:lnTo>
                  <a:pt x="6042" y="3448"/>
                </a:lnTo>
                <a:lnTo>
                  <a:pt x="5996" y="3599"/>
                </a:lnTo>
                <a:lnTo>
                  <a:pt x="5940" y="3748"/>
                </a:lnTo>
                <a:lnTo>
                  <a:pt x="5876" y="3894"/>
                </a:lnTo>
                <a:lnTo>
                  <a:pt x="5803" y="4038"/>
                </a:lnTo>
                <a:lnTo>
                  <a:pt x="5721" y="4178"/>
                </a:lnTo>
                <a:lnTo>
                  <a:pt x="5632" y="4314"/>
                </a:lnTo>
                <a:lnTo>
                  <a:pt x="5533" y="4447"/>
                </a:lnTo>
                <a:lnTo>
                  <a:pt x="5426" y="4574"/>
                </a:lnTo>
                <a:lnTo>
                  <a:pt x="5310" y="4697"/>
                </a:lnTo>
                <a:lnTo>
                  <a:pt x="5275" y="4725"/>
                </a:lnTo>
                <a:lnTo>
                  <a:pt x="5238" y="4745"/>
                </a:lnTo>
                <a:lnTo>
                  <a:pt x="5195" y="4758"/>
                </a:lnTo>
                <a:lnTo>
                  <a:pt x="5154" y="4762"/>
                </a:lnTo>
                <a:lnTo>
                  <a:pt x="5111" y="4758"/>
                </a:lnTo>
                <a:lnTo>
                  <a:pt x="5070" y="4745"/>
                </a:lnTo>
                <a:lnTo>
                  <a:pt x="5030" y="4725"/>
                </a:lnTo>
                <a:lnTo>
                  <a:pt x="4995" y="4697"/>
                </a:lnTo>
                <a:lnTo>
                  <a:pt x="4967" y="4661"/>
                </a:lnTo>
                <a:lnTo>
                  <a:pt x="4946" y="4622"/>
                </a:lnTo>
                <a:lnTo>
                  <a:pt x="4933" y="4581"/>
                </a:lnTo>
                <a:lnTo>
                  <a:pt x="4929" y="4538"/>
                </a:lnTo>
                <a:lnTo>
                  <a:pt x="4933" y="4495"/>
                </a:lnTo>
                <a:lnTo>
                  <a:pt x="4946" y="4454"/>
                </a:lnTo>
                <a:lnTo>
                  <a:pt x="4967" y="4415"/>
                </a:lnTo>
                <a:lnTo>
                  <a:pt x="4995" y="4381"/>
                </a:lnTo>
                <a:lnTo>
                  <a:pt x="5103" y="4265"/>
                </a:lnTo>
                <a:lnTo>
                  <a:pt x="5204" y="4144"/>
                </a:lnTo>
                <a:lnTo>
                  <a:pt x="5294" y="4017"/>
                </a:lnTo>
                <a:lnTo>
                  <a:pt x="5376" y="3887"/>
                </a:lnTo>
                <a:lnTo>
                  <a:pt x="5449" y="3752"/>
                </a:lnTo>
                <a:lnTo>
                  <a:pt x="5512" y="3614"/>
                </a:lnTo>
                <a:lnTo>
                  <a:pt x="5566" y="3474"/>
                </a:lnTo>
                <a:lnTo>
                  <a:pt x="5611" y="3330"/>
                </a:lnTo>
                <a:lnTo>
                  <a:pt x="5648" y="3186"/>
                </a:lnTo>
                <a:lnTo>
                  <a:pt x="5675" y="3039"/>
                </a:lnTo>
                <a:lnTo>
                  <a:pt x="5693" y="2891"/>
                </a:lnTo>
                <a:lnTo>
                  <a:pt x="5703" y="2742"/>
                </a:lnTo>
                <a:lnTo>
                  <a:pt x="5703" y="2593"/>
                </a:lnTo>
                <a:lnTo>
                  <a:pt x="5693" y="2445"/>
                </a:lnTo>
                <a:lnTo>
                  <a:pt x="5675" y="2296"/>
                </a:lnTo>
                <a:lnTo>
                  <a:pt x="5648" y="2150"/>
                </a:lnTo>
                <a:lnTo>
                  <a:pt x="5611" y="2005"/>
                </a:lnTo>
                <a:lnTo>
                  <a:pt x="5566" y="1861"/>
                </a:lnTo>
                <a:lnTo>
                  <a:pt x="5512" y="1721"/>
                </a:lnTo>
                <a:lnTo>
                  <a:pt x="5449" y="1583"/>
                </a:lnTo>
                <a:lnTo>
                  <a:pt x="5376" y="1448"/>
                </a:lnTo>
                <a:lnTo>
                  <a:pt x="5294" y="1318"/>
                </a:lnTo>
                <a:lnTo>
                  <a:pt x="5204" y="1193"/>
                </a:lnTo>
                <a:lnTo>
                  <a:pt x="5103" y="1071"/>
                </a:lnTo>
                <a:lnTo>
                  <a:pt x="4995" y="956"/>
                </a:lnTo>
                <a:lnTo>
                  <a:pt x="4967" y="920"/>
                </a:lnTo>
                <a:lnTo>
                  <a:pt x="4946" y="881"/>
                </a:lnTo>
                <a:lnTo>
                  <a:pt x="4933" y="840"/>
                </a:lnTo>
                <a:lnTo>
                  <a:pt x="4929" y="797"/>
                </a:lnTo>
                <a:lnTo>
                  <a:pt x="4933" y="754"/>
                </a:lnTo>
                <a:lnTo>
                  <a:pt x="4946" y="713"/>
                </a:lnTo>
                <a:lnTo>
                  <a:pt x="4967" y="674"/>
                </a:lnTo>
                <a:lnTo>
                  <a:pt x="4995" y="638"/>
                </a:lnTo>
                <a:lnTo>
                  <a:pt x="5030" y="610"/>
                </a:lnTo>
                <a:lnTo>
                  <a:pt x="5070" y="590"/>
                </a:lnTo>
                <a:lnTo>
                  <a:pt x="5111" y="578"/>
                </a:lnTo>
                <a:lnTo>
                  <a:pt x="5154" y="573"/>
                </a:lnTo>
                <a:close/>
                <a:moveTo>
                  <a:pt x="2773" y="0"/>
                </a:moveTo>
                <a:lnTo>
                  <a:pt x="2803" y="2"/>
                </a:lnTo>
                <a:lnTo>
                  <a:pt x="2831" y="11"/>
                </a:lnTo>
                <a:lnTo>
                  <a:pt x="2862" y="30"/>
                </a:lnTo>
                <a:lnTo>
                  <a:pt x="2890" y="54"/>
                </a:lnTo>
                <a:lnTo>
                  <a:pt x="2909" y="84"/>
                </a:lnTo>
                <a:lnTo>
                  <a:pt x="2922" y="117"/>
                </a:lnTo>
                <a:lnTo>
                  <a:pt x="2926" y="153"/>
                </a:lnTo>
                <a:lnTo>
                  <a:pt x="2926" y="5283"/>
                </a:lnTo>
                <a:lnTo>
                  <a:pt x="2922" y="5318"/>
                </a:lnTo>
                <a:lnTo>
                  <a:pt x="2909" y="5352"/>
                </a:lnTo>
                <a:lnTo>
                  <a:pt x="2890" y="5382"/>
                </a:lnTo>
                <a:lnTo>
                  <a:pt x="2862" y="5406"/>
                </a:lnTo>
                <a:lnTo>
                  <a:pt x="2831" y="5425"/>
                </a:lnTo>
                <a:lnTo>
                  <a:pt x="2803" y="5434"/>
                </a:lnTo>
                <a:lnTo>
                  <a:pt x="2773" y="5436"/>
                </a:lnTo>
                <a:lnTo>
                  <a:pt x="2743" y="5434"/>
                </a:lnTo>
                <a:lnTo>
                  <a:pt x="2713" y="5425"/>
                </a:lnTo>
                <a:lnTo>
                  <a:pt x="2687" y="5410"/>
                </a:lnTo>
                <a:lnTo>
                  <a:pt x="2663" y="5389"/>
                </a:lnTo>
                <a:lnTo>
                  <a:pt x="984" y="3681"/>
                </a:lnTo>
                <a:lnTo>
                  <a:pt x="155" y="3681"/>
                </a:lnTo>
                <a:lnTo>
                  <a:pt x="114" y="3676"/>
                </a:lnTo>
                <a:lnTo>
                  <a:pt x="77" y="3659"/>
                </a:lnTo>
                <a:lnTo>
                  <a:pt x="45" y="3634"/>
                </a:lnTo>
                <a:lnTo>
                  <a:pt x="21" y="3605"/>
                </a:lnTo>
                <a:lnTo>
                  <a:pt x="6" y="3567"/>
                </a:lnTo>
                <a:lnTo>
                  <a:pt x="0" y="3526"/>
                </a:lnTo>
                <a:lnTo>
                  <a:pt x="0" y="1910"/>
                </a:lnTo>
                <a:lnTo>
                  <a:pt x="6" y="1868"/>
                </a:lnTo>
                <a:lnTo>
                  <a:pt x="21" y="1831"/>
                </a:lnTo>
                <a:lnTo>
                  <a:pt x="45" y="1801"/>
                </a:lnTo>
                <a:lnTo>
                  <a:pt x="77" y="1777"/>
                </a:lnTo>
                <a:lnTo>
                  <a:pt x="114" y="1760"/>
                </a:lnTo>
                <a:lnTo>
                  <a:pt x="155" y="1755"/>
                </a:lnTo>
                <a:lnTo>
                  <a:pt x="984" y="1755"/>
                </a:lnTo>
                <a:lnTo>
                  <a:pt x="2663" y="46"/>
                </a:lnTo>
                <a:lnTo>
                  <a:pt x="2687" y="26"/>
                </a:lnTo>
                <a:lnTo>
                  <a:pt x="2713" y="11"/>
                </a:lnTo>
                <a:lnTo>
                  <a:pt x="2743" y="2"/>
                </a:lnTo>
                <a:lnTo>
                  <a:pt x="277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3" name="Freeform 224"/>
          <p:cNvSpPr>
            <a:spLocks noChangeAspect="1" noEditPoints="1"/>
          </p:cNvSpPr>
          <p:nvPr/>
        </p:nvSpPr>
        <p:spPr bwMode="auto">
          <a:xfrm>
            <a:off x="1889126" y="2978023"/>
            <a:ext cx="345115" cy="301752"/>
          </a:xfrm>
          <a:custGeom>
            <a:avLst/>
            <a:gdLst>
              <a:gd name="T0" fmla="*/ 170 w 6176"/>
              <a:gd name="T1" fmla="*/ 3201 h 5401"/>
              <a:gd name="T2" fmla="*/ 208 w 6176"/>
              <a:gd name="T3" fmla="*/ 3829 h 5401"/>
              <a:gd name="T4" fmla="*/ 707 w 6176"/>
              <a:gd name="T5" fmla="*/ 3829 h 5401"/>
              <a:gd name="T6" fmla="*/ 745 w 6176"/>
              <a:gd name="T7" fmla="*/ 3201 h 5401"/>
              <a:gd name="T8" fmla="*/ 269 w 6176"/>
              <a:gd name="T9" fmla="*/ 3128 h 5401"/>
              <a:gd name="T10" fmla="*/ 4115 w 6176"/>
              <a:gd name="T11" fmla="*/ 2894 h 5401"/>
              <a:gd name="T12" fmla="*/ 4153 w 6176"/>
              <a:gd name="T13" fmla="*/ 3523 h 5401"/>
              <a:gd name="T14" fmla="*/ 4653 w 6176"/>
              <a:gd name="T15" fmla="*/ 3523 h 5401"/>
              <a:gd name="T16" fmla="*/ 4690 w 6176"/>
              <a:gd name="T17" fmla="*/ 2894 h 5401"/>
              <a:gd name="T18" fmla="*/ 4215 w 6176"/>
              <a:gd name="T19" fmla="*/ 2823 h 5401"/>
              <a:gd name="T20" fmla="*/ 1486 w 6176"/>
              <a:gd name="T21" fmla="*/ 2234 h 5401"/>
              <a:gd name="T22" fmla="*/ 1522 w 6176"/>
              <a:gd name="T23" fmla="*/ 2863 h 5401"/>
              <a:gd name="T24" fmla="*/ 2023 w 6176"/>
              <a:gd name="T25" fmla="*/ 2863 h 5401"/>
              <a:gd name="T26" fmla="*/ 2061 w 6176"/>
              <a:gd name="T27" fmla="*/ 2234 h 5401"/>
              <a:gd name="T28" fmla="*/ 1583 w 6176"/>
              <a:gd name="T29" fmla="*/ 2163 h 5401"/>
              <a:gd name="T30" fmla="*/ 5431 w 6176"/>
              <a:gd name="T31" fmla="*/ 1369 h 5401"/>
              <a:gd name="T32" fmla="*/ 5469 w 6176"/>
              <a:gd name="T33" fmla="*/ 1998 h 5401"/>
              <a:gd name="T34" fmla="*/ 5968 w 6176"/>
              <a:gd name="T35" fmla="*/ 1998 h 5401"/>
              <a:gd name="T36" fmla="*/ 6006 w 6176"/>
              <a:gd name="T37" fmla="*/ 1369 h 5401"/>
              <a:gd name="T38" fmla="*/ 5530 w 6176"/>
              <a:gd name="T39" fmla="*/ 1298 h 5401"/>
              <a:gd name="T40" fmla="*/ 2800 w 6176"/>
              <a:gd name="T41" fmla="*/ 1165 h 5401"/>
              <a:gd name="T42" fmla="*/ 2837 w 6176"/>
              <a:gd name="T43" fmla="*/ 1794 h 5401"/>
              <a:gd name="T44" fmla="*/ 3337 w 6176"/>
              <a:gd name="T45" fmla="*/ 1794 h 5401"/>
              <a:gd name="T46" fmla="*/ 3374 w 6176"/>
              <a:gd name="T47" fmla="*/ 1165 h 5401"/>
              <a:gd name="T48" fmla="*/ 2899 w 6176"/>
              <a:gd name="T49" fmla="*/ 1094 h 5401"/>
              <a:gd name="T50" fmla="*/ 6114 w 6176"/>
              <a:gd name="T51" fmla="*/ 36 h 5401"/>
              <a:gd name="T52" fmla="*/ 6176 w 6176"/>
              <a:gd name="T53" fmla="*/ 5238 h 5401"/>
              <a:gd name="T54" fmla="*/ 6084 w 6176"/>
              <a:gd name="T55" fmla="*/ 5384 h 5401"/>
              <a:gd name="T56" fmla="*/ 5353 w 6176"/>
              <a:gd name="T57" fmla="*/ 5384 h 5401"/>
              <a:gd name="T58" fmla="*/ 5261 w 6176"/>
              <a:gd name="T59" fmla="*/ 5238 h 5401"/>
              <a:gd name="T60" fmla="*/ 5321 w 6176"/>
              <a:gd name="T61" fmla="*/ 36 h 5401"/>
              <a:gd name="T62" fmla="*/ 4698 w 6176"/>
              <a:gd name="T63" fmla="*/ 0 h 5401"/>
              <a:gd name="T64" fmla="*/ 4843 w 6176"/>
              <a:gd name="T65" fmla="*/ 92 h 5401"/>
              <a:gd name="T66" fmla="*/ 4843 w 6176"/>
              <a:gd name="T67" fmla="*/ 5309 h 5401"/>
              <a:gd name="T68" fmla="*/ 4698 w 6176"/>
              <a:gd name="T69" fmla="*/ 5401 h 5401"/>
              <a:gd name="T70" fmla="*/ 3981 w 6176"/>
              <a:gd name="T71" fmla="*/ 5339 h 5401"/>
              <a:gd name="T72" fmla="*/ 3949 w 6176"/>
              <a:gd name="T73" fmla="*/ 126 h 5401"/>
              <a:gd name="T74" fmla="*/ 4071 w 6176"/>
              <a:gd name="T75" fmla="*/ 6 h 5401"/>
              <a:gd name="T76" fmla="*/ 3453 w 6176"/>
              <a:gd name="T77" fmla="*/ 17 h 5401"/>
              <a:gd name="T78" fmla="*/ 3545 w 6176"/>
              <a:gd name="T79" fmla="*/ 163 h 5401"/>
              <a:gd name="T80" fmla="*/ 3485 w 6176"/>
              <a:gd name="T81" fmla="*/ 5365 h 5401"/>
              <a:gd name="T82" fmla="*/ 2757 w 6176"/>
              <a:gd name="T83" fmla="*/ 5397 h 5401"/>
              <a:gd name="T84" fmla="*/ 2635 w 6176"/>
              <a:gd name="T85" fmla="*/ 5276 h 5401"/>
              <a:gd name="T86" fmla="*/ 2667 w 6176"/>
              <a:gd name="T87" fmla="*/ 62 h 5401"/>
              <a:gd name="T88" fmla="*/ 1478 w 6176"/>
              <a:gd name="T89" fmla="*/ 0 h 5401"/>
              <a:gd name="T90" fmla="*/ 2193 w 6176"/>
              <a:gd name="T91" fmla="*/ 62 h 5401"/>
              <a:gd name="T92" fmla="*/ 2225 w 6176"/>
              <a:gd name="T93" fmla="*/ 5276 h 5401"/>
              <a:gd name="T94" fmla="*/ 2104 w 6176"/>
              <a:gd name="T95" fmla="*/ 5397 h 5401"/>
              <a:gd name="T96" fmla="*/ 1376 w 6176"/>
              <a:gd name="T97" fmla="*/ 5365 h 5401"/>
              <a:gd name="T98" fmla="*/ 1316 w 6176"/>
              <a:gd name="T99" fmla="*/ 163 h 5401"/>
              <a:gd name="T100" fmla="*/ 1406 w 6176"/>
              <a:gd name="T101" fmla="*/ 17 h 5401"/>
              <a:gd name="T102" fmla="*/ 790 w 6176"/>
              <a:gd name="T103" fmla="*/ 6 h 5401"/>
              <a:gd name="T104" fmla="*/ 910 w 6176"/>
              <a:gd name="T105" fmla="*/ 126 h 5401"/>
              <a:gd name="T106" fmla="*/ 880 w 6176"/>
              <a:gd name="T107" fmla="*/ 5339 h 5401"/>
              <a:gd name="T108" fmla="*/ 163 w 6176"/>
              <a:gd name="T109" fmla="*/ 5401 h 5401"/>
              <a:gd name="T110" fmla="*/ 17 w 6176"/>
              <a:gd name="T111" fmla="*/ 5309 h 5401"/>
              <a:gd name="T112" fmla="*/ 17 w 6176"/>
              <a:gd name="T113" fmla="*/ 92 h 5401"/>
              <a:gd name="T114" fmla="*/ 163 w 6176"/>
              <a:gd name="T115" fmla="*/ 0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76" h="5401">
                <a:moveTo>
                  <a:pt x="269" y="3128"/>
                </a:moveTo>
                <a:lnTo>
                  <a:pt x="236" y="3134"/>
                </a:lnTo>
                <a:lnTo>
                  <a:pt x="208" y="3149"/>
                </a:lnTo>
                <a:lnTo>
                  <a:pt x="185" y="3172"/>
                </a:lnTo>
                <a:lnTo>
                  <a:pt x="170" y="3201"/>
                </a:lnTo>
                <a:lnTo>
                  <a:pt x="165" y="3233"/>
                </a:lnTo>
                <a:lnTo>
                  <a:pt x="165" y="3746"/>
                </a:lnTo>
                <a:lnTo>
                  <a:pt x="170" y="3778"/>
                </a:lnTo>
                <a:lnTo>
                  <a:pt x="185" y="3806"/>
                </a:lnTo>
                <a:lnTo>
                  <a:pt x="208" y="3829"/>
                </a:lnTo>
                <a:lnTo>
                  <a:pt x="236" y="3844"/>
                </a:lnTo>
                <a:lnTo>
                  <a:pt x="269" y="3849"/>
                </a:lnTo>
                <a:lnTo>
                  <a:pt x="646" y="3849"/>
                </a:lnTo>
                <a:lnTo>
                  <a:pt x="679" y="3844"/>
                </a:lnTo>
                <a:lnTo>
                  <a:pt x="707" y="3829"/>
                </a:lnTo>
                <a:lnTo>
                  <a:pt x="730" y="3806"/>
                </a:lnTo>
                <a:lnTo>
                  <a:pt x="745" y="3778"/>
                </a:lnTo>
                <a:lnTo>
                  <a:pt x="750" y="3746"/>
                </a:lnTo>
                <a:lnTo>
                  <a:pt x="750" y="3233"/>
                </a:lnTo>
                <a:lnTo>
                  <a:pt x="745" y="3201"/>
                </a:lnTo>
                <a:lnTo>
                  <a:pt x="730" y="3172"/>
                </a:lnTo>
                <a:lnTo>
                  <a:pt x="707" y="3149"/>
                </a:lnTo>
                <a:lnTo>
                  <a:pt x="679" y="3134"/>
                </a:lnTo>
                <a:lnTo>
                  <a:pt x="646" y="3128"/>
                </a:lnTo>
                <a:lnTo>
                  <a:pt x="269" y="3128"/>
                </a:lnTo>
                <a:close/>
                <a:moveTo>
                  <a:pt x="4215" y="2823"/>
                </a:moveTo>
                <a:lnTo>
                  <a:pt x="4181" y="2829"/>
                </a:lnTo>
                <a:lnTo>
                  <a:pt x="4153" y="2844"/>
                </a:lnTo>
                <a:lnTo>
                  <a:pt x="4130" y="2866"/>
                </a:lnTo>
                <a:lnTo>
                  <a:pt x="4115" y="2894"/>
                </a:lnTo>
                <a:lnTo>
                  <a:pt x="4110" y="2928"/>
                </a:lnTo>
                <a:lnTo>
                  <a:pt x="4110" y="3441"/>
                </a:lnTo>
                <a:lnTo>
                  <a:pt x="4115" y="3473"/>
                </a:lnTo>
                <a:lnTo>
                  <a:pt x="4130" y="3501"/>
                </a:lnTo>
                <a:lnTo>
                  <a:pt x="4153" y="3523"/>
                </a:lnTo>
                <a:lnTo>
                  <a:pt x="4181" y="3538"/>
                </a:lnTo>
                <a:lnTo>
                  <a:pt x="4215" y="3544"/>
                </a:lnTo>
                <a:lnTo>
                  <a:pt x="4591" y="3544"/>
                </a:lnTo>
                <a:lnTo>
                  <a:pt x="4625" y="3538"/>
                </a:lnTo>
                <a:lnTo>
                  <a:pt x="4653" y="3523"/>
                </a:lnTo>
                <a:lnTo>
                  <a:pt x="4675" y="3501"/>
                </a:lnTo>
                <a:lnTo>
                  <a:pt x="4690" y="3473"/>
                </a:lnTo>
                <a:lnTo>
                  <a:pt x="4696" y="3441"/>
                </a:lnTo>
                <a:lnTo>
                  <a:pt x="4696" y="2928"/>
                </a:lnTo>
                <a:lnTo>
                  <a:pt x="4690" y="2894"/>
                </a:lnTo>
                <a:lnTo>
                  <a:pt x="4675" y="2866"/>
                </a:lnTo>
                <a:lnTo>
                  <a:pt x="4653" y="2844"/>
                </a:lnTo>
                <a:lnTo>
                  <a:pt x="4625" y="2829"/>
                </a:lnTo>
                <a:lnTo>
                  <a:pt x="4591" y="2823"/>
                </a:lnTo>
                <a:lnTo>
                  <a:pt x="4215" y="2823"/>
                </a:lnTo>
                <a:close/>
                <a:moveTo>
                  <a:pt x="1583" y="2163"/>
                </a:moveTo>
                <a:lnTo>
                  <a:pt x="1551" y="2168"/>
                </a:lnTo>
                <a:lnTo>
                  <a:pt x="1522" y="2183"/>
                </a:lnTo>
                <a:lnTo>
                  <a:pt x="1499" y="2206"/>
                </a:lnTo>
                <a:lnTo>
                  <a:pt x="1486" y="2234"/>
                </a:lnTo>
                <a:lnTo>
                  <a:pt x="1480" y="2267"/>
                </a:lnTo>
                <a:lnTo>
                  <a:pt x="1480" y="2778"/>
                </a:lnTo>
                <a:lnTo>
                  <a:pt x="1486" y="2812"/>
                </a:lnTo>
                <a:lnTo>
                  <a:pt x="1499" y="2840"/>
                </a:lnTo>
                <a:lnTo>
                  <a:pt x="1522" y="2863"/>
                </a:lnTo>
                <a:lnTo>
                  <a:pt x="1551" y="2878"/>
                </a:lnTo>
                <a:lnTo>
                  <a:pt x="1583" y="2883"/>
                </a:lnTo>
                <a:lnTo>
                  <a:pt x="1961" y="2883"/>
                </a:lnTo>
                <a:lnTo>
                  <a:pt x="1993" y="2878"/>
                </a:lnTo>
                <a:lnTo>
                  <a:pt x="2023" y="2863"/>
                </a:lnTo>
                <a:lnTo>
                  <a:pt x="2046" y="2840"/>
                </a:lnTo>
                <a:lnTo>
                  <a:pt x="2061" y="2812"/>
                </a:lnTo>
                <a:lnTo>
                  <a:pt x="2064" y="2778"/>
                </a:lnTo>
                <a:lnTo>
                  <a:pt x="2064" y="2267"/>
                </a:lnTo>
                <a:lnTo>
                  <a:pt x="2061" y="2234"/>
                </a:lnTo>
                <a:lnTo>
                  <a:pt x="2046" y="2206"/>
                </a:lnTo>
                <a:lnTo>
                  <a:pt x="2023" y="2183"/>
                </a:lnTo>
                <a:lnTo>
                  <a:pt x="1993" y="2168"/>
                </a:lnTo>
                <a:lnTo>
                  <a:pt x="1961" y="2163"/>
                </a:lnTo>
                <a:lnTo>
                  <a:pt x="1583" y="2163"/>
                </a:lnTo>
                <a:close/>
                <a:moveTo>
                  <a:pt x="5530" y="1298"/>
                </a:moveTo>
                <a:lnTo>
                  <a:pt x="5497" y="1303"/>
                </a:lnTo>
                <a:lnTo>
                  <a:pt x="5469" y="1318"/>
                </a:lnTo>
                <a:lnTo>
                  <a:pt x="5446" y="1341"/>
                </a:lnTo>
                <a:lnTo>
                  <a:pt x="5431" y="1369"/>
                </a:lnTo>
                <a:lnTo>
                  <a:pt x="5426" y="1403"/>
                </a:lnTo>
                <a:lnTo>
                  <a:pt x="5426" y="1914"/>
                </a:lnTo>
                <a:lnTo>
                  <a:pt x="5431" y="1947"/>
                </a:lnTo>
                <a:lnTo>
                  <a:pt x="5446" y="1975"/>
                </a:lnTo>
                <a:lnTo>
                  <a:pt x="5469" y="1998"/>
                </a:lnTo>
                <a:lnTo>
                  <a:pt x="5497" y="2013"/>
                </a:lnTo>
                <a:lnTo>
                  <a:pt x="5530" y="2018"/>
                </a:lnTo>
                <a:lnTo>
                  <a:pt x="5907" y="2018"/>
                </a:lnTo>
                <a:lnTo>
                  <a:pt x="5938" y="2013"/>
                </a:lnTo>
                <a:lnTo>
                  <a:pt x="5968" y="1998"/>
                </a:lnTo>
                <a:lnTo>
                  <a:pt x="5991" y="1975"/>
                </a:lnTo>
                <a:lnTo>
                  <a:pt x="6006" y="1947"/>
                </a:lnTo>
                <a:lnTo>
                  <a:pt x="6011" y="1914"/>
                </a:lnTo>
                <a:lnTo>
                  <a:pt x="6011" y="1403"/>
                </a:lnTo>
                <a:lnTo>
                  <a:pt x="6006" y="1369"/>
                </a:lnTo>
                <a:lnTo>
                  <a:pt x="5991" y="1341"/>
                </a:lnTo>
                <a:lnTo>
                  <a:pt x="5968" y="1318"/>
                </a:lnTo>
                <a:lnTo>
                  <a:pt x="5938" y="1303"/>
                </a:lnTo>
                <a:lnTo>
                  <a:pt x="5907" y="1298"/>
                </a:lnTo>
                <a:lnTo>
                  <a:pt x="5530" y="1298"/>
                </a:lnTo>
                <a:close/>
                <a:moveTo>
                  <a:pt x="2899" y="1094"/>
                </a:moveTo>
                <a:lnTo>
                  <a:pt x="2865" y="1099"/>
                </a:lnTo>
                <a:lnTo>
                  <a:pt x="2837" y="1114"/>
                </a:lnTo>
                <a:lnTo>
                  <a:pt x="2815" y="1137"/>
                </a:lnTo>
                <a:lnTo>
                  <a:pt x="2800" y="1165"/>
                </a:lnTo>
                <a:lnTo>
                  <a:pt x="2794" y="1199"/>
                </a:lnTo>
                <a:lnTo>
                  <a:pt x="2794" y="1710"/>
                </a:lnTo>
                <a:lnTo>
                  <a:pt x="2800" y="1743"/>
                </a:lnTo>
                <a:lnTo>
                  <a:pt x="2815" y="1771"/>
                </a:lnTo>
                <a:lnTo>
                  <a:pt x="2837" y="1794"/>
                </a:lnTo>
                <a:lnTo>
                  <a:pt x="2865" y="1809"/>
                </a:lnTo>
                <a:lnTo>
                  <a:pt x="2899" y="1814"/>
                </a:lnTo>
                <a:lnTo>
                  <a:pt x="3275" y="1814"/>
                </a:lnTo>
                <a:lnTo>
                  <a:pt x="3309" y="1809"/>
                </a:lnTo>
                <a:lnTo>
                  <a:pt x="3337" y="1794"/>
                </a:lnTo>
                <a:lnTo>
                  <a:pt x="3359" y="1771"/>
                </a:lnTo>
                <a:lnTo>
                  <a:pt x="3374" y="1743"/>
                </a:lnTo>
                <a:lnTo>
                  <a:pt x="3380" y="1710"/>
                </a:lnTo>
                <a:lnTo>
                  <a:pt x="3380" y="1199"/>
                </a:lnTo>
                <a:lnTo>
                  <a:pt x="3374" y="1165"/>
                </a:lnTo>
                <a:lnTo>
                  <a:pt x="3359" y="1137"/>
                </a:lnTo>
                <a:lnTo>
                  <a:pt x="3337" y="1114"/>
                </a:lnTo>
                <a:lnTo>
                  <a:pt x="3309" y="1099"/>
                </a:lnTo>
                <a:lnTo>
                  <a:pt x="3275" y="1094"/>
                </a:lnTo>
                <a:lnTo>
                  <a:pt x="2899" y="1094"/>
                </a:lnTo>
                <a:close/>
                <a:moveTo>
                  <a:pt x="5424" y="0"/>
                </a:moveTo>
                <a:lnTo>
                  <a:pt x="6013" y="0"/>
                </a:lnTo>
                <a:lnTo>
                  <a:pt x="6049" y="6"/>
                </a:lnTo>
                <a:lnTo>
                  <a:pt x="6084" y="17"/>
                </a:lnTo>
                <a:lnTo>
                  <a:pt x="6114" y="36"/>
                </a:lnTo>
                <a:lnTo>
                  <a:pt x="6139" y="62"/>
                </a:lnTo>
                <a:lnTo>
                  <a:pt x="6159" y="92"/>
                </a:lnTo>
                <a:lnTo>
                  <a:pt x="6170" y="126"/>
                </a:lnTo>
                <a:lnTo>
                  <a:pt x="6176" y="163"/>
                </a:lnTo>
                <a:lnTo>
                  <a:pt x="6176" y="5238"/>
                </a:lnTo>
                <a:lnTo>
                  <a:pt x="6170" y="5276"/>
                </a:lnTo>
                <a:lnTo>
                  <a:pt x="6159" y="5309"/>
                </a:lnTo>
                <a:lnTo>
                  <a:pt x="6139" y="5339"/>
                </a:lnTo>
                <a:lnTo>
                  <a:pt x="6114" y="5365"/>
                </a:lnTo>
                <a:lnTo>
                  <a:pt x="6084" y="5384"/>
                </a:lnTo>
                <a:lnTo>
                  <a:pt x="6049" y="5397"/>
                </a:lnTo>
                <a:lnTo>
                  <a:pt x="6013" y="5401"/>
                </a:lnTo>
                <a:lnTo>
                  <a:pt x="5424" y="5401"/>
                </a:lnTo>
                <a:lnTo>
                  <a:pt x="5386" y="5397"/>
                </a:lnTo>
                <a:lnTo>
                  <a:pt x="5353" y="5384"/>
                </a:lnTo>
                <a:lnTo>
                  <a:pt x="5321" y="5365"/>
                </a:lnTo>
                <a:lnTo>
                  <a:pt x="5296" y="5339"/>
                </a:lnTo>
                <a:lnTo>
                  <a:pt x="5278" y="5309"/>
                </a:lnTo>
                <a:lnTo>
                  <a:pt x="5265" y="5276"/>
                </a:lnTo>
                <a:lnTo>
                  <a:pt x="5261" y="5238"/>
                </a:lnTo>
                <a:lnTo>
                  <a:pt x="5261" y="163"/>
                </a:lnTo>
                <a:lnTo>
                  <a:pt x="5265" y="126"/>
                </a:lnTo>
                <a:lnTo>
                  <a:pt x="5278" y="92"/>
                </a:lnTo>
                <a:lnTo>
                  <a:pt x="5296" y="62"/>
                </a:lnTo>
                <a:lnTo>
                  <a:pt x="5321" y="36"/>
                </a:lnTo>
                <a:lnTo>
                  <a:pt x="5353" y="17"/>
                </a:lnTo>
                <a:lnTo>
                  <a:pt x="5386" y="6"/>
                </a:lnTo>
                <a:lnTo>
                  <a:pt x="5424" y="0"/>
                </a:lnTo>
                <a:close/>
                <a:moveTo>
                  <a:pt x="4108" y="0"/>
                </a:moveTo>
                <a:lnTo>
                  <a:pt x="4698" y="0"/>
                </a:lnTo>
                <a:lnTo>
                  <a:pt x="4735" y="6"/>
                </a:lnTo>
                <a:lnTo>
                  <a:pt x="4769" y="17"/>
                </a:lnTo>
                <a:lnTo>
                  <a:pt x="4799" y="36"/>
                </a:lnTo>
                <a:lnTo>
                  <a:pt x="4825" y="62"/>
                </a:lnTo>
                <a:lnTo>
                  <a:pt x="4843" y="92"/>
                </a:lnTo>
                <a:lnTo>
                  <a:pt x="4857" y="126"/>
                </a:lnTo>
                <a:lnTo>
                  <a:pt x="4860" y="163"/>
                </a:lnTo>
                <a:lnTo>
                  <a:pt x="4860" y="5238"/>
                </a:lnTo>
                <a:lnTo>
                  <a:pt x="4857" y="5276"/>
                </a:lnTo>
                <a:lnTo>
                  <a:pt x="4843" y="5309"/>
                </a:lnTo>
                <a:lnTo>
                  <a:pt x="4825" y="5339"/>
                </a:lnTo>
                <a:lnTo>
                  <a:pt x="4799" y="5365"/>
                </a:lnTo>
                <a:lnTo>
                  <a:pt x="4769" y="5384"/>
                </a:lnTo>
                <a:lnTo>
                  <a:pt x="4735" y="5397"/>
                </a:lnTo>
                <a:lnTo>
                  <a:pt x="4698" y="5401"/>
                </a:lnTo>
                <a:lnTo>
                  <a:pt x="4108" y="5401"/>
                </a:lnTo>
                <a:lnTo>
                  <a:pt x="4071" y="5397"/>
                </a:lnTo>
                <a:lnTo>
                  <a:pt x="4037" y="5384"/>
                </a:lnTo>
                <a:lnTo>
                  <a:pt x="4007" y="5365"/>
                </a:lnTo>
                <a:lnTo>
                  <a:pt x="3981" y="5339"/>
                </a:lnTo>
                <a:lnTo>
                  <a:pt x="3962" y="5309"/>
                </a:lnTo>
                <a:lnTo>
                  <a:pt x="3949" y="5276"/>
                </a:lnTo>
                <a:lnTo>
                  <a:pt x="3945" y="5238"/>
                </a:lnTo>
                <a:lnTo>
                  <a:pt x="3945" y="163"/>
                </a:lnTo>
                <a:lnTo>
                  <a:pt x="3949" y="126"/>
                </a:lnTo>
                <a:lnTo>
                  <a:pt x="3962" y="92"/>
                </a:lnTo>
                <a:lnTo>
                  <a:pt x="3981" y="62"/>
                </a:lnTo>
                <a:lnTo>
                  <a:pt x="4007" y="36"/>
                </a:lnTo>
                <a:lnTo>
                  <a:pt x="4037" y="17"/>
                </a:lnTo>
                <a:lnTo>
                  <a:pt x="4071" y="6"/>
                </a:lnTo>
                <a:lnTo>
                  <a:pt x="4108" y="0"/>
                </a:lnTo>
                <a:close/>
                <a:moveTo>
                  <a:pt x="2794" y="0"/>
                </a:moveTo>
                <a:lnTo>
                  <a:pt x="3382" y="0"/>
                </a:lnTo>
                <a:lnTo>
                  <a:pt x="3419" y="6"/>
                </a:lnTo>
                <a:lnTo>
                  <a:pt x="3453" y="17"/>
                </a:lnTo>
                <a:lnTo>
                  <a:pt x="3485" y="36"/>
                </a:lnTo>
                <a:lnTo>
                  <a:pt x="3509" y="62"/>
                </a:lnTo>
                <a:lnTo>
                  <a:pt x="3528" y="92"/>
                </a:lnTo>
                <a:lnTo>
                  <a:pt x="3541" y="126"/>
                </a:lnTo>
                <a:lnTo>
                  <a:pt x="3545" y="163"/>
                </a:lnTo>
                <a:lnTo>
                  <a:pt x="3545" y="5238"/>
                </a:lnTo>
                <a:lnTo>
                  <a:pt x="3541" y="5276"/>
                </a:lnTo>
                <a:lnTo>
                  <a:pt x="3528" y="5309"/>
                </a:lnTo>
                <a:lnTo>
                  <a:pt x="3509" y="5339"/>
                </a:lnTo>
                <a:lnTo>
                  <a:pt x="3485" y="5365"/>
                </a:lnTo>
                <a:lnTo>
                  <a:pt x="3453" y="5384"/>
                </a:lnTo>
                <a:lnTo>
                  <a:pt x="3419" y="5397"/>
                </a:lnTo>
                <a:lnTo>
                  <a:pt x="3382" y="5401"/>
                </a:lnTo>
                <a:lnTo>
                  <a:pt x="2794" y="5401"/>
                </a:lnTo>
                <a:lnTo>
                  <a:pt x="2757" y="5397"/>
                </a:lnTo>
                <a:lnTo>
                  <a:pt x="2721" y="5384"/>
                </a:lnTo>
                <a:lnTo>
                  <a:pt x="2691" y="5365"/>
                </a:lnTo>
                <a:lnTo>
                  <a:pt x="2667" y="5339"/>
                </a:lnTo>
                <a:lnTo>
                  <a:pt x="2646" y="5309"/>
                </a:lnTo>
                <a:lnTo>
                  <a:pt x="2635" y="5276"/>
                </a:lnTo>
                <a:lnTo>
                  <a:pt x="2629" y="5238"/>
                </a:lnTo>
                <a:lnTo>
                  <a:pt x="2629" y="163"/>
                </a:lnTo>
                <a:lnTo>
                  <a:pt x="2635" y="126"/>
                </a:lnTo>
                <a:lnTo>
                  <a:pt x="2646" y="92"/>
                </a:lnTo>
                <a:lnTo>
                  <a:pt x="2667" y="62"/>
                </a:lnTo>
                <a:lnTo>
                  <a:pt x="2691" y="36"/>
                </a:lnTo>
                <a:lnTo>
                  <a:pt x="2721" y="17"/>
                </a:lnTo>
                <a:lnTo>
                  <a:pt x="2757" y="6"/>
                </a:lnTo>
                <a:lnTo>
                  <a:pt x="2794" y="0"/>
                </a:lnTo>
                <a:close/>
                <a:moveTo>
                  <a:pt x="1478" y="0"/>
                </a:moveTo>
                <a:lnTo>
                  <a:pt x="2066" y="0"/>
                </a:lnTo>
                <a:lnTo>
                  <a:pt x="2104" y="6"/>
                </a:lnTo>
                <a:lnTo>
                  <a:pt x="2139" y="17"/>
                </a:lnTo>
                <a:lnTo>
                  <a:pt x="2169" y="36"/>
                </a:lnTo>
                <a:lnTo>
                  <a:pt x="2193" y="62"/>
                </a:lnTo>
                <a:lnTo>
                  <a:pt x="2214" y="92"/>
                </a:lnTo>
                <a:lnTo>
                  <a:pt x="2225" y="126"/>
                </a:lnTo>
                <a:lnTo>
                  <a:pt x="2229" y="163"/>
                </a:lnTo>
                <a:lnTo>
                  <a:pt x="2229" y="5238"/>
                </a:lnTo>
                <a:lnTo>
                  <a:pt x="2225" y="5276"/>
                </a:lnTo>
                <a:lnTo>
                  <a:pt x="2214" y="5309"/>
                </a:lnTo>
                <a:lnTo>
                  <a:pt x="2193" y="5339"/>
                </a:lnTo>
                <a:lnTo>
                  <a:pt x="2169" y="5365"/>
                </a:lnTo>
                <a:lnTo>
                  <a:pt x="2139" y="5384"/>
                </a:lnTo>
                <a:lnTo>
                  <a:pt x="2104" y="5397"/>
                </a:lnTo>
                <a:lnTo>
                  <a:pt x="2066" y="5401"/>
                </a:lnTo>
                <a:lnTo>
                  <a:pt x="1478" y="5401"/>
                </a:lnTo>
                <a:lnTo>
                  <a:pt x="1441" y="5397"/>
                </a:lnTo>
                <a:lnTo>
                  <a:pt x="1406" y="5384"/>
                </a:lnTo>
                <a:lnTo>
                  <a:pt x="1376" y="5365"/>
                </a:lnTo>
                <a:lnTo>
                  <a:pt x="1351" y="5339"/>
                </a:lnTo>
                <a:lnTo>
                  <a:pt x="1333" y="5309"/>
                </a:lnTo>
                <a:lnTo>
                  <a:pt x="1319" y="5276"/>
                </a:lnTo>
                <a:lnTo>
                  <a:pt x="1316" y="5238"/>
                </a:lnTo>
                <a:lnTo>
                  <a:pt x="1316" y="163"/>
                </a:lnTo>
                <a:lnTo>
                  <a:pt x="1319" y="126"/>
                </a:lnTo>
                <a:lnTo>
                  <a:pt x="1333" y="92"/>
                </a:lnTo>
                <a:lnTo>
                  <a:pt x="1351" y="62"/>
                </a:lnTo>
                <a:lnTo>
                  <a:pt x="1376" y="36"/>
                </a:lnTo>
                <a:lnTo>
                  <a:pt x="1406" y="17"/>
                </a:lnTo>
                <a:lnTo>
                  <a:pt x="1441" y="6"/>
                </a:lnTo>
                <a:lnTo>
                  <a:pt x="1478" y="0"/>
                </a:lnTo>
                <a:close/>
                <a:moveTo>
                  <a:pt x="163" y="0"/>
                </a:moveTo>
                <a:lnTo>
                  <a:pt x="752" y="0"/>
                </a:lnTo>
                <a:lnTo>
                  <a:pt x="790" y="6"/>
                </a:lnTo>
                <a:lnTo>
                  <a:pt x="823" y="17"/>
                </a:lnTo>
                <a:lnTo>
                  <a:pt x="853" y="36"/>
                </a:lnTo>
                <a:lnTo>
                  <a:pt x="880" y="62"/>
                </a:lnTo>
                <a:lnTo>
                  <a:pt x="898" y="92"/>
                </a:lnTo>
                <a:lnTo>
                  <a:pt x="910" y="126"/>
                </a:lnTo>
                <a:lnTo>
                  <a:pt x="915" y="163"/>
                </a:lnTo>
                <a:lnTo>
                  <a:pt x="915" y="5238"/>
                </a:lnTo>
                <a:lnTo>
                  <a:pt x="910" y="5276"/>
                </a:lnTo>
                <a:lnTo>
                  <a:pt x="898" y="5309"/>
                </a:lnTo>
                <a:lnTo>
                  <a:pt x="880" y="5339"/>
                </a:lnTo>
                <a:lnTo>
                  <a:pt x="853" y="5365"/>
                </a:lnTo>
                <a:lnTo>
                  <a:pt x="823" y="5384"/>
                </a:lnTo>
                <a:lnTo>
                  <a:pt x="790" y="5397"/>
                </a:lnTo>
                <a:lnTo>
                  <a:pt x="752" y="5401"/>
                </a:lnTo>
                <a:lnTo>
                  <a:pt x="163" y="5401"/>
                </a:lnTo>
                <a:lnTo>
                  <a:pt x="125" y="5397"/>
                </a:lnTo>
                <a:lnTo>
                  <a:pt x="92" y="5384"/>
                </a:lnTo>
                <a:lnTo>
                  <a:pt x="62" y="5365"/>
                </a:lnTo>
                <a:lnTo>
                  <a:pt x="36" y="5339"/>
                </a:lnTo>
                <a:lnTo>
                  <a:pt x="17" y="5309"/>
                </a:lnTo>
                <a:lnTo>
                  <a:pt x="4" y="5276"/>
                </a:lnTo>
                <a:lnTo>
                  <a:pt x="0" y="5238"/>
                </a:lnTo>
                <a:lnTo>
                  <a:pt x="0" y="163"/>
                </a:lnTo>
                <a:lnTo>
                  <a:pt x="4" y="126"/>
                </a:lnTo>
                <a:lnTo>
                  <a:pt x="17" y="92"/>
                </a:lnTo>
                <a:lnTo>
                  <a:pt x="36" y="62"/>
                </a:lnTo>
                <a:lnTo>
                  <a:pt x="62" y="36"/>
                </a:lnTo>
                <a:lnTo>
                  <a:pt x="92" y="17"/>
                </a:lnTo>
                <a:lnTo>
                  <a:pt x="125" y="6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4" name="Freeform 230"/>
          <p:cNvSpPr>
            <a:spLocks noChangeAspect="1" noEditPoints="1"/>
          </p:cNvSpPr>
          <p:nvPr/>
        </p:nvSpPr>
        <p:spPr bwMode="auto">
          <a:xfrm>
            <a:off x="2417576" y="2978023"/>
            <a:ext cx="316901" cy="301752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5" name="Freeform 284"/>
          <p:cNvSpPr>
            <a:spLocks noChangeAspect="1" noEditPoints="1"/>
          </p:cNvSpPr>
          <p:nvPr/>
        </p:nvSpPr>
        <p:spPr bwMode="auto">
          <a:xfrm>
            <a:off x="9321843" y="2978023"/>
            <a:ext cx="369931" cy="301752"/>
          </a:xfrm>
          <a:custGeom>
            <a:avLst/>
            <a:gdLst>
              <a:gd name="T0" fmla="*/ 4139 w 6370"/>
              <a:gd name="T1" fmla="*/ 2503 h 5196"/>
              <a:gd name="T2" fmla="*/ 4177 w 6370"/>
              <a:gd name="T3" fmla="*/ 2598 h 5196"/>
              <a:gd name="T4" fmla="*/ 2724 w 6370"/>
              <a:gd name="T5" fmla="*/ 3515 h 5196"/>
              <a:gd name="T6" fmla="*/ 2569 w 6370"/>
              <a:gd name="T7" fmla="*/ 3492 h 5196"/>
              <a:gd name="T8" fmla="*/ 2538 w 6370"/>
              <a:gd name="T9" fmla="*/ 1762 h 5196"/>
              <a:gd name="T10" fmla="*/ 2660 w 6370"/>
              <a:gd name="T11" fmla="*/ 1664 h 5196"/>
              <a:gd name="T12" fmla="*/ 2679 w 6370"/>
              <a:gd name="T13" fmla="*/ 1237 h 5196"/>
              <a:gd name="T14" fmla="*/ 2158 w 6370"/>
              <a:gd name="T15" fmla="*/ 1571 h 5196"/>
              <a:gd name="T16" fmla="*/ 1824 w 6370"/>
              <a:gd name="T17" fmla="*/ 2092 h 5196"/>
              <a:gd name="T18" fmla="*/ 1739 w 6370"/>
              <a:gd name="T19" fmla="*/ 2729 h 5196"/>
              <a:gd name="T20" fmla="*/ 1932 w 6370"/>
              <a:gd name="T21" fmla="*/ 3329 h 5196"/>
              <a:gd name="T22" fmla="*/ 2349 w 6370"/>
              <a:gd name="T23" fmla="*/ 3783 h 5196"/>
              <a:gd name="T24" fmla="*/ 2924 w 6370"/>
              <a:gd name="T25" fmla="*/ 4026 h 5196"/>
              <a:gd name="T26" fmla="*/ 3571 w 6370"/>
              <a:gd name="T27" fmla="*/ 3997 h 5196"/>
              <a:gd name="T28" fmla="*/ 4119 w 6370"/>
              <a:gd name="T29" fmla="*/ 3708 h 5196"/>
              <a:gd name="T30" fmla="*/ 4498 w 6370"/>
              <a:gd name="T31" fmla="*/ 3219 h 5196"/>
              <a:gd name="T32" fmla="*/ 4637 w 6370"/>
              <a:gd name="T33" fmla="*/ 2598 h 5196"/>
              <a:gd name="T34" fmla="*/ 4498 w 6370"/>
              <a:gd name="T35" fmla="*/ 1976 h 5196"/>
              <a:gd name="T36" fmla="*/ 4119 w 6370"/>
              <a:gd name="T37" fmla="*/ 1488 h 5196"/>
              <a:gd name="T38" fmla="*/ 3571 w 6370"/>
              <a:gd name="T39" fmla="*/ 1199 h 5196"/>
              <a:gd name="T40" fmla="*/ 3330 w 6370"/>
              <a:gd name="T41" fmla="*/ 847 h 5196"/>
              <a:gd name="T42" fmla="*/ 3992 w 6370"/>
              <a:gd name="T43" fmla="*/ 1038 h 5196"/>
              <a:gd name="T44" fmla="*/ 4517 w 6370"/>
              <a:gd name="T45" fmla="*/ 1455 h 5196"/>
              <a:gd name="T46" fmla="*/ 4851 w 6370"/>
              <a:gd name="T47" fmla="*/ 2044 h 5196"/>
              <a:gd name="T48" fmla="*/ 4936 w 6370"/>
              <a:gd name="T49" fmla="*/ 2743 h 5196"/>
              <a:gd name="T50" fmla="*/ 4745 w 6370"/>
              <a:gd name="T51" fmla="*/ 3405 h 5196"/>
              <a:gd name="T52" fmla="*/ 4328 w 6370"/>
              <a:gd name="T53" fmla="*/ 3930 h 5196"/>
              <a:gd name="T54" fmla="*/ 3739 w 6370"/>
              <a:gd name="T55" fmla="*/ 4264 h 5196"/>
              <a:gd name="T56" fmla="*/ 3042 w 6370"/>
              <a:gd name="T57" fmla="*/ 4349 h 5196"/>
              <a:gd name="T58" fmla="*/ 2378 w 6370"/>
              <a:gd name="T59" fmla="*/ 4158 h 5196"/>
              <a:gd name="T60" fmla="*/ 1853 w 6370"/>
              <a:gd name="T61" fmla="*/ 3741 h 5196"/>
              <a:gd name="T62" fmla="*/ 1519 w 6370"/>
              <a:gd name="T63" fmla="*/ 3152 h 5196"/>
              <a:gd name="T64" fmla="*/ 1434 w 6370"/>
              <a:gd name="T65" fmla="*/ 2453 h 5196"/>
              <a:gd name="T66" fmla="*/ 1625 w 6370"/>
              <a:gd name="T67" fmla="*/ 1791 h 5196"/>
              <a:gd name="T68" fmla="*/ 2042 w 6370"/>
              <a:gd name="T69" fmla="*/ 1266 h 5196"/>
              <a:gd name="T70" fmla="*/ 2631 w 6370"/>
              <a:gd name="T71" fmla="*/ 932 h 5196"/>
              <a:gd name="T72" fmla="*/ 921 w 6370"/>
              <a:gd name="T73" fmla="*/ 450 h 5196"/>
              <a:gd name="T74" fmla="*/ 612 w 6370"/>
              <a:gd name="T75" fmla="*/ 565 h 5196"/>
              <a:gd name="T76" fmla="*/ 456 w 6370"/>
              <a:gd name="T77" fmla="*/ 849 h 5196"/>
              <a:gd name="T78" fmla="*/ 494 w 6370"/>
              <a:gd name="T79" fmla="*/ 4474 h 5196"/>
              <a:gd name="T80" fmla="*/ 722 w 6370"/>
              <a:gd name="T81" fmla="*/ 4702 h 5196"/>
              <a:gd name="T82" fmla="*/ 5519 w 6370"/>
              <a:gd name="T83" fmla="*/ 4740 h 5196"/>
              <a:gd name="T84" fmla="*/ 5804 w 6370"/>
              <a:gd name="T85" fmla="*/ 4584 h 5196"/>
              <a:gd name="T86" fmla="*/ 5920 w 6370"/>
              <a:gd name="T87" fmla="*/ 4277 h 5196"/>
              <a:gd name="T88" fmla="*/ 5843 w 6370"/>
              <a:gd name="T89" fmla="*/ 664 h 5196"/>
              <a:gd name="T90" fmla="*/ 5586 w 6370"/>
              <a:gd name="T91" fmla="*/ 469 h 5196"/>
              <a:gd name="T92" fmla="*/ 5449 w 6370"/>
              <a:gd name="T93" fmla="*/ 0 h 5196"/>
              <a:gd name="T94" fmla="*/ 5914 w 6370"/>
              <a:gd name="T95" fmla="*/ 125 h 5196"/>
              <a:gd name="T96" fmla="*/ 6244 w 6370"/>
              <a:gd name="T97" fmla="*/ 455 h 5196"/>
              <a:gd name="T98" fmla="*/ 6370 w 6370"/>
              <a:gd name="T99" fmla="*/ 919 h 5196"/>
              <a:gd name="T100" fmla="*/ 6289 w 6370"/>
              <a:gd name="T101" fmla="*/ 4656 h 5196"/>
              <a:gd name="T102" fmla="*/ 5994 w 6370"/>
              <a:gd name="T103" fmla="*/ 5018 h 5196"/>
              <a:gd name="T104" fmla="*/ 5550 w 6370"/>
              <a:gd name="T105" fmla="*/ 5192 h 5196"/>
              <a:gd name="T106" fmla="*/ 629 w 6370"/>
              <a:gd name="T107" fmla="*/ 5150 h 5196"/>
              <a:gd name="T108" fmla="*/ 237 w 6370"/>
              <a:gd name="T109" fmla="*/ 4893 h 5196"/>
              <a:gd name="T110" fmla="*/ 21 w 6370"/>
              <a:gd name="T111" fmla="*/ 4474 h 5196"/>
              <a:gd name="T112" fmla="*/ 21 w 6370"/>
              <a:gd name="T113" fmla="*/ 722 h 5196"/>
              <a:gd name="T114" fmla="*/ 237 w 6370"/>
              <a:gd name="T115" fmla="*/ 303 h 5196"/>
              <a:gd name="T116" fmla="*/ 629 w 6370"/>
              <a:gd name="T117" fmla="*/ 46 h 5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70" h="5196">
                <a:moveTo>
                  <a:pt x="2660" y="1664"/>
                </a:moveTo>
                <a:lnTo>
                  <a:pt x="2693" y="1669"/>
                </a:lnTo>
                <a:lnTo>
                  <a:pt x="2724" y="1681"/>
                </a:lnTo>
                <a:lnTo>
                  <a:pt x="4112" y="2482"/>
                </a:lnTo>
                <a:lnTo>
                  <a:pt x="4139" y="2503"/>
                </a:lnTo>
                <a:lnTo>
                  <a:pt x="4160" y="2528"/>
                </a:lnTo>
                <a:lnTo>
                  <a:pt x="4173" y="2561"/>
                </a:lnTo>
                <a:lnTo>
                  <a:pt x="4177" y="2594"/>
                </a:lnTo>
                <a:lnTo>
                  <a:pt x="4177" y="2594"/>
                </a:lnTo>
                <a:lnTo>
                  <a:pt x="4177" y="2598"/>
                </a:lnTo>
                <a:lnTo>
                  <a:pt x="4173" y="2633"/>
                </a:lnTo>
                <a:lnTo>
                  <a:pt x="4160" y="2664"/>
                </a:lnTo>
                <a:lnTo>
                  <a:pt x="4140" y="2693"/>
                </a:lnTo>
                <a:lnTo>
                  <a:pt x="4112" y="2712"/>
                </a:lnTo>
                <a:lnTo>
                  <a:pt x="2724" y="3515"/>
                </a:lnTo>
                <a:lnTo>
                  <a:pt x="2693" y="3526"/>
                </a:lnTo>
                <a:lnTo>
                  <a:pt x="2660" y="3532"/>
                </a:lnTo>
                <a:lnTo>
                  <a:pt x="2625" y="3526"/>
                </a:lnTo>
                <a:lnTo>
                  <a:pt x="2594" y="3511"/>
                </a:lnTo>
                <a:lnTo>
                  <a:pt x="2569" y="3492"/>
                </a:lnTo>
                <a:lnTo>
                  <a:pt x="2550" y="3465"/>
                </a:lnTo>
                <a:lnTo>
                  <a:pt x="2536" y="3434"/>
                </a:lnTo>
                <a:lnTo>
                  <a:pt x="2533" y="3399"/>
                </a:lnTo>
                <a:lnTo>
                  <a:pt x="2533" y="1797"/>
                </a:lnTo>
                <a:lnTo>
                  <a:pt x="2538" y="1762"/>
                </a:lnTo>
                <a:lnTo>
                  <a:pt x="2550" y="1731"/>
                </a:lnTo>
                <a:lnTo>
                  <a:pt x="2569" y="1704"/>
                </a:lnTo>
                <a:lnTo>
                  <a:pt x="2596" y="1683"/>
                </a:lnTo>
                <a:lnTo>
                  <a:pt x="2627" y="1669"/>
                </a:lnTo>
                <a:lnTo>
                  <a:pt x="2660" y="1664"/>
                </a:lnTo>
                <a:close/>
                <a:moveTo>
                  <a:pt x="3185" y="1146"/>
                </a:moveTo>
                <a:lnTo>
                  <a:pt x="3054" y="1152"/>
                </a:lnTo>
                <a:lnTo>
                  <a:pt x="2924" y="1170"/>
                </a:lnTo>
                <a:lnTo>
                  <a:pt x="2799" y="1199"/>
                </a:lnTo>
                <a:lnTo>
                  <a:pt x="2679" y="1237"/>
                </a:lnTo>
                <a:lnTo>
                  <a:pt x="2563" y="1285"/>
                </a:lnTo>
                <a:lnTo>
                  <a:pt x="2453" y="1345"/>
                </a:lnTo>
                <a:lnTo>
                  <a:pt x="2349" y="1413"/>
                </a:lnTo>
                <a:lnTo>
                  <a:pt x="2251" y="1488"/>
                </a:lnTo>
                <a:lnTo>
                  <a:pt x="2158" y="1571"/>
                </a:lnTo>
                <a:lnTo>
                  <a:pt x="2075" y="1664"/>
                </a:lnTo>
                <a:lnTo>
                  <a:pt x="2000" y="1762"/>
                </a:lnTo>
                <a:lnTo>
                  <a:pt x="1932" y="1866"/>
                </a:lnTo>
                <a:lnTo>
                  <a:pt x="1872" y="1976"/>
                </a:lnTo>
                <a:lnTo>
                  <a:pt x="1824" y="2092"/>
                </a:lnTo>
                <a:lnTo>
                  <a:pt x="1786" y="2212"/>
                </a:lnTo>
                <a:lnTo>
                  <a:pt x="1757" y="2337"/>
                </a:lnTo>
                <a:lnTo>
                  <a:pt x="1739" y="2467"/>
                </a:lnTo>
                <a:lnTo>
                  <a:pt x="1733" y="2598"/>
                </a:lnTo>
                <a:lnTo>
                  <a:pt x="1739" y="2729"/>
                </a:lnTo>
                <a:lnTo>
                  <a:pt x="1757" y="2859"/>
                </a:lnTo>
                <a:lnTo>
                  <a:pt x="1786" y="2984"/>
                </a:lnTo>
                <a:lnTo>
                  <a:pt x="1824" y="3104"/>
                </a:lnTo>
                <a:lnTo>
                  <a:pt x="1872" y="3219"/>
                </a:lnTo>
                <a:lnTo>
                  <a:pt x="1932" y="3329"/>
                </a:lnTo>
                <a:lnTo>
                  <a:pt x="2000" y="3434"/>
                </a:lnTo>
                <a:lnTo>
                  <a:pt x="2075" y="3532"/>
                </a:lnTo>
                <a:lnTo>
                  <a:pt x="2158" y="3625"/>
                </a:lnTo>
                <a:lnTo>
                  <a:pt x="2251" y="3708"/>
                </a:lnTo>
                <a:lnTo>
                  <a:pt x="2349" y="3783"/>
                </a:lnTo>
                <a:lnTo>
                  <a:pt x="2453" y="3851"/>
                </a:lnTo>
                <a:lnTo>
                  <a:pt x="2563" y="3910"/>
                </a:lnTo>
                <a:lnTo>
                  <a:pt x="2679" y="3959"/>
                </a:lnTo>
                <a:lnTo>
                  <a:pt x="2799" y="3997"/>
                </a:lnTo>
                <a:lnTo>
                  <a:pt x="2924" y="4026"/>
                </a:lnTo>
                <a:lnTo>
                  <a:pt x="3054" y="4044"/>
                </a:lnTo>
                <a:lnTo>
                  <a:pt x="3185" y="4049"/>
                </a:lnTo>
                <a:lnTo>
                  <a:pt x="3316" y="4044"/>
                </a:lnTo>
                <a:lnTo>
                  <a:pt x="3446" y="4026"/>
                </a:lnTo>
                <a:lnTo>
                  <a:pt x="3571" y="3997"/>
                </a:lnTo>
                <a:lnTo>
                  <a:pt x="3691" y="3959"/>
                </a:lnTo>
                <a:lnTo>
                  <a:pt x="3807" y="3910"/>
                </a:lnTo>
                <a:lnTo>
                  <a:pt x="3917" y="3851"/>
                </a:lnTo>
                <a:lnTo>
                  <a:pt x="4023" y="3783"/>
                </a:lnTo>
                <a:lnTo>
                  <a:pt x="4119" y="3708"/>
                </a:lnTo>
                <a:lnTo>
                  <a:pt x="4212" y="3625"/>
                </a:lnTo>
                <a:lnTo>
                  <a:pt x="4295" y="3532"/>
                </a:lnTo>
                <a:lnTo>
                  <a:pt x="4370" y="3434"/>
                </a:lnTo>
                <a:lnTo>
                  <a:pt x="4438" y="3329"/>
                </a:lnTo>
                <a:lnTo>
                  <a:pt x="4498" y="3219"/>
                </a:lnTo>
                <a:lnTo>
                  <a:pt x="4546" y="3104"/>
                </a:lnTo>
                <a:lnTo>
                  <a:pt x="4584" y="2984"/>
                </a:lnTo>
                <a:lnTo>
                  <a:pt x="4613" y="2859"/>
                </a:lnTo>
                <a:lnTo>
                  <a:pt x="4631" y="2729"/>
                </a:lnTo>
                <a:lnTo>
                  <a:pt x="4637" y="2598"/>
                </a:lnTo>
                <a:lnTo>
                  <a:pt x="4631" y="2467"/>
                </a:lnTo>
                <a:lnTo>
                  <a:pt x="4613" y="2337"/>
                </a:lnTo>
                <a:lnTo>
                  <a:pt x="4584" y="2212"/>
                </a:lnTo>
                <a:lnTo>
                  <a:pt x="4546" y="2092"/>
                </a:lnTo>
                <a:lnTo>
                  <a:pt x="4498" y="1976"/>
                </a:lnTo>
                <a:lnTo>
                  <a:pt x="4438" y="1866"/>
                </a:lnTo>
                <a:lnTo>
                  <a:pt x="4370" y="1762"/>
                </a:lnTo>
                <a:lnTo>
                  <a:pt x="4295" y="1664"/>
                </a:lnTo>
                <a:lnTo>
                  <a:pt x="4212" y="1571"/>
                </a:lnTo>
                <a:lnTo>
                  <a:pt x="4119" y="1488"/>
                </a:lnTo>
                <a:lnTo>
                  <a:pt x="4023" y="1413"/>
                </a:lnTo>
                <a:lnTo>
                  <a:pt x="3917" y="1345"/>
                </a:lnTo>
                <a:lnTo>
                  <a:pt x="3807" y="1285"/>
                </a:lnTo>
                <a:lnTo>
                  <a:pt x="3691" y="1237"/>
                </a:lnTo>
                <a:lnTo>
                  <a:pt x="3571" y="1199"/>
                </a:lnTo>
                <a:lnTo>
                  <a:pt x="3446" y="1170"/>
                </a:lnTo>
                <a:lnTo>
                  <a:pt x="3316" y="1152"/>
                </a:lnTo>
                <a:lnTo>
                  <a:pt x="3185" y="1146"/>
                </a:lnTo>
                <a:close/>
                <a:moveTo>
                  <a:pt x="3185" y="841"/>
                </a:moveTo>
                <a:lnTo>
                  <a:pt x="3330" y="847"/>
                </a:lnTo>
                <a:lnTo>
                  <a:pt x="3469" y="865"/>
                </a:lnTo>
                <a:lnTo>
                  <a:pt x="3606" y="894"/>
                </a:lnTo>
                <a:lnTo>
                  <a:pt x="3739" y="932"/>
                </a:lnTo>
                <a:lnTo>
                  <a:pt x="3868" y="980"/>
                </a:lnTo>
                <a:lnTo>
                  <a:pt x="3992" y="1038"/>
                </a:lnTo>
                <a:lnTo>
                  <a:pt x="4110" y="1106"/>
                </a:lnTo>
                <a:lnTo>
                  <a:pt x="4222" y="1181"/>
                </a:lnTo>
                <a:lnTo>
                  <a:pt x="4328" y="1266"/>
                </a:lnTo>
                <a:lnTo>
                  <a:pt x="4426" y="1357"/>
                </a:lnTo>
                <a:lnTo>
                  <a:pt x="4517" y="1455"/>
                </a:lnTo>
                <a:lnTo>
                  <a:pt x="4602" y="1561"/>
                </a:lnTo>
                <a:lnTo>
                  <a:pt x="4677" y="1673"/>
                </a:lnTo>
                <a:lnTo>
                  <a:pt x="4745" y="1791"/>
                </a:lnTo>
                <a:lnTo>
                  <a:pt x="4803" y="1915"/>
                </a:lnTo>
                <a:lnTo>
                  <a:pt x="4851" y="2044"/>
                </a:lnTo>
                <a:lnTo>
                  <a:pt x="4889" y="2177"/>
                </a:lnTo>
                <a:lnTo>
                  <a:pt x="4918" y="2314"/>
                </a:lnTo>
                <a:lnTo>
                  <a:pt x="4936" y="2453"/>
                </a:lnTo>
                <a:lnTo>
                  <a:pt x="4942" y="2598"/>
                </a:lnTo>
                <a:lnTo>
                  <a:pt x="4936" y="2743"/>
                </a:lnTo>
                <a:lnTo>
                  <a:pt x="4918" y="2882"/>
                </a:lnTo>
                <a:lnTo>
                  <a:pt x="4889" y="3019"/>
                </a:lnTo>
                <a:lnTo>
                  <a:pt x="4851" y="3152"/>
                </a:lnTo>
                <a:lnTo>
                  <a:pt x="4803" y="3281"/>
                </a:lnTo>
                <a:lnTo>
                  <a:pt x="4745" y="3405"/>
                </a:lnTo>
                <a:lnTo>
                  <a:pt x="4677" y="3523"/>
                </a:lnTo>
                <a:lnTo>
                  <a:pt x="4602" y="3634"/>
                </a:lnTo>
                <a:lnTo>
                  <a:pt x="4517" y="3741"/>
                </a:lnTo>
                <a:lnTo>
                  <a:pt x="4426" y="3839"/>
                </a:lnTo>
                <a:lnTo>
                  <a:pt x="4328" y="3930"/>
                </a:lnTo>
                <a:lnTo>
                  <a:pt x="4222" y="4015"/>
                </a:lnTo>
                <a:lnTo>
                  <a:pt x="4110" y="4090"/>
                </a:lnTo>
                <a:lnTo>
                  <a:pt x="3992" y="4158"/>
                </a:lnTo>
                <a:lnTo>
                  <a:pt x="3868" y="4215"/>
                </a:lnTo>
                <a:lnTo>
                  <a:pt x="3739" y="4264"/>
                </a:lnTo>
                <a:lnTo>
                  <a:pt x="3606" y="4302"/>
                </a:lnTo>
                <a:lnTo>
                  <a:pt x="3469" y="4331"/>
                </a:lnTo>
                <a:lnTo>
                  <a:pt x="3330" y="4349"/>
                </a:lnTo>
                <a:lnTo>
                  <a:pt x="3185" y="4354"/>
                </a:lnTo>
                <a:lnTo>
                  <a:pt x="3042" y="4349"/>
                </a:lnTo>
                <a:lnTo>
                  <a:pt x="2901" y="4331"/>
                </a:lnTo>
                <a:lnTo>
                  <a:pt x="2764" y="4302"/>
                </a:lnTo>
                <a:lnTo>
                  <a:pt x="2631" y="4264"/>
                </a:lnTo>
                <a:lnTo>
                  <a:pt x="2502" y="4215"/>
                </a:lnTo>
                <a:lnTo>
                  <a:pt x="2378" y="4158"/>
                </a:lnTo>
                <a:lnTo>
                  <a:pt x="2260" y="4090"/>
                </a:lnTo>
                <a:lnTo>
                  <a:pt x="2148" y="4015"/>
                </a:lnTo>
                <a:lnTo>
                  <a:pt x="2042" y="3930"/>
                </a:lnTo>
                <a:lnTo>
                  <a:pt x="1944" y="3839"/>
                </a:lnTo>
                <a:lnTo>
                  <a:pt x="1853" y="3741"/>
                </a:lnTo>
                <a:lnTo>
                  <a:pt x="1768" y="3634"/>
                </a:lnTo>
                <a:lnTo>
                  <a:pt x="1693" y="3523"/>
                </a:lnTo>
                <a:lnTo>
                  <a:pt x="1625" y="3405"/>
                </a:lnTo>
                <a:lnTo>
                  <a:pt x="1567" y="3281"/>
                </a:lnTo>
                <a:lnTo>
                  <a:pt x="1519" y="3152"/>
                </a:lnTo>
                <a:lnTo>
                  <a:pt x="1481" y="3019"/>
                </a:lnTo>
                <a:lnTo>
                  <a:pt x="1452" y="2882"/>
                </a:lnTo>
                <a:lnTo>
                  <a:pt x="1434" y="2743"/>
                </a:lnTo>
                <a:lnTo>
                  <a:pt x="1428" y="2598"/>
                </a:lnTo>
                <a:lnTo>
                  <a:pt x="1434" y="2453"/>
                </a:lnTo>
                <a:lnTo>
                  <a:pt x="1452" y="2314"/>
                </a:lnTo>
                <a:lnTo>
                  <a:pt x="1481" y="2177"/>
                </a:lnTo>
                <a:lnTo>
                  <a:pt x="1519" y="2044"/>
                </a:lnTo>
                <a:lnTo>
                  <a:pt x="1567" y="1915"/>
                </a:lnTo>
                <a:lnTo>
                  <a:pt x="1625" y="1791"/>
                </a:lnTo>
                <a:lnTo>
                  <a:pt x="1693" y="1673"/>
                </a:lnTo>
                <a:lnTo>
                  <a:pt x="1768" y="1561"/>
                </a:lnTo>
                <a:lnTo>
                  <a:pt x="1853" y="1455"/>
                </a:lnTo>
                <a:lnTo>
                  <a:pt x="1944" y="1357"/>
                </a:lnTo>
                <a:lnTo>
                  <a:pt x="2042" y="1266"/>
                </a:lnTo>
                <a:lnTo>
                  <a:pt x="2148" y="1181"/>
                </a:lnTo>
                <a:lnTo>
                  <a:pt x="2260" y="1106"/>
                </a:lnTo>
                <a:lnTo>
                  <a:pt x="2378" y="1038"/>
                </a:lnTo>
                <a:lnTo>
                  <a:pt x="2502" y="980"/>
                </a:lnTo>
                <a:lnTo>
                  <a:pt x="2631" y="932"/>
                </a:lnTo>
                <a:lnTo>
                  <a:pt x="2764" y="894"/>
                </a:lnTo>
                <a:lnTo>
                  <a:pt x="2901" y="865"/>
                </a:lnTo>
                <a:lnTo>
                  <a:pt x="3042" y="847"/>
                </a:lnTo>
                <a:lnTo>
                  <a:pt x="3185" y="841"/>
                </a:lnTo>
                <a:close/>
                <a:moveTo>
                  <a:pt x="921" y="450"/>
                </a:moveTo>
                <a:lnTo>
                  <a:pt x="851" y="455"/>
                </a:lnTo>
                <a:lnTo>
                  <a:pt x="784" y="469"/>
                </a:lnTo>
                <a:lnTo>
                  <a:pt x="722" y="494"/>
                </a:lnTo>
                <a:lnTo>
                  <a:pt x="664" y="525"/>
                </a:lnTo>
                <a:lnTo>
                  <a:pt x="612" y="565"/>
                </a:lnTo>
                <a:lnTo>
                  <a:pt x="566" y="612"/>
                </a:lnTo>
                <a:lnTo>
                  <a:pt x="527" y="664"/>
                </a:lnTo>
                <a:lnTo>
                  <a:pt x="494" y="722"/>
                </a:lnTo>
                <a:lnTo>
                  <a:pt x="471" y="784"/>
                </a:lnTo>
                <a:lnTo>
                  <a:pt x="456" y="849"/>
                </a:lnTo>
                <a:lnTo>
                  <a:pt x="450" y="919"/>
                </a:lnTo>
                <a:lnTo>
                  <a:pt x="450" y="4277"/>
                </a:lnTo>
                <a:lnTo>
                  <a:pt x="456" y="4347"/>
                </a:lnTo>
                <a:lnTo>
                  <a:pt x="471" y="4412"/>
                </a:lnTo>
                <a:lnTo>
                  <a:pt x="494" y="4474"/>
                </a:lnTo>
                <a:lnTo>
                  <a:pt x="527" y="4532"/>
                </a:lnTo>
                <a:lnTo>
                  <a:pt x="566" y="4584"/>
                </a:lnTo>
                <a:lnTo>
                  <a:pt x="612" y="4630"/>
                </a:lnTo>
                <a:lnTo>
                  <a:pt x="664" y="4671"/>
                </a:lnTo>
                <a:lnTo>
                  <a:pt x="722" y="4702"/>
                </a:lnTo>
                <a:lnTo>
                  <a:pt x="784" y="4727"/>
                </a:lnTo>
                <a:lnTo>
                  <a:pt x="851" y="4740"/>
                </a:lnTo>
                <a:lnTo>
                  <a:pt x="921" y="4746"/>
                </a:lnTo>
                <a:lnTo>
                  <a:pt x="5449" y="4746"/>
                </a:lnTo>
                <a:lnTo>
                  <a:pt x="5519" y="4740"/>
                </a:lnTo>
                <a:lnTo>
                  <a:pt x="5586" y="4727"/>
                </a:lnTo>
                <a:lnTo>
                  <a:pt x="5648" y="4702"/>
                </a:lnTo>
                <a:lnTo>
                  <a:pt x="5706" y="4671"/>
                </a:lnTo>
                <a:lnTo>
                  <a:pt x="5758" y="4630"/>
                </a:lnTo>
                <a:lnTo>
                  <a:pt x="5804" y="4584"/>
                </a:lnTo>
                <a:lnTo>
                  <a:pt x="5843" y="4532"/>
                </a:lnTo>
                <a:lnTo>
                  <a:pt x="5876" y="4474"/>
                </a:lnTo>
                <a:lnTo>
                  <a:pt x="5899" y="4412"/>
                </a:lnTo>
                <a:lnTo>
                  <a:pt x="5914" y="4347"/>
                </a:lnTo>
                <a:lnTo>
                  <a:pt x="5920" y="4277"/>
                </a:lnTo>
                <a:lnTo>
                  <a:pt x="5920" y="919"/>
                </a:lnTo>
                <a:lnTo>
                  <a:pt x="5914" y="849"/>
                </a:lnTo>
                <a:lnTo>
                  <a:pt x="5899" y="784"/>
                </a:lnTo>
                <a:lnTo>
                  <a:pt x="5876" y="722"/>
                </a:lnTo>
                <a:lnTo>
                  <a:pt x="5843" y="664"/>
                </a:lnTo>
                <a:lnTo>
                  <a:pt x="5804" y="612"/>
                </a:lnTo>
                <a:lnTo>
                  <a:pt x="5758" y="565"/>
                </a:lnTo>
                <a:lnTo>
                  <a:pt x="5706" y="525"/>
                </a:lnTo>
                <a:lnTo>
                  <a:pt x="5648" y="494"/>
                </a:lnTo>
                <a:lnTo>
                  <a:pt x="5586" y="469"/>
                </a:lnTo>
                <a:lnTo>
                  <a:pt x="5519" y="455"/>
                </a:lnTo>
                <a:lnTo>
                  <a:pt x="5449" y="450"/>
                </a:lnTo>
                <a:lnTo>
                  <a:pt x="921" y="450"/>
                </a:lnTo>
                <a:close/>
                <a:moveTo>
                  <a:pt x="921" y="0"/>
                </a:moveTo>
                <a:lnTo>
                  <a:pt x="5449" y="0"/>
                </a:lnTo>
                <a:lnTo>
                  <a:pt x="5550" y="4"/>
                </a:lnTo>
                <a:lnTo>
                  <a:pt x="5648" y="21"/>
                </a:lnTo>
                <a:lnTo>
                  <a:pt x="5741" y="46"/>
                </a:lnTo>
                <a:lnTo>
                  <a:pt x="5829" y="81"/>
                </a:lnTo>
                <a:lnTo>
                  <a:pt x="5914" y="125"/>
                </a:lnTo>
                <a:lnTo>
                  <a:pt x="5994" y="177"/>
                </a:lnTo>
                <a:lnTo>
                  <a:pt x="6067" y="237"/>
                </a:lnTo>
                <a:lnTo>
                  <a:pt x="6133" y="303"/>
                </a:lnTo>
                <a:lnTo>
                  <a:pt x="6192" y="376"/>
                </a:lnTo>
                <a:lnTo>
                  <a:pt x="6244" y="455"/>
                </a:lnTo>
                <a:lnTo>
                  <a:pt x="6289" y="540"/>
                </a:lnTo>
                <a:lnTo>
                  <a:pt x="6324" y="629"/>
                </a:lnTo>
                <a:lnTo>
                  <a:pt x="6349" y="722"/>
                </a:lnTo>
                <a:lnTo>
                  <a:pt x="6364" y="818"/>
                </a:lnTo>
                <a:lnTo>
                  <a:pt x="6370" y="919"/>
                </a:lnTo>
                <a:lnTo>
                  <a:pt x="6370" y="4277"/>
                </a:lnTo>
                <a:lnTo>
                  <a:pt x="6364" y="4378"/>
                </a:lnTo>
                <a:lnTo>
                  <a:pt x="6349" y="4474"/>
                </a:lnTo>
                <a:lnTo>
                  <a:pt x="6324" y="4567"/>
                </a:lnTo>
                <a:lnTo>
                  <a:pt x="6289" y="4656"/>
                </a:lnTo>
                <a:lnTo>
                  <a:pt x="6244" y="4740"/>
                </a:lnTo>
                <a:lnTo>
                  <a:pt x="6192" y="4820"/>
                </a:lnTo>
                <a:lnTo>
                  <a:pt x="6133" y="4893"/>
                </a:lnTo>
                <a:lnTo>
                  <a:pt x="6067" y="4959"/>
                </a:lnTo>
                <a:lnTo>
                  <a:pt x="5994" y="5018"/>
                </a:lnTo>
                <a:lnTo>
                  <a:pt x="5914" y="5071"/>
                </a:lnTo>
                <a:lnTo>
                  <a:pt x="5829" y="5115"/>
                </a:lnTo>
                <a:lnTo>
                  <a:pt x="5741" y="5150"/>
                </a:lnTo>
                <a:lnTo>
                  <a:pt x="5648" y="5175"/>
                </a:lnTo>
                <a:lnTo>
                  <a:pt x="5550" y="5192"/>
                </a:lnTo>
                <a:lnTo>
                  <a:pt x="5449" y="5196"/>
                </a:lnTo>
                <a:lnTo>
                  <a:pt x="921" y="5196"/>
                </a:lnTo>
                <a:lnTo>
                  <a:pt x="820" y="5192"/>
                </a:lnTo>
                <a:lnTo>
                  <a:pt x="722" y="5175"/>
                </a:lnTo>
                <a:lnTo>
                  <a:pt x="629" y="5150"/>
                </a:lnTo>
                <a:lnTo>
                  <a:pt x="540" y="5115"/>
                </a:lnTo>
                <a:lnTo>
                  <a:pt x="456" y="5071"/>
                </a:lnTo>
                <a:lnTo>
                  <a:pt x="376" y="5018"/>
                </a:lnTo>
                <a:lnTo>
                  <a:pt x="303" y="4959"/>
                </a:lnTo>
                <a:lnTo>
                  <a:pt x="237" y="4893"/>
                </a:lnTo>
                <a:lnTo>
                  <a:pt x="178" y="4820"/>
                </a:lnTo>
                <a:lnTo>
                  <a:pt x="125" y="4740"/>
                </a:lnTo>
                <a:lnTo>
                  <a:pt x="81" y="4656"/>
                </a:lnTo>
                <a:lnTo>
                  <a:pt x="46" y="4567"/>
                </a:lnTo>
                <a:lnTo>
                  <a:pt x="21" y="4474"/>
                </a:lnTo>
                <a:lnTo>
                  <a:pt x="6" y="4378"/>
                </a:lnTo>
                <a:lnTo>
                  <a:pt x="0" y="4277"/>
                </a:lnTo>
                <a:lnTo>
                  <a:pt x="0" y="919"/>
                </a:lnTo>
                <a:lnTo>
                  <a:pt x="6" y="818"/>
                </a:lnTo>
                <a:lnTo>
                  <a:pt x="21" y="722"/>
                </a:lnTo>
                <a:lnTo>
                  <a:pt x="46" y="629"/>
                </a:lnTo>
                <a:lnTo>
                  <a:pt x="81" y="540"/>
                </a:lnTo>
                <a:lnTo>
                  <a:pt x="125" y="455"/>
                </a:lnTo>
                <a:lnTo>
                  <a:pt x="178" y="376"/>
                </a:lnTo>
                <a:lnTo>
                  <a:pt x="237" y="303"/>
                </a:lnTo>
                <a:lnTo>
                  <a:pt x="303" y="237"/>
                </a:lnTo>
                <a:lnTo>
                  <a:pt x="376" y="177"/>
                </a:lnTo>
                <a:lnTo>
                  <a:pt x="456" y="125"/>
                </a:lnTo>
                <a:lnTo>
                  <a:pt x="540" y="81"/>
                </a:lnTo>
                <a:lnTo>
                  <a:pt x="629" y="46"/>
                </a:lnTo>
                <a:lnTo>
                  <a:pt x="722" y="21"/>
                </a:lnTo>
                <a:lnTo>
                  <a:pt x="820" y="4"/>
                </a:lnTo>
                <a:lnTo>
                  <a:pt x="92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6" name="Freeform 296"/>
          <p:cNvSpPr>
            <a:spLocks noChangeAspect="1" noEditPoints="1"/>
          </p:cNvSpPr>
          <p:nvPr/>
        </p:nvSpPr>
        <p:spPr bwMode="auto">
          <a:xfrm>
            <a:off x="2917812" y="2978023"/>
            <a:ext cx="367523" cy="301752"/>
          </a:xfrm>
          <a:custGeom>
            <a:avLst/>
            <a:gdLst>
              <a:gd name="T0" fmla="*/ 908 w 5721"/>
              <a:gd name="T1" fmla="*/ 2147 h 4697"/>
              <a:gd name="T2" fmla="*/ 790 w 5721"/>
              <a:gd name="T3" fmla="*/ 2230 h 4697"/>
              <a:gd name="T4" fmla="*/ 727 w 5721"/>
              <a:gd name="T5" fmla="*/ 2364 h 4697"/>
              <a:gd name="T6" fmla="*/ 739 w 5721"/>
              <a:gd name="T7" fmla="*/ 2515 h 4697"/>
              <a:gd name="T8" fmla="*/ 823 w 5721"/>
              <a:gd name="T9" fmla="*/ 2633 h 4697"/>
              <a:gd name="T10" fmla="*/ 956 w 5721"/>
              <a:gd name="T11" fmla="*/ 2696 h 4697"/>
              <a:gd name="T12" fmla="*/ 3281 w 5721"/>
              <a:gd name="T13" fmla="*/ 2696 h 4697"/>
              <a:gd name="T14" fmla="*/ 3412 w 5721"/>
              <a:gd name="T15" fmla="*/ 2633 h 4697"/>
              <a:gd name="T16" fmla="*/ 3498 w 5721"/>
              <a:gd name="T17" fmla="*/ 2515 h 4697"/>
              <a:gd name="T18" fmla="*/ 3510 w 5721"/>
              <a:gd name="T19" fmla="*/ 2364 h 4697"/>
              <a:gd name="T20" fmla="*/ 3447 w 5721"/>
              <a:gd name="T21" fmla="*/ 2230 h 4697"/>
              <a:gd name="T22" fmla="*/ 3329 w 5721"/>
              <a:gd name="T23" fmla="*/ 2147 h 4697"/>
              <a:gd name="T24" fmla="*/ 1007 w 5721"/>
              <a:gd name="T25" fmla="*/ 2130 h 4697"/>
              <a:gd name="T26" fmla="*/ 3534 w 5721"/>
              <a:gd name="T27" fmla="*/ 1279 h 4697"/>
              <a:gd name="T28" fmla="*/ 3767 w 5721"/>
              <a:gd name="T29" fmla="*/ 1298 h 4697"/>
              <a:gd name="T30" fmla="*/ 3970 w 5721"/>
              <a:gd name="T31" fmla="*/ 1392 h 4697"/>
              <a:gd name="T32" fmla="*/ 4126 w 5721"/>
              <a:gd name="T33" fmla="*/ 1548 h 4697"/>
              <a:gd name="T34" fmla="*/ 4218 w 5721"/>
              <a:gd name="T35" fmla="*/ 1753 h 4697"/>
              <a:gd name="T36" fmla="*/ 4237 w 5721"/>
              <a:gd name="T37" fmla="*/ 2338 h 4697"/>
              <a:gd name="T38" fmla="*/ 5280 w 5721"/>
              <a:gd name="T39" fmla="*/ 1382 h 4697"/>
              <a:gd name="T40" fmla="*/ 5416 w 5721"/>
              <a:gd name="T41" fmla="*/ 1373 h 4697"/>
              <a:gd name="T42" fmla="*/ 5546 w 5721"/>
              <a:gd name="T43" fmla="*/ 1418 h 4697"/>
              <a:gd name="T44" fmla="*/ 5660 w 5721"/>
              <a:gd name="T45" fmla="*/ 1524 h 4697"/>
              <a:gd name="T46" fmla="*/ 5718 w 5721"/>
              <a:gd name="T47" fmla="*/ 1668 h 4697"/>
              <a:gd name="T48" fmla="*/ 5718 w 5721"/>
              <a:gd name="T49" fmla="*/ 4308 h 4697"/>
              <a:gd name="T50" fmla="*/ 5660 w 5721"/>
              <a:gd name="T51" fmla="*/ 4452 h 4697"/>
              <a:gd name="T52" fmla="*/ 5546 w 5721"/>
              <a:gd name="T53" fmla="*/ 4558 h 4697"/>
              <a:gd name="T54" fmla="*/ 5416 w 5721"/>
              <a:gd name="T55" fmla="*/ 4603 h 4697"/>
              <a:gd name="T56" fmla="*/ 5280 w 5721"/>
              <a:gd name="T57" fmla="*/ 4595 h 4697"/>
              <a:gd name="T58" fmla="*/ 4237 w 5721"/>
              <a:gd name="T59" fmla="*/ 3638 h 4697"/>
              <a:gd name="T60" fmla="*/ 4218 w 5721"/>
              <a:gd name="T61" fmla="*/ 4223 h 4697"/>
              <a:gd name="T62" fmla="*/ 4126 w 5721"/>
              <a:gd name="T63" fmla="*/ 4428 h 4697"/>
              <a:gd name="T64" fmla="*/ 3970 w 5721"/>
              <a:gd name="T65" fmla="*/ 4584 h 4697"/>
              <a:gd name="T66" fmla="*/ 3767 w 5721"/>
              <a:gd name="T67" fmla="*/ 4678 h 4697"/>
              <a:gd name="T68" fmla="*/ 623 w 5721"/>
              <a:gd name="T69" fmla="*/ 4697 h 4697"/>
              <a:gd name="T70" fmla="*/ 397 w 5721"/>
              <a:gd name="T71" fmla="*/ 4655 h 4697"/>
              <a:gd name="T72" fmla="*/ 210 w 5721"/>
              <a:gd name="T73" fmla="*/ 4539 h 4697"/>
              <a:gd name="T74" fmla="*/ 73 w 5721"/>
              <a:gd name="T75" fmla="*/ 4364 h 4697"/>
              <a:gd name="T76" fmla="*/ 5 w 5721"/>
              <a:gd name="T77" fmla="*/ 4147 h 4697"/>
              <a:gd name="T78" fmla="*/ 5 w 5721"/>
              <a:gd name="T79" fmla="*/ 1829 h 4697"/>
              <a:gd name="T80" fmla="*/ 73 w 5721"/>
              <a:gd name="T81" fmla="*/ 1612 h 4697"/>
              <a:gd name="T82" fmla="*/ 210 w 5721"/>
              <a:gd name="T83" fmla="*/ 1437 h 4697"/>
              <a:gd name="T84" fmla="*/ 397 w 5721"/>
              <a:gd name="T85" fmla="*/ 1321 h 4697"/>
              <a:gd name="T86" fmla="*/ 623 w 5721"/>
              <a:gd name="T87" fmla="*/ 1279 h 4697"/>
              <a:gd name="T88" fmla="*/ 342 w 5721"/>
              <a:gd name="T89" fmla="*/ 427 h 4697"/>
              <a:gd name="T90" fmla="*/ 222 w 5721"/>
              <a:gd name="T91" fmla="*/ 390 h 4697"/>
              <a:gd name="T92" fmla="*/ 144 w 5721"/>
              <a:gd name="T93" fmla="*/ 297 h 4697"/>
              <a:gd name="T94" fmla="*/ 132 w 5721"/>
              <a:gd name="T95" fmla="*/ 170 h 4697"/>
              <a:gd name="T96" fmla="*/ 191 w 5721"/>
              <a:gd name="T97" fmla="*/ 62 h 4697"/>
              <a:gd name="T98" fmla="*/ 299 w 5721"/>
              <a:gd name="T99" fmla="*/ 3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21" h="4697">
                <a:moveTo>
                  <a:pt x="1007" y="2130"/>
                </a:moveTo>
                <a:lnTo>
                  <a:pt x="956" y="2133"/>
                </a:lnTo>
                <a:lnTo>
                  <a:pt x="908" y="2147"/>
                </a:lnTo>
                <a:lnTo>
                  <a:pt x="863" y="2168"/>
                </a:lnTo>
                <a:lnTo>
                  <a:pt x="823" y="2196"/>
                </a:lnTo>
                <a:lnTo>
                  <a:pt x="790" y="2230"/>
                </a:lnTo>
                <a:lnTo>
                  <a:pt x="760" y="2270"/>
                </a:lnTo>
                <a:lnTo>
                  <a:pt x="739" y="2315"/>
                </a:lnTo>
                <a:lnTo>
                  <a:pt x="727" y="2364"/>
                </a:lnTo>
                <a:lnTo>
                  <a:pt x="722" y="2414"/>
                </a:lnTo>
                <a:lnTo>
                  <a:pt x="727" y="2467"/>
                </a:lnTo>
                <a:lnTo>
                  <a:pt x="739" y="2515"/>
                </a:lnTo>
                <a:lnTo>
                  <a:pt x="760" y="2559"/>
                </a:lnTo>
                <a:lnTo>
                  <a:pt x="790" y="2598"/>
                </a:lnTo>
                <a:lnTo>
                  <a:pt x="823" y="2633"/>
                </a:lnTo>
                <a:lnTo>
                  <a:pt x="863" y="2661"/>
                </a:lnTo>
                <a:lnTo>
                  <a:pt x="908" y="2682"/>
                </a:lnTo>
                <a:lnTo>
                  <a:pt x="956" y="2696"/>
                </a:lnTo>
                <a:lnTo>
                  <a:pt x="1007" y="2701"/>
                </a:lnTo>
                <a:lnTo>
                  <a:pt x="3230" y="2701"/>
                </a:lnTo>
                <a:lnTo>
                  <a:pt x="3281" y="2696"/>
                </a:lnTo>
                <a:lnTo>
                  <a:pt x="3329" y="2682"/>
                </a:lnTo>
                <a:lnTo>
                  <a:pt x="3373" y="2661"/>
                </a:lnTo>
                <a:lnTo>
                  <a:pt x="3412" y="2633"/>
                </a:lnTo>
                <a:lnTo>
                  <a:pt x="3447" y="2598"/>
                </a:lnTo>
                <a:lnTo>
                  <a:pt x="3475" y="2559"/>
                </a:lnTo>
                <a:lnTo>
                  <a:pt x="3498" y="2515"/>
                </a:lnTo>
                <a:lnTo>
                  <a:pt x="3510" y="2467"/>
                </a:lnTo>
                <a:lnTo>
                  <a:pt x="3515" y="2414"/>
                </a:lnTo>
                <a:lnTo>
                  <a:pt x="3510" y="2364"/>
                </a:lnTo>
                <a:lnTo>
                  <a:pt x="3498" y="2315"/>
                </a:lnTo>
                <a:lnTo>
                  <a:pt x="3475" y="2270"/>
                </a:lnTo>
                <a:lnTo>
                  <a:pt x="3447" y="2230"/>
                </a:lnTo>
                <a:lnTo>
                  <a:pt x="3412" y="2196"/>
                </a:lnTo>
                <a:lnTo>
                  <a:pt x="3373" y="2168"/>
                </a:lnTo>
                <a:lnTo>
                  <a:pt x="3329" y="2147"/>
                </a:lnTo>
                <a:lnTo>
                  <a:pt x="3281" y="2133"/>
                </a:lnTo>
                <a:lnTo>
                  <a:pt x="3230" y="2130"/>
                </a:lnTo>
                <a:lnTo>
                  <a:pt x="1007" y="2130"/>
                </a:lnTo>
                <a:close/>
                <a:moveTo>
                  <a:pt x="342" y="0"/>
                </a:moveTo>
                <a:lnTo>
                  <a:pt x="3036" y="0"/>
                </a:lnTo>
                <a:lnTo>
                  <a:pt x="3534" y="1279"/>
                </a:lnTo>
                <a:lnTo>
                  <a:pt x="3614" y="1279"/>
                </a:lnTo>
                <a:lnTo>
                  <a:pt x="3692" y="1284"/>
                </a:lnTo>
                <a:lnTo>
                  <a:pt x="3767" y="1298"/>
                </a:lnTo>
                <a:lnTo>
                  <a:pt x="3839" y="1321"/>
                </a:lnTo>
                <a:lnTo>
                  <a:pt x="3907" y="1352"/>
                </a:lnTo>
                <a:lnTo>
                  <a:pt x="3970" y="1392"/>
                </a:lnTo>
                <a:lnTo>
                  <a:pt x="4027" y="1437"/>
                </a:lnTo>
                <a:lnTo>
                  <a:pt x="4079" y="1491"/>
                </a:lnTo>
                <a:lnTo>
                  <a:pt x="4126" y="1548"/>
                </a:lnTo>
                <a:lnTo>
                  <a:pt x="4164" y="1612"/>
                </a:lnTo>
                <a:lnTo>
                  <a:pt x="4195" y="1680"/>
                </a:lnTo>
                <a:lnTo>
                  <a:pt x="4218" y="1753"/>
                </a:lnTo>
                <a:lnTo>
                  <a:pt x="4232" y="1829"/>
                </a:lnTo>
                <a:lnTo>
                  <a:pt x="4237" y="1908"/>
                </a:lnTo>
                <a:lnTo>
                  <a:pt x="4237" y="2338"/>
                </a:lnTo>
                <a:lnTo>
                  <a:pt x="5193" y="1418"/>
                </a:lnTo>
                <a:lnTo>
                  <a:pt x="5237" y="1397"/>
                </a:lnTo>
                <a:lnTo>
                  <a:pt x="5280" y="1382"/>
                </a:lnTo>
                <a:lnTo>
                  <a:pt x="5324" y="1373"/>
                </a:lnTo>
                <a:lnTo>
                  <a:pt x="5370" y="1371"/>
                </a:lnTo>
                <a:lnTo>
                  <a:pt x="5416" y="1373"/>
                </a:lnTo>
                <a:lnTo>
                  <a:pt x="5461" y="1382"/>
                </a:lnTo>
                <a:lnTo>
                  <a:pt x="5504" y="1397"/>
                </a:lnTo>
                <a:lnTo>
                  <a:pt x="5546" y="1418"/>
                </a:lnTo>
                <a:lnTo>
                  <a:pt x="5589" y="1448"/>
                </a:lnTo>
                <a:lnTo>
                  <a:pt x="5627" y="1484"/>
                </a:lnTo>
                <a:lnTo>
                  <a:pt x="5660" y="1524"/>
                </a:lnTo>
                <a:lnTo>
                  <a:pt x="5686" y="1569"/>
                </a:lnTo>
                <a:lnTo>
                  <a:pt x="5705" y="1618"/>
                </a:lnTo>
                <a:lnTo>
                  <a:pt x="5718" y="1668"/>
                </a:lnTo>
                <a:lnTo>
                  <a:pt x="5721" y="1722"/>
                </a:lnTo>
                <a:lnTo>
                  <a:pt x="5721" y="4254"/>
                </a:lnTo>
                <a:lnTo>
                  <a:pt x="5718" y="4308"/>
                </a:lnTo>
                <a:lnTo>
                  <a:pt x="5705" y="4359"/>
                </a:lnTo>
                <a:lnTo>
                  <a:pt x="5686" y="4407"/>
                </a:lnTo>
                <a:lnTo>
                  <a:pt x="5660" y="4452"/>
                </a:lnTo>
                <a:lnTo>
                  <a:pt x="5627" y="4492"/>
                </a:lnTo>
                <a:lnTo>
                  <a:pt x="5589" y="4529"/>
                </a:lnTo>
                <a:lnTo>
                  <a:pt x="5546" y="4558"/>
                </a:lnTo>
                <a:lnTo>
                  <a:pt x="5504" y="4579"/>
                </a:lnTo>
                <a:lnTo>
                  <a:pt x="5461" y="4595"/>
                </a:lnTo>
                <a:lnTo>
                  <a:pt x="5416" y="4603"/>
                </a:lnTo>
                <a:lnTo>
                  <a:pt x="5370" y="4605"/>
                </a:lnTo>
                <a:lnTo>
                  <a:pt x="5324" y="4603"/>
                </a:lnTo>
                <a:lnTo>
                  <a:pt x="5280" y="4595"/>
                </a:lnTo>
                <a:lnTo>
                  <a:pt x="5237" y="4579"/>
                </a:lnTo>
                <a:lnTo>
                  <a:pt x="5193" y="4558"/>
                </a:lnTo>
                <a:lnTo>
                  <a:pt x="4237" y="3638"/>
                </a:lnTo>
                <a:lnTo>
                  <a:pt x="4237" y="4069"/>
                </a:lnTo>
                <a:lnTo>
                  <a:pt x="4232" y="4147"/>
                </a:lnTo>
                <a:lnTo>
                  <a:pt x="4218" y="4223"/>
                </a:lnTo>
                <a:lnTo>
                  <a:pt x="4195" y="4296"/>
                </a:lnTo>
                <a:lnTo>
                  <a:pt x="4164" y="4364"/>
                </a:lnTo>
                <a:lnTo>
                  <a:pt x="4126" y="4428"/>
                </a:lnTo>
                <a:lnTo>
                  <a:pt x="4079" y="4485"/>
                </a:lnTo>
                <a:lnTo>
                  <a:pt x="4027" y="4539"/>
                </a:lnTo>
                <a:lnTo>
                  <a:pt x="3970" y="4584"/>
                </a:lnTo>
                <a:lnTo>
                  <a:pt x="3907" y="4624"/>
                </a:lnTo>
                <a:lnTo>
                  <a:pt x="3839" y="4655"/>
                </a:lnTo>
                <a:lnTo>
                  <a:pt x="3767" y="4678"/>
                </a:lnTo>
                <a:lnTo>
                  <a:pt x="3692" y="4692"/>
                </a:lnTo>
                <a:lnTo>
                  <a:pt x="3614" y="4697"/>
                </a:lnTo>
                <a:lnTo>
                  <a:pt x="623" y="4697"/>
                </a:lnTo>
                <a:lnTo>
                  <a:pt x="545" y="4692"/>
                </a:lnTo>
                <a:lnTo>
                  <a:pt x="470" y="4678"/>
                </a:lnTo>
                <a:lnTo>
                  <a:pt x="397" y="4655"/>
                </a:lnTo>
                <a:lnTo>
                  <a:pt x="330" y="4624"/>
                </a:lnTo>
                <a:lnTo>
                  <a:pt x="267" y="4584"/>
                </a:lnTo>
                <a:lnTo>
                  <a:pt x="210" y="4539"/>
                </a:lnTo>
                <a:lnTo>
                  <a:pt x="158" y="4485"/>
                </a:lnTo>
                <a:lnTo>
                  <a:pt x="111" y="4428"/>
                </a:lnTo>
                <a:lnTo>
                  <a:pt x="73" y="4364"/>
                </a:lnTo>
                <a:lnTo>
                  <a:pt x="42" y="4296"/>
                </a:lnTo>
                <a:lnTo>
                  <a:pt x="19" y="4223"/>
                </a:lnTo>
                <a:lnTo>
                  <a:pt x="5" y="4147"/>
                </a:lnTo>
                <a:lnTo>
                  <a:pt x="0" y="4069"/>
                </a:lnTo>
                <a:lnTo>
                  <a:pt x="0" y="1908"/>
                </a:lnTo>
                <a:lnTo>
                  <a:pt x="5" y="1829"/>
                </a:lnTo>
                <a:lnTo>
                  <a:pt x="19" y="1753"/>
                </a:lnTo>
                <a:lnTo>
                  <a:pt x="42" y="1680"/>
                </a:lnTo>
                <a:lnTo>
                  <a:pt x="73" y="1612"/>
                </a:lnTo>
                <a:lnTo>
                  <a:pt x="111" y="1548"/>
                </a:lnTo>
                <a:lnTo>
                  <a:pt x="158" y="1491"/>
                </a:lnTo>
                <a:lnTo>
                  <a:pt x="210" y="1437"/>
                </a:lnTo>
                <a:lnTo>
                  <a:pt x="267" y="1392"/>
                </a:lnTo>
                <a:lnTo>
                  <a:pt x="330" y="1352"/>
                </a:lnTo>
                <a:lnTo>
                  <a:pt x="397" y="1321"/>
                </a:lnTo>
                <a:lnTo>
                  <a:pt x="470" y="1298"/>
                </a:lnTo>
                <a:lnTo>
                  <a:pt x="545" y="1284"/>
                </a:lnTo>
                <a:lnTo>
                  <a:pt x="623" y="1279"/>
                </a:lnTo>
                <a:lnTo>
                  <a:pt x="3076" y="1279"/>
                </a:lnTo>
                <a:lnTo>
                  <a:pt x="2744" y="427"/>
                </a:lnTo>
                <a:lnTo>
                  <a:pt x="342" y="427"/>
                </a:lnTo>
                <a:lnTo>
                  <a:pt x="299" y="423"/>
                </a:lnTo>
                <a:lnTo>
                  <a:pt x="259" y="410"/>
                </a:lnTo>
                <a:lnTo>
                  <a:pt x="222" y="390"/>
                </a:lnTo>
                <a:lnTo>
                  <a:pt x="191" y="364"/>
                </a:lnTo>
                <a:lnTo>
                  <a:pt x="165" y="333"/>
                </a:lnTo>
                <a:lnTo>
                  <a:pt x="144" y="297"/>
                </a:lnTo>
                <a:lnTo>
                  <a:pt x="132" y="257"/>
                </a:lnTo>
                <a:lnTo>
                  <a:pt x="128" y="213"/>
                </a:lnTo>
                <a:lnTo>
                  <a:pt x="132" y="170"/>
                </a:lnTo>
                <a:lnTo>
                  <a:pt x="144" y="130"/>
                </a:lnTo>
                <a:lnTo>
                  <a:pt x="165" y="94"/>
                </a:lnTo>
                <a:lnTo>
                  <a:pt x="191" y="62"/>
                </a:lnTo>
                <a:lnTo>
                  <a:pt x="222" y="36"/>
                </a:lnTo>
                <a:lnTo>
                  <a:pt x="259" y="16"/>
                </a:lnTo>
                <a:lnTo>
                  <a:pt x="299" y="3"/>
                </a:lnTo>
                <a:lnTo>
                  <a:pt x="34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7" name="Freeform 171"/>
          <p:cNvSpPr>
            <a:spLocks noChangeAspect="1" noEditPoints="1"/>
          </p:cNvSpPr>
          <p:nvPr/>
        </p:nvSpPr>
        <p:spPr bwMode="auto">
          <a:xfrm>
            <a:off x="4504657" y="2978023"/>
            <a:ext cx="301752" cy="301752"/>
          </a:xfrm>
          <a:custGeom>
            <a:avLst/>
            <a:gdLst>
              <a:gd name="T0" fmla="*/ 31 w 63"/>
              <a:gd name="T1" fmla="*/ 0 h 63"/>
              <a:gd name="T2" fmla="*/ 0 w 63"/>
              <a:gd name="T3" fmla="*/ 31 h 63"/>
              <a:gd name="T4" fmla="*/ 31 w 63"/>
              <a:gd name="T5" fmla="*/ 63 h 63"/>
              <a:gd name="T6" fmla="*/ 63 w 63"/>
              <a:gd name="T7" fmla="*/ 31 h 63"/>
              <a:gd name="T8" fmla="*/ 31 w 63"/>
              <a:gd name="T9" fmla="*/ 0 h 63"/>
              <a:gd name="T10" fmla="*/ 31 w 63"/>
              <a:gd name="T11" fmla="*/ 6 h 63"/>
              <a:gd name="T12" fmla="*/ 39 w 63"/>
              <a:gd name="T13" fmla="*/ 14 h 63"/>
              <a:gd name="T14" fmla="*/ 31 w 63"/>
              <a:gd name="T15" fmla="*/ 22 h 63"/>
              <a:gd name="T16" fmla="*/ 23 w 63"/>
              <a:gd name="T17" fmla="*/ 14 h 63"/>
              <a:gd name="T18" fmla="*/ 31 w 63"/>
              <a:gd name="T19" fmla="*/ 6 h 63"/>
              <a:gd name="T20" fmla="*/ 6 w 63"/>
              <a:gd name="T21" fmla="*/ 23 h 63"/>
              <a:gd name="T22" fmla="*/ 17 w 63"/>
              <a:gd name="T23" fmla="*/ 19 h 63"/>
              <a:gd name="T24" fmla="*/ 21 w 63"/>
              <a:gd name="T25" fmla="*/ 30 h 63"/>
              <a:gd name="T26" fmla="*/ 10 w 63"/>
              <a:gd name="T27" fmla="*/ 34 h 63"/>
              <a:gd name="T28" fmla="*/ 6 w 63"/>
              <a:gd name="T29" fmla="*/ 23 h 63"/>
              <a:gd name="T30" fmla="*/ 26 w 63"/>
              <a:gd name="T31" fmla="*/ 52 h 63"/>
              <a:gd name="T32" fmla="*/ 15 w 63"/>
              <a:gd name="T33" fmla="*/ 52 h 63"/>
              <a:gd name="T34" fmla="*/ 15 w 63"/>
              <a:gd name="T35" fmla="*/ 40 h 63"/>
              <a:gd name="T36" fmla="*/ 27 w 63"/>
              <a:gd name="T37" fmla="*/ 41 h 63"/>
              <a:gd name="T38" fmla="*/ 26 w 63"/>
              <a:gd name="T39" fmla="*/ 52 h 63"/>
              <a:gd name="T40" fmla="*/ 27 w 63"/>
              <a:gd name="T41" fmla="*/ 31 h 63"/>
              <a:gd name="T42" fmla="*/ 31 w 63"/>
              <a:gd name="T43" fmla="*/ 27 h 63"/>
              <a:gd name="T44" fmla="*/ 36 w 63"/>
              <a:gd name="T45" fmla="*/ 31 h 63"/>
              <a:gd name="T46" fmla="*/ 31 w 63"/>
              <a:gd name="T47" fmla="*/ 35 h 63"/>
              <a:gd name="T48" fmla="*/ 27 w 63"/>
              <a:gd name="T49" fmla="*/ 31 h 63"/>
              <a:gd name="T50" fmla="*/ 46 w 63"/>
              <a:gd name="T51" fmla="*/ 53 h 63"/>
              <a:gd name="T52" fmla="*/ 35 w 63"/>
              <a:gd name="T53" fmla="*/ 51 h 63"/>
              <a:gd name="T54" fmla="*/ 38 w 63"/>
              <a:gd name="T55" fmla="*/ 39 h 63"/>
              <a:gd name="T56" fmla="*/ 49 w 63"/>
              <a:gd name="T57" fmla="*/ 42 h 63"/>
              <a:gd name="T58" fmla="*/ 46 w 63"/>
              <a:gd name="T59" fmla="*/ 53 h 63"/>
              <a:gd name="T60" fmla="*/ 51 w 63"/>
              <a:gd name="T61" fmla="*/ 35 h 63"/>
              <a:gd name="T62" fmla="*/ 41 w 63"/>
              <a:gd name="T63" fmla="*/ 28 h 63"/>
              <a:gd name="T64" fmla="*/ 48 w 63"/>
              <a:gd name="T65" fmla="*/ 19 h 63"/>
              <a:gd name="T66" fmla="*/ 57 w 63"/>
              <a:gd name="T67" fmla="*/ 25 h 63"/>
              <a:gd name="T68" fmla="*/ 51 w 63"/>
              <a:gd name="T69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" h="63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9" y="63"/>
                  <a:pt x="63" y="49"/>
                  <a:pt x="63" y="31"/>
                </a:cubicBezTo>
                <a:cubicBezTo>
                  <a:pt x="63" y="14"/>
                  <a:pt x="49" y="0"/>
                  <a:pt x="31" y="0"/>
                </a:cubicBezTo>
                <a:close/>
                <a:moveTo>
                  <a:pt x="31" y="6"/>
                </a:moveTo>
                <a:cubicBezTo>
                  <a:pt x="36" y="6"/>
                  <a:pt x="39" y="9"/>
                  <a:pt x="39" y="14"/>
                </a:cubicBezTo>
                <a:cubicBezTo>
                  <a:pt x="39" y="18"/>
                  <a:pt x="36" y="22"/>
                  <a:pt x="31" y="22"/>
                </a:cubicBezTo>
                <a:cubicBezTo>
                  <a:pt x="27" y="22"/>
                  <a:pt x="23" y="18"/>
                  <a:pt x="23" y="14"/>
                </a:cubicBezTo>
                <a:cubicBezTo>
                  <a:pt x="23" y="9"/>
                  <a:pt x="27" y="6"/>
                  <a:pt x="31" y="6"/>
                </a:cubicBezTo>
                <a:close/>
                <a:moveTo>
                  <a:pt x="6" y="23"/>
                </a:moveTo>
                <a:cubicBezTo>
                  <a:pt x="8" y="19"/>
                  <a:pt x="13" y="17"/>
                  <a:pt x="17" y="19"/>
                </a:cubicBezTo>
                <a:cubicBezTo>
                  <a:pt x="21" y="21"/>
                  <a:pt x="23" y="26"/>
                  <a:pt x="21" y="30"/>
                </a:cubicBezTo>
                <a:cubicBezTo>
                  <a:pt x="19" y="34"/>
                  <a:pt x="14" y="36"/>
                  <a:pt x="10" y="34"/>
                </a:cubicBezTo>
                <a:cubicBezTo>
                  <a:pt x="6" y="32"/>
                  <a:pt x="4" y="27"/>
                  <a:pt x="6" y="23"/>
                </a:cubicBezTo>
                <a:close/>
                <a:moveTo>
                  <a:pt x="26" y="52"/>
                </a:moveTo>
                <a:cubicBezTo>
                  <a:pt x="23" y="55"/>
                  <a:pt x="18" y="55"/>
                  <a:pt x="15" y="52"/>
                </a:cubicBezTo>
                <a:cubicBezTo>
                  <a:pt x="12" y="48"/>
                  <a:pt x="12" y="43"/>
                  <a:pt x="15" y="40"/>
                </a:cubicBezTo>
                <a:cubicBezTo>
                  <a:pt x="19" y="37"/>
                  <a:pt x="24" y="38"/>
                  <a:pt x="27" y="41"/>
                </a:cubicBezTo>
                <a:cubicBezTo>
                  <a:pt x="30" y="44"/>
                  <a:pt x="30" y="49"/>
                  <a:pt x="26" y="52"/>
                </a:cubicBezTo>
                <a:close/>
                <a:moveTo>
                  <a:pt x="27" y="31"/>
                </a:moveTo>
                <a:cubicBezTo>
                  <a:pt x="27" y="29"/>
                  <a:pt x="29" y="27"/>
                  <a:pt x="31" y="27"/>
                </a:cubicBezTo>
                <a:cubicBezTo>
                  <a:pt x="34" y="27"/>
                  <a:pt x="36" y="29"/>
                  <a:pt x="36" y="31"/>
                </a:cubicBezTo>
                <a:cubicBezTo>
                  <a:pt x="36" y="34"/>
                  <a:pt x="34" y="35"/>
                  <a:pt x="31" y="35"/>
                </a:cubicBezTo>
                <a:cubicBezTo>
                  <a:pt x="29" y="35"/>
                  <a:pt x="27" y="34"/>
                  <a:pt x="27" y="31"/>
                </a:cubicBezTo>
                <a:close/>
                <a:moveTo>
                  <a:pt x="46" y="53"/>
                </a:moveTo>
                <a:cubicBezTo>
                  <a:pt x="43" y="55"/>
                  <a:pt x="38" y="54"/>
                  <a:pt x="35" y="51"/>
                </a:cubicBezTo>
                <a:cubicBezTo>
                  <a:pt x="33" y="47"/>
                  <a:pt x="34" y="42"/>
                  <a:pt x="38" y="39"/>
                </a:cubicBezTo>
                <a:cubicBezTo>
                  <a:pt x="41" y="37"/>
                  <a:pt x="46" y="38"/>
                  <a:pt x="49" y="42"/>
                </a:cubicBezTo>
                <a:cubicBezTo>
                  <a:pt x="51" y="46"/>
                  <a:pt x="50" y="51"/>
                  <a:pt x="46" y="53"/>
                </a:cubicBezTo>
                <a:close/>
                <a:moveTo>
                  <a:pt x="51" y="35"/>
                </a:moveTo>
                <a:cubicBezTo>
                  <a:pt x="46" y="35"/>
                  <a:pt x="42" y="32"/>
                  <a:pt x="41" y="28"/>
                </a:cubicBezTo>
                <a:cubicBezTo>
                  <a:pt x="41" y="24"/>
                  <a:pt x="44" y="19"/>
                  <a:pt x="48" y="19"/>
                </a:cubicBezTo>
                <a:cubicBezTo>
                  <a:pt x="52" y="18"/>
                  <a:pt x="57" y="21"/>
                  <a:pt x="57" y="25"/>
                </a:cubicBezTo>
                <a:cubicBezTo>
                  <a:pt x="58" y="30"/>
                  <a:pt x="55" y="34"/>
                  <a:pt x="51" y="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8" name="Freeform 33"/>
          <p:cNvSpPr>
            <a:spLocks noChangeAspect="1" noEditPoints="1"/>
          </p:cNvSpPr>
          <p:nvPr/>
        </p:nvSpPr>
        <p:spPr bwMode="auto">
          <a:xfrm>
            <a:off x="5474831" y="2978023"/>
            <a:ext cx="266356" cy="301752"/>
          </a:xfrm>
          <a:custGeom>
            <a:avLst/>
            <a:gdLst>
              <a:gd name="T0" fmla="*/ 2836 w 5674"/>
              <a:gd name="T1" fmla="*/ 3332 h 6428"/>
              <a:gd name="T2" fmla="*/ 4284 w 5674"/>
              <a:gd name="T3" fmla="*/ 6428 h 6428"/>
              <a:gd name="T4" fmla="*/ 2497 w 5674"/>
              <a:gd name="T5" fmla="*/ 2739 h 6428"/>
              <a:gd name="T6" fmla="*/ 3208 w 5674"/>
              <a:gd name="T7" fmla="*/ 1460 h 6428"/>
              <a:gd name="T8" fmla="*/ 3403 w 5674"/>
              <a:gd name="T9" fmla="*/ 1887 h 6428"/>
              <a:gd name="T10" fmla="*/ 3208 w 5674"/>
              <a:gd name="T11" fmla="*/ 2316 h 6428"/>
              <a:gd name="T12" fmla="*/ 2752 w 5674"/>
              <a:gd name="T13" fmla="*/ 2449 h 6428"/>
              <a:gd name="T14" fmla="*/ 2360 w 5674"/>
              <a:gd name="T15" fmla="*/ 2197 h 6428"/>
              <a:gd name="T16" fmla="*/ 2294 w 5674"/>
              <a:gd name="T17" fmla="*/ 1723 h 6428"/>
              <a:gd name="T18" fmla="*/ 2598 w 5674"/>
              <a:gd name="T19" fmla="*/ 1372 h 6428"/>
              <a:gd name="T20" fmla="*/ 4093 w 5674"/>
              <a:gd name="T21" fmla="*/ 821 h 6428"/>
              <a:gd name="T22" fmla="*/ 4370 w 5674"/>
              <a:gd name="T23" fmla="*/ 1148 h 6428"/>
              <a:gd name="T24" fmla="*/ 4540 w 5674"/>
              <a:gd name="T25" fmla="*/ 1887 h 6428"/>
              <a:gd name="T26" fmla="*/ 4370 w 5674"/>
              <a:gd name="T27" fmla="*/ 2628 h 6428"/>
              <a:gd name="T28" fmla="*/ 4105 w 5674"/>
              <a:gd name="T29" fmla="*/ 2952 h 6428"/>
              <a:gd name="T30" fmla="*/ 3834 w 5674"/>
              <a:gd name="T31" fmla="*/ 2889 h 6428"/>
              <a:gd name="T32" fmla="*/ 3764 w 5674"/>
              <a:gd name="T33" fmla="*/ 2636 h 6428"/>
              <a:gd name="T34" fmla="*/ 3969 w 5674"/>
              <a:gd name="T35" fmla="*/ 2187 h 6428"/>
              <a:gd name="T36" fmla="*/ 3969 w 5674"/>
              <a:gd name="T37" fmla="*/ 1589 h 6428"/>
              <a:gd name="T38" fmla="*/ 3764 w 5674"/>
              <a:gd name="T39" fmla="*/ 1140 h 6428"/>
              <a:gd name="T40" fmla="*/ 3836 w 5674"/>
              <a:gd name="T41" fmla="*/ 887 h 6428"/>
              <a:gd name="T42" fmla="*/ 1715 w 5674"/>
              <a:gd name="T43" fmla="*/ 819 h 6428"/>
              <a:gd name="T44" fmla="*/ 1908 w 5674"/>
              <a:gd name="T45" fmla="*/ 1006 h 6428"/>
              <a:gd name="T46" fmla="*/ 1817 w 5674"/>
              <a:gd name="T47" fmla="*/ 1312 h 6428"/>
              <a:gd name="T48" fmla="*/ 1667 w 5674"/>
              <a:gd name="T49" fmla="*/ 1887 h 6428"/>
              <a:gd name="T50" fmla="*/ 1817 w 5674"/>
              <a:gd name="T51" fmla="*/ 2464 h 6428"/>
              <a:gd name="T52" fmla="*/ 1908 w 5674"/>
              <a:gd name="T53" fmla="*/ 2770 h 6428"/>
              <a:gd name="T54" fmla="*/ 1704 w 5674"/>
              <a:gd name="T55" fmla="*/ 2961 h 6428"/>
              <a:gd name="T56" fmla="*/ 1460 w 5674"/>
              <a:gd name="T57" fmla="*/ 2885 h 6428"/>
              <a:gd name="T58" fmla="*/ 1177 w 5674"/>
              <a:gd name="T59" fmla="*/ 2269 h 6428"/>
              <a:gd name="T60" fmla="*/ 1177 w 5674"/>
              <a:gd name="T61" fmla="*/ 1507 h 6428"/>
              <a:gd name="T62" fmla="*/ 1462 w 5674"/>
              <a:gd name="T63" fmla="*/ 889 h 6428"/>
              <a:gd name="T64" fmla="*/ 4838 w 5674"/>
              <a:gd name="T65" fmla="*/ 0 h 6428"/>
              <a:gd name="T66" fmla="*/ 5138 w 5674"/>
              <a:gd name="T67" fmla="*/ 228 h 6428"/>
              <a:gd name="T68" fmla="*/ 5559 w 5674"/>
              <a:gd name="T69" fmla="*/ 1092 h 6428"/>
              <a:gd name="T70" fmla="*/ 5668 w 5674"/>
              <a:gd name="T71" fmla="*/ 2051 h 6428"/>
              <a:gd name="T72" fmla="*/ 5452 w 5674"/>
              <a:gd name="T73" fmla="*/ 2989 h 6428"/>
              <a:gd name="T74" fmla="*/ 5006 w 5674"/>
              <a:gd name="T75" fmla="*/ 3712 h 6428"/>
              <a:gd name="T76" fmla="*/ 4744 w 5674"/>
              <a:gd name="T77" fmla="*/ 3761 h 6428"/>
              <a:gd name="T78" fmla="*/ 4571 w 5674"/>
              <a:gd name="T79" fmla="*/ 3558 h 6428"/>
              <a:gd name="T80" fmla="*/ 4721 w 5674"/>
              <a:gd name="T81" fmla="*/ 3215 h 6428"/>
              <a:gd name="T82" fmla="*/ 5093 w 5674"/>
              <a:gd name="T83" fmla="*/ 2357 h 6428"/>
              <a:gd name="T84" fmla="*/ 5093 w 5674"/>
              <a:gd name="T85" fmla="*/ 1415 h 6428"/>
              <a:gd name="T86" fmla="*/ 4723 w 5674"/>
              <a:gd name="T87" fmla="*/ 561 h 6428"/>
              <a:gd name="T88" fmla="*/ 4573 w 5674"/>
              <a:gd name="T89" fmla="*/ 216 h 6428"/>
              <a:gd name="T90" fmla="*/ 4748 w 5674"/>
              <a:gd name="T91" fmla="*/ 15 h 6428"/>
              <a:gd name="T92" fmla="*/ 969 w 5674"/>
              <a:gd name="T93" fmla="*/ 33 h 6428"/>
              <a:gd name="T94" fmla="*/ 1105 w 5674"/>
              <a:gd name="T95" fmla="*/ 263 h 6428"/>
              <a:gd name="T96" fmla="*/ 864 w 5674"/>
              <a:gd name="T97" fmla="*/ 694 h 6428"/>
              <a:gd name="T98" fmla="*/ 554 w 5674"/>
              <a:gd name="T99" fmla="*/ 1571 h 6428"/>
              <a:gd name="T100" fmla="*/ 618 w 5674"/>
              <a:gd name="T101" fmla="*/ 2511 h 6428"/>
              <a:gd name="T102" fmla="*/ 1047 w 5674"/>
              <a:gd name="T103" fmla="*/ 3342 h 6428"/>
              <a:gd name="T104" fmla="*/ 1090 w 5674"/>
              <a:gd name="T105" fmla="*/ 3603 h 6428"/>
              <a:gd name="T106" fmla="*/ 885 w 5674"/>
              <a:gd name="T107" fmla="*/ 3771 h 6428"/>
              <a:gd name="T108" fmla="*/ 633 w 5674"/>
              <a:gd name="T109" fmla="*/ 3677 h 6428"/>
              <a:gd name="T110" fmla="*/ 164 w 5674"/>
              <a:gd name="T111" fmla="*/ 2839 h 6428"/>
              <a:gd name="T112" fmla="*/ 0 w 5674"/>
              <a:gd name="T113" fmla="*/ 1887 h 6428"/>
              <a:gd name="T114" fmla="*/ 164 w 5674"/>
              <a:gd name="T115" fmla="*/ 938 h 6428"/>
              <a:gd name="T116" fmla="*/ 633 w 5674"/>
              <a:gd name="T117" fmla="*/ 99 h 6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4" h="6428">
                <a:moveTo>
                  <a:pt x="2419" y="4726"/>
                </a:moveTo>
                <a:lnTo>
                  <a:pt x="2249" y="5293"/>
                </a:lnTo>
                <a:lnTo>
                  <a:pt x="3425" y="5293"/>
                </a:lnTo>
                <a:lnTo>
                  <a:pt x="3255" y="4726"/>
                </a:lnTo>
                <a:lnTo>
                  <a:pt x="2419" y="4726"/>
                </a:lnTo>
                <a:close/>
                <a:moveTo>
                  <a:pt x="2836" y="3332"/>
                </a:moveTo>
                <a:lnTo>
                  <a:pt x="2589" y="4159"/>
                </a:lnTo>
                <a:lnTo>
                  <a:pt x="3084" y="4159"/>
                </a:lnTo>
                <a:lnTo>
                  <a:pt x="2836" y="3332"/>
                </a:lnTo>
                <a:close/>
                <a:moveTo>
                  <a:pt x="2497" y="2739"/>
                </a:moveTo>
                <a:lnTo>
                  <a:pt x="3177" y="2739"/>
                </a:lnTo>
                <a:lnTo>
                  <a:pt x="4284" y="6428"/>
                </a:lnTo>
                <a:lnTo>
                  <a:pt x="3766" y="6428"/>
                </a:lnTo>
                <a:lnTo>
                  <a:pt x="3594" y="5861"/>
                </a:lnTo>
                <a:lnTo>
                  <a:pt x="2078" y="5861"/>
                </a:lnTo>
                <a:lnTo>
                  <a:pt x="1908" y="6428"/>
                </a:lnTo>
                <a:lnTo>
                  <a:pt x="1390" y="6428"/>
                </a:lnTo>
                <a:lnTo>
                  <a:pt x="2497" y="2739"/>
                </a:lnTo>
                <a:close/>
                <a:moveTo>
                  <a:pt x="2836" y="1320"/>
                </a:moveTo>
                <a:lnTo>
                  <a:pt x="2920" y="1326"/>
                </a:lnTo>
                <a:lnTo>
                  <a:pt x="3000" y="1345"/>
                </a:lnTo>
                <a:lnTo>
                  <a:pt x="3076" y="1372"/>
                </a:lnTo>
                <a:lnTo>
                  <a:pt x="3146" y="1411"/>
                </a:lnTo>
                <a:lnTo>
                  <a:pt x="3208" y="1460"/>
                </a:lnTo>
                <a:lnTo>
                  <a:pt x="3265" y="1515"/>
                </a:lnTo>
                <a:lnTo>
                  <a:pt x="3314" y="1579"/>
                </a:lnTo>
                <a:lnTo>
                  <a:pt x="3351" y="1649"/>
                </a:lnTo>
                <a:lnTo>
                  <a:pt x="3380" y="1723"/>
                </a:lnTo>
                <a:lnTo>
                  <a:pt x="3397" y="1803"/>
                </a:lnTo>
                <a:lnTo>
                  <a:pt x="3403" y="1887"/>
                </a:lnTo>
                <a:lnTo>
                  <a:pt x="3397" y="1971"/>
                </a:lnTo>
                <a:lnTo>
                  <a:pt x="3380" y="2051"/>
                </a:lnTo>
                <a:lnTo>
                  <a:pt x="3351" y="2127"/>
                </a:lnTo>
                <a:lnTo>
                  <a:pt x="3314" y="2197"/>
                </a:lnTo>
                <a:lnTo>
                  <a:pt x="3265" y="2260"/>
                </a:lnTo>
                <a:lnTo>
                  <a:pt x="3208" y="2316"/>
                </a:lnTo>
                <a:lnTo>
                  <a:pt x="3146" y="2365"/>
                </a:lnTo>
                <a:lnTo>
                  <a:pt x="3076" y="2402"/>
                </a:lnTo>
                <a:lnTo>
                  <a:pt x="3000" y="2431"/>
                </a:lnTo>
                <a:lnTo>
                  <a:pt x="2920" y="2449"/>
                </a:lnTo>
                <a:lnTo>
                  <a:pt x="2836" y="2455"/>
                </a:lnTo>
                <a:lnTo>
                  <a:pt x="2752" y="2449"/>
                </a:lnTo>
                <a:lnTo>
                  <a:pt x="2672" y="2431"/>
                </a:lnTo>
                <a:lnTo>
                  <a:pt x="2598" y="2402"/>
                </a:lnTo>
                <a:lnTo>
                  <a:pt x="2528" y="2365"/>
                </a:lnTo>
                <a:lnTo>
                  <a:pt x="2464" y="2316"/>
                </a:lnTo>
                <a:lnTo>
                  <a:pt x="2409" y="2260"/>
                </a:lnTo>
                <a:lnTo>
                  <a:pt x="2360" y="2197"/>
                </a:lnTo>
                <a:lnTo>
                  <a:pt x="2322" y="2127"/>
                </a:lnTo>
                <a:lnTo>
                  <a:pt x="2294" y="2051"/>
                </a:lnTo>
                <a:lnTo>
                  <a:pt x="2275" y="1971"/>
                </a:lnTo>
                <a:lnTo>
                  <a:pt x="2269" y="1887"/>
                </a:lnTo>
                <a:lnTo>
                  <a:pt x="2275" y="1803"/>
                </a:lnTo>
                <a:lnTo>
                  <a:pt x="2294" y="1723"/>
                </a:lnTo>
                <a:lnTo>
                  <a:pt x="2322" y="1649"/>
                </a:lnTo>
                <a:lnTo>
                  <a:pt x="2360" y="1579"/>
                </a:lnTo>
                <a:lnTo>
                  <a:pt x="2409" y="1515"/>
                </a:lnTo>
                <a:lnTo>
                  <a:pt x="2464" y="1460"/>
                </a:lnTo>
                <a:lnTo>
                  <a:pt x="2528" y="1411"/>
                </a:lnTo>
                <a:lnTo>
                  <a:pt x="2598" y="1372"/>
                </a:lnTo>
                <a:lnTo>
                  <a:pt x="2672" y="1345"/>
                </a:lnTo>
                <a:lnTo>
                  <a:pt x="2752" y="1326"/>
                </a:lnTo>
                <a:lnTo>
                  <a:pt x="2836" y="1320"/>
                </a:lnTo>
                <a:close/>
                <a:moveTo>
                  <a:pt x="4004" y="811"/>
                </a:moveTo>
                <a:lnTo>
                  <a:pt x="4049" y="813"/>
                </a:lnTo>
                <a:lnTo>
                  <a:pt x="4093" y="821"/>
                </a:lnTo>
                <a:lnTo>
                  <a:pt x="4136" y="836"/>
                </a:lnTo>
                <a:lnTo>
                  <a:pt x="4175" y="860"/>
                </a:lnTo>
                <a:lnTo>
                  <a:pt x="4212" y="889"/>
                </a:lnTo>
                <a:lnTo>
                  <a:pt x="4241" y="926"/>
                </a:lnTo>
                <a:lnTo>
                  <a:pt x="4310" y="1035"/>
                </a:lnTo>
                <a:lnTo>
                  <a:pt x="4370" y="1148"/>
                </a:lnTo>
                <a:lnTo>
                  <a:pt x="4421" y="1263"/>
                </a:lnTo>
                <a:lnTo>
                  <a:pt x="4464" y="1384"/>
                </a:lnTo>
                <a:lnTo>
                  <a:pt x="4497" y="1507"/>
                </a:lnTo>
                <a:lnTo>
                  <a:pt x="4520" y="1632"/>
                </a:lnTo>
                <a:lnTo>
                  <a:pt x="4534" y="1759"/>
                </a:lnTo>
                <a:lnTo>
                  <a:pt x="4540" y="1887"/>
                </a:lnTo>
                <a:lnTo>
                  <a:pt x="4534" y="2016"/>
                </a:lnTo>
                <a:lnTo>
                  <a:pt x="4520" y="2145"/>
                </a:lnTo>
                <a:lnTo>
                  <a:pt x="4497" y="2269"/>
                </a:lnTo>
                <a:lnTo>
                  <a:pt x="4464" y="2392"/>
                </a:lnTo>
                <a:lnTo>
                  <a:pt x="4421" y="2511"/>
                </a:lnTo>
                <a:lnTo>
                  <a:pt x="4370" y="2628"/>
                </a:lnTo>
                <a:lnTo>
                  <a:pt x="4310" y="2741"/>
                </a:lnTo>
                <a:lnTo>
                  <a:pt x="4241" y="2850"/>
                </a:lnTo>
                <a:lnTo>
                  <a:pt x="4212" y="2885"/>
                </a:lnTo>
                <a:lnTo>
                  <a:pt x="4181" y="2913"/>
                </a:lnTo>
                <a:lnTo>
                  <a:pt x="4144" y="2936"/>
                </a:lnTo>
                <a:lnTo>
                  <a:pt x="4105" y="2952"/>
                </a:lnTo>
                <a:lnTo>
                  <a:pt x="4064" y="2961"/>
                </a:lnTo>
                <a:lnTo>
                  <a:pt x="4021" y="2965"/>
                </a:lnTo>
                <a:lnTo>
                  <a:pt x="3971" y="2961"/>
                </a:lnTo>
                <a:lnTo>
                  <a:pt x="3920" y="2946"/>
                </a:lnTo>
                <a:lnTo>
                  <a:pt x="3871" y="2919"/>
                </a:lnTo>
                <a:lnTo>
                  <a:pt x="3834" y="2889"/>
                </a:lnTo>
                <a:lnTo>
                  <a:pt x="3805" y="2852"/>
                </a:lnTo>
                <a:lnTo>
                  <a:pt x="3781" y="2813"/>
                </a:lnTo>
                <a:lnTo>
                  <a:pt x="3766" y="2770"/>
                </a:lnTo>
                <a:lnTo>
                  <a:pt x="3758" y="2726"/>
                </a:lnTo>
                <a:lnTo>
                  <a:pt x="3756" y="2681"/>
                </a:lnTo>
                <a:lnTo>
                  <a:pt x="3764" y="2636"/>
                </a:lnTo>
                <a:lnTo>
                  <a:pt x="3780" y="2591"/>
                </a:lnTo>
                <a:lnTo>
                  <a:pt x="3803" y="2550"/>
                </a:lnTo>
                <a:lnTo>
                  <a:pt x="3856" y="2464"/>
                </a:lnTo>
                <a:lnTo>
                  <a:pt x="3902" y="2375"/>
                </a:lnTo>
                <a:lnTo>
                  <a:pt x="3939" y="2281"/>
                </a:lnTo>
                <a:lnTo>
                  <a:pt x="3969" y="2187"/>
                </a:lnTo>
                <a:lnTo>
                  <a:pt x="3990" y="2088"/>
                </a:lnTo>
                <a:lnTo>
                  <a:pt x="4002" y="1989"/>
                </a:lnTo>
                <a:lnTo>
                  <a:pt x="4008" y="1887"/>
                </a:lnTo>
                <a:lnTo>
                  <a:pt x="4002" y="1786"/>
                </a:lnTo>
                <a:lnTo>
                  <a:pt x="3990" y="1686"/>
                </a:lnTo>
                <a:lnTo>
                  <a:pt x="3969" y="1589"/>
                </a:lnTo>
                <a:lnTo>
                  <a:pt x="3939" y="1493"/>
                </a:lnTo>
                <a:lnTo>
                  <a:pt x="3902" y="1402"/>
                </a:lnTo>
                <a:lnTo>
                  <a:pt x="3856" y="1312"/>
                </a:lnTo>
                <a:lnTo>
                  <a:pt x="3803" y="1226"/>
                </a:lnTo>
                <a:lnTo>
                  <a:pt x="3780" y="1185"/>
                </a:lnTo>
                <a:lnTo>
                  <a:pt x="3764" y="1140"/>
                </a:lnTo>
                <a:lnTo>
                  <a:pt x="3758" y="1096"/>
                </a:lnTo>
                <a:lnTo>
                  <a:pt x="3758" y="1051"/>
                </a:lnTo>
                <a:lnTo>
                  <a:pt x="3766" y="1006"/>
                </a:lnTo>
                <a:lnTo>
                  <a:pt x="3781" y="963"/>
                </a:lnTo>
                <a:lnTo>
                  <a:pt x="3805" y="924"/>
                </a:lnTo>
                <a:lnTo>
                  <a:pt x="3836" y="887"/>
                </a:lnTo>
                <a:lnTo>
                  <a:pt x="3873" y="858"/>
                </a:lnTo>
                <a:lnTo>
                  <a:pt x="3914" y="834"/>
                </a:lnTo>
                <a:lnTo>
                  <a:pt x="3959" y="819"/>
                </a:lnTo>
                <a:lnTo>
                  <a:pt x="4004" y="811"/>
                </a:lnTo>
                <a:close/>
                <a:moveTo>
                  <a:pt x="1670" y="811"/>
                </a:moveTo>
                <a:lnTo>
                  <a:pt x="1715" y="819"/>
                </a:lnTo>
                <a:lnTo>
                  <a:pt x="1760" y="834"/>
                </a:lnTo>
                <a:lnTo>
                  <a:pt x="1801" y="858"/>
                </a:lnTo>
                <a:lnTo>
                  <a:pt x="1838" y="887"/>
                </a:lnTo>
                <a:lnTo>
                  <a:pt x="1869" y="924"/>
                </a:lnTo>
                <a:lnTo>
                  <a:pt x="1891" y="963"/>
                </a:lnTo>
                <a:lnTo>
                  <a:pt x="1908" y="1006"/>
                </a:lnTo>
                <a:lnTo>
                  <a:pt x="1916" y="1051"/>
                </a:lnTo>
                <a:lnTo>
                  <a:pt x="1916" y="1096"/>
                </a:lnTo>
                <a:lnTo>
                  <a:pt x="1908" y="1140"/>
                </a:lnTo>
                <a:lnTo>
                  <a:pt x="1895" y="1185"/>
                </a:lnTo>
                <a:lnTo>
                  <a:pt x="1871" y="1226"/>
                </a:lnTo>
                <a:lnTo>
                  <a:pt x="1817" y="1312"/>
                </a:lnTo>
                <a:lnTo>
                  <a:pt x="1772" y="1402"/>
                </a:lnTo>
                <a:lnTo>
                  <a:pt x="1735" y="1493"/>
                </a:lnTo>
                <a:lnTo>
                  <a:pt x="1706" y="1589"/>
                </a:lnTo>
                <a:lnTo>
                  <a:pt x="1684" y="1686"/>
                </a:lnTo>
                <a:lnTo>
                  <a:pt x="1670" y="1786"/>
                </a:lnTo>
                <a:lnTo>
                  <a:pt x="1667" y="1887"/>
                </a:lnTo>
                <a:lnTo>
                  <a:pt x="1670" y="1989"/>
                </a:lnTo>
                <a:lnTo>
                  <a:pt x="1684" y="2088"/>
                </a:lnTo>
                <a:lnTo>
                  <a:pt x="1706" y="2187"/>
                </a:lnTo>
                <a:lnTo>
                  <a:pt x="1735" y="2281"/>
                </a:lnTo>
                <a:lnTo>
                  <a:pt x="1772" y="2375"/>
                </a:lnTo>
                <a:lnTo>
                  <a:pt x="1817" y="2464"/>
                </a:lnTo>
                <a:lnTo>
                  <a:pt x="1871" y="2550"/>
                </a:lnTo>
                <a:lnTo>
                  <a:pt x="1895" y="2591"/>
                </a:lnTo>
                <a:lnTo>
                  <a:pt x="1910" y="2636"/>
                </a:lnTo>
                <a:lnTo>
                  <a:pt x="1916" y="2681"/>
                </a:lnTo>
                <a:lnTo>
                  <a:pt x="1916" y="2726"/>
                </a:lnTo>
                <a:lnTo>
                  <a:pt x="1908" y="2770"/>
                </a:lnTo>
                <a:lnTo>
                  <a:pt x="1893" y="2813"/>
                </a:lnTo>
                <a:lnTo>
                  <a:pt x="1869" y="2852"/>
                </a:lnTo>
                <a:lnTo>
                  <a:pt x="1838" y="2889"/>
                </a:lnTo>
                <a:lnTo>
                  <a:pt x="1801" y="2919"/>
                </a:lnTo>
                <a:lnTo>
                  <a:pt x="1754" y="2946"/>
                </a:lnTo>
                <a:lnTo>
                  <a:pt x="1704" y="2961"/>
                </a:lnTo>
                <a:lnTo>
                  <a:pt x="1651" y="2965"/>
                </a:lnTo>
                <a:lnTo>
                  <a:pt x="1610" y="2961"/>
                </a:lnTo>
                <a:lnTo>
                  <a:pt x="1569" y="2952"/>
                </a:lnTo>
                <a:lnTo>
                  <a:pt x="1530" y="2936"/>
                </a:lnTo>
                <a:lnTo>
                  <a:pt x="1493" y="2913"/>
                </a:lnTo>
                <a:lnTo>
                  <a:pt x="1460" y="2885"/>
                </a:lnTo>
                <a:lnTo>
                  <a:pt x="1433" y="2850"/>
                </a:lnTo>
                <a:lnTo>
                  <a:pt x="1362" y="2741"/>
                </a:lnTo>
                <a:lnTo>
                  <a:pt x="1304" y="2628"/>
                </a:lnTo>
                <a:lnTo>
                  <a:pt x="1253" y="2511"/>
                </a:lnTo>
                <a:lnTo>
                  <a:pt x="1210" y="2392"/>
                </a:lnTo>
                <a:lnTo>
                  <a:pt x="1177" y="2269"/>
                </a:lnTo>
                <a:lnTo>
                  <a:pt x="1154" y="2145"/>
                </a:lnTo>
                <a:lnTo>
                  <a:pt x="1140" y="2016"/>
                </a:lnTo>
                <a:lnTo>
                  <a:pt x="1134" y="1887"/>
                </a:lnTo>
                <a:lnTo>
                  <a:pt x="1140" y="1759"/>
                </a:lnTo>
                <a:lnTo>
                  <a:pt x="1154" y="1632"/>
                </a:lnTo>
                <a:lnTo>
                  <a:pt x="1177" y="1507"/>
                </a:lnTo>
                <a:lnTo>
                  <a:pt x="1210" y="1384"/>
                </a:lnTo>
                <a:lnTo>
                  <a:pt x="1251" y="1263"/>
                </a:lnTo>
                <a:lnTo>
                  <a:pt x="1304" y="1148"/>
                </a:lnTo>
                <a:lnTo>
                  <a:pt x="1362" y="1035"/>
                </a:lnTo>
                <a:lnTo>
                  <a:pt x="1431" y="926"/>
                </a:lnTo>
                <a:lnTo>
                  <a:pt x="1462" y="889"/>
                </a:lnTo>
                <a:lnTo>
                  <a:pt x="1497" y="860"/>
                </a:lnTo>
                <a:lnTo>
                  <a:pt x="1538" y="836"/>
                </a:lnTo>
                <a:lnTo>
                  <a:pt x="1581" y="821"/>
                </a:lnTo>
                <a:lnTo>
                  <a:pt x="1624" y="813"/>
                </a:lnTo>
                <a:lnTo>
                  <a:pt x="1670" y="811"/>
                </a:lnTo>
                <a:close/>
                <a:moveTo>
                  <a:pt x="4838" y="0"/>
                </a:moveTo>
                <a:lnTo>
                  <a:pt x="4883" y="6"/>
                </a:lnTo>
                <a:lnTo>
                  <a:pt x="4928" y="17"/>
                </a:lnTo>
                <a:lnTo>
                  <a:pt x="4969" y="37"/>
                </a:lnTo>
                <a:lnTo>
                  <a:pt x="5006" y="64"/>
                </a:lnTo>
                <a:lnTo>
                  <a:pt x="5041" y="99"/>
                </a:lnTo>
                <a:lnTo>
                  <a:pt x="5138" y="228"/>
                </a:lnTo>
                <a:lnTo>
                  <a:pt x="5228" y="361"/>
                </a:lnTo>
                <a:lnTo>
                  <a:pt x="5312" y="499"/>
                </a:lnTo>
                <a:lnTo>
                  <a:pt x="5386" y="641"/>
                </a:lnTo>
                <a:lnTo>
                  <a:pt x="5452" y="788"/>
                </a:lnTo>
                <a:lnTo>
                  <a:pt x="5510" y="938"/>
                </a:lnTo>
                <a:lnTo>
                  <a:pt x="5559" y="1092"/>
                </a:lnTo>
                <a:lnTo>
                  <a:pt x="5600" y="1248"/>
                </a:lnTo>
                <a:lnTo>
                  <a:pt x="5631" y="1406"/>
                </a:lnTo>
                <a:lnTo>
                  <a:pt x="5655" y="1564"/>
                </a:lnTo>
                <a:lnTo>
                  <a:pt x="5668" y="1725"/>
                </a:lnTo>
                <a:lnTo>
                  <a:pt x="5674" y="1887"/>
                </a:lnTo>
                <a:lnTo>
                  <a:pt x="5668" y="2051"/>
                </a:lnTo>
                <a:lnTo>
                  <a:pt x="5655" y="2211"/>
                </a:lnTo>
                <a:lnTo>
                  <a:pt x="5631" y="2371"/>
                </a:lnTo>
                <a:lnTo>
                  <a:pt x="5600" y="2529"/>
                </a:lnTo>
                <a:lnTo>
                  <a:pt x="5559" y="2685"/>
                </a:lnTo>
                <a:lnTo>
                  <a:pt x="5510" y="2839"/>
                </a:lnTo>
                <a:lnTo>
                  <a:pt x="5452" y="2989"/>
                </a:lnTo>
                <a:lnTo>
                  <a:pt x="5386" y="3135"/>
                </a:lnTo>
                <a:lnTo>
                  <a:pt x="5312" y="3277"/>
                </a:lnTo>
                <a:lnTo>
                  <a:pt x="5228" y="3416"/>
                </a:lnTo>
                <a:lnTo>
                  <a:pt x="5138" y="3548"/>
                </a:lnTo>
                <a:lnTo>
                  <a:pt x="5039" y="3677"/>
                </a:lnTo>
                <a:lnTo>
                  <a:pt x="5006" y="3712"/>
                </a:lnTo>
                <a:lnTo>
                  <a:pt x="4967" y="3739"/>
                </a:lnTo>
                <a:lnTo>
                  <a:pt x="4924" y="3759"/>
                </a:lnTo>
                <a:lnTo>
                  <a:pt x="4879" y="3771"/>
                </a:lnTo>
                <a:lnTo>
                  <a:pt x="4832" y="3774"/>
                </a:lnTo>
                <a:lnTo>
                  <a:pt x="4789" y="3771"/>
                </a:lnTo>
                <a:lnTo>
                  <a:pt x="4744" y="3761"/>
                </a:lnTo>
                <a:lnTo>
                  <a:pt x="4703" y="3741"/>
                </a:lnTo>
                <a:lnTo>
                  <a:pt x="4664" y="3716"/>
                </a:lnTo>
                <a:lnTo>
                  <a:pt x="4631" y="3683"/>
                </a:lnTo>
                <a:lnTo>
                  <a:pt x="4604" y="3644"/>
                </a:lnTo>
                <a:lnTo>
                  <a:pt x="4585" y="3603"/>
                </a:lnTo>
                <a:lnTo>
                  <a:pt x="4571" y="3558"/>
                </a:lnTo>
                <a:lnTo>
                  <a:pt x="4567" y="3513"/>
                </a:lnTo>
                <a:lnTo>
                  <a:pt x="4571" y="3468"/>
                </a:lnTo>
                <a:lnTo>
                  <a:pt x="4581" y="3424"/>
                </a:lnTo>
                <a:lnTo>
                  <a:pt x="4600" y="3381"/>
                </a:lnTo>
                <a:lnTo>
                  <a:pt x="4627" y="3342"/>
                </a:lnTo>
                <a:lnTo>
                  <a:pt x="4721" y="3215"/>
                </a:lnTo>
                <a:lnTo>
                  <a:pt x="4807" y="3084"/>
                </a:lnTo>
                <a:lnTo>
                  <a:pt x="4885" y="2948"/>
                </a:lnTo>
                <a:lnTo>
                  <a:pt x="4951" y="2805"/>
                </a:lnTo>
                <a:lnTo>
                  <a:pt x="5009" y="2659"/>
                </a:lnTo>
                <a:lnTo>
                  <a:pt x="5056" y="2511"/>
                </a:lnTo>
                <a:lnTo>
                  <a:pt x="5093" y="2357"/>
                </a:lnTo>
                <a:lnTo>
                  <a:pt x="5121" y="2203"/>
                </a:lnTo>
                <a:lnTo>
                  <a:pt x="5136" y="2045"/>
                </a:lnTo>
                <a:lnTo>
                  <a:pt x="5142" y="1887"/>
                </a:lnTo>
                <a:lnTo>
                  <a:pt x="5136" y="1727"/>
                </a:lnTo>
                <a:lnTo>
                  <a:pt x="5121" y="1571"/>
                </a:lnTo>
                <a:lnTo>
                  <a:pt x="5093" y="1415"/>
                </a:lnTo>
                <a:lnTo>
                  <a:pt x="5058" y="1263"/>
                </a:lnTo>
                <a:lnTo>
                  <a:pt x="5011" y="1115"/>
                </a:lnTo>
                <a:lnTo>
                  <a:pt x="4953" y="971"/>
                </a:lnTo>
                <a:lnTo>
                  <a:pt x="4887" y="830"/>
                </a:lnTo>
                <a:lnTo>
                  <a:pt x="4811" y="694"/>
                </a:lnTo>
                <a:lnTo>
                  <a:pt x="4723" y="561"/>
                </a:lnTo>
                <a:lnTo>
                  <a:pt x="4627" y="435"/>
                </a:lnTo>
                <a:lnTo>
                  <a:pt x="4600" y="396"/>
                </a:lnTo>
                <a:lnTo>
                  <a:pt x="4581" y="353"/>
                </a:lnTo>
                <a:lnTo>
                  <a:pt x="4571" y="308"/>
                </a:lnTo>
                <a:lnTo>
                  <a:pt x="4567" y="263"/>
                </a:lnTo>
                <a:lnTo>
                  <a:pt x="4573" y="216"/>
                </a:lnTo>
                <a:lnTo>
                  <a:pt x="4585" y="173"/>
                </a:lnTo>
                <a:lnTo>
                  <a:pt x="4604" y="132"/>
                </a:lnTo>
                <a:lnTo>
                  <a:pt x="4631" y="93"/>
                </a:lnTo>
                <a:lnTo>
                  <a:pt x="4666" y="60"/>
                </a:lnTo>
                <a:lnTo>
                  <a:pt x="4705" y="33"/>
                </a:lnTo>
                <a:lnTo>
                  <a:pt x="4748" y="15"/>
                </a:lnTo>
                <a:lnTo>
                  <a:pt x="4793" y="4"/>
                </a:lnTo>
                <a:lnTo>
                  <a:pt x="4838" y="0"/>
                </a:lnTo>
                <a:close/>
                <a:moveTo>
                  <a:pt x="836" y="0"/>
                </a:moveTo>
                <a:lnTo>
                  <a:pt x="881" y="4"/>
                </a:lnTo>
                <a:lnTo>
                  <a:pt x="926" y="15"/>
                </a:lnTo>
                <a:lnTo>
                  <a:pt x="969" y="33"/>
                </a:lnTo>
                <a:lnTo>
                  <a:pt x="1008" y="60"/>
                </a:lnTo>
                <a:lnTo>
                  <a:pt x="1043" y="93"/>
                </a:lnTo>
                <a:lnTo>
                  <a:pt x="1070" y="132"/>
                </a:lnTo>
                <a:lnTo>
                  <a:pt x="1090" y="173"/>
                </a:lnTo>
                <a:lnTo>
                  <a:pt x="1101" y="216"/>
                </a:lnTo>
                <a:lnTo>
                  <a:pt x="1105" y="263"/>
                </a:lnTo>
                <a:lnTo>
                  <a:pt x="1103" y="308"/>
                </a:lnTo>
                <a:lnTo>
                  <a:pt x="1092" y="353"/>
                </a:lnTo>
                <a:lnTo>
                  <a:pt x="1074" y="396"/>
                </a:lnTo>
                <a:lnTo>
                  <a:pt x="1047" y="435"/>
                </a:lnTo>
                <a:lnTo>
                  <a:pt x="949" y="561"/>
                </a:lnTo>
                <a:lnTo>
                  <a:pt x="864" y="694"/>
                </a:lnTo>
                <a:lnTo>
                  <a:pt x="787" y="830"/>
                </a:lnTo>
                <a:lnTo>
                  <a:pt x="719" y="971"/>
                </a:lnTo>
                <a:lnTo>
                  <a:pt x="663" y="1115"/>
                </a:lnTo>
                <a:lnTo>
                  <a:pt x="616" y="1263"/>
                </a:lnTo>
                <a:lnTo>
                  <a:pt x="579" y="1415"/>
                </a:lnTo>
                <a:lnTo>
                  <a:pt x="554" y="1571"/>
                </a:lnTo>
                <a:lnTo>
                  <a:pt x="538" y="1727"/>
                </a:lnTo>
                <a:lnTo>
                  <a:pt x="532" y="1887"/>
                </a:lnTo>
                <a:lnTo>
                  <a:pt x="538" y="2045"/>
                </a:lnTo>
                <a:lnTo>
                  <a:pt x="554" y="2203"/>
                </a:lnTo>
                <a:lnTo>
                  <a:pt x="581" y="2357"/>
                </a:lnTo>
                <a:lnTo>
                  <a:pt x="618" y="2511"/>
                </a:lnTo>
                <a:lnTo>
                  <a:pt x="665" y="2659"/>
                </a:lnTo>
                <a:lnTo>
                  <a:pt x="721" y="2805"/>
                </a:lnTo>
                <a:lnTo>
                  <a:pt x="789" y="2948"/>
                </a:lnTo>
                <a:lnTo>
                  <a:pt x="865" y="3084"/>
                </a:lnTo>
                <a:lnTo>
                  <a:pt x="951" y="3215"/>
                </a:lnTo>
                <a:lnTo>
                  <a:pt x="1047" y="3342"/>
                </a:lnTo>
                <a:lnTo>
                  <a:pt x="1074" y="3381"/>
                </a:lnTo>
                <a:lnTo>
                  <a:pt x="1094" y="3424"/>
                </a:lnTo>
                <a:lnTo>
                  <a:pt x="1103" y="3468"/>
                </a:lnTo>
                <a:lnTo>
                  <a:pt x="1107" y="3513"/>
                </a:lnTo>
                <a:lnTo>
                  <a:pt x="1101" y="3558"/>
                </a:lnTo>
                <a:lnTo>
                  <a:pt x="1090" y="3603"/>
                </a:lnTo>
                <a:lnTo>
                  <a:pt x="1070" y="3644"/>
                </a:lnTo>
                <a:lnTo>
                  <a:pt x="1043" y="3683"/>
                </a:lnTo>
                <a:lnTo>
                  <a:pt x="1008" y="3716"/>
                </a:lnTo>
                <a:lnTo>
                  <a:pt x="971" y="3741"/>
                </a:lnTo>
                <a:lnTo>
                  <a:pt x="928" y="3761"/>
                </a:lnTo>
                <a:lnTo>
                  <a:pt x="885" y="3771"/>
                </a:lnTo>
                <a:lnTo>
                  <a:pt x="840" y="3774"/>
                </a:lnTo>
                <a:lnTo>
                  <a:pt x="795" y="3771"/>
                </a:lnTo>
                <a:lnTo>
                  <a:pt x="750" y="3759"/>
                </a:lnTo>
                <a:lnTo>
                  <a:pt x="708" y="3739"/>
                </a:lnTo>
                <a:lnTo>
                  <a:pt x="669" y="3712"/>
                </a:lnTo>
                <a:lnTo>
                  <a:pt x="633" y="3677"/>
                </a:lnTo>
                <a:lnTo>
                  <a:pt x="536" y="3548"/>
                </a:lnTo>
                <a:lnTo>
                  <a:pt x="444" y="3416"/>
                </a:lnTo>
                <a:lnTo>
                  <a:pt x="363" y="3277"/>
                </a:lnTo>
                <a:lnTo>
                  <a:pt x="288" y="3135"/>
                </a:lnTo>
                <a:lnTo>
                  <a:pt x="222" y="2989"/>
                </a:lnTo>
                <a:lnTo>
                  <a:pt x="164" y="2839"/>
                </a:lnTo>
                <a:lnTo>
                  <a:pt x="115" y="2685"/>
                </a:lnTo>
                <a:lnTo>
                  <a:pt x="74" y="2529"/>
                </a:lnTo>
                <a:lnTo>
                  <a:pt x="41" y="2371"/>
                </a:lnTo>
                <a:lnTo>
                  <a:pt x="18" y="2211"/>
                </a:lnTo>
                <a:lnTo>
                  <a:pt x="4" y="2051"/>
                </a:lnTo>
                <a:lnTo>
                  <a:pt x="0" y="1887"/>
                </a:lnTo>
                <a:lnTo>
                  <a:pt x="4" y="1725"/>
                </a:lnTo>
                <a:lnTo>
                  <a:pt x="18" y="1564"/>
                </a:lnTo>
                <a:lnTo>
                  <a:pt x="41" y="1406"/>
                </a:lnTo>
                <a:lnTo>
                  <a:pt x="74" y="1248"/>
                </a:lnTo>
                <a:lnTo>
                  <a:pt x="115" y="1092"/>
                </a:lnTo>
                <a:lnTo>
                  <a:pt x="164" y="938"/>
                </a:lnTo>
                <a:lnTo>
                  <a:pt x="222" y="788"/>
                </a:lnTo>
                <a:lnTo>
                  <a:pt x="288" y="641"/>
                </a:lnTo>
                <a:lnTo>
                  <a:pt x="363" y="499"/>
                </a:lnTo>
                <a:lnTo>
                  <a:pt x="444" y="361"/>
                </a:lnTo>
                <a:lnTo>
                  <a:pt x="536" y="228"/>
                </a:lnTo>
                <a:lnTo>
                  <a:pt x="633" y="99"/>
                </a:lnTo>
                <a:lnTo>
                  <a:pt x="667" y="64"/>
                </a:lnTo>
                <a:lnTo>
                  <a:pt x="706" y="37"/>
                </a:lnTo>
                <a:lnTo>
                  <a:pt x="747" y="17"/>
                </a:lnTo>
                <a:lnTo>
                  <a:pt x="789" y="6"/>
                </a:lnTo>
                <a:lnTo>
                  <a:pt x="83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9" name="Freeform 38"/>
          <p:cNvSpPr>
            <a:spLocks noChangeAspect="1" noEditPoints="1"/>
          </p:cNvSpPr>
          <p:nvPr/>
        </p:nvSpPr>
        <p:spPr bwMode="auto">
          <a:xfrm>
            <a:off x="4989744" y="2978023"/>
            <a:ext cx="301752" cy="301752"/>
          </a:xfrm>
          <a:custGeom>
            <a:avLst/>
            <a:gdLst>
              <a:gd name="T0" fmla="*/ 5585 w 5666"/>
              <a:gd name="T1" fmla="*/ 3116 h 5666"/>
              <a:gd name="T2" fmla="*/ 5666 w 5666"/>
              <a:gd name="T3" fmla="*/ 3542 h 5666"/>
              <a:gd name="T4" fmla="*/ 5585 w 5666"/>
              <a:gd name="T5" fmla="*/ 3966 h 5666"/>
              <a:gd name="T6" fmla="*/ 5431 w 5666"/>
              <a:gd name="T7" fmla="*/ 2833 h 5666"/>
              <a:gd name="T8" fmla="*/ 124 w 5666"/>
              <a:gd name="T9" fmla="*/ 4064 h 5666"/>
              <a:gd name="T10" fmla="*/ 5 w 5666"/>
              <a:gd name="T11" fmla="*/ 3652 h 5666"/>
              <a:gd name="T12" fmla="*/ 46 w 5666"/>
              <a:gd name="T13" fmla="*/ 3218 h 5666"/>
              <a:gd name="T14" fmla="*/ 235 w 5666"/>
              <a:gd name="T15" fmla="*/ 2833 h 5666"/>
              <a:gd name="T16" fmla="*/ 3308 w 5666"/>
              <a:gd name="T17" fmla="*/ 48 h 5666"/>
              <a:gd name="T18" fmla="*/ 3890 w 5666"/>
              <a:gd name="T19" fmla="*/ 249 h 5666"/>
              <a:gd name="T20" fmla="*/ 4392 w 5666"/>
              <a:gd name="T21" fmla="*/ 589 h 5666"/>
              <a:gd name="T22" fmla="*/ 4790 w 5666"/>
              <a:gd name="T23" fmla="*/ 1041 h 5666"/>
              <a:gd name="T24" fmla="*/ 5063 w 5666"/>
              <a:gd name="T25" fmla="*/ 1585 h 5666"/>
              <a:gd name="T26" fmla="*/ 5188 w 5666"/>
              <a:gd name="T27" fmla="*/ 2200 h 5666"/>
              <a:gd name="T28" fmla="*/ 5175 w 5666"/>
              <a:gd name="T29" fmla="*/ 4342 h 5666"/>
              <a:gd name="T30" fmla="*/ 5049 w 5666"/>
              <a:gd name="T31" fmla="*/ 4468 h 5666"/>
              <a:gd name="T32" fmla="*/ 4847 w 5666"/>
              <a:gd name="T33" fmla="*/ 4605 h 5666"/>
              <a:gd name="T34" fmla="*/ 4601 w 5666"/>
              <a:gd name="T35" fmla="*/ 5038 h 5666"/>
              <a:gd name="T36" fmla="*/ 4241 w 5666"/>
              <a:gd name="T37" fmla="*/ 5374 h 5666"/>
              <a:gd name="T38" fmla="*/ 3791 w 5666"/>
              <a:gd name="T39" fmla="*/ 5590 h 5666"/>
              <a:gd name="T40" fmla="*/ 2833 w 5666"/>
              <a:gd name="T41" fmla="*/ 5666 h 5666"/>
              <a:gd name="T42" fmla="*/ 2666 w 5666"/>
              <a:gd name="T43" fmla="*/ 5597 h 5666"/>
              <a:gd name="T44" fmla="*/ 2596 w 5666"/>
              <a:gd name="T45" fmla="*/ 5431 h 5666"/>
              <a:gd name="T46" fmla="*/ 2666 w 5666"/>
              <a:gd name="T47" fmla="*/ 5263 h 5666"/>
              <a:gd name="T48" fmla="*/ 2833 w 5666"/>
              <a:gd name="T49" fmla="*/ 5194 h 5666"/>
              <a:gd name="T50" fmla="*/ 3437 w 5666"/>
              <a:gd name="T51" fmla="*/ 5233 h 5666"/>
              <a:gd name="T52" fmla="*/ 3537 w 5666"/>
              <a:gd name="T53" fmla="*/ 5383 h 5666"/>
              <a:gd name="T54" fmla="*/ 3655 w 5666"/>
              <a:gd name="T55" fmla="*/ 5445 h 5666"/>
              <a:gd name="T56" fmla="*/ 4078 w 5666"/>
              <a:gd name="T57" fmla="*/ 5269 h 5666"/>
              <a:gd name="T58" fmla="*/ 4421 w 5666"/>
              <a:gd name="T59" fmla="*/ 4976 h 5666"/>
              <a:gd name="T60" fmla="*/ 4661 w 5666"/>
              <a:gd name="T61" fmla="*/ 4593 h 5666"/>
              <a:gd name="T62" fmla="*/ 4570 w 5666"/>
              <a:gd name="T63" fmla="*/ 4459 h 5666"/>
              <a:gd name="T64" fmla="*/ 4359 w 5666"/>
              <a:gd name="T65" fmla="*/ 4317 h 5666"/>
              <a:gd name="T66" fmla="*/ 4254 w 5666"/>
              <a:gd name="T67" fmla="*/ 4081 h 5666"/>
              <a:gd name="T68" fmla="*/ 4270 w 5666"/>
              <a:gd name="T69" fmla="*/ 2933 h 5666"/>
              <a:gd name="T70" fmla="*/ 4412 w 5666"/>
              <a:gd name="T71" fmla="*/ 2713 h 5666"/>
              <a:gd name="T72" fmla="*/ 4651 w 5666"/>
              <a:gd name="T73" fmla="*/ 2601 h 5666"/>
              <a:gd name="T74" fmla="*/ 4775 w 5666"/>
              <a:gd name="T75" fmla="*/ 2215 h 5666"/>
              <a:gd name="T76" fmla="*/ 4653 w 5666"/>
              <a:gd name="T77" fmla="*/ 1667 h 5666"/>
              <a:gd name="T78" fmla="*/ 4388 w 5666"/>
              <a:gd name="T79" fmla="*/ 1190 h 5666"/>
              <a:gd name="T80" fmla="*/ 4004 w 5666"/>
              <a:gd name="T81" fmla="*/ 806 h 5666"/>
              <a:gd name="T82" fmla="*/ 3526 w 5666"/>
              <a:gd name="T83" fmla="*/ 541 h 5666"/>
              <a:gd name="T84" fmla="*/ 2979 w 5666"/>
              <a:gd name="T85" fmla="*/ 419 h 5666"/>
              <a:gd name="T86" fmla="*/ 2407 w 5666"/>
              <a:gd name="T87" fmla="*/ 460 h 5666"/>
              <a:gd name="T88" fmla="*/ 1890 w 5666"/>
              <a:gd name="T89" fmla="*/ 658 h 5666"/>
              <a:gd name="T90" fmla="*/ 1456 w 5666"/>
              <a:gd name="T91" fmla="*/ 984 h 5666"/>
              <a:gd name="T92" fmla="*/ 1130 w 5666"/>
              <a:gd name="T93" fmla="*/ 1418 h 5666"/>
              <a:gd name="T94" fmla="*/ 932 w 5666"/>
              <a:gd name="T95" fmla="*/ 1935 h 5666"/>
              <a:gd name="T96" fmla="*/ 886 w 5666"/>
              <a:gd name="T97" fmla="*/ 2596 h 5666"/>
              <a:gd name="T98" fmla="*/ 1143 w 5666"/>
              <a:gd name="T99" fmla="*/ 2641 h 5666"/>
              <a:gd name="T100" fmla="*/ 1341 w 5666"/>
              <a:gd name="T101" fmla="*/ 2813 h 5666"/>
              <a:gd name="T102" fmla="*/ 1416 w 5666"/>
              <a:gd name="T103" fmla="*/ 3070 h 5666"/>
              <a:gd name="T104" fmla="*/ 1372 w 5666"/>
              <a:gd name="T105" fmla="*/ 4212 h 5666"/>
              <a:gd name="T106" fmla="*/ 1202 w 5666"/>
              <a:gd name="T107" fmla="*/ 4409 h 5666"/>
              <a:gd name="T108" fmla="*/ 944 w 5666"/>
              <a:gd name="T109" fmla="*/ 4485 h 5666"/>
              <a:gd name="T110" fmla="*/ 577 w 5666"/>
              <a:gd name="T111" fmla="*/ 4445 h 5666"/>
              <a:gd name="T112" fmla="*/ 477 w 5666"/>
              <a:gd name="T113" fmla="*/ 4298 h 5666"/>
              <a:gd name="T114" fmla="*/ 494 w 5666"/>
              <a:gd name="T115" fmla="*/ 2040 h 5666"/>
              <a:gd name="T116" fmla="*/ 658 w 5666"/>
              <a:gd name="T117" fmla="*/ 1442 h 5666"/>
              <a:gd name="T118" fmla="*/ 963 w 5666"/>
              <a:gd name="T119" fmla="*/ 919 h 5666"/>
              <a:gd name="T120" fmla="*/ 1391 w 5666"/>
              <a:gd name="T121" fmla="*/ 493 h 5666"/>
              <a:gd name="T122" fmla="*/ 1914 w 5666"/>
              <a:gd name="T123" fmla="*/ 186 h 5666"/>
              <a:gd name="T124" fmla="*/ 2512 w 5666"/>
              <a:gd name="T125" fmla="*/ 23 h 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66" h="5666">
                <a:moveTo>
                  <a:pt x="5431" y="2833"/>
                </a:moveTo>
                <a:lnTo>
                  <a:pt x="5489" y="2924"/>
                </a:lnTo>
                <a:lnTo>
                  <a:pt x="5542" y="3019"/>
                </a:lnTo>
                <a:lnTo>
                  <a:pt x="5585" y="3116"/>
                </a:lnTo>
                <a:lnTo>
                  <a:pt x="5619" y="3218"/>
                </a:lnTo>
                <a:lnTo>
                  <a:pt x="5645" y="3322"/>
                </a:lnTo>
                <a:lnTo>
                  <a:pt x="5661" y="3431"/>
                </a:lnTo>
                <a:lnTo>
                  <a:pt x="5666" y="3542"/>
                </a:lnTo>
                <a:lnTo>
                  <a:pt x="5661" y="3652"/>
                </a:lnTo>
                <a:lnTo>
                  <a:pt x="5645" y="3760"/>
                </a:lnTo>
                <a:lnTo>
                  <a:pt x="5619" y="3865"/>
                </a:lnTo>
                <a:lnTo>
                  <a:pt x="5585" y="3966"/>
                </a:lnTo>
                <a:lnTo>
                  <a:pt x="5542" y="4064"/>
                </a:lnTo>
                <a:lnTo>
                  <a:pt x="5489" y="4159"/>
                </a:lnTo>
                <a:lnTo>
                  <a:pt x="5431" y="4250"/>
                </a:lnTo>
                <a:lnTo>
                  <a:pt x="5431" y="2833"/>
                </a:lnTo>
                <a:close/>
                <a:moveTo>
                  <a:pt x="235" y="2833"/>
                </a:moveTo>
                <a:lnTo>
                  <a:pt x="235" y="4250"/>
                </a:lnTo>
                <a:lnTo>
                  <a:pt x="177" y="4159"/>
                </a:lnTo>
                <a:lnTo>
                  <a:pt x="124" y="4064"/>
                </a:lnTo>
                <a:lnTo>
                  <a:pt x="81" y="3966"/>
                </a:lnTo>
                <a:lnTo>
                  <a:pt x="46" y="3865"/>
                </a:lnTo>
                <a:lnTo>
                  <a:pt x="21" y="3760"/>
                </a:lnTo>
                <a:lnTo>
                  <a:pt x="5" y="3652"/>
                </a:lnTo>
                <a:lnTo>
                  <a:pt x="0" y="3542"/>
                </a:lnTo>
                <a:lnTo>
                  <a:pt x="5" y="3431"/>
                </a:lnTo>
                <a:lnTo>
                  <a:pt x="21" y="3322"/>
                </a:lnTo>
                <a:lnTo>
                  <a:pt x="46" y="3218"/>
                </a:lnTo>
                <a:lnTo>
                  <a:pt x="81" y="3116"/>
                </a:lnTo>
                <a:lnTo>
                  <a:pt x="124" y="3019"/>
                </a:lnTo>
                <a:lnTo>
                  <a:pt x="177" y="2924"/>
                </a:lnTo>
                <a:lnTo>
                  <a:pt x="235" y="2833"/>
                </a:lnTo>
                <a:close/>
                <a:moveTo>
                  <a:pt x="2833" y="0"/>
                </a:moveTo>
                <a:lnTo>
                  <a:pt x="2994" y="5"/>
                </a:lnTo>
                <a:lnTo>
                  <a:pt x="3154" y="23"/>
                </a:lnTo>
                <a:lnTo>
                  <a:pt x="3308" y="48"/>
                </a:lnTo>
                <a:lnTo>
                  <a:pt x="3461" y="84"/>
                </a:lnTo>
                <a:lnTo>
                  <a:pt x="3609" y="131"/>
                </a:lnTo>
                <a:lnTo>
                  <a:pt x="3751" y="186"/>
                </a:lnTo>
                <a:lnTo>
                  <a:pt x="3890" y="249"/>
                </a:lnTo>
                <a:lnTo>
                  <a:pt x="4024" y="323"/>
                </a:lnTo>
                <a:lnTo>
                  <a:pt x="4153" y="404"/>
                </a:lnTo>
                <a:lnTo>
                  <a:pt x="4275" y="493"/>
                </a:lnTo>
                <a:lnTo>
                  <a:pt x="4392" y="589"/>
                </a:lnTo>
                <a:lnTo>
                  <a:pt x="4502" y="692"/>
                </a:lnTo>
                <a:lnTo>
                  <a:pt x="4605" y="802"/>
                </a:lnTo>
                <a:lnTo>
                  <a:pt x="4701" y="919"/>
                </a:lnTo>
                <a:lnTo>
                  <a:pt x="4790" y="1041"/>
                </a:lnTo>
                <a:lnTo>
                  <a:pt x="4871" y="1169"/>
                </a:lnTo>
                <a:lnTo>
                  <a:pt x="4945" y="1303"/>
                </a:lnTo>
                <a:lnTo>
                  <a:pt x="5008" y="1442"/>
                </a:lnTo>
                <a:lnTo>
                  <a:pt x="5063" y="1585"/>
                </a:lnTo>
                <a:lnTo>
                  <a:pt x="5109" y="1733"/>
                </a:lnTo>
                <a:lnTo>
                  <a:pt x="5146" y="1885"/>
                </a:lnTo>
                <a:lnTo>
                  <a:pt x="5171" y="2040"/>
                </a:lnTo>
                <a:lnTo>
                  <a:pt x="5188" y="2200"/>
                </a:lnTo>
                <a:lnTo>
                  <a:pt x="5194" y="2361"/>
                </a:lnTo>
                <a:lnTo>
                  <a:pt x="5194" y="4250"/>
                </a:lnTo>
                <a:lnTo>
                  <a:pt x="5188" y="4298"/>
                </a:lnTo>
                <a:lnTo>
                  <a:pt x="5175" y="4342"/>
                </a:lnTo>
                <a:lnTo>
                  <a:pt x="5154" y="4382"/>
                </a:lnTo>
                <a:lnTo>
                  <a:pt x="5125" y="4416"/>
                </a:lnTo>
                <a:lnTo>
                  <a:pt x="5089" y="4445"/>
                </a:lnTo>
                <a:lnTo>
                  <a:pt x="5049" y="4468"/>
                </a:lnTo>
                <a:lnTo>
                  <a:pt x="5005" y="4481"/>
                </a:lnTo>
                <a:lnTo>
                  <a:pt x="4958" y="4485"/>
                </a:lnTo>
                <a:lnTo>
                  <a:pt x="4888" y="4485"/>
                </a:lnTo>
                <a:lnTo>
                  <a:pt x="4847" y="4605"/>
                </a:lnTo>
                <a:lnTo>
                  <a:pt x="4799" y="4720"/>
                </a:lnTo>
                <a:lnTo>
                  <a:pt x="4740" y="4832"/>
                </a:lnTo>
                <a:lnTo>
                  <a:pt x="4675" y="4936"/>
                </a:lnTo>
                <a:lnTo>
                  <a:pt x="4601" y="5038"/>
                </a:lnTo>
                <a:lnTo>
                  <a:pt x="4521" y="5130"/>
                </a:lnTo>
                <a:lnTo>
                  <a:pt x="4433" y="5220"/>
                </a:lnTo>
                <a:lnTo>
                  <a:pt x="4340" y="5300"/>
                </a:lnTo>
                <a:lnTo>
                  <a:pt x="4241" y="5374"/>
                </a:lnTo>
                <a:lnTo>
                  <a:pt x="4136" y="5441"/>
                </a:lnTo>
                <a:lnTo>
                  <a:pt x="4026" y="5499"/>
                </a:lnTo>
                <a:lnTo>
                  <a:pt x="3911" y="5549"/>
                </a:lnTo>
                <a:lnTo>
                  <a:pt x="3791" y="5590"/>
                </a:lnTo>
                <a:lnTo>
                  <a:pt x="3667" y="5625"/>
                </a:lnTo>
                <a:lnTo>
                  <a:pt x="3542" y="5647"/>
                </a:lnTo>
                <a:lnTo>
                  <a:pt x="3305" y="5666"/>
                </a:lnTo>
                <a:lnTo>
                  <a:pt x="2833" y="5666"/>
                </a:lnTo>
                <a:lnTo>
                  <a:pt x="2785" y="5661"/>
                </a:lnTo>
                <a:lnTo>
                  <a:pt x="2740" y="5647"/>
                </a:lnTo>
                <a:lnTo>
                  <a:pt x="2701" y="5627"/>
                </a:lnTo>
                <a:lnTo>
                  <a:pt x="2666" y="5597"/>
                </a:lnTo>
                <a:lnTo>
                  <a:pt x="2637" y="5561"/>
                </a:lnTo>
                <a:lnTo>
                  <a:pt x="2615" y="5522"/>
                </a:lnTo>
                <a:lnTo>
                  <a:pt x="2601" y="5477"/>
                </a:lnTo>
                <a:lnTo>
                  <a:pt x="2596" y="5431"/>
                </a:lnTo>
                <a:lnTo>
                  <a:pt x="2601" y="5383"/>
                </a:lnTo>
                <a:lnTo>
                  <a:pt x="2615" y="5338"/>
                </a:lnTo>
                <a:lnTo>
                  <a:pt x="2637" y="5299"/>
                </a:lnTo>
                <a:lnTo>
                  <a:pt x="2666" y="5263"/>
                </a:lnTo>
                <a:lnTo>
                  <a:pt x="2701" y="5233"/>
                </a:lnTo>
                <a:lnTo>
                  <a:pt x="2740" y="5213"/>
                </a:lnTo>
                <a:lnTo>
                  <a:pt x="2785" y="5199"/>
                </a:lnTo>
                <a:lnTo>
                  <a:pt x="2833" y="5194"/>
                </a:lnTo>
                <a:lnTo>
                  <a:pt x="3305" y="5194"/>
                </a:lnTo>
                <a:lnTo>
                  <a:pt x="3353" y="5199"/>
                </a:lnTo>
                <a:lnTo>
                  <a:pt x="3398" y="5213"/>
                </a:lnTo>
                <a:lnTo>
                  <a:pt x="3437" y="5233"/>
                </a:lnTo>
                <a:lnTo>
                  <a:pt x="3472" y="5263"/>
                </a:lnTo>
                <a:lnTo>
                  <a:pt x="3501" y="5299"/>
                </a:lnTo>
                <a:lnTo>
                  <a:pt x="3523" y="5338"/>
                </a:lnTo>
                <a:lnTo>
                  <a:pt x="3537" y="5383"/>
                </a:lnTo>
                <a:lnTo>
                  <a:pt x="3542" y="5431"/>
                </a:lnTo>
                <a:lnTo>
                  <a:pt x="3537" y="5472"/>
                </a:lnTo>
                <a:lnTo>
                  <a:pt x="3542" y="5469"/>
                </a:lnTo>
                <a:lnTo>
                  <a:pt x="3655" y="5445"/>
                </a:lnTo>
                <a:lnTo>
                  <a:pt x="3767" y="5414"/>
                </a:lnTo>
                <a:lnTo>
                  <a:pt x="3875" y="5372"/>
                </a:lnTo>
                <a:lnTo>
                  <a:pt x="3980" y="5324"/>
                </a:lnTo>
                <a:lnTo>
                  <a:pt x="4078" y="5269"/>
                </a:lnTo>
                <a:lnTo>
                  <a:pt x="4172" y="5206"/>
                </a:lnTo>
                <a:lnTo>
                  <a:pt x="4261" y="5135"/>
                </a:lnTo>
                <a:lnTo>
                  <a:pt x="4344" y="5060"/>
                </a:lnTo>
                <a:lnTo>
                  <a:pt x="4421" y="4976"/>
                </a:lnTo>
                <a:lnTo>
                  <a:pt x="4491" y="4888"/>
                </a:lnTo>
                <a:lnTo>
                  <a:pt x="4555" y="4796"/>
                </a:lnTo>
                <a:lnTo>
                  <a:pt x="4612" y="4696"/>
                </a:lnTo>
                <a:lnTo>
                  <a:pt x="4661" y="4593"/>
                </a:lnTo>
                <a:lnTo>
                  <a:pt x="4703" y="4485"/>
                </a:lnTo>
                <a:lnTo>
                  <a:pt x="4703" y="4483"/>
                </a:lnTo>
                <a:lnTo>
                  <a:pt x="4636" y="4476"/>
                </a:lnTo>
                <a:lnTo>
                  <a:pt x="4570" y="4459"/>
                </a:lnTo>
                <a:lnTo>
                  <a:pt x="4510" y="4435"/>
                </a:lnTo>
                <a:lnTo>
                  <a:pt x="4455" y="4402"/>
                </a:lnTo>
                <a:lnTo>
                  <a:pt x="4404" y="4363"/>
                </a:lnTo>
                <a:lnTo>
                  <a:pt x="4359" y="4317"/>
                </a:lnTo>
                <a:lnTo>
                  <a:pt x="4321" y="4265"/>
                </a:lnTo>
                <a:lnTo>
                  <a:pt x="4290" y="4208"/>
                </a:lnTo>
                <a:lnTo>
                  <a:pt x="4268" y="4147"/>
                </a:lnTo>
                <a:lnTo>
                  <a:pt x="4254" y="4081"/>
                </a:lnTo>
                <a:lnTo>
                  <a:pt x="4249" y="4014"/>
                </a:lnTo>
                <a:lnTo>
                  <a:pt x="4249" y="3070"/>
                </a:lnTo>
                <a:lnTo>
                  <a:pt x="4254" y="3000"/>
                </a:lnTo>
                <a:lnTo>
                  <a:pt x="4270" y="2933"/>
                </a:lnTo>
                <a:lnTo>
                  <a:pt x="4294" y="2871"/>
                </a:lnTo>
                <a:lnTo>
                  <a:pt x="4325" y="2813"/>
                </a:lnTo>
                <a:lnTo>
                  <a:pt x="4364" y="2759"/>
                </a:lnTo>
                <a:lnTo>
                  <a:pt x="4412" y="2713"/>
                </a:lnTo>
                <a:lnTo>
                  <a:pt x="4464" y="2673"/>
                </a:lnTo>
                <a:lnTo>
                  <a:pt x="4522" y="2641"/>
                </a:lnTo>
                <a:lnTo>
                  <a:pt x="4586" y="2617"/>
                </a:lnTo>
                <a:lnTo>
                  <a:pt x="4651" y="2601"/>
                </a:lnTo>
                <a:lnTo>
                  <a:pt x="4721" y="2596"/>
                </a:lnTo>
                <a:lnTo>
                  <a:pt x="4780" y="2596"/>
                </a:lnTo>
                <a:lnTo>
                  <a:pt x="4780" y="2361"/>
                </a:lnTo>
                <a:lnTo>
                  <a:pt x="4775" y="2215"/>
                </a:lnTo>
                <a:lnTo>
                  <a:pt x="4759" y="2074"/>
                </a:lnTo>
                <a:lnTo>
                  <a:pt x="4733" y="1935"/>
                </a:lnTo>
                <a:lnTo>
                  <a:pt x="4697" y="1800"/>
                </a:lnTo>
                <a:lnTo>
                  <a:pt x="4653" y="1667"/>
                </a:lnTo>
                <a:lnTo>
                  <a:pt x="4600" y="1540"/>
                </a:lnTo>
                <a:lnTo>
                  <a:pt x="4536" y="1418"/>
                </a:lnTo>
                <a:lnTo>
                  <a:pt x="4466" y="1302"/>
                </a:lnTo>
                <a:lnTo>
                  <a:pt x="4388" y="1190"/>
                </a:lnTo>
                <a:lnTo>
                  <a:pt x="4303" y="1084"/>
                </a:lnTo>
                <a:lnTo>
                  <a:pt x="4210" y="984"/>
                </a:lnTo>
                <a:lnTo>
                  <a:pt x="4110" y="891"/>
                </a:lnTo>
                <a:lnTo>
                  <a:pt x="4004" y="806"/>
                </a:lnTo>
                <a:lnTo>
                  <a:pt x="3892" y="728"/>
                </a:lnTo>
                <a:lnTo>
                  <a:pt x="3775" y="658"/>
                </a:lnTo>
                <a:lnTo>
                  <a:pt x="3654" y="594"/>
                </a:lnTo>
                <a:lnTo>
                  <a:pt x="3526" y="541"/>
                </a:lnTo>
                <a:lnTo>
                  <a:pt x="3394" y="496"/>
                </a:lnTo>
                <a:lnTo>
                  <a:pt x="3259" y="460"/>
                </a:lnTo>
                <a:lnTo>
                  <a:pt x="3120" y="435"/>
                </a:lnTo>
                <a:lnTo>
                  <a:pt x="2979" y="419"/>
                </a:lnTo>
                <a:lnTo>
                  <a:pt x="2833" y="414"/>
                </a:lnTo>
                <a:lnTo>
                  <a:pt x="2687" y="419"/>
                </a:lnTo>
                <a:lnTo>
                  <a:pt x="2546" y="435"/>
                </a:lnTo>
                <a:lnTo>
                  <a:pt x="2407" y="460"/>
                </a:lnTo>
                <a:lnTo>
                  <a:pt x="2271" y="496"/>
                </a:lnTo>
                <a:lnTo>
                  <a:pt x="2139" y="541"/>
                </a:lnTo>
                <a:lnTo>
                  <a:pt x="2012" y="594"/>
                </a:lnTo>
                <a:lnTo>
                  <a:pt x="1890" y="658"/>
                </a:lnTo>
                <a:lnTo>
                  <a:pt x="1774" y="728"/>
                </a:lnTo>
                <a:lnTo>
                  <a:pt x="1662" y="806"/>
                </a:lnTo>
                <a:lnTo>
                  <a:pt x="1555" y="891"/>
                </a:lnTo>
                <a:lnTo>
                  <a:pt x="1456" y="984"/>
                </a:lnTo>
                <a:lnTo>
                  <a:pt x="1363" y="1084"/>
                </a:lnTo>
                <a:lnTo>
                  <a:pt x="1277" y="1190"/>
                </a:lnTo>
                <a:lnTo>
                  <a:pt x="1200" y="1302"/>
                </a:lnTo>
                <a:lnTo>
                  <a:pt x="1130" y="1418"/>
                </a:lnTo>
                <a:lnTo>
                  <a:pt x="1066" y="1540"/>
                </a:lnTo>
                <a:lnTo>
                  <a:pt x="1013" y="1667"/>
                </a:lnTo>
                <a:lnTo>
                  <a:pt x="968" y="1800"/>
                </a:lnTo>
                <a:lnTo>
                  <a:pt x="932" y="1935"/>
                </a:lnTo>
                <a:lnTo>
                  <a:pt x="907" y="2074"/>
                </a:lnTo>
                <a:lnTo>
                  <a:pt x="891" y="2215"/>
                </a:lnTo>
                <a:lnTo>
                  <a:pt x="886" y="2361"/>
                </a:lnTo>
                <a:lnTo>
                  <a:pt x="886" y="2596"/>
                </a:lnTo>
                <a:lnTo>
                  <a:pt x="944" y="2596"/>
                </a:lnTo>
                <a:lnTo>
                  <a:pt x="1015" y="2601"/>
                </a:lnTo>
                <a:lnTo>
                  <a:pt x="1080" y="2617"/>
                </a:lnTo>
                <a:lnTo>
                  <a:pt x="1143" y="2641"/>
                </a:lnTo>
                <a:lnTo>
                  <a:pt x="1202" y="2673"/>
                </a:lnTo>
                <a:lnTo>
                  <a:pt x="1253" y="2713"/>
                </a:lnTo>
                <a:lnTo>
                  <a:pt x="1301" y="2759"/>
                </a:lnTo>
                <a:lnTo>
                  <a:pt x="1341" y="2813"/>
                </a:lnTo>
                <a:lnTo>
                  <a:pt x="1372" y="2871"/>
                </a:lnTo>
                <a:lnTo>
                  <a:pt x="1396" y="2933"/>
                </a:lnTo>
                <a:lnTo>
                  <a:pt x="1411" y="3000"/>
                </a:lnTo>
                <a:lnTo>
                  <a:pt x="1416" y="3070"/>
                </a:lnTo>
                <a:lnTo>
                  <a:pt x="1416" y="4014"/>
                </a:lnTo>
                <a:lnTo>
                  <a:pt x="1411" y="4083"/>
                </a:lnTo>
                <a:lnTo>
                  <a:pt x="1396" y="4150"/>
                </a:lnTo>
                <a:lnTo>
                  <a:pt x="1372" y="4212"/>
                </a:lnTo>
                <a:lnTo>
                  <a:pt x="1341" y="4270"/>
                </a:lnTo>
                <a:lnTo>
                  <a:pt x="1301" y="4323"/>
                </a:lnTo>
                <a:lnTo>
                  <a:pt x="1253" y="4370"/>
                </a:lnTo>
                <a:lnTo>
                  <a:pt x="1202" y="4409"/>
                </a:lnTo>
                <a:lnTo>
                  <a:pt x="1143" y="4442"/>
                </a:lnTo>
                <a:lnTo>
                  <a:pt x="1080" y="4466"/>
                </a:lnTo>
                <a:lnTo>
                  <a:pt x="1015" y="4481"/>
                </a:lnTo>
                <a:lnTo>
                  <a:pt x="944" y="4485"/>
                </a:lnTo>
                <a:lnTo>
                  <a:pt x="707" y="4485"/>
                </a:lnTo>
                <a:lnTo>
                  <a:pt x="661" y="4481"/>
                </a:lnTo>
                <a:lnTo>
                  <a:pt x="616" y="4468"/>
                </a:lnTo>
                <a:lnTo>
                  <a:pt x="577" y="4445"/>
                </a:lnTo>
                <a:lnTo>
                  <a:pt x="541" y="4416"/>
                </a:lnTo>
                <a:lnTo>
                  <a:pt x="512" y="4382"/>
                </a:lnTo>
                <a:lnTo>
                  <a:pt x="491" y="4342"/>
                </a:lnTo>
                <a:lnTo>
                  <a:pt x="477" y="4298"/>
                </a:lnTo>
                <a:lnTo>
                  <a:pt x="472" y="4250"/>
                </a:lnTo>
                <a:lnTo>
                  <a:pt x="472" y="2361"/>
                </a:lnTo>
                <a:lnTo>
                  <a:pt x="477" y="2200"/>
                </a:lnTo>
                <a:lnTo>
                  <a:pt x="494" y="2040"/>
                </a:lnTo>
                <a:lnTo>
                  <a:pt x="520" y="1885"/>
                </a:lnTo>
                <a:lnTo>
                  <a:pt x="556" y="1733"/>
                </a:lnTo>
                <a:lnTo>
                  <a:pt x="603" y="1585"/>
                </a:lnTo>
                <a:lnTo>
                  <a:pt x="658" y="1442"/>
                </a:lnTo>
                <a:lnTo>
                  <a:pt x="721" y="1303"/>
                </a:lnTo>
                <a:lnTo>
                  <a:pt x="795" y="1169"/>
                </a:lnTo>
                <a:lnTo>
                  <a:pt x="876" y="1041"/>
                </a:lnTo>
                <a:lnTo>
                  <a:pt x="963" y="919"/>
                </a:lnTo>
                <a:lnTo>
                  <a:pt x="1061" y="802"/>
                </a:lnTo>
                <a:lnTo>
                  <a:pt x="1164" y="692"/>
                </a:lnTo>
                <a:lnTo>
                  <a:pt x="1274" y="589"/>
                </a:lnTo>
                <a:lnTo>
                  <a:pt x="1391" y="493"/>
                </a:lnTo>
                <a:lnTo>
                  <a:pt x="1513" y="404"/>
                </a:lnTo>
                <a:lnTo>
                  <a:pt x="1641" y="323"/>
                </a:lnTo>
                <a:lnTo>
                  <a:pt x="1775" y="249"/>
                </a:lnTo>
                <a:lnTo>
                  <a:pt x="1914" y="186"/>
                </a:lnTo>
                <a:lnTo>
                  <a:pt x="2057" y="131"/>
                </a:lnTo>
                <a:lnTo>
                  <a:pt x="2204" y="84"/>
                </a:lnTo>
                <a:lnTo>
                  <a:pt x="2357" y="48"/>
                </a:lnTo>
                <a:lnTo>
                  <a:pt x="2512" y="23"/>
                </a:lnTo>
                <a:lnTo>
                  <a:pt x="2671" y="5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0" name="Freeform 67"/>
          <p:cNvSpPr>
            <a:spLocks noChangeAspect="1" noEditPoints="1"/>
          </p:cNvSpPr>
          <p:nvPr/>
        </p:nvSpPr>
        <p:spPr bwMode="auto">
          <a:xfrm>
            <a:off x="6449244" y="2968879"/>
            <a:ext cx="348341" cy="310896"/>
          </a:xfrm>
          <a:custGeom>
            <a:avLst/>
            <a:gdLst>
              <a:gd name="T0" fmla="*/ 72 w 144"/>
              <a:gd name="T1" fmla="*/ 99 h 128"/>
              <a:gd name="T2" fmla="*/ 58 w 144"/>
              <a:gd name="T3" fmla="*/ 114 h 128"/>
              <a:gd name="T4" fmla="*/ 72 w 144"/>
              <a:gd name="T5" fmla="*/ 128 h 128"/>
              <a:gd name="T6" fmla="*/ 87 w 144"/>
              <a:gd name="T7" fmla="*/ 114 h 128"/>
              <a:gd name="T8" fmla="*/ 72 w 144"/>
              <a:gd name="T9" fmla="*/ 99 h 128"/>
              <a:gd name="T10" fmla="*/ 41 w 144"/>
              <a:gd name="T11" fmla="*/ 82 h 128"/>
              <a:gd name="T12" fmla="*/ 51 w 144"/>
              <a:gd name="T13" fmla="*/ 93 h 128"/>
              <a:gd name="T14" fmla="*/ 93 w 144"/>
              <a:gd name="T15" fmla="*/ 93 h 128"/>
              <a:gd name="T16" fmla="*/ 103 w 144"/>
              <a:gd name="T17" fmla="*/ 82 h 128"/>
              <a:gd name="T18" fmla="*/ 41 w 144"/>
              <a:gd name="T19" fmla="*/ 82 h 128"/>
              <a:gd name="T20" fmla="*/ 20 w 144"/>
              <a:gd name="T21" fmla="*/ 61 h 128"/>
              <a:gd name="T22" fmla="*/ 31 w 144"/>
              <a:gd name="T23" fmla="*/ 72 h 128"/>
              <a:gd name="T24" fmla="*/ 113 w 144"/>
              <a:gd name="T25" fmla="*/ 72 h 128"/>
              <a:gd name="T26" fmla="*/ 124 w 144"/>
              <a:gd name="T27" fmla="*/ 61 h 128"/>
              <a:gd name="T28" fmla="*/ 20 w 144"/>
              <a:gd name="T29" fmla="*/ 61 h 128"/>
              <a:gd name="T30" fmla="*/ 0 w 144"/>
              <a:gd name="T31" fmla="*/ 41 h 128"/>
              <a:gd name="T32" fmla="*/ 10 w 144"/>
              <a:gd name="T33" fmla="*/ 51 h 128"/>
              <a:gd name="T34" fmla="*/ 134 w 144"/>
              <a:gd name="T35" fmla="*/ 51 h 128"/>
              <a:gd name="T36" fmla="*/ 144 w 144"/>
              <a:gd name="T37" fmla="*/ 41 h 128"/>
              <a:gd name="T38" fmla="*/ 0 w 144"/>
              <a:gd name="T39" fmla="*/ 4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28">
                <a:moveTo>
                  <a:pt x="72" y="99"/>
                </a:moveTo>
                <a:cubicBezTo>
                  <a:pt x="64" y="99"/>
                  <a:pt x="58" y="105"/>
                  <a:pt x="58" y="114"/>
                </a:cubicBezTo>
                <a:cubicBezTo>
                  <a:pt x="58" y="122"/>
                  <a:pt x="64" y="128"/>
                  <a:pt x="72" y="128"/>
                </a:cubicBezTo>
                <a:cubicBezTo>
                  <a:pt x="80" y="128"/>
                  <a:pt x="87" y="122"/>
                  <a:pt x="87" y="114"/>
                </a:cubicBezTo>
                <a:cubicBezTo>
                  <a:pt x="87" y="105"/>
                  <a:pt x="80" y="99"/>
                  <a:pt x="72" y="99"/>
                </a:cubicBezTo>
                <a:close/>
                <a:moveTo>
                  <a:pt x="41" y="82"/>
                </a:moveTo>
                <a:cubicBezTo>
                  <a:pt x="51" y="93"/>
                  <a:pt x="51" y="93"/>
                  <a:pt x="51" y="93"/>
                </a:cubicBezTo>
                <a:cubicBezTo>
                  <a:pt x="63" y="81"/>
                  <a:pt x="81" y="81"/>
                  <a:pt x="93" y="93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86" y="65"/>
                  <a:pt x="58" y="65"/>
                  <a:pt x="41" y="82"/>
                </a:cubicBezTo>
                <a:close/>
                <a:moveTo>
                  <a:pt x="20" y="61"/>
                </a:moveTo>
                <a:cubicBezTo>
                  <a:pt x="31" y="72"/>
                  <a:pt x="31" y="72"/>
                  <a:pt x="31" y="72"/>
                </a:cubicBezTo>
                <a:cubicBezTo>
                  <a:pt x="54" y="49"/>
                  <a:pt x="91" y="49"/>
                  <a:pt x="113" y="72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95" y="33"/>
                  <a:pt x="49" y="33"/>
                  <a:pt x="20" y="61"/>
                </a:cubicBezTo>
                <a:close/>
                <a:moveTo>
                  <a:pt x="0" y="41"/>
                </a:moveTo>
                <a:cubicBezTo>
                  <a:pt x="10" y="51"/>
                  <a:pt x="10" y="51"/>
                  <a:pt x="10" y="51"/>
                </a:cubicBezTo>
                <a:cubicBezTo>
                  <a:pt x="44" y="16"/>
                  <a:pt x="100" y="16"/>
                  <a:pt x="134" y="5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04" y="0"/>
                  <a:pt x="40" y="0"/>
                  <a:pt x="0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1" name="Freeform 69"/>
          <p:cNvSpPr>
            <a:spLocks noChangeAspect="1" noEditPoints="1"/>
          </p:cNvSpPr>
          <p:nvPr/>
        </p:nvSpPr>
        <p:spPr bwMode="auto">
          <a:xfrm>
            <a:off x="6980919" y="3014599"/>
            <a:ext cx="264068" cy="265176"/>
          </a:xfrm>
          <a:custGeom>
            <a:avLst/>
            <a:gdLst>
              <a:gd name="T0" fmla="*/ 0 w 112"/>
              <a:gd name="T1" fmla="*/ 0 h 112"/>
              <a:gd name="T2" fmla="*/ 0 w 112"/>
              <a:gd name="T3" fmla="*/ 18 h 112"/>
              <a:gd name="T4" fmla="*/ 95 w 112"/>
              <a:gd name="T5" fmla="*/ 112 h 112"/>
              <a:gd name="T6" fmla="*/ 112 w 112"/>
              <a:gd name="T7" fmla="*/ 112 h 112"/>
              <a:gd name="T8" fmla="*/ 0 w 112"/>
              <a:gd name="T9" fmla="*/ 0 h 112"/>
              <a:gd name="T10" fmla="*/ 0 w 112"/>
              <a:gd name="T11" fmla="*/ 35 h 112"/>
              <a:gd name="T12" fmla="*/ 0 w 112"/>
              <a:gd name="T13" fmla="*/ 53 h 112"/>
              <a:gd name="T14" fmla="*/ 60 w 112"/>
              <a:gd name="T15" fmla="*/ 112 h 112"/>
              <a:gd name="T16" fmla="*/ 77 w 112"/>
              <a:gd name="T17" fmla="*/ 112 h 112"/>
              <a:gd name="T18" fmla="*/ 0 w 112"/>
              <a:gd name="T19" fmla="*/ 35 h 112"/>
              <a:gd name="T20" fmla="*/ 17 w 112"/>
              <a:gd name="T21" fmla="*/ 79 h 112"/>
              <a:gd name="T22" fmla="*/ 0 w 112"/>
              <a:gd name="T23" fmla="*/ 96 h 112"/>
              <a:gd name="T24" fmla="*/ 17 w 112"/>
              <a:gd name="T25" fmla="*/ 112 h 112"/>
              <a:gd name="T26" fmla="*/ 33 w 112"/>
              <a:gd name="T27" fmla="*/ 96 h 112"/>
              <a:gd name="T28" fmla="*/ 17 w 112"/>
              <a:gd name="T2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112"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52" y="18"/>
                  <a:pt x="95" y="60"/>
                  <a:pt x="95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2" y="50"/>
                  <a:pt x="62" y="0"/>
                  <a:pt x="0" y="0"/>
                </a:cubicBezTo>
                <a:close/>
                <a:moveTo>
                  <a:pt x="0" y="35"/>
                </a:moveTo>
                <a:cubicBezTo>
                  <a:pt x="0" y="53"/>
                  <a:pt x="0" y="53"/>
                  <a:pt x="0" y="53"/>
                </a:cubicBezTo>
                <a:cubicBezTo>
                  <a:pt x="33" y="53"/>
                  <a:pt x="60" y="79"/>
                  <a:pt x="60" y="112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7" y="70"/>
                  <a:pt x="43" y="35"/>
                  <a:pt x="0" y="35"/>
                </a:cubicBezTo>
                <a:close/>
                <a:moveTo>
                  <a:pt x="17" y="79"/>
                </a:moveTo>
                <a:cubicBezTo>
                  <a:pt x="7" y="79"/>
                  <a:pt x="0" y="86"/>
                  <a:pt x="0" y="96"/>
                </a:cubicBezTo>
                <a:cubicBezTo>
                  <a:pt x="0" y="105"/>
                  <a:pt x="7" y="112"/>
                  <a:pt x="17" y="112"/>
                </a:cubicBezTo>
                <a:cubicBezTo>
                  <a:pt x="26" y="112"/>
                  <a:pt x="33" y="105"/>
                  <a:pt x="33" y="96"/>
                </a:cubicBezTo>
                <a:cubicBezTo>
                  <a:pt x="33" y="86"/>
                  <a:pt x="26" y="79"/>
                  <a:pt x="17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2" name="Freeform 45"/>
          <p:cNvSpPr>
            <a:spLocks noChangeAspect="1" noEditPoints="1"/>
          </p:cNvSpPr>
          <p:nvPr/>
        </p:nvSpPr>
        <p:spPr bwMode="auto">
          <a:xfrm>
            <a:off x="6814095" y="2291842"/>
            <a:ext cx="219038" cy="365760"/>
          </a:xfrm>
          <a:custGeom>
            <a:avLst/>
            <a:gdLst>
              <a:gd name="T0" fmla="*/ 130 w 327"/>
              <a:gd name="T1" fmla="*/ 244 h 560"/>
              <a:gd name="T2" fmla="*/ 130 w 327"/>
              <a:gd name="T3" fmla="*/ 244 h 560"/>
              <a:gd name="T4" fmla="*/ 82 w 327"/>
              <a:gd name="T5" fmla="*/ 219 h 560"/>
              <a:gd name="T6" fmla="*/ 107 w 327"/>
              <a:gd name="T7" fmla="*/ 171 h 560"/>
              <a:gd name="T8" fmla="*/ 154 w 327"/>
              <a:gd name="T9" fmla="*/ 196 h 560"/>
              <a:gd name="T10" fmla="*/ 130 w 327"/>
              <a:gd name="T11" fmla="*/ 244 h 560"/>
              <a:gd name="T12" fmla="*/ 307 w 327"/>
              <a:gd name="T13" fmla="*/ 393 h 560"/>
              <a:gd name="T14" fmla="*/ 307 w 327"/>
              <a:gd name="T15" fmla="*/ 393 h 560"/>
              <a:gd name="T16" fmla="*/ 235 w 327"/>
              <a:gd name="T17" fmla="*/ 188 h 560"/>
              <a:gd name="T18" fmla="*/ 97 w 327"/>
              <a:gd name="T19" fmla="*/ 116 h 560"/>
              <a:gd name="T20" fmla="*/ 43 w 327"/>
              <a:gd name="T21" fmla="*/ 12 h 560"/>
              <a:gd name="T22" fmla="*/ 18 w 327"/>
              <a:gd name="T23" fmla="*/ 5 h 560"/>
              <a:gd name="T24" fmla="*/ 10 w 327"/>
              <a:gd name="T25" fmla="*/ 30 h 560"/>
              <a:gd name="T26" fmla="*/ 62 w 327"/>
              <a:gd name="T27" fmla="*/ 132 h 560"/>
              <a:gd name="T28" fmla="*/ 12 w 327"/>
              <a:gd name="T29" fmla="*/ 262 h 560"/>
              <a:gd name="T30" fmla="*/ 71 w 327"/>
              <a:gd name="T31" fmla="*/ 471 h 560"/>
              <a:gd name="T32" fmla="*/ 222 w 327"/>
              <a:gd name="T33" fmla="*/ 539 h 560"/>
              <a:gd name="T34" fmla="*/ 307 w 327"/>
              <a:gd name="T35" fmla="*/ 393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7" h="560">
                <a:moveTo>
                  <a:pt x="130" y="244"/>
                </a:moveTo>
                <a:lnTo>
                  <a:pt x="130" y="244"/>
                </a:lnTo>
                <a:cubicBezTo>
                  <a:pt x="110" y="251"/>
                  <a:pt x="89" y="240"/>
                  <a:pt x="82" y="219"/>
                </a:cubicBezTo>
                <a:cubicBezTo>
                  <a:pt x="76" y="199"/>
                  <a:pt x="87" y="177"/>
                  <a:pt x="107" y="171"/>
                </a:cubicBezTo>
                <a:cubicBezTo>
                  <a:pt x="127" y="164"/>
                  <a:pt x="148" y="175"/>
                  <a:pt x="154" y="196"/>
                </a:cubicBezTo>
                <a:cubicBezTo>
                  <a:pt x="161" y="216"/>
                  <a:pt x="150" y="238"/>
                  <a:pt x="130" y="244"/>
                </a:cubicBezTo>
                <a:close/>
                <a:moveTo>
                  <a:pt x="307" y="393"/>
                </a:moveTo>
                <a:lnTo>
                  <a:pt x="307" y="393"/>
                </a:lnTo>
                <a:lnTo>
                  <a:pt x="235" y="188"/>
                </a:lnTo>
                <a:cubicBezTo>
                  <a:pt x="216" y="132"/>
                  <a:pt x="155" y="101"/>
                  <a:pt x="97" y="116"/>
                </a:cubicBezTo>
                <a:lnTo>
                  <a:pt x="43" y="12"/>
                </a:lnTo>
                <a:cubicBezTo>
                  <a:pt x="38" y="4"/>
                  <a:pt x="27" y="0"/>
                  <a:pt x="18" y="5"/>
                </a:cubicBezTo>
                <a:cubicBezTo>
                  <a:pt x="8" y="9"/>
                  <a:pt x="6" y="21"/>
                  <a:pt x="10" y="30"/>
                </a:cubicBezTo>
                <a:lnTo>
                  <a:pt x="62" y="132"/>
                </a:lnTo>
                <a:cubicBezTo>
                  <a:pt x="20" y="160"/>
                  <a:pt x="0" y="212"/>
                  <a:pt x="12" y="262"/>
                </a:cubicBezTo>
                <a:lnTo>
                  <a:pt x="71" y="471"/>
                </a:lnTo>
                <a:cubicBezTo>
                  <a:pt x="87" y="530"/>
                  <a:pt x="154" y="560"/>
                  <a:pt x="222" y="539"/>
                </a:cubicBezTo>
                <a:cubicBezTo>
                  <a:pt x="289" y="515"/>
                  <a:pt x="327" y="451"/>
                  <a:pt x="307" y="393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4" name="Freeform 25"/>
          <p:cNvSpPr>
            <a:spLocks noChangeAspect="1" noEditPoints="1"/>
          </p:cNvSpPr>
          <p:nvPr/>
        </p:nvSpPr>
        <p:spPr bwMode="auto">
          <a:xfrm>
            <a:off x="6372039" y="4816348"/>
            <a:ext cx="302542" cy="301752"/>
          </a:xfrm>
          <a:custGeom>
            <a:avLst/>
            <a:gdLst>
              <a:gd name="T0" fmla="*/ 180 w 180"/>
              <a:gd name="T1" fmla="*/ 90 h 179"/>
              <a:gd name="T2" fmla="*/ 157 w 180"/>
              <a:gd name="T3" fmla="*/ 72 h 179"/>
              <a:gd name="T4" fmla="*/ 168 w 180"/>
              <a:gd name="T5" fmla="*/ 45 h 179"/>
              <a:gd name="T6" fmla="*/ 139 w 180"/>
              <a:gd name="T7" fmla="*/ 41 h 179"/>
              <a:gd name="T8" fmla="*/ 135 w 180"/>
              <a:gd name="T9" fmla="*/ 12 h 179"/>
              <a:gd name="T10" fmla="*/ 108 w 180"/>
              <a:gd name="T11" fmla="*/ 23 h 179"/>
              <a:gd name="T12" fmla="*/ 90 w 180"/>
              <a:gd name="T13" fmla="*/ 0 h 179"/>
              <a:gd name="T14" fmla="*/ 72 w 180"/>
              <a:gd name="T15" fmla="*/ 23 h 179"/>
              <a:gd name="T16" fmla="*/ 45 w 180"/>
              <a:gd name="T17" fmla="*/ 12 h 179"/>
              <a:gd name="T18" fmla="*/ 41 w 180"/>
              <a:gd name="T19" fmla="*/ 41 h 179"/>
              <a:gd name="T20" fmla="*/ 12 w 180"/>
              <a:gd name="T21" fmla="*/ 45 h 179"/>
              <a:gd name="T22" fmla="*/ 23 w 180"/>
              <a:gd name="T23" fmla="*/ 72 h 179"/>
              <a:gd name="T24" fmla="*/ 0 w 180"/>
              <a:gd name="T25" fmla="*/ 90 h 179"/>
              <a:gd name="T26" fmla="*/ 23 w 180"/>
              <a:gd name="T27" fmla="*/ 108 h 179"/>
              <a:gd name="T28" fmla="*/ 12 w 180"/>
              <a:gd name="T29" fmla="*/ 135 h 179"/>
              <a:gd name="T30" fmla="*/ 41 w 180"/>
              <a:gd name="T31" fmla="*/ 139 h 179"/>
              <a:gd name="T32" fmla="*/ 45 w 180"/>
              <a:gd name="T33" fmla="*/ 167 h 179"/>
              <a:gd name="T34" fmla="*/ 72 w 180"/>
              <a:gd name="T35" fmla="*/ 157 h 179"/>
              <a:gd name="T36" fmla="*/ 90 w 180"/>
              <a:gd name="T37" fmla="*/ 179 h 179"/>
              <a:gd name="T38" fmla="*/ 108 w 180"/>
              <a:gd name="T39" fmla="*/ 157 h 179"/>
              <a:gd name="T40" fmla="*/ 135 w 180"/>
              <a:gd name="T41" fmla="*/ 167 h 179"/>
              <a:gd name="T42" fmla="*/ 139 w 180"/>
              <a:gd name="T43" fmla="*/ 139 h 179"/>
              <a:gd name="T44" fmla="*/ 168 w 180"/>
              <a:gd name="T45" fmla="*/ 135 h 179"/>
              <a:gd name="T46" fmla="*/ 157 w 180"/>
              <a:gd name="T47" fmla="*/ 108 h 179"/>
              <a:gd name="T48" fmla="*/ 180 w 180"/>
              <a:gd name="T49" fmla="*/ 90 h 179"/>
              <a:gd name="T50" fmla="*/ 90 w 180"/>
              <a:gd name="T51" fmla="*/ 107 h 179"/>
              <a:gd name="T52" fmla="*/ 72 w 180"/>
              <a:gd name="T53" fmla="*/ 90 h 179"/>
              <a:gd name="T54" fmla="*/ 90 w 180"/>
              <a:gd name="T55" fmla="*/ 72 h 179"/>
              <a:gd name="T56" fmla="*/ 107 w 180"/>
              <a:gd name="T57" fmla="*/ 90 h 179"/>
              <a:gd name="T58" fmla="*/ 90 w 180"/>
              <a:gd name="T59" fmla="*/ 10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" h="179">
                <a:moveTo>
                  <a:pt x="180" y="90"/>
                </a:moveTo>
                <a:cubicBezTo>
                  <a:pt x="180" y="82"/>
                  <a:pt x="171" y="75"/>
                  <a:pt x="157" y="72"/>
                </a:cubicBezTo>
                <a:cubicBezTo>
                  <a:pt x="167" y="62"/>
                  <a:pt x="171" y="52"/>
                  <a:pt x="168" y="45"/>
                </a:cubicBezTo>
                <a:cubicBezTo>
                  <a:pt x="164" y="38"/>
                  <a:pt x="153" y="37"/>
                  <a:pt x="139" y="41"/>
                </a:cubicBezTo>
                <a:cubicBezTo>
                  <a:pt x="143" y="27"/>
                  <a:pt x="141" y="16"/>
                  <a:pt x="135" y="12"/>
                </a:cubicBezTo>
                <a:cubicBezTo>
                  <a:pt x="128" y="8"/>
                  <a:pt x="118" y="13"/>
                  <a:pt x="108" y="23"/>
                </a:cubicBezTo>
                <a:cubicBezTo>
                  <a:pt x="104" y="9"/>
                  <a:pt x="98" y="0"/>
                  <a:pt x="90" y="0"/>
                </a:cubicBezTo>
                <a:cubicBezTo>
                  <a:pt x="82" y="0"/>
                  <a:pt x="76" y="9"/>
                  <a:pt x="72" y="23"/>
                </a:cubicBezTo>
                <a:cubicBezTo>
                  <a:pt x="62" y="13"/>
                  <a:pt x="52" y="8"/>
                  <a:pt x="45" y="12"/>
                </a:cubicBezTo>
                <a:cubicBezTo>
                  <a:pt x="38" y="16"/>
                  <a:pt x="37" y="27"/>
                  <a:pt x="41" y="41"/>
                </a:cubicBezTo>
                <a:cubicBezTo>
                  <a:pt x="27" y="37"/>
                  <a:pt x="16" y="38"/>
                  <a:pt x="12" y="45"/>
                </a:cubicBezTo>
                <a:cubicBezTo>
                  <a:pt x="8" y="52"/>
                  <a:pt x="13" y="62"/>
                  <a:pt x="23" y="72"/>
                </a:cubicBezTo>
                <a:cubicBezTo>
                  <a:pt x="9" y="75"/>
                  <a:pt x="0" y="82"/>
                  <a:pt x="0" y="90"/>
                </a:cubicBezTo>
                <a:cubicBezTo>
                  <a:pt x="0" y="97"/>
                  <a:pt x="9" y="104"/>
                  <a:pt x="23" y="108"/>
                </a:cubicBezTo>
                <a:cubicBezTo>
                  <a:pt x="13" y="118"/>
                  <a:pt x="8" y="128"/>
                  <a:pt x="12" y="135"/>
                </a:cubicBezTo>
                <a:cubicBezTo>
                  <a:pt x="16" y="141"/>
                  <a:pt x="27" y="142"/>
                  <a:pt x="41" y="139"/>
                </a:cubicBezTo>
                <a:cubicBezTo>
                  <a:pt x="37" y="152"/>
                  <a:pt x="38" y="164"/>
                  <a:pt x="45" y="167"/>
                </a:cubicBezTo>
                <a:cubicBezTo>
                  <a:pt x="52" y="171"/>
                  <a:pt x="62" y="167"/>
                  <a:pt x="72" y="157"/>
                </a:cubicBezTo>
                <a:cubicBezTo>
                  <a:pt x="76" y="170"/>
                  <a:pt x="82" y="179"/>
                  <a:pt x="90" y="179"/>
                </a:cubicBezTo>
                <a:cubicBezTo>
                  <a:pt x="98" y="179"/>
                  <a:pt x="104" y="170"/>
                  <a:pt x="108" y="157"/>
                </a:cubicBezTo>
                <a:cubicBezTo>
                  <a:pt x="118" y="167"/>
                  <a:pt x="128" y="171"/>
                  <a:pt x="135" y="167"/>
                </a:cubicBezTo>
                <a:cubicBezTo>
                  <a:pt x="141" y="164"/>
                  <a:pt x="143" y="152"/>
                  <a:pt x="139" y="139"/>
                </a:cubicBezTo>
                <a:cubicBezTo>
                  <a:pt x="153" y="143"/>
                  <a:pt x="164" y="141"/>
                  <a:pt x="168" y="135"/>
                </a:cubicBezTo>
                <a:cubicBezTo>
                  <a:pt x="171" y="128"/>
                  <a:pt x="167" y="118"/>
                  <a:pt x="157" y="108"/>
                </a:cubicBezTo>
                <a:cubicBezTo>
                  <a:pt x="171" y="104"/>
                  <a:pt x="180" y="97"/>
                  <a:pt x="180" y="90"/>
                </a:cubicBezTo>
                <a:close/>
                <a:moveTo>
                  <a:pt x="90" y="107"/>
                </a:moveTo>
                <a:cubicBezTo>
                  <a:pt x="80" y="107"/>
                  <a:pt x="72" y="99"/>
                  <a:pt x="72" y="90"/>
                </a:cubicBezTo>
                <a:cubicBezTo>
                  <a:pt x="72" y="80"/>
                  <a:pt x="80" y="72"/>
                  <a:pt x="90" y="72"/>
                </a:cubicBezTo>
                <a:cubicBezTo>
                  <a:pt x="100" y="72"/>
                  <a:pt x="107" y="80"/>
                  <a:pt x="107" y="90"/>
                </a:cubicBezTo>
                <a:cubicBezTo>
                  <a:pt x="107" y="99"/>
                  <a:pt x="100" y="107"/>
                  <a:pt x="90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5" name="Freeform 35"/>
          <p:cNvSpPr>
            <a:spLocks noChangeAspect="1" noEditPoints="1"/>
          </p:cNvSpPr>
          <p:nvPr/>
        </p:nvSpPr>
        <p:spPr bwMode="auto">
          <a:xfrm>
            <a:off x="6829999" y="4793060"/>
            <a:ext cx="263525" cy="325041"/>
          </a:xfrm>
          <a:custGeom>
            <a:avLst/>
            <a:gdLst>
              <a:gd name="T0" fmla="*/ 124 w 156"/>
              <a:gd name="T1" fmla="*/ 0 h 213"/>
              <a:gd name="T2" fmla="*/ 68 w 156"/>
              <a:gd name="T3" fmla="*/ 33 h 213"/>
              <a:gd name="T4" fmla="*/ 27 w 156"/>
              <a:gd name="T5" fmla="*/ 1 h 213"/>
              <a:gd name="T6" fmla="*/ 0 w 156"/>
              <a:gd name="T7" fmla="*/ 3 h 213"/>
              <a:gd name="T8" fmla="*/ 60 w 156"/>
              <a:gd name="T9" fmla="*/ 57 h 213"/>
              <a:gd name="T10" fmla="*/ 60 w 156"/>
              <a:gd name="T11" fmla="*/ 213 h 213"/>
              <a:gd name="T12" fmla="*/ 75 w 156"/>
              <a:gd name="T13" fmla="*/ 213 h 213"/>
              <a:gd name="T14" fmla="*/ 75 w 156"/>
              <a:gd name="T15" fmla="*/ 65 h 213"/>
              <a:gd name="T16" fmla="*/ 156 w 156"/>
              <a:gd name="T17" fmla="*/ 6 h 213"/>
              <a:gd name="T18" fmla="*/ 124 w 156"/>
              <a:gd name="T19" fmla="*/ 0 h 213"/>
              <a:gd name="T20" fmla="*/ 19 w 156"/>
              <a:gd name="T21" fmla="*/ 13 h 213"/>
              <a:gd name="T22" fmla="*/ 68 w 156"/>
              <a:gd name="T23" fmla="*/ 43 h 213"/>
              <a:gd name="T24" fmla="*/ 128 w 156"/>
              <a:gd name="T25" fmla="*/ 19 h 213"/>
              <a:gd name="T26" fmla="*/ 68 w 156"/>
              <a:gd name="T27" fmla="*/ 57 h 213"/>
              <a:gd name="T28" fmla="*/ 19 w 156"/>
              <a:gd name="T29" fmla="*/ 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213">
                <a:moveTo>
                  <a:pt x="124" y="0"/>
                </a:moveTo>
                <a:cubicBezTo>
                  <a:pt x="88" y="1"/>
                  <a:pt x="73" y="13"/>
                  <a:pt x="68" y="33"/>
                </a:cubicBezTo>
                <a:cubicBezTo>
                  <a:pt x="68" y="33"/>
                  <a:pt x="57" y="4"/>
                  <a:pt x="27" y="1"/>
                </a:cubicBezTo>
                <a:cubicBezTo>
                  <a:pt x="18" y="0"/>
                  <a:pt x="8" y="1"/>
                  <a:pt x="0" y="3"/>
                </a:cubicBezTo>
                <a:cubicBezTo>
                  <a:pt x="14" y="70"/>
                  <a:pt x="46" y="64"/>
                  <a:pt x="60" y="57"/>
                </a:cubicBezTo>
                <a:cubicBezTo>
                  <a:pt x="60" y="213"/>
                  <a:pt x="60" y="213"/>
                  <a:pt x="60" y="213"/>
                </a:cubicBezTo>
                <a:cubicBezTo>
                  <a:pt x="75" y="213"/>
                  <a:pt x="75" y="213"/>
                  <a:pt x="75" y="213"/>
                </a:cubicBezTo>
                <a:cubicBezTo>
                  <a:pt x="75" y="65"/>
                  <a:pt x="75" y="65"/>
                  <a:pt x="75" y="65"/>
                </a:cubicBezTo>
                <a:cubicBezTo>
                  <a:pt x="90" y="75"/>
                  <a:pt x="132" y="91"/>
                  <a:pt x="156" y="6"/>
                </a:cubicBezTo>
                <a:cubicBezTo>
                  <a:pt x="147" y="3"/>
                  <a:pt x="135" y="0"/>
                  <a:pt x="124" y="0"/>
                </a:cubicBezTo>
                <a:close/>
                <a:moveTo>
                  <a:pt x="19" y="13"/>
                </a:moveTo>
                <a:cubicBezTo>
                  <a:pt x="51" y="20"/>
                  <a:pt x="68" y="43"/>
                  <a:pt x="68" y="43"/>
                </a:cubicBezTo>
                <a:cubicBezTo>
                  <a:pt x="68" y="43"/>
                  <a:pt x="84" y="17"/>
                  <a:pt x="128" y="19"/>
                </a:cubicBezTo>
                <a:cubicBezTo>
                  <a:pt x="128" y="19"/>
                  <a:pt x="78" y="35"/>
                  <a:pt x="68" y="57"/>
                </a:cubicBezTo>
                <a:cubicBezTo>
                  <a:pt x="64" y="44"/>
                  <a:pt x="46" y="34"/>
                  <a:pt x="19" y="1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6" name="Freeform 37"/>
          <p:cNvSpPr>
            <a:spLocks noChangeAspect="1"/>
          </p:cNvSpPr>
          <p:nvPr/>
        </p:nvSpPr>
        <p:spPr bwMode="auto">
          <a:xfrm>
            <a:off x="4716856" y="4813300"/>
            <a:ext cx="229394" cy="304800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7" name="Freeform 38"/>
          <p:cNvSpPr>
            <a:spLocks noChangeAspect="1" noEditPoints="1"/>
          </p:cNvSpPr>
          <p:nvPr/>
        </p:nvSpPr>
        <p:spPr bwMode="auto">
          <a:xfrm>
            <a:off x="1863726" y="4756944"/>
            <a:ext cx="233483" cy="361157"/>
          </a:xfrm>
          <a:custGeom>
            <a:avLst/>
            <a:gdLst>
              <a:gd name="T0" fmla="*/ 70 w 104"/>
              <a:gd name="T1" fmla="*/ 61 h 213"/>
              <a:gd name="T2" fmla="*/ 69 w 104"/>
              <a:gd name="T3" fmla="*/ 59 h 213"/>
              <a:gd name="T4" fmla="*/ 62 w 104"/>
              <a:gd name="T5" fmla="*/ 51 h 213"/>
              <a:gd name="T6" fmla="*/ 56 w 104"/>
              <a:gd name="T7" fmla="*/ 51 h 213"/>
              <a:gd name="T8" fmla="*/ 59 w 104"/>
              <a:gd name="T9" fmla="*/ 44 h 213"/>
              <a:gd name="T10" fmla="*/ 53 w 104"/>
              <a:gd name="T11" fmla="*/ 0 h 213"/>
              <a:gd name="T12" fmla="*/ 46 w 104"/>
              <a:gd name="T13" fmla="*/ 44 h 213"/>
              <a:gd name="T14" fmla="*/ 50 w 104"/>
              <a:gd name="T15" fmla="*/ 52 h 213"/>
              <a:gd name="T16" fmla="*/ 46 w 104"/>
              <a:gd name="T17" fmla="*/ 58 h 213"/>
              <a:gd name="T18" fmla="*/ 38 w 104"/>
              <a:gd name="T19" fmla="*/ 59 h 213"/>
              <a:gd name="T20" fmla="*/ 1 w 104"/>
              <a:gd name="T21" fmla="*/ 84 h 213"/>
              <a:gd name="T22" fmla="*/ 43 w 104"/>
              <a:gd name="T23" fmla="*/ 70 h 213"/>
              <a:gd name="T24" fmla="*/ 48 w 104"/>
              <a:gd name="T25" fmla="*/ 64 h 213"/>
              <a:gd name="T26" fmla="*/ 50 w 104"/>
              <a:gd name="T27" fmla="*/ 65 h 213"/>
              <a:gd name="T28" fmla="*/ 45 w 104"/>
              <a:gd name="T29" fmla="*/ 213 h 213"/>
              <a:gd name="T30" fmla="*/ 64 w 104"/>
              <a:gd name="T31" fmla="*/ 213 h 213"/>
              <a:gd name="T32" fmla="*/ 59 w 104"/>
              <a:gd name="T33" fmla="*/ 66 h 213"/>
              <a:gd name="T34" fmla="*/ 62 w 104"/>
              <a:gd name="T35" fmla="*/ 70 h 213"/>
              <a:gd name="T36" fmla="*/ 103 w 104"/>
              <a:gd name="T37" fmla="*/ 86 h 213"/>
              <a:gd name="T38" fmla="*/ 70 w 104"/>
              <a:gd name="T39" fmla="*/ 61 h 213"/>
              <a:gd name="T40" fmla="*/ 53 w 104"/>
              <a:gd name="T41" fmla="*/ 64 h 213"/>
              <a:gd name="T42" fmla="*/ 48 w 104"/>
              <a:gd name="T43" fmla="*/ 58 h 213"/>
              <a:gd name="T44" fmla="*/ 53 w 104"/>
              <a:gd name="T45" fmla="*/ 53 h 213"/>
              <a:gd name="T46" fmla="*/ 59 w 104"/>
              <a:gd name="T47" fmla="*/ 58 h 213"/>
              <a:gd name="T48" fmla="*/ 53 w 104"/>
              <a:gd name="T49" fmla="*/ 64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213">
                <a:moveTo>
                  <a:pt x="70" y="61"/>
                </a:moveTo>
                <a:cubicBezTo>
                  <a:pt x="69" y="60"/>
                  <a:pt x="69" y="60"/>
                  <a:pt x="69" y="59"/>
                </a:cubicBezTo>
                <a:cubicBezTo>
                  <a:pt x="69" y="55"/>
                  <a:pt x="66" y="51"/>
                  <a:pt x="62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6" y="0"/>
                  <a:pt x="53" y="0"/>
                </a:cubicBezTo>
                <a:cubicBezTo>
                  <a:pt x="50" y="0"/>
                  <a:pt x="46" y="44"/>
                  <a:pt x="46" y="44"/>
                </a:cubicBezTo>
                <a:cubicBezTo>
                  <a:pt x="50" y="52"/>
                  <a:pt x="50" y="52"/>
                  <a:pt x="50" y="52"/>
                </a:cubicBezTo>
                <a:cubicBezTo>
                  <a:pt x="48" y="53"/>
                  <a:pt x="46" y="55"/>
                  <a:pt x="4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0" y="81"/>
                  <a:pt x="1" y="84"/>
                </a:cubicBezTo>
                <a:cubicBezTo>
                  <a:pt x="3" y="87"/>
                  <a:pt x="43" y="70"/>
                  <a:pt x="43" y="70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49" y="65"/>
                  <a:pt x="50" y="65"/>
                </a:cubicBezTo>
                <a:cubicBezTo>
                  <a:pt x="50" y="65"/>
                  <a:pt x="45" y="213"/>
                  <a:pt x="45" y="213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59" y="66"/>
                  <a:pt x="59" y="66"/>
                  <a:pt x="59" y="66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102" y="88"/>
                  <a:pt x="103" y="86"/>
                </a:cubicBezTo>
                <a:cubicBezTo>
                  <a:pt x="104" y="83"/>
                  <a:pt x="77" y="65"/>
                  <a:pt x="70" y="61"/>
                </a:cubicBezTo>
                <a:close/>
                <a:moveTo>
                  <a:pt x="53" y="64"/>
                </a:moveTo>
                <a:cubicBezTo>
                  <a:pt x="50" y="64"/>
                  <a:pt x="48" y="61"/>
                  <a:pt x="48" y="58"/>
                </a:cubicBezTo>
                <a:cubicBezTo>
                  <a:pt x="48" y="55"/>
                  <a:pt x="50" y="53"/>
                  <a:pt x="53" y="53"/>
                </a:cubicBezTo>
                <a:cubicBezTo>
                  <a:pt x="56" y="53"/>
                  <a:pt x="59" y="55"/>
                  <a:pt x="59" y="58"/>
                </a:cubicBezTo>
                <a:cubicBezTo>
                  <a:pt x="59" y="61"/>
                  <a:pt x="56" y="64"/>
                  <a:pt x="53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8" name="Freeform 75"/>
          <p:cNvSpPr>
            <a:spLocks noChangeAspect="1" noEditPoints="1"/>
          </p:cNvSpPr>
          <p:nvPr/>
        </p:nvSpPr>
        <p:spPr bwMode="auto">
          <a:xfrm>
            <a:off x="8620447" y="4888774"/>
            <a:ext cx="457200" cy="229326"/>
          </a:xfrm>
          <a:custGeom>
            <a:avLst/>
            <a:gdLst>
              <a:gd name="T0" fmla="*/ 133 w 148"/>
              <a:gd name="T1" fmla="*/ 0 h 74"/>
              <a:gd name="T2" fmla="*/ 15 w 148"/>
              <a:gd name="T3" fmla="*/ 0 h 74"/>
              <a:gd name="T4" fmla="*/ 0 w 148"/>
              <a:gd name="T5" fmla="*/ 15 h 74"/>
              <a:gd name="T6" fmla="*/ 0 w 148"/>
              <a:gd name="T7" fmla="*/ 59 h 74"/>
              <a:gd name="T8" fmla="*/ 15 w 148"/>
              <a:gd name="T9" fmla="*/ 74 h 74"/>
              <a:gd name="T10" fmla="*/ 133 w 148"/>
              <a:gd name="T11" fmla="*/ 74 h 74"/>
              <a:gd name="T12" fmla="*/ 148 w 148"/>
              <a:gd name="T13" fmla="*/ 59 h 74"/>
              <a:gd name="T14" fmla="*/ 148 w 148"/>
              <a:gd name="T15" fmla="*/ 15 h 74"/>
              <a:gd name="T16" fmla="*/ 133 w 148"/>
              <a:gd name="T17" fmla="*/ 0 h 74"/>
              <a:gd name="T18" fmla="*/ 133 w 148"/>
              <a:gd name="T19" fmla="*/ 59 h 74"/>
              <a:gd name="T20" fmla="*/ 15 w 148"/>
              <a:gd name="T21" fmla="*/ 59 h 74"/>
              <a:gd name="T22" fmla="*/ 15 w 148"/>
              <a:gd name="T23" fmla="*/ 15 h 74"/>
              <a:gd name="T24" fmla="*/ 133 w 148"/>
              <a:gd name="T25" fmla="*/ 15 h 74"/>
              <a:gd name="T26" fmla="*/ 133 w 148"/>
              <a:gd name="T27" fmla="*/ 59 h 74"/>
              <a:gd name="T28" fmla="*/ 126 w 148"/>
              <a:gd name="T29" fmla="*/ 23 h 74"/>
              <a:gd name="T30" fmla="*/ 96 w 148"/>
              <a:gd name="T31" fmla="*/ 23 h 74"/>
              <a:gd name="T32" fmla="*/ 96 w 148"/>
              <a:gd name="T33" fmla="*/ 52 h 74"/>
              <a:gd name="T34" fmla="*/ 126 w 148"/>
              <a:gd name="T35" fmla="*/ 52 h 74"/>
              <a:gd name="T36" fmla="*/ 126 w 148"/>
              <a:gd name="T37" fmla="*/ 23 h 74"/>
              <a:gd name="T38" fmla="*/ 89 w 148"/>
              <a:gd name="T39" fmla="*/ 23 h 74"/>
              <a:gd name="T40" fmla="*/ 59 w 148"/>
              <a:gd name="T41" fmla="*/ 23 h 74"/>
              <a:gd name="T42" fmla="*/ 59 w 148"/>
              <a:gd name="T43" fmla="*/ 52 h 74"/>
              <a:gd name="T44" fmla="*/ 89 w 148"/>
              <a:gd name="T45" fmla="*/ 52 h 74"/>
              <a:gd name="T46" fmla="*/ 89 w 148"/>
              <a:gd name="T47" fmla="*/ 23 h 74"/>
              <a:gd name="T48" fmla="*/ 52 w 148"/>
              <a:gd name="T49" fmla="*/ 23 h 74"/>
              <a:gd name="T50" fmla="*/ 23 w 148"/>
              <a:gd name="T51" fmla="*/ 23 h 74"/>
              <a:gd name="T52" fmla="*/ 23 w 148"/>
              <a:gd name="T53" fmla="*/ 52 h 74"/>
              <a:gd name="T54" fmla="*/ 52 w 148"/>
              <a:gd name="T55" fmla="*/ 52 h 74"/>
              <a:gd name="T56" fmla="*/ 52 w 148"/>
              <a:gd name="T5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" h="7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7" y="74"/>
                  <a:pt x="1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8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59"/>
                </a:lnTo>
                <a:close/>
                <a:moveTo>
                  <a:pt x="126" y="23"/>
                </a:moveTo>
                <a:cubicBezTo>
                  <a:pt x="96" y="23"/>
                  <a:pt x="96" y="23"/>
                  <a:pt x="96" y="23"/>
                </a:cubicBezTo>
                <a:cubicBezTo>
                  <a:pt x="96" y="52"/>
                  <a:pt x="96" y="52"/>
                  <a:pt x="96" y="52"/>
                </a:cubicBezTo>
                <a:cubicBezTo>
                  <a:pt x="126" y="52"/>
                  <a:pt x="126" y="52"/>
                  <a:pt x="126" y="52"/>
                </a:cubicBezTo>
                <a:lnTo>
                  <a:pt x="126" y="23"/>
                </a:lnTo>
                <a:close/>
                <a:moveTo>
                  <a:pt x="89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9" y="52"/>
                  <a:pt x="59" y="52"/>
                  <a:pt x="59" y="52"/>
                </a:cubicBezTo>
                <a:cubicBezTo>
                  <a:pt x="89" y="52"/>
                  <a:pt x="89" y="52"/>
                  <a:pt x="89" y="52"/>
                </a:cubicBezTo>
                <a:lnTo>
                  <a:pt x="89" y="23"/>
                </a:lnTo>
                <a:close/>
                <a:moveTo>
                  <a:pt x="52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52"/>
                  <a:pt x="23" y="52"/>
                  <a:pt x="2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9" name="Freeform 76"/>
          <p:cNvSpPr>
            <a:spLocks noChangeAspect="1" noEditPoints="1"/>
          </p:cNvSpPr>
          <p:nvPr/>
        </p:nvSpPr>
        <p:spPr bwMode="auto">
          <a:xfrm>
            <a:off x="9233064" y="4887310"/>
            <a:ext cx="457200" cy="230790"/>
          </a:xfrm>
          <a:custGeom>
            <a:avLst/>
            <a:gdLst>
              <a:gd name="T0" fmla="*/ 132 w 147"/>
              <a:gd name="T1" fmla="*/ 0 h 74"/>
              <a:gd name="T2" fmla="*/ 14 w 147"/>
              <a:gd name="T3" fmla="*/ 0 h 74"/>
              <a:gd name="T4" fmla="*/ 0 w 147"/>
              <a:gd name="T5" fmla="*/ 15 h 74"/>
              <a:gd name="T6" fmla="*/ 0 w 147"/>
              <a:gd name="T7" fmla="*/ 59 h 74"/>
              <a:gd name="T8" fmla="*/ 14 w 147"/>
              <a:gd name="T9" fmla="*/ 74 h 74"/>
              <a:gd name="T10" fmla="*/ 132 w 147"/>
              <a:gd name="T11" fmla="*/ 74 h 74"/>
              <a:gd name="T12" fmla="*/ 147 w 147"/>
              <a:gd name="T13" fmla="*/ 59 h 74"/>
              <a:gd name="T14" fmla="*/ 147 w 147"/>
              <a:gd name="T15" fmla="*/ 15 h 74"/>
              <a:gd name="T16" fmla="*/ 132 w 147"/>
              <a:gd name="T17" fmla="*/ 0 h 74"/>
              <a:gd name="T18" fmla="*/ 132 w 147"/>
              <a:gd name="T19" fmla="*/ 59 h 74"/>
              <a:gd name="T20" fmla="*/ 14 w 147"/>
              <a:gd name="T21" fmla="*/ 59 h 74"/>
              <a:gd name="T22" fmla="*/ 14 w 147"/>
              <a:gd name="T23" fmla="*/ 15 h 74"/>
              <a:gd name="T24" fmla="*/ 132 w 147"/>
              <a:gd name="T25" fmla="*/ 15 h 74"/>
              <a:gd name="T26" fmla="*/ 132 w 147"/>
              <a:gd name="T27" fmla="*/ 59 h 74"/>
              <a:gd name="T28" fmla="*/ 51 w 147"/>
              <a:gd name="T29" fmla="*/ 23 h 74"/>
              <a:gd name="T30" fmla="*/ 22 w 147"/>
              <a:gd name="T31" fmla="*/ 23 h 74"/>
              <a:gd name="T32" fmla="*/ 22 w 147"/>
              <a:gd name="T33" fmla="*/ 52 h 74"/>
              <a:gd name="T34" fmla="*/ 51 w 147"/>
              <a:gd name="T35" fmla="*/ 52 h 74"/>
              <a:gd name="T36" fmla="*/ 51 w 147"/>
              <a:gd name="T37" fmla="*/ 23 h 74"/>
              <a:gd name="T38" fmla="*/ 88 w 147"/>
              <a:gd name="T39" fmla="*/ 23 h 74"/>
              <a:gd name="T40" fmla="*/ 59 w 147"/>
              <a:gd name="T41" fmla="*/ 23 h 74"/>
              <a:gd name="T42" fmla="*/ 59 w 147"/>
              <a:gd name="T43" fmla="*/ 52 h 74"/>
              <a:gd name="T44" fmla="*/ 88 w 147"/>
              <a:gd name="T45" fmla="*/ 52 h 74"/>
              <a:gd name="T46" fmla="*/ 88 w 147"/>
              <a:gd name="T4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7" h="74">
                <a:moveTo>
                  <a:pt x="132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6" y="74"/>
                  <a:pt x="14" y="74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41" y="74"/>
                  <a:pt x="147" y="68"/>
                  <a:pt x="147" y="59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7"/>
                  <a:pt x="141" y="0"/>
                  <a:pt x="132" y="0"/>
                </a:cubicBezTo>
                <a:close/>
                <a:moveTo>
                  <a:pt x="132" y="59"/>
                </a:moveTo>
                <a:cubicBezTo>
                  <a:pt x="14" y="59"/>
                  <a:pt x="14" y="59"/>
                  <a:pt x="14" y="59"/>
                </a:cubicBezTo>
                <a:cubicBezTo>
                  <a:pt x="14" y="15"/>
                  <a:pt x="14" y="15"/>
                  <a:pt x="14" y="15"/>
                </a:cubicBezTo>
                <a:cubicBezTo>
                  <a:pt x="132" y="15"/>
                  <a:pt x="132" y="15"/>
                  <a:pt x="132" y="15"/>
                </a:cubicBezTo>
                <a:lnTo>
                  <a:pt x="132" y="59"/>
                </a:lnTo>
                <a:close/>
                <a:moveTo>
                  <a:pt x="51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52"/>
                  <a:pt x="22" y="52"/>
                  <a:pt x="22" y="52"/>
                </a:cubicBezTo>
                <a:cubicBezTo>
                  <a:pt x="51" y="52"/>
                  <a:pt x="51" y="52"/>
                  <a:pt x="51" y="52"/>
                </a:cubicBezTo>
                <a:lnTo>
                  <a:pt x="51" y="23"/>
                </a:lnTo>
                <a:close/>
                <a:moveTo>
                  <a:pt x="8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9" y="52"/>
                  <a:pt x="59" y="52"/>
                  <a:pt x="59" y="52"/>
                </a:cubicBezTo>
                <a:cubicBezTo>
                  <a:pt x="88" y="52"/>
                  <a:pt x="88" y="52"/>
                  <a:pt x="88" y="52"/>
                </a:cubicBezTo>
                <a:lnTo>
                  <a:pt x="88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0" name="Freeform 77"/>
          <p:cNvSpPr>
            <a:spLocks noChangeAspect="1" noEditPoints="1"/>
          </p:cNvSpPr>
          <p:nvPr/>
        </p:nvSpPr>
        <p:spPr bwMode="auto">
          <a:xfrm>
            <a:off x="9845675" y="4888774"/>
            <a:ext cx="457200" cy="229326"/>
          </a:xfrm>
          <a:custGeom>
            <a:avLst/>
            <a:gdLst>
              <a:gd name="T0" fmla="*/ 133 w 148"/>
              <a:gd name="T1" fmla="*/ 0 h 74"/>
              <a:gd name="T2" fmla="*/ 15 w 148"/>
              <a:gd name="T3" fmla="*/ 0 h 74"/>
              <a:gd name="T4" fmla="*/ 0 w 148"/>
              <a:gd name="T5" fmla="*/ 15 h 74"/>
              <a:gd name="T6" fmla="*/ 0 w 148"/>
              <a:gd name="T7" fmla="*/ 59 h 74"/>
              <a:gd name="T8" fmla="*/ 15 w 148"/>
              <a:gd name="T9" fmla="*/ 74 h 74"/>
              <a:gd name="T10" fmla="*/ 133 w 148"/>
              <a:gd name="T11" fmla="*/ 74 h 74"/>
              <a:gd name="T12" fmla="*/ 148 w 148"/>
              <a:gd name="T13" fmla="*/ 59 h 74"/>
              <a:gd name="T14" fmla="*/ 148 w 148"/>
              <a:gd name="T15" fmla="*/ 15 h 74"/>
              <a:gd name="T16" fmla="*/ 133 w 148"/>
              <a:gd name="T17" fmla="*/ 0 h 74"/>
              <a:gd name="T18" fmla="*/ 133 w 148"/>
              <a:gd name="T19" fmla="*/ 59 h 74"/>
              <a:gd name="T20" fmla="*/ 15 w 148"/>
              <a:gd name="T21" fmla="*/ 59 h 74"/>
              <a:gd name="T22" fmla="*/ 15 w 148"/>
              <a:gd name="T23" fmla="*/ 15 h 74"/>
              <a:gd name="T24" fmla="*/ 133 w 148"/>
              <a:gd name="T25" fmla="*/ 15 h 74"/>
              <a:gd name="T26" fmla="*/ 133 w 148"/>
              <a:gd name="T27" fmla="*/ 59 h 74"/>
              <a:gd name="T28" fmla="*/ 52 w 148"/>
              <a:gd name="T29" fmla="*/ 23 h 74"/>
              <a:gd name="T30" fmla="*/ 23 w 148"/>
              <a:gd name="T31" fmla="*/ 23 h 74"/>
              <a:gd name="T32" fmla="*/ 23 w 148"/>
              <a:gd name="T33" fmla="*/ 52 h 74"/>
              <a:gd name="T34" fmla="*/ 52 w 148"/>
              <a:gd name="T35" fmla="*/ 52 h 74"/>
              <a:gd name="T36" fmla="*/ 52 w 148"/>
              <a:gd name="T3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8" h="7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7" y="74"/>
                  <a:pt x="1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8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59"/>
                </a:lnTo>
                <a:close/>
                <a:moveTo>
                  <a:pt x="52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52"/>
                  <a:pt x="23" y="52"/>
                  <a:pt x="2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1" name="Group 660"/>
          <p:cNvGrpSpPr>
            <a:grpSpLocks noChangeAspect="1"/>
          </p:cNvGrpSpPr>
          <p:nvPr/>
        </p:nvGrpSpPr>
        <p:grpSpPr>
          <a:xfrm>
            <a:off x="5512830" y="4816348"/>
            <a:ext cx="359311" cy="301752"/>
            <a:chOff x="1093788" y="3189288"/>
            <a:chExt cx="654050" cy="549275"/>
          </a:xfrm>
          <a:solidFill>
            <a:schemeClr val="accent6"/>
          </a:solidFill>
        </p:grpSpPr>
        <p:sp>
          <p:nvSpPr>
            <p:cNvPr id="662" name="Freeform 68"/>
            <p:cNvSpPr>
              <a:spLocks/>
            </p:cNvSpPr>
            <p:nvPr/>
          </p:nvSpPr>
          <p:spPr bwMode="auto">
            <a:xfrm>
              <a:off x="1093788" y="3227388"/>
              <a:ext cx="654050" cy="284163"/>
            </a:xfrm>
            <a:custGeom>
              <a:avLst/>
              <a:gdLst>
                <a:gd name="T0" fmla="*/ 134 w 196"/>
                <a:gd name="T1" fmla="*/ 85 h 85"/>
                <a:gd name="T2" fmla="*/ 58 w 196"/>
                <a:gd name="T3" fmla="*/ 85 h 85"/>
                <a:gd name="T4" fmla="*/ 0 w 196"/>
                <a:gd name="T5" fmla="*/ 72 h 85"/>
                <a:gd name="T6" fmla="*/ 96 w 196"/>
                <a:gd name="T7" fmla="*/ 3 h 85"/>
                <a:gd name="T8" fmla="*/ 196 w 196"/>
                <a:gd name="T9" fmla="*/ 72 h 85"/>
                <a:gd name="T10" fmla="*/ 134 w 196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85">
                  <a:moveTo>
                    <a:pt x="134" y="85"/>
                  </a:moveTo>
                  <a:cubicBezTo>
                    <a:pt x="134" y="85"/>
                    <a:pt x="101" y="48"/>
                    <a:pt x="58" y="85"/>
                  </a:cubicBezTo>
                  <a:cubicBezTo>
                    <a:pt x="58" y="85"/>
                    <a:pt x="36" y="58"/>
                    <a:pt x="0" y="72"/>
                  </a:cubicBezTo>
                  <a:cubicBezTo>
                    <a:pt x="0" y="72"/>
                    <a:pt x="21" y="4"/>
                    <a:pt x="96" y="3"/>
                  </a:cubicBezTo>
                  <a:cubicBezTo>
                    <a:pt x="96" y="3"/>
                    <a:pt x="165" y="0"/>
                    <a:pt x="196" y="72"/>
                  </a:cubicBezTo>
                  <a:cubicBezTo>
                    <a:pt x="196" y="72"/>
                    <a:pt x="155" y="51"/>
                    <a:pt x="13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69"/>
            <p:cNvSpPr>
              <a:spLocks/>
            </p:cNvSpPr>
            <p:nvPr/>
          </p:nvSpPr>
          <p:spPr bwMode="auto">
            <a:xfrm>
              <a:off x="1400175" y="3189288"/>
              <a:ext cx="30163" cy="41275"/>
            </a:xfrm>
            <a:custGeom>
              <a:avLst/>
              <a:gdLst>
                <a:gd name="T0" fmla="*/ 0 w 9"/>
                <a:gd name="T1" fmla="*/ 12 h 12"/>
                <a:gd name="T2" fmla="*/ 5 w 9"/>
                <a:gd name="T3" fmla="*/ 0 h 12"/>
                <a:gd name="T4" fmla="*/ 9 w 9"/>
                <a:gd name="T5" fmla="*/ 12 h 12"/>
                <a:gd name="T6" fmla="*/ 0 w 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cubicBezTo>
                    <a:pt x="0" y="12"/>
                    <a:pt x="1" y="0"/>
                    <a:pt x="5" y="0"/>
                  </a:cubicBezTo>
                  <a:cubicBezTo>
                    <a:pt x="7" y="0"/>
                    <a:pt x="9" y="12"/>
                    <a:pt x="9" y="12"/>
                  </a:cubicBezTo>
                  <a:cubicBezTo>
                    <a:pt x="9" y="12"/>
                    <a:pt x="4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70"/>
            <p:cNvSpPr>
              <a:spLocks/>
            </p:cNvSpPr>
            <p:nvPr/>
          </p:nvSpPr>
          <p:spPr bwMode="auto">
            <a:xfrm>
              <a:off x="1303338" y="3463925"/>
              <a:ext cx="123825" cy="274638"/>
            </a:xfrm>
            <a:custGeom>
              <a:avLst/>
              <a:gdLst>
                <a:gd name="T0" fmla="*/ 7 w 37"/>
                <a:gd name="T1" fmla="*/ 62 h 82"/>
                <a:gd name="T2" fmla="*/ 7 w 37"/>
                <a:gd name="T3" fmla="*/ 56 h 82"/>
                <a:gd name="T4" fmla="*/ 3 w 37"/>
                <a:gd name="T5" fmla="*/ 54 h 82"/>
                <a:gd name="T6" fmla="*/ 0 w 37"/>
                <a:gd name="T7" fmla="*/ 56 h 82"/>
                <a:gd name="T8" fmla="*/ 0 w 37"/>
                <a:gd name="T9" fmla="*/ 62 h 82"/>
                <a:gd name="T10" fmla="*/ 0 w 37"/>
                <a:gd name="T11" fmla="*/ 63 h 82"/>
                <a:gd name="T12" fmla="*/ 18 w 37"/>
                <a:gd name="T13" fmla="*/ 82 h 82"/>
                <a:gd name="T14" fmla="*/ 37 w 37"/>
                <a:gd name="T15" fmla="*/ 63 h 82"/>
                <a:gd name="T16" fmla="*/ 37 w 37"/>
                <a:gd name="T17" fmla="*/ 62 h 82"/>
                <a:gd name="T18" fmla="*/ 37 w 37"/>
                <a:gd name="T19" fmla="*/ 56 h 82"/>
                <a:gd name="T20" fmla="*/ 37 w 37"/>
                <a:gd name="T21" fmla="*/ 0 h 82"/>
                <a:gd name="T22" fmla="*/ 30 w 37"/>
                <a:gd name="T23" fmla="*/ 0 h 82"/>
                <a:gd name="T24" fmla="*/ 30 w 37"/>
                <a:gd name="T25" fmla="*/ 62 h 82"/>
                <a:gd name="T26" fmla="*/ 30 w 37"/>
                <a:gd name="T27" fmla="*/ 63 h 82"/>
                <a:gd name="T28" fmla="*/ 18 w 37"/>
                <a:gd name="T29" fmla="*/ 75 h 82"/>
                <a:gd name="T30" fmla="*/ 7 w 37"/>
                <a:gd name="T31" fmla="*/ 63 h 82"/>
                <a:gd name="T32" fmla="*/ 7 w 37"/>
                <a:gd name="T33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2">
                  <a:moveTo>
                    <a:pt x="7" y="62"/>
                  </a:moveTo>
                  <a:cubicBezTo>
                    <a:pt x="7" y="60"/>
                    <a:pt x="7" y="58"/>
                    <a:pt x="7" y="56"/>
                  </a:cubicBezTo>
                  <a:cubicBezTo>
                    <a:pt x="7" y="56"/>
                    <a:pt x="7" y="54"/>
                    <a:pt x="3" y="54"/>
                  </a:cubicBezTo>
                  <a:cubicBezTo>
                    <a:pt x="0" y="54"/>
                    <a:pt x="0" y="56"/>
                    <a:pt x="0" y="56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5"/>
                    <a:pt x="8" y="82"/>
                    <a:pt x="18" y="82"/>
                  </a:cubicBezTo>
                  <a:cubicBezTo>
                    <a:pt x="28" y="82"/>
                    <a:pt x="37" y="75"/>
                    <a:pt x="37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71"/>
                    <a:pt x="25" y="75"/>
                    <a:pt x="18" y="75"/>
                  </a:cubicBezTo>
                  <a:cubicBezTo>
                    <a:pt x="12" y="75"/>
                    <a:pt x="7" y="71"/>
                    <a:pt x="7" y="63"/>
                  </a:cubicBezTo>
                  <a:lnTo>
                    <a:pt x="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5" name="Group 664"/>
          <p:cNvGrpSpPr>
            <a:grpSpLocks noChangeAspect="1"/>
          </p:cNvGrpSpPr>
          <p:nvPr/>
        </p:nvGrpSpPr>
        <p:grpSpPr>
          <a:xfrm>
            <a:off x="3932964" y="4783932"/>
            <a:ext cx="203200" cy="334169"/>
            <a:chOff x="7616825" y="2024063"/>
            <a:chExt cx="406400" cy="668338"/>
          </a:xfrm>
          <a:solidFill>
            <a:schemeClr val="accent2"/>
          </a:solidFill>
        </p:grpSpPr>
        <p:sp>
          <p:nvSpPr>
            <p:cNvPr id="666" name="Freeform 64"/>
            <p:cNvSpPr>
              <a:spLocks/>
            </p:cNvSpPr>
            <p:nvPr/>
          </p:nvSpPr>
          <p:spPr bwMode="auto">
            <a:xfrm>
              <a:off x="7783513" y="2668588"/>
              <a:ext cx="76200" cy="23813"/>
            </a:xfrm>
            <a:custGeom>
              <a:avLst/>
              <a:gdLst>
                <a:gd name="T0" fmla="*/ 0 w 23"/>
                <a:gd name="T1" fmla="*/ 0 h 7"/>
                <a:gd name="T2" fmla="*/ 23 w 23"/>
                <a:gd name="T3" fmla="*/ 0 h 7"/>
                <a:gd name="T4" fmla="*/ 11 w 23"/>
                <a:gd name="T5" fmla="*/ 7 h 7"/>
                <a:gd name="T6" fmla="*/ 0 w 2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4"/>
                    <a:pt x="16" y="7"/>
                    <a:pt x="11" y="7"/>
                  </a:cubicBezTo>
                  <a:cubicBezTo>
                    <a:pt x="6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65"/>
            <p:cNvSpPr>
              <a:spLocks noEditPoints="1"/>
            </p:cNvSpPr>
            <p:nvPr/>
          </p:nvSpPr>
          <p:spPr bwMode="auto">
            <a:xfrm>
              <a:off x="7616825" y="2024063"/>
              <a:ext cx="406400" cy="514350"/>
            </a:xfrm>
            <a:custGeom>
              <a:avLst/>
              <a:gdLst>
                <a:gd name="T0" fmla="*/ 61 w 122"/>
                <a:gd name="T1" fmla="*/ 154 h 154"/>
                <a:gd name="T2" fmla="*/ 80 w 122"/>
                <a:gd name="T3" fmla="*/ 154 h 154"/>
                <a:gd name="T4" fmla="*/ 89 w 122"/>
                <a:gd name="T5" fmla="*/ 142 h 154"/>
                <a:gd name="T6" fmla="*/ 100 w 122"/>
                <a:gd name="T7" fmla="*/ 114 h 154"/>
                <a:gd name="T8" fmla="*/ 118 w 122"/>
                <a:gd name="T9" fmla="*/ 55 h 154"/>
                <a:gd name="T10" fmla="*/ 114 w 122"/>
                <a:gd name="T11" fmla="*/ 40 h 154"/>
                <a:gd name="T12" fmla="*/ 9 w 122"/>
                <a:gd name="T13" fmla="*/ 40 h 154"/>
                <a:gd name="T14" fmla="*/ 4 w 122"/>
                <a:gd name="T15" fmla="*/ 55 h 154"/>
                <a:gd name="T16" fmla="*/ 23 w 122"/>
                <a:gd name="T17" fmla="*/ 114 h 154"/>
                <a:gd name="T18" fmla="*/ 34 w 122"/>
                <a:gd name="T19" fmla="*/ 142 h 154"/>
                <a:gd name="T20" fmla="*/ 42 w 122"/>
                <a:gd name="T21" fmla="*/ 154 h 154"/>
                <a:gd name="T22" fmla="*/ 61 w 122"/>
                <a:gd name="T23" fmla="*/ 154 h 154"/>
                <a:gd name="T24" fmla="*/ 19 w 122"/>
                <a:gd name="T25" fmla="*/ 68 h 154"/>
                <a:gd name="T26" fmla="*/ 29 w 122"/>
                <a:gd name="T27" fmla="*/ 36 h 154"/>
                <a:gd name="T28" fmla="*/ 33 w 122"/>
                <a:gd name="T29" fmla="*/ 41 h 154"/>
                <a:gd name="T30" fmla="*/ 20 w 122"/>
                <a:gd name="T31" fmla="*/ 69 h 154"/>
                <a:gd name="T32" fmla="*/ 19 w 122"/>
                <a:gd name="T33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54">
                  <a:moveTo>
                    <a:pt x="61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8" y="154"/>
                    <a:pt x="88" y="147"/>
                    <a:pt x="89" y="142"/>
                  </a:cubicBezTo>
                  <a:cubicBezTo>
                    <a:pt x="91" y="131"/>
                    <a:pt x="95" y="122"/>
                    <a:pt x="100" y="114"/>
                  </a:cubicBezTo>
                  <a:cubicBezTo>
                    <a:pt x="111" y="96"/>
                    <a:pt x="122" y="76"/>
                    <a:pt x="118" y="55"/>
                  </a:cubicBezTo>
                  <a:cubicBezTo>
                    <a:pt x="117" y="49"/>
                    <a:pt x="116" y="45"/>
                    <a:pt x="114" y="40"/>
                  </a:cubicBezTo>
                  <a:cubicBezTo>
                    <a:pt x="94" y="0"/>
                    <a:pt x="29" y="0"/>
                    <a:pt x="9" y="40"/>
                  </a:cubicBezTo>
                  <a:cubicBezTo>
                    <a:pt x="7" y="45"/>
                    <a:pt x="5" y="49"/>
                    <a:pt x="4" y="55"/>
                  </a:cubicBezTo>
                  <a:cubicBezTo>
                    <a:pt x="0" y="76"/>
                    <a:pt x="12" y="96"/>
                    <a:pt x="23" y="114"/>
                  </a:cubicBezTo>
                  <a:cubicBezTo>
                    <a:pt x="28" y="122"/>
                    <a:pt x="32" y="131"/>
                    <a:pt x="34" y="142"/>
                  </a:cubicBezTo>
                  <a:cubicBezTo>
                    <a:pt x="35" y="147"/>
                    <a:pt x="35" y="154"/>
                    <a:pt x="42" y="154"/>
                  </a:cubicBezTo>
                  <a:cubicBezTo>
                    <a:pt x="61" y="154"/>
                    <a:pt x="61" y="154"/>
                    <a:pt x="61" y="154"/>
                  </a:cubicBezTo>
                  <a:close/>
                  <a:moveTo>
                    <a:pt x="19" y="68"/>
                  </a:moveTo>
                  <a:cubicBezTo>
                    <a:pt x="19" y="68"/>
                    <a:pt x="14" y="49"/>
                    <a:pt x="29" y="36"/>
                  </a:cubicBezTo>
                  <a:cubicBezTo>
                    <a:pt x="34" y="31"/>
                    <a:pt x="39" y="37"/>
                    <a:pt x="33" y="41"/>
                  </a:cubicBezTo>
                  <a:cubicBezTo>
                    <a:pt x="20" y="51"/>
                    <a:pt x="20" y="64"/>
                    <a:pt x="20" y="69"/>
                  </a:cubicBezTo>
                  <a:cubicBezTo>
                    <a:pt x="20" y="70"/>
                    <a:pt x="19" y="68"/>
                    <a:pt x="1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66"/>
            <p:cNvSpPr>
              <a:spLocks/>
            </p:cNvSpPr>
            <p:nvPr/>
          </p:nvSpPr>
          <p:spPr bwMode="auto">
            <a:xfrm>
              <a:off x="7735888" y="2551113"/>
              <a:ext cx="171450" cy="107950"/>
            </a:xfrm>
            <a:custGeom>
              <a:avLst/>
              <a:gdLst>
                <a:gd name="T0" fmla="*/ 51 w 51"/>
                <a:gd name="T1" fmla="*/ 14 h 32"/>
                <a:gd name="T2" fmla="*/ 48 w 51"/>
                <a:gd name="T3" fmla="*/ 12 h 32"/>
                <a:gd name="T4" fmla="*/ 48 w 51"/>
                <a:gd name="T5" fmla="*/ 9 h 32"/>
                <a:gd name="T6" fmla="*/ 51 w 51"/>
                <a:gd name="T7" fmla="*/ 7 h 32"/>
                <a:gd name="T8" fmla="*/ 48 w 51"/>
                <a:gd name="T9" fmla="*/ 5 h 32"/>
                <a:gd name="T10" fmla="*/ 48 w 51"/>
                <a:gd name="T11" fmla="*/ 0 h 32"/>
                <a:gd name="T12" fmla="*/ 25 w 51"/>
                <a:gd name="T13" fmla="*/ 0 h 32"/>
                <a:gd name="T14" fmla="*/ 3 w 51"/>
                <a:gd name="T15" fmla="*/ 0 h 32"/>
                <a:gd name="T16" fmla="*/ 3 w 51"/>
                <a:gd name="T17" fmla="*/ 5 h 32"/>
                <a:gd name="T18" fmla="*/ 0 w 51"/>
                <a:gd name="T19" fmla="*/ 7 h 32"/>
                <a:gd name="T20" fmla="*/ 3 w 51"/>
                <a:gd name="T21" fmla="*/ 9 h 32"/>
                <a:gd name="T22" fmla="*/ 3 w 51"/>
                <a:gd name="T23" fmla="*/ 12 h 32"/>
                <a:gd name="T24" fmla="*/ 0 w 51"/>
                <a:gd name="T25" fmla="*/ 14 h 32"/>
                <a:gd name="T26" fmla="*/ 3 w 51"/>
                <a:gd name="T27" fmla="*/ 16 h 32"/>
                <a:gd name="T28" fmla="*/ 3 w 51"/>
                <a:gd name="T29" fmla="*/ 20 h 32"/>
                <a:gd name="T30" fmla="*/ 0 w 51"/>
                <a:gd name="T31" fmla="*/ 22 h 32"/>
                <a:gd name="T32" fmla="*/ 3 w 51"/>
                <a:gd name="T33" fmla="*/ 24 h 32"/>
                <a:gd name="T34" fmla="*/ 3 w 51"/>
                <a:gd name="T35" fmla="*/ 26 h 32"/>
                <a:gd name="T36" fmla="*/ 8 w 51"/>
                <a:gd name="T37" fmla="*/ 32 h 32"/>
                <a:gd name="T38" fmla="*/ 25 w 51"/>
                <a:gd name="T39" fmla="*/ 32 h 32"/>
                <a:gd name="T40" fmla="*/ 42 w 51"/>
                <a:gd name="T41" fmla="*/ 32 h 32"/>
                <a:gd name="T42" fmla="*/ 48 w 51"/>
                <a:gd name="T43" fmla="*/ 26 h 32"/>
                <a:gd name="T44" fmla="*/ 48 w 51"/>
                <a:gd name="T45" fmla="*/ 24 h 32"/>
                <a:gd name="T46" fmla="*/ 51 w 51"/>
                <a:gd name="T47" fmla="*/ 22 h 32"/>
                <a:gd name="T48" fmla="*/ 48 w 51"/>
                <a:gd name="T49" fmla="*/ 20 h 32"/>
                <a:gd name="T50" fmla="*/ 48 w 51"/>
                <a:gd name="T51" fmla="*/ 16 h 32"/>
                <a:gd name="T52" fmla="*/ 51 w 51"/>
                <a:gd name="T5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32">
                  <a:moveTo>
                    <a:pt x="51" y="14"/>
                  </a:moveTo>
                  <a:cubicBezTo>
                    <a:pt x="51" y="14"/>
                    <a:pt x="50" y="13"/>
                    <a:pt x="48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0" y="8"/>
                    <a:pt x="51" y="8"/>
                    <a:pt x="51" y="7"/>
                  </a:cubicBezTo>
                  <a:cubicBezTo>
                    <a:pt x="51" y="6"/>
                    <a:pt x="50" y="6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2"/>
                    <a:pt x="0" y="22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9"/>
                    <a:pt x="5" y="32"/>
                    <a:pt x="8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2"/>
                    <a:pt x="48" y="29"/>
                    <a:pt x="48" y="26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0" y="24"/>
                    <a:pt x="51" y="23"/>
                    <a:pt x="51" y="22"/>
                  </a:cubicBezTo>
                  <a:cubicBezTo>
                    <a:pt x="51" y="22"/>
                    <a:pt x="50" y="21"/>
                    <a:pt x="48" y="2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0" y="16"/>
                    <a:pt x="51" y="15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9" name="Freeform 48"/>
          <p:cNvSpPr>
            <a:spLocks noChangeAspect="1"/>
          </p:cNvSpPr>
          <p:nvPr/>
        </p:nvSpPr>
        <p:spPr bwMode="auto">
          <a:xfrm>
            <a:off x="1889125" y="5435473"/>
            <a:ext cx="301752" cy="301752"/>
          </a:xfrm>
          <a:custGeom>
            <a:avLst/>
            <a:gdLst>
              <a:gd name="T0" fmla="*/ 77 w 127"/>
              <a:gd name="T1" fmla="*/ 77 h 127"/>
              <a:gd name="T2" fmla="*/ 0 w 127"/>
              <a:gd name="T3" fmla="*/ 88 h 127"/>
              <a:gd name="T4" fmla="*/ 11 w 127"/>
              <a:gd name="T5" fmla="*/ 102 h 127"/>
              <a:gd name="T6" fmla="*/ 102 w 127"/>
              <a:gd name="T7" fmla="*/ 102 h 127"/>
              <a:gd name="T8" fmla="*/ 102 w 127"/>
              <a:gd name="T9" fmla="*/ 11 h 127"/>
              <a:gd name="T10" fmla="*/ 88 w 127"/>
              <a:gd name="T11" fmla="*/ 0 h 127"/>
              <a:gd name="T12" fmla="*/ 77 w 127"/>
              <a:gd name="T13" fmla="*/ 7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127">
                <a:moveTo>
                  <a:pt x="77" y="77"/>
                </a:moveTo>
                <a:cubicBezTo>
                  <a:pt x="56" y="98"/>
                  <a:pt x="25" y="102"/>
                  <a:pt x="0" y="88"/>
                </a:cubicBezTo>
                <a:cubicBezTo>
                  <a:pt x="3" y="93"/>
                  <a:pt x="7" y="98"/>
                  <a:pt x="11" y="102"/>
                </a:cubicBezTo>
                <a:cubicBezTo>
                  <a:pt x="36" y="127"/>
                  <a:pt x="77" y="127"/>
                  <a:pt x="102" y="102"/>
                </a:cubicBezTo>
                <a:cubicBezTo>
                  <a:pt x="127" y="77"/>
                  <a:pt x="127" y="36"/>
                  <a:pt x="102" y="11"/>
                </a:cubicBezTo>
                <a:cubicBezTo>
                  <a:pt x="98" y="7"/>
                  <a:pt x="93" y="3"/>
                  <a:pt x="88" y="0"/>
                </a:cubicBezTo>
                <a:cubicBezTo>
                  <a:pt x="102" y="25"/>
                  <a:pt x="98" y="56"/>
                  <a:pt x="77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0" name="Freeform 49"/>
          <p:cNvSpPr>
            <a:spLocks noChangeAspect="1"/>
          </p:cNvSpPr>
          <p:nvPr/>
        </p:nvSpPr>
        <p:spPr bwMode="auto">
          <a:xfrm>
            <a:off x="3346590" y="5417185"/>
            <a:ext cx="145371" cy="320040"/>
          </a:xfrm>
          <a:custGeom>
            <a:avLst/>
            <a:gdLst>
              <a:gd name="T0" fmla="*/ 8 w 61"/>
              <a:gd name="T1" fmla="*/ 134 h 135"/>
              <a:gd name="T2" fmla="*/ 30 w 61"/>
              <a:gd name="T3" fmla="*/ 79 h 135"/>
              <a:gd name="T4" fmla="*/ 2 w 61"/>
              <a:gd name="T5" fmla="*/ 65 h 135"/>
              <a:gd name="T6" fmla="*/ 55 w 61"/>
              <a:gd name="T7" fmla="*/ 1 h 135"/>
              <a:gd name="T8" fmla="*/ 32 w 61"/>
              <a:gd name="T9" fmla="*/ 57 h 135"/>
              <a:gd name="T10" fmla="*/ 61 w 61"/>
              <a:gd name="T11" fmla="*/ 71 h 135"/>
              <a:gd name="T12" fmla="*/ 8 w 61"/>
              <a:gd name="T13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35">
                <a:moveTo>
                  <a:pt x="8" y="134"/>
                </a:moveTo>
                <a:cubicBezTo>
                  <a:pt x="6" y="133"/>
                  <a:pt x="31" y="81"/>
                  <a:pt x="30" y="79"/>
                </a:cubicBezTo>
                <a:cubicBezTo>
                  <a:pt x="29" y="77"/>
                  <a:pt x="3" y="69"/>
                  <a:pt x="2" y="65"/>
                </a:cubicBezTo>
                <a:cubicBezTo>
                  <a:pt x="0" y="61"/>
                  <a:pt x="53" y="0"/>
                  <a:pt x="55" y="1"/>
                </a:cubicBezTo>
                <a:cubicBezTo>
                  <a:pt x="56" y="3"/>
                  <a:pt x="32" y="55"/>
                  <a:pt x="32" y="57"/>
                </a:cubicBezTo>
                <a:cubicBezTo>
                  <a:pt x="33" y="58"/>
                  <a:pt x="60" y="67"/>
                  <a:pt x="61" y="71"/>
                </a:cubicBezTo>
                <a:cubicBezTo>
                  <a:pt x="61" y="75"/>
                  <a:pt x="9" y="135"/>
                  <a:pt x="8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1" name="Freeform 50"/>
          <p:cNvSpPr>
            <a:spLocks noChangeAspect="1"/>
          </p:cNvSpPr>
          <p:nvPr/>
        </p:nvSpPr>
        <p:spPr bwMode="auto">
          <a:xfrm>
            <a:off x="2375681" y="5435473"/>
            <a:ext cx="300650" cy="301752"/>
          </a:xfrm>
          <a:custGeom>
            <a:avLst/>
            <a:gdLst>
              <a:gd name="T0" fmla="*/ 136 w 273"/>
              <a:gd name="T1" fmla="*/ 0 h 274"/>
              <a:gd name="T2" fmla="*/ 174 w 273"/>
              <a:gd name="T3" fmla="*/ 106 h 274"/>
              <a:gd name="T4" fmla="*/ 273 w 273"/>
              <a:gd name="T5" fmla="*/ 106 h 274"/>
              <a:gd name="T6" fmla="*/ 191 w 273"/>
              <a:gd name="T7" fmla="*/ 167 h 274"/>
              <a:gd name="T8" fmla="*/ 220 w 273"/>
              <a:gd name="T9" fmla="*/ 274 h 274"/>
              <a:gd name="T10" fmla="*/ 136 w 273"/>
              <a:gd name="T11" fmla="*/ 209 h 274"/>
              <a:gd name="T12" fmla="*/ 52 w 273"/>
              <a:gd name="T13" fmla="*/ 274 h 274"/>
              <a:gd name="T14" fmla="*/ 82 w 273"/>
              <a:gd name="T15" fmla="*/ 167 h 274"/>
              <a:gd name="T16" fmla="*/ 0 w 273"/>
              <a:gd name="T17" fmla="*/ 106 h 274"/>
              <a:gd name="T18" fmla="*/ 98 w 273"/>
              <a:gd name="T19" fmla="*/ 106 h 274"/>
              <a:gd name="T20" fmla="*/ 136 w 273"/>
              <a:gd name="T2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274">
                <a:moveTo>
                  <a:pt x="136" y="0"/>
                </a:moveTo>
                <a:lnTo>
                  <a:pt x="174" y="106"/>
                </a:lnTo>
                <a:lnTo>
                  <a:pt x="273" y="106"/>
                </a:lnTo>
                <a:lnTo>
                  <a:pt x="191" y="167"/>
                </a:lnTo>
                <a:lnTo>
                  <a:pt x="220" y="274"/>
                </a:lnTo>
                <a:lnTo>
                  <a:pt x="136" y="209"/>
                </a:lnTo>
                <a:lnTo>
                  <a:pt x="52" y="274"/>
                </a:lnTo>
                <a:lnTo>
                  <a:pt x="82" y="167"/>
                </a:lnTo>
                <a:lnTo>
                  <a:pt x="0" y="106"/>
                </a:lnTo>
                <a:lnTo>
                  <a:pt x="98" y="106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Freeform 53"/>
          <p:cNvSpPr>
            <a:spLocks noChangeAspect="1" noEditPoints="1"/>
          </p:cNvSpPr>
          <p:nvPr/>
        </p:nvSpPr>
        <p:spPr bwMode="auto">
          <a:xfrm>
            <a:off x="2861135" y="5435473"/>
            <a:ext cx="300650" cy="301752"/>
          </a:xfrm>
          <a:custGeom>
            <a:avLst/>
            <a:gdLst>
              <a:gd name="T0" fmla="*/ 273 w 273"/>
              <a:gd name="T1" fmla="*/ 106 h 274"/>
              <a:gd name="T2" fmla="*/ 175 w 273"/>
              <a:gd name="T3" fmla="*/ 106 h 274"/>
              <a:gd name="T4" fmla="*/ 137 w 273"/>
              <a:gd name="T5" fmla="*/ 0 h 274"/>
              <a:gd name="T6" fmla="*/ 101 w 273"/>
              <a:gd name="T7" fmla="*/ 106 h 274"/>
              <a:gd name="T8" fmla="*/ 0 w 273"/>
              <a:gd name="T9" fmla="*/ 106 h 274"/>
              <a:gd name="T10" fmla="*/ 82 w 273"/>
              <a:gd name="T11" fmla="*/ 167 h 274"/>
              <a:gd name="T12" fmla="*/ 53 w 273"/>
              <a:gd name="T13" fmla="*/ 274 h 274"/>
              <a:gd name="T14" fmla="*/ 137 w 273"/>
              <a:gd name="T15" fmla="*/ 209 h 274"/>
              <a:gd name="T16" fmla="*/ 221 w 273"/>
              <a:gd name="T17" fmla="*/ 274 h 274"/>
              <a:gd name="T18" fmla="*/ 194 w 273"/>
              <a:gd name="T19" fmla="*/ 167 h 274"/>
              <a:gd name="T20" fmla="*/ 273 w 273"/>
              <a:gd name="T21" fmla="*/ 106 h 274"/>
              <a:gd name="T22" fmla="*/ 137 w 273"/>
              <a:gd name="T23" fmla="*/ 179 h 274"/>
              <a:gd name="T24" fmla="*/ 91 w 273"/>
              <a:gd name="T25" fmla="*/ 217 h 274"/>
              <a:gd name="T26" fmla="*/ 110 w 273"/>
              <a:gd name="T27" fmla="*/ 163 h 274"/>
              <a:gd name="T28" fmla="*/ 66 w 273"/>
              <a:gd name="T29" fmla="*/ 127 h 274"/>
              <a:gd name="T30" fmla="*/ 120 w 273"/>
              <a:gd name="T31" fmla="*/ 129 h 274"/>
              <a:gd name="T32" fmla="*/ 137 w 273"/>
              <a:gd name="T33" fmla="*/ 66 h 274"/>
              <a:gd name="T34" fmla="*/ 154 w 273"/>
              <a:gd name="T35" fmla="*/ 129 h 274"/>
              <a:gd name="T36" fmla="*/ 208 w 273"/>
              <a:gd name="T37" fmla="*/ 127 h 274"/>
              <a:gd name="T38" fmla="*/ 164 w 273"/>
              <a:gd name="T39" fmla="*/ 163 h 274"/>
              <a:gd name="T40" fmla="*/ 185 w 273"/>
              <a:gd name="T41" fmla="*/ 217 h 274"/>
              <a:gd name="T42" fmla="*/ 137 w 273"/>
              <a:gd name="T43" fmla="*/ 1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" h="274">
                <a:moveTo>
                  <a:pt x="273" y="106"/>
                </a:moveTo>
                <a:lnTo>
                  <a:pt x="175" y="106"/>
                </a:lnTo>
                <a:lnTo>
                  <a:pt x="137" y="0"/>
                </a:lnTo>
                <a:lnTo>
                  <a:pt x="101" y="106"/>
                </a:lnTo>
                <a:lnTo>
                  <a:pt x="0" y="106"/>
                </a:lnTo>
                <a:lnTo>
                  <a:pt x="82" y="167"/>
                </a:lnTo>
                <a:lnTo>
                  <a:pt x="53" y="274"/>
                </a:lnTo>
                <a:lnTo>
                  <a:pt x="137" y="209"/>
                </a:lnTo>
                <a:lnTo>
                  <a:pt x="221" y="274"/>
                </a:lnTo>
                <a:lnTo>
                  <a:pt x="194" y="167"/>
                </a:lnTo>
                <a:lnTo>
                  <a:pt x="273" y="106"/>
                </a:lnTo>
                <a:close/>
                <a:moveTo>
                  <a:pt x="137" y="179"/>
                </a:moveTo>
                <a:lnTo>
                  <a:pt x="91" y="217"/>
                </a:lnTo>
                <a:lnTo>
                  <a:pt x="110" y="163"/>
                </a:lnTo>
                <a:lnTo>
                  <a:pt x="66" y="127"/>
                </a:lnTo>
                <a:lnTo>
                  <a:pt x="120" y="129"/>
                </a:lnTo>
                <a:lnTo>
                  <a:pt x="137" y="66"/>
                </a:lnTo>
                <a:lnTo>
                  <a:pt x="154" y="129"/>
                </a:lnTo>
                <a:lnTo>
                  <a:pt x="208" y="127"/>
                </a:lnTo>
                <a:lnTo>
                  <a:pt x="164" y="163"/>
                </a:lnTo>
                <a:lnTo>
                  <a:pt x="185" y="217"/>
                </a:lnTo>
                <a:lnTo>
                  <a:pt x="137" y="17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3" name="Freeform 61"/>
          <p:cNvSpPr>
            <a:spLocks noChangeAspect="1"/>
          </p:cNvSpPr>
          <p:nvPr/>
        </p:nvSpPr>
        <p:spPr bwMode="auto">
          <a:xfrm>
            <a:off x="6027558" y="4816348"/>
            <a:ext cx="189065" cy="301752"/>
          </a:xfrm>
          <a:custGeom>
            <a:avLst/>
            <a:gdLst>
              <a:gd name="T0" fmla="*/ 249 w 490"/>
              <a:gd name="T1" fmla="*/ 0 h 784"/>
              <a:gd name="T2" fmla="*/ 249 w 490"/>
              <a:gd name="T3" fmla="*/ 0 h 784"/>
              <a:gd name="T4" fmla="*/ 22 w 490"/>
              <a:gd name="T5" fmla="*/ 501 h 784"/>
              <a:gd name="T6" fmla="*/ 22 w 490"/>
              <a:gd name="T7" fmla="*/ 501 h 784"/>
              <a:gd name="T8" fmla="*/ 243 w 490"/>
              <a:gd name="T9" fmla="*/ 719 h 784"/>
              <a:gd name="T10" fmla="*/ 243 w 490"/>
              <a:gd name="T11" fmla="*/ 608 h 784"/>
              <a:gd name="T12" fmla="*/ 75 w 490"/>
              <a:gd name="T13" fmla="*/ 462 h 784"/>
              <a:gd name="T14" fmla="*/ 178 w 490"/>
              <a:gd name="T15" fmla="*/ 520 h 784"/>
              <a:gd name="T16" fmla="*/ 243 w 490"/>
              <a:gd name="T17" fmla="*/ 581 h 784"/>
              <a:gd name="T18" fmla="*/ 243 w 490"/>
              <a:gd name="T19" fmla="*/ 464 h 784"/>
              <a:gd name="T20" fmla="*/ 120 w 490"/>
              <a:gd name="T21" fmla="*/ 358 h 784"/>
              <a:gd name="T22" fmla="*/ 194 w 490"/>
              <a:gd name="T23" fmla="*/ 399 h 784"/>
              <a:gd name="T24" fmla="*/ 243 w 490"/>
              <a:gd name="T25" fmla="*/ 436 h 784"/>
              <a:gd name="T26" fmla="*/ 243 w 490"/>
              <a:gd name="T27" fmla="*/ 316 h 784"/>
              <a:gd name="T28" fmla="*/ 171 w 490"/>
              <a:gd name="T29" fmla="*/ 254 h 784"/>
              <a:gd name="T30" fmla="*/ 217 w 490"/>
              <a:gd name="T31" fmla="*/ 275 h 784"/>
              <a:gd name="T32" fmla="*/ 243 w 490"/>
              <a:gd name="T33" fmla="*/ 298 h 784"/>
              <a:gd name="T34" fmla="*/ 243 w 490"/>
              <a:gd name="T35" fmla="*/ 162 h 784"/>
              <a:gd name="T36" fmla="*/ 259 w 490"/>
              <a:gd name="T37" fmla="*/ 162 h 784"/>
              <a:gd name="T38" fmla="*/ 259 w 490"/>
              <a:gd name="T39" fmla="*/ 296 h 784"/>
              <a:gd name="T40" fmla="*/ 283 w 490"/>
              <a:gd name="T41" fmla="*/ 275 h 784"/>
              <a:gd name="T42" fmla="*/ 329 w 490"/>
              <a:gd name="T43" fmla="*/ 254 h 784"/>
              <a:gd name="T44" fmla="*/ 259 w 490"/>
              <a:gd name="T45" fmla="*/ 315 h 784"/>
              <a:gd name="T46" fmla="*/ 259 w 490"/>
              <a:gd name="T47" fmla="*/ 435 h 784"/>
              <a:gd name="T48" fmla="*/ 306 w 490"/>
              <a:gd name="T49" fmla="*/ 399 h 784"/>
              <a:gd name="T50" fmla="*/ 380 w 490"/>
              <a:gd name="T51" fmla="*/ 358 h 784"/>
              <a:gd name="T52" fmla="*/ 259 w 490"/>
              <a:gd name="T53" fmla="*/ 462 h 784"/>
              <a:gd name="T54" fmla="*/ 259 w 490"/>
              <a:gd name="T55" fmla="*/ 580 h 784"/>
              <a:gd name="T56" fmla="*/ 322 w 490"/>
              <a:gd name="T57" fmla="*/ 520 h 784"/>
              <a:gd name="T58" fmla="*/ 425 w 490"/>
              <a:gd name="T59" fmla="*/ 462 h 784"/>
              <a:gd name="T60" fmla="*/ 259 w 490"/>
              <a:gd name="T61" fmla="*/ 606 h 784"/>
              <a:gd name="T62" fmla="*/ 259 w 490"/>
              <a:gd name="T63" fmla="*/ 703 h 784"/>
              <a:gd name="T64" fmla="*/ 259 w 490"/>
              <a:gd name="T65" fmla="*/ 703 h 784"/>
              <a:gd name="T66" fmla="*/ 259 w 490"/>
              <a:gd name="T67" fmla="*/ 784 h 784"/>
              <a:gd name="T68" fmla="*/ 297 w 490"/>
              <a:gd name="T69" fmla="*/ 784 h 784"/>
              <a:gd name="T70" fmla="*/ 297 w 490"/>
              <a:gd name="T71" fmla="*/ 714 h 784"/>
              <a:gd name="T72" fmla="*/ 477 w 490"/>
              <a:gd name="T73" fmla="*/ 492 h 784"/>
              <a:gd name="T74" fmla="*/ 477 w 490"/>
              <a:gd name="T75" fmla="*/ 492 h 784"/>
              <a:gd name="T76" fmla="*/ 249 w 490"/>
              <a:gd name="T77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0" h="784">
                <a:moveTo>
                  <a:pt x="249" y="0"/>
                </a:moveTo>
                <a:lnTo>
                  <a:pt x="249" y="0"/>
                </a:lnTo>
                <a:cubicBezTo>
                  <a:pt x="249" y="0"/>
                  <a:pt x="0" y="353"/>
                  <a:pt x="22" y="501"/>
                </a:cubicBezTo>
                <a:lnTo>
                  <a:pt x="22" y="501"/>
                </a:lnTo>
                <a:cubicBezTo>
                  <a:pt x="27" y="620"/>
                  <a:pt x="123" y="716"/>
                  <a:pt x="243" y="719"/>
                </a:cubicBezTo>
                <a:lnTo>
                  <a:pt x="243" y="608"/>
                </a:lnTo>
                <a:lnTo>
                  <a:pt x="75" y="462"/>
                </a:lnTo>
                <a:cubicBezTo>
                  <a:pt x="75" y="462"/>
                  <a:pt x="161" y="507"/>
                  <a:pt x="178" y="520"/>
                </a:cubicBezTo>
                <a:cubicBezTo>
                  <a:pt x="191" y="530"/>
                  <a:pt x="227" y="566"/>
                  <a:pt x="243" y="581"/>
                </a:cubicBezTo>
                <a:lnTo>
                  <a:pt x="243" y="464"/>
                </a:lnTo>
                <a:lnTo>
                  <a:pt x="120" y="358"/>
                </a:lnTo>
                <a:cubicBezTo>
                  <a:pt x="120" y="358"/>
                  <a:pt x="173" y="385"/>
                  <a:pt x="194" y="399"/>
                </a:cubicBezTo>
                <a:cubicBezTo>
                  <a:pt x="210" y="409"/>
                  <a:pt x="232" y="427"/>
                  <a:pt x="243" y="436"/>
                </a:cubicBezTo>
                <a:lnTo>
                  <a:pt x="243" y="316"/>
                </a:lnTo>
                <a:lnTo>
                  <a:pt x="171" y="254"/>
                </a:lnTo>
                <a:cubicBezTo>
                  <a:pt x="171" y="254"/>
                  <a:pt x="207" y="270"/>
                  <a:pt x="217" y="275"/>
                </a:cubicBezTo>
                <a:cubicBezTo>
                  <a:pt x="223" y="279"/>
                  <a:pt x="235" y="290"/>
                  <a:pt x="243" y="298"/>
                </a:cubicBezTo>
                <a:lnTo>
                  <a:pt x="243" y="162"/>
                </a:lnTo>
                <a:lnTo>
                  <a:pt x="259" y="162"/>
                </a:lnTo>
                <a:lnTo>
                  <a:pt x="259" y="296"/>
                </a:lnTo>
                <a:cubicBezTo>
                  <a:pt x="267" y="289"/>
                  <a:pt x="278" y="279"/>
                  <a:pt x="283" y="275"/>
                </a:cubicBezTo>
                <a:cubicBezTo>
                  <a:pt x="293" y="270"/>
                  <a:pt x="329" y="254"/>
                  <a:pt x="329" y="254"/>
                </a:cubicBezTo>
                <a:lnTo>
                  <a:pt x="259" y="315"/>
                </a:lnTo>
                <a:lnTo>
                  <a:pt x="259" y="435"/>
                </a:lnTo>
                <a:cubicBezTo>
                  <a:pt x="270" y="425"/>
                  <a:pt x="291" y="408"/>
                  <a:pt x="306" y="399"/>
                </a:cubicBezTo>
                <a:cubicBezTo>
                  <a:pt x="327" y="385"/>
                  <a:pt x="380" y="358"/>
                  <a:pt x="380" y="358"/>
                </a:cubicBezTo>
                <a:lnTo>
                  <a:pt x="259" y="462"/>
                </a:lnTo>
                <a:lnTo>
                  <a:pt x="259" y="580"/>
                </a:lnTo>
                <a:cubicBezTo>
                  <a:pt x="276" y="563"/>
                  <a:pt x="310" y="529"/>
                  <a:pt x="322" y="520"/>
                </a:cubicBezTo>
                <a:cubicBezTo>
                  <a:pt x="339" y="507"/>
                  <a:pt x="425" y="462"/>
                  <a:pt x="425" y="462"/>
                </a:cubicBezTo>
                <a:lnTo>
                  <a:pt x="259" y="606"/>
                </a:lnTo>
                <a:lnTo>
                  <a:pt x="259" y="703"/>
                </a:lnTo>
                <a:lnTo>
                  <a:pt x="259" y="703"/>
                </a:lnTo>
                <a:lnTo>
                  <a:pt x="259" y="784"/>
                </a:lnTo>
                <a:lnTo>
                  <a:pt x="297" y="784"/>
                </a:lnTo>
                <a:lnTo>
                  <a:pt x="297" y="714"/>
                </a:lnTo>
                <a:cubicBezTo>
                  <a:pt x="400" y="693"/>
                  <a:pt x="477" y="601"/>
                  <a:pt x="477" y="492"/>
                </a:cubicBezTo>
                <a:lnTo>
                  <a:pt x="477" y="492"/>
                </a:lnTo>
                <a:cubicBezTo>
                  <a:pt x="490" y="340"/>
                  <a:pt x="249" y="0"/>
                  <a:pt x="24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4" name="Freeform 33"/>
          <p:cNvSpPr>
            <a:spLocks noChangeAspect="1" noEditPoints="1"/>
          </p:cNvSpPr>
          <p:nvPr/>
        </p:nvSpPr>
        <p:spPr bwMode="auto">
          <a:xfrm>
            <a:off x="7248940" y="4816348"/>
            <a:ext cx="301752" cy="301752"/>
          </a:xfrm>
          <a:custGeom>
            <a:avLst/>
            <a:gdLst>
              <a:gd name="T0" fmla="*/ 190 w 380"/>
              <a:gd name="T1" fmla="*/ 53 h 380"/>
              <a:gd name="T2" fmla="*/ 190 w 380"/>
              <a:gd name="T3" fmla="*/ 53 h 380"/>
              <a:gd name="T4" fmla="*/ 212 w 380"/>
              <a:gd name="T5" fmla="*/ 26 h 380"/>
              <a:gd name="T6" fmla="*/ 190 w 380"/>
              <a:gd name="T7" fmla="*/ 0 h 380"/>
              <a:gd name="T8" fmla="*/ 168 w 380"/>
              <a:gd name="T9" fmla="*/ 26 h 380"/>
              <a:gd name="T10" fmla="*/ 190 w 380"/>
              <a:gd name="T11" fmla="*/ 53 h 380"/>
              <a:gd name="T12" fmla="*/ 290 w 380"/>
              <a:gd name="T13" fmla="*/ 320 h 380"/>
              <a:gd name="T14" fmla="*/ 290 w 380"/>
              <a:gd name="T15" fmla="*/ 320 h 380"/>
              <a:gd name="T16" fmla="*/ 325 w 380"/>
              <a:gd name="T17" fmla="*/ 324 h 380"/>
              <a:gd name="T18" fmla="*/ 321 w 380"/>
              <a:gd name="T19" fmla="*/ 289 h 380"/>
              <a:gd name="T20" fmla="*/ 286 w 380"/>
              <a:gd name="T21" fmla="*/ 285 h 380"/>
              <a:gd name="T22" fmla="*/ 290 w 380"/>
              <a:gd name="T23" fmla="*/ 320 h 380"/>
              <a:gd name="T24" fmla="*/ 55 w 380"/>
              <a:gd name="T25" fmla="*/ 57 h 380"/>
              <a:gd name="T26" fmla="*/ 55 w 380"/>
              <a:gd name="T27" fmla="*/ 57 h 380"/>
              <a:gd name="T28" fmla="*/ 59 w 380"/>
              <a:gd name="T29" fmla="*/ 92 h 380"/>
              <a:gd name="T30" fmla="*/ 93 w 380"/>
              <a:gd name="T31" fmla="*/ 96 h 380"/>
              <a:gd name="T32" fmla="*/ 90 w 380"/>
              <a:gd name="T33" fmla="*/ 61 h 380"/>
              <a:gd name="T34" fmla="*/ 55 w 380"/>
              <a:gd name="T35" fmla="*/ 57 h 380"/>
              <a:gd name="T36" fmla="*/ 60 w 380"/>
              <a:gd name="T37" fmla="*/ 291 h 380"/>
              <a:gd name="T38" fmla="*/ 60 w 380"/>
              <a:gd name="T39" fmla="*/ 291 h 380"/>
              <a:gd name="T40" fmla="*/ 56 w 380"/>
              <a:gd name="T41" fmla="*/ 325 h 380"/>
              <a:gd name="T42" fmla="*/ 91 w 380"/>
              <a:gd name="T43" fmla="*/ 321 h 380"/>
              <a:gd name="T44" fmla="*/ 95 w 380"/>
              <a:gd name="T45" fmla="*/ 287 h 380"/>
              <a:gd name="T46" fmla="*/ 60 w 380"/>
              <a:gd name="T47" fmla="*/ 291 h 380"/>
              <a:gd name="T48" fmla="*/ 190 w 380"/>
              <a:gd name="T49" fmla="*/ 325 h 380"/>
              <a:gd name="T50" fmla="*/ 190 w 380"/>
              <a:gd name="T51" fmla="*/ 325 h 380"/>
              <a:gd name="T52" fmla="*/ 168 w 380"/>
              <a:gd name="T53" fmla="*/ 352 h 380"/>
              <a:gd name="T54" fmla="*/ 190 w 380"/>
              <a:gd name="T55" fmla="*/ 380 h 380"/>
              <a:gd name="T56" fmla="*/ 212 w 380"/>
              <a:gd name="T57" fmla="*/ 352 h 380"/>
              <a:gd name="T58" fmla="*/ 190 w 380"/>
              <a:gd name="T59" fmla="*/ 325 h 380"/>
              <a:gd name="T60" fmla="*/ 353 w 380"/>
              <a:gd name="T61" fmla="*/ 167 h 380"/>
              <a:gd name="T62" fmla="*/ 353 w 380"/>
              <a:gd name="T63" fmla="*/ 167 h 380"/>
              <a:gd name="T64" fmla="*/ 326 w 380"/>
              <a:gd name="T65" fmla="*/ 189 h 380"/>
              <a:gd name="T66" fmla="*/ 353 w 380"/>
              <a:gd name="T67" fmla="*/ 211 h 380"/>
              <a:gd name="T68" fmla="*/ 380 w 380"/>
              <a:gd name="T69" fmla="*/ 189 h 380"/>
              <a:gd name="T70" fmla="*/ 353 w 380"/>
              <a:gd name="T71" fmla="*/ 167 h 380"/>
              <a:gd name="T72" fmla="*/ 323 w 380"/>
              <a:gd name="T73" fmla="*/ 56 h 380"/>
              <a:gd name="T74" fmla="*/ 323 w 380"/>
              <a:gd name="T75" fmla="*/ 56 h 380"/>
              <a:gd name="T76" fmla="*/ 289 w 380"/>
              <a:gd name="T77" fmla="*/ 60 h 380"/>
              <a:gd name="T78" fmla="*/ 285 w 380"/>
              <a:gd name="T79" fmla="*/ 94 h 380"/>
              <a:gd name="T80" fmla="*/ 319 w 380"/>
              <a:gd name="T81" fmla="*/ 90 h 380"/>
              <a:gd name="T82" fmla="*/ 323 w 380"/>
              <a:gd name="T83" fmla="*/ 56 h 380"/>
              <a:gd name="T84" fmla="*/ 27 w 380"/>
              <a:gd name="T85" fmla="*/ 167 h 380"/>
              <a:gd name="T86" fmla="*/ 27 w 380"/>
              <a:gd name="T87" fmla="*/ 167 h 380"/>
              <a:gd name="T88" fmla="*/ 0 w 380"/>
              <a:gd name="T89" fmla="*/ 189 h 380"/>
              <a:gd name="T90" fmla="*/ 27 w 380"/>
              <a:gd name="T91" fmla="*/ 211 h 380"/>
              <a:gd name="T92" fmla="*/ 53 w 380"/>
              <a:gd name="T93" fmla="*/ 189 h 380"/>
              <a:gd name="T94" fmla="*/ 27 w 380"/>
              <a:gd name="T95" fmla="*/ 167 h 380"/>
              <a:gd name="T96" fmla="*/ 190 w 380"/>
              <a:gd name="T97" fmla="*/ 245 h 380"/>
              <a:gd name="T98" fmla="*/ 190 w 380"/>
              <a:gd name="T99" fmla="*/ 245 h 380"/>
              <a:gd name="T100" fmla="*/ 134 w 380"/>
              <a:gd name="T101" fmla="*/ 189 h 380"/>
              <a:gd name="T102" fmla="*/ 190 w 380"/>
              <a:gd name="T103" fmla="*/ 133 h 380"/>
              <a:gd name="T104" fmla="*/ 246 w 380"/>
              <a:gd name="T105" fmla="*/ 189 h 380"/>
              <a:gd name="T106" fmla="*/ 190 w 380"/>
              <a:gd name="T107" fmla="*/ 245 h 380"/>
              <a:gd name="T108" fmla="*/ 190 w 380"/>
              <a:gd name="T109" fmla="*/ 102 h 380"/>
              <a:gd name="T110" fmla="*/ 190 w 380"/>
              <a:gd name="T111" fmla="*/ 102 h 380"/>
              <a:gd name="T112" fmla="*/ 103 w 380"/>
              <a:gd name="T113" fmla="*/ 189 h 380"/>
              <a:gd name="T114" fmla="*/ 190 w 380"/>
              <a:gd name="T115" fmla="*/ 276 h 380"/>
              <a:gd name="T116" fmla="*/ 277 w 380"/>
              <a:gd name="T117" fmla="*/ 189 h 380"/>
              <a:gd name="T118" fmla="*/ 190 w 380"/>
              <a:gd name="T119" fmla="*/ 10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380">
                <a:moveTo>
                  <a:pt x="190" y="53"/>
                </a:moveTo>
                <a:lnTo>
                  <a:pt x="190" y="53"/>
                </a:lnTo>
                <a:cubicBezTo>
                  <a:pt x="202" y="53"/>
                  <a:pt x="212" y="41"/>
                  <a:pt x="212" y="26"/>
                </a:cubicBezTo>
                <a:cubicBezTo>
                  <a:pt x="212" y="11"/>
                  <a:pt x="202" y="0"/>
                  <a:pt x="190" y="0"/>
                </a:cubicBezTo>
                <a:cubicBezTo>
                  <a:pt x="178" y="0"/>
                  <a:pt x="168" y="11"/>
                  <a:pt x="168" y="26"/>
                </a:cubicBezTo>
                <a:cubicBezTo>
                  <a:pt x="168" y="41"/>
                  <a:pt x="178" y="53"/>
                  <a:pt x="190" y="53"/>
                </a:cubicBezTo>
                <a:close/>
                <a:moveTo>
                  <a:pt x="290" y="320"/>
                </a:moveTo>
                <a:lnTo>
                  <a:pt x="290" y="320"/>
                </a:lnTo>
                <a:cubicBezTo>
                  <a:pt x="301" y="331"/>
                  <a:pt x="316" y="332"/>
                  <a:pt x="325" y="324"/>
                </a:cubicBezTo>
                <a:cubicBezTo>
                  <a:pt x="333" y="315"/>
                  <a:pt x="331" y="300"/>
                  <a:pt x="321" y="289"/>
                </a:cubicBezTo>
                <a:cubicBezTo>
                  <a:pt x="310" y="279"/>
                  <a:pt x="295" y="277"/>
                  <a:pt x="286" y="285"/>
                </a:cubicBezTo>
                <a:cubicBezTo>
                  <a:pt x="278" y="294"/>
                  <a:pt x="279" y="310"/>
                  <a:pt x="290" y="320"/>
                </a:cubicBezTo>
                <a:close/>
                <a:moveTo>
                  <a:pt x="55" y="57"/>
                </a:moveTo>
                <a:lnTo>
                  <a:pt x="55" y="57"/>
                </a:lnTo>
                <a:cubicBezTo>
                  <a:pt x="47" y="66"/>
                  <a:pt x="48" y="81"/>
                  <a:pt x="59" y="92"/>
                </a:cubicBezTo>
                <a:cubicBezTo>
                  <a:pt x="70" y="102"/>
                  <a:pt x="85" y="104"/>
                  <a:pt x="93" y="96"/>
                </a:cubicBezTo>
                <a:cubicBezTo>
                  <a:pt x="102" y="87"/>
                  <a:pt x="100" y="72"/>
                  <a:pt x="90" y="61"/>
                </a:cubicBezTo>
                <a:cubicBezTo>
                  <a:pt x="79" y="50"/>
                  <a:pt x="64" y="49"/>
                  <a:pt x="55" y="57"/>
                </a:cubicBezTo>
                <a:close/>
                <a:moveTo>
                  <a:pt x="60" y="291"/>
                </a:moveTo>
                <a:lnTo>
                  <a:pt x="60" y="291"/>
                </a:lnTo>
                <a:cubicBezTo>
                  <a:pt x="50" y="301"/>
                  <a:pt x="48" y="317"/>
                  <a:pt x="56" y="325"/>
                </a:cubicBezTo>
                <a:cubicBezTo>
                  <a:pt x="65" y="334"/>
                  <a:pt x="80" y="332"/>
                  <a:pt x="91" y="321"/>
                </a:cubicBezTo>
                <a:cubicBezTo>
                  <a:pt x="102" y="311"/>
                  <a:pt x="103" y="295"/>
                  <a:pt x="95" y="287"/>
                </a:cubicBezTo>
                <a:cubicBezTo>
                  <a:pt x="86" y="278"/>
                  <a:pt x="71" y="280"/>
                  <a:pt x="60" y="291"/>
                </a:cubicBezTo>
                <a:close/>
                <a:moveTo>
                  <a:pt x="190" y="325"/>
                </a:moveTo>
                <a:lnTo>
                  <a:pt x="190" y="325"/>
                </a:lnTo>
                <a:cubicBezTo>
                  <a:pt x="178" y="325"/>
                  <a:pt x="168" y="337"/>
                  <a:pt x="168" y="352"/>
                </a:cubicBezTo>
                <a:cubicBezTo>
                  <a:pt x="168" y="367"/>
                  <a:pt x="178" y="380"/>
                  <a:pt x="190" y="380"/>
                </a:cubicBezTo>
                <a:cubicBezTo>
                  <a:pt x="202" y="380"/>
                  <a:pt x="212" y="367"/>
                  <a:pt x="212" y="352"/>
                </a:cubicBezTo>
                <a:cubicBezTo>
                  <a:pt x="212" y="337"/>
                  <a:pt x="202" y="325"/>
                  <a:pt x="190" y="325"/>
                </a:cubicBezTo>
                <a:close/>
                <a:moveTo>
                  <a:pt x="353" y="167"/>
                </a:moveTo>
                <a:lnTo>
                  <a:pt x="353" y="167"/>
                </a:lnTo>
                <a:cubicBezTo>
                  <a:pt x="338" y="167"/>
                  <a:pt x="326" y="177"/>
                  <a:pt x="326" y="189"/>
                </a:cubicBezTo>
                <a:cubicBezTo>
                  <a:pt x="326" y="201"/>
                  <a:pt x="338" y="211"/>
                  <a:pt x="353" y="211"/>
                </a:cubicBezTo>
                <a:cubicBezTo>
                  <a:pt x="368" y="211"/>
                  <a:pt x="380" y="201"/>
                  <a:pt x="380" y="189"/>
                </a:cubicBezTo>
                <a:cubicBezTo>
                  <a:pt x="380" y="177"/>
                  <a:pt x="368" y="167"/>
                  <a:pt x="353" y="167"/>
                </a:cubicBezTo>
                <a:close/>
                <a:moveTo>
                  <a:pt x="323" y="56"/>
                </a:moveTo>
                <a:lnTo>
                  <a:pt x="323" y="56"/>
                </a:lnTo>
                <a:cubicBezTo>
                  <a:pt x="315" y="47"/>
                  <a:pt x="299" y="49"/>
                  <a:pt x="289" y="60"/>
                </a:cubicBezTo>
                <a:cubicBezTo>
                  <a:pt x="278" y="70"/>
                  <a:pt x="276" y="86"/>
                  <a:pt x="285" y="94"/>
                </a:cubicBezTo>
                <a:cubicBezTo>
                  <a:pt x="293" y="103"/>
                  <a:pt x="309" y="101"/>
                  <a:pt x="319" y="90"/>
                </a:cubicBezTo>
                <a:cubicBezTo>
                  <a:pt x="330" y="80"/>
                  <a:pt x="332" y="64"/>
                  <a:pt x="323" y="56"/>
                </a:cubicBezTo>
                <a:close/>
                <a:moveTo>
                  <a:pt x="27" y="167"/>
                </a:moveTo>
                <a:lnTo>
                  <a:pt x="27" y="167"/>
                </a:lnTo>
                <a:cubicBezTo>
                  <a:pt x="12" y="167"/>
                  <a:pt x="0" y="177"/>
                  <a:pt x="0" y="189"/>
                </a:cubicBezTo>
                <a:cubicBezTo>
                  <a:pt x="0" y="201"/>
                  <a:pt x="12" y="211"/>
                  <a:pt x="27" y="211"/>
                </a:cubicBezTo>
                <a:cubicBezTo>
                  <a:pt x="42" y="211"/>
                  <a:pt x="53" y="201"/>
                  <a:pt x="53" y="189"/>
                </a:cubicBezTo>
                <a:cubicBezTo>
                  <a:pt x="53" y="177"/>
                  <a:pt x="42" y="167"/>
                  <a:pt x="27" y="167"/>
                </a:cubicBezTo>
                <a:close/>
                <a:moveTo>
                  <a:pt x="190" y="245"/>
                </a:moveTo>
                <a:lnTo>
                  <a:pt x="190" y="245"/>
                </a:lnTo>
                <a:cubicBezTo>
                  <a:pt x="159" y="245"/>
                  <a:pt x="134" y="220"/>
                  <a:pt x="134" y="189"/>
                </a:cubicBezTo>
                <a:cubicBezTo>
                  <a:pt x="134" y="158"/>
                  <a:pt x="159" y="133"/>
                  <a:pt x="190" y="133"/>
                </a:cubicBezTo>
                <a:cubicBezTo>
                  <a:pt x="221" y="133"/>
                  <a:pt x="246" y="158"/>
                  <a:pt x="246" y="189"/>
                </a:cubicBezTo>
                <a:cubicBezTo>
                  <a:pt x="246" y="220"/>
                  <a:pt x="221" y="245"/>
                  <a:pt x="190" y="245"/>
                </a:cubicBezTo>
                <a:close/>
                <a:moveTo>
                  <a:pt x="190" y="102"/>
                </a:moveTo>
                <a:lnTo>
                  <a:pt x="190" y="102"/>
                </a:lnTo>
                <a:cubicBezTo>
                  <a:pt x="142" y="102"/>
                  <a:pt x="103" y="141"/>
                  <a:pt x="103" y="189"/>
                </a:cubicBezTo>
                <a:cubicBezTo>
                  <a:pt x="103" y="237"/>
                  <a:pt x="142" y="276"/>
                  <a:pt x="190" y="276"/>
                </a:cubicBezTo>
                <a:cubicBezTo>
                  <a:pt x="238" y="276"/>
                  <a:pt x="277" y="237"/>
                  <a:pt x="277" y="189"/>
                </a:cubicBezTo>
                <a:cubicBezTo>
                  <a:pt x="277" y="141"/>
                  <a:pt x="238" y="102"/>
                  <a:pt x="190" y="102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" name="Freeform 37"/>
          <p:cNvSpPr>
            <a:spLocks noChangeAspect="1" noEditPoints="1"/>
          </p:cNvSpPr>
          <p:nvPr/>
        </p:nvSpPr>
        <p:spPr bwMode="auto">
          <a:xfrm>
            <a:off x="7706109" y="4816348"/>
            <a:ext cx="301752" cy="301752"/>
          </a:xfrm>
          <a:custGeom>
            <a:avLst/>
            <a:gdLst>
              <a:gd name="T0" fmla="*/ 422 w 543"/>
              <a:gd name="T1" fmla="*/ 452 h 543"/>
              <a:gd name="T2" fmla="*/ 476 w 543"/>
              <a:gd name="T3" fmla="*/ 475 h 543"/>
              <a:gd name="T4" fmla="*/ 453 w 543"/>
              <a:gd name="T5" fmla="*/ 421 h 543"/>
              <a:gd name="T6" fmla="*/ 422 w 543"/>
              <a:gd name="T7" fmla="*/ 452 h 543"/>
              <a:gd name="T8" fmla="*/ 102 w 543"/>
              <a:gd name="T9" fmla="*/ 70 h 543"/>
              <a:gd name="T10" fmla="*/ 71 w 543"/>
              <a:gd name="T11" fmla="*/ 101 h 543"/>
              <a:gd name="T12" fmla="*/ 125 w 543"/>
              <a:gd name="T13" fmla="*/ 124 h 543"/>
              <a:gd name="T14" fmla="*/ 102 w 543"/>
              <a:gd name="T15" fmla="*/ 70 h 543"/>
              <a:gd name="T16" fmla="*/ 90 w 543"/>
              <a:gd name="T17" fmla="*/ 421 h 543"/>
              <a:gd name="T18" fmla="*/ 67 w 543"/>
              <a:gd name="T19" fmla="*/ 475 h 543"/>
              <a:gd name="T20" fmla="*/ 121 w 543"/>
              <a:gd name="T21" fmla="*/ 452 h 543"/>
              <a:gd name="T22" fmla="*/ 90 w 543"/>
              <a:gd name="T23" fmla="*/ 421 h 543"/>
              <a:gd name="T24" fmla="*/ 472 w 543"/>
              <a:gd name="T25" fmla="*/ 101 h 543"/>
              <a:gd name="T26" fmla="*/ 441 w 543"/>
              <a:gd name="T27" fmla="*/ 70 h 543"/>
              <a:gd name="T28" fmla="*/ 418 w 543"/>
              <a:gd name="T29" fmla="*/ 124 h 543"/>
              <a:gd name="T30" fmla="*/ 472 w 543"/>
              <a:gd name="T31" fmla="*/ 101 h 543"/>
              <a:gd name="T32" fmla="*/ 271 w 543"/>
              <a:gd name="T33" fmla="*/ 461 h 543"/>
              <a:gd name="T34" fmla="*/ 250 w 543"/>
              <a:gd name="T35" fmla="*/ 515 h 543"/>
              <a:gd name="T36" fmla="*/ 293 w 543"/>
              <a:gd name="T37" fmla="*/ 515 h 543"/>
              <a:gd name="T38" fmla="*/ 271 w 543"/>
              <a:gd name="T39" fmla="*/ 461 h 543"/>
              <a:gd name="T40" fmla="*/ 271 w 543"/>
              <a:gd name="T41" fmla="*/ 80 h 543"/>
              <a:gd name="T42" fmla="*/ 293 w 543"/>
              <a:gd name="T43" fmla="*/ 26 h 543"/>
              <a:gd name="T44" fmla="*/ 250 w 543"/>
              <a:gd name="T45" fmla="*/ 26 h 543"/>
              <a:gd name="T46" fmla="*/ 271 w 543"/>
              <a:gd name="T47" fmla="*/ 80 h 543"/>
              <a:gd name="T48" fmla="*/ 81 w 543"/>
              <a:gd name="T49" fmla="*/ 271 h 543"/>
              <a:gd name="T50" fmla="*/ 27 w 543"/>
              <a:gd name="T51" fmla="*/ 249 h 543"/>
              <a:gd name="T52" fmla="*/ 27 w 543"/>
              <a:gd name="T53" fmla="*/ 292 h 543"/>
              <a:gd name="T54" fmla="*/ 81 w 543"/>
              <a:gd name="T55" fmla="*/ 271 h 543"/>
              <a:gd name="T56" fmla="*/ 271 w 543"/>
              <a:gd name="T57" fmla="*/ 379 h 543"/>
              <a:gd name="T58" fmla="*/ 271 w 543"/>
              <a:gd name="T59" fmla="*/ 162 h 543"/>
              <a:gd name="T60" fmla="*/ 271 w 543"/>
              <a:gd name="T61" fmla="*/ 379 h 543"/>
              <a:gd name="T62" fmla="*/ 271 w 543"/>
              <a:gd name="T63" fmla="*/ 121 h 543"/>
              <a:gd name="T64" fmla="*/ 271 w 543"/>
              <a:gd name="T65" fmla="*/ 420 h 543"/>
              <a:gd name="T66" fmla="*/ 271 w 543"/>
              <a:gd name="T67" fmla="*/ 121 h 543"/>
              <a:gd name="T68" fmla="*/ 516 w 543"/>
              <a:gd name="T69" fmla="*/ 249 h 543"/>
              <a:gd name="T70" fmla="*/ 462 w 543"/>
              <a:gd name="T71" fmla="*/ 271 h 543"/>
              <a:gd name="T72" fmla="*/ 516 w 543"/>
              <a:gd name="T73" fmla="*/ 292 h 543"/>
              <a:gd name="T74" fmla="*/ 516 w 543"/>
              <a:gd name="T75" fmla="*/ 24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3" h="543">
                <a:moveTo>
                  <a:pt x="422" y="452"/>
                </a:moveTo>
                <a:lnTo>
                  <a:pt x="422" y="452"/>
                </a:lnTo>
                <a:lnTo>
                  <a:pt x="441" y="471"/>
                </a:lnTo>
                <a:cubicBezTo>
                  <a:pt x="452" y="481"/>
                  <a:pt x="467" y="483"/>
                  <a:pt x="476" y="475"/>
                </a:cubicBezTo>
                <a:cubicBezTo>
                  <a:pt x="484" y="466"/>
                  <a:pt x="482" y="451"/>
                  <a:pt x="472" y="440"/>
                </a:cubicBezTo>
                <a:cubicBezTo>
                  <a:pt x="469" y="437"/>
                  <a:pt x="456" y="424"/>
                  <a:pt x="453" y="421"/>
                </a:cubicBezTo>
                <a:cubicBezTo>
                  <a:pt x="442" y="410"/>
                  <a:pt x="427" y="409"/>
                  <a:pt x="418" y="417"/>
                </a:cubicBezTo>
                <a:cubicBezTo>
                  <a:pt x="410" y="426"/>
                  <a:pt x="411" y="441"/>
                  <a:pt x="422" y="452"/>
                </a:cubicBezTo>
                <a:close/>
                <a:moveTo>
                  <a:pt x="102" y="70"/>
                </a:moveTo>
                <a:lnTo>
                  <a:pt x="102" y="70"/>
                </a:lnTo>
                <a:cubicBezTo>
                  <a:pt x="91" y="60"/>
                  <a:pt x="76" y="58"/>
                  <a:pt x="67" y="66"/>
                </a:cubicBezTo>
                <a:cubicBezTo>
                  <a:pt x="59" y="75"/>
                  <a:pt x="61" y="90"/>
                  <a:pt x="71" y="101"/>
                </a:cubicBezTo>
                <a:cubicBezTo>
                  <a:pt x="74" y="104"/>
                  <a:pt x="87" y="117"/>
                  <a:pt x="90" y="120"/>
                </a:cubicBezTo>
                <a:cubicBezTo>
                  <a:pt x="101" y="131"/>
                  <a:pt x="116" y="132"/>
                  <a:pt x="125" y="124"/>
                </a:cubicBezTo>
                <a:cubicBezTo>
                  <a:pt x="133" y="115"/>
                  <a:pt x="132" y="100"/>
                  <a:pt x="121" y="89"/>
                </a:cubicBezTo>
                <a:cubicBezTo>
                  <a:pt x="118" y="86"/>
                  <a:pt x="105" y="73"/>
                  <a:pt x="102" y="70"/>
                </a:cubicBezTo>
                <a:close/>
                <a:moveTo>
                  <a:pt x="90" y="421"/>
                </a:moveTo>
                <a:lnTo>
                  <a:pt x="90" y="421"/>
                </a:lnTo>
                <a:lnTo>
                  <a:pt x="71" y="440"/>
                </a:lnTo>
                <a:cubicBezTo>
                  <a:pt x="61" y="451"/>
                  <a:pt x="59" y="466"/>
                  <a:pt x="67" y="475"/>
                </a:cubicBezTo>
                <a:cubicBezTo>
                  <a:pt x="76" y="483"/>
                  <a:pt x="91" y="481"/>
                  <a:pt x="102" y="471"/>
                </a:cubicBezTo>
                <a:cubicBezTo>
                  <a:pt x="105" y="468"/>
                  <a:pt x="118" y="455"/>
                  <a:pt x="121" y="452"/>
                </a:cubicBezTo>
                <a:cubicBezTo>
                  <a:pt x="132" y="441"/>
                  <a:pt x="133" y="426"/>
                  <a:pt x="125" y="417"/>
                </a:cubicBezTo>
                <a:cubicBezTo>
                  <a:pt x="116" y="409"/>
                  <a:pt x="101" y="410"/>
                  <a:pt x="90" y="421"/>
                </a:cubicBezTo>
                <a:close/>
                <a:moveTo>
                  <a:pt x="472" y="101"/>
                </a:moveTo>
                <a:lnTo>
                  <a:pt x="472" y="101"/>
                </a:lnTo>
                <a:cubicBezTo>
                  <a:pt x="482" y="90"/>
                  <a:pt x="484" y="75"/>
                  <a:pt x="476" y="66"/>
                </a:cubicBezTo>
                <a:cubicBezTo>
                  <a:pt x="467" y="58"/>
                  <a:pt x="452" y="60"/>
                  <a:pt x="441" y="70"/>
                </a:cubicBezTo>
                <a:cubicBezTo>
                  <a:pt x="438" y="73"/>
                  <a:pt x="425" y="86"/>
                  <a:pt x="422" y="89"/>
                </a:cubicBezTo>
                <a:cubicBezTo>
                  <a:pt x="411" y="100"/>
                  <a:pt x="410" y="115"/>
                  <a:pt x="418" y="124"/>
                </a:cubicBezTo>
                <a:cubicBezTo>
                  <a:pt x="427" y="132"/>
                  <a:pt x="442" y="131"/>
                  <a:pt x="453" y="120"/>
                </a:cubicBezTo>
                <a:cubicBezTo>
                  <a:pt x="456" y="117"/>
                  <a:pt x="469" y="104"/>
                  <a:pt x="472" y="101"/>
                </a:cubicBezTo>
                <a:close/>
                <a:moveTo>
                  <a:pt x="271" y="461"/>
                </a:moveTo>
                <a:lnTo>
                  <a:pt x="271" y="461"/>
                </a:lnTo>
                <a:cubicBezTo>
                  <a:pt x="259" y="461"/>
                  <a:pt x="250" y="473"/>
                  <a:pt x="250" y="488"/>
                </a:cubicBezTo>
                <a:lnTo>
                  <a:pt x="250" y="515"/>
                </a:lnTo>
                <a:cubicBezTo>
                  <a:pt x="250" y="530"/>
                  <a:pt x="259" y="543"/>
                  <a:pt x="271" y="543"/>
                </a:cubicBezTo>
                <a:cubicBezTo>
                  <a:pt x="283" y="543"/>
                  <a:pt x="293" y="530"/>
                  <a:pt x="293" y="515"/>
                </a:cubicBezTo>
                <a:lnTo>
                  <a:pt x="293" y="488"/>
                </a:lnTo>
                <a:cubicBezTo>
                  <a:pt x="293" y="473"/>
                  <a:pt x="283" y="461"/>
                  <a:pt x="271" y="461"/>
                </a:cubicBezTo>
                <a:close/>
                <a:moveTo>
                  <a:pt x="271" y="80"/>
                </a:moveTo>
                <a:lnTo>
                  <a:pt x="271" y="80"/>
                </a:lnTo>
                <a:cubicBezTo>
                  <a:pt x="283" y="80"/>
                  <a:pt x="293" y="68"/>
                  <a:pt x="293" y="53"/>
                </a:cubicBezTo>
                <a:lnTo>
                  <a:pt x="293" y="26"/>
                </a:lnTo>
                <a:cubicBezTo>
                  <a:pt x="293" y="11"/>
                  <a:pt x="283" y="0"/>
                  <a:pt x="271" y="0"/>
                </a:cubicBezTo>
                <a:cubicBezTo>
                  <a:pt x="259" y="0"/>
                  <a:pt x="250" y="11"/>
                  <a:pt x="250" y="26"/>
                </a:cubicBezTo>
                <a:lnTo>
                  <a:pt x="250" y="53"/>
                </a:lnTo>
                <a:cubicBezTo>
                  <a:pt x="250" y="68"/>
                  <a:pt x="259" y="80"/>
                  <a:pt x="271" y="80"/>
                </a:cubicBezTo>
                <a:close/>
                <a:moveTo>
                  <a:pt x="81" y="271"/>
                </a:moveTo>
                <a:lnTo>
                  <a:pt x="81" y="271"/>
                </a:lnTo>
                <a:cubicBezTo>
                  <a:pt x="81" y="259"/>
                  <a:pt x="69" y="249"/>
                  <a:pt x="54" y="249"/>
                </a:cubicBezTo>
                <a:lnTo>
                  <a:pt x="27" y="249"/>
                </a:lnTo>
                <a:cubicBezTo>
                  <a:pt x="12" y="249"/>
                  <a:pt x="0" y="259"/>
                  <a:pt x="0" y="271"/>
                </a:cubicBezTo>
                <a:cubicBezTo>
                  <a:pt x="0" y="283"/>
                  <a:pt x="12" y="292"/>
                  <a:pt x="27" y="292"/>
                </a:cubicBezTo>
                <a:lnTo>
                  <a:pt x="54" y="292"/>
                </a:lnTo>
                <a:cubicBezTo>
                  <a:pt x="69" y="292"/>
                  <a:pt x="81" y="283"/>
                  <a:pt x="81" y="271"/>
                </a:cubicBezTo>
                <a:close/>
                <a:moveTo>
                  <a:pt x="271" y="379"/>
                </a:moveTo>
                <a:lnTo>
                  <a:pt x="271" y="379"/>
                </a:lnTo>
                <a:cubicBezTo>
                  <a:pt x="211" y="379"/>
                  <a:pt x="163" y="331"/>
                  <a:pt x="163" y="271"/>
                </a:cubicBezTo>
                <a:cubicBezTo>
                  <a:pt x="163" y="210"/>
                  <a:pt x="211" y="162"/>
                  <a:pt x="271" y="162"/>
                </a:cubicBezTo>
                <a:cubicBezTo>
                  <a:pt x="331" y="162"/>
                  <a:pt x="380" y="210"/>
                  <a:pt x="380" y="271"/>
                </a:cubicBezTo>
                <a:cubicBezTo>
                  <a:pt x="380" y="331"/>
                  <a:pt x="331" y="379"/>
                  <a:pt x="271" y="379"/>
                </a:cubicBezTo>
                <a:close/>
                <a:moveTo>
                  <a:pt x="271" y="121"/>
                </a:moveTo>
                <a:lnTo>
                  <a:pt x="271" y="121"/>
                </a:lnTo>
                <a:cubicBezTo>
                  <a:pt x="188" y="121"/>
                  <a:pt x="122" y="188"/>
                  <a:pt x="122" y="271"/>
                </a:cubicBezTo>
                <a:cubicBezTo>
                  <a:pt x="122" y="354"/>
                  <a:pt x="188" y="420"/>
                  <a:pt x="271" y="420"/>
                </a:cubicBezTo>
                <a:cubicBezTo>
                  <a:pt x="354" y="420"/>
                  <a:pt x="421" y="354"/>
                  <a:pt x="421" y="271"/>
                </a:cubicBezTo>
                <a:cubicBezTo>
                  <a:pt x="421" y="188"/>
                  <a:pt x="354" y="121"/>
                  <a:pt x="271" y="121"/>
                </a:cubicBezTo>
                <a:close/>
                <a:moveTo>
                  <a:pt x="516" y="249"/>
                </a:moveTo>
                <a:lnTo>
                  <a:pt x="516" y="249"/>
                </a:lnTo>
                <a:lnTo>
                  <a:pt x="489" y="249"/>
                </a:lnTo>
                <a:cubicBezTo>
                  <a:pt x="474" y="249"/>
                  <a:pt x="462" y="259"/>
                  <a:pt x="462" y="271"/>
                </a:cubicBezTo>
                <a:cubicBezTo>
                  <a:pt x="462" y="283"/>
                  <a:pt x="474" y="292"/>
                  <a:pt x="489" y="292"/>
                </a:cubicBezTo>
                <a:lnTo>
                  <a:pt x="516" y="292"/>
                </a:lnTo>
                <a:cubicBezTo>
                  <a:pt x="531" y="292"/>
                  <a:pt x="543" y="283"/>
                  <a:pt x="543" y="271"/>
                </a:cubicBezTo>
                <a:cubicBezTo>
                  <a:pt x="543" y="259"/>
                  <a:pt x="531" y="249"/>
                  <a:pt x="516" y="249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6" name="Freeform 41"/>
          <p:cNvSpPr>
            <a:spLocks noChangeAspect="1" noEditPoints="1"/>
          </p:cNvSpPr>
          <p:nvPr/>
        </p:nvSpPr>
        <p:spPr bwMode="auto">
          <a:xfrm>
            <a:off x="8163278" y="4816348"/>
            <a:ext cx="301752" cy="301752"/>
          </a:xfrm>
          <a:custGeom>
            <a:avLst/>
            <a:gdLst>
              <a:gd name="T0" fmla="*/ 422 w 543"/>
              <a:gd name="T1" fmla="*/ 452 h 543"/>
              <a:gd name="T2" fmla="*/ 476 w 543"/>
              <a:gd name="T3" fmla="*/ 475 h 543"/>
              <a:gd name="T4" fmla="*/ 453 w 543"/>
              <a:gd name="T5" fmla="*/ 421 h 543"/>
              <a:gd name="T6" fmla="*/ 422 w 543"/>
              <a:gd name="T7" fmla="*/ 452 h 543"/>
              <a:gd name="T8" fmla="*/ 102 w 543"/>
              <a:gd name="T9" fmla="*/ 70 h 543"/>
              <a:gd name="T10" fmla="*/ 71 w 543"/>
              <a:gd name="T11" fmla="*/ 101 h 543"/>
              <a:gd name="T12" fmla="*/ 125 w 543"/>
              <a:gd name="T13" fmla="*/ 124 h 543"/>
              <a:gd name="T14" fmla="*/ 102 w 543"/>
              <a:gd name="T15" fmla="*/ 70 h 543"/>
              <a:gd name="T16" fmla="*/ 90 w 543"/>
              <a:gd name="T17" fmla="*/ 421 h 543"/>
              <a:gd name="T18" fmla="*/ 67 w 543"/>
              <a:gd name="T19" fmla="*/ 475 h 543"/>
              <a:gd name="T20" fmla="*/ 121 w 543"/>
              <a:gd name="T21" fmla="*/ 452 h 543"/>
              <a:gd name="T22" fmla="*/ 90 w 543"/>
              <a:gd name="T23" fmla="*/ 421 h 543"/>
              <a:gd name="T24" fmla="*/ 472 w 543"/>
              <a:gd name="T25" fmla="*/ 101 h 543"/>
              <a:gd name="T26" fmla="*/ 441 w 543"/>
              <a:gd name="T27" fmla="*/ 70 h 543"/>
              <a:gd name="T28" fmla="*/ 418 w 543"/>
              <a:gd name="T29" fmla="*/ 124 h 543"/>
              <a:gd name="T30" fmla="*/ 472 w 543"/>
              <a:gd name="T31" fmla="*/ 101 h 543"/>
              <a:gd name="T32" fmla="*/ 271 w 543"/>
              <a:gd name="T33" fmla="*/ 461 h 543"/>
              <a:gd name="T34" fmla="*/ 250 w 543"/>
              <a:gd name="T35" fmla="*/ 515 h 543"/>
              <a:gd name="T36" fmla="*/ 293 w 543"/>
              <a:gd name="T37" fmla="*/ 515 h 543"/>
              <a:gd name="T38" fmla="*/ 271 w 543"/>
              <a:gd name="T39" fmla="*/ 461 h 543"/>
              <a:gd name="T40" fmla="*/ 271 w 543"/>
              <a:gd name="T41" fmla="*/ 80 h 543"/>
              <a:gd name="T42" fmla="*/ 293 w 543"/>
              <a:gd name="T43" fmla="*/ 26 h 543"/>
              <a:gd name="T44" fmla="*/ 250 w 543"/>
              <a:gd name="T45" fmla="*/ 26 h 543"/>
              <a:gd name="T46" fmla="*/ 271 w 543"/>
              <a:gd name="T47" fmla="*/ 80 h 543"/>
              <a:gd name="T48" fmla="*/ 81 w 543"/>
              <a:gd name="T49" fmla="*/ 271 h 543"/>
              <a:gd name="T50" fmla="*/ 27 w 543"/>
              <a:gd name="T51" fmla="*/ 249 h 543"/>
              <a:gd name="T52" fmla="*/ 27 w 543"/>
              <a:gd name="T53" fmla="*/ 292 h 543"/>
              <a:gd name="T54" fmla="*/ 81 w 543"/>
              <a:gd name="T55" fmla="*/ 271 h 543"/>
              <a:gd name="T56" fmla="*/ 274 w 543"/>
              <a:gd name="T57" fmla="*/ 379 h 543"/>
              <a:gd name="T58" fmla="*/ 274 w 543"/>
              <a:gd name="T59" fmla="*/ 162 h 543"/>
              <a:gd name="T60" fmla="*/ 271 w 543"/>
              <a:gd name="T61" fmla="*/ 121 h 543"/>
              <a:gd name="T62" fmla="*/ 122 w 543"/>
              <a:gd name="T63" fmla="*/ 271 h 543"/>
              <a:gd name="T64" fmla="*/ 421 w 543"/>
              <a:gd name="T65" fmla="*/ 271 h 543"/>
              <a:gd name="T66" fmla="*/ 516 w 543"/>
              <a:gd name="T67" fmla="*/ 249 h 543"/>
              <a:gd name="T68" fmla="*/ 489 w 543"/>
              <a:gd name="T69" fmla="*/ 249 h 543"/>
              <a:gd name="T70" fmla="*/ 489 w 543"/>
              <a:gd name="T71" fmla="*/ 292 h 543"/>
              <a:gd name="T72" fmla="*/ 543 w 543"/>
              <a:gd name="T73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3" h="543">
                <a:moveTo>
                  <a:pt x="422" y="452"/>
                </a:moveTo>
                <a:lnTo>
                  <a:pt x="422" y="452"/>
                </a:lnTo>
                <a:cubicBezTo>
                  <a:pt x="425" y="455"/>
                  <a:pt x="438" y="468"/>
                  <a:pt x="441" y="471"/>
                </a:cubicBezTo>
                <a:cubicBezTo>
                  <a:pt x="452" y="481"/>
                  <a:pt x="467" y="483"/>
                  <a:pt x="476" y="475"/>
                </a:cubicBezTo>
                <a:cubicBezTo>
                  <a:pt x="484" y="466"/>
                  <a:pt x="482" y="451"/>
                  <a:pt x="472" y="440"/>
                </a:cubicBezTo>
                <a:cubicBezTo>
                  <a:pt x="469" y="437"/>
                  <a:pt x="456" y="424"/>
                  <a:pt x="453" y="421"/>
                </a:cubicBezTo>
                <a:cubicBezTo>
                  <a:pt x="442" y="410"/>
                  <a:pt x="427" y="409"/>
                  <a:pt x="418" y="417"/>
                </a:cubicBezTo>
                <a:cubicBezTo>
                  <a:pt x="410" y="426"/>
                  <a:pt x="411" y="441"/>
                  <a:pt x="422" y="452"/>
                </a:cubicBezTo>
                <a:close/>
                <a:moveTo>
                  <a:pt x="102" y="70"/>
                </a:moveTo>
                <a:lnTo>
                  <a:pt x="102" y="70"/>
                </a:lnTo>
                <a:cubicBezTo>
                  <a:pt x="91" y="60"/>
                  <a:pt x="76" y="58"/>
                  <a:pt x="67" y="66"/>
                </a:cubicBezTo>
                <a:cubicBezTo>
                  <a:pt x="59" y="75"/>
                  <a:pt x="61" y="90"/>
                  <a:pt x="71" y="101"/>
                </a:cubicBezTo>
                <a:cubicBezTo>
                  <a:pt x="74" y="104"/>
                  <a:pt x="87" y="117"/>
                  <a:pt x="90" y="120"/>
                </a:cubicBezTo>
                <a:cubicBezTo>
                  <a:pt x="101" y="131"/>
                  <a:pt x="116" y="132"/>
                  <a:pt x="125" y="124"/>
                </a:cubicBezTo>
                <a:cubicBezTo>
                  <a:pt x="133" y="115"/>
                  <a:pt x="132" y="100"/>
                  <a:pt x="121" y="89"/>
                </a:cubicBezTo>
                <a:cubicBezTo>
                  <a:pt x="118" y="86"/>
                  <a:pt x="105" y="73"/>
                  <a:pt x="102" y="70"/>
                </a:cubicBezTo>
                <a:close/>
                <a:moveTo>
                  <a:pt x="90" y="421"/>
                </a:moveTo>
                <a:lnTo>
                  <a:pt x="90" y="421"/>
                </a:lnTo>
                <a:cubicBezTo>
                  <a:pt x="87" y="424"/>
                  <a:pt x="74" y="437"/>
                  <a:pt x="71" y="440"/>
                </a:cubicBezTo>
                <a:cubicBezTo>
                  <a:pt x="60" y="451"/>
                  <a:pt x="59" y="466"/>
                  <a:pt x="67" y="475"/>
                </a:cubicBezTo>
                <a:cubicBezTo>
                  <a:pt x="76" y="483"/>
                  <a:pt x="91" y="481"/>
                  <a:pt x="102" y="471"/>
                </a:cubicBezTo>
                <a:cubicBezTo>
                  <a:pt x="105" y="468"/>
                  <a:pt x="118" y="455"/>
                  <a:pt x="121" y="452"/>
                </a:cubicBezTo>
                <a:cubicBezTo>
                  <a:pt x="132" y="441"/>
                  <a:pt x="133" y="426"/>
                  <a:pt x="125" y="417"/>
                </a:cubicBezTo>
                <a:cubicBezTo>
                  <a:pt x="116" y="409"/>
                  <a:pt x="101" y="410"/>
                  <a:pt x="90" y="421"/>
                </a:cubicBezTo>
                <a:close/>
                <a:moveTo>
                  <a:pt x="472" y="101"/>
                </a:moveTo>
                <a:lnTo>
                  <a:pt x="472" y="101"/>
                </a:lnTo>
                <a:cubicBezTo>
                  <a:pt x="482" y="90"/>
                  <a:pt x="484" y="75"/>
                  <a:pt x="476" y="66"/>
                </a:cubicBezTo>
                <a:cubicBezTo>
                  <a:pt x="467" y="58"/>
                  <a:pt x="452" y="60"/>
                  <a:pt x="441" y="70"/>
                </a:cubicBezTo>
                <a:cubicBezTo>
                  <a:pt x="438" y="73"/>
                  <a:pt x="425" y="86"/>
                  <a:pt x="422" y="89"/>
                </a:cubicBezTo>
                <a:cubicBezTo>
                  <a:pt x="411" y="100"/>
                  <a:pt x="410" y="115"/>
                  <a:pt x="418" y="124"/>
                </a:cubicBezTo>
                <a:cubicBezTo>
                  <a:pt x="427" y="132"/>
                  <a:pt x="442" y="131"/>
                  <a:pt x="453" y="120"/>
                </a:cubicBezTo>
                <a:cubicBezTo>
                  <a:pt x="456" y="117"/>
                  <a:pt x="469" y="104"/>
                  <a:pt x="472" y="101"/>
                </a:cubicBezTo>
                <a:close/>
                <a:moveTo>
                  <a:pt x="271" y="461"/>
                </a:moveTo>
                <a:lnTo>
                  <a:pt x="271" y="461"/>
                </a:lnTo>
                <a:cubicBezTo>
                  <a:pt x="259" y="461"/>
                  <a:pt x="250" y="473"/>
                  <a:pt x="250" y="488"/>
                </a:cubicBezTo>
                <a:lnTo>
                  <a:pt x="250" y="515"/>
                </a:lnTo>
                <a:cubicBezTo>
                  <a:pt x="250" y="530"/>
                  <a:pt x="259" y="543"/>
                  <a:pt x="271" y="543"/>
                </a:cubicBezTo>
                <a:cubicBezTo>
                  <a:pt x="283" y="543"/>
                  <a:pt x="293" y="530"/>
                  <a:pt x="293" y="515"/>
                </a:cubicBezTo>
                <a:lnTo>
                  <a:pt x="293" y="488"/>
                </a:lnTo>
                <a:cubicBezTo>
                  <a:pt x="293" y="473"/>
                  <a:pt x="283" y="461"/>
                  <a:pt x="271" y="461"/>
                </a:cubicBezTo>
                <a:close/>
                <a:moveTo>
                  <a:pt x="271" y="80"/>
                </a:moveTo>
                <a:lnTo>
                  <a:pt x="271" y="80"/>
                </a:lnTo>
                <a:cubicBezTo>
                  <a:pt x="283" y="80"/>
                  <a:pt x="293" y="68"/>
                  <a:pt x="293" y="53"/>
                </a:cubicBezTo>
                <a:lnTo>
                  <a:pt x="293" y="26"/>
                </a:lnTo>
                <a:cubicBezTo>
                  <a:pt x="293" y="11"/>
                  <a:pt x="283" y="0"/>
                  <a:pt x="271" y="0"/>
                </a:cubicBezTo>
                <a:cubicBezTo>
                  <a:pt x="259" y="0"/>
                  <a:pt x="250" y="11"/>
                  <a:pt x="250" y="26"/>
                </a:cubicBezTo>
                <a:lnTo>
                  <a:pt x="250" y="53"/>
                </a:lnTo>
                <a:cubicBezTo>
                  <a:pt x="250" y="68"/>
                  <a:pt x="259" y="80"/>
                  <a:pt x="271" y="80"/>
                </a:cubicBezTo>
                <a:close/>
                <a:moveTo>
                  <a:pt x="81" y="271"/>
                </a:moveTo>
                <a:lnTo>
                  <a:pt x="81" y="271"/>
                </a:lnTo>
                <a:cubicBezTo>
                  <a:pt x="81" y="259"/>
                  <a:pt x="69" y="249"/>
                  <a:pt x="54" y="249"/>
                </a:cubicBezTo>
                <a:lnTo>
                  <a:pt x="27" y="249"/>
                </a:lnTo>
                <a:cubicBezTo>
                  <a:pt x="12" y="249"/>
                  <a:pt x="0" y="259"/>
                  <a:pt x="0" y="271"/>
                </a:cubicBezTo>
                <a:cubicBezTo>
                  <a:pt x="0" y="283"/>
                  <a:pt x="12" y="292"/>
                  <a:pt x="27" y="292"/>
                </a:cubicBezTo>
                <a:lnTo>
                  <a:pt x="54" y="292"/>
                </a:lnTo>
                <a:cubicBezTo>
                  <a:pt x="69" y="292"/>
                  <a:pt x="81" y="283"/>
                  <a:pt x="81" y="271"/>
                </a:cubicBezTo>
                <a:close/>
                <a:moveTo>
                  <a:pt x="274" y="379"/>
                </a:moveTo>
                <a:lnTo>
                  <a:pt x="274" y="379"/>
                </a:lnTo>
                <a:cubicBezTo>
                  <a:pt x="211" y="379"/>
                  <a:pt x="163" y="331"/>
                  <a:pt x="163" y="271"/>
                </a:cubicBezTo>
                <a:cubicBezTo>
                  <a:pt x="163" y="210"/>
                  <a:pt x="211" y="162"/>
                  <a:pt x="274" y="162"/>
                </a:cubicBezTo>
                <a:lnTo>
                  <a:pt x="274" y="379"/>
                </a:lnTo>
                <a:close/>
                <a:moveTo>
                  <a:pt x="271" y="121"/>
                </a:moveTo>
                <a:lnTo>
                  <a:pt x="271" y="121"/>
                </a:lnTo>
                <a:cubicBezTo>
                  <a:pt x="188" y="121"/>
                  <a:pt x="122" y="188"/>
                  <a:pt x="122" y="271"/>
                </a:cubicBezTo>
                <a:cubicBezTo>
                  <a:pt x="122" y="354"/>
                  <a:pt x="188" y="420"/>
                  <a:pt x="271" y="420"/>
                </a:cubicBezTo>
                <a:cubicBezTo>
                  <a:pt x="354" y="420"/>
                  <a:pt x="421" y="354"/>
                  <a:pt x="421" y="271"/>
                </a:cubicBezTo>
                <a:cubicBezTo>
                  <a:pt x="421" y="188"/>
                  <a:pt x="354" y="121"/>
                  <a:pt x="271" y="121"/>
                </a:cubicBezTo>
                <a:close/>
                <a:moveTo>
                  <a:pt x="516" y="249"/>
                </a:moveTo>
                <a:lnTo>
                  <a:pt x="516" y="249"/>
                </a:lnTo>
                <a:lnTo>
                  <a:pt x="489" y="249"/>
                </a:lnTo>
                <a:cubicBezTo>
                  <a:pt x="474" y="249"/>
                  <a:pt x="462" y="259"/>
                  <a:pt x="462" y="271"/>
                </a:cubicBezTo>
                <a:cubicBezTo>
                  <a:pt x="462" y="283"/>
                  <a:pt x="474" y="292"/>
                  <a:pt x="489" y="292"/>
                </a:cubicBezTo>
                <a:lnTo>
                  <a:pt x="516" y="292"/>
                </a:lnTo>
                <a:cubicBezTo>
                  <a:pt x="531" y="292"/>
                  <a:pt x="543" y="283"/>
                  <a:pt x="543" y="271"/>
                </a:cubicBezTo>
                <a:cubicBezTo>
                  <a:pt x="543" y="259"/>
                  <a:pt x="531" y="249"/>
                  <a:pt x="516" y="24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9" name="Freeform 180"/>
          <p:cNvSpPr>
            <a:spLocks noChangeAspect="1"/>
          </p:cNvSpPr>
          <p:nvPr/>
        </p:nvSpPr>
        <p:spPr bwMode="auto">
          <a:xfrm>
            <a:off x="4291581" y="4816348"/>
            <a:ext cx="269858" cy="301752"/>
          </a:xfrm>
          <a:custGeom>
            <a:avLst/>
            <a:gdLst>
              <a:gd name="T0" fmla="*/ 1702 w 3638"/>
              <a:gd name="T1" fmla="*/ 82 h 4069"/>
              <a:gd name="T2" fmla="*/ 2200 w 3638"/>
              <a:gd name="T3" fmla="*/ 212 h 4069"/>
              <a:gd name="T4" fmla="*/ 2478 w 3638"/>
              <a:gd name="T5" fmla="*/ 113 h 4069"/>
              <a:gd name="T6" fmla="*/ 2789 w 3638"/>
              <a:gd name="T7" fmla="*/ 160 h 4069"/>
              <a:gd name="T8" fmla="*/ 2944 w 3638"/>
              <a:gd name="T9" fmla="*/ 317 h 4069"/>
              <a:gd name="T10" fmla="*/ 2863 w 3638"/>
              <a:gd name="T11" fmla="*/ 495 h 4069"/>
              <a:gd name="T12" fmla="*/ 2593 w 3638"/>
              <a:gd name="T13" fmla="*/ 586 h 4069"/>
              <a:gd name="T14" fmla="*/ 2275 w 3638"/>
              <a:gd name="T15" fmla="*/ 533 h 4069"/>
              <a:gd name="T16" fmla="*/ 1782 w 3638"/>
              <a:gd name="T17" fmla="*/ 541 h 4069"/>
              <a:gd name="T18" fmla="*/ 1621 w 3638"/>
              <a:gd name="T19" fmla="*/ 1084 h 4069"/>
              <a:gd name="T20" fmla="*/ 2253 w 3638"/>
              <a:gd name="T21" fmla="*/ 1570 h 4069"/>
              <a:gd name="T22" fmla="*/ 2023 w 3638"/>
              <a:gd name="T23" fmla="*/ 1858 h 4069"/>
              <a:gd name="T24" fmla="*/ 2180 w 3638"/>
              <a:gd name="T25" fmla="*/ 2101 h 4069"/>
              <a:gd name="T26" fmla="*/ 2406 w 3638"/>
              <a:gd name="T27" fmla="*/ 2251 h 4069"/>
              <a:gd name="T28" fmla="*/ 2617 w 3638"/>
              <a:gd name="T29" fmla="*/ 2329 h 4069"/>
              <a:gd name="T30" fmla="*/ 2728 w 3638"/>
              <a:gd name="T31" fmla="*/ 2354 h 4069"/>
              <a:gd name="T32" fmla="*/ 3084 w 3638"/>
              <a:gd name="T33" fmla="*/ 2462 h 4069"/>
              <a:gd name="T34" fmla="*/ 3372 w 3638"/>
              <a:gd name="T35" fmla="*/ 2709 h 4069"/>
              <a:gd name="T36" fmla="*/ 3542 w 3638"/>
              <a:gd name="T37" fmla="*/ 3033 h 4069"/>
              <a:gd name="T38" fmla="*/ 3621 w 3638"/>
              <a:gd name="T39" fmla="*/ 3383 h 4069"/>
              <a:gd name="T40" fmla="*/ 3638 w 3638"/>
              <a:gd name="T41" fmla="*/ 3707 h 4069"/>
              <a:gd name="T42" fmla="*/ 3626 w 3638"/>
              <a:gd name="T43" fmla="*/ 3953 h 4069"/>
              <a:gd name="T44" fmla="*/ 3612 w 3638"/>
              <a:gd name="T45" fmla="*/ 4067 h 4069"/>
              <a:gd name="T46" fmla="*/ 2729 w 3638"/>
              <a:gd name="T47" fmla="*/ 3493 h 4069"/>
              <a:gd name="T48" fmla="*/ 2618 w 3638"/>
              <a:gd name="T49" fmla="*/ 3186 h 4069"/>
              <a:gd name="T50" fmla="*/ 2456 w 3638"/>
              <a:gd name="T51" fmla="*/ 3047 h 4069"/>
              <a:gd name="T52" fmla="*/ 2280 w 3638"/>
              <a:gd name="T53" fmla="*/ 3024 h 4069"/>
              <a:gd name="T54" fmla="*/ 2127 w 3638"/>
              <a:gd name="T55" fmla="*/ 3061 h 4069"/>
              <a:gd name="T56" fmla="*/ 2032 w 3638"/>
              <a:gd name="T57" fmla="*/ 3106 h 4069"/>
              <a:gd name="T58" fmla="*/ 1928 w 3638"/>
              <a:gd name="T59" fmla="*/ 3244 h 4069"/>
              <a:gd name="T60" fmla="*/ 1631 w 3638"/>
              <a:gd name="T61" fmla="*/ 3483 h 4069"/>
              <a:gd name="T62" fmla="*/ 1369 w 3638"/>
              <a:gd name="T63" fmla="*/ 3500 h 4069"/>
              <a:gd name="T64" fmla="*/ 1169 w 3638"/>
              <a:gd name="T65" fmla="*/ 3404 h 4069"/>
              <a:gd name="T66" fmla="*/ 1056 w 3638"/>
              <a:gd name="T67" fmla="*/ 3303 h 4069"/>
              <a:gd name="T68" fmla="*/ 942 w 3638"/>
              <a:gd name="T69" fmla="*/ 3198 h 4069"/>
              <a:gd name="T70" fmla="*/ 715 w 3638"/>
              <a:gd name="T71" fmla="*/ 3158 h 4069"/>
              <a:gd name="T72" fmla="*/ 503 w 3638"/>
              <a:gd name="T73" fmla="*/ 3218 h 4069"/>
              <a:gd name="T74" fmla="*/ 385 w 3638"/>
              <a:gd name="T75" fmla="*/ 3281 h 4069"/>
              <a:gd name="T76" fmla="*/ 446 w 3638"/>
              <a:gd name="T77" fmla="*/ 2206 h 4069"/>
              <a:gd name="T78" fmla="*/ 725 w 3638"/>
              <a:gd name="T79" fmla="*/ 2124 h 4069"/>
              <a:gd name="T80" fmla="*/ 873 w 3638"/>
              <a:gd name="T81" fmla="*/ 1952 h 4069"/>
              <a:gd name="T82" fmla="*/ 934 w 3638"/>
              <a:gd name="T83" fmla="*/ 1759 h 4069"/>
              <a:gd name="T84" fmla="*/ 942 w 3638"/>
              <a:gd name="T85" fmla="*/ 1610 h 4069"/>
              <a:gd name="T86" fmla="*/ 696 w 3638"/>
              <a:gd name="T87" fmla="*/ 1307 h 4069"/>
              <a:gd name="T88" fmla="*/ 1324 w 3638"/>
              <a:gd name="T89" fmla="*/ 684 h 4069"/>
              <a:gd name="T90" fmla="*/ 1148 w 3638"/>
              <a:gd name="T91" fmla="*/ 501 h 4069"/>
              <a:gd name="T92" fmla="*/ 628 w 3638"/>
              <a:gd name="T93" fmla="*/ 553 h 4069"/>
              <a:gd name="T94" fmla="*/ 304 w 3638"/>
              <a:gd name="T95" fmla="*/ 580 h 4069"/>
              <a:gd name="T96" fmla="*/ 57 w 3638"/>
              <a:gd name="T97" fmla="*/ 470 h 4069"/>
              <a:gd name="T98" fmla="*/ 15 w 3638"/>
              <a:gd name="T99" fmla="*/ 286 h 4069"/>
              <a:gd name="T100" fmla="*/ 205 w 3638"/>
              <a:gd name="T101" fmla="*/ 142 h 4069"/>
              <a:gd name="T102" fmla="*/ 527 w 3638"/>
              <a:gd name="T103" fmla="*/ 119 h 4069"/>
              <a:gd name="T104" fmla="*/ 777 w 3638"/>
              <a:gd name="T105" fmla="*/ 239 h 4069"/>
              <a:gd name="T106" fmla="*/ 1285 w 3638"/>
              <a:gd name="T107" fmla="*/ 53 h 4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38" h="4069">
                <a:moveTo>
                  <a:pt x="1475" y="0"/>
                </a:moveTo>
                <a:lnTo>
                  <a:pt x="1526" y="4"/>
                </a:lnTo>
                <a:lnTo>
                  <a:pt x="1575" y="14"/>
                </a:lnTo>
                <a:lnTo>
                  <a:pt x="1621" y="31"/>
                </a:lnTo>
                <a:lnTo>
                  <a:pt x="1663" y="53"/>
                </a:lnTo>
                <a:lnTo>
                  <a:pt x="1702" y="82"/>
                </a:lnTo>
                <a:lnTo>
                  <a:pt x="1736" y="115"/>
                </a:lnTo>
                <a:lnTo>
                  <a:pt x="1767" y="153"/>
                </a:lnTo>
                <a:lnTo>
                  <a:pt x="1792" y="194"/>
                </a:lnTo>
                <a:lnTo>
                  <a:pt x="1812" y="239"/>
                </a:lnTo>
                <a:lnTo>
                  <a:pt x="2171" y="239"/>
                </a:lnTo>
                <a:lnTo>
                  <a:pt x="2200" y="212"/>
                </a:lnTo>
                <a:lnTo>
                  <a:pt x="2235" y="187"/>
                </a:lnTo>
                <a:lnTo>
                  <a:pt x="2275" y="165"/>
                </a:lnTo>
                <a:lnTo>
                  <a:pt x="2320" y="146"/>
                </a:lnTo>
                <a:lnTo>
                  <a:pt x="2369" y="130"/>
                </a:lnTo>
                <a:lnTo>
                  <a:pt x="2421" y="119"/>
                </a:lnTo>
                <a:lnTo>
                  <a:pt x="2478" y="113"/>
                </a:lnTo>
                <a:lnTo>
                  <a:pt x="2538" y="110"/>
                </a:lnTo>
                <a:lnTo>
                  <a:pt x="2593" y="113"/>
                </a:lnTo>
                <a:lnTo>
                  <a:pt x="2646" y="119"/>
                </a:lnTo>
                <a:lnTo>
                  <a:pt x="2697" y="129"/>
                </a:lnTo>
                <a:lnTo>
                  <a:pt x="2744" y="142"/>
                </a:lnTo>
                <a:lnTo>
                  <a:pt x="2789" y="160"/>
                </a:lnTo>
                <a:lnTo>
                  <a:pt x="2828" y="181"/>
                </a:lnTo>
                <a:lnTo>
                  <a:pt x="2863" y="203"/>
                </a:lnTo>
                <a:lnTo>
                  <a:pt x="2892" y="229"/>
                </a:lnTo>
                <a:lnTo>
                  <a:pt x="2916" y="256"/>
                </a:lnTo>
                <a:lnTo>
                  <a:pt x="2933" y="286"/>
                </a:lnTo>
                <a:lnTo>
                  <a:pt x="2944" y="317"/>
                </a:lnTo>
                <a:lnTo>
                  <a:pt x="2948" y="349"/>
                </a:lnTo>
                <a:lnTo>
                  <a:pt x="2944" y="381"/>
                </a:lnTo>
                <a:lnTo>
                  <a:pt x="2933" y="412"/>
                </a:lnTo>
                <a:lnTo>
                  <a:pt x="2916" y="442"/>
                </a:lnTo>
                <a:lnTo>
                  <a:pt x="2892" y="470"/>
                </a:lnTo>
                <a:lnTo>
                  <a:pt x="2863" y="495"/>
                </a:lnTo>
                <a:lnTo>
                  <a:pt x="2828" y="518"/>
                </a:lnTo>
                <a:lnTo>
                  <a:pt x="2789" y="538"/>
                </a:lnTo>
                <a:lnTo>
                  <a:pt x="2744" y="555"/>
                </a:lnTo>
                <a:lnTo>
                  <a:pt x="2697" y="569"/>
                </a:lnTo>
                <a:lnTo>
                  <a:pt x="2646" y="580"/>
                </a:lnTo>
                <a:lnTo>
                  <a:pt x="2593" y="586"/>
                </a:lnTo>
                <a:lnTo>
                  <a:pt x="2538" y="588"/>
                </a:lnTo>
                <a:lnTo>
                  <a:pt x="2478" y="585"/>
                </a:lnTo>
                <a:lnTo>
                  <a:pt x="2421" y="579"/>
                </a:lnTo>
                <a:lnTo>
                  <a:pt x="2369" y="568"/>
                </a:lnTo>
                <a:lnTo>
                  <a:pt x="2320" y="553"/>
                </a:lnTo>
                <a:lnTo>
                  <a:pt x="2275" y="533"/>
                </a:lnTo>
                <a:lnTo>
                  <a:pt x="2235" y="512"/>
                </a:lnTo>
                <a:lnTo>
                  <a:pt x="2200" y="487"/>
                </a:lnTo>
                <a:lnTo>
                  <a:pt x="2171" y="460"/>
                </a:lnTo>
                <a:lnTo>
                  <a:pt x="1815" y="460"/>
                </a:lnTo>
                <a:lnTo>
                  <a:pt x="1801" y="501"/>
                </a:lnTo>
                <a:lnTo>
                  <a:pt x="1782" y="541"/>
                </a:lnTo>
                <a:lnTo>
                  <a:pt x="1757" y="576"/>
                </a:lnTo>
                <a:lnTo>
                  <a:pt x="1729" y="609"/>
                </a:lnTo>
                <a:lnTo>
                  <a:pt x="1697" y="638"/>
                </a:lnTo>
                <a:lnTo>
                  <a:pt x="1661" y="663"/>
                </a:lnTo>
                <a:lnTo>
                  <a:pt x="1621" y="684"/>
                </a:lnTo>
                <a:lnTo>
                  <a:pt x="1621" y="1084"/>
                </a:lnTo>
                <a:lnTo>
                  <a:pt x="1841" y="1084"/>
                </a:lnTo>
                <a:lnTo>
                  <a:pt x="1841" y="1232"/>
                </a:lnTo>
                <a:lnTo>
                  <a:pt x="2123" y="1232"/>
                </a:lnTo>
                <a:lnTo>
                  <a:pt x="2123" y="1307"/>
                </a:lnTo>
                <a:lnTo>
                  <a:pt x="2253" y="1307"/>
                </a:lnTo>
                <a:lnTo>
                  <a:pt x="2253" y="1570"/>
                </a:lnTo>
                <a:lnTo>
                  <a:pt x="2007" y="1570"/>
                </a:lnTo>
                <a:lnTo>
                  <a:pt x="2000" y="1634"/>
                </a:lnTo>
                <a:lnTo>
                  <a:pt x="1998" y="1696"/>
                </a:lnTo>
                <a:lnTo>
                  <a:pt x="2001" y="1753"/>
                </a:lnTo>
                <a:lnTo>
                  <a:pt x="2009" y="1807"/>
                </a:lnTo>
                <a:lnTo>
                  <a:pt x="2023" y="1858"/>
                </a:lnTo>
                <a:lnTo>
                  <a:pt x="2042" y="1906"/>
                </a:lnTo>
                <a:lnTo>
                  <a:pt x="2063" y="1950"/>
                </a:lnTo>
                <a:lnTo>
                  <a:pt x="2087" y="1993"/>
                </a:lnTo>
                <a:lnTo>
                  <a:pt x="2116" y="2031"/>
                </a:lnTo>
                <a:lnTo>
                  <a:pt x="2147" y="2067"/>
                </a:lnTo>
                <a:lnTo>
                  <a:pt x="2180" y="2101"/>
                </a:lnTo>
                <a:lnTo>
                  <a:pt x="2215" y="2132"/>
                </a:lnTo>
                <a:lnTo>
                  <a:pt x="2252" y="2161"/>
                </a:lnTo>
                <a:lnTo>
                  <a:pt x="2290" y="2187"/>
                </a:lnTo>
                <a:lnTo>
                  <a:pt x="2329" y="2210"/>
                </a:lnTo>
                <a:lnTo>
                  <a:pt x="2367" y="2231"/>
                </a:lnTo>
                <a:lnTo>
                  <a:pt x="2406" y="2251"/>
                </a:lnTo>
                <a:lnTo>
                  <a:pt x="2445" y="2268"/>
                </a:lnTo>
                <a:lnTo>
                  <a:pt x="2482" y="2284"/>
                </a:lnTo>
                <a:lnTo>
                  <a:pt x="2519" y="2298"/>
                </a:lnTo>
                <a:lnTo>
                  <a:pt x="2554" y="2309"/>
                </a:lnTo>
                <a:lnTo>
                  <a:pt x="2587" y="2320"/>
                </a:lnTo>
                <a:lnTo>
                  <a:pt x="2617" y="2329"/>
                </a:lnTo>
                <a:lnTo>
                  <a:pt x="2645" y="2336"/>
                </a:lnTo>
                <a:lnTo>
                  <a:pt x="2670" y="2343"/>
                </a:lnTo>
                <a:lnTo>
                  <a:pt x="2690" y="2346"/>
                </a:lnTo>
                <a:lnTo>
                  <a:pt x="2707" y="2350"/>
                </a:lnTo>
                <a:lnTo>
                  <a:pt x="2719" y="2352"/>
                </a:lnTo>
                <a:lnTo>
                  <a:pt x="2728" y="2354"/>
                </a:lnTo>
                <a:lnTo>
                  <a:pt x="2730" y="2354"/>
                </a:lnTo>
                <a:lnTo>
                  <a:pt x="2810" y="2367"/>
                </a:lnTo>
                <a:lnTo>
                  <a:pt x="2885" y="2385"/>
                </a:lnTo>
                <a:lnTo>
                  <a:pt x="2955" y="2407"/>
                </a:lnTo>
                <a:lnTo>
                  <a:pt x="3022" y="2433"/>
                </a:lnTo>
                <a:lnTo>
                  <a:pt x="3084" y="2462"/>
                </a:lnTo>
                <a:lnTo>
                  <a:pt x="3141" y="2496"/>
                </a:lnTo>
                <a:lnTo>
                  <a:pt x="3195" y="2532"/>
                </a:lnTo>
                <a:lnTo>
                  <a:pt x="3245" y="2573"/>
                </a:lnTo>
                <a:lnTo>
                  <a:pt x="3291" y="2615"/>
                </a:lnTo>
                <a:lnTo>
                  <a:pt x="3334" y="2660"/>
                </a:lnTo>
                <a:lnTo>
                  <a:pt x="3372" y="2709"/>
                </a:lnTo>
                <a:lnTo>
                  <a:pt x="3408" y="2758"/>
                </a:lnTo>
                <a:lnTo>
                  <a:pt x="3440" y="2810"/>
                </a:lnTo>
                <a:lnTo>
                  <a:pt x="3470" y="2864"/>
                </a:lnTo>
                <a:lnTo>
                  <a:pt x="3497" y="2919"/>
                </a:lnTo>
                <a:lnTo>
                  <a:pt x="3521" y="2976"/>
                </a:lnTo>
                <a:lnTo>
                  <a:pt x="3542" y="3033"/>
                </a:lnTo>
                <a:lnTo>
                  <a:pt x="3560" y="3091"/>
                </a:lnTo>
                <a:lnTo>
                  <a:pt x="3576" y="3149"/>
                </a:lnTo>
                <a:lnTo>
                  <a:pt x="3590" y="3208"/>
                </a:lnTo>
                <a:lnTo>
                  <a:pt x="3602" y="3266"/>
                </a:lnTo>
                <a:lnTo>
                  <a:pt x="3612" y="3326"/>
                </a:lnTo>
                <a:lnTo>
                  <a:pt x="3621" y="3383"/>
                </a:lnTo>
                <a:lnTo>
                  <a:pt x="3627" y="3441"/>
                </a:lnTo>
                <a:lnTo>
                  <a:pt x="3632" y="3496"/>
                </a:lnTo>
                <a:lnTo>
                  <a:pt x="3636" y="3552"/>
                </a:lnTo>
                <a:lnTo>
                  <a:pt x="3637" y="3605"/>
                </a:lnTo>
                <a:lnTo>
                  <a:pt x="3638" y="3657"/>
                </a:lnTo>
                <a:lnTo>
                  <a:pt x="3638" y="3707"/>
                </a:lnTo>
                <a:lnTo>
                  <a:pt x="3638" y="3755"/>
                </a:lnTo>
                <a:lnTo>
                  <a:pt x="3637" y="3801"/>
                </a:lnTo>
                <a:lnTo>
                  <a:pt x="3634" y="3843"/>
                </a:lnTo>
                <a:lnTo>
                  <a:pt x="3632" y="3882"/>
                </a:lnTo>
                <a:lnTo>
                  <a:pt x="3628" y="3919"/>
                </a:lnTo>
                <a:lnTo>
                  <a:pt x="3626" y="3953"/>
                </a:lnTo>
                <a:lnTo>
                  <a:pt x="3623" y="3981"/>
                </a:lnTo>
                <a:lnTo>
                  <a:pt x="3620" y="4007"/>
                </a:lnTo>
                <a:lnTo>
                  <a:pt x="3617" y="4029"/>
                </a:lnTo>
                <a:lnTo>
                  <a:pt x="3615" y="4046"/>
                </a:lnTo>
                <a:lnTo>
                  <a:pt x="3613" y="4059"/>
                </a:lnTo>
                <a:lnTo>
                  <a:pt x="3612" y="4067"/>
                </a:lnTo>
                <a:lnTo>
                  <a:pt x="3611" y="4069"/>
                </a:lnTo>
                <a:lnTo>
                  <a:pt x="2755" y="4069"/>
                </a:lnTo>
                <a:lnTo>
                  <a:pt x="2755" y="3725"/>
                </a:lnTo>
                <a:lnTo>
                  <a:pt x="2749" y="3641"/>
                </a:lnTo>
                <a:lnTo>
                  <a:pt x="2740" y="3563"/>
                </a:lnTo>
                <a:lnTo>
                  <a:pt x="2729" y="3493"/>
                </a:lnTo>
                <a:lnTo>
                  <a:pt x="2716" y="3427"/>
                </a:lnTo>
                <a:lnTo>
                  <a:pt x="2701" y="3368"/>
                </a:lnTo>
                <a:lnTo>
                  <a:pt x="2682" y="3315"/>
                </a:lnTo>
                <a:lnTo>
                  <a:pt x="2662" y="3266"/>
                </a:lnTo>
                <a:lnTo>
                  <a:pt x="2641" y="3224"/>
                </a:lnTo>
                <a:lnTo>
                  <a:pt x="2618" y="3186"/>
                </a:lnTo>
                <a:lnTo>
                  <a:pt x="2594" y="3153"/>
                </a:lnTo>
                <a:lnTo>
                  <a:pt x="2568" y="3124"/>
                </a:lnTo>
                <a:lnTo>
                  <a:pt x="2541" y="3099"/>
                </a:lnTo>
                <a:lnTo>
                  <a:pt x="2514" y="3078"/>
                </a:lnTo>
                <a:lnTo>
                  <a:pt x="2486" y="3061"/>
                </a:lnTo>
                <a:lnTo>
                  <a:pt x="2456" y="3047"/>
                </a:lnTo>
                <a:lnTo>
                  <a:pt x="2427" y="3038"/>
                </a:lnTo>
                <a:lnTo>
                  <a:pt x="2398" y="3030"/>
                </a:lnTo>
                <a:lnTo>
                  <a:pt x="2368" y="3025"/>
                </a:lnTo>
                <a:lnTo>
                  <a:pt x="2338" y="3023"/>
                </a:lnTo>
                <a:lnTo>
                  <a:pt x="2309" y="3023"/>
                </a:lnTo>
                <a:lnTo>
                  <a:pt x="2280" y="3024"/>
                </a:lnTo>
                <a:lnTo>
                  <a:pt x="2252" y="3028"/>
                </a:lnTo>
                <a:lnTo>
                  <a:pt x="2225" y="3033"/>
                </a:lnTo>
                <a:lnTo>
                  <a:pt x="2199" y="3039"/>
                </a:lnTo>
                <a:lnTo>
                  <a:pt x="2173" y="3045"/>
                </a:lnTo>
                <a:lnTo>
                  <a:pt x="2149" y="3052"/>
                </a:lnTo>
                <a:lnTo>
                  <a:pt x="2127" y="3061"/>
                </a:lnTo>
                <a:lnTo>
                  <a:pt x="2106" y="3070"/>
                </a:lnTo>
                <a:lnTo>
                  <a:pt x="2086" y="3077"/>
                </a:lnTo>
                <a:lnTo>
                  <a:pt x="2070" y="3086"/>
                </a:lnTo>
                <a:lnTo>
                  <a:pt x="2055" y="3093"/>
                </a:lnTo>
                <a:lnTo>
                  <a:pt x="2043" y="3099"/>
                </a:lnTo>
                <a:lnTo>
                  <a:pt x="2032" y="3106"/>
                </a:lnTo>
                <a:lnTo>
                  <a:pt x="2024" y="3109"/>
                </a:lnTo>
                <a:lnTo>
                  <a:pt x="2021" y="3113"/>
                </a:lnTo>
                <a:lnTo>
                  <a:pt x="2018" y="3113"/>
                </a:lnTo>
                <a:lnTo>
                  <a:pt x="1998" y="3145"/>
                </a:lnTo>
                <a:lnTo>
                  <a:pt x="1979" y="3176"/>
                </a:lnTo>
                <a:lnTo>
                  <a:pt x="1928" y="3244"/>
                </a:lnTo>
                <a:lnTo>
                  <a:pt x="1877" y="3305"/>
                </a:lnTo>
                <a:lnTo>
                  <a:pt x="1826" y="3355"/>
                </a:lnTo>
                <a:lnTo>
                  <a:pt x="1777" y="3399"/>
                </a:lnTo>
                <a:lnTo>
                  <a:pt x="1728" y="3433"/>
                </a:lnTo>
                <a:lnTo>
                  <a:pt x="1679" y="3462"/>
                </a:lnTo>
                <a:lnTo>
                  <a:pt x="1631" y="3483"/>
                </a:lnTo>
                <a:lnTo>
                  <a:pt x="1584" y="3499"/>
                </a:lnTo>
                <a:lnTo>
                  <a:pt x="1538" y="3508"/>
                </a:lnTo>
                <a:lnTo>
                  <a:pt x="1494" y="3512"/>
                </a:lnTo>
                <a:lnTo>
                  <a:pt x="1452" y="3512"/>
                </a:lnTo>
                <a:lnTo>
                  <a:pt x="1410" y="3508"/>
                </a:lnTo>
                <a:lnTo>
                  <a:pt x="1369" y="3500"/>
                </a:lnTo>
                <a:lnTo>
                  <a:pt x="1331" y="3489"/>
                </a:lnTo>
                <a:lnTo>
                  <a:pt x="1295" y="3475"/>
                </a:lnTo>
                <a:lnTo>
                  <a:pt x="1260" y="3459"/>
                </a:lnTo>
                <a:lnTo>
                  <a:pt x="1228" y="3442"/>
                </a:lnTo>
                <a:lnTo>
                  <a:pt x="1197" y="3423"/>
                </a:lnTo>
                <a:lnTo>
                  <a:pt x="1169" y="3404"/>
                </a:lnTo>
                <a:lnTo>
                  <a:pt x="1144" y="3384"/>
                </a:lnTo>
                <a:lnTo>
                  <a:pt x="1120" y="3365"/>
                </a:lnTo>
                <a:lnTo>
                  <a:pt x="1099" y="3347"/>
                </a:lnTo>
                <a:lnTo>
                  <a:pt x="1082" y="3331"/>
                </a:lnTo>
                <a:lnTo>
                  <a:pt x="1067" y="3316"/>
                </a:lnTo>
                <a:lnTo>
                  <a:pt x="1056" y="3303"/>
                </a:lnTo>
                <a:lnTo>
                  <a:pt x="1047" y="3294"/>
                </a:lnTo>
                <a:lnTo>
                  <a:pt x="1042" y="3287"/>
                </a:lnTo>
                <a:lnTo>
                  <a:pt x="1041" y="3286"/>
                </a:lnTo>
                <a:lnTo>
                  <a:pt x="1010" y="3250"/>
                </a:lnTo>
                <a:lnTo>
                  <a:pt x="977" y="3221"/>
                </a:lnTo>
                <a:lnTo>
                  <a:pt x="942" y="3198"/>
                </a:lnTo>
                <a:lnTo>
                  <a:pt x="906" y="3180"/>
                </a:lnTo>
                <a:lnTo>
                  <a:pt x="869" y="3167"/>
                </a:lnTo>
                <a:lnTo>
                  <a:pt x="831" y="3159"/>
                </a:lnTo>
                <a:lnTo>
                  <a:pt x="791" y="3155"/>
                </a:lnTo>
                <a:lnTo>
                  <a:pt x="753" y="3155"/>
                </a:lnTo>
                <a:lnTo>
                  <a:pt x="715" y="3158"/>
                </a:lnTo>
                <a:lnTo>
                  <a:pt x="676" y="3164"/>
                </a:lnTo>
                <a:lnTo>
                  <a:pt x="638" y="3172"/>
                </a:lnTo>
                <a:lnTo>
                  <a:pt x="602" y="3182"/>
                </a:lnTo>
                <a:lnTo>
                  <a:pt x="568" y="3193"/>
                </a:lnTo>
                <a:lnTo>
                  <a:pt x="534" y="3206"/>
                </a:lnTo>
                <a:lnTo>
                  <a:pt x="503" y="3218"/>
                </a:lnTo>
                <a:lnTo>
                  <a:pt x="476" y="3232"/>
                </a:lnTo>
                <a:lnTo>
                  <a:pt x="450" y="3244"/>
                </a:lnTo>
                <a:lnTo>
                  <a:pt x="428" y="3255"/>
                </a:lnTo>
                <a:lnTo>
                  <a:pt x="409" y="3266"/>
                </a:lnTo>
                <a:lnTo>
                  <a:pt x="394" y="3275"/>
                </a:lnTo>
                <a:lnTo>
                  <a:pt x="385" y="3281"/>
                </a:lnTo>
                <a:lnTo>
                  <a:pt x="385" y="3353"/>
                </a:lnTo>
                <a:lnTo>
                  <a:pt x="160" y="3353"/>
                </a:lnTo>
                <a:lnTo>
                  <a:pt x="160" y="2103"/>
                </a:lnTo>
                <a:lnTo>
                  <a:pt x="385" y="2103"/>
                </a:lnTo>
                <a:lnTo>
                  <a:pt x="385" y="2206"/>
                </a:lnTo>
                <a:lnTo>
                  <a:pt x="446" y="2206"/>
                </a:lnTo>
                <a:lnTo>
                  <a:pt x="503" y="2202"/>
                </a:lnTo>
                <a:lnTo>
                  <a:pt x="555" y="2193"/>
                </a:lnTo>
                <a:lnTo>
                  <a:pt x="603" y="2181"/>
                </a:lnTo>
                <a:lnTo>
                  <a:pt x="648" y="2164"/>
                </a:lnTo>
                <a:lnTo>
                  <a:pt x="688" y="2146"/>
                </a:lnTo>
                <a:lnTo>
                  <a:pt x="725" y="2124"/>
                </a:lnTo>
                <a:lnTo>
                  <a:pt x="757" y="2100"/>
                </a:lnTo>
                <a:lnTo>
                  <a:pt x="786" y="2073"/>
                </a:lnTo>
                <a:lnTo>
                  <a:pt x="812" y="2044"/>
                </a:lnTo>
                <a:lnTo>
                  <a:pt x="836" y="2015"/>
                </a:lnTo>
                <a:lnTo>
                  <a:pt x="856" y="1984"/>
                </a:lnTo>
                <a:lnTo>
                  <a:pt x="873" y="1952"/>
                </a:lnTo>
                <a:lnTo>
                  <a:pt x="889" y="1920"/>
                </a:lnTo>
                <a:lnTo>
                  <a:pt x="901" y="1886"/>
                </a:lnTo>
                <a:lnTo>
                  <a:pt x="913" y="1854"/>
                </a:lnTo>
                <a:lnTo>
                  <a:pt x="921" y="1822"/>
                </a:lnTo>
                <a:lnTo>
                  <a:pt x="927" y="1790"/>
                </a:lnTo>
                <a:lnTo>
                  <a:pt x="934" y="1759"/>
                </a:lnTo>
                <a:lnTo>
                  <a:pt x="937" y="1729"/>
                </a:lnTo>
                <a:lnTo>
                  <a:pt x="940" y="1701"/>
                </a:lnTo>
                <a:lnTo>
                  <a:pt x="942" y="1675"/>
                </a:lnTo>
                <a:lnTo>
                  <a:pt x="942" y="1650"/>
                </a:lnTo>
                <a:lnTo>
                  <a:pt x="942" y="1629"/>
                </a:lnTo>
                <a:lnTo>
                  <a:pt x="942" y="1610"/>
                </a:lnTo>
                <a:lnTo>
                  <a:pt x="942" y="1594"/>
                </a:lnTo>
                <a:lnTo>
                  <a:pt x="941" y="1583"/>
                </a:lnTo>
                <a:lnTo>
                  <a:pt x="941" y="1574"/>
                </a:lnTo>
                <a:lnTo>
                  <a:pt x="940" y="1570"/>
                </a:lnTo>
                <a:lnTo>
                  <a:pt x="696" y="1570"/>
                </a:lnTo>
                <a:lnTo>
                  <a:pt x="696" y="1307"/>
                </a:lnTo>
                <a:lnTo>
                  <a:pt x="827" y="1307"/>
                </a:lnTo>
                <a:lnTo>
                  <a:pt x="827" y="1232"/>
                </a:lnTo>
                <a:lnTo>
                  <a:pt x="1106" y="1232"/>
                </a:lnTo>
                <a:lnTo>
                  <a:pt x="1106" y="1084"/>
                </a:lnTo>
                <a:lnTo>
                  <a:pt x="1324" y="1084"/>
                </a:lnTo>
                <a:lnTo>
                  <a:pt x="1324" y="684"/>
                </a:lnTo>
                <a:lnTo>
                  <a:pt x="1286" y="663"/>
                </a:lnTo>
                <a:lnTo>
                  <a:pt x="1251" y="638"/>
                </a:lnTo>
                <a:lnTo>
                  <a:pt x="1219" y="609"/>
                </a:lnTo>
                <a:lnTo>
                  <a:pt x="1191" y="576"/>
                </a:lnTo>
                <a:lnTo>
                  <a:pt x="1167" y="541"/>
                </a:lnTo>
                <a:lnTo>
                  <a:pt x="1148" y="501"/>
                </a:lnTo>
                <a:lnTo>
                  <a:pt x="1133" y="460"/>
                </a:lnTo>
                <a:lnTo>
                  <a:pt x="777" y="460"/>
                </a:lnTo>
                <a:lnTo>
                  <a:pt x="748" y="487"/>
                </a:lnTo>
                <a:lnTo>
                  <a:pt x="714" y="512"/>
                </a:lnTo>
                <a:lnTo>
                  <a:pt x="674" y="533"/>
                </a:lnTo>
                <a:lnTo>
                  <a:pt x="628" y="553"/>
                </a:lnTo>
                <a:lnTo>
                  <a:pt x="580" y="568"/>
                </a:lnTo>
                <a:lnTo>
                  <a:pt x="527" y="579"/>
                </a:lnTo>
                <a:lnTo>
                  <a:pt x="471" y="585"/>
                </a:lnTo>
                <a:lnTo>
                  <a:pt x="413" y="588"/>
                </a:lnTo>
                <a:lnTo>
                  <a:pt x="357" y="586"/>
                </a:lnTo>
                <a:lnTo>
                  <a:pt x="304" y="580"/>
                </a:lnTo>
                <a:lnTo>
                  <a:pt x="254" y="569"/>
                </a:lnTo>
                <a:lnTo>
                  <a:pt x="205" y="555"/>
                </a:lnTo>
                <a:lnTo>
                  <a:pt x="161" y="538"/>
                </a:lnTo>
                <a:lnTo>
                  <a:pt x="121" y="518"/>
                </a:lnTo>
                <a:lnTo>
                  <a:pt x="87" y="495"/>
                </a:lnTo>
                <a:lnTo>
                  <a:pt x="57" y="470"/>
                </a:lnTo>
                <a:lnTo>
                  <a:pt x="32" y="442"/>
                </a:lnTo>
                <a:lnTo>
                  <a:pt x="15" y="412"/>
                </a:lnTo>
                <a:lnTo>
                  <a:pt x="4" y="381"/>
                </a:lnTo>
                <a:lnTo>
                  <a:pt x="0" y="349"/>
                </a:lnTo>
                <a:lnTo>
                  <a:pt x="4" y="317"/>
                </a:lnTo>
                <a:lnTo>
                  <a:pt x="15" y="286"/>
                </a:lnTo>
                <a:lnTo>
                  <a:pt x="32" y="256"/>
                </a:lnTo>
                <a:lnTo>
                  <a:pt x="57" y="229"/>
                </a:lnTo>
                <a:lnTo>
                  <a:pt x="87" y="203"/>
                </a:lnTo>
                <a:lnTo>
                  <a:pt x="121" y="181"/>
                </a:lnTo>
                <a:lnTo>
                  <a:pt x="161" y="160"/>
                </a:lnTo>
                <a:lnTo>
                  <a:pt x="205" y="142"/>
                </a:lnTo>
                <a:lnTo>
                  <a:pt x="254" y="129"/>
                </a:lnTo>
                <a:lnTo>
                  <a:pt x="304" y="119"/>
                </a:lnTo>
                <a:lnTo>
                  <a:pt x="357" y="113"/>
                </a:lnTo>
                <a:lnTo>
                  <a:pt x="413" y="110"/>
                </a:lnTo>
                <a:lnTo>
                  <a:pt x="471" y="113"/>
                </a:lnTo>
                <a:lnTo>
                  <a:pt x="527" y="119"/>
                </a:lnTo>
                <a:lnTo>
                  <a:pt x="580" y="130"/>
                </a:lnTo>
                <a:lnTo>
                  <a:pt x="628" y="146"/>
                </a:lnTo>
                <a:lnTo>
                  <a:pt x="674" y="165"/>
                </a:lnTo>
                <a:lnTo>
                  <a:pt x="714" y="187"/>
                </a:lnTo>
                <a:lnTo>
                  <a:pt x="748" y="212"/>
                </a:lnTo>
                <a:lnTo>
                  <a:pt x="777" y="239"/>
                </a:lnTo>
                <a:lnTo>
                  <a:pt x="1136" y="239"/>
                </a:lnTo>
                <a:lnTo>
                  <a:pt x="1156" y="194"/>
                </a:lnTo>
                <a:lnTo>
                  <a:pt x="1181" y="153"/>
                </a:lnTo>
                <a:lnTo>
                  <a:pt x="1212" y="115"/>
                </a:lnTo>
                <a:lnTo>
                  <a:pt x="1247" y="82"/>
                </a:lnTo>
                <a:lnTo>
                  <a:pt x="1285" y="53"/>
                </a:lnTo>
                <a:lnTo>
                  <a:pt x="1328" y="31"/>
                </a:lnTo>
                <a:lnTo>
                  <a:pt x="1375" y="14"/>
                </a:lnTo>
                <a:lnTo>
                  <a:pt x="1423" y="4"/>
                </a:lnTo>
                <a:lnTo>
                  <a:pt x="147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83" name="Freeform 10"/>
          <p:cNvSpPr>
            <a:spLocks noChangeAspect="1" noEditPoints="1"/>
          </p:cNvSpPr>
          <p:nvPr/>
        </p:nvSpPr>
        <p:spPr bwMode="auto">
          <a:xfrm>
            <a:off x="5101668" y="4816348"/>
            <a:ext cx="255745" cy="301752"/>
          </a:xfrm>
          <a:custGeom>
            <a:avLst/>
            <a:gdLst>
              <a:gd name="T0" fmla="*/ 67 w 83"/>
              <a:gd name="T1" fmla="*/ 0 h 98"/>
              <a:gd name="T2" fmla="*/ 53 w 83"/>
              <a:gd name="T3" fmla="*/ 32 h 98"/>
              <a:gd name="T4" fmla="*/ 67 w 83"/>
              <a:gd name="T5" fmla="*/ 45 h 98"/>
              <a:gd name="T6" fmla="*/ 83 w 83"/>
              <a:gd name="T7" fmla="*/ 32 h 98"/>
              <a:gd name="T8" fmla="*/ 67 w 83"/>
              <a:gd name="T9" fmla="*/ 0 h 98"/>
              <a:gd name="T10" fmla="*/ 63 w 83"/>
              <a:gd name="T11" fmla="*/ 35 h 98"/>
              <a:gd name="T12" fmla="*/ 63 w 83"/>
              <a:gd name="T13" fmla="*/ 38 h 98"/>
              <a:gd name="T14" fmla="*/ 59 w 83"/>
              <a:gd name="T15" fmla="*/ 36 h 98"/>
              <a:gd name="T16" fmla="*/ 56 w 83"/>
              <a:gd name="T17" fmla="*/ 31 h 98"/>
              <a:gd name="T18" fmla="*/ 59 w 83"/>
              <a:gd name="T19" fmla="*/ 20 h 98"/>
              <a:gd name="T20" fmla="*/ 62 w 83"/>
              <a:gd name="T21" fmla="*/ 20 h 98"/>
              <a:gd name="T22" fmla="*/ 60 w 83"/>
              <a:gd name="T23" fmla="*/ 31 h 98"/>
              <a:gd name="T24" fmla="*/ 63 w 83"/>
              <a:gd name="T25" fmla="*/ 35 h 98"/>
              <a:gd name="T26" fmla="*/ 0 w 83"/>
              <a:gd name="T27" fmla="*/ 69 h 98"/>
              <a:gd name="T28" fmla="*/ 29 w 83"/>
              <a:gd name="T29" fmla="*/ 98 h 98"/>
              <a:gd name="T30" fmla="*/ 60 w 83"/>
              <a:gd name="T31" fmla="*/ 69 h 98"/>
              <a:gd name="T32" fmla="*/ 29 w 83"/>
              <a:gd name="T33" fmla="*/ 9 h 98"/>
              <a:gd name="T34" fmla="*/ 0 w 83"/>
              <a:gd name="T35" fmla="*/ 69 h 98"/>
              <a:gd name="T36" fmla="*/ 21 w 83"/>
              <a:gd name="T37" fmla="*/ 83 h 98"/>
              <a:gd name="T38" fmla="*/ 14 w 83"/>
              <a:gd name="T39" fmla="*/ 81 h 98"/>
              <a:gd name="T40" fmla="*/ 8 w 83"/>
              <a:gd name="T41" fmla="*/ 69 h 98"/>
              <a:gd name="T42" fmla="*/ 14 w 83"/>
              <a:gd name="T43" fmla="*/ 50 h 98"/>
              <a:gd name="T44" fmla="*/ 18 w 83"/>
              <a:gd name="T45" fmla="*/ 50 h 98"/>
              <a:gd name="T46" fmla="*/ 16 w 83"/>
              <a:gd name="T47" fmla="*/ 69 h 98"/>
              <a:gd name="T48" fmla="*/ 21 w 83"/>
              <a:gd name="T49" fmla="*/ 79 h 98"/>
              <a:gd name="T50" fmla="*/ 21 w 83"/>
              <a:gd name="T51" fmla="*/ 83 h 98"/>
              <a:gd name="T52" fmla="*/ 21 w 83"/>
              <a:gd name="T53" fmla="*/ 8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8">
                <a:moveTo>
                  <a:pt x="67" y="0"/>
                </a:moveTo>
                <a:cubicBezTo>
                  <a:pt x="63" y="13"/>
                  <a:pt x="53" y="20"/>
                  <a:pt x="53" y="32"/>
                </a:cubicBezTo>
                <a:cubicBezTo>
                  <a:pt x="53" y="39"/>
                  <a:pt x="59" y="44"/>
                  <a:pt x="67" y="45"/>
                </a:cubicBezTo>
                <a:cubicBezTo>
                  <a:pt x="75" y="44"/>
                  <a:pt x="83" y="39"/>
                  <a:pt x="83" y="32"/>
                </a:cubicBezTo>
                <a:cubicBezTo>
                  <a:pt x="83" y="20"/>
                  <a:pt x="71" y="13"/>
                  <a:pt x="67" y="0"/>
                </a:cubicBezTo>
                <a:close/>
                <a:moveTo>
                  <a:pt x="63" y="35"/>
                </a:move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0" y="37"/>
                  <a:pt x="59" y="36"/>
                </a:cubicBezTo>
                <a:cubicBezTo>
                  <a:pt x="57" y="34"/>
                  <a:pt x="56" y="34"/>
                  <a:pt x="56" y="31"/>
                </a:cubicBezTo>
                <a:cubicBezTo>
                  <a:pt x="56" y="27"/>
                  <a:pt x="57" y="24"/>
                  <a:pt x="59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4"/>
                  <a:pt x="60" y="28"/>
                  <a:pt x="60" y="31"/>
                </a:cubicBezTo>
                <a:cubicBezTo>
                  <a:pt x="60" y="33"/>
                  <a:pt x="63" y="34"/>
                  <a:pt x="63" y="35"/>
                </a:cubicBezTo>
                <a:close/>
                <a:moveTo>
                  <a:pt x="0" y="69"/>
                </a:moveTo>
                <a:cubicBezTo>
                  <a:pt x="0" y="87"/>
                  <a:pt x="15" y="97"/>
                  <a:pt x="29" y="98"/>
                </a:cubicBezTo>
                <a:cubicBezTo>
                  <a:pt x="44" y="97"/>
                  <a:pt x="60" y="87"/>
                  <a:pt x="60" y="69"/>
                </a:cubicBezTo>
                <a:cubicBezTo>
                  <a:pt x="60" y="46"/>
                  <a:pt x="37" y="33"/>
                  <a:pt x="29" y="9"/>
                </a:cubicBezTo>
                <a:cubicBezTo>
                  <a:pt x="22" y="33"/>
                  <a:pt x="0" y="47"/>
                  <a:pt x="0" y="69"/>
                </a:cubicBezTo>
                <a:close/>
                <a:moveTo>
                  <a:pt x="21" y="83"/>
                </a:moveTo>
                <a:cubicBezTo>
                  <a:pt x="17" y="83"/>
                  <a:pt x="16" y="83"/>
                  <a:pt x="14" y="81"/>
                </a:cubicBezTo>
                <a:cubicBezTo>
                  <a:pt x="10" y="78"/>
                  <a:pt x="8" y="75"/>
                  <a:pt x="8" y="69"/>
                </a:cubicBezTo>
                <a:cubicBezTo>
                  <a:pt x="8" y="62"/>
                  <a:pt x="10" y="58"/>
                  <a:pt x="14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8"/>
                  <a:pt x="16" y="63"/>
                  <a:pt x="16" y="69"/>
                </a:cubicBezTo>
                <a:cubicBezTo>
                  <a:pt x="16" y="74"/>
                  <a:pt x="17" y="77"/>
                  <a:pt x="21" y="79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3"/>
                  <a:pt x="21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4" name="Group 683"/>
          <p:cNvGrpSpPr>
            <a:grpSpLocks noChangeAspect="1"/>
          </p:cNvGrpSpPr>
          <p:nvPr/>
        </p:nvGrpSpPr>
        <p:grpSpPr>
          <a:xfrm>
            <a:off x="7676100" y="5438557"/>
            <a:ext cx="457200" cy="298669"/>
            <a:chOff x="4140812" y="3166374"/>
            <a:chExt cx="431188" cy="281676"/>
          </a:xfrm>
          <a:solidFill>
            <a:schemeClr val="accent2"/>
          </a:solidFill>
        </p:grpSpPr>
        <p:sp>
          <p:nvSpPr>
            <p:cNvPr id="685" name="Freeform 49"/>
            <p:cNvSpPr>
              <a:spLocks noChangeAspect="1"/>
            </p:cNvSpPr>
            <p:nvPr/>
          </p:nvSpPr>
          <p:spPr bwMode="auto">
            <a:xfrm>
              <a:off x="4163036" y="3166374"/>
              <a:ext cx="389335" cy="158354"/>
            </a:xfrm>
            <a:custGeom>
              <a:avLst/>
              <a:gdLst>
                <a:gd name="T0" fmla="*/ 0 w 155"/>
                <a:gd name="T1" fmla="*/ 3 h 63"/>
                <a:gd name="T2" fmla="*/ 32 w 155"/>
                <a:gd name="T3" fmla="*/ 29 h 63"/>
                <a:gd name="T4" fmla="*/ 81 w 155"/>
                <a:gd name="T5" fmla="*/ 63 h 63"/>
                <a:gd name="T6" fmla="*/ 123 w 155"/>
                <a:gd name="T7" fmla="*/ 30 h 63"/>
                <a:gd name="T8" fmla="*/ 155 w 155"/>
                <a:gd name="T9" fmla="*/ 2 h 63"/>
                <a:gd name="T10" fmla="*/ 146 w 155"/>
                <a:gd name="T11" fmla="*/ 0 h 63"/>
                <a:gd name="T12" fmla="*/ 9 w 155"/>
                <a:gd name="T13" fmla="*/ 0 h 63"/>
                <a:gd name="T14" fmla="*/ 0 w 155"/>
                <a:gd name="T15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5" h="63">
                  <a:moveTo>
                    <a:pt x="0" y="3"/>
                  </a:moveTo>
                  <a:cubicBezTo>
                    <a:pt x="0" y="3"/>
                    <a:pt x="14" y="16"/>
                    <a:pt x="32" y="29"/>
                  </a:cubicBezTo>
                  <a:cubicBezTo>
                    <a:pt x="56" y="47"/>
                    <a:pt x="79" y="63"/>
                    <a:pt x="81" y="63"/>
                  </a:cubicBezTo>
                  <a:cubicBezTo>
                    <a:pt x="84" y="63"/>
                    <a:pt x="93" y="55"/>
                    <a:pt x="123" y="30"/>
                  </a:cubicBezTo>
                  <a:cubicBezTo>
                    <a:pt x="139" y="17"/>
                    <a:pt x="155" y="2"/>
                    <a:pt x="155" y="2"/>
                  </a:cubicBezTo>
                  <a:cubicBezTo>
                    <a:pt x="155" y="2"/>
                    <a:pt x="152" y="0"/>
                    <a:pt x="146" y="0"/>
                  </a:cubicBezTo>
                  <a:cubicBezTo>
                    <a:pt x="146" y="0"/>
                    <a:pt x="16" y="0"/>
                    <a:pt x="9" y="0"/>
                  </a:cubicBezTo>
                  <a:cubicBezTo>
                    <a:pt x="5" y="0"/>
                    <a:pt x="1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50"/>
            <p:cNvSpPr>
              <a:spLocks noChangeAspect="1"/>
            </p:cNvSpPr>
            <p:nvPr/>
          </p:nvSpPr>
          <p:spPr bwMode="auto">
            <a:xfrm>
              <a:off x="4140812" y="3193362"/>
              <a:ext cx="172641" cy="246460"/>
            </a:xfrm>
            <a:custGeom>
              <a:avLst/>
              <a:gdLst>
                <a:gd name="T0" fmla="*/ 0 w 69"/>
                <a:gd name="T1" fmla="*/ 13 h 98"/>
                <a:gd name="T2" fmla="*/ 2 w 69"/>
                <a:gd name="T3" fmla="*/ 0 h 98"/>
                <a:gd name="T4" fmla="*/ 69 w 69"/>
                <a:gd name="T5" fmla="*/ 52 h 98"/>
                <a:gd name="T6" fmla="*/ 9 w 69"/>
                <a:gd name="T7" fmla="*/ 98 h 98"/>
                <a:gd name="T8" fmla="*/ 0 w 69"/>
                <a:gd name="T9" fmla="*/ 79 h 98"/>
                <a:gd name="T10" fmla="*/ 0 w 69"/>
                <a:gd name="T11" fmla="*/ 1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98">
                  <a:moveTo>
                    <a:pt x="0" y="13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9" y="98"/>
                    <a:pt x="0" y="97"/>
                    <a:pt x="0" y="79"/>
                  </a:cubicBezTo>
                  <a:cubicBezTo>
                    <a:pt x="0" y="75"/>
                    <a:pt x="0" y="35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51"/>
            <p:cNvSpPr>
              <a:spLocks noChangeAspect="1"/>
            </p:cNvSpPr>
            <p:nvPr/>
          </p:nvSpPr>
          <p:spPr bwMode="auto">
            <a:xfrm>
              <a:off x="4411265" y="3190187"/>
              <a:ext cx="160735" cy="239316"/>
            </a:xfrm>
            <a:custGeom>
              <a:avLst/>
              <a:gdLst>
                <a:gd name="T0" fmla="*/ 0 w 64"/>
                <a:gd name="T1" fmla="*/ 53 h 95"/>
                <a:gd name="T2" fmla="*/ 61 w 64"/>
                <a:gd name="T3" fmla="*/ 0 h 95"/>
                <a:gd name="T4" fmla="*/ 64 w 64"/>
                <a:gd name="T5" fmla="*/ 10 h 95"/>
                <a:gd name="T6" fmla="*/ 64 w 64"/>
                <a:gd name="T7" fmla="*/ 82 h 95"/>
                <a:gd name="T8" fmla="*/ 63 w 64"/>
                <a:gd name="T9" fmla="*/ 95 h 95"/>
                <a:gd name="T10" fmla="*/ 0 w 64"/>
                <a:gd name="T11" fmla="*/ 5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95">
                  <a:moveTo>
                    <a:pt x="0" y="53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4" y="3"/>
                    <a:pt x="64" y="10"/>
                  </a:cubicBezTo>
                  <a:cubicBezTo>
                    <a:pt x="64" y="82"/>
                    <a:pt x="64" y="82"/>
                    <a:pt x="64" y="82"/>
                  </a:cubicBezTo>
                  <a:cubicBezTo>
                    <a:pt x="64" y="82"/>
                    <a:pt x="64" y="93"/>
                    <a:pt x="63" y="95"/>
                  </a:cubicBezTo>
                  <a:lnTo>
                    <a:pt x="0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52"/>
            <p:cNvSpPr>
              <a:spLocks noChangeAspect="1"/>
            </p:cNvSpPr>
            <p:nvPr/>
          </p:nvSpPr>
          <p:spPr bwMode="auto">
            <a:xfrm>
              <a:off x="4191088" y="3337321"/>
              <a:ext cx="360760" cy="110729"/>
            </a:xfrm>
            <a:custGeom>
              <a:avLst/>
              <a:gdLst>
                <a:gd name="T0" fmla="*/ 58 w 144"/>
                <a:gd name="T1" fmla="*/ 0 h 44"/>
                <a:gd name="T2" fmla="*/ 70 w 144"/>
                <a:gd name="T3" fmla="*/ 7 h 44"/>
                <a:gd name="T4" fmla="*/ 81 w 144"/>
                <a:gd name="T5" fmla="*/ 1 h 44"/>
                <a:gd name="T6" fmla="*/ 144 w 144"/>
                <a:gd name="T7" fmla="*/ 43 h 44"/>
                <a:gd name="T8" fmla="*/ 139 w 144"/>
                <a:gd name="T9" fmla="*/ 44 h 44"/>
                <a:gd name="T10" fmla="*/ 0 w 144"/>
                <a:gd name="T11" fmla="*/ 44 h 44"/>
                <a:gd name="T12" fmla="*/ 58 w 14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">
                  <a:moveTo>
                    <a:pt x="58" y="0"/>
                  </a:moveTo>
                  <a:cubicBezTo>
                    <a:pt x="60" y="2"/>
                    <a:pt x="66" y="7"/>
                    <a:pt x="70" y="7"/>
                  </a:cubicBezTo>
                  <a:cubicBezTo>
                    <a:pt x="74" y="7"/>
                    <a:pt x="81" y="1"/>
                    <a:pt x="81" y="1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2" y="44"/>
                    <a:pt x="139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56" y="2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9" name="Freeform 48"/>
          <p:cNvSpPr>
            <a:spLocks noChangeAspect="1" noEditPoints="1"/>
          </p:cNvSpPr>
          <p:nvPr/>
        </p:nvSpPr>
        <p:spPr bwMode="auto">
          <a:xfrm>
            <a:off x="10006377" y="5435473"/>
            <a:ext cx="300160" cy="301752"/>
          </a:xfrm>
          <a:custGeom>
            <a:avLst/>
            <a:gdLst>
              <a:gd name="T0" fmla="*/ 0 w 179"/>
              <a:gd name="T1" fmla="*/ 90 h 179"/>
              <a:gd name="T2" fmla="*/ 179 w 179"/>
              <a:gd name="T3" fmla="*/ 90 h 179"/>
              <a:gd name="T4" fmla="*/ 171 w 179"/>
              <a:gd name="T5" fmla="*/ 98 h 179"/>
              <a:gd name="T6" fmla="*/ 156 w 179"/>
              <a:gd name="T7" fmla="*/ 81 h 179"/>
              <a:gd name="T8" fmla="*/ 171 w 179"/>
              <a:gd name="T9" fmla="*/ 98 h 179"/>
              <a:gd name="T10" fmla="*/ 162 w 179"/>
              <a:gd name="T11" fmla="*/ 52 h 179"/>
              <a:gd name="T12" fmla="*/ 145 w 179"/>
              <a:gd name="T13" fmla="*/ 53 h 179"/>
              <a:gd name="T14" fmla="*/ 81 w 179"/>
              <a:gd name="T15" fmla="*/ 8 h 179"/>
              <a:gd name="T16" fmla="*/ 98 w 179"/>
              <a:gd name="T17" fmla="*/ 23 h 179"/>
              <a:gd name="T18" fmla="*/ 81 w 179"/>
              <a:gd name="T19" fmla="*/ 8 h 179"/>
              <a:gd name="T20" fmla="*/ 22 w 179"/>
              <a:gd name="T21" fmla="*/ 81 h 179"/>
              <a:gd name="T22" fmla="*/ 8 w 179"/>
              <a:gd name="T23" fmla="*/ 98 h 179"/>
              <a:gd name="T24" fmla="*/ 21 w 179"/>
              <a:gd name="T25" fmla="*/ 134 h 179"/>
              <a:gd name="T26" fmla="*/ 29 w 179"/>
              <a:gd name="T27" fmla="*/ 119 h 179"/>
              <a:gd name="T28" fmla="*/ 21 w 179"/>
              <a:gd name="T29" fmla="*/ 134 h 179"/>
              <a:gd name="T30" fmla="*/ 17 w 179"/>
              <a:gd name="T31" fmla="*/ 52 h 179"/>
              <a:gd name="T32" fmla="*/ 34 w 179"/>
              <a:gd name="T33" fmla="*/ 52 h 179"/>
              <a:gd name="T34" fmla="*/ 52 w 179"/>
              <a:gd name="T35" fmla="*/ 162 h 179"/>
              <a:gd name="T36" fmla="*/ 52 w 179"/>
              <a:gd name="T37" fmla="*/ 145 h 179"/>
              <a:gd name="T38" fmla="*/ 52 w 179"/>
              <a:gd name="T39" fmla="*/ 162 h 179"/>
              <a:gd name="T40" fmla="*/ 45 w 179"/>
              <a:gd name="T41" fmla="*/ 21 h 179"/>
              <a:gd name="T42" fmla="*/ 60 w 179"/>
              <a:gd name="T43" fmla="*/ 30 h 179"/>
              <a:gd name="T44" fmla="*/ 89 w 179"/>
              <a:gd name="T45" fmla="*/ 80 h 179"/>
              <a:gd name="T46" fmla="*/ 132 w 179"/>
              <a:gd name="T47" fmla="*/ 31 h 179"/>
              <a:gd name="T48" fmla="*/ 99 w 179"/>
              <a:gd name="T49" fmla="*/ 90 h 179"/>
              <a:gd name="T50" fmla="*/ 132 w 179"/>
              <a:gd name="T51" fmla="*/ 124 h 179"/>
              <a:gd name="T52" fmla="*/ 89 w 179"/>
              <a:gd name="T53" fmla="*/ 99 h 179"/>
              <a:gd name="T54" fmla="*/ 89 w 179"/>
              <a:gd name="T55" fmla="*/ 80 h 179"/>
              <a:gd name="T56" fmla="*/ 81 w 179"/>
              <a:gd name="T57" fmla="*/ 156 h 179"/>
              <a:gd name="T58" fmla="*/ 97 w 179"/>
              <a:gd name="T59" fmla="*/ 171 h 179"/>
              <a:gd name="T60" fmla="*/ 126 w 179"/>
              <a:gd name="T61" fmla="*/ 162 h 179"/>
              <a:gd name="T62" fmla="*/ 126 w 179"/>
              <a:gd name="T63" fmla="*/ 145 h 179"/>
              <a:gd name="T64" fmla="*/ 126 w 179"/>
              <a:gd name="T65" fmla="*/ 162 h 179"/>
              <a:gd name="T66" fmla="*/ 119 w 179"/>
              <a:gd name="T67" fmla="*/ 30 h 179"/>
              <a:gd name="T68" fmla="*/ 134 w 179"/>
              <a:gd name="T69" fmla="*/ 21 h 179"/>
              <a:gd name="T70" fmla="*/ 157 w 179"/>
              <a:gd name="T71" fmla="*/ 134 h 179"/>
              <a:gd name="T72" fmla="*/ 149 w 179"/>
              <a:gd name="T73" fmla="*/ 119 h 179"/>
              <a:gd name="T74" fmla="*/ 157 w 179"/>
              <a:gd name="T75" fmla="*/ 13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79">
                <a:moveTo>
                  <a:pt x="89" y="0"/>
                </a:moveTo>
                <a:cubicBezTo>
                  <a:pt x="40" y="0"/>
                  <a:pt x="0" y="40"/>
                  <a:pt x="0" y="90"/>
                </a:cubicBezTo>
                <a:cubicBezTo>
                  <a:pt x="0" y="139"/>
                  <a:pt x="40" y="179"/>
                  <a:pt x="89" y="179"/>
                </a:cubicBezTo>
                <a:cubicBezTo>
                  <a:pt x="139" y="179"/>
                  <a:pt x="179" y="139"/>
                  <a:pt x="179" y="90"/>
                </a:cubicBezTo>
                <a:cubicBezTo>
                  <a:pt x="179" y="40"/>
                  <a:pt x="139" y="0"/>
                  <a:pt x="89" y="0"/>
                </a:cubicBezTo>
                <a:close/>
                <a:moveTo>
                  <a:pt x="171" y="98"/>
                </a:moveTo>
                <a:cubicBezTo>
                  <a:pt x="156" y="98"/>
                  <a:pt x="156" y="98"/>
                  <a:pt x="156" y="98"/>
                </a:cubicBezTo>
                <a:cubicBezTo>
                  <a:pt x="156" y="81"/>
                  <a:pt x="156" y="81"/>
                  <a:pt x="156" y="81"/>
                </a:cubicBezTo>
                <a:cubicBezTo>
                  <a:pt x="171" y="81"/>
                  <a:pt x="171" y="81"/>
                  <a:pt x="171" y="81"/>
                </a:cubicBezTo>
                <a:lnTo>
                  <a:pt x="171" y="98"/>
                </a:lnTo>
                <a:close/>
                <a:moveTo>
                  <a:pt x="158" y="45"/>
                </a:moveTo>
                <a:cubicBezTo>
                  <a:pt x="162" y="52"/>
                  <a:pt x="162" y="52"/>
                  <a:pt x="162" y="52"/>
                </a:cubicBezTo>
                <a:cubicBezTo>
                  <a:pt x="149" y="60"/>
                  <a:pt x="149" y="60"/>
                  <a:pt x="149" y="60"/>
                </a:cubicBezTo>
                <a:cubicBezTo>
                  <a:pt x="145" y="53"/>
                  <a:pt x="145" y="53"/>
                  <a:pt x="145" y="53"/>
                </a:cubicBezTo>
                <a:lnTo>
                  <a:pt x="158" y="45"/>
                </a:lnTo>
                <a:close/>
                <a:moveTo>
                  <a:pt x="81" y="8"/>
                </a:moveTo>
                <a:cubicBezTo>
                  <a:pt x="98" y="8"/>
                  <a:pt x="98" y="8"/>
                  <a:pt x="98" y="8"/>
                </a:cubicBezTo>
                <a:cubicBezTo>
                  <a:pt x="98" y="23"/>
                  <a:pt x="98" y="23"/>
                  <a:pt x="98" y="23"/>
                </a:cubicBezTo>
                <a:cubicBezTo>
                  <a:pt x="81" y="23"/>
                  <a:pt x="81" y="23"/>
                  <a:pt x="81" y="23"/>
                </a:cubicBezTo>
                <a:lnTo>
                  <a:pt x="81" y="8"/>
                </a:lnTo>
                <a:close/>
                <a:moveTo>
                  <a:pt x="8" y="81"/>
                </a:moveTo>
                <a:cubicBezTo>
                  <a:pt x="22" y="81"/>
                  <a:pt x="22" y="81"/>
                  <a:pt x="22" y="81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lnTo>
                  <a:pt x="8" y="81"/>
                </a:lnTo>
                <a:close/>
                <a:moveTo>
                  <a:pt x="21" y="134"/>
                </a:moveTo>
                <a:cubicBezTo>
                  <a:pt x="17" y="126"/>
                  <a:pt x="17" y="126"/>
                  <a:pt x="17" y="126"/>
                </a:cubicBezTo>
                <a:cubicBezTo>
                  <a:pt x="29" y="119"/>
                  <a:pt x="29" y="119"/>
                  <a:pt x="29" y="119"/>
                </a:cubicBezTo>
                <a:cubicBezTo>
                  <a:pt x="33" y="126"/>
                  <a:pt x="33" y="126"/>
                  <a:pt x="33" y="126"/>
                </a:cubicBezTo>
                <a:lnTo>
                  <a:pt x="21" y="134"/>
                </a:lnTo>
                <a:close/>
                <a:moveTo>
                  <a:pt x="29" y="59"/>
                </a:moveTo>
                <a:cubicBezTo>
                  <a:pt x="17" y="52"/>
                  <a:pt x="17" y="52"/>
                  <a:pt x="17" y="52"/>
                </a:cubicBezTo>
                <a:cubicBezTo>
                  <a:pt x="21" y="45"/>
                  <a:pt x="21" y="45"/>
                  <a:pt x="21" y="45"/>
                </a:cubicBezTo>
                <a:cubicBezTo>
                  <a:pt x="34" y="52"/>
                  <a:pt x="34" y="52"/>
                  <a:pt x="34" y="52"/>
                </a:cubicBezTo>
                <a:lnTo>
                  <a:pt x="29" y="59"/>
                </a:lnTo>
                <a:close/>
                <a:moveTo>
                  <a:pt x="52" y="162"/>
                </a:moveTo>
                <a:cubicBezTo>
                  <a:pt x="45" y="158"/>
                  <a:pt x="45" y="158"/>
                  <a:pt x="45" y="158"/>
                </a:cubicBezTo>
                <a:cubicBezTo>
                  <a:pt x="52" y="145"/>
                  <a:pt x="52" y="145"/>
                  <a:pt x="52" y="145"/>
                </a:cubicBezTo>
                <a:cubicBezTo>
                  <a:pt x="59" y="149"/>
                  <a:pt x="59" y="149"/>
                  <a:pt x="59" y="149"/>
                </a:cubicBezTo>
                <a:lnTo>
                  <a:pt x="52" y="162"/>
                </a:lnTo>
                <a:close/>
                <a:moveTo>
                  <a:pt x="52" y="34"/>
                </a:moveTo>
                <a:cubicBezTo>
                  <a:pt x="45" y="21"/>
                  <a:pt x="45" y="21"/>
                  <a:pt x="45" y="21"/>
                </a:cubicBezTo>
                <a:cubicBezTo>
                  <a:pt x="52" y="17"/>
                  <a:pt x="52" y="17"/>
                  <a:pt x="52" y="17"/>
                </a:cubicBezTo>
                <a:cubicBezTo>
                  <a:pt x="60" y="30"/>
                  <a:pt x="60" y="30"/>
                  <a:pt x="60" y="30"/>
                </a:cubicBezTo>
                <a:lnTo>
                  <a:pt x="52" y="34"/>
                </a:lnTo>
                <a:close/>
                <a:moveTo>
                  <a:pt x="89" y="80"/>
                </a:moveTo>
                <a:cubicBezTo>
                  <a:pt x="90" y="80"/>
                  <a:pt x="90" y="80"/>
                  <a:pt x="90" y="80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97" y="84"/>
                  <a:pt x="97" y="84"/>
                  <a:pt x="97" y="84"/>
                </a:cubicBezTo>
                <a:cubicBezTo>
                  <a:pt x="98" y="86"/>
                  <a:pt x="99" y="88"/>
                  <a:pt x="99" y="90"/>
                </a:cubicBezTo>
                <a:cubicBezTo>
                  <a:pt x="99" y="90"/>
                  <a:pt x="99" y="91"/>
                  <a:pt x="99" y="92"/>
                </a:cubicBezTo>
                <a:cubicBezTo>
                  <a:pt x="132" y="124"/>
                  <a:pt x="132" y="124"/>
                  <a:pt x="132" y="124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9"/>
                  <a:pt x="91" y="99"/>
                  <a:pt x="89" y="99"/>
                </a:cubicBezTo>
                <a:cubicBezTo>
                  <a:pt x="84" y="99"/>
                  <a:pt x="80" y="95"/>
                  <a:pt x="80" y="90"/>
                </a:cubicBezTo>
                <a:cubicBezTo>
                  <a:pt x="80" y="84"/>
                  <a:pt x="84" y="80"/>
                  <a:pt x="89" y="80"/>
                </a:cubicBezTo>
                <a:close/>
                <a:moveTo>
                  <a:pt x="81" y="171"/>
                </a:moveTo>
                <a:cubicBezTo>
                  <a:pt x="81" y="156"/>
                  <a:pt x="81" y="156"/>
                  <a:pt x="81" y="156"/>
                </a:cubicBezTo>
                <a:cubicBezTo>
                  <a:pt x="97" y="156"/>
                  <a:pt x="97" y="156"/>
                  <a:pt x="97" y="156"/>
                </a:cubicBezTo>
                <a:cubicBezTo>
                  <a:pt x="97" y="171"/>
                  <a:pt x="97" y="171"/>
                  <a:pt x="97" y="171"/>
                </a:cubicBezTo>
                <a:lnTo>
                  <a:pt x="81" y="171"/>
                </a:lnTo>
                <a:close/>
                <a:moveTo>
                  <a:pt x="126" y="162"/>
                </a:moveTo>
                <a:cubicBezTo>
                  <a:pt x="119" y="149"/>
                  <a:pt x="119" y="149"/>
                  <a:pt x="119" y="149"/>
                </a:cubicBezTo>
                <a:cubicBezTo>
                  <a:pt x="126" y="145"/>
                  <a:pt x="126" y="145"/>
                  <a:pt x="126" y="145"/>
                </a:cubicBezTo>
                <a:cubicBezTo>
                  <a:pt x="133" y="158"/>
                  <a:pt x="133" y="158"/>
                  <a:pt x="133" y="158"/>
                </a:cubicBezTo>
                <a:lnTo>
                  <a:pt x="126" y="162"/>
                </a:lnTo>
                <a:close/>
                <a:moveTo>
                  <a:pt x="126" y="34"/>
                </a:moveTo>
                <a:cubicBezTo>
                  <a:pt x="119" y="30"/>
                  <a:pt x="119" y="30"/>
                  <a:pt x="119" y="30"/>
                </a:cubicBezTo>
                <a:cubicBezTo>
                  <a:pt x="126" y="17"/>
                  <a:pt x="126" y="17"/>
                  <a:pt x="126" y="17"/>
                </a:cubicBezTo>
                <a:cubicBezTo>
                  <a:pt x="134" y="21"/>
                  <a:pt x="134" y="21"/>
                  <a:pt x="134" y="21"/>
                </a:cubicBezTo>
                <a:lnTo>
                  <a:pt x="126" y="34"/>
                </a:lnTo>
                <a:close/>
                <a:moveTo>
                  <a:pt x="157" y="134"/>
                </a:moveTo>
                <a:cubicBezTo>
                  <a:pt x="145" y="127"/>
                  <a:pt x="145" y="127"/>
                  <a:pt x="145" y="127"/>
                </a:cubicBezTo>
                <a:cubicBezTo>
                  <a:pt x="149" y="119"/>
                  <a:pt x="149" y="119"/>
                  <a:pt x="149" y="119"/>
                </a:cubicBezTo>
                <a:cubicBezTo>
                  <a:pt x="162" y="127"/>
                  <a:pt x="162" y="127"/>
                  <a:pt x="162" y="127"/>
                </a:cubicBezTo>
                <a:lnTo>
                  <a:pt x="157" y="1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0" name="Freeform 85"/>
          <p:cNvSpPr>
            <a:spLocks noChangeAspect="1" noEditPoints="1"/>
          </p:cNvSpPr>
          <p:nvPr/>
        </p:nvSpPr>
        <p:spPr bwMode="auto">
          <a:xfrm>
            <a:off x="2426813" y="6044803"/>
            <a:ext cx="337819" cy="301752"/>
          </a:xfrm>
          <a:custGeom>
            <a:avLst/>
            <a:gdLst>
              <a:gd name="T0" fmla="*/ 128 w 132"/>
              <a:gd name="T1" fmla="*/ 0 h 118"/>
              <a:gd name="T2" fmla="*/ 4 w 132"/>
              <a:gd name="T3" fmla="*/ 0 h 118"/>
              <a:gd name="T4" fmla="*/ 0 w 132"/>
              <a:gd name="T5" fmla="*/ 4 h 118"/>
              <a:gd name="T6" fmla="*/ 0 w 132"/>
              <a:gd name="T7" fmla="*/ 22 h 118"/>
              <a:gd name="T8" fmla="*/ 132 w 132"/>
              <a:gd name="T9" fmla="*/ 22 h 118"/>
              <a:gd name="T10" fmla="*/ 132 w 132"/>
              <a:gd name="T11" fmla="*/ 4 h 118"/>
              <a:gd name="T12" fmla="*/ 128 w 132"/>
              <a:gd name="T13" fmla="*/ 0 h 118"/>
              <a:gd name="T14" fmla="*/ 7 w 132"/>
              <a:gd name="T15" fmla="*/ 107 h 118"/>
              <a:gd name="T16" fmla="*/ 17 w 132"/>
              <a:gd name="T17" fmla="*/ 118 h 118"/>
              <a:gd name="T18" fmla="*/ 115 w 132"/>
              <a:gd name="T19" fmla="*/ 118 h 118"/>
              <a:gd name="T20" fmla="*/ 125 w 132"/>
              <a:gd name="T21" fmla="*/ 107 h 118"/>
              <a:gd name="T22" fmla="*/ 125 w 132"/>
              <a:gd name="T23" fmla="*/ 29 h 118"/>
              <a:gd name="T24" fmla="*/ 7 w 132"/>
              <a:gd name="T25" fmla="*/ 29 h 118"/>
              <a:gd name="T26" fmla="*/ 7 w 132"/>
              <a:gd name="T27" fmla="*/ 107 h 118"/>
              <a:gd name="T28" fmla="*/ 44 w 132"/>
              <a:gd name="T29" fmla="*/ 44 h 118"/>
              <a:gd name="T30" fmla="*/ 88 w 132"/>
              <a:gd name="T31" fmla="*/ 44 h 118"/>
              <a:gd name="T32" fmla="*/ 88 w 132"/>
              <a:gd name="T33" fmla="*/ 59 h 118"/>
              <a:gd name="T34" fmla="*/ 44 w 132"/>
              <a:gd name="T35" fmla="*/ 59 h 118"/>
              <a:gd name="T36" fmla="*/ 44 w 132"/>
              <a:gd name="T37" fmla="*/ 4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2" h="118">
                <a:moveTo>
                  <a:pt x="128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22"/>
                  <a:pt x="0" y="22"/>
                  <a:pt x="0" y="22"/>
                </a:cubicBezTo>
                <a:cubicBezTo>
                  <a:pt x="132" y="22"/>
                  <a:pt x="132" y="22"/>
                  <a:pt x="132" y="22"/>
                </a:cubicBezTo>
                <a:cubicBezTo>
                  <a:pt x="132" y="4"/>
                  <a:pt x="132" y="4"/>
                  <a:pt x="132" y="4"/>
                </a:cubicBezTo>
                <a:cubicBezTo>
                  <a:pt x="132" y="2"/>
                  <a:pt x="130" y="0"/>
                  <a:pt x="128" y="0"/>
                </a:cubicBezTo>
                <a:close/>
                <a:moveTo>
                  <a:pt x="7" y="107"/>
                </a:moveTo>
                <a:cubicBezTo>
                  <a:pt x="7" y="113"/>
                  <a:pt x="12" y="118"/>
                  <a:pt x="17" y="118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20" y="118"/>
                  <a:pt x="125" y="113"/>
                  <a:pt x="125" y="107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7" y="29"/>
                  <a:pt x="7" y="29"/>
                  <a:pt x="7" y="29"/>
                </a:cubicBezTo>
                <a:lnTo>
                  <a:pt x="7" y="107"/>
                </a:lnTo>
                <a:close/>
                <a:moveTo>
                  <a:pt x="44" y="44"/>
                </a:moveTo>
                <a:cubicBezTo>
                  <a:pt x="88" y="44"/>
                  <a:pt x="88" y="44"/>
                  <a:pt x="88" y="44"/>
                </a:cubicBezTo>
                <a:cubicBezTo>
                  <a:pt x="88" y="59"/>
                  <a:pt x="88" y="59"/>
                  <a:pt x="88" y="59"/>
                </a:cubicBezTo>
                <a:cubicBezTo>
                  <a:pt x="44" y="59"/>
                  <a:pt x="44" y="59"/>
                  <a:pt x="44" y="59"/>
                </a:cubicBezTo>
                <a:lnTo>
                  <a:pt x="44" y="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1" name="Freeform 8"/>
          <p:cNvSpPr>
            <a:spLocks noChangeAspect="1" noEditPoints="1"/>
          </p:cNvSpPr>
          <p:nvPr/>
        </p:nvSpPr>
        <p:spPr bwMode="auto">
          <a:xfrm>
            <a:off x="1889125" y="6044803"/>
            <a:ext cx="345828" cy="301752"/>
          </a:xfrm>
          <a:custGeom>
            <a:avLst/>
            <a:gdLst>
              <a:gd name="T0" fmla="*/ 10 w 145"/>
              <a:gd name="T1" fmla="*/ 37 h 126"/>
              <a:gd name="T2" fmla="*/ 135 w 145"/>
              <a:gd name="T3" fmla="*/ 37 h 126"/>
              <a:gd name="T4" fmla="*/ 137 w 145"/>
              <a:gd name="T5" fmla="*/ 32 h 126"/>
              <a:gd name="T6" fmla="*/ 107 w 145"/>
              <a:gd name="T7" fmla="*/ 22 h 126"/>
              <a:gd name="T8" fmla="*/ 100 w 145"/>
              <a:gd name="T9" fmla="*/ 22 h 126"/>
              <a:gd name="T10" fmla="*/ 100 w 145"/>
              <a:gd name="T11" fmla="*/ 0 h 126"/>
              <a:gd name="T12" fmla="*/ 44 w 145"/>
              <a:gd name="T13" fmla="*/ 0 h 126"/>
              <a:gd name="T14" fmla="*/ 44 w 145"/>
              <a:gd name="T15" fmla="*/ 22 h 126"/>
              <a:gd name="T16" fmla="*/ 38 w 145"/>
              <a:gd name="T17" fmla="*/ 22 h 126"/>
              <a:gd name="T18" fmla="*/ 8 w 145"/>
              <a:gd name="T19" fmla="*/ 32 h 126"/>
              <a:gd name="T20" fmla="*/ 10 w 145"/>
              <a:gd name="T21" fmla="*/ 37 h 126"/>
              <a:gd name="T22" fmla="*/ 137 w 145"/>
              <a:gd name="T23" fmla="*/ 45 h 126"/>
              <a:gd name="T24" fmla="*/ 8 w 145"/>
              <a:gd name="T25" fmla="*/ 45 h 126"/>
              <a:gd name="T26" fmla="*/ 0 w 145"/>
              <a:gd name="T27" fmla="*/ 54 h 126"/>
              <a:gd name="T28" fmla="*/ 0 w 145"/>
              <a:gd name="T29" fmla="*/ 80 h 126"/>
              <a:gd name="T30" fmla="*/ 8 w 145"/>
              <a:gd name="T31" fmla="*/ 89 h 126"/>
              <a:gd name="T32" fmla="*/ 23 w 145"/>
              <a:gd name="T33" fmla="*/ 89 h 126"/>
              <a:gd name="T34" fmla="*/ 16 w 145"/>
              <a:gd name="T35" fmla="*/ 126 h 126"/>
              <a:gd name="T36" fmla="*/ 129 w 145"/>
              <a:gd name="T37" fmla="*/ 126 h 126"/>
              <a:gd name="T38" fmla="*/ 122 w 145"/>
              <a:gd name="T39" fmla="*/ 89 h 126"/>
              <a:gd name="T40" fmla="*/ 137 w 145"/>
              <a:gd name="T41" fmla="*/ 89 h 126"/>
              <a:gd name="T42" fmla="*/ 145 w 145"/>
              <a:gd name="T43" fmla="*/ 80 h 126"/>
              <a:gd name="T44" fmla="*/ 145 w 145"/>
              <a:gd name="T45" fmla="*/ 54 h 126"/>
              <a:gd name="T46" fmla="*/ 137 w 145"/>
              <a:gd name="T47" fmla="*/ 45 h 126"/>
              <a:gd name="T48" fmla="*/ 31 w 145"/>
              <a:gd name="T49" fmla="*/ 111 h 126"/>
              <a:gd name="T50" fmla="*/ 41 w 145"/>
              <a:gd name="T51" fmla="*/ 63 h 126"/>
              <a:gd name="T52" fmla="*/ 103 w 145"/>
              <a:gd name="T53" fmla="*/ 63 h 126"/>
              <a:gd name="T54" fmla="*/ 114 w 145"/>
              <a:gd name="T55" fmla="*/ 111 h 126"/>
              <a:gd name="T56" fmla="*/ 31 w 145"/>
              <a:gd name="T57" fmla="*/ 11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5" h="126">
                <a:moveTo>
                  <a:pt x="10" y="37"/>
                </a:moveTo>
                <a:cubicBezTo>
                  <a:pt x="135" y="37"/>
                  <a:pt x="135" y="37"/>
                  <a:pt x="135" y="37"/>
                </a:cubicBezTo>
                <a:cubicBezTo>
                  <a:pt x="139" y="37"/>
                  <a:pt x="139" y="33"/>
                  <a:pt x="137" y="32"/>
                </a:cubicBezTo>
                <a:cubicBezTo>
                  <a:pt x="134" y="31"/>
                  <a:pt x="111" y="22"/>
                  <a:pt x="107" y="22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0"/>
                  <a:pt x="100" y="0"/>
                  <a:pt x="10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22"/>
                  <a:pt x="44" y="22"/>
                  <a:pt x="44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4" y="22"/>
                  <a:pt x="10" y="31"/>
                  <a:pt x="8" y="32"/>
                </a:cubicBezTo>
                <a:cubicBezTo>
                  <a:pt x="6" y="33"/>
                  <a:pt x="6" y="37"/>
                  <a:pt x="10" y="37"/>
                </a:cubicBezTo>
                <a:close/>
                <a:moveTo>
                  <a:pt x="137" y="45"/>
                </a:moveTo>
                <a:cubicBezTo>
                  <a:pt x="8" y="45"/>
                  <a:pt x="8" y="45"/>
                  <a:pt x="8" y="45"/>
                </a:cubicBezTo>
                <a:cubicBezTo>
                  <a:pt x="4" y="45"/>
                  <a:pt x="0" y="50"/>
                  <a:pt x="0" y="5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4"/>
                  <a:pt x="4" y="89"/>
                  <a:pt x="8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16" y="126"/>
                  <a:pt x="16" y="126"/>
                  <a:pt x="16" y="126"/>
                </a:cubicBezTo>
                <a:cubicBezTo>
                  <a:pt x="129" y="126"/>
                  <a:pt x="129" y="126"/>
                  <a:pt x="129" y="126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41" y="89"/>
                  <a:pt x="145" y="84"/>
                  <a:pt x="145" y="8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0"/>
                  <a:pt x="141" y="45"/>
                  <a:pt x="137" y="45"/>
                </a:cubicBezTo>
                <a:close/>
                <a:moveTo>
                  <a:pt x="31" y="111"/>
                </a:moveTo>
                <a:cubicBezTo>
                  <a:pt x="41" y="63"/>
                  <a:pt x="41" y="63"/>
                  <a:pt x="41" y="63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14" y="111"/>
                  <a:pt x="114" y="111"/>
                  <a:pt x="114" y="111"/>
                </a:cubicBezTo>
                <a:lnTo>
                  <a:pt x="31" y="1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2" name="Freeform 7"/>
          <p:cNvSpPr>
            <a:spLocks noChangeAspect="1"/>
          </p:cNvSpPr>
          <p:nvPr/>
        </p:nvSpPr>
        <p:spPr bwMode="auto">
          <a:xfrm>
            <a:off x="10006007" y="6044803"/>
            <a:ext cx="296869" cy="301752"/>
          </a:xfrm>
          <a:custGeom>
            <a:avLst/>
            <a:gdLst>
              <a:gd name="T0" fmla="*/ 41 w 144"/>
              <a:gd name="T1" fmla="*/ 146 h 146"/>
              <a:gd name="T2" fmla="*/ 16 w 144"/>
              <a:gd name="T3" fmla="*/ 136 h 146"/>
              <a:gd name="T4" fmla="*/ 18 w 144"/>
              <a:gd name="T5" fmla="*/ 83 h 146"/>
              <a:gd name="T6" fmla="*/ 91 w 144"/>
              <a:gd name="T7" fmla="*/ 10 h 146"/>
              <a:gd name="T8" fmla="*/ 117 w 144"/>
              <a:gd name="T9" fmla="*/ 2 h 146"/>
              <a:gd name="T10" fmla="*/ 135 w 144"/>
              <a:gd name="T11" fmla="*/ 21 h 146"/>
              <a:gd name="T12" fmla="*/ 127 w 144"/>
              <a:gd name="T13" fmla="*/ 47 h 146"/>
              <a:gd name="T14" fmla="*/ 57 w 144"/>
              <a:gd name="T15" fmla="*/ 116 h 146"/>
              <a:gd name="T16" fmla="*/ 44 w 144"/>
              <a:gd name="T17" fmla="*/ 123 h 146"/>
              <a:gd name="T18" fmla="*/ 33 w 144"/>
              <a:gd name="T19" fmla="*/ 119 h 146"/>
              <a:gd name="T20" fmla="*/ 35 w 144"/>
              <a:gd name="T21" fmla="*/ 95 h 146"/>
              <a:gd name="T22" fmla="*/ 85 w 144"/>
              <a:gd name="T23" fmla="*/ 45 h 146"/>
              <a:gd name="T24" fmla="*/ 92 w 144"/>
              <a:gd name="T25" fmla="*/ 45 h 146"/>
              <a:gd name="T26" fmla="*/ 92 w 144"/>
              <a:gd name="T27" fmla="*/ 53 h 146"/>
              <a:gd name="T28" fmla="*/ 43 w 144"/>
              <a:gd name="T29" fmla="*/ 102 h 146"/>
              <a:gd name="T30" fmla="*/ 40 w 144"/>
              <a:gd name="T31" fmla="*/ 112 h 146"/>
              <a:gd name="T32" fmla="*/ 43 w 144"/>
              <a:gd name="T33" fmla="*/ 113 h 146"/>
              <a:gd name="T34" fmla="*/ 50 w 144"/>
              <a:gd name="T35" fmla="*/ 109 h 146"/>
              <a:gd name="T36" fmla="*/ 120 w 144"/>
              <a:gd name="T37" fmla="*/ 39 h 146"/>
              <a:gd name="T38" fmla="*/ 125 w 144"/>
              <a:gd name="T39" fmla="*/ 23 h 146"/>
              <a:gd name="T40" fmla="*/ 114 w 144"/>
              <a:gd name="T41" fmla="*/ 12 h 146"/>
              <a:gd name="T42" fmla="*/ 98 w 144"/>
              <a:gd name="T43" fmla="*/ 17 h 146"/>
              <a:gd name="T44" fmla="*/ 25 w 144"/>
              <a:gd name="T45" fmla="*/ 90 h 146"/>
              <a:gd name="T46" fmla="*/ 23 w 144"/>
              <a:gd name="T47" fmla="*/ 128 h 146"/>
              <a:gd name="T48" fmla="*/ 62 w 144"/>
              <a:gd name="T49" fmla="*/ 127 h 146"/>
              <a:gd name="T50" fmla="*/ 135 w 144"/>
              <a:gd name="T51" fmla="*/ 54 h 146"/>
              <a:gd name="T52" fmla="*/ 142 w 144"/>
              <a:gd name="T53" fmla="*/ 54 h 146"/>
              <a:gd name="T54" fmla="*/ 142 w 144"/>
              <a:gd name="T55" fmla="*/ 61 h 146"/>
              <a:gd name="T56" fmla="*/ 69 w 144"/>
              <a:gd name="T57" fmla="*/ 134 h 146"/>
              <a:gd name="T58" fmla="*/ 41 w 144"/>
              <a:gd name="T59" fmla="*/ 14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4" h="146">
                <a:moveTo>
                  <a:pt x="41" y="146"/>
                </a:moveTo>
                <a:cubicBezTo>
                  <a:pt x="32" y="146"/>
                  <a:pt x="23" y="142"/>
                  <a:pt x="16" y="136"/>
                </a:cubicBezTo>
                <a:cubicBezTo>
                  <a:pt x="3" y="123"/>
                  <a:pt x="0" y="101"/>
                  <a:pt x="18" y="83"/>
                </a:cubicBezTo>
                <a:cubicBezTo>
                  <a:pt x="28" y="73"/>
                  <a:pt x="70" y="31"/>
                  <a:pt x="91" y="10"/>
                </a:cubicBezTo>
                <a:cubicBezTo>
                  <a:pt x="98" y="3"/>
                  <a:pt x="108" y="0"/>
                  <a:pt x="117" y="2"/>
                </a:cubicBezTo>
                <a:cubicBezTo>
                  <a:pt x="126" y="5"/>
                  <a:pt x="133" y="12"/>
                  <a:pt x="135" y="21"/>
                </a:cubicBezTo>
                <a:cubicBezTo>
                  <a:pt x="138" y="30"/>
                  <a:pt x="135" y="39"/>
                  <a:pt x="127" y="47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53" y="120"/>
                  <a:pt x="49" y="123"/>
                  <a:pt x="44" y="123"/>
                </a:cubicBezTo>
                <a:cubicBezTo>
                  <a:pt x="40" y="124"/>
                  <a:pt x="36" y="122"/>
                  <a:pt x="33" y="119"/>
                </a:cubicBezTo>
                <a:cubicBezTo>
                  <a:pt x="27" y="114"/>
                  <a:pt x="26" y="104"/>
                  <a:pt x="35" y="95"/>
                </a:cubicBezTo>
                <a:cubicBezTo>
                  <a:pt x="85" y="45"/>
                  <a:pt x="85" y="45"/>
                  <a:pt x="85" y="45"/>
                </a:cubicBezTo>
                <a:cubicBezTo>
                  <a:pt x="87" y="43"/>
                  <a:pt x="90" y="43"/>
                  <a:pt x="92" y="45"/>
                </a:cubicBezTo>
                <a:cubicBezTo>
                  <a:pt x="94" y="47"/>
                  <a:pt x="94" y="51"/>
                  <a:pt x="92" y="53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38" y="106"/>
                  <a:pt x="38" y="110"/>
                  <a:pt x="40" y="112"/>
                </a:cubicBezTo>
                <a:cubicBezTo>
                  <a:pt x="41" y="113"/>
                  <a:pt x="42" y="113"/>
                  <a:pt x="43" y="113"/>
                </a:cubicBezTo>
                <a:cubicBezTo>
                  <a:pt x="45" y="113"/>
                  <a:pt x="48" y="111"/>
                  <a:pt x="50" y="109"/>
                </a:cubicBezTo>
                <a:cubicBezTo>
                  <a:pt x="120" y="39"/>
                  <a:pt x="120" y="39"/>
                  <a:pt x="120" y="39"/>
                </a:cubicBezTo>
                <a:cubicBezTo>
                  <a:pt x="125" y="34"/>
                  <a:pt x="127" y="29"/>
                  <a:pt x="125" y="23"/>
                </a:cubicBezTo>
                <a:cubicBezTo>
                  <a:pt x="124" y="18"/>
                  <a:pt x="119" y="14"/>
                  <a:pt x="114" y="12"/>
                </a:cubicBezTo>
                <a:cubicBezTo>
                  <a:pt x="109" y="11"/>
                  <a:pt x="103" y="13"/>
                  <a:pt x="98" y="17"/>
                </a:cubicBezTo>
                <a:cubicBezTo>
                  <a:pt x="77" y="38"/>
                  <a:pt x="35" y="80"/>
                  <a:pt x="25" y="90"/>
                </a:cubicBezTo>
                <a:cubicBezTo>
                  <a:pt x="11" y="104"/>
                  <a:pt x="15" y="120"/>
                  <a:pt x="23" y="128"/>
                </a:cubicBezTo>
                <a:cubicBezTo>
                  <a:pt x="32" y="137"/>
                  <a:pt x="48" y="141"/>
                  <a:pt x="62" y="127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7" y="52"/>
                  <a:pt x="140" y="52"/>
                  <a:pt x="142" y="54"/>
                </a:cubicBezTo>
                <a:cubicBezTo>
                  <a:pt x="144" y="56"/>
                  <a:pt x="144" y="59"/>
                  <a:pt x="142" y="61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0" y="143"/>
                  <a:pt x="51" y="146"/>
                  <a:pt x="41" y="14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3" name="Freeform 57"/>
          <p:cNvSpPr>
            <a:spLocks noChangeAspect="1" noEditPoints="1"/>
          </p:cNvSpPr>
          <p:nvPr/>
        </p:nvSpPr>
        <p:spPr bwMode="auto">
          <a:xfrm>
            <a:off x="7577255" y="6044803"/>
            <a:ext cx="315977" cy="301752"/>
          </a:xfrm>
          <a:custGeom>
            <a:avLst/>
            <a:gdLst>
              <a:gd name="T0" fmla="*/ 127 w 148"/>
              <a:gd name="T1" fmla="*/ 46 h 141"/>
              <a:gd name="T2" fmla="*/ 112 w 148"/>
              <a:gd name="T3" fmla="*/ 4 h 141"/>
              <a:gd name="T4" fmla="*/ 104 w 148"/>
              <a:gd name="T5" fmla="*/ 1 h 141"/>
              <a:gd name="T6" fmla="*/ 4 w 148"/>
              <a:gd name="T7" fmla="*/ 37 h 141"/>
              <a:gd name="T8" fmla="*/ 1 w 148"/>
              <a:gd name="T9" fmla="*/ 45 h 141"/>
              <a:gd name="T10" fmla="*/ 17 w 148"/>
              <a:gd name="T11" fmla="*/ 89 h 141"/>
              <a:gd name="T12" fmla="*/ 17 w 148"/>
              <a:gd name="T13" fmla="*/ 65 h 141"/>
              <a:gd name="T14" fmla="*/ 36 w 148"/>
              <a:gd name="T15" fmla="*/ 46 h 141"/>
              <a:gd name="T16" fmla="*/ 62 w 148"/>
              <a:gd name="T17" fmla="*/ 46 h 141"/>
              <a:gd name="T18" fmla="*/ 94 w 148"/>
              <a:gd name="T19" fmla="*/ 24 h 141"/>
              <a:gd name="T20" fmla="*/ 112 w 148"/>
              <a:gd name="T21" fmla="*/ 46 h 141"/>
              <a:gd name="T22" fmla="*/ 127 w 148"/>
              <a:gd name="T23" fmla="*/ 46 h 141"/>
              <a:gd name="T24" fmla="*/ 142 w 148"/>
              <a:gd name="T25" fmla="*/ 59 h 141"/>
              <a:gd name="T26" fmla="*/ 36 w 148"/>
              <a:gd name="T27" fmla="*/ 59 h 141"/>
              <a:gd name="T28" fmla="*/ 30 w 148"/>
              <a:gd name="T29" fmla="*/ 65 h 141"/>
              <a:gd name="T30" fmla="*/ 30 w 148"/>
              <a:gd name="T31" fmla="*/ 135 h 141"/>
              <a:gd name="T32" fmla="*/ 36 w 148"/>
              <a:gd name="T33" fmla="*/ 141 h 141"/>
              <a:gd name="T34" fmla="*/ 142 w 148"/>
              <a:gd name="T35" fmla="*/ 141 h 141"/>
              <a:gd name="T36" fmla="*/ 148 w 148"/>
              <a:gd name="T37" fmla="*/ 135 h 141"/>
              <a:gd name="T38" fmla="*/ 148 w 148"/>
              <a:gd name="T39" fmla="*/ 65 h 141"/>
              <a:gd name="T40" fmla="*/ 142 w 148"/>
              <a:gd name="T41" fmla="*/ 59 h 141"/>
              <a:gd name="T42" fmla="*/ 134 w 148"/>
              <a:gd name="T43" fmla="*/ 126 h 141"/>
              <a:gd name="T44" fmla="*/ 46 w 148"/>
              <a:gd name="T45" fmla="*/ 126 h 141"/>
              <a:gd name="T46" fmla="*/ 46 w 148"/>
              <a:gd name="T47" fmla="*/ 113 h 141"/>
              <a:gd name="T48" fmla="*/ 59 w 148"/>
              <a:gd name="T49" fmla="*/ 81 h 141"/>
              <a:gd name="T50" fmla="*/ 80 w 148"/>
              <a:gd name="T51" fmla="*/ 107 h 141"/>
              <a:gd name="T52" fmla="*/ 99 w 148"/>
              <a:gd name="T53" fmla="*/ 87 h 141"/>
              <a:gd name="T54" fmla="*/ 123 w 148"/>
              <a:gd name="T55" fmla="*/ 78 h 141"/>
              <a:gd name="T56" fmla="*/ 134 w 148"/>
              <a:gd name="T57" fmla="*/ 102 h 141"/>
              <a:gd name="T58" fmla="*/ 134 w 148"/>
              <a:gd name="T59" fmla="*/ 12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8" h="141">
                <a:moveTo>
                  <a:pt x="127" y="46"/>
                </a:moveTo>
                <a:cubicBezTo>
                  <a:pt x="112" y="4"/>
                  <a:pt x="112" y="4"/>
                  <a:pt x="112" y="4"/>
                </a:cubicBezTo>
                <a:cubicBezTo>
                  <a:pt x="110" y="1"/>
                  <a:pt x="107" y="0"/>
                  <a:pt x="104" y="1"/>
                </a:cubicBezTo>
                <a:cubicBezTo>
                  <a:pt x="4" y="37"/>
                  <a:pt x="4" y="37"/>
                  <a:pt x="4" y="37"/>
                </a:cubicBezTo>
                <a:cubicBezTo>
                  <a:pt x="1" y="38"/>
                  <a:pt x="0" y="42"/>
                  <a:pt x="1" y="45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55"/>
                  <a:pt x="25" y="46"/>
                  <a:pt x="36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94" y="24"/>
                  <a:pt x="94" y="24"/>
                  <a:pt x="94" y="24"/>
                </a:cubicBezTo>
                <a:cubicBezTo>
                  <a:pt x="112" y="46"/>
                  <a:pt x="112" y="46"/>
                  <a:pt x="112" y="46"/>
                </a:cubicBezTo>
                <a:lnTo>
                  <a:pt x="127" y="46"/>
                </a:lnTo>
                <a:close/>
                <a:moveTo>
                  <a:pt x="142" y="59"/>
                </a:moveTo>
                <a:cubicBezTo>
                  <a:pt x="36" y="59"/>
                  <a:pt x="36" y="59"/>
                  <a:pt x="36" y="59"/>
                </a:cubicBezTo>
                <a:cubicBezTo>
                  <a:pt x="32" y="59"/>
                  <a:pt x="30" y="62"/>
                  <a:pt x="30" y="65"/>
                </a:cubicBezTo>
                <a:cubicBezTo>
                  <a:pt x="30" y="135"/>
                  <a:pt x="30" y="135"/>
                  <a:pt x="30" y="135"/>
                </a:cubicBezTo>
                <a:cubicBezTo>
                  <a:pt x="30" y="138"/>
                  <a:pt x="32" y="141"/>
                  <a:pt x="36" y="141"/>
                </a:cubicBezTo>
                <a:cubicBezTo>
                  <a:pt x="142" y="141"/>
                  <a:pt x="142" y="141"/>
                  <a:pt x="142" y="141"/>
                </a:cubicBezTo>
                <a:cubicBezTo>
                  <a:pt x="145" y="141"/>
                  <a:pt x="148" y="138"/>
                  <a:pt x="148" y="135"/>
                </a:cubicBezTo>
                <a:cubicBezTo>
                  <a:pt x="148" y="65"/>
                  <a:pt x="148" y="65"/>
                  <a:pt x="148" y="65"/>
                </a:cubicBezTo>
                <a:cubicBezTo>
                  <a:pt x="148" y="62"/>
                  <a:pt x="145" y="59"/>
                  <a:pt x="142" y="59"/>
                </a:cubicBezTo>
                <a:close/>
                <a:moveTo>
                  <a:pt x="134" y="126"/>
                </a:moveTo>
                <a:cubicBezTo>
                  <a:pt x="46" y="126"/>
                  <a:pt x="46" y="126"/>
                  <a:pt x="46" y="126"/>
                </a:cubicBezTo>
                <a:cubicBezTo>
                  <a:pt x="46" y="113"/>
                  <a:pt x="46" y="113"/>
                  <a:pt x="46" y="113"/>
                </a:cubicBezTo>
                <a:cubicBezTo>
                  <a:pt x="59" y="81"/>
                  <a:pt x="59" y="81"/>
                  <a:pt x="59" y="81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99" y="87"/>
                  <a:pt x="99" y="87"/>
                  <a:pt x="99" y="87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34" y="102"/>
                  <a:pt x="134" y="102"/>
                  <a:pt x="134" y="102"/>
                </a:cubicBezTo>
                <a:lnTo>
                  <a:pt x="134" y="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4" name="Freeform 6"/>
          <p:cNvSpPr>
            <a:spLocks noChangeAspect="1" noEditPoints="1"/>
          </p:cNvSpPr>
          <p:nvPr/>
        </p:nvSpPr>
        <p:spPr bwMode="auto">
          <a:xfrm>
            <a:off x="8318104" y="5435473"/>
            <a:ext cx="300526" cy="301752"/>
          </a:xfrm>
          <a:custGeom>
            <a:avLst/>
            <a:gdLst>
              <a:gd name="T0" fmla="*/ 106 w 116"/>
              <a:gd name="T1" fmla="*/ 10 h 116"/>
              <a:gd name="T2" fmla="*/ 87 w 116"/>
              <a:gd name="T3" fmla="*/ 1 h 116"/>
              <a:gd name="T4" fmla="*/ 50 w 116"/>
              <a:gd name="T5" fmla="*/ 39 h 116"/>
              <a:gd name="T6" fmla="*/ 7 w 116"/>
              <a:gd name="T7" fmla="*/ 81 h 116"/>
              <a:gd name="T8" fmla="*/ 0 w 116"/>
              <a:gd name="T9" fmla="*/ 116 h 116"/>
              <a:gd name="T10" fmla="*/ 35 w 116"/>
              <a:gd name="T11" fmla="*/ 109 h 116"/>
              <a:gd name="T12" fmla="*/ 77 w 116"/>
              <a:gd name="T13" fmla="*/ 66 h 116"/>
              <a:gd name="T14" fmla="*/ 115 w 116"/>
              <a:gd name="T15" fmla="*/ 29 h 116"/>
              <a:gd name="T16" fmla="*/ 106 w 116"/>
              <a:gd name="T17" fmla="*/ 10 h 116"/>
              <a:gd name="T18" fmla="*/ 33 w 116"/>
              <a:gd name="T19" fmla="*/ 105 h 116"/>
              <a:gd name="T20" fmla="*/ 21 w 116"/>
              <a:gd name="T21" fmla="*/ 107 h 116"/>
              <a:gd name="T22" fmla="*/ 16 w 116"/>
              <a:gd name="T23" fmla="*/ 100 h 116"/>
              <a:gd name="T24" fmla="*/ 9 w 116"/>
              <a:gd name="T25" fmla="*/ 95 h 116"/>
              <a:gd name="T26" fmla="*/ 11 w 116"/>
              <a:gd name="T27" fmla="*/ 83 h 116"/>
              <a:gd name="T28" fmla="*/ 15 w 116"/>
              <a:gd name="T29" fmla="*/ 80 h 116"/>
              <a:gd name="T30" fmla="*/ 29 w 116"/>
              <a:gd name="T31" fmla="*/ 87 h 116"/>
              <a:gd name="T32" fmla="*/ 36 w 116"/>
              <a:gd name="T33" fmla="*/ 101 h 116"/>
              <a:gd name="T34" fmla="*/ 33 w 116"/>
              <a:gd name="T35" fmla="*/ 10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" h="116">
                <a:moveTo>
                  <a:pt x="106" y="10"/>
                </a:moveTo>
                <a:cubicBezTo>
                  <a:pt x="95" y="0"/>
                  <a:pt x="87" y="1"/>
                  <a:pt x="87" y="1"/>
                </a:cubicBezTo>
                <a:cubicBezTo>
                  <a:pt x="50" y="39"/>
                  <a:pt x="50" y="39"/>
                  <a:pt x="50" y="39"/>
                </a:cubicBezTo>
                <a:cubicBezTo>
                  <a:pt x="7" y="81"/>
                  <a:pt x="7" y="81"/>
                  <a:pt x="7" y="81"/>
                </a:cubicBezTo>
                <a:cubicBezTo>
                  <a:pt x="0" y="116"/>
                  <a:pt x="0" y="116"/>
                  <a:pt x="0" y="116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77" y="66"/>
                  <a:pt x="77" y="66"/>
                  <a:pt x="77" y="66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6" y="21"/>
                  <a:pt x="106" y="10"/>
                </a:cubicBezTo>
                <a:close/>
                <a:moveTo>
                  <a:pt x="33" y="105"/>
                </a:moveTo>
                <a:cubicBezTo>
                  <a:pt x="21" y="107"/>
                  <a:pt x="21" y="107"/>
                  <a:pt x="21" y="107"/>
                </a:cubicBezTo>
                <a:cubicBezTo>
                  <a:pt x="20" y="105"/>
                  <a:pt x="18" y="103"/>
                  <a:pt x="16" y="100"/>
                </a:cubicBezTo>
                <a:cubicBezTo>
                  <a:pt x="13" y="98"/>
                  <a:pt x="11" y="96"/>
                  <a:pt x="9" y="95"/>
                </a:cubicBezTo>
                <a:cubicBezTo>
                  <a:pt x="11" y="83"/>
                  <a:pt x="11" y="83"/>
                  <a:pt x="11" y="83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21" y="80"/>
                  <a:pt x="29" y="87"/>
                </a:cubicBezTo>
                <a:cubicBezTo>
                  <a:pt x="36" y="95"/>
                  <a:pt x="36" y="101"/>
                  <a:pt x="36" y="101"/>
                </a:cubicBezTo>
                <a:lnTo>
                  <a:pt x="33" y="10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5" name="Group 694"/>
          <p:cNvGrpSpPr>
            <a:grpSpLocks noChangeAspect="1"/>
          </p:cNvGrpSpPr>
          <p:nvPr/>
        </p:nvGrpSpPr>
        <p:grpSpPr>
          <a:xfrm>
            <a:off x="9283986" y="5363135"/>
            <a:ext cx="73159" cy="374091"/>
            <a:chOff x="234950" y="2006600"/>
            <a:chExt cx="133350" cy="715963"/>
          </a:xfrm>
          <a:solidFill>
            <a:schemeClr val="accent2"/>
          </a:solidFill>
        </p:grpSpPr>
        <p:sp>
          <p:nvSpPr>
            <p:cNvPr id="696" name="Freeform 31"/>
            <p:cNvSpPr>
              <a:spLocks/>
            </p:cNvSpPr>
            <p:nvPr/>
          </p:nvSpPr>
          <p:spPr bwMode="auto">
            <a:xfrm>
              <a:off x="304800" y="2336800"/>
              <a:ext cx="60325" cy="385763"/>
            </a:xfrm>
            <a:custGeom>
              <a:avLst/>
              <a:gdLst>
                <a:gd name="T0" fmla="*/ 18 w 18"/>
                <a:gd name="T1" fmla="*/ 0 h 115"/>
                <a:gd name="T2" fmla="*/ 9 w 18"/>
                <a:gd name="T3" fmla="*/ 115 h 115"/>
                <a:gd name="T4" fmla="*/ 0 w 18"/>
                <a:gd name="T5" fmla="*/ 0 h 115"/>
                <a:gd name="T6" fmla="*/ 18 w 18"/>
                <a:gd name="T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15">
                  <a:moveTo>
                    <a:pt x="18" y="0"/>
                  </a:moveTo>
                  <a:cubicBezTo>
                    <a:pt x="18" y="71"/>
                    <a:pt x="14" y="115"/>
                    <a:pt x="9" y="115"/>
                  </a:cubicBezTo>
                  <a:cubicBezTo>
                    <a:pt x="4" y="115"/>
                    <a:pt x="0" y="71"/>
                    <a:pt x="0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32"/>
            <p:cNvSpPr>
              <a:spLocks/>
            </p:cNvSpPr>
            <p:nvPr/>
          </p:nvSpPr>
          <p:spPr bwMode="auto">
            <a:xfrm>
              <a:off x="234950" y="2033588"/>
              <a:ext cx="46038" cy="279400"/>
            </a:xfrm>
            <a:custGeom>
              <a:avLst/>
              <a:gdLst>
                <a:gd name="T0" fmla="*/ 8 w 14"/>
                <a:gd name="T1" fmla="*/ 0 h 83"/>
                <a:gd name="T2" fmla="*/ 3 w 14"/>
                <a:gd name="T3" fmla="*/ 5 h 83"/>
                <a:gd name="T4" fmla="*/ 3 w 14"/>
                <a:gd name="T5" fmla="*/ 71 h 83"/>
                <a:gd name="T6" fmla="*/ 0 w 14"/>
                <a:gd name="T7" fmla="*/ 77 h 83"/>
                <a:gd name="T8" fmla="*/ 5 w 14"/>
                <a:gd name="T9" fmla="*/ 83 h 83"/>
                <a:gd name="T10" fmla="*/ 11 w 14"/>
                <a:gd name="T11" fmla="*/ 77 h 83"/>
                <a:gd name="T12" fmla="*/ 14 w 14"/>
                <a:gd name="T13" fmla="*/ 73 h 83"/>
                <a:gd name="T14" fmla="*/ 14 w 14"/>
                <a:gd name="T15" fmla="*/ 5 h 83"/>
                <a:gd name="T16" fmla="*/ 8 w 14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83">
                  <a:moveTo>
                    <a:pt x="8" y="0"/>
                  </a:moveTo>
                  <a:cubicBezTo>
                    <a:pt x="6" y="0"/>
                    <a:pt x="3" y="2"/>
                    <a:pt x="3" y="5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" y="72"/>
                    <a:pt x="0" y="74"/>
                    <a:pt x="0" y="77"/>
                  </a:cubicBezTo>
                  <a:cubicBezTo>
                    <a:pt x="0" y="80"/>
                    <a:pt x="2" y="83"/>
                    <a:pt x="5" y="83"/>
                  </a:cubicBezTo>
                  <a:cubicBezTo>
                    <a:pt x="8" y="83"/>
                    <a:pt x="10" y="80"/>
                    <a:pt x="11" y="77"/>
                  </a:cubicBezTo>
                  <a:cubicBezTo>
                    <a:pt x="12" y="77"/>
                    <a:pt x="14" y="75"/>
                    <a:pt x="14" y="73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1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33"/>
            <p:cNvSpPr>
              <a:spLocks/>
            </p:cNvSpPr>
            <p:nvPr/>
          </p:nvSpPr>
          <p:spPr bwMode="auto">
            <a:xfrm>
              <a:off x="298450" y="2006600"/>
              <a:ext cx="69850" cy="309563"/>
            </a:xfrm>
            <a:custGeom>
              <a:avLst/>
              <a:gdLst>
                <a:gd name="T0" fmla="*/ 21 w 21"/>
                <a:gd name="T1" fmla="*/ 92 h 92"/>
                <a:gd name="T2" fmla="*/ 21 w 21"/>
                <a:gd name="T3" fmla="*/ 7 h 92"/>
                <a:gd name="T4" fmla="*/ 15 w 21"/>
                <a:gd name="T5" fmla="*/ 0 h 92"/>
                <a:gd name="T6" fmla="*/ 15 w 21"/>
                <a:gd name="T7" fmla="*/ 0 h 92"/>
                <a:gd name="T8" fmla="*/ 7 w 21"/>
                <a:gd name="T9" fmla="*/ 0 h 92"/>
                <a:gd name="T10" fmla="*/ 0 w 21"/>
                <a:gd name="T11" fmla="*/ 7 h 92"/>
                <a:gd name="T12" fmla="*/ 0 w 21"/>
                <a:gd name="T13" fmla="*/ 7 h 92"/>
                <a:gd name="T14" fmla="*/ 0 w 21"/>
                <a:gd name="T15" fmla="*/ 92 h 92"/>
                <a:gd name="T16" fmla="*/ 21 w 21"/>
                <a:gd name="T1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92">
                  <a:moveTo>
                    <a:pt x="21" y="92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3"/>
                    <a:pt x="18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2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9" name="Freeform 272"/>
          <p:cNvSpPr>
            <a:spLocks noChangeAspect="1" noEditPoints="1"/>
          </p:cNvSpPr>
          <p:nvPr/>
        </p:nvSpPr>
        <p:spPr bwMode="auto">
          <a:xfrm>
            <a:off x="5138612" y="6044803"/>
            <a:ext cx="354364" cy="301752"/>
          </a:xfrm>
          <a:custGeom>
            <a:avLst/>
            <a:gdLst>
              <a:gd name="T0" fmla="*/ 4966 w 5954"/>
              <a:gd name="T1" fmla="*/ 4258 h 5070"/>
              <a:gd name="T2" fmla="*/ 5543 w 5954"/>
              <a:gd name="T3" fmla="*/ 4093 h 5070"/>
              <a:gd name="T4" fmla="*/ 1186 w 5954"/>
              <a:gd name="T5" fmla="*/ 2719 h 5070"/>
              <a:gd name="T6" fmla="*/ 1700 w 5954"/>
              <a:gd name="T7" fmla="*/ 3382 h 5070"/>
              <a:gd name="T8" fmla="*/ 1186 w 5954"/>
              <a:gd name="T9" fmla="*/ 2719 h 5070"/>
              <a:gd name="T10" fmla="*/ 2722 w 5954"/>
              <a:gd name="T11" fmla="*/ 2308 h 5070"/>
              <a:gd name="T12" fmla="*/ 2210 w 5954"/>
              <a:gd name="T13" fmla="*/ 3382 h 5070"/>
              <a:gd name="T14" fmla="*/ 3232 w 5954"/>
              <a:gd name="T15" fmla="*/ 1539 h 5070"/>
              <a:gd name="T16" fmla="*/ 3745 w 5954"/>
              <a:gd name="T17" fmla="*/ 3382 h 5070"/>
              <a:gd name="T18" fmla="*/ 3232 w 5954"/>
              <a:gd name="T19" fmla="*/ 1539 h 5070"/>
              <a:gd name="T20" fmla="*/ 4767 w 5954"/>
              <a:gd name="T21" fmla="*/ 1118 h 5070"/>
              <a:gd name="T22" fmla="*/ 4255 w 5954"/>
              <a:gd name="T23" fmla="*/ 3382 h 5070"/>
              <a:gd name="T24" fmla="*/ 412 w 5954"/>
              <a:gd name="T25" fmla="*/ 412 h 5070"/>
              <a:gd name="T26" fmla="*/ 5541 w 5954"/>
              <a:gd name="T27" fmla="*/ 3977 h 5070"/>
              <a:gd name="T28" fmla="*/ 412 w 5954"/>
              <a:gd name="T29" fmla="*/ 412 h 5070"/>
              <a:gd name="T30" fmla="*/ 5747 w 5954"/>
              <a:gd name="T31" fmla="*/ 0 h 5070"/>
              <a:gd name="T32" fmla="*/ 5838 w 5954"/>
              <a:gd name="T33" fmla="*/ 20 h 5070"/>
              <a:gd name="T34" fmla="*/ 5908 w 5954"/>
              <a:gd name="T35" fmla="*/ 76 h 5070"/>
              <a:gd name="T36" fmla="*/ 5948 w 5954"/>
              <a:gd name="T37" fmla="*/ 159 h 5070"/>
              <a:gd name="T38" fmla="*/ 5954 w 5954"/>
              <a:gd name="T39" fmla="*/ 4184 h 5070"/>
              <a:gd name="T40" fmla="*/ 5934 w 5954"/>
              <a:gd name="T41" fmla="*/ 4274 h 5070"/>
              <a:gd name="T42" fmla="*/ 5878 w 5954"/>
              <a:gd name="T43" fmla="*/ 4345 h 5070"/>
              <a:gd name="T44" fmla="*/ 5794 w 5954"/>
              <a:gd name="T45" fmla="*/ 4384 h 5070"/>
              <a:gd name="T46" fmla="*/ 3650 w 5954"/>
              <a:gd name="T47" fmla="*/ 4390 h 5070"/>
              <a:gd name="T48" fmla="*/ 4597 w 5954"/>
              <a:gd name="T49" fmla="*/ 4779 h 5070"/>
              <a:gd name="T50" fmla="*/ 1358 w 5954"/>
              <a:gd name="T51" fmla="*/ 5070 h 5070"/>
              <a:gd name="T52" fmla="*/ 2306 w 5954"/>
              <a:gd name="T53" fmla="*/ 4779 h 5070"/>
              <a:gd name="T54" fmla="*/ 206 w 5954"/>
              <a:gd name="T55" fmla="*/ 4390 h 5070"/>
              <a:gd name="T56" fmla="*/ 116 w 5954"/>
              <a:gd name="T57" fmla="*/ 4368 h 5070"/>
              <a:gd name="T58" fmla="*/ 45 w 5954"/>
              <a:gd name="T59" fmla="*/ 4312 h 5070"/>
              <a:gd name="T60" fmla="*/ 5 w 5954"/>
              <a:gd name="T61" fmla="*/ 4231 h 5070"/>
              <a:gd name="T62" fmla="*/ 0 w 5954"/>
              <a:gd name="T63" fmla="*/ 206 h 5070"/>
              <a:gd name="T64" fmla="*/ 22 w 5954"/>
              <a:gd name="T65" fmla="*/ 116 h 5070"/>
              <a:gd name="T66" fmla="*/ 78 w 5954"/>
              <a:gd name="T67" fmla="*/ 45 h 5070"/>
              <a:gd name="T68" fmla="*/ 159 w 5954"/>
              <a:gd name="T69" fmla="*/ 5 h 5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54" h="5070">
                <a:moveTo>
                  <a:pt x="4966" y="4093"/>
                </a:moveTo>
                <a:lnTo>
                  <a:pt x="4966" y="4258"/>
                </a:lnTo>
                <a:lnTo>
                  <a:pt x="5543" y="4258"/>
                </a:lnTo>
                <a:lnTo>
                  <a:pt x="5543" y="4093"/>
                </a:lnTo>
                <a:lnTo>
                  <a:pt x="4966" y="4093"/>
                </a:lnTo>
                <a:close/>
                <a:moveTo>
                  <a:pt x="1186" y="2719"/>
                </a:moveTo>
                <a:lnTo>
                  <a:pt x="1700" y="2719"/>
                </a:lnTo>
                <a:lnTo>
                  <a:pt x="1700" y="3382"/>
                </a:lnTo>
                <a:lnTo>
                  <a:pt x="1186" y="3382"/>
                </a:lnTo>
                <a:lnTo>
                  <a:pt x="1186" y="2719"/>
                </a:lnTo>
                <a:close/>
                <a:moveTo>
                  <a:pt x="2210" y="2308"/>
                </a:moveTo>
                <a:lnTo>
                  <a:pt x="2722" y="2308"/>
                </a:lnTo>
                <a:lnTo>
                  <a:pt x="2722" y="3382"/>
                </a:lnTo>
                <a:lnTo>
                  <a:pt x="2210" y="3382"/>
                </a:lnTo>
                <a:lnTo>
                  <a:pt x="2210" y="2308"/>
                </a:lnTo>
                <a:close/>
                <a:moveTo>
                  <a:pt x="3232" y="1539"/>
                </a:moveTo>
                <a:lnTo>
                  <a:pt x="3745" y="1539"/>
                </a:lnTo>
                <a:lnTo>
                  <a:pt x="3745" y="3382"/>
                </a:lnTo>
                <a:lnTo>
                  <a:pt x="3232" y="3382"/>
                </a:lnTo>
                <a:lnTo>
                  <a:pt x="3232" y="1539"/>
                </a:lnTo>
                <a:close/>
                <a:moveTo>
                  <a:pt x="4255" y="1118"/>
                </a:moveTo>
                <a:lnTo>
                  <a:pt x="4767" y="1118"/>
                </a:lnTo>
                <a:lnTo>
                  <a:pt x="4767" y="3382"/>
                </a:lnTo>
                <a:lnTo>
                  <a:pt x="4255" y="3382"/>
                </a:lnTo>
                <a:lnTo>
                  <a:pt x="4255" y="1118"/>
                </a:lnTo>
                <a:close/>
                <a:moveTo>
                  <a:pt x="412" y="412"/>
                </a:moveTo>
                <a:lnTo>
                  <a:pt x="412" y="3977"/>
                </a:lnTo>
                <a:lnTo>
                  <a:pt x="5541" y="3977"/>
                </a:lnTo>
                <a:lnTo>
                  <a:pt x="5541" y="412"/>
                </a:lnTo>
                <a:lnTo>
                  <a:pt x="412" y="412"/>
                </a:lnTo>
                <a:close/>
                <a:moveTo>
                  <a:pt x="206" y="0"/>
                </a:moveTo>
                <a:lnTo>
                  <a:pt x="5747" y="0"/>
                </a:lnTo>
                <a:lnTo>
                  <a:pt x="5794" y="5"/>
                </a:lnTo>
                <a:lnTo>
                  <a:pt x="5838" y="20"/>
                </a:lnTo>
                <a:lnTo>
                  <a:pt x="5878" y="45"/>
                </a:lnTo>
                <a:lnTo>
                  <a:pt x="5908" y="76"/>
                </a:lnTo>
                <a:lnTo>
                  <a:pt x="5934" y="116"/>
                </a:lnTo>
                <a:lnTo>
                  <a:pt x="5948" y="159"/>
                </a:lnTo>
                <a:lnTo>
                  <a:pt x="5954" y="206"/>
                </a:lnTo>
                <a:lnTo>
                  <a:pt x="5954" y="4184"/>
                </a:lnTo>
                <a:lnTo>
                  <a:pt x="5948" y="4231"/>
                </a:lnTo>
                <a:lnTo>
                  <a:pt x="5934" y="4274"/>
                </a:lnTo>
                <a:lnTo>
                  <a:pt x="5908" y="4312"/>
                </a:lnTo>
                <a:lnTo>
                  <a:pt x="5878" y="4345"/>
                </a:lnTo>
                <a:lnTo>
                  <a:pt x="5838" y="4368"/>
                </a:lnTo>
                <a:lnTo>
                  <a:pt x="5794" y="4384"/>
                </a:lnTo>
                <a:lnTo>
                  <a:pt x="5747" y="4390"/>
                </a:lnTo>
                <a:lnTo>
                  <a:pt x="3650" y="4390"/>
                </a:lnTo>
                <a:lnTo>
                  <a:pt x="3650" y="4779"/>
                </a:lnTo>
                <a:lnTo>
                  <a:pt x="4597" y="4779"/>
                </a:lnTo>
                <a:lnTo>
                  <a:pt x="4597" y="5070"/>
                </a:lnTo>
                <a:lnTo>
                  <a:pt x="1358" y="5070"/>
                </a:lnTo>
                <a:lnTo>
                  <a:pt x="1358" y="4779"/>
                </a:lnTo>
                <a:lnTo>
                  <a:pt x="2306" y="4779"/>
                </a:lnTo>
                <a:lnTo>
                  <a:pt x="2306" y="4390"/>
                </a:lnTo>
                <a:lnTo>
                  <a:pt x="206" y="4390"/>
                </a:lnTo>
                <a:lnTo>
                  <a:pt x="159" y="4384"/>
                </a:lnTo>
                <a:lnTo>
                  <a:pt x="116" y="4368"/>
                </a:lnTo>
                <a:lnTo>
                  <a:pt x="78" y="4345"/>
                </a:lnTo>
                <a:lnTo>
                  <a:pt x="45" y="4312"/>
                </a:lnTo>
                <a:lnTo>
                  <a:pt x="22" y="4274"/>
                </a:lnTo>
                <a:lnTo>
                  <a:pt x="5" y="4231"/>
                </a:lnTo>
                <a:lnTo>
                  <a:pt x="0" y="4184"/>
                </a:lnTo>
                <a:lnTo>
                  <a:pt x="0" y="206"/>
                </a:lnTo>
                <a:lnTo>
                  <a:pt x="5" y="159"/>
                </a:lnTo>
                <a:lnTo>
                  <a:pt x="22" y="116"/>
                </a:lnTo>
                <a:lnTo>
                  <a:pt x="45" y="76"/>
                </a:lnTo>
                <a:lnTo>
                  <a:pt x="78" y="45"/>
                </a:lnTo>
                <a:lnTo>
                  <a:pt x="116" y="20"/>
                </a:lnTo>
                <a:lnTo>
                  <a:pt x="159" y="5"/>
                </a:lnTo>
                <a:lnTo>
                  <a:pt x="20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0" name="Freeform 137"/>
          <p:cNvSpPr>
            <a:spLocks noChangeAspect="1" noEditPoints="1"/>
          </p:cNvSpPr>
          <p:nvPr/>
        </p:nvSpPr>
        <p:spPr bwMode="auto">
          <a:xfrm>
            <a:off x="4095191" y="6044803"/>
            <a:ext cx="301752" cy="301752"/>
          </a:xfrm>
          <a:custGeom>
            <a:avLst/>
            <a:gdLst>
              <a:gd name="T0" fmla="*/ 1164 w 3406"/>
              <a:gd name="T1" fmla="*/ 559 h 3406"/>
              <a:gd name="T2" fmla="*/ 920 w 3406"/>
              <a:gd name="T3" fmla="*/ 665 h 3406"/>
              <a:gd name="T4" fmla="*/ 704 w 3406"/>
              <a:gd name="T5" fmla="*/ 815 h 3406"/>
              <a:gd name="T6" fmla="*/ 523 w 3406"/>
              <a:gd name="T7" fmla="*/ 1004 h 3406"/>
              <a:gd name="T8" fmla="*/ 379 w 3406"/>
              <a:gd name="T9" fmla="*/ 1225 h 3406"/>
              <a:gd name="T10" fmla="*/ 282 w 3406"/>
              <a:gd name="T11" fmla="*/ 1473 h 3406"/>
              <a:gd name="T12" fmla="*/ 235 w 3406"/>
              <a:gd name="T13" fmla="*/ 1741 h 3406"/>
              <a:gd name="T14" fmla="*/ 244 w 3406"/>
              <a:gd name="T15" fmla="*/ 2016 h 3406"/>
              <a:gd name="T16" fmla="*/ 306 w 3406"/>
              <a:gd name="T17" fmla="*/ 2274 h 3406"/>
              <a:gd name="T18" fmla="*/ 415 w 3406"/>
              <a:gd name="T19" fmla="*/ 2511 h 3406"/>
              <a:gd name="T20" fmla="*/ 566 w 3406"/>
              <a:gd name="T21" fmla="*/ 2719 h 3406"/>
              <a:gd name="T22" fmla="*/ 753 w 3406"/>
              <a:gd name="T23" fmla="*/ 2895 h 3406"/>
              <a:gd name="T24" fmla="*/ 972 w 3406"/>
              <a:gd name="T25" fmla="*/ 3032 h 3406"/>
              <a:gd name="T26" fmla="*/ 1216 w 3406"/>
              <a:gd name="T27" fmla="*/ 3126 h 3406"/>
              <a:gd name="T28" fmla="*/ 1480 w 3406"/>
              <a:gd name="T29" fmla="*/ 3171 h 3406"/>
              <a:gd name="T30" fmla="*/ 1756 w 3406"/>
              <a:gd name="T31" fmla="*/ 3161 h 3406"/>
              <a:gd name="T32" fmla="*/ 2019 w 3406"/>
              <a:gd name="T33" fmla="*/ 3097 h 3406"/>
              <a:gd name="T34" fmla="*/ 2259 w 3406"/>
              <a:gd name="T35" fmla="*/ 2984 h 3406"/>
              <a:gd name="T36" fmla="*/ 2469 w 3406"/>
              <a:gd name="T37" fmla="*/ 2828 h 3406"/>
              <a:gd name="T38" fmla="*/ 2646 w 3406"/>
              <a:gd name="T39" fmla="*/ 2634 h 3406"/>
              <a:gd name="T40" fmla="*/ 2781 w 3406"/>
              <a:gd name="T41" fmla="*/ 2407 h 3406"/>
              <a:gd name="T42" fmla="*/ 2871 w 3406"/>
              <a:gd name="T43" fmla="*/ 2155 h 3406"/>
              <a:gd name="T44" fmla="*/ 1339 w 3406"/>
              <a:gd name="T45" fmla="*/ 516 h 3406"/>
              <a:gd name="T46" fmla="*/ 3143 w 3406"/>
              <a:gd name="T47" fmla="*/ 1835 h 3406"/>
              <a:gd name="T48" fmla="*/ 3115 w 3406"/>
              <a:gd name="T49" fmla="*/ 2127 h 3406"/>
              <a:gd name="T50" fmla="*/ 3036 w 3406"/>
              <a:gd name="T51" fmla="*/ 2403 h 3406"/>
              <a:gd name="T52" fmla="*/ 2911 w 3406"/>
              <a:gd name="T53" fmla="*/ 2654 h 3406"/>
              <a:gd name="T54" fmla="*/ 2746 w 3406"/>
              <a:gd name="T55" fmla="*/ 2878 h 3406"/>
              <a:gd name="T56" fmla="*/ 2544 w 3406"/>
              <a:gd name="T57" fmla="*/ 3069 h 3406"/>
              <a:gd name="T58" fmla="*/ 2309 w 3406"/>
              <a:gd name="T59" fmla="*/ 3222 h 3406"/>
              <a:gd name="T60" fmla="*/ 2050 w 3406"/>
              <a:gd name="T61" fmla="*/ 3332 h 3406"/>
              <a:gd name="T62" fmla="*/ 1768 w 3406"/>
              <a:gd name="T63" fmla="*/ 3394 h 3406"/>
              <a:gd name="T64" fmla="*/ 1472 w 3406"/>
              <a:gd name="T65" fmla="*/ 3403 h 3406"/>
              <a:gd name="T66" fmla="*/ 1185 w 3406"/>
              <a:gd name="T67" fmla="*/ 3358 h 3406"/>
              <a:gd name="T68" fmla="*/ 916 w 3406"/>
              <a:gd name="T69" fmla="*/ 3263 h 3406"/>
              <a:gd name="T70" fmla="*/ 673 w 3406"/>
              <a:gd name="T71" fmla="*/ 3124 h 3406"/>
              <a:gd name="T72" fmla="*/ 461 w 3406"/>
              <a:gd name="T73" fmla="*/ 2945 h 3406"/>
              <a:gd name="T74" fmla="*/ 282 w 3406"/>
              <a:gd name="T75" fmla="*/ 2733 h 3406"/>
              <a:gd name="T76" fmla="*/ 143 w 3406"/>
              <a:gd name="T77" fmla="*/ 2490 h 3406"/>
              <a:gd name="T78" fmla="*/ 48 w 3406"/>
              <a:gd name="T79" fmla="*/ 2221 h 3406"/>
              <a:gd name="T80" fmla="*/ 3 w 3406"/>
              <a:gd name="T81" fmla="*/ 1934 h 3406"/>
              <a:gd name="T82" fmla="*/ 12 w 3406"/>
              <a:gd name="T83" fmla="*/ 1638 h 3406"/>
              <a:gd name="T84" fmla="*/ 74 w 3406"/>
              <a:gd name="T85" fmla="*/ 1356 h 3406"/>
              <a:gd name="T86" fmla="*/ 184 w 3406"/>
              <a:gd name="T87" fmla="*/ 1097 h 3406"/>
              <a:gd name="T88" fmla="*/ 337 w 3406"/>
              <a:gd name="T89" fmla="*/ 862 h 3406"/>
              <a:gd name="T90" fmla="*/ 528 w 3406"/>
              <a:gd name="T91" fmla="*/ 660 h 3406"/>
              <a:gd name="T92" fmla="*/ 752 w 3406"/>
              <a:gd name="T93" fmla="*/ 495 h 3406"/>
              <a:gd name="T94" fmla="*/ 1003 w 3406"/>
              <a:gd name="T95" fmla="*/ 370 h 3406"/>
              <a:gd name="T96" fmla="*/ 1279 w 3406"/>
              <a:gd name="T97" fmla="*/ 291 h 3406"/>
              <a:gd name="T98" fmla="*/ 1571 w 3406"/>
              <a:gd name="T99" fmla="*/ 263 h 3406"/>
              <a:gd name="T100" fmla="*/ 2032 w 3406"/>
              <a:gd name="T101" fmla="*/ 12 h 3406"/>
              <a:gd name="T102" fmla="*/ 2313 w 3406"/>
              <a:gd name="T103" fmla="*/ 74 h 3406"/>
              <a:gd name="T104" fmla="*/ 2574 w 3406"/>
              <a:gd name="T105" fmla="*/ 184 h 3406"/>
              <a:gd name="T106" fmla="*/ 2807 w 3406"/>
              <a:gd name="T107" fmla="*/ 337 h 3406"/>
              <a:gd name="T108" fmla="*/ 3009 w 3406"/>
              <a:gd name="T109" fmla="*/ 528 h 3406"/>
              <a:gd name="T110" fmla="*/ 3176 w 3406"/>
              <a:gd name="T111" fmla="*/ 751 h 3406"/>
              <a:gd name="T112" fmla="*/ 3301 w 3406"/>
              <a:gd name="T113" fmla="*/ 1003 h 3406"/>
              <a:gd name="T114" fmla="*/ 3379 w 3406"/>
              <a:gd name="T115" fmla="*/ 1278 h 3406"/>
              <a:gd name="T116" fmla="*/ 3406 w 3406"/>
              <a:gd name="T117" fmla="*/ 1571 h 3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6" h="3406">
                <a:moveTo>
                  <a:pt x="1339" y="516"/>
                </a:moveTo>
                <a:lnTo>
                  <a:pt x="1251" y="535"/>
                </a:lnTo>
                <a:lnTo>
                  <a:pt x="1164" y="559"/>
                </a:lnTo>
                <a:lnTo>
                  <a:pt x="1080" y="589"/>
                </a:lnTo>
                <a:lnTo>
                  <a:pt x="999" y="625"/>
                </a:lnTo>
                <a:lnTo>
                  <a:pt x="920" y="665"/>
                </a:lnTo>
                <a:lnTo>
                  <a:pt x="845" y="711"/>
                </a:lnTo>
                <a:lnTo>
                  <a:pt x="772" y="760"/>
                </a:lnTo>
                <a:lnTo>
                  <a:pt x="704" y="815"/>
                </a:lnTo>
                <a:lnTo>
                  <a:pt x="639" y="874"/>
                </a:lnTo>
                <a:lnTo>
                  <a:pt x="578" y="937"/>
                </a:lnTo>
                <a:lnTo>
                  <a:pt x="523" y="1004"/>
                </a:lnTo>
                <a:lnTo>
                  <a:pt x="470" y="1074"/>
                </a:lnTo>
                <a:lnTo>
                  <a:pt x="422" y="1147"/>
                </a:lnTo>
                <a:lnTo>
                  <a:pt x="379" y="1225"/>
                </a:lnTo>
                <a:lnTo>
                  <a:pt x="342" y="1304"/>
                </a:lnTo>
                <a:lnTo>
                  <a:pt x="309" y="1387"/>
                </a:lnTo>
                <a:lnTo>
                  <a:pt x="282" y="1473"/>
                </a:lnTo>
                <a:lnTo>
                  <a:pt x="260" y="1561"/>
                </a:lnTo>
                <a:lnTo>
                  <a:pt x="245" y="1650"/>
                </a:lnTo>
                <a:lnTo>
                  <a:pt x="235" y="1741"/>
                </a:lnTo>
                <a:lnTo>
                  <a:pt x="232" y="1835"/>
                </a:lnTo>
                <a:lnTo>
                  <a:pt x="235" y="1926"/>
                </a:lnTo>
                <a:lnTo>
                  <a:pt x="244" y="2016"/>
                </a:lnTo>
                <a:lnTo>
                  <a:pt x="259" y="2105"/>
                </a:lnTo>
                <a:lnTo>
                  <a:pt x="280" y="2190"/>
                </a:lnTo>
                <a:lnTo>
                  <a:pt x="306" y="2274"/>
                </a:lnTo>
                <a:lnTo>
                  <a:pt x="338" y="2356"/>
                </a:lnTo>
                <a:lnTo>
                  <a:pt x="374" y="2434"/>
                </a:lnTo>
                <a:lnTo>
                  <a:pt x="415" y="2511"/>
                </a:lnTo>
                <a:lnTo>
                  <a:pt x="461" y="2583"/>
                </a:lnTo>
                <a:lnTo>
                  <a:pt x="511" y="2653"/>
                </a:lnTo>
                <a:lnTo>
                  <a:pt x="566" y="2719"/>
                </a:lnTo>
                <a:lnTo>
                  <a:pt x="625" y="2781"/>
                </a:lnTo>
                <a:lnTo>
                  <a:pt x="687" y="2840"/>
                </a:lnTo>
                <a:lnTo>
                  <a:pt x="753" y="2895"/>
                </a:lnTo>
                <a:lnTo>
                  <a:pt x="823" y="2945"/>
                </a:lnTo>
                <a:lnTo>
                  <a:pt x="895" y="2991"/>
                </a:lnTo>
                <a:lnTo>
                  <a:pt x="972" y="3032"/>
                </a:lnTo>
                <a:lnTo>
                  <a:pt x="1050" y="3068"/>
                </a:lnTo>
                <a:lnTo>
                  <a:pt x="1132" y="3100"/>
                </a:lnTo>
                <a:lnTo>
                  <a:pt x="1216" y="3126"/>
                </a:lnTo>
                <a:lnTo>
                  <a:pt x="1301" y="3147"/>
                </a:lnTo>
                <a:lnTo>
                  <a:pt x="1390" y="3162"/>
                </a:lnTo>
                <a:lnTo>
                  <a:pt x="1480" y="3171"/>
                </a:lnTo>
                <a:lnTo>
                  <a:pt x="1571" y="3174"/>
                </a:lnTo>
                <a:lnTo>
                  <a:pt x="1665" y="3171"/>
                </a:lnTo>
                <a:lnTo>
                  <a:pt x="1756" y="3161"/>
                </a:lnTo>
                <a:lnTo>
                  <a:pt x="1845" y="3146"/>
                </a:lnTo>
                <a:lnTo>
                  <a:pt x="1933" y="3124"/>
                </a:lnTo>
                <a:lnTo>
                  <a:pt x="2019" y="3097"/>
                </a:lnTo>
                <a:lnTo>
                  <a:pt x="2102" y="3064"/>
                </a:lnTo>
                <a:lnTo>
                  <a:pt x="2181" y="3027"/>
                </a:lnTo>
                <a:lnTo>
                  <a:pt x="2259" y="2984"/>
                </a:lnTo>
                <a:lnTo>
                  <a:pt x="2332" y="2936"/>
                </a:lnTo>
                <a:lnTo>
                  <a:pt x="2402" y="2883"/>
                </a:lnTo>
                <a:lnTo>
                  <a:pt x="2469" y="2828"/>
                </a:lnTo>
                <a:lnTo>
                  <a:pt x="2532" y="2767"/>
                </a:lnTo>
                <a:lnTo>
                  <a:pt x="2591" y="2702"/>
                </a:lnTo>
                <a:lnTo>
                  <a:pt x="2646" y="2634"/>
                </a:lnTo>
                <a:lnTo>
                  <a:pt x="2695" y="2561"/>
                </a:lnTo>
                <a:lnTo>
                  <a:pt x="2741" y="2486"/>
                </a:lnTo>
                <a:lnTo>
                  <a:pt x="2781" y="2407"/>
                </a:lnTo>
                <a:lnTo>
                  <a:pt x="2817" y="2326"/>
                </a:lnTo>
                <a:lnTo>
                  <a:pt x="2847" y="2242"/>
                </a:lnTo>
                <a:lnTo>
                  <a:pt x="2871" y="2155"/>
                </a:lnTo>
                <a:lnTo>
                  <a:pt x="2890" y="2067"/>
                </a:lnTo>
                <a:lnTo>
                  <a:pt x="1339" y="2067"/>
                </a:lnTo>
                <a:lnTo>
                  <a:pt x="1339" y="516"/>
                </a:lnTo>
                <a:close/>
                <a:moveTo>
                  <a:pt x="1571" y="263"/>
                </a:moveTo>
                <a:lnTo>
                  <a:pt x="1571" y="1835"/>
                </a:lnTo>
                <a:lnTo>
                  <a:pt x="3143" y="1835"/>
                </a:lnTo>
                <a:lnTo>
                  <a:pt x="3139" y="1934"/>
                </a:lnTo>
                <a:lnTo>
                  <a:pt x="3130" y="2032"/>
                </a:lnTo>
                <a:lnTo>
                  <a:pt x="3115" y="2127"/>
                </a:lnTo>
                <a:lnTo>
                  <a:pt x="3094" y="2221"/>
                </a:lnTo>
                <a:lnTo>
                  <a:pt x="3068" y="2313"/>
                </a:lnTo>
                <a:lnTo>
                  <a:pt x="3036" y="2403"/>
                </a:lnTo>
                <a:lnTo>
                  <a:pt x="3000" y="2490"/>
                </a:lnTo>
                <a:lnTo>
                  <a:pt x="2958" y="2574"/>
                </a:lnTo>
                <a:lnTo>
                  <a:pt x="2911" y="2654"/>
                </a:lnTo>
                <a:lnTo>
                  <a:pt x="2861" y="2733"/>
                </a:lnTo>
                <a:lnTo>
                  <a:pt x="2805" y="2807"/>
                </a:lnTo>
                <a:lnTo>
                  <a:pt x="2746" y="2878"/>
                </a:lnTo>
                <a:lnTo>
                  <a:pt x="2682" y="2945"/>
                </a:lnTo>
                <a:lnTo>
                  <a:pt x="2615" y="3009"/>
                </a:lnTo>
                <a:lnTo>
                  <a:pt x="2544" y="3069"/>
                </a:lnTo>
                <a:lnTo>
                  <a:pt x="2468" y="3124"/>
                </a:lnTo>
                <a:lnTo>
                  <a:pt x="2391" y="3176"/>
                </a:lnTo>
                <a:lnTo>
                  <a:pt x="2309" y="3222"/>
                </a:lnTo>
                <a:lnTo>
                  <a:pt x="2226" y="3263"/>
                </a:lnTo>
                <a:lnTo>
                  <a:pt x="2139" y="3301"/>
                </a:lnTo>
                <a:lnTo>
                  <a:pt x="2050" y="3332"/>
                </a:lnTo>
                <a:lnTo>
                  <a:pt x="1958" y="3358"/>
                </a:lnTo>
                <a:lnTo>
                  <a:pt x="1864" y="3379"/>
                </a:lnTo>
                <a:lnTo>
                  <a:pt x="1768" y="3394"/>
                </a:lnTo>
                <a:lnTo>
                  <a:pt x="1670" y="3403"/>
                </a:lnTo>
                <a:lnTo>
                  <a:pt x="1571" y="3406"/>
                </a:lnTo>
                <a:lnTo>
                  <a:pt x="1472" y="3403"/>
                </a:lnTo>
                <a:lnTo>
                  <a:pt x="1374" y="3394"/>
                </a:lnTo>
                <a:lnTo>
                  <a:pt x="1279" y="3379"/>
                </a:lnTo>
                <a:lnTo>
                  <a:pt x="1185" y="3358"/>
                </a:lnTo>
                <a:lnTo>
                  <a:pt x="1093" y="3332"/>
                </a:lnTo>
                <a:lnTo>
                  <a:pt x="1003" y="3301"/>
                </a:lnTo>
                <a:lnTo>
                  <a:pt x="916" y="3263"/>
                </a:lnTo>
                <a:lnTo>
                  <a:pt x="832" y="3222"/>
                </a:lnTo>
                <a:lnTo>
                  <a:pt x="752" y="3176"/>
                </a:lnTo>
                <a:lnTo>
                  <a:pt x="673" y="3124"/>
                </a:lnTo>
                <a:lnTo>
                  <a:pt x="599" y="3069"/>
                </a:lnTo>
                <a:lnTo>
                  <a:pt x="528" y="3009"/>
                </a:lnTo>
                <a:lnTo>
                  <a:pt x="461" y="2945"/>
                </a:lnTo>
                <a:lnTo>
                  <a:pt x="397" y="2878"/>
                </a:lnTo>
                <a:lnTo>
                  <a:pt x="337" y="2807"/>
                </a:lnTo>
                <a:lnTo>
                  <a:pt x="282" y="2733"/>
                </a:lnTo>
                <a:lnTo>
                  <a:pt x="230" y="2654"/>
                </a:lnTo>
                <a:lnTo>
                  <a:pt x="184" y="2574"/>
                </a:lnTo>
                <a:lnTo>
                  <a:pt x="143" y="2490"/>
                </a:lnTo>
                <a:lnTo>
                  <a:pt x="105" y="2403"/>
                </a:lnTo>
                <a:lnTo>
                  <a:pt x="74" y="2313"/>
                </a:lnTo>
                <a:lnTo>
                  <a:pt x="48" y="2221"/>
                </a:lnTo>
                <a:lnTo>
                  <a:pt x="27" y="2127"/>
                </a:lnTo>
                <a:lnTo>
                  <a:pt x="12" y="2032"/>
                </a:lnTo>
                <a:lnTo>
                  <a:pt x="3" y="1934"/>
                </a:lnTo>
                <a:lnTo>
                  <a:pt x="0" y="1835"/>
                </a:lnTo>
                <a:lnTo>
                  <a:pt x="3" y="1736"/>
                </a:lnTo>
                <a:lnTo>
                  <a:pt x="12" y="1638"/>
                </a:lnTo>
                <a:lnTo>
                  <a:pt x="27" y="1542"/>
                </a:lnTo>
                <a:lnTo>
                  <a:pt x="48" y="1448"/>
                </a:lnTo>
                <a:lnTo>
                  <a:pt x="74" y="1356"/>
                </a:lnTo>
                <a:lnTo>
                  <a:pt x="105" y="1267"/>
                </a:lnTo>
                <a:lnTo>
                  <a:pt x="143" y="1180"/>
                </a:lnTo>
                <a:lnTo>
                  <a:pt x="184" y="1097"/>
                </a:lnTo>
                <a:lnTo>
                  <a:pt x="230" y="1015"/>
                </a:lnTo>
                <a:lnTo>
                  <a:pt x="282" y="938"/>
                </a:lnTo>
                <a:lnTo>
                  <a:pt x="337" y="862"/>
                </a:lnTo>
                <a:lnTo>
                  <a:pt x="397" y="791"/>
                </a:lnTo>
                <a:lnTo>
                  <a:pt x="461" y="724"/>
                </a:lnTo>
                <a:lnTo>
                  <a:pt x="528" y="660"/>
                </a:lnTo>
                <a:lnTo>
                  <a:pt x="599" y="601"/>
                </a:lnTo>
                <a:lnTo>
                  <a:pt x="673" y="545"/>
                </a:lnTo>
                <a:lnTo>
                  <a:pt x="752" y="495"/>
                </a:lnTo>
                <a:lnTo>
                  <a:pt x="832" y="448"/>
                </a:lnTo>
                <a:lnTo>
                  <a:pt x="916" y="406"/>
                </a:lnTo>
                <a:lnTo>
                  <a:pt x="1003" y="370"/>
                </a:lnTo>
                <a:lnTo>
                  <a:pt x="1093" y="338"/>
                </a:lnTo>
                <a:lnTo>
                  <a:pt x="1185" y="312"/>
                </a:lnTo>
                <a:lnTo>
                  <a:pt x="1279" y="291"/>
                </a:lnTo>
                <a:lnTo>
                  <a:pt x="1374" y="276"/>
                </a:lnTo>
                <a:lnTo>
                  <a:pt x="1472" y="267"/>
                </a:lnTo>
                <a:lnTo>
                  <a:pt x="1571" y="263"/>
                </a:lnTo>
                <a:close/>
                <a:moveTo>
                  <a:pt x="1835" y="0"/>
                </a:moveTo>
                <a:lnTo>
                  <a:pt x="1934" y="3"/>
                </a:lnTo>
                <a:lnTo>
                  <a:pt x="2032" y="12"/>
                </a:lnTo>
                <a:lnTo>
                  <a:pt x="2128" y="27"/>
                </a:lnTo>
                <a:lnTo>
                  <a:pt x="2221" y="48"/>
                </a:lnTo>
                <a:lnTo>
                  <a:pt x="2313" y="74"/>
                </a:lnTo>
                <a:lnTo>
                  <a:pt x="2403" y="105"/>
                </a:lnTo>
                <a:lnTo>
                  <a:pt x="2490" y="143"/>
                </a:lnTo>
                <a:lnTo>
                  <a:pt x="2574" y="184"/>
                </a:lnTo>
                <a:lnTo>
                  <a:pt x="2655" y="230"/>
                </a:lnTo>
                <a:lnTo>
                  <a:pt x="2733" y="281"/>
                </a:lnTo>
                <a:lnTo>
                  <a:pt x="2807" y="337"/>
                </a:lnTo>
                <a:lnTo>
                  <a:pt x="2878" y="397"/>
                </a:lnTo>
                <a:lnTo>
                  <a:pt x="2946" y="460"/>
                </a:lnTo>
                <a:lnTo>
                  <a:pt x="3009" y="528"/>
                </a:lnTo>
                <a:lnTo>
                  <a:pt x="3069" y="599"/>
                </a:lnTo>
                <a:lnTo>
                  <a:pt x="3125" y="673"/>
                </a:lnTo>
                <a:lnTo>
                  <a:pt x="3176" y="751"/>
                </a:lnTo>
                <a:lnTo>
                  <a:pt x="3222" y="832"/>
                </a:lnTo>
                <a:lnTo>
                  <a:pt x="3263" y="916"/>
                </a:lnTo>
                <a:lnTo>
                  <a:pt x="3301" y="1003"/>
                </a:lnTo>
                <a:lnTo>
                  <a:pt x="3332" y="1093"/>
                </a:lnTo>
                <a:lnTo>
                  <a:pt x="3358" y="1185"/>
                </a:lnTo>
                <a:lnTo>
                  <a:pt x="3379" y="1278"/>
                </a:lnTo>
                <a:lnTo>
                  <a:pt x="3394" y="1374"/>
                </a:lnTo>
                <a:lnTo>
                  <a:pt x="3403" y="1472"/>
                </a:lnTo>
                <a:lnTo>
                  <a:pt x="3406" y="1571"/>
                </a:lnTo>
                <a:lnTo>
                  <a:pt x="1835" y="1571"/>
                </a:lnTo>
                <a:lnTo>
                  <a:pt x="183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1" name="Freeform 302"/>
          <p:cNvSpPr>
            <a:spLocks noChangeAspect="1" noEditPoints="1"/>
          </p:cNvSpPr>
          <p:nvPr/>
        </p:nvSpPr>
        <p:spPr bwMode="auto">
          <a:xfrm>
            <a:off x="4588803" y="6044803"/>
            <a:ext cx="357951" cy="301752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2" name="Freeform 15"/>
          <p:cNvSpPr>
            <a:spLocks noChangeAspect="1" noEditPoints="1"/>
          </p:cNvSpPr>
          <p:nvPr/>
        </p:nvSpPr>
        <p:spPr bwMode="auto">
          <a:xfrm>
            <a:off x="8803435" y="5435473"/>
            <a:ext cx="295747" cy="301752"/>
          </a:xfrm>
          <a:custGeom>
            <a:avLst/>
            <a:gdLst>
              <a:gd name="T0" fmla="*/ 0 w 87"/>
              <a:gd name="T1" fmla="*/ 88 h 88"/>
              <a:gd name="T2" fmla="*/ 0 w 87"/>
              <a:gd name="T3" fmla="*/ 88 h 88"/>
              <a:gd name="T4" fmla="*/ 12 w 87"/>
              <a:gd name="T5" fmla="*/ 64 h 88"/>
              <a:gd name="T6" fmla="*/ 24 w 87"/>
              <a:gd name="T7" fmla="*/ 77 h 88"/>
              <a:gd name="T8" fmla="*/ 0 w 87"/>
              <a:gd name="T9" fmla="*/ 88 h 88"/>
              <a:gd name="T10" fmla="*/ 86 w 87"/>
              <a:gd name="T11" fmla="*/ 6 h 88"/>
              <a:gd name="T12" fmla="*/ 81 w 87"/>
              <a:gd name="T13" fmla="*/ 1 h 88"/>
              <a:gd name="T14" fmla="*/ 76 w 87"/>
              <a:gd name="T15" fmla="*/ 1 h 88"/>
              <a:gd name="T16" fmla="*/ 70 w 87"/>
              <a:gd name="T17" fmla="*/ 6 h 88"/>
              <a:gd name="T18" fmla="*/ 66 w 87"/>
              <a:gd name="T19" fmla="*/ 6 h 88"/>
              <a:gd name="T20" fmla="*/ 64 w 87"/>
              <a:gd name="T21" fmla="*/ 8 h 88"/>
              <a:gd name="T22" fmla="*/ 57 w 87"/>
              <a:gd name="T23" fmla="*/ 8 h 88"/>
              <a:gd name="T24" fmla="*/ 52 w 87"/>
              <a:gd name="T25" fmla="*/ 8 h 88"/>
              <a:gd name="T26" fmla="*/ 30 w 87"/>
              <a:gd name="T27" fmla="*/ 30 h 88"/>
              <a:gd name="T28" fmla="*/ 30 w 87"/>
              <a:gd name="T29" fmla="*/ 36 h 88"/>
              <a:gd name="T30" fmla="*/ 30 w 87"/>
              <a:gd name="T31" fmla="*/ 36 h 88"/>
              <a:gd name="T32" fmla="*/ 53 w 87"/>
              <a:gd name="T33" fmla="*/ 12 h 88"/>
              <a:gd name="T34" fmla="*/ 60 w 87"/>
              <a:gd name="T35" fmla="*/ 12 h 88"/>
              <a:gd name="T36" fmla="*/ 58 w 87"/>
              <a:gd name="T37" fmla="*/ 14 h 88"/>
              <a:gd name="T38" fmla="*/ 26 w 87"/>
              <a:gd name="T39" fmla="*/ 46 h 88"/>
              <a:gd name="T40" fmla="*/ 14 w 87"/>
              <a:gd name="T41" fmla="*/ 58 h 88"/>
              <a:gd name="T42" fmla="*/ 29 w 87"/>
              <a:gd name="T43" fmla="*/ 74 h 88"/>
              <a:gd name="T44" fmla="*/ 41 w 87"/>
              <a:gd name="T45" fmla="*/ 61 h 88"/>
              <a:gd name="T46" fmla="*/ 41 w 87"/>
              <a:gd name="T47" fmla="*/ 61 h 88"/>
              <a:gd name="T48" fmla="*/ 81 w 87"/>
              <a:gd name="T49" fmla="*/ 22 h 88"/>
              <a:gd name="T50" fmla="*/ 81 w 87"/>
              <a:gd name="T51" fmla="*/ 17 h 88"/>
              <a:gd name="T52" fmla="*/ 86 w 87"/>
              <a:gd name="T53" fmla="*/ 11 h 88"/>
              <a:gd name="T54" fmla="*/ 86 w 87"/>
              <a:gd name="T55" fmla="*/ 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7" h="88">
                <a:moveTo>
                  <a:pt x="0" y="88"/>
                </a:moveTo>
                <a:cubicBezTo>
                  <a:pt x="0" y="88"/>
                  <a:pt x="0" y="88"/>
                  <a:pt x="0" y="88"/>
                </a:cubicBezTo>
                <a:cubicBezTo>
                  <a:pt x="12" y="64"/>
                  <a:pt x="12" y="64"/>
                  <a:pt x="12" y="64"/>
                </a:cubicBezTo>
                <a:cubicBezTo>
                  <a:pt x="24" y="77"/>
                  <a:pt x="24" y="77"/>
                  <a:pt x="24" y="77"/>
                </a:cubicBezTo>
                <a:cubicBezTo>
                  <a:pt x="0" y="88"/>
                  <a:pt x="0" y="88"/>
                  <a:pt x="0" y="88"/>
                </a:cubicBezTo>
                <a:close/>
                <a:moveTo>
                  <a:pt x="86" y="6"/>
                </a:moveTo>
                <a:cubicBezTo>
                  <a:pt x="81" y="1"/>
                  <a:pt x="81" y="1"/>
                  <a:pt x="81" y="1"/>
                </a:cubicBezTo>
                <a:cubicBezTo>
                  <a:pt x="80" y="0"/>
                  <a:pt x="77" y="0"/>
                  <a:pt x="76" y="1"/>
                </a:cubicBezTo>
                <a:cubicBezTo>
                  <a:pt x="70" y="6"/>
                  <a:pt x="70" y="6"/>
                  <a:pt x="70" y="6"/>
                </a:cubicBezTo>
                <a:cubicBezTo>
                  <a:pt x="69" y="5"/>
                  <a:pt x="67" y="5"/>
                  <a:pt x="66" y="6"/>
                </a:cubicBezTo>
                <a:cubicBezTo>
                  <a:pt x="64" y="8"/>
                  <a:pt x="64" y="8"/>
                  <a:pt x="64" y="8"/>
                </a:cubicBezTo>
                <a:cubicBezTo>
                  <a:pt x="57" y="8"/>
                  <a:pt x="57" y="8"/>
                  <a:pt x="57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53" y="12"/>
                  <a:pt x="53" y="12"/>
                  <a:pt x="53" y="12"/>
                </a:cubicBezTo>
                <a:cubicBezTo>
                  <a:pt x="60" y="12"/>
                  <a:pt x="60" y="12"/>
                  <a:pt x="60" y="12"/>
                </a:cubicBezTo>
                <a:cubicBezTo>
                  <a:pt x="58" y="14"/>
                  <a:pt x="58" y="14"/>
                  <a:pt x="58" y="14"/>
                </a:cubicBezTo>
                <a:cubicBezTo>
                  <a:pt x="26" y="46"/>
                  <a:pt x="26" y="46"/>
                  <a:pt x="26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29" y="74"/>
                  <a:pt x="29" y="74"/>
                  <a:pt x="29" y="74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81" y="22"/>
                  <a:pt x="81" y="22"/>
                  <a:pt x="81" y="22"/>
                </a:cubicBezTo>
                <a:cubicBezTo>
                  <a:pt x="83" y="21"/>
                  <a:pt x="83" y="18"/>
                  <a:pt x="81" y="17"/>
                </a:cubicBezTo>
                <a:cubicBezTo>
                  <a:pt x="86" y="11"/>
                  <a:pt x="86" y="11"/>
                  <a:pt x="86" y="11"/>
                </a:cubicBezTo>
                <a:cubicBezTo>
                  <a:pt x="87" y="10"/>
                  <a:pt x="87" y="7"/>
                  <a:pt x="86" y="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03" name="Freeform 33"/>
          <p:cNvSpPr>
            <a:spLocks noChangeAspect="1" noEditPoints="1"/>
          </p:cNvSpPr>
          <p:nvPr/>
        </p:nvSpPr>
        <p:spPr bwMode="auto">
          <a:xfrm>
            <a:off x="6383716" y="5435473"/>
            <a:ext cx="250364" cy="301752"/>
          </a:xfrm>
          <a:custGeom>
            <a:avLst/>
            <a:gdLst>
              <a:gd name="T0" fmla="*/ 2029 w 4112"/>
              <a:gd name="T1" fmla="*/ 1641 h 4955"/>
              <a:gd name="T2" fmla="*/ 1839 w 4112"/>
              <a:gd name="T3" fmla="*/ 1883 h 4955"/>
              <a:gd name="T4" fmla="*/ 1593 w 4112"/>
              <a:gd name="T5" fmla="*/ 2224 h 4955"/>
              <a:gd name="T6" fmla="*/ 1354 w 4112"/>
              <a:gd name="T7" fmla="*/ 2612 h 4955"/>
              <a:gd name="T8" fmla="*/ 1223 w 4112"/>
              <a:gd name="T9" fmla="*/ 2938 h 4955"/>
              <a:gd name="T10" fmla="*/ 1259 w 4112"/>
              <a:gd name="T11" fmla="*/ 3290 h 4955"/>
              <a:gd name="T12" fmla="*/ 1537 w 4112"/>
              <a:gd name="T13" fmla="*/ 3677 h 4955"/>
              <a:gd name="T14" fmla="*/ 2000 w 4112"/>
              <a:gd name="T15" fmla="*/ 3861 h 4955"/>
              <a:gd name="T16" fmla="*/ 2502 w 4112"/>
              <a:gd name="T17" fmla="*/ 3766 h 4955"/>
              <a:gd name="T18" fmla="*/ 2851 w 4112"/>
              <a:gd name="T19" fmla="*/ 3437 h 4955"/>
              <a:gd name="T20" fmla="*/ 2956 w 4112"/>
              <a:gd name="T21" fmla="*/ 3046 h 4955"/>
              <a:gd name="T22" fmla="*/ 2931 w 4112"/>
              <a:gd name="T23" fmla="*/ 2849 h 4955"/>
              <a:gd name="T24" fmla="*/ 2758 w 4112"/>
              <a:gd name="T25" fmla="*/ 2495 h 4955"/>
              <a:gd name="T26" fmla="*/ 2523 w 4112"/>
              <a:gd name="T27" fmla="*/ 2138 h 4955"/>
              <a:gd name="T28" fmla="*/ 2290 w 4112"/>
              <a:gd name="T29" fmla="*/ 1821 h 4955"/>
              <a:gd name="T30" fmla="*/ 2126 w 4112"/>
              <a:gd name="T31" fmla="*/ 1612 h 4955"/>
              <a:gd name="T32" fmla="*/ 1890 w 4112"/>
              <a:gd name="T33" fmla="*/ 389 h 4955"/>
              <a:gd name="T34" fmla="*/ 1015 w 4112"/>
              <a:gd name="T35" fmla="*/ 459 h 4955"/>
              <a:gd name="T36" fmla="*/ 539 w 4112"/>
              <a:gd name="T37" fmla="*/ 559 h 4955"/>
              <a:gd name="T38" fmla="*/ 390 w 4112"/>
              <a:gd name="T39" fmla="*/ 605 h 4955"/>
              <a:gd name="T40" fmla="*/ 539 w 4112"/>
              <a:gd name="T41" fmla="*/ 650 h 4955"/>
              <a:gd name="T42" fmla="*/ 1015 w 4112"/>
              <a:gd name="T43" fmla="*/ 750 h 4955"/>
              <a:gd name="T44" fmla="*/ 1890 w 4112"/>
              <a:gd name="T45" fmla="*/ 820 h 4955"/>
              <a:gd name="T46" fmla="*/ 2832 w 4112"/>
              <a:gd name="T47" fmla="*/ 784 h 4955"/>
              <a:gd name="T48" fmla="*/ 3464 w 4112"/>
              <a:gd name="T49" fmla="*/ 676 h 4955"/>
              <a:gd name="T50" fmla="*/ 3707 w 4112"/>
              <a:gd name="T51" fmla="*/ 614 h 4955"/>
              <a:gd name="T52" fmla="*/ 3655 w 4112"/>
              <a:gd name="T53" fmla="*/ 580 h 4955"/>
              <a:gd name="T54" fmla="*/ 3331 w 4112"/>
              <a:gd name="T55" fmla="*/ 503 h 4955"/>
              <a:gd name="T56" fmla="*/ 2538 w 4112"/>
              <a:gd name="T57" fmla="*/ 402 h 4955"/>
              <a:gd name="T58" fmla="*/ 2400 w 4112"/>
              <a:gd name="T59" fmla="*/ 6 h 4955"/>
              <a:gd name="T60" fmla="*/ 3293 w 4112"/>
              <a:gd name="T61" fmla="*/ 100 h 4955"/>
              <a:gd name="T62" fmla="*/ 3833 w 4112"/>
              <a:gd name="T63" fmla="*/ 266 h 4955"/>
              <a:gd name="T64" fmla="*/ 4093 w 4112"/>
              <a:gd name="T65" fmla="*/ 508 h 4955"/>
              <a:gd name="T66" fmla="*/ 4040 w 4112"/>
              <a:gd name="T67" fmla="*/ 789 h 4955"/>
              <a:gd name="T68" fmla="*/ 3768 w 4112"/>
              <a:gd name="T69" fmla="*/ 1958 h 4955"/>
              <a:gd name="T70" fmla="*/ 4072 w 4112"/>
              <a:gd name="T71" fmla="*/ 2179 h 4955"/>
              <a:gd name="T72" fmla="*/ 4072 w 4112"/>
              <a:gd name="T73" fmla="*/ 2452 h 4955"/>
              <a:gd name="T74" fmla="*/ 3768 w 4112"/>
              <a:gd name="T75" fmla="*/ 2673 h 4955"/>
              <a:gd name="T76" fmla="*/ 4040 w 4112"/>
              <a:gd name="T77" fmla="*/ 4181 h 4955"/>
              <a:gd name="T78" fmla="*/ 4093 w 4112"/>
              <a:gd name="T79" fmla="*/ 4457 h 4955"/>
              <a:gd name="T80" fmla="*/ 3833 w 4112"/>
              <a:gd name="T81" fmla="*/ 4696 h 4955"/>
              <a:gd name="T82" fmla="*/ 3292 w 4112"/>
              <a:gd name="T83" fmla="*/ 4857 h 4955"/>
              <a:gd name="T84" fmla="*/ 2400 w 4112"/>
              <a:gd name="T85" fmla="*/ 4949 h 4955"/>
              <a:gd name="T86" fmla="*/ 1390 w 4112"/>
              <a:gd name="T87" fmla="*/ 4929 h 4955"/>
              <a:gd name="T88" fmla="*/ 603 w 4112"/>
              <a:gd name="T89" fmla="*/ 4811 h 4955"/>
              <a:gd name="T90" fmla="*/ 161 w 4112"/>
              <a:gd name="T91" fmla="*/ 4626 h 4955"/>
              <a:gd name="T92" fmla="*/ 0 w 4112"/>
              <a:gd name="T93" fmla="*/ 4363 h 4955"/>
              <a:gd name="T94" fmla="*/ 166 w 4112"/>
              <a:gd name="T95" fmla="*/ 4097 h 4955"/>
              <a:gd name="T96" fmla="*/ 225 w 4112"/>
              <a:gd name="T97" fmla="*/ 2615 h 4955"/>
              <a:gd name="T98" fmla="*/ 5 w 4112"/>
              <a:gd name="T99" fmla="*/ 2365 h 4955"/>
              <a:gd name="T100" fmla="*/ 116 w 4112"/>
              <a:gd name="T101" fmla="*/ 2092 h 4955"/>
              <a:gd name="T102" fmla="*/ 289 w 4112"/>
              <a:gd name="T103" fmla="*/ 948 h 4955"/>
              <a:gd name="T104" fmla="*/ 20 w 4112"/>
              <a:gd name="T105" fmla="*/ 703 h 4955"/>
              <a:gd name="T106" fmla="*/ 74 w 4112"/>
              <a:gd name="T107" fmla="*/ 419 h 4955"/>
              <a:gd name="T108" fmla="*/ 427 w 4112"/>
              <a:gd name="T109" fmla="*/ 202 h 4955"/>
              <a:gd name="T110" fmla="*/ 1091 w 4112"/>
              <a:gd name="T111" fmla="*/ 58 h 4955"/>
              <a:gd name="T112" fmla="*/ 2056 w 4112"/>
              <a:gd name="T113" fmla="*/ 0 h 4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12" h="4955">
                <a:moveTo>
                  <a:pt x="2089" y="1567"/>
                </a:moveTo>
                <a:lnTo>
                  <a:pt x="2086" y="1570"/>
                </a:lnTo>
                <a:lnTo>
                  <a:pt x="2078" y="1579"/>
                </a:lnTo>
                <a:lnTo>
                  <a:pt x="2066" y="1594"/>
                </a:lnTo>
                <a:lnTo>
                  <a:pt x="2048" y="1615"/>
                </a:lnTo>
                <a:lnTo>
                  <a:pt x="2029" y="1641"/>
                </a:lnTo>
                <a:lnTo>
                  <a:pt x="2003" y="1671"/>
                </a:lnTo>
                <a:lnTo>
                  <a:pt x="1976" y="1705"/>
                </a:lnTo>
                <a:lnTo>
                  <a:pt x="1946" y="1745"/>
                </a:lnTo>
                <a:lnTo>
                  <a:pt x="1913" y="1788"/>
                </a:lnTo>
                <a:lnTo>
                  <a:pt x="1877" y="1833"/>
                </a:lnTo>
                <a:lnTo>
                  <a:pt x="1839" y="1883"/>
                </a:lnTo>
                <a:lnTo>
                  <a:pt x="1800" y="1935"/>
                </a:lnTo>
                <a:lnTo>
                  <a:pt x="1760" y="1990"/>
                </a:lnTo>
                <a:lnTo>
                  <a:pt x="1719" y="2045"/>
                </a:lnTo>
                <a:lnTo>
                  <a:pt x="1677" y="2104"/>
                </a:lnTo>
                <a:lnTo>
                  <a:pt x="1635" y="2164"/>
                </a:lnTo>
                <a:lnTo>
                  <a:pt x="1593" y="2224"/>
                </a:lnTo>
                <a:lnTo>
                  <a:pt x="1552" y="2286"/>
                </a:lnTo>
                <a:lnTo>
                  <a:pt x="1511" y="2347"/>
                </a:lnTo>
                <a:lnTo>
                  <a:pt x="1472" y="2409"/>
                </a:lnTo>
                <a:lnTo>
                  <a:pt x="1435" y="2470"/>
                </a:lnTo>
                <a:lnTo>
                  <a:pt x="1393" y="2541"/>
                </a:lnTo>
                <a:lnTo>
                  <a:pt x="1354" y="2612"/>
                </a:lnTo>
                <a:lnTo>
                  <a:pt x="1319" y="2667"/>
                </a:lnTo>
                <a:lnTo>
                  <a:pt x="1290" y="2726"/>
                </a:lnTo>
                <a:lnTo>
                  <a:pt x="1265" y="2786"/>
                </a:lnTo>
                <a:lnTo>
                  <a:pt x="1245" y="2849"/>
                </a:lnTo>
                <a:lnTo>
                  <a:pt x="1232" y="2896"/>
                </a:lnTo>
                <a:lnTo>
                  <a:pt x="1223" y="2938"/>
                </a:lnTo>
                <a:lnTo>
                  <a:pt x="1217" y="2979"/>
                </a:lnTo>
                <a:lnTo>
                  <a:pt x="1217" y="3015"/>
                </a:lnTo>
                <a:lnTo>
                  <a:pt x="1220" y="3046"/>
                </a:lnTo>
                <a:lnTo>
                  <a:pt x="1224" y="3130"/>
                </a:lnTo>
                <a:lnTo>
                  <a:pt x="1238" y="3211"/>
                </a:lnTo>
                <a:lnTo>
                  <a:pt x="1259" y="3290"/>
                </a:lnTo>
                <a:lnTo>
                  <a:pt x="1289" y="3365"/>
                </a:lnTo>
                <a:lnTo>
                  <a:pt x="1325" y="3437"/>
                </a:lnTo>
                <a:lnTo>
                  <a:pt x="1369" y="3505"/>
                </a:lnTo>
                <a:lnTo>
                  <a:pt x="1418" y="3566"/>
                </a:lnTo>
                <a:lnTo>
                  <a:pt x="1475" y="3625"/>
                </a:lnTo>
                <a:lnTo>
                  <a:pt x="1537" y="3677"/>
                </a:lnTo>
                <a:lnTo>
                  <a:pt x="1603" y="3726"/>
                </a:lnTo>
                <a:lnTo>
                  <a:pt x="1675" y="3766"/>
                </a:lnTo>
                <a:lnTo>
                  <a:pt x="1751" y="3801"/>
                </a:lnTo>
                <a:lnTo>
                  <a:pt x="1830" y="3828"/>
                </a:lnTo>
                <a:lnTo>
                  <a:pt x="1913" y="3849"/>
                </a:lnTo>
                <a:lnTo>
                  <a:pt x="2000" y="3861"/>
                </a:lnTo>
                <a:lnTo>
                  <a:pt x="2089" y="3865"/>
                </a:lnTo>
                <a:lnTo>
                  <a:pt x="2178" y="3861"/>
                </a:lnTo>
                <a:lnTo>
                  <a:pt x="2263" y="3849"/>
                </a:lnTo>
                <a:lnTo>
                  <a:pt x="2346" y="3828"/>
                </a:lnTo>
                <a:lnTo>
                  <a:pt x="2426" y="3801"/>
                </a:lnTo>
                <a:lnTo>
                  <a:pt x="2502" y="3766"/>
                </a:lnTo>
                <a:lnTo>
                  <a:pt x="2573" y="3726"/>
                </a:lnTo>
                <a:lnTo>
                  <a:pt x="2641" y="3677"/>
                </a:lnTo>
                <a:lnTo>
                  <a:pt x="2702" y="3625"/>
                </a:lnTo>
                <a:lnTo>
                  <a:pt x="2758" y="3566"/>
                </a:lnTo>
                <a:lnTo>
                  <a:pt x="2807" y="3505"/>
                </a:lnTo>
                <a:lnTo>
                  <a:pt x="2851" y="3437"/>
                </a:lnTo>
                <a:lnTo>
                  <a:pt x="2889" y="3365"/>
                </a:lnTo>
                <a:lnTo>
                  <a:pt x="2917" y="3290"/>
                </a:lnTo>
                <a:lnTo>
                  <a:pt x="2938" y="3211"/>
                </a:lnTo>
                <a:lnTo>
                  <a:pt x="2952" y="3130"/>
                </a:lnTo>
                <a:lnTo>
                  <a:pt x="2956" y="3046"/>
                </a:lnTo>
                <a:lnTo>
                  <a:pt x="2956" y="3046"/>
                </a:lnTo>
                <a:lnTo>
                  <a:pt x="2956" y="3046"/>
                </a:lnTo>
                <a:lnTo>
                  <a:pt x="2961" y="3015"/>
                </a:lnTo>
                <a:lnTo>
                  <a:pt x="2959" y="2979"/>
                </a:lnTo>
                <a:lnTo>
                  <a:pt x="2955" y="2938"/>
                </a:lnTo>
                <a:lnTo>
                  <a:pt x="2944" y="2896"/>
                </a:lnTo>
                <a:lnTo>
                  <a:pt x="2931" y="2849"/>
                </a:lnTo>
                <a:lnTo>
                  <a:pt x="2911" y="2786"/>
                </a:lnTo>
                <a:lnTo>
                  <a:pt x="2887" y="2726"/>
                </a:lnTo>
                <a:lnTo>
                  <a:pt x="2857" y="2667"/>
                </a:lnTo>
                <a:lnTo>
                  <a:pt x="2824" y="2612"/>
                </a:lnTo>
                <a:lnTo>
                  <a:pt x="2791" y="2555"/>
                </a:lnTo>
                <a:lnTo>
                  <a:pt x="2758" y="2495"/>
                </a:lnTo>
                <a:lnTo>
                  <a:pt x="2722" y="2436"/>
                </a:lnTo>
                <a:lnTo>
                  <a:pt x="2684" y="2376"/>
                </a:lnTo>
                <a:lnTo>
                  <a:pt x="2645" y="2316"/>
                </a:lnTo>
                <a:lnTo>
                  <a:pt x="2605" y="2256"/>
                </a:lnTo>
                <a:lnTo>
                  <a:pt x="2564" y="2195"/>
                </a:lnTo>
                <a:lnTo>
                  <a:pt x="2523" y="2138"/>
                </a:lnTo>
                <a:lnTo>
                  <a:pt x="2483" y="2080"/>
                </a:lnTo>
                <a:lnTo>
                  <a:pt x="2442" y="2024"/>
                </a:lnTo>
                <a:lnTo>
                  <a:pt x="2403" y="1970"/>
                </a:lnTo>
                <a:lnTo>
                  <a:pt x="2364" y="1917"/>
                </a:lnTo>
                <a:lnTo>
                  <a:pt x="2326" y="1868"/>
                </a:lnTo>
                <a:lnTo>
                  <a:pt x="2290" y="1821"/>
                </a:lnTo>
                <a:lnTo>
                  <a:pt x="2256" y="1778"/>
                </a:lnTo>
                <a:lnTo>
                  <a:pt x="2224" y="1736"/>
                </a:lnTo>
                <a:lnTo>
                  <a:pt x="2196" y="1699"/>
                </a:lnTo>
                <a:lnTo>
                  <a:pt x="2169" y="1666"/>
                </a:lnTo>
                <a:lnTo>
                  <a:pt x="2146" y="1636"/>
                </a:lnTo>
                <a:lnTo>
                  <a:pt x="2126" y="1612"/>
                </a:lnTo>
                <a:lnTo>
                  <a:pt x="2110" y="1593"/>
                </a:lnTo>
                <a:lnTo>
                  <a:pt x="2098" y="1579"/>
                </a:lnTo>
                <a:lnTo>
                  <a:pt x="2090" y="1570"/>
                </a:lnTo>
                <a:lnTo>
                  <a:pt x="2089" y="1567"/>
                </a:lnTo>
                <a:close/>
                <a:moveTo>
                  <a:pt x="2056" y="387"/>
                </a:moveTo>
                <a:lnTo>
                  <a:pt x="1890" y="389"/>
                </a:lnTo>
                <a:lnTo>
                  <a:pt x="1729" y="393"/>
                </a:lnTo>
                <a:lnTo>
                  <a:pt x="1575" y="402"/>
                </a:lnTo>
                <a:lnTo>
                  <a:pt x="1424" y="413"/>
                </a:lnTo>
                <a:lnTo>
                  <a:pt x="1280" y="425"/>
                </a:lnTo>
                <a:lnTo>
                  <a:pt x="1143" y="441"/>
                </a:lnTo>
                <a:lnTo>
                  <a:pt x="1015" y="459"/>
                </a:lnTo>
                <a:lnTo>
                  <a:pt x="894" y="480"/>
                </a:lnTo>
                <a:lnTo>
                  <a:pt x="782" y="503"/>
                </a:lnTo>
                <a:lnTo>
                  <a:pt x="712" y="518"/>
                </a:lnTo>
                <a:lnTo>
                  <a:pt x="648" y="533"/>
                </a:lnTo>
                <a:lnTo>
                  <a:pt x="590" y="547"/>
                </a:lnTo>
                <a:lnTo>
                  <a:pt x="539" y="559"/>
                </a:lnTo>
                <a:lnTo>
                  <a:pt x="495" y="571"/>
                </a:lnTo>
                <a:lnTo>
                  <a:pt x="458" y="580"/>
                </a:lnTo>
                <a:lnTo>
                  <a:pt x="429" y="589"/>
                </a:lnTo>
                <a:lnTo>
                  <a:pt x="406" y="595"/>
                </a:lnTo>
                <a:lnTo>
                  <a:pt x="394" y="601"/>
                </a:lnTo>
                <a:lnTo>
                  <a:pt x="390" y="605"/>
                </a:lnTo>
                <a:lnTo>
                  <a:pt x="394" y="608"/>
                </a:lnTo>
                <a:lnTo>
                  <a:pt x="406" y="614"/>
                </a:lnTo>
                <a:lnTo>
                  <a:pt x="429" y="620"/>
                </a:lnTo>
                <a:lnTo>
                  <a:pt x="458" y="629"/>
                </a:lnTo>
                <a:lnTo>
                  <a:pt x="495" y="640"/>
                </a:lnTo>
                <a:lnTo>
                  <a:pt x="539" y="650"/>
                </a:lnTo>
                <a:lnTo>
                  <a:pt x="590" y="662"/>
                </a:lnTo>
                <a:lnTo>
                  <a:pt x="648" y="676"/>
                </a:lnTo>
                <a:lnTo>
                  <a:pt x="712" y="691"/>
                </a:lnTo>
                <a:lnTo>
                  <a:pt x="782" y="706"/>
                </a:lnTo>
                <a:lnTo>
                  <a:pt x="894" y="728"/>
                </a:lnTo>
                <a:lnTo>
                  <a:pt x="1015" y="750"/>
                </a:lnTo>
                <a:lnTo>
                  <a:pt x="1143" y="768"/>
                </a:lnTo>
                <a:lnTo>
                  <a:pt x="1280" y="784"/>
                </a:lnTo>
                <a:lnTo>
                  <a:pt x="1424" y="798"/>
                </a:lnTo>
                <a:lnTo>
                  <a:pt x="1575" y="808"/>
                </a:lnTo>
                <a:lnTo>
                  <a:pt x="1729" y="816"/>
                </a:lnTo>
                <a:lnTo>
                  <a:pt x="1890" y="820"/>
                </a:lnTo>
                <a:lnTo>
                  <a:pt x="2056" y="822"/>
                </a:lnTo>
                <a:lnTo>
                  <a:pt x="2221" y="820"/>
                </a:lnTo>
                <a:lnTo>
                  <a:pt x="2382" y="816"/>
                </a:lnTo>
                <a:lnTo>
                  <a:pt x="2538" y="808"/>
                </a:lnTo>
                <a:lnTo>
                  <a:pt x="2689" y="798"/>
                </a:lnTo>
                <a:lnTo>
                  <a:pt x="2832" y="784"/>
                </a:lnTo>
                <a:lnTo>
                  <a:pt x="2968" y="768"/>
                </a:lnTo>
                <a:lnTo>
                  <a:pt x="3098" y="750"/>
                </a:lnTo>
                <a:lnTo>
                  <a:pt x="3219" y="728"/>
                </a:lnTo>
                <a:lnTo>
                  <a:pt x="3331" y="706"/>
                </a:lnTo>
                <a:lnTo>
                  <a:pt x="3401" y="691"/>
                </a:lnTo>
                <a:lnTo>
                  <a:pt x="3464" y="676"/>
                </a:lnTo>
                <a:lnTo>
                  <a:pt x="3523" y="662"/>
                </a:lnTo>
                <a:lnTo>
                  <a:pt x="3574" y="650"/>
                </a:lnTo>
                <a:lnTo>
                  <a:pt x="3618" y="640"/>
                </a:lnTo>
                <a:lnTo>
                  <a:pt x="3655" y="629"/>
                </a:lnTo>
                <a:lnTo>
                  <a:pt x="3684" y="620"/>
                </a:lnTo>
                <a:lnTo>
                  <a:pt x="3707" y="614"/>
                </a:lnTo>
                <a:lnTo>
                  <a:pt x="3719" y="608"/>
                </a:lnTo>
                <a:lnTo>
                  <a:pt x="3723" y="605"/>
                </a:lnTo>
                <a:lnTo>
                  <a:pt x="3719" y="601"/>
                </a:lnTo>
                <a:lnTo>
                  <a:pt x="3707" y="595"/>
                </a:lnTo>
                <a:lnTo>
                  <a:pt x="3684" y="589"/>
                </a:lnTo>
                <a:lnTo>
                  <a:pt x="3655" y="580"/>
                </a:lnTo>
                <a:lnTo>
                  <a:pt x="3618" y="571"/>
                </a:lnTo>
                <a:lnTo>
                  <a:pt x="3574" y="559"/>
                </a:lnTo>
                <a:lnTo>
                  <a:pt x="3523" y="547"/>
                </a:lnTo>
                <a:lnTo>
                  <a:pt x="3464" y="533"/>
                </a:lnTo>
                <a:lnTo>
                  <a:pt x="3401" y="518"/>
                </a:lnTo>
                <a:lnTo>
                  <a:pt x="3331" y="503"/>
                </a:lnTo>
                <a:lnTo>
                  <a:pt x="3219" y="480"/>
                </a:lnTo>
                <a:lnTo>
                  <a:pt x="3098" y="459"/>
                </a:lnTo>
                <a:lnTo>
                  <a:pt x="2968" y="441"/>
                </a:lnTo>
                <a:lnTo>
                  <a:pt x="2832" y="425"/>
                </a:lnTo>
                <a:lnTo>
                  <a:pt x="2689" y="413"/>
                </a:lnTo>
                <a:lnTo>
                  <a:pt x="2538" y="402"/>
                </a:lnTo>
                <a:lnTo>
                  <a:pt x="2382" y="393"/>
                </a:lnTo>
                <a:lnTo>
                  <a:pt x="2221" y="389"/>
                </a:lnTo>
                <a:lnTo>
                  <a:pt x="2056" y="387"/>
                </a:lnTo>
                <a:close/>
                <a:moveTo>
                  <a:pt x="2056" y="0"/>
                </a:moveTo>
                <a:lnTo>
                  <a:pt x="2230" y="1"/>
                </a:lnTo>
                <a:lnTo>
                  <a:pt x="2400" y="6"/>
                </a:lnTo>
                <a:lnTo>
                  <a:pt x="2564" y="15"/>
                </a:lnTo>
                <a:lnTo>
                  <a:pt x="2723" y="27"/>
                </a:lnTo>
                <a:lnTo>
                  <a:pt x="2877" y="40"/>
                </a:lnTo>
                <a:lnTo>
                  <a:pt x="3022" y="58"/>
                </a:lnTo>
                <a:lnTo>
                  <a:pt x="3162" y="78"/>
                </a:lnTo>
                <a:lnTo>
                  <a:pt x="3293" y="100"/>
                </a:lnTo>
                <a:lnTo>
                  <a:pt x="3415" y="124"/>
                </a:lnTo>
                <a:lnTo>
                  <a:pt x="3511" y="148"/>
                </a:lnTo>
                <a:lnTo>
                  <a:pt x="3601" y="174"/>
                </a:lnTo>
                <a:lnTo>
                  <a:pt x="3686" y="202"/>
                </a:lnTo>
                <a:lnTo>
                  <a:pt x="3762" y="232"/>
                </a:lnTo>
                <a:lnTo>
                  <a:pt x="3833" y="266"/>
                </a:lnTo>
                <a:lnTo>
                  <a:pt x="3896" y="300"/>
                </a:lnTo>
                <a:lnTo>
                  <a:pt x="3952" y="338"/>
                </a:lnTo>
                <a:lnTo>
                  <a:pt x="4000" y="377"/>
                </a:lnTo>
                <a:lnTo>
                  <a:pt x="4039" y="419"/>
                </a:lnTo>
                <a:lnTo>
                  <a:pt x="4070" y="462"/>
                </a:lnTo>
                <a:lnTo>
                  <a:pt x="4093" y="508"/>
                </a:lnTo>
                <a:lnTo>
                  <a:pt x="4108" y="556"/>
                </a:lnTo>
                <a:lnTo>
                  <a:pt x="4112" y="605"/>
                </a:lnTo>
                <a:lnTo>
                  <a:pt x="4108" y="653"/>
                </a:lnTo>
                <a:lnTo>
                  <a:pt x="4094" y="700"/>
                </a:lnTo>
                <a:lnTo>
                  <a:pt x="4072" y="745"/>
                </a:lnTo>
                <a:lnTo>
                  <a:pt x="4040" y="789"/>
                </a:lnTo>
                <a:lnTo>
                  <a:pt x="4001" y="831"/>
                </a:lnTo>
                <a:lnTo>
                  <a:pt x="3955" y="870"/>
                </a:lnTo>
                <a:lnTo>
                  <a:pt x="3899" y="906"/>
                </a:lnTo>
                <a:lnTo>
                  <a:pt x="3837" y="942"/>
                </a:lnTo>
                <a:lnTo>
                  <a:pt x="3768" y="973"/>
                </a:lnTo>
                <a:lnTo>
                  <a:pt x="3768" y="1958"/>
                </a:lnTo>
                <a:lnTo>
                  <a:pt x="3837" y="1990"/>
                </a:lnTo>
                <a:lnTo>
                  <a:pt x="3899" y="2023"/>
                </a:lnTo>
                <a:lnTo>
                  <a:pt x="3955" y="2059"/>
                </a:lnTo>
                <a:lnTo>
                  <a:pt x="4001" y="2096"/>
                </a:lnTo>
                <a:lnTo>
                  <a:pt x="4040" y="2137"/>
                </a:lnTo>
                <a:lnTo>
                  <a:pt x="4072" y="2179"/>
                </a:lnTo>
                <a:lnTo>
                  <a:pt x="4094" y="2222"/>
                </a:lnTo>
                <a:lnTo>
                  <a:pt x="4108" y="2269"/>
                </a:lnTo>
                <a:lnTo>
                  <a:pt x="4112" y="2316"/>
                </a:lnTo>
                <a:lnTo>
                  <a:pt x="4108" y="2364"/>
                </a:lnTo>
                <a:lnTo>
                  <a:pt x="4094" y="2409"/>
                </a:lnTo>
                <a:lnTo>
                  <a:pt x="4072" y="2452"/>
                </a:lnTo>
                <a:lnTo>
                  <a:pt x="4040" y="2495"/>
                </a:lnTo>
                <a:lnTo>
                  <a:pt x="4001" y="2535"/>
                </a:lnTo>
                <a:lnTo>
                  <a:pt x="3955" y="2573"/>
                </a:lnTo>
                <a:lnTo>
                  <a:pt x="3899" y="2609"/>
                </a:lnTo>
                <a:lnTo>
                  <a:pt x="3837" y="2642"/>
                </a:lnTo>
                <a:lnTo>
                  <a:pt x="3768" y="2673"/>
                </a:lnTo>
                <a:lnTo>
                  <a:pt x="3768" y="3999"/>
                </a:lnTo>
                <a:lnTo>
                  <a:pt x="3837" y="4031"/>
                </a:lnTo>
                <a:lnTo>
                  <a:pt x="3899" y="4065"/>
                </a:lnTo>
                <a:lnTo>
                  <a:pt x="3955" y="4103"/>
                </a:lnTo>
                <a:lnTo>
                  <a:pt x="4001" y="4140"/>
                </a:lnTo>
                <a:lnTo>
                  <a:pt x="4040" y="4181"/>
                </a:lnTo>
                <a:lnTo>
                  <a:pt x="4072" y="4225"/>
                </a:lnTo>
                <a:lnTo>
                  <a:pt x="4094" y="4268"/>
                </a:lnTo>
                <a:lnTo>
                  <a:pt x="4108" y="4315"/>
                </a:lnTo>
                <a:lnTo>
                  <a:pt x="4112" y="4363"/>
                </a:lnTo>
                <a:lnTo>
                  <a:pt x="4108" y="4411"/>
                </a:lnTo>
                <a:lnTo>
                  <a:pt x="4093" y="4457"/>
                </a:lnTo>
                <a:lnTo>
                  <a:pt x="4070" y="4503"/>
                </a:lnTo>
                <a:lnTo>
                  <a:pt x="4039" y="4546"/>
                </a:lnTo>
                <a:lnTo>
                  <a:pt x="4000" y="4587"/>
                </a:lnTo>
                <a:lnTo>
                  <a:pt x="3952" y="4626"/>
                </a:lnTo>
                <a:lnTo>
                  <a:pt x="3896" y="4662"/>
                </a:lnTo>
                <a:lnTo>
                  <a:pt x="3833" y="4696"/>
                </a:lnTo>
                <a:lnTo>
                  <a:pt x="3762" y="4728"/>
                </a:lnTo>
                <a:lnTo>
                  <a:pt x="3684" y="4758"/>
                </a:lnTo>
                <a:lnTo>
                  <a:pt x="3600" y="4787"/>
                </a:lnTo>
                <a:lnTo>
                  <a:pt x="3510" y="4811"/>
                </a:lnTo>
                <a:lnTo>
                  <a:pt x="3413" y="4833"/>
                </a:lnTo>
                <a:lnTo>
                  <a:pt x="3292" y="4857"/>
                </a:lnTo>
                <a:lnTo>
                  <a:pt x="3161" y="4880"/>
                </a:lnTo>
                <a:lnTo>
                  <a:pt x="3022" y="4898"/>
                </a:lnTo>
                <a:lnTo>
                  <a:pt x="2877" y="4916"/>
                </a:lnTo>
                <a:lnTo>
                  <a:pt x="2723" y="4929"/>
                </a:lnTo>
                <a:lnTo>
                  <a:pt x="2564" y="4940"/>
                </a:lnTo>
                <a:lnTo>
                  <a:pt x="2400" y="4949"/>
                </a:lnTo>
                <a:lnTo>
                  <a:pt x="2230" y="4953"/>
                </a:lnTo>
                <a:lnTo>
                  <a:pt x="2056" y="4955"/>
                </a:lnTo>
                <a:lnTo>
                  <a:pt x="1883" y="4953"/>
                </a:lnTo>
                <a:lnTo>
                  <a:pt x="1713" y="4949"/>
                </a:lnTo>
                <a:lnTo>
                  <a:pt x="1549" y="4940"/>
                </a:lnTo>
                <a:lnTo>
                  <a:pt x="1390" y="4929"/>
                </a:lnTo>
                <a:lnTo>
                  <a:pt x="1236" y="4916"/>
                </a:lnTo>
                <a:lnTo>
                  <a:pt x="1091" y="4898"/>
                </a:lnTo>
                <a:lnTo>
                  <a:pt x="952" y="4880"/>
                </a:lnTo>
                <a:lnTo>
                  <a:pt x="821" y="4857"/>
                </a:lnTo>
                <a:lnTo>
                  <a:pt x="700" y="4833"/>
                </a:lnTo>
                <a:lnTo>
                  <a:pt x="603" y="4811"/>
                </a:lnTo>
                <a:lnTo>
                  <a:pt x="513" y="4787"/>
                </a:lnTo>
                <a:lnTo>
                  <a:pt x="429" y="4758"/>
                </a:lnTo>
                <a:lnTo>
                  <a:pt x="351" y="4728"/>
                </a:lnTo>
                <a:lnTo>
                  <a:pt x="280" y="4696"/>
                </a:lnTo>
                <a:lnTo>
                  <a:pt x="217" y="4662"/>
                </a:lnTo>
                <a:lnTo>
                  <a:pt x="161" y="4626"/>
                </a:lnTo>
                <a:lnTo>
                  <a:pt x="113" y="4587"/>
                </a:lnTo>
                <a:lnTo>
                  <a:pt x="74" y="4546"/>
                </a:lnTo>
                <a:lnTo>
                  <a:pt x="43" y="4503"/>
                </a:lnTo>
                <a:lnTo>
                  <a:pt x="19" y="4457"/>
                </a:lnTo>
                <a:lnTo>
                  <a:pt x="5" y="4411"/>
                </a:lnTo>
                <a:lnTo>
                  <a:pt x="0" y="4363"/>
                </a:lnTo>
                <a:lnTo>
                  <a:pt x="5" y="4313"/>
                </a:lnTo>
                <a:lnTo>
                  <a:pt x="20" y="4267"/>
                </a:lnTo>
                <a:lnTo>
                  <a:pt x="44" y="4220"/>
                </a:lnTo>
                <a:lnTo>
                  <a:pt x="76" y="4176"/>
                </a:lnTo>
                <a:lnTo>
                  <a:pt x="116" y="4136"/>
                </a:lnTo>
                <a:lnTo>
                  <a:pt x="166" y="4097"/>
                </a:lnTo>
                <a:lnTo>
                  <a:pt x="225" y="4059"/>
                </a:lnTo>
                <a:lnTo>
                  <a:pt x="289" y="4025"/>
                </a:lnTo>
                <a:lnTo>
                  <a:pt x="361" y="3993"/>
                </a:lnTo>
                <a:lnTo>
                  <a:pt x="361" y="2681"/>
                </a:lnTo>
                <a:lnTo>
                  <a:pt x="289" y="2649"/>
                </a:lnTo>
                <a:lnTo>
                  <a:pt x="225" y="2615"/>
                </a:lnTo>
                <a:lnTo>
                  <a:pt x="166" y="2579"/>
                </a:lnTo>
                <a:lnTo>
                  <a:pt x="116" y="2540"/>
                </a:lnTo>
                <a:lnTo>
                  <a:pt x="76" y="2499"/>
                </a:lnTo>
                <a:lnTo>
                  <a:pt x="44" y="2457"/>
                </a:lnTo>
                <a:lnTo>
                  <a:pt x="20" y="2412"/>
                </a:lnTo>
                <a:lnTo>
                  <a:pt x="5" y="2365"/>
                </a:lnTo>
                <a:lnTo>
                  <a:pt x="0" y="2316"/>
                </a:lnTo>
                <a:lnTo>
                  <a:pt x="5" y="2268"/>
                </a:lnTo>
                <a:lnTo>
                  <a:pt x="20" y="2221"/>
                </a:lnTo>
                <a:lnTo>
                  <a:pt x="44" y="2176"/>
                </a:lnTo>
                <a:lnTo>
                  <a:pt x="76" y="2132"/>
                </a:lnTo>
                <a:lnTo>
                  <a:pt x="116" y="2092"/>
                </a:lnTo>
                <a:lnTo>
                  <a:pt x="166" y="2054"/>
                </a:lnTo>
                <a:lnTo>
                  <a:pt x="225" y="2017"/>
                </a:lnTo>
                <a:lnTo>
                  <a:pt x="289" y="1984"/>
                </a:lnTo>
                <a:lnTo>
                  <a:pt x="361" y="1952"/>
                </a:lnTo>
                <a:lnTo>
                  <a:pt x="361" y="981"/>
                </a:lnTo>
                <a:lnTo>
                  <a:pt x="289" y="948"/>
                </a:lnTo>
                <a:lnTo>
                  <a:pt x="225" y="913"/>
                </a:lnTo>
                <a:lnTo>
                  <a:pt x="166" y="876"/>
                </a:lnTo>
                <a:lnTo>
                  <a:pt x="116" y="835"/>
                </a:lnTo>
                <a:lnTo>
                  <a:pt x="76" y="793"/>
                </a:lnTo>
                <a:lnTo>
                  <a:pt x="44" y="750"/>
                </a:lnTo>
                <a:lnTo>
                  <a:pt x="20" y="703"/>
                </a:lnTo>
                <a:lnTo>
                  <a:pt x="5" y="655"/>
                </a:lnTo>
                <a:lnTo>
                  <a:pt x="0" y="605"/>
                </a:lnTo>
                <a:lnTo>
                  <a:pt x="5" y="556"/>
                </a:lnTo>
                <a:lnTo>
                  <a:pt x="19" y="508"/>
                </a:lnTo>
                <a:lnTo>
                  <a:pt x="43" y="462"/>
                </a:lnTo>
                <a:lnTo>
                  <a:pt x="74" y="419"/>
                </a:lnTo>
                <a:lnTo>
                  <a:pt x="113" y="377"/>
                </a:lnTo>
                <a:lnTo>
                  <a:pt x="161" y="338"/>
                </a:lnTo>
                <a:lnTo>
                  <a:pt x="217" y="300"/>
                </a:lnTo>
                <a:lnTo>
                  <a:pt x="280" y="266"/>
                </a:lnTo>
                <a:lnTo>
                  <a:pt x="351" y="232"/>
                </a:lnTo>
                <a:lnTo>
                  <a:pt x="427" y="202"/>
                </a:lnTo>
                <a:lnTo>
                  <a:pt x="512" y="174"/>
                </a:lnTo>
                <a:lnTo>
                  <a:pt x="602" y="148"/>
                </a:lnTo>
                <a:lnTo>
                  <a:pt x="698" y="124"/>
                </a:lnTo>
                <a:lnTo>
                  <a:pt x="820" y="100"/>
                </a:lnTo>
                <a:lnTo>
                  <a:pt x="951" y="78"/>
                </a:lnTo>
                <a:lnTo>
                  <a:pt x="1091" y="58"/>
                </a:lnTo>
                <a:lnTo>
                  <a:pt x="1236" y="40"/>
                </a:lnTo>
                <a:lnTo>
                  <a:pt x="1390" y="27"/>
                </a:lnTo>
                <a:lnTo>
                  <a:pt x="1549" y="15"/>
                </a:lnTo>
                <a:lnTo>
                  <a:pt x="1713" y="6"/>
                </a:lnTo>
                <a:lnTo>
                  <a:pt x="1883" y="1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4" name="Freeform 89"/>
          <p:cNvSpPr>
            <a:spLocks noChangeAspect="1" noEditPoints="1"/>
          </p:cNvSpPr>
          <p:nvPr/>
        </p:nvSpPr>
        <p:spPr bwMode="auto">
          <a:xfrm>
            <a:off x="3676764" y="5435473"/>
            <a:ext cx="141496" cy="301752"/>
          </a:xfrm>
          <a:custGeom>
            <a:avLst/>
            <a:gdLst>
              <a:gd name="T0" fmla="*/ 74 w 85"/>
              <a:gd name="T1" fmla="*/ 17 h 181"/>
              <a:gd name="T2" fmla="*/ 62 w 85"/>
              <a:gd name="T3" fmla="*/ 2 h 181"/>
              <a:gd name="T4" fmla="*/ 62 w 85"/>
              <a:gd name="T5" fmla="*/ 2 h 181"/>
              <a:gd name="T6" fmla="*/ 25 w 85"/>
              <a:gd name="T7" fmla="*/ 1 h 181"/>
              <a:gd name="T8" fmla="*/ 11 w 85"/>
              <a:gd name="T9" fmla="*/ 17 h 181"/>
              <a:gd name="T10" fmla="*/ 0 w 85"/>
              <a:gd name="T11" fmla="*/ 32 h 181"/>
              <a:gd name="T12" fmla="*/ 0 w 85"/>
              <a:gd name="T13" fmla="*/ 156 h 181"/>
              <a:gd name="T14" fmla="*/ 11 w 85"/>
              <a:gd name="T15" fmla="*/ 170 h 181"/>
              <a:gd name="T16" fmla="*/ 25 w 85"/>
              <a:gd name="T17" fmla="*/ 180 h 181"/>
              <a:gd name="T18" fmla="*/ 25 w 85"/>
              <a:gd name="T19" fmla="*/ 180 h 181"/>
              <a:gd name="T20" fmla="*/ 60 w 85"/>
              <a:gd name="T21" fmla="*/ 180 h 181"/>
              <a:gd name="T22" fmla="*/ 73 w 85"/>
              <a:gd name="T23" fmla="*/ 171 h 181"/>
              <a:gd name="T24" fmla="*/ 85 w 85"/>
              <a:gd name="T25" fmla="*/ 155 h 181"/>
              <a:gd name="T26" fmla="*/ 85 w 85"/>
              <a:gd name="T27" fmla="*/ 33 h 181"/>
              <a:gd name="T28" fmla="*/ 74 w 85"/>
              <a:gd name="T29" fmla="*/ 17 h 181"/>
              <a:gd name="T30" fmla="*/ 76 w 85"/>
              <a:gd name="T31" fmla="*/ 149 h 181"/>
              <a:gd name="T32" fmla="*/ 66 w 85"/>
              <a:gd name="T33" fmla="*/ 163 h 181"/>
              <a:gd name="T34" fmla="*/ 20 w 85"/>
              <a:gd name="T35" fmla="*/ 164 h 181"/>
              <a:gd name="T36" fmla="*/ 8 w 85"/>
              <a:gd name="T37" fmla="*/ 151 h 181"/>
              <a:gd name="T38" fmla="*/ 9 w 85"/>
              <a:gd name="T39" fmla="*/ 39 h 181"/>
              <a:gd name="T40" fmla="*/ 20 w 85"/>
              <a:gd name="T41" fmla="*/ 26 h 181"/>
              <a:gd name="T42" fmla="*/ 65 w 85"/>
              <a:gd name="T43" fmla="*/ 25 h 181"/>
              <a:gd name="T44" fmla="*/ 76 w 85"/>
              <a:gd name="T45" fmla="*/ 39 h 181"/>
              <a:gd name="T46" fmla="*/ 76 w 85"/>
              <a:gd name="T47" fmla="*/ 149 h 181"/>
              <a:gd name="T48" fmla="*/ 44 w 85"/>
              <a:gd name="T49" fmla="*/ 78 h 181"/>
              <a:gd name="T50" fmla="*/ 67 w 85"/>
              <a:gd name="T51" fmla="*/ 78 h 181"/>
              <a:gd name="T52" fmla="*/ 67 w 85"/>
              <a:gd name="T53" fmla="*/ 42 h 181"/>
              <a:gd name="T54" fmla="*/ 59 w 85"/>
              <a:gd name="T55" fmla="*/ 33 h 181"/>
              <a:gd name="T56" fmla="*/ 26 w 85"/>
              <a:gd name="T57" fmla="*/ 33 h 181"/>
              <a:gd name="T58" fmla="*/ 18 w 85"/>
              <a:gd name="T59" fmla="*/ 43 h 181"/>
              <a:gd name="T60" fmla="*/ 18 w 85"/>
              <a:gd name="T61" fmla="*/ 90 h 181"/>
              <a:gd name="T62" fmla="*/ 51 w 85"/>
              <a:gd name="T63" fmla="*/ 47 h 181"/>
              <a:gd name="T64" fmla="*/ 44 w 85"/>
              <a:gd name="T65" fmla="*/ 78 h 181"/>
              <a:gd name="T66" fmla="*/ 67 w 85"/>
              <a:gd name="T67" fmla="*/ 142 h 181"/>
              <a:gd name="T68" fmla="*/ 67 w 85"/>
              <a:gd name="T69" fmla="*/ 87 h 181"/>
              <a:gd name="T70" fmla="*/ 33 w 85"/>
              <a:gd name="T71" fmla="*/ 141 h 181"/>
              <a:gd name="T72" fmla="*/ 43 w 85"/>
              <a:gd name="T73" fmla="*/ 94 h 181"/>
              <a:gd name="T74" fmla="*/ 18 w 85"/>
              <a:gd name="T75" fmla="*/ 94 h 181"/>
              <a:gd name="T76" fmla="*/ 17 w 85"/>
              <a:gd name="T77" fmla="*/ 145 h 181"/>
              <a:gd name="T78" fmla="*/ 24 w 85"/>
              <a:gd name="T79" fmla="*/ 155 h 181"/>
              <a:gd name="T80" fmla="*/ 62 w 85"/>
              <a:gd name="T81" fmla="*/ 155 h 181"/>
              <a:gd name="T82" fmla="*/ 67 w 85"/>
              <a:gd name="T83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" h="181">
                <a:moveTo>
                  <a:pt x="74" y="17"/>
                </a:moveTo>
                <a:cubicBezTo>
                  <a:pt x="73" y="8"/>
                  <a:pt x="70" y="3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42" y="0"/>
                  <a:pt x="25" y="1"/>
                  <a:pt x="25" y="1"/>
                </a:cubicBezTo>
                <a:cubicBezTo>
                  <a:pt x="17" y="3"/>
                  <a:pt x="12" y="8"/>
                  <a:pt x="11" y="17"/>
                </a:cubicBezTo>
                <a:cubicBezTo>
                  <a:pt x="3" y="19"/>
                  <a:pt x="0" y="22"/>
                  <a:pt x="0" y="32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4" y="171"/>
                  <a:pt x="11" y="170"/>
                </a:cubicBezTo>
                <a:cubicBezTo>
                  <a:pt x="12" y="176"/>
                  <a:pt x="17" y="179"/>
                  <a:pt x="25" y="180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43" y="181"/>
                  <a:pt x="60" y="180"/>
                  <a:pt x="60" y="180"/>
                </a:cubicBezTo>
                <a:cubicBezTo>
                  <a:pt x="67" y="179"/>
                  <a:pt x="73" y="176"/>
                  <a:pt x="73" y="171"/>
                </a:cubicBezTo>
                <a:cubicBezTo>
                  <a:pt x="80" y="171"/>
                  <a:pt x="85" y="165"/>
                  <a:pt x="85" y="155"/>
                </a:cubicBezTo>
                <a:cubicBezTo>
                  <a:pt x="85" y="33"/>
                  <a:pt x="85" y="33"/>
                  <a:pt x="85" y="33"/>
                </a:cubicBezTo>
                <a:cubicBezTo>
                  <a:pt x="85" y="23"/>
                  <a:pt x="82" y="19"/>
                  <a:pt x="74" y="17"/>
                </a:cubicBezTo>
                <a:close/>
                <a:moveTo>
                  <a:pt x="76" y="149"/>
                </a:moveTo>
                <a:cubicBezTo>
                  <a:pt x="76" y="158"/>
                  <a:pt x="72" y="163"/>
                  <a:pt x="66" y="163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13" y="164"/>
                  <a:pt x="8" y="160"/>
                  <a:pt x="8" y="15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0"/>
                  <a:pt x="13" y="26"/>
                  <a:pt x="20" y="26"/>
                </a:cubicBezTo>
                <a:cubicBezTo>
                  <a:pt x="65" y="25"/>
                  <a:pt x="65" y="25"/>
                  <a:pt x="65" y="25"/>
                </a:cubicBezTo>
                <a:cubicBezTo>
                  <a:pt x="71" y="25"/>
                  <a:pt x="76" y="30"/>
                  <a:pt x="76" y="39"/>
                </a:cubicBezTo>
                <a:lnTo>
                  <a:pt x="76" y="149"/>
                </a:lnTo>
                <a:close/>
                <a:moveTo>
                  <a:pt x="44" y="78"/>
                </a:moveTo>
                <a:cubicBezTo>
                  <a:pt x="67" y="78"/>
                  <a:pt x="67" y="78"/>
                  <a:pt x="67" y="78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5" y="33"/>
                  <a:pt x="59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33"/>
                  <a:pt x="18" y="35"/>
                  <a:pt x="18" y="43"/>
                </a:cubicBezTo>
                <a:cubicBezTo>
                  <a:pt x="18" y="90"/>
                  <a:pt x="18" y="90"/>
                  <a:pt x="18" y="90"/>
                </a:cubicBezTo>
                <a:cubicBezTo>
                  <a:pt x="51" y="47"/>
                  <a:pt x="51" y="47"/>
                  <a:pt x="51" y="47"/>
                </a:cubicBezTo>
                <a:lnTo>
                  <a:pt x="44" y="78"/>
                </a:lnTo>
                <a:close/>
                <a:moveTo>
                  <a:pt x="67" y="142"/>
                </a:moveTo>
                <a:cubicBezTo>
                  <a:pt x="67" y="87"/>
                  <a:pt x="67" y="87"/>
                  <a:pt x="67" y="87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43" y="94"/>
                  <a:pt x="43" y="94"/>
                  <a:pt x="43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17" y="154"/>
                  <a:pt x="19" y="155"/>
                  <a:pt x="24" y="155"/>
                </a:cubicBezTo>
                <a:cubicBezTo>
                  <a:pt x="62" y="155"/>
                  <a:pt x="62" y="155"/>
                  <a:pt x="62" y="155"/>
                </a:cubicBezTo>
                <a:cubicBezTo>
                  <a:pt x="67" y="155"/>
                  <a:pt x="67" y="151"/>
                  <a:pt x="67" y="1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5" name="Freeform 31"/>
          <p:cNvSpPr>
            <a:spLocks noChangeAspect="1" noEditPoints="1"/>
          </p:cNvSpPr>
          <p:nvPr/>
        </p:nvSpPr>
        <p:spPr bwMode="auto">
          <a:xfrm>
            <a:off x="5124939" y="5435473"/>
            <a:ext cx="234173" cy="301752"/>
          </a:xfrm>
          <a:custGeom>
            <a:avLst/>
            <a:gdLst>
              <a:gd name="T0" fmla="*/ 12 w 140"/>
              <a:gd name="T1" fmla="*/ 35 h 180"/>
              <a:gd name="T2" fmla="*/ 35 w 140"/>
              <a:gd name="T3" fmla="*/ 12 h 180"/>
              <a:gd name="T4" fmla="*/ 34 w 140"/>
              <a:gd name="T5" fmla="*/ 5 h 180"/>
              <a:gd name="T6" fmla="*/ 32 w 140"/>
              <a:gd name="T7" fmla="*/ 2 h 180"/>
              <a:gd name="T8" fmla="*/ 25 w 140"/>
              <a:gd name="T9" fmla="*/ 2 h 180"/>
              <a:gd name="T10" fmla="*/ 2 w 140"/>
              <a:gd name="T11" fmla="*/ 26 h 180"/>
              <a:gd name="T12" fmla="*/ 2 w 140"/>
              <a:gd name="T13" fmla="*/ 33 h 180"/>
              <a:gd name="T14" fmla="*/ 5 w 140"/>
              <a:gd name="T15" fmla="*/ 35 h 180"/>
              <a:gd name="T16" fmla="*/ 12 w 140"/>
              <a:gd name="T17" fmla="*/ 35 h 180"/>
              <a:gd name="T18" fmla="*/ 134 w 140"/>
              <a:gd name="T19" fmla="*/ 1 h 180"/>
              <a:gd name="T20" fmla="*/ 62 w 140"/>
              <a:gd name="T21" fmla="*/ 1 h 180"/>
              <a:gd name="T22" fmla="*/ 51 w 140"/>
              <a:gd name="T23" fmla="*/ 5 h 180"/>
              <a:gd name="T24" fmla="*/ 11 w 140"/>
              <a:gd name="T25" fmla="*/ 47 h 180"/>
              <a:gd name="T26" fmla="*/ 6 w 140"/>
              <a:gd name="T27" fmla="*/ 58 h 180"/>
              <a:gd name="T28" fmla="*/ 6 w 140"/>
              <a:gd name="T29" fmla="*/ 174 h 180"/>
              <a:gd name="T30" fmla="*/ 12 w 140"/>
              <a:gd name="T31" fmla="*/ 180 h 180"/>
              <a:gd name="T32" fmla="*/ 134 w 140"/>
              <a:gd name="T33" fmla="*/ 180 h 180"/>
              <a:gd name="T34" fmla="*/ 140 w 140"/>
              <a:gd name="T35" fmla="*/ 174 h 180"/>
              <a:gd name="T36" fmla="*/ 140 w 140"/>
              <a:gd name="T37" fmla="*/ 7 h 180"/>
              <a:gd name="T38" fmla="*/ 134 w 140"/>
              <a:gd name="T39" fmla="*/ 1 h 180"/>
              <a:gd name="T40" fmla="*/ 74 w 140"/>
              <a:gd name="T41" fmla="*/ 147 h 180"/>
              <a:gd name="T42" fmla="*/ 53 w 140"/>
              <a:gd name="T43" fmla="*/ 126 h 180"/>
              <a:gd name="T44" fmla="*/ 54 w 140"/>
              <a:gd name="T45" fmla="*/ 119 h 180"/>
              <a:gd name="T46" fmla="*/ 54 w 140"/>
              <a:gd name="T47" fmla="*/ 119 h 180"/>
              <a:gd name="T48" fmla="*/ 59 w 140"/>
              <a:gd name="T49" fmla="*/ 105 h 180"/>
              <a:gd name="T50" fmla="*/ 74 w 140"/>
              <a:gd name="T51" fmla="*/ 80 h 180"/>
              <a:gd name="T52" fmla="*/ 89 w 140"/>
              <a:gd name="T53" fmla="*/ 105 h 180"/>
              <a:gd name="T54" fmla="*/ 94 w 140"/>
              <a:gd name="T55" fmla="*/ 119 h 180"/>
              <a:gd name="T56" fmla="*/ 94 w 140"/>
              <a:gd name="T57" fmla="*/ 119 h 180"/>
              <a:gd name="T58" fmla="*/ 96 w 140"/>
              <a:gd name="T59" fmla="*/ 126 h 180"/>
              <a:gd name="T60" fmla="*/ 74 w 140"/>
              <a:gd name="T61" fmla="*/ 147 h 180"/>
              <a:gd name="T62" fmla="*/ 124 w 140"/>
              <a:gd name="T63" fmla="*/ 30 h 180"/>
              <a:gd name="T64" fmla="*/ 118 w 140"/>
              <a:gd name="T65" fmla="*/ 37 h 180"/>
              <a:gd name="T66" fmla="*/ 72 w 140"/>
              <a:gd name="T67" fmla="*/ 37 h 180"/>
              <a:gd name="T68" fmla="*/ 65 w 140"/>
              <a:gd name="T69" fmla="*/ 30 h 180"/>
              <a:gd name="T70" fmla="*/ 65 w 140"/>
              <a:gd name="T71" fmla="*/ 22 h 180"/>
              <a:gd name="T72" fmla="*/ 72 w 140"/>
              <a:gd name="T73" fmla="*/ 16 h 180"/>
              <a:gd name="T74" fmla="*/ 118 w 140"/>
              <a:gd name="T75" fmla="*/ 16 h 180"/>
              <a:gd name="T76" fmla="*/ 124 w 140"/>
              <a:gd name="T77" fmla="*/ 22 h 180"/>
              <a:gd name="T78" fmla="*/ 124 w 140"/>
              <a:gd name="T79" fmla="*/ 30 h 180"/>
              <a:gd name="T80" fmla="*/ 85 w 140"/>
              <a:gd name="T81" fmla="*/ 116 h 180"/>
              <a:gd name="T82" fmla="*/ 80 w 140"/>
              <a:gd name="T83" fmla="*/ 126 h 180"/>
              <a:gd name="T84" fmla="*/ 85 w 140"/>
              <a:gd name="T85" fmla="*/ 136 h 180"/>
              <a:gd name="T86" fmla="*/ 89 w 140"/>
              <a:gd name="T87" fmla="*/ 126 h 180"/>
              <a:gd name="T88" fmla="*/ 85 w 140"/>
              <a:gd name="T89" fmla="*/ 11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80">
                <a:moveTo>
                  <a:pt x="12" y="35"/>
                </a:moveTo>
                <a:cubicBezTo>
                  <a:pt x="35" y="12"/>
                  <a:pt x="35" y="12"/>
                  <a:pt x="35" y="12"/>
                </a:cubicBezTo>
                <a:cubicBezTo>
                  <a:pt x="36" y="10"/>
                  <a:pt x="36" y="7"/>
                  <a:pt x="34" y="5"/>
                </a:cubicBezTo>
                <a:cubicBezTo>
                  <a:pt x="32" y="2"/>
                  <a:pt x="32" y="2"/>
                  <a:pt x="32" y="2"/>
                </a:cubicBezTo>
                <a:cubicBezTo>
                  <a:pt x="30" y="0"/>
                  <a:pt x="27" y="0"/>
                  <a:pt x="25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1"/>
                  <a:pt x="2" y="33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7"/>
                  <a:pt x="10" y="37"/>
                  <a:pt x="12" y="35"/>
                </a:cubicBezTo>
                <a:close/>
                <a:moveTo>
                  <a:pt x="134" y="1"/>
                </a:moveTo>
                <a:cubicBezTo>
                  <a:pt x="62" y="1"/>
                  <a:pt x="62" y="1"/>
                  <a:pt x="62" y="1"/>
                </a:cubicBezTo>
                <a:cubicBezTo>
                  <a:pt x="58" y="1"/>
                  <a:pt x="54" y="3"/>
                  <a:pt x="51" y="5"/>
                </a:cubicBezTo>
                <a:cubicBezTo>
                  <a:pt x="11" y="47"/>
                  <a:pt x="11" y="47"/>
                  <a:pt x="11" y="47"/>
                </a:cubicBezTo>
                <a:cubicBezTo>
                  <a:pt x="8" y="50"/>
                  <a:pt x="6" y="54"/>
                  <a:pt x="6" y="58"/>
                </a:cubicBezTo>
                <a:cubicBezTo>
                  <a:pt x="6" y="174"/>
                  <a:pt x="6" y="174"/>
                  <a:pt x="6" y="174"/>
                </a:cubicBezTo>
                <a:cubicBezTo>
                  <a:pt x="6" y="177"/>
                  <a:pt x="9" y="180"/>
                  <a:pt x="12" y="180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137" y="180"/>
                  <a:pt x="140" y="177"/>
                  <a:pt x="140" y="174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4"/>
                  <a:pt x="137" y="1"/>
                  <a:pt x="134" y="1"/>
                </a:cubicBezTo>
                <a:close/>
                <a:moveTo>
                  <a:pt x="74" y="147"/>
                </a:moveTo>
                <a:cubicBezTo>
                  <a:pt x="62" y="147"/>
                  <a:pt x="53" y="137"/>
                  <a:pt x="53" y="126"/>
                </a:cubicBezTo>
                <a:cubicBezTo>
                  <a:pt x="53" y="123"/>
                  <a:pt x="53" y="121"/>
                  <a:pt x="54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5" y="114"/>
                  <a:pt x="57" y="110"/>
                  <a:pt x="59" y="105"/>
                </a:cubicBezTo>
                <a:cubicBezTo>
                  <a:pt x="64" y="94"/>
                  <a:pt x="69" y="86"/>
                  <a:pt x="74" y="80"/>
                </a:cubicBezTo>
                <a:cubicBezTo>
                  <a:pt x="79" y="86"/>
                  <a:pt x="84" y="94"/>
                  <a:pt x="89" y="105"/>
                </a:cubicBezTo>
                <a:cubicBezTo>
                  <a:pt x="91" y="110"/>
                  <a:pt x="93" y="114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5" y="121"/>
                  <a:pt x="96" y="123"/>
                  <a:pt x="96" y="126"/>
                </a:cubicBezTo>
                <a:cubicBezTo>
                  <a:pt x="96" y="137"/>
                  <a:pt x="86" y="147"/>
                  <a:pt x="74" y="147"/>
                </a:cubicBezTo>
                <a:close/>
                <a:moveTo>
                  <a:pt x="124" y="30"/>
                </a:moveTo>
                <a:cubicBezTo>
                  <a:pt x="124" y="34"/>
                  <a:pt x="122" y="37"/>
                  <a:pt x="118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8" y="37"/>
                  <a:pt x="65" y="34"/>
                  <a:pt x="65" y="30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9"/>
                  <a:pt x="68" y="16"/>
                  <a:pt x="72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22" y="16"/>
                  <a:pt x="124" y="19"/>
                  <a:pt x="124" y="22"/>
                </a:cubicBezTo>
                <a:lnTo>
                  <a:pt x="124" y="30"/>
                </a:lnTo>
                <a:close/>
                <a:moveTo>
                  <a:pt x="85" y="116"/>
                </a:moveTo>
                <a:cubicBezTo>
                  <a:pt x="82" y="116"/>
                  <a:pt x="80" y="120"/>
                  <a:pt x="80" y="126"/>
                </a:cubicBezTo>
                <a:cubicBezTo>
                  <a:pt x="80" y="131"/>
                  <a:pt x="82" y="136"/>
                  <a:pt x="85" y="136"/>
                </a:cubicBezTo>
                <a:cubicBezTo>
                  <a:pt x="87" y="136"/>
                  <a:pt x="89" y="131"/>
                  <a:pt x="89" y="126"/>
                </a:cubicBezTo>
                <a:cubicBezTo>
                  <a:pt x="89" y="120"/>
                  <a:pt x="87" y="116"/>
                  <a:pt x="85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" name="Freeform 40"/>
          <p:cNvSpPr>
            <a:spLocks noChangeAspect="1" noEditPoints="1"/>
          </p:cNvSpPr>
          <p:nvPr/>
        </p:nvSpPr>
        <p:spPr bwMode="auto">
          <a:xfrm>
            <a:off x="5543916" y="5435473"/>
            <a:ext cx="284671" cy="301752"/>
          </a:xfrm>
          <a:custGeom>
            <a:avLst/>
            <a:gdLst>
              <a:gd name="T0" fmla="*/ 164 w 164"/>
              <a:gd name="T1" fmla="*/ 73 h 174"/>
              <a:gd name="T2" fmla="*/ 164 w 164"/>
              <a:gd name="T3" fmla="*/ 41 h 174"/>
              <a:gd name="T4" fmla="*/ 121 w 164"/>
              <a:gd name="T5" fmla="*/ 0 h 174"/>
              <a:gd name="T6" fmla="*/ 117 w 164"/>
              <a:gd name="T7" fmla="*/ 5 h 174"/>
              <a:gd name="T8" fmla="*/ 142 w 164"/>
              <a:gd name="T9" fmla="*/ 28 h 174"/>
              <a:gd name="T10" fmla="*/ 142 w 164"/>
              <a:gd name="T11" fmla="*/ 54 h 174"/>
              <a:gd name="T12" fmla="*/ 154 w 164"/>
              <a:gd name="T13" fmla="*/ 70 h 174"/>
              <a:gd name="T14" fmla="*/ 154 w 164"/>
              <a:gd name="T15" fmla="*/ 132 h 174"/>
              <a:gd name="T16" fmla="*/ 131 w 164"/>
              <a:gd name="T17" fmla="*/ 132 h 174"/>
              <a:gd name="T18" fmla="*/ 131 w 164"/>
              <a:gd name="T19" fmla="*/ 80 h 174"/>
              <a:gd name="T20" fmla="*/ 112 w 164"/>
              <a:gd name="T21" fmla="*/ 60 h 174"/>
              <a:gd name="T22" fmla="*/ 112 w 164"/>
              <a:gd name="T23" fmla="*/ 20 h 174"/>
              <a:gd name="T24" fmla="*/ 95 w 164"/>
              <a:gd name="T25" fmla="*/ 4 h 174"/>
              <a:gd name="T26" fmla="*/ 28 w 164"/>
              <a:gd name="T27" fmla="*/ 4 h 174"/>
              <a:gd name="T28" fmla="*/ 12 w 164"/>
              <a:gd name="T29" fmla="*/ 20 h 174"/>
              <a:gd name="T30" fmla="*/ 12 w 164"/>
              <a:gd name="T31" fmla="*/ 156 h 174"/>
              <a:gd name="T32" fmla="*/ 0 w 164"/>
              <a:gd name="T33" fmla="*/ 156 h 174"/>
              <a:gd name="T34" fmla="*/ 0 w 164"/>
              <a:gd name="T35" fmla="*/ 174 h 174"/>
              <a:gd name="T36" fmla="*/ 124 w 164"/>
              <a:gd name="T37" fmla="*/ 174 h 174"/>
              <a:gd name="T38" fmla="*/ 124 w 164"/>
              <a:gd name="T39" fmla="*/ 156 h 174"/>
              <a:gd name="T40" fmla="*/ 112 w 164"/>
              <a:gd name="T41" fmla="*/ 156 h 174"/>
              <a:gd name="T42" fmla="*/ 112 w 164"/>
              <a:gd name="T43" fmla="*/ 72 h 174"/>
              <a:gd name="T44" fmla="*/ 121 w 164"/>
              <a:gd name="T45" fmla="*/ 83 h 174"/>
              <a:gd name="T46" fmla="*/ 121 w 164"/>
              <a:gd name="T47" fmla="*/ 132 h 174"/>
              <a:gd name="T48" fmla="*/ 144 w 164"/>
              <a:gd name="T49" fmla="*/ 148 h 174"/>
              <a:gd name="T50" fmla="*/ 164 w 164"/>
              <a:gd name="T51" fmla="*/ 132 h 174"/>
              <a:gd name="T52" fmla="*/ 164 w 164"/>
              <a:gd name="T53" fmla="*/ 73 h 174"/>
              <a:gd name="T54" fmla="*/ 97 w 164"/>
              <a:gd name="T55" fmla="*/ 75 h 174"/>
              <a:gd name="T56" fmla="*/ 90 w 164"/>
              <a:gd name="T57" fmla="*/ 81 h 174"/>
              <a:gd name="T58" fmla="*/ 34 w 164"/>
              <a:gd name="T59" fmla="*/ 81 h 174"/>
              <a:gd name="T60" fmla="*/ 27 w 164"/>
              <a:gd name="T61" fmla="*/ 75 h 174"/>
              <a:gd name="T62" fmla="*/ 27 w 164"/>
              <a:gd name="T63" fmla="*/ 23 h 174"/>
              <a:gd name="T64" fmla="*/ 34 w 164"/>
              <a:gd name="T65" fmla="*/ 16 h 174"/>
              <a:gd name="T66" fmla="*/ 90 w 164"/>
              <a:gd name="T67" fmla="*/ 16 h 174"/>
              <a:gd name="T68" fmla="*/ 97 w 164"/>
              <a:gd name="T69" fmla="*/ 23 h 174"/>
              <a:gd name="T70" fmla="*/ 97 w 164"/>
              <a:gd name="T71" fmla="*/ 75 h 174"/>
              <a:gd name="T72" fmla="*/ 48 w 164"/>
              <a:gd name="T73" fmla="*/ 38 h 174"/>
              <a:gd name="T74" fmla="*/ 44 w 164"/>
              <a:gd name="T75" fmla="*/ 38 h 174"/>
              <a:gd name="T76" fmla="*/ 42 w 164"/>
              <a:gd name="T77" fmla="*/ 40 h 174"/>
              <a:gd name="T78" fmla="*/ 42 w 164"/>
              <a:gd name="T79" fmla="*/ 49 h 174"/>
              <a:gd name="T80" fmla="*/ 44 w 164"/>
              <a:gd name="T81" fmla="*/ 52 h 174"/>
              <a:gd name="T82" fmla="*/ 48 w 164"/>
              <a:gd name="T83" fmla="*/ 52 h 174"/>
              <a:gd name="T84" fmla="*/ 50 w 164"/>
              <a:gd name="T85" fmla="*/ 49 h 174"/>
              <a:gd name="T86" fmla="*/ 50 w 164"/>
              <a:gd name="T87" fmla="*/ 40 h 174"/>
              <a:gd name="T88" fmla="*/ 48 w 164"/>
              <a:gd name="T89" fmla="*/ 38 h 174"/>
              <a:gd name="T90" fmla="*/ 64 w 164"/>
              <a:gd name="T91" fmla="*/ 38 h 174"/>
              <a:gd name="T92" fmla="*/ 60 w 164"/>
              <a:gd name="T93" fmla="*/ 38 h 174"/>
              <a:gd name="T94" fmla="*/ 58 w 164"/>
              <a:gd name="T95" fmla="*/ 40 h 174"/>
              <a:gd name="T96" fmla="*/ 58 w 164"/>
              <a:gd name="T97" fmla="*/ 49 h 174"/>
              <a:gd name="T98" fmla="*/ 60 w 164"/>
              <a:gd name="T99" fmla="*/ 52 h 174"/>
              <a:gd name="T100" fmla="*/ 64 w 164"/>
              <a:gd name="T101" fmla="*/ 52 h 174"/>
              <a:gd name="T102" fmla="*/ 66 w 164"/>
              <a:gd name="T103" fmla="*/ 49 h 174"/>
              <a:gd name="T104" fmla="*/ 66 w 164"/>
              <a:gd name="T105" fmla="*/ 40 h 174"/>
              <a:gd name="T106" fmla="*/ 64 w 164"/>
              <a:gd name="T107" fmla="*/ 38 h 174"/>
              <a:gd name="T108" fmla="*/ 80 w 164"/>
              <a:gd name="T109" fmla="*/ 38 h 174"/>
              <a:gd name="T110" fmla="*/ 76 w 164"/>
              <a:gd name="T111" fmla="*/ 38 h 174"/>
              <a:gd name="T112" fmla="*/ 74 w 164"/>
              <a:gd name="T113" fmla="*/ 40 h 174"/>
              <a:gd name="T114" fmla="*/ 74 w 164"/>
              <a:gd name="T115" fmla="*/ 49 h 174"/>
              <a:gd name="T116" fmla="*/ 76 w 164"/>
              <a:gd name="T117" fmla="*/ 52 h 174"/>
              <a:gd name="T118" fmla="*/ 80 w 164"/>
              <a:gd name="T119" fmla="*/ 52 h 174"/>
              <a:gd name="T120" fmla="*/ 82 w 164"/>
              <a:gd name="T121" fmla="*/ 49 h 174"/>
              <a:gd name="T122" fmla="*/ 82 w 164"/>
              <a:gd name="T123" fmla="*/ 40 h 174"/>
              <a:gd name="T124" fmla="*/ 80 w 164"/>
              <a:gd name="T125" fmla="*/ 3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" h="174">
                <a:moveTo>
                  <a:pt x="164" y="73"/>
                </a:moveTo>
                <a:cubicBezTo>
                  <a:pt x="164" y="41"/>
                  <a:pt x="164" y="41"/>
                  <a:pt x="164" y="41"/>
                </a:cubicBezTo>
                <a:cubicBezTo>
                  <a:pt x="121" y="0"/>
                  <a:pt x="121" y="0"/>
                  <a:pt x="121" y="0"/>
                </a:cubicBezTo>
                <a:cubicBezTo>
                  <a:pt x="117" y="5"/>
                  <a:pt x="117" y="5"/>
                  <a:pt x="117" y="5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4"/>
                  <a:pt x="154" y="67"/>
                  <a:pt x="154" y="70"/>
                </a:cubicBezTo>
                <a:cubicBezTo>
                  <a:pt x="154" y="74"/>
                  <a:pt x="154" y="126"/>
                  <a:pt x="154" y="132"/>
                </a:cubicBezTo>
                <a:cubicBezTo>
                  <a:pt x="154" y="140"/>
                  <a:pt x="131" y="141"/>
                  <a:pt x="131" y="132"/>
                </a:cubicBezTo>
                <a:cubicBezTo>
                  <a:pt x="131" y="132"/>
                  <a:pt x="131" y="100"/>
                  <a:pt x="131" y="80"/>
                </a:cubicBezTo>
                <a:cubicBezTo>
                  <a:pt x="131" y="74"/>
                  <a:pt x="127" y="61"/>
                  <a:pt x="112" y="6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11"/>
                  <a:pt x="104" y="4"/>
                  <a:pt x="9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0" y="4"/>
                  <a:pt x="12" y="11"/>
                  <a:pt x="12" y="20"/>
                </a:cubicBezTo>
                <a:cubicBezTo>
                  <a:pt x="12" y="156"/>
                  <a:pt x="12" y="156"/>
                  <a:pt x="12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74"/>
                  <a:pt x="0" y="174"/>
                  <a:pt x="0" y="174"/>
                </a:cubicBezTo>
                <a:cubicBezTo>
                  <a:pt x="124" y="174"/>
                  <a:pt x="124" y="174"/>
                  <a:pt x="124" y="174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5" y="72"/>
                  <a:pt x="121" y="73"/>
                  <a:pt x="121" y="83"/>
                </a:cubicBezTo>
                <a:cubicBezTo>
                  <a:pt x="121" y="83"/>
                  <a:pt x="121" y="125"/>
                  <a:pt x="121" y="132"/>
                </a:cubicBezTo>
                <a:cubicBezTo>
                  <a:pt x="121" y="136"/>
                  <a:pt x="122" y="148"/>
                  <a:pt x="144" y="148"/>
                </a:cubicBezTo>
                <a:cubicBezTo>
                  <a:pt x="164" y="148"/>
                  <a:pt x="164" y="132"/>
                  <a:pt x="164" y="132"/>
                </a:cubicBezTo>
                <a:lnTo>
                  <a:pt x="164" y="73"/>
                </a:lnTo>
                <a:close/>
                <a:moveTo>
                  <a:pt x="97" y="75"/>
                </a:moveTo>
                <a:cubicBezTo>
                  <a:pt x="97" y="78"/>
                  <a:pt x="94" y="81"/>
                  <a:pt x="90" y="81"/>
                </a:cubicBezTo>
                <a:cubicBezTo>
                  <a:pt x="34" y="81"/>
                  <a:pt x="34" y="81"/>
                  <a:pt x="34" y="81"/>
                </a:cubicBezTo>
                <a:cubicBezTo>
                  <a:pt x="30" y="81"/>
                  <a:pt x="27" y="78"/>
                  <a:pt x="27" y="75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19"/>
                  <a:pt x="30" y="16"/>
                  <a:pt x="34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4" y="16"/>
                  <a:pt x="97" y="19"/>
                  <a:pt x="97" y="23"/>
                </a:cubicBezTo>
                <a:lnTo>
                  <a:pt x="97" y="75"/>
                </a:lnTo>
                <a:close/>
                <a:moveTo>
                  <a:pt x="48" y="38"/>
                </a:moveTo>
                <a:cubicBezTo>
                  <a:pt x="44" y="38"/>
                  <a:pt x="44" y="38"/>
                  <a:pt x="44" y="38"/>
                </a:cubicBezTo>
                <a:cubicBezTo>
                  <a:pt x="43" y="38"/>
                  <a:pt x="42" y="39"/>
                  <a:pt x="42" y="40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51"/>
                  <a:pt x="43" y="52"/>
                  <a:pt x="44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2"/>
                  <a:pt x="50" y="51"/>
                  <a:pt x="50" y="4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39"/>
                  <a:pt x="49" y="38"/>
                  <a:pt x="48" y="38"/>
                </a:cubicBezTo>
                <a:close/>
                <a:moveTo>
                  <a:pt x="64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9"/>
                  <a:pt x="58" y="40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1"/>
                  <a:pt x="59" y="52"/>
                  <a:pt x="60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5" y="52"/>
                  <a:pt x="66" y="51"/>
                  <a:pt x="66" y="49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9"/>
                  <a:pt x="65" y="38"/>
                  <a:pt x="64" y="38"/>
                </a:cubicBezTo>
                <a:close/>
                <a:moveTo>
                  <a:pt x="80" y="38"/>
                </a:move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9"/>
                  <a:pt x="74" y="40"/>
                </a:cubicBezTo>
                <a:cubicBezTo>
                  <a:pt x="74" y="49"/>
                  <a:pt x="74" y="49"/>
                  <a:pt x="74" y="49"/>
                </a:cubicBezTo>
                <a:cubicBezTo>
                  <a:pt x="74" y="51"/>
                  <a:pt x="75" y="52"/>
                  <a:pt x="76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1" y="52"/>
                  <a:pt x="82" y="51"/>
                  <a:pt x="82" y="49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39"/>
                  <a:pt x="81" y="38"/>
                  <a:pt x="80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" name="Freeform 11"/>
          <p:cNvSpPr>
            <a:spLocks noChangeAspect="1" noEditPoints="1"/>
          </p:cNvSpPr>
          <p:nvPr/>
        </p:nvSpPr>
        <p:spPr bwMode="auto">
          <a:xfrm>
            <a:off x="6818884" y="5435473"/>
            <a:ext cx="253426" cy="301752"/>
          </a:xfrm>
          <a:custGeom>
            <a:avLst/>
            <a:gdLst>
              <a:gd name="T0" fmla="*/ 51 w 102"/>
              <a:gd name="T1" fmla="*/ 0 h 121"/>
              <a:gd name="T2" fmla="*/ 1 w 102"/>
              <a:gd name="T3" fmla="*/ 19 h 121"/>
              <a:gd name="T4" fmla="*/ 12 w 102"/>
              <a:gd name="T5" fmla="*/ 107 h 121"/>
              <a:gd name="T6" fmla="*/ 51 w 102"/>
              <a:gd name="T7" fmla="*/ 121 h 121"/>
              <a:gd name="T8" fmla="*/ 91 w 102"/>
              <a:gd name="T9" fmla="*/ 107 h 121"/>
              <a:gd name="T10" fmla="*/ 101 w 102"/>
              <a:gd name="T11" fmla="*/ 19 h 121"/>
              <a:gd name="T12" fmla="*/ 51 w 102"/>
              <a:gd name="T13" fmla="*/ 0 h 121"/>
              <a:gd name="T14" fmla="*/ 51 w 102"/>
              <a:gd name="T15" fmla="*/ 32 h 121"/>
              <a:gd name="T16" fmla="*/ 12 w 102"/>
              <a:gd name="T17" fmla="*/ 21 h 121"/>
              <a:gd name="T18" fmla="*/ 51 w 102"/>
              <a:gd name="T19" fmla="*/ 9 h 121"/>
              <a:gd name="T20" fmla="*/ 91 w 102"/>
              <a:gd name="T21" fmla="*/ 21 h 121"/>
              <a:gd name="T22" fmla="*/ 51 w 102"/>
              <a:gd name="T23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1">
                <a:moveTo>
                  <a:pt x="51" y="0"/>
                </a:moveTo>
                <a:cubicBezTo>
                  <a:pt x="20" y="0"/>
                  <a:pt x="0" y="11"/>
                  <a:pt x="1" y="19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12" y="110"/>
                  <a:pt x="28" y="121"/>
                  <a:pt x="51" y="121"/>
                </a:cubicBezTo>
                <a:cubicBezTo>
                  <a:pt x="74" y="121"/>
                  <a:pt x="90" y="110"/>
                  <a:pt x="91" y="107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2" y="11"/>
                  <a:pt x="83" y="0"/>
                  <a:pt x="51" y="0"/>
                </a:cubicBezTo>
                <a:close/>
                <a:moveTo>
                  <a:pt x="51" y="32"/>
                </a:moveTo>
                <a:cubicBezTo>
                  <a:pt x="28" y="32"/>
                  <a:pt x="12" y="24"/>
                  <a:pt x="12" y="21"/>
                </a:cubicBezTo>
                <a:cubicBezTo>
                  <a:pt x="12" y="18"/>
                  <a:pt x="28" y="9"/>
                  <a:pt x="51" y="9"/>
                </a:cubicBezTo>
                <a:cubicBezTo>
                  <a:pt x="74" y="9"/>
                  <a:pt x="91" y="18"/>
                  <a:pt x="91" y="21"/>
                </a:cubicBezTo>
                <a:cubicBezTo>
                  <a:pt x="91" y="24"/>
                  <a:pt x="74" y="32"/>
                  <a:pt x="51" y="32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" name="Freeform 15"/>
          <p:cNvSpPr>
            <a:spLocks noChangeAspect="1" noEditPoints="1"/>
          </p:cNvSpPr>
          <p:nvPr/>
        </p:nvSpPr>
        <p:spPr bwMode="auto">
          <a:xfrm>
            <a:off x="7257114" y="5435473"/>
            <a:ext cx="234182" cy="301752"/>
          </a:xfrm>
          <a:custGeom>
            <a:avLst/>
            <a:gdLst>
              <a:gd name="T0" fmla="*/ 29 w 120"/>
              <a:gd name="T1" fmla="*/ 10 h 154"/>
              <a:gd name="T2" fmla="*/ 91 w 120"/>
              <a:gd name="T3" fmla="*/ 10 h 154"/>
              <a:gd name="T4" fmla="*/ 29 w 120"/>
              <a:gd name="T5" fmla="*/ 10 h 154"/>
              <a:gd name="T6" fmla="*/ 119 w 120"/>
              <a:gd name="T7" fmla="*/ 33 h 154"/>
              <a:gd name="T8" fmla="*/ 117 w 120"/>
              <a:gd name="T9" fmla="*/ 29 h 154"/>
              <a:gd name="T10" fmla="*/ 99 w 120"/>
              <a:gd name="T11" fmla="*/ 17 h 154"/>
              <a:gd name="T12" fmla="*/ 22 w 120"/>
              <a:gd name="T13" fmla="*/ 17 h 154"/>
              <a:gd name="T14" fmla="*/ 4 w 120"/>
              <a:gd name="T15" fmla="*/ 29 h 154"/>
              <a:gd name="T16" fmla="*/ 2 w 120"/>
              <a:gd name="T17" fmla="*/ 34 h 154"/>
              <a:gd name="T18" fmla="*/ 5 w 120"/>
              <a:gd name="T19" fmla="*/ 37 h 154"/>
              <a:gd name="T20" fmla="*/ 116 w 120"/>
              <a:gd name="T21" fmla="*/ 37 h 154"/>
              <a:gd name="T22" fmla="*/ 119 w 120"/>
              <a:gd name="T23" fmla="*/ 33 h 154"/>
              <a:gd name="T24" fmla="*/ 7 w 120"/>
              <a:gd name="T25" fmla="*/ 139 h 154"/>
              <a:gd name="T26" fmla="*/ 22 w 120"/>
              <a:gd name="T27" fmla="*/ 154 h 154"/>
              <a:gd name="T28" fmla="*/ 98 w 120"/>
              <a:gd name="T29" fmla="*/ 154 h 154"/>
              <a:gd name="T30" fmla="*/ 113 w 120"/>
              <a:gd name="T31" fmla="*/ 139 h 154"/>
              <a:gd name="T32" fmla="*/ 113 w 120"/>
              <a:gd name="T33" fmla="*/ 44 h 154"/>
              <a:gd name="T34" fmla="*/ 7 w 120"/>
              <a:gd name="T35" fmla="*/ 44 h 154"/>
              <a:gd name="T36" fmla="*/ 7 w 120"/>
              <a:gd name="T37" fmla="*/ 139 h 154"/>
              <a:gd name="T38" fmla="*/ 82 w 120"/>
              <a:gd name="T39" fmla="*/ 54 h 154"/>
              <a:gd name="T40" fmla="*/ 88 w 120"/>
              <a:gd name="T41" fmla="*/ 50 h 154"/>
              <a:gd name="T42" fmla="*/ 93 w 120"/>
              <a:gd name="T43" fmla="*/ 53 h 154"/>
              <a:gd name="T44" fmla="*/ 94 w 120"/>
              <a:gd name="T45" fmla="*/ 132 h 154"/>
              <a:gd name="T46" fmla="*/ 88 w 120"/>
              <a:gd name="T47" fmla="*/ 138 h 154"/>
              <a:gd name="T48" fmla="*/ 82 w 120"/>
              <a:gd name="T49" fmla="*/ 132 h 154"/>
              <a:gd name="T50" fmla="*/ 82 w 120"/>
              <a:gd name="T51" fmla="*/ 54 h 154"/>
              <a:gd name="T52" fmla="*/ 54 w 120"/>
              <a:gd name="T53" fmla="*/ 54 h 154"/>
              <a:gd name="T54" fmla="*/ 60 w 120"/>
              <a:gd name="T55" fmla="*/ 50 h 154"/>
              <a:gd name="T56" fmla="*/ 66 w 120"/>
              <a:gd name="T57" fmla="*/ 53 h 154"/>
              <a:gd name="T58" fmla="*/ 66 w 120"/>
              <a:gd name="T59" fmla="*/ 132 h 154"/>
              <a:gd name="T60" fmla="*/ 60 w 120"/>
              <a:gd name="T61" fmla="*/ 138 h 154"/>
              <a:gd name="T62" fmla="*/ 54 w 120"/>
              <a:gd name="T63" fmla="*/ 132 h 154"/>
              <a:gd name="T64" fmla="*/ 54 w 120"/>
              <a:gd name="T65" fmla="*/ 54 h 154"/>
              <a:gd name="T66" fmla="*/ 26 w 120"/>
              <a:gd name="T67" fmla="*/ 54 h 154"/>
              <a:gd name="T68" fmla="*/ 32 w 120"/>
              <a:gd name="T69" fmla="*/ 50 h 154"/>
              <a:gd name="T70" fmla="*/ 38 w 120"/>
              <a:gd name="T71" fmla="*/ 53 h 154"/>
              <a:gd name="T72" fmla="*/ 38 w 120"/>
              <a:gd name="T73" fmla="*/ 132 h 154"/>
              <a:gd name="T74" fmla="*/ 32 w 120"/>
              <a:gd name="T75" fmla="*/ 138 h 154"/>
              <a:gd name="T76" fmla="*/ 26 w 120"/>
              <a:gd name="T77" fmla="*/ 132 h 154"/>
              <a:gd name="T78" fmla="*/ 26 w 120"/>
              <a:gd name="T79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" h="154">
                <a:moveTo>
                  <a:pt x="29" y="10"/>
                </a:moveTo>
                <a:cubicBezTo>
                  <a:pt x="91" y="10"/>
                  <a:pt x="91" y="10"/>
                  <a:pt x="91" y="10"/>
                </a:cubicBezTo>
                <a:cubicBezTo>
                  <a:pt x="71" y="0"/>
                  <a:pt x="34" y="5"/>
                  <a:pt x="29" y="10"/>
                </a:cubicBezTo>
                <a:close/>
                <a:moveTo>
                  <a:pt x="119" y="33"/>
                </a:moveTo>
                <a:cubicBezTo>
                  <a:pt x="117" y="29"/>
                  <a:pt x="117" y="29"/>
                  <a:pt x="117" y="29"/>
                </a:cubicBezTo>
                <a:cubicBezTo>
                  <a:pt x="115" y="26"/>
                  <a:pt x="112" y="17"/>
                  <a:pt x="99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8" y="17"/>
                  <a:pt x="5" y="26"/>
                  <a:pt x="4" y="29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0" y="37"/>
                  <a:pt x="5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20" y="37"/>
                  <a:pt x="119" y="33"/>
                  <a:pt x="119" y="33"/>
                </a:cubicBezTo>
                <a:close/>
                <a:moveTo>
                  <a:pt x="7" y="139"/>
                </a:moveTo>
                <a:cubicBezTo>
                  <a:pt x="7" y="147"/>
                  <a:pt x="14" y="154"/>
                  <a:pt x="2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107" y="154"/>
                  <a:pt x="113" y="147"/>
                  <a:pt x="113" y="139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7" y="44"/>
                  <a:pt x="7" y="44"/>
                  <a:pt x="7" y="44"/>
                </a:cubicBezTo>
                <a:lnTo>
                  <a:pt x="7" y="139"/>
                </a:lnTo>
                <a:close/>
                <a:moveTo>
                  <a:pt x="82" y="54"/>
                </a:moveTo>
                <a:cubicBezTo>
                  <a:pt x="82" y="51"/>
                  <a:pt x="83" y="50"/>
                  <a:pt x="88" y="50"/>
                </a:cubicBezTo>
                <a:cubicBezTo>
                  <a:pt x="91" y="50"/>
                  <a:pt x="93" y="50"/>
                  <a:pt x="93" y="53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4" y="135"/>
                  <a:pt x="91" y="138"/>
                  <a:pt x="88" y="138"/>
                </a:cubicBezTo>
                <a:cubicBezTo>
                  <a:pt x="85" y="138"/>
                  <a:pt x="82" y="135"/>
                  <a:pt x="82" y="132"/>
                </a:cubicBezTo>
                <a:lnTo>
                  <a:pt x="82" y="54"/>
                </a:lnTo>
                <a:close/>
                <a:moveTo>
                  <a:pt x="54" y="54"/>
                </a:moveTo>
                <a:cubicBezTo>
                  <a:pt x="54" y="51"/>
                  <a:pt x="55" y="50"/>
                  <a:pt x="60" y="50"/>
                </a:cubicBezTo>
                <a:cubicBezTo>
                  <a:pt x="63" y="50"/>
                  <a:pt x="66" y="50"/>
                  <a:pt x="66" y="53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5"/>
                  <a:pt x="63" y="138"/>
                  <a:pt x="60" y="138"/>
                </a:cubicBezTo>
                <a:cubicBezTo>
                  <a:pt x="57" y="138"/>
                  <a:pt x="54" y="135"/>
                  <a:pt x="54" y="132"/>
                </a:cubicBezTo>
                <a:lnTo>
                  <a:pt x="54" y="54"/>
                </a:lnTo>
                <a:close/>
                <a:moveTo>
                  <a:pt x="26" y="54"/>
                </a:moveTo>
                <a:cubicBezTo>
                  <a:pt x="26" y="51"/>
                  <a:pt x="27" y="50"/>
                  <a:pt x="32" y="50"/>
                </a:cubicBezTo>
                <a:cubicBezTo>
                  <a:pt x="35" y="50"/>
                  <a:pt x="38" y="50"/>
                  <a:pt x="38" y="53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5"/>
                  <a:pt x="35" y="138"/>
                  <a:pt x="32" y="138"/>
                </a:cubicBezTo>
                <a:cubicBezTo>
                  <a:pt x="29" y="138"/>
                  <a:pt x="26" y="135"/>
                  <a:pt x="26" y="132"/>
                </a:cubicBezTo>
                <a:lnTo>
                  <a:pt x="26" y="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" name="Freeform 23"/>
          <p:cNvSpPr>
            <a:spLocks noChangeAspect="1" noEditPoints="1"/>
          </p:cNvSpPr>
          <p:nvPr/>
        </p:nvSpPr>
        <p:spPr bwMode="auto">
          <a:xfrm>
            <a:off x="4003065" y="5435473"/>
            <a:ext cx="461503" cy="301752"/>
          </a:xfrm>
          <a:custGeom>
            <a:avLst/>
            <a:gdLst>
              <a:gd name="T0" fmla="*/ 309 w 543"/>
              <a:gd name="T1" fmla="*/ 215 h 353"/>
              <a:gd name="T2" fmla="*/ 309 w 543"/>
              <a:gd name="T3" fmla="*/ 215 h 353"/>
              <a:gd name="T4" fmla="*/ 235 w 543"/>
              <a:gd name="T5" fmla="*/ 296 h 353"/>
              <a:gd name="T6" fmla="*/ 217 w 543"/>
              <a:gd name="T7" fmla="*/ 301 h 353"/>
              <a:gd name="T8" fmla="*/ 212 w 543"/>
              <a:gd name="T9" fmla="*/ 291 h 353"/>
              <a:gd name="T10" fmla="*/ 215 w 543"/>
              <a:gd name="T11" fmla="*/ 280 h 353"/>
              <a:gd name="T12" fmla="*/ 243 w 543"/>
              <a:gd name="T13" fmla="*/ 218 h 353"/>
              <a:gd name="T14" fmla="*/ 222 w 543"/>
              <a:gd name="T15" fmla="*/ 209 h 353"/>
              <a:gd name="T16" fmla="*/ 220 w 543"/>
              <a:gd name="T17" fmla="*/ 208 h 353"/>
              <a:gd name="T18" fmla="*/ 204 w 543"/>
              <a:gd name="T19" fmla="*/ 192 h 353"/>
              <a:gd name="T20" fmla="*/ 211 w 543"/>
              <a:gd name="T21" fmla="*/ 175 h 353"/>
              <a:gd name="T22" fmla="*/ 284 w 543"/>
              <a:gd name="T23" fmla="*/ 94 h 353"/>
              <a:gd name="T24" fmla="*/ 302 w 543"/>
              <a:gd name="T25" fmla="*/ 89 h 353"/>
              <a:gd name="T26" fmla="*/ 307 w 543"/>
              <a:gd name="T27" fmla="*/ 99 h 353"/>
              <a:gd name="T28" fmla="*/ 304 w 543"/>
              <a:gd name="T29" fmla="*/ 110 h 353"/>
              <a:gd name="T30" fmla="*/ 276 w 543"/>
              <a:gd name="T31" fmla="*/ 172 h 353"/>
              <a:gd name="T32" fmla="*/ 298 w 543"/>
              <a:gd name="T33" fmla="*/ 181 h 353"/>
              <a:gd name="T34" fmla="*/ 300 w 543"/>
              <a:gd name="T35" fmla="*/ 182 h 353"/>
              <a:gd name="T36" fmla="*/ 315 w 543"/>
              <a:gd name="T37" fmla="*/ 199 h 353"/>
              <a:gd name="T38" fmla="*/ 309 w 543"/>
              <a:gd name="T39" fmla="*/ 215 h 353"/>
              <a:gd name="T40" fmla="*/ 413 w 543"/>
              <a:gd name="T41" fmla="*/ 98 h 353"/>
              <a:gd name="T42" fmla="*/ 413 w 543"/>
              <a:gd name="T43" fmla="*/ 98 h 353"/>
              <a:gd name="T44" fmla="*/ 391 w 543"/>
              <a:gd name="T45" fmla="*/ 100 h 353"/>
              <a:gd name="T46" fmla="*/ 253 w 543"/>
              <a:gd name="T47" fmla="*/ 0 h 353"/>
              <a:gd name="T48" fmla="*/ 108 w 543"/>
              <a:gd name="T49" fmla="*/ 140 h 353"/>
              <a:gd name="T50" fmla="*/ 110 w 543"/>
              <a:gd name="T51" fmla="*/ 161 h 353"/>
              <a:gd name="T52" fmla="*/ 98 w 543"/>
              <a:gd name="T53" fmla="*/ 160 h 353"/>
              <a:gd name="T54" fmla="*/ 0 w 543"/>
              <a:gd name="T55" fmla="*/ 256 h 353"/>
              <a:gd name="T56" fmla="*/ 98 w 543"/>
              <a:gd name="T57" fmla="*/ 353 h 353"/>
              <a:gd name="T58" fmla="*/ 413 w 543"/>
              <a:gd name="T59" fmla="*/ 353 h 353"/>
              <a:gd name="T60" fmla="*/ 543 w 543"/>
              <a:gd name="T61" fmla="*/ 225 h 353"/>
              <a:gd name="T62" fmla="*/ 413 w 543"/>
              <a:gd name="T63" fmla="*/ 9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3" h="353">
                <a:moveTo>
                  <a:pt x="309" y="215"/>
                </a:moveTo>
                <a:lnTo>
                  <a:pt x="309" y="215"/>
                </a:lnTo>
                <a:cubicBezTo>
                  <a:pt x="295" y="234"/>
                  <a:pt x="238" y="294"/>
                  <a:pt x="235" y="296"/>
                </a:cubicBezTo>
                <a:cubicBezTo>
                  <a:pt x="232" y="300"/>
                  <a:pt x="225" y="306"/>
                  <a:pt x="217" y="301"/>
                </a:cubicBezTo>
                <a:cubicBezTo>
                  <a:pt x="215" y="299"/>
                  <a:pt x="212" y="297"/>
                  <a:pt x="212" y="291"/>
                </a:cubicBezTo>
                <a:cubicBezTo>
                  <a:pt x="212" y="286"/>
                  <a:pt x="215" y="281"/>
                  <a:pt x="215" y="280"/>
                </a:cubicBezTo>
                <a:lnTo>
                  <a:pt x="243" y="218"/>
                </a:lnTo>
                <a:cubicBezTo>
                  <a:pt x="238" y="216"/>
                  <a:pt x="229" y="212"/>
                  <a:pt x="222" y="209"/>
                </a:cubicBezTo>
                <a:lnTo>
                  <a:pt x="220" y="208"/>
                </a:lnTo>
                <a:cubicBezTo>
                  <a:pt x="213" y="205"/>
                  <a:pt x="204" y="201"/>
                  <a:pt x="204" y="192"/>
                </a:cubicBezTo>
                <a:cubicBezTo>
                  <a:pt x="204" y="187"/>
                  <a:pt x="206" y="182"/>
                  <a:pt x="211" y="175"/>
                </a:cubicBezTo>
                <a:cubicBezTo>
                  <a:pt x="224" y="156"/>
                  <a:pt x="282" y="97"/>
                  <a:pt x="284" y="94"/>
                </a:cubicBezTo>
                <a:cubicBezTo>
                  <a:pt x="287" y="91"/>
                  <a:pt x="295" y="85"/>
                  <a:pt x="302" y="89"/>
                </a:cubicBezTo>
                <a:cubicBezTo>
                  <a:pt x="305" y="91"/>
                  <a:pt x="307" y="94"/>
                  <a:pt x="307" y="99"/>
                </a:cubicBezTo>
                <a:cubicBezTo>
                  <a:pt x="307" y="104"/>
                  <a:pt x="305" y="110"/>
                  <a:pt x="304" y="110"/>
                </a:cubicBezTo>
                <a:lnTo>
                  <a:pt x="276" y="172"/>
                </a:lnTo>
                <a:cubicBezTo>
                  <a:pt x="282" y="175"/>
                  <a:pt x="291" y="178"/>
                  <a:pt x="298" y="181"/>
                </a:cubicBezTo>
                <a:lnTo>
                  <a:pt x="300" y="182"/>
                </a:lnTo>
                <a:cubicBezTo>
                  <a:pt x="307" y="185"/>
                  <a:pt x="315" y="189"/>
                  <a:pt x="315" y="199"/>
                </a:cubicBezTo>
                <a:cubicBezTo>
                  <a:pt x="315" y="203"/>
                  <a:pt x="313" y="209"/>
                  <a:pt x="309" y="215"/>
                </a:cubicBezTo>
                <a:close/>
                <a:moveTo>
                  <a:pt x="413" y="98"/>
                </a:moveTo>
                <a:lnTo>
                  <a:pt x="413" y="98"/>
                </a:lnTo>
                <a:cubicBezTo>
                  <a:pt x="406" y="98"/>
                  <a:pt x="398" y="99"/>
                  <a:pt x="391" y="100"/>
                </a:cubicBezTo>
                <a:cubicBezTo>
                  <a:pt x="373" y="42"/>
                  <a:pt x="318" y="0"/>
                  <a:pt x="253" y="0"/>
                </a:cubicBezTo>
                <a:cubicBezTo>
                  <a:pt x="173" y="0"/>
                  <a:pt x="108" y="62"/>
                  <a:pt x="108" y="140"/>
                </a:cubicBezTo>
                <a:cubicBezTo>
                  <a:pt x="108" y="147"/>
                  <a:pt x="109" y="154"/>
                  <a:pt x="110" y="161"/>
                </a:cubicBezTo>
                <a:cubicBezTo>
                  <a:pt x="106" y="161"/>
                  <a:pt x="102" y="160"/>
                  <a:pt x="98" y="160"/>
                </a:cubicBezTo>
                <a:cubicBezTo>
                  <a:pt x="44" y="160"/>
                  <a:pt x="0" y="203"/>
                  <a:pt x="0" y="256"/>
                </a:cubicBezTo>
                <a:cubicBezTo>
                  <a:pt x="0" y="309"/>
                  <a:pt x="44" y="353"/>
                  <a:pt x="98" y="353"/>
                </a:cubicBezTo>
                <a:lnTo>
                  <a:pt x="413" y="353"/>
                </a:lnTo>
                <a:cubicBezTo>
                  <a:pt x="485" y="353"/>
                  <a:pt x="543" y="296"/>
                  <a:pt x="543" y="225"/>
                </a:cubicBezTo>
                <a:cubicBezTo>
                  <a:pt x="543" y="155"/>
                  <a:pt x="485" y="98"/>
                  <a:pt x="413" y="98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0" name="Group 8"/>
          <p:cNvGrpSpPr>
            <a:grpSpLocks noChangeAspect="1"/>
          </p:cNvGrpSpPr>
          <p:nvPr/>
        </p:nvGrpSpPr>
        <p:grpSpPr bwMode="auto">
          <a:xfrm>
            <a:off x="6013390" y="5435473"/>
            <a:ext cx="185522" cy="301752"/>
            <a:chOff x="1582" y="929"/>
            <a:chExt cx="249" cy="405"/>
          </a:xfrm>
          <a:solidFill>
            <a:schemeClr val="accent6"/>
          </a:solidFill>
        </p:grpSpPr>
        <p:sp>
          <p:nvSpPr>
            <p:cNvPr id="721" name="Freeform 9"/>
            <p:cNvSpPr>
              <a:spLocks/>
            </p:cNvSpPr>
            <p:nvPr/>
          </p:nvSpPr>
          <p:spPr bwMode="auto">
            <a:xfrm>
              <a:off x="1585" y="1095"/>
              <a:ext cx="243" cy="113"/>
            </a:xfrm>
            <a:custGeom>
              <a:avLst/>
              <a:gdLst>
                <a:gd name="T0" fmla="*/ 193 w 387"/>
                <a:gd name="T1" fmla="*/ 185 h 185"/>
                <a:gd name="T2" fmla="*/ 193 w 387"/>
                <a:gd name="T3" fmla="*/ 185 h 185"/>
                <a:gd name="T4" fmla="*/ 332 w 387"/>
                <a:gd name="T5" fmla="*/ 164 h 185"/>
                <a:gd name="T6" fmla="*/ 374 w 387"/>
                <a:gd name="T7" fmla="*/ 140 h 185"/>
                <a:gd name="T8" fmla="*/ 386 w 387"/>
                <a:gd name="T9" fmla="*/ 117 h 185"/>
                <a:gd name="T10" fmla="*/ 374 w 387"/>
                <a:gd name="T11" fmla="*/ 93 h 185"/>
                <a:gd name="T12" fmla="*/ 374 w 387"/>
                <a:gd name="T13" fmla="*/ 0 h 185"/>
                <a:gd name="T14" fmla="*/ 336 w 387"/>
                <a:gd name="T15" fmla="*/ 19 h 185"/>
                <a:gd name="T16" fmla="*/ 193 w 387"/>
                <a:gd name="T17" fmla="*/ 41 h 185"/>
                <a:gd name="T18" fmla="*/ 51 w 387"/>
                <a:gd name="T19" fmla="*/ 19 h 185"/>
                <a:gd name="T20" fmla="*/ 15 w 387"/>
                <a:gd name="T21" fmla="*/ 1 h 185"/>
                <a:gd name="T22" fmla="*/ 15 w 387"/>
                <a:gd name="T23" fmla="*/ 92 h 185"/>
                <a:gd name="T24" fmla="*/ 0 w 387"/>
                <a:gd name="T25" fmla="*/ 117 h 185"/>
                <a:gd name="T26" fmla="*/ 15 w 387"/>
                <a:gd name="T27" fmla="*/ 142 h 185"/>
                <a:gd name="T28" fmla="*/ 55 w 387"/>
                <a:gd name="T29" fmla="*/ 164 h 185"/>
                <a:gd name="T30" fmla="*/ 193 w 387"/>
                <a:gd name="T3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7" h="185">
                  <a:moveTo>
                    <a:pt x="193" y="185"/>
                  </a:moveTo>
                  <a:lnTo>
                    <a:pt x="193" y="185"/>
                  </a:lnTo>
                  <a:cubicBezTo>
                    <a:pt x="248" y="185"/>
                    <a:pt x="297" y="177"/>
                    <a:pt x="332" y="164"/>
                  </a:cubicBezTo>
                  <a:cubicBezTo>
                    <a:pt x="350" y="157"/>
                    <a:pt x="369" y="146"/>
                    <a:pt x="374" y="140"/>
                  </a:cubicBezTo>
                  <a:cubicBezTo>
                    <a:pt x="379" y="134"/>
                    <a:pt x="387" y="124"/>
                    <a:pt x="386" y="117"/>
                  </a:cubicBezTo>
                  <a:cubicBezTo>
                    <a:pt x="386" y="109"/>
                    <a:pt x="382" y="101"/>
                    <a:pt x="374" y="93"/>
                  </a:cubicBezTo>
                  <a:lnTo>
                    <a:pt x="374" y="0"/>
                  </a:lnTo>
                  <a:cubicBezTo>
                    <a:pt x="374" y="0"/>
                    <a:pt x="351" y="14"/>
                    <a:pt x="336" y="19"/>
                  </a:cubicBezTo>
                  <a:cubicBezTo>
                    <a:pt x="299" y="33"/>
                    <a:pt x="249" y="41"/>
                    <a:pt x="193" y="41"/>
                  </a:cubicBezTo>
                  <a:cubicBezTo>
                    <a:pt x="138" y="41"/>
                    <a:pt x="88" y="33"/>
                    <a:pt x="51" y="19"/>
                  </a:cubicBezTo>
                  <a:cubicBezTo>
                    <a:pt x="37" y="14"/>
                    <a:pt x="25" y="8"/>
                    <a:pt x="15" y="1"/>
                  </a:cubicBezTo>
                  <a:lnTo>
                    <a:pt x="15" y="92"/>
                  </a:lnTo>
                  <a:cubicBezTo>
                    <a:pt x="6" y="100"/>
                    <a:pt x="0" y="109"/>
                    <a:pt x="0" y="117"/>
                  </a:cubicBezTo>
                  <a:cubicBezTo>
                    <a:pt x="0" y="125"/>
                    <a:pt x="8" y="136"/>
                    <a:pt x="15" y="142"/>
                  </a:cubicBezTo>
                  <a:cubicBezTo>
                    <a:pt x="22" y="148"/>
                    <a:pt x="37" y="157"/>
                    <a:pt x="55" y="164"/>
                  </a:cubicBezTo>
                  <a:cubicBezTo>
                    <a:pt x="90" y="177"/>
                    <a:pt x="139" y="185"/>
                    <a:pt x="193" y="1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0"/>
            <p:cNvSpPr>
              <a:spLocks noEditPoints="1"/>
            </p:cNvSpPr>
            <p:nvPr/>
          </p:nvSpPr>
          <p:spPr bwMode="auto">
            <a:xfrm>
              <a:off x="1582" y="929"/>
              <a:ext cx="249" cy="177"/>
            </a:xfrm>
            <a:custGeom>
              <a:avLst/>
              <a:gdLst>
                <a:gd name="T0" fmla="*/ 55 w 397"/>
                <a:gd name="T1" fmla="*/ 89 h 288"/>
                <a:gd name="T2" fmla="*/ 48 w 397"/>
                <a:gd name="T3" fmla="*/ 85 h 288"/>
                <a:gd name="T4" fmla="*/ 42 w 397"/>
                <a:gd name="T5" fmla="*/ 81 h 288"/>
                <a:gd name="T6" fmla="*/ 38 w 397"/>
                <a:gd name="T7" fmla="*/ 77 h 288"/>
                <a:gd name="T8" fmla="*/ 32 w 397"/>
                <a:gd name="T9" fmla="*/ 64 h 288"/>
                <a:gd name="T10" fmla="*/ 364 w 397"/>
                <a:gd name="T11" fmla="*/ 64 h 288"/>
                <a:gd name="T12" fmla="*/ 359 w 397"/>
                <a:gd name="T13" fmla="*/ 77 h 288"/>
                <a:gd name="T14" fmla="*/ 354 w 397"/>
                <a:gd name="T15" fmla="*/ 81 h 288"/>
                <a:gd name="T16" fmla="*/ 349 w 397"/>
                <a:gd name="T17" fmla="*/ 85 h 288"/>
                <a:gd name="T18" fmla="*/ 342 w 397"/>
                <a:gd name="T19" fmla="*/ 89 h 288"/>
                <a:gd name="T20" fmla="*/ 307 w 397"/>
                <a:gd name="T21" fmla="*/ 101 h 288"/>
                <a:gd name="T22" fmla="*/ 298 w 397"/>
                <a:gd name="T23" fmla="*/ 103 h 288"/>
                <a:gd name="T24" fmla="*/ 286 w 397"/>
                <a:gd name="T25" fmla="*/ 106 h 288"/>
                <a:gd name="T26" fmla="*/ 273 w 397"/>
                <a:gd name="T27" fmla="*/ 108 h 288"/>
                <a:gd name="T28" fmla="*/ 260 w 397"/>
                <a:gd name="T29" fmla="*/ 110 h 288"/>
                <a:gd name="T30" fmla="*/ 245 w 397"/>
                <a:gd name="T31" fmla="*/ 111 h 288"/>
                <a:gd name="T32" fmla="*/ 230 w 397"/>
                <a:gd name="T33" fmla="*/ 112 h 288"/>
                <a:gd name="T34" fmla="*/ 214 w 397"/>
                <a:gd name="T35" fmla="*/ 113 h 288"/>
                <a:gd name="T36" fmla="*/ 182 w 397"/>
                <a:gd name="T37" fmla="*/ 113 h 288"/>
                <a:gd name="T38" fmla="*/ 167 w 397"/>
                <a:gd name="T39" fmla="*/ 112 h 288"/>
                <a:gd name="T40" fmla="*/ 151 w 397"/>
                <a:gd name="T41" fmla="*/ 111 h 288"/>
                <a:gd name="T42" fmla="*/ 137 w 397"/>
                <a:gd name="T43" fmla="*/ 110 h 288"/>
                <a:gd name="T44" fmla="*/ 123 w 397"/>
                <a:gd name="T45" fmla="*/ 108 h 288"/>
                <a:gd name="T46" fmla="*/ 110 w 397"/>
                <a:gd name="T47" fmla="*/ 106 h 288"/>
                <a:gd name="T48" fmla="*/ 99 w 397"/>
                <a:gd name="T49" fmla="*/ 103 h 288"/>
                <a:gd name="T50" fmla="*/ 90 w 397"/>
                <a:gd name="T51" fmla="*/ 101 h 288"/>
                <a:gd name="T52" fmla="*/ 55 w 397"/>
                <a:gd name="T53" fmla="*/ 89 h 288"/>
                <a:gd name="T54" fmla="*/ 198 w 397"/>
                <a:gd name="T55" fmla="*/ 288 h 288"/>
                <a:gd name="T56" fmla="*/ 379 w 397"/>
                <a:gd name="T57" fmla="*/ 243 h 288"/>
                <a:gd name="T58" fmla="*/ 379 w 397"/>
                <a:gd name="T59" fmla="*/ 195 h 288"/>
                <a:gd name="T60" fmla="*/ 397 w 397"/>
                <a:gd name="T61" fmla="*/ 73 h 288"/>
                <a:gd name="T62" fmla="*/ 0 w 397"/>
                <a:gd name="T63" fmla="*/ 73 h 288"/>
                <a:gd name="T64" fmla="*/ 20 w 397"/>
                <a:gd name="T65" fmla="*/ 194 h 288"/>
                <a:gd name="T66" fmla="*/ 20 w 397"/>
                <a:gd name="T67" fmla="*/ 244 h 288"/>
                <a:gd name="T68" fmla="*/ 60 w 397"/>
                <a:gd name="T69" fmla="*/ 26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7" h="288">
                  <a:moveTo>
                    <a:pt x="55" y="89"/>
                  </a:moveTo>
                  <a:lnTo>
                    <a:pt x="55" y="89"/>
                  </a:lnTo>
                  <a:cubicBezTo>
                    <a:pt x="52" y="88"/>
                    <a:pt x="50" y="86"/>
                    <a:pt x="49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6" y="84"/>
                    <a:pt x="44" y="82"/>
                    <a:pt x="43" y="81"/>
                  </a:cubicBezTo>
                  <a:cubicBezTo>
                    <a:pt x="43" y="81"/>
                    <a:pt x="42" y="81"/>
                    <a:pt x="42" y="81"/>
                  </a:cubicBezTo>
                  <a:cubicBezTo>
                    <a:pt x="41" y="80"/>
                    <a:pt x="39" y="78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7" y="75"/>
                    <a:pt x="36" y="74"/>
                    <a:pt x="35" y="73"/>
                  </a:cubicBezTo>
                  <a:cubicBezTo>
                    <a:pt x="33" y="70"/>
                    <a:pt x="32" y="67"/>
                    <a:pt x="32" y="64"/>
                  </a:cubicBezTo>
                  <a:cubicBezTo>
                    <a:pt x="32" y="37"/>
                    <a:pt x="107" y="15"/>
                    <a:pt x="198" y="15"/>
                  </a:cubicBezTo>
                  <a:cubicBezTo>
                    <a:pt x="290" y="15"/>
                    <a:pt x="364" y="37"/>
                    <a:pt x="364" y="64"/>
                  </a:cubicBezTo>
                  <a:cubicBezTo>
                    <a:pt x="364" y="67"/>
                    <a:pt x="363" y="70"/>
                    <a:pt x="362" y="73"/>
                  </a:cubicBezTo>
                  <a:cubicBezTo>
                    <a:pt x="361" y="74"/>
                    <a:pt x="360" y="75"/>
                    <a:pt x="359" y="77"/>
                  </a:cubicBezTo>
                  <a:cubicBezTo>
                    <a:pt x="359" y="77"/>
                    <a:pt x="359" y="77"/>
                    <a:pt x="358" y="77"/>
                  </a:cubicBezTo>
                  <a:cubicBezTo>
                    <a:pt x="357" y="78"/>
                    <a:pt x="356" y="80"/>
                    <a:pt x="354" y="81"/>
                  </a:cubicBezTo>
                  <a:cubicBezTo>
                    <a:pt x="354" y="81"/>
                    <a:pt x="354" y="81"/>
                    <a:pt x="354" y="81"/>
                  </a:cubicBezTo>
                  <a:cubicBezTo>
                    <a:pt x="352" y="82"/>
                    <a:pt x="351" y="84"/>
                    <a:pt x="349" y="85"/>
                  </a:cubicBezTo>
                  <a:cubicBezTo>
                    <a:pt x="349" y="85"/>
                    <a:pt x="348" y="85"/>
                    <a:pt x="348" y="85"/>
                  </a:cubicBezTo>
                  <a:cubicBezTo>
                    <a:pt x="346" y="86"/>
                    <a:pt x="344" y="88"/>
                    <a:pt x="342" y="89"/>
                  </a:cubicBezTo>
                  <a:cubicBezTo>
                    <a:pt x="342" y="89"/>
                    <a:pt x="342" y="89"/>
                    <a:pt x="341" y="89"/>
                  </a:cubicBezTo>
                  <a:cubicBezTo>
                    <a:pt x="332" y="94"/>
                    <a:pt x="320" y="98"/>
                    <a:pt x="307" y="101"/>
                  </a:cubicBezTo>
                  <a:cubicBezTo>
                    <a:pt x="306" y="101"/>
                    <a:pt x="306" y="102"/>
                    <a:pt x="305" y="102"/>
                  </a:cubicBezTo>
                  <a:cubicBezTo>
                    <a:pt x="303" y="102"/>
                    <a:pt x="300" y="103"/>
                    <a:pt x="298" y="103"/>
                  </a:cubicBezTo>
                  <a:cubicBezTo>
                    <a:pt x="296" y="104"/>
                    <a:pt x="295" y="104"/>
                    <a:pt x="293" y="104"/>
                  </a:cubicBezTo>
                  <a:cubicBezTo>
                    <a:pt x="291" y="105"/>
                    <a:pt x="289" y="105"/>
                    <a:pt x="286" y="106"/>
                  </a:cubicBezTo>
                  <a:cubicBezTo>
                    <a:pt x="284" y="106"/>
                    <a:pt x="282" y="107"/>
                    <a:pt x="280" y="107"/>
                  </a:cubicBezTo>
                  <a:cubicBezTo>
                    <a:pt x="278" y="107"/>
                    <a:pt x="276" y="108"/>
                    <a:pt x="273" y="108"/>
                  </a:cubicBezTo>
                  <a:cubicBezTo>
                    <a:pt x="271" y="108"/>
                    <a:pt x="269" y="109"/>
                    <a:pt x="266" y="109"/>
                  </a:cubicBezTo>
                  <a:cubicBezTo>
                    <a:pt x="264" y="109"/>
                    <a:pt x="262" y="109"/>
                    <a:pt x="260" y="110"/>
                  </a:cubicBezTo>
                  <a:cubicBezTo>
                    <a:pt x="257" y="110"/>
                    <a:pt x="254" y="110"/>
                    <a:pt x="252" y="111"/>
                  </a:cubicBezTo>
                  <a:cubicBezTo>
                    <a:pt x="250" y="111"/>
                    <a:pt x="247" y="111"/>
                    <a:pt x="245" y="111"/>
                  </a:cubicBezTo>
                  <a:cubicBezTo>
                    <a:pt x="242" y="112"/>
                    <a:pt x="239" y="112"/>
                    <a:pt x="236" y="112"/>
                  </a:cubicBezTo>
                  <a:cubicBezTo>
                    <a:pt x="234" y="112"/>
                    <a:pt x="232" y="112"/>
                    <a:pt x="230" y="112"/>
                  </a:cubicBezTo>
                  <a:cubicBezTo>
                    <a:pt x="227" y="113"/>
                    <a:pt x="223" y="113"/>
                    <a:pt x="220" y="113"/>
                  </a:cubicBezTo>
                  <a:cubicBezTo>
                    <a:pt x="218" y="113"/>
                    <a:pt x="216" y="113"/>
                    <a:pt x="214" y="113"/>
                  </a:cubicBezTo>
                  <a:cubicBezTo>
                    <a:pt x="209" y="113"/>
                    <a:pt x="204" y="113"/>
                    <a:pt x="198" y="113"/>
                  </a:cubicBezTo>
                  <a:cubicBezTo>
                    <a:pt x="193" y="113"/>
                    <a:pt x="188" y="113"/>
                    <a:pt x="182" y="113"/>
                  </a:cubicBezTo>
                  <a:cubicBezTo>
                    <a:pt x="180" y="113"/>
                    <a:pt x="179" y="113"/>
                    <a:pt x="177" y="113"/>
                  </a:cubicBezTo>
                  <a:cubicBezTo>
                    <a:pt x="173" y="113"/>
                    <a:pt x="170" y="113"/>
                    <a:pt x="167" y="112"/>
                  </a:cubicBezTo>
                  <a:cubicBezTo>
                    <a:pt x="164" y="112"/>
                    <a:pt x="162" y="112"/>
                    <a:pt x="160" y="112"/>
                  </a:cubicBezTo>
                  <a:cubicBezTo>
                    <a:pt x="157" y="112"/>
                    <a:pt x="154" y="112"/>
                    <a:pt x="151" y="111"/>
                  </a:cubicBezTo>
                  <a:cubicBezTo>
                    <a:pt x="149" y="111"/>
                    <a:pt x="147" y="111"/>
                    <a:pt x="145" y="111"/>
                  </a:cubicBezTo>
                  <a:cubicBezTo>
                    <a:pt x="142" y="110"/>
                    <a:pt x="140" y="110"/>
                    <a:pt x="137" y="110"/>
                  </a:cubicBezTo>
                  <a:cubicBezTo>
                    <a:pt x="135" y="109"/>
                    <a:pt x="132" y="109"/>
                    <a:pt x="130" y="109"/>
                  </a:cubicBezTo>
                  <a:cubicBezTo>
                    <a:pt x="128" y="109"/>
                    <a:pt x="126" y="108"/>
                    <a:pt x="123" y="108"/>
                  </a:cubicBezTo>
                  <a:cubicBezTo>
                    <a:pt x="121" y="108"/>
                    <a:pt x="119" y="107"/>
                    <a:pt x="116" y="107"/>
                  </a:cubicBezTo>
                  <a:cubicBezTo>
                    <a:pt x="114" y="107"/>
                    <a:pt x="112" y="106"/>
                    <a:pt x="110" y="106"/>
                  </a:cubicBezTo>
                  <a:cubicBezTo>
                    <a:pt x="108" y="105"/>
                    <a:pt x="106" y="105"/>
                    <a:pt x="103" y="104"/>
                  </a:cubicBezTo>
                  <a:cubicBezTo>
                    <a:pt x="102" y="104"/>
                    <a:pt x="100" y="104"/>
                    <a:pt x="99" y="103"/>
                  </a:cubicBezTo>
                  <a:cubicBezTo>
                    <a:pt x="96" y="103"/>
                    <a:pt x="94" y="102"/>
                    <a:pt x="91" y="102"/>
                  </a:cubicBezTo>
                  <a:cubicBezTo>
                    <a:pt x="91" y="102"/>
                    <a:pt x="90" y="101"/>
                    <a:pt x="90" y="101"/>
                  </a:cubicBezTo>
                  <a:cubicBezTo>
                    <a:pt x="76" y="98"/>
                    <a:pt x="65" y="94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lose/>
                  <a:moveTo>
                    <a:pt x="198" y="288"/>
                  </a:moveTo>
                  <a:lnTo>
                    <a:pt x="198" y="288"/>
                  </a:lnTo>
                  <a:cubicBezTo>
                    <a:pt x="253" y="288"/>
                    <a:pt x="302" y="279"/>
                    <a:pt x="337" y="266"/>
                  </a:cubicBezTo>
                  <a:cubicBezTo>
                    <a:pt x="355" y="259"/>
                    <a:pt x="379" y="243"/>
                    <a:pt x="379" y="243"/>
                  </a:cubicBezTo>
                  <a:cubicBezTo>
                    <a:pt x="387" y="235"/>
                    <a:pt x="392" y="227"/>
                    <a:pt x="391" y="219"/>
                  </a:cubicBezTo>
                  <a:cubicBezTo>
                    <a:pt x="391" y="211"/>
                    <a:pt x="387" y="203"/>
                    <a:pt x="379" y="195"/>
                  </a:cubicBezTo>
                  <a:lnTo>
                    <a:pt x="379" y="103"/>
                  </a:lnTo>
                  <a:cubicBezTo>
                    <a:pt x="390" y="94"/>
                    <a:pt x="397" y="84"/>
                    <a:pt x="397" y="73"/>
                  </a:cubicBezTo>
                  <a:cubicBezTo>
                    <a:pt x="397" y="32"/>
                    <a:pt x="308" y="0"/>
                    <a:pt x="198" y="0"/>
                  </a:cubicBezTo>
                  <a:cubicBezTo>
                    <a:pt x="88" y="0"/>
                    <a:pt x="0" y="32"/>
                    <a:pt x="0" y="73"/>
                  </a:cubicBezTo>
                  <a:cubicBezTo>
                    <a:pt x="0" y="84"/>
                    <a:pt x="7" y="95"/>
                    <a:pt x="20" y="105"/>
                  </a:cubicBezTo>
                  <a:lnTo>
                    <a:pt x="20" y="194"/>
                  </a:lnTo>
                  <a:cubicBezTo>
                    <a:pt x="11" y="202"/>
                    <a:pt x="5" y="211"/>
                    <a:pt x="5" y="219"/>
                  </a:cubicBezTo>
                  <a:cubicBezTo>
                    <a:pt x="5" y="227"/>
                    <a:pt x="10" y="236"/>
                    <a:pt x="20" y="244"/>
                  </a:cubicBezTo>
                  <a:lnTo>
                    <a:pt x="20" y="245"/>
                  </a:lnTo>
                  <a:cubicBezTo>
                    <a:pt x="29" y="252"/>
                    <a:pt x="42" y="260"/>
                    <a:pt x="60" y="266"/>
                  </a:cubicBezTo>
                  <a:cubicBezTo>
                    <a:pt x="95" y="279"/>
                    <a:pt x="144" y="288"/>
                    <a:pt x="198" y="28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1"/>
            <p:cNvSpPr>
              <a:spLocks/>
            </p:cNvSpPr>
            <p:nvPr/>
          </p:nvSpPr>
          <p:spPr bwMode="auto">
            <a:xfrm>
              <a:off x="1582" y="1197"/>
              <a:ext cx="249" cy="137"/>
            </a:xfrm>
            <a:custGeom>
              <a:avLst/>
              <a:gdLst>
                <a:gd name="T0" fmla="*/ 379 w 397"/>
                <a:gd name="T1" fmla="*/ 118 h 222"/>
                <a:gd name="T2" fmla="*/ 379 w 397"/>
                <a:gd name="T3" fmla="*/ 118 h 222"/>
                <a:gd name="T4" fmla="*/ 379 w 397"/>
                <a:gd name="T5" fmla="*/ 0 h 222"/>
                <a:gd name="T6" fmla="*/ 341 w 397"/>
                <a:gd name="T7" fmla="*/ 20 h 222"/>
                <a:gd name="T8" fmla="*/ 198 w 397"/>
                <a:gd name="T9" fmla="*/ 42 h 222"/>
                <a:gd name="T10" fmla="*/ 56 w 397"/>
                <a:gd name="T11" fmla="*/ 20 h 222"/>
                <a:gd name="T12" fmla="*/ 20 w 397"/>
                <a:gd name="T13" fmla="*/ 2 h 222"/>
                <a:gd name="T14" fmla="*/ 20 w 397"/>
                <a:gd name="T15" fmla="*/ 116 h 222"/>
                <a:gd name="T16" fmla="*/ 0 w 397"/>
                <a:gd name="T17" fmla="*/ 148 h 222"/>
                <a:gd name="T18" fmla="*/ 198 w 397"/>
                <a:gd name="T19" fmla="*/ 222 h 222"/>
                <a:gd name="T20" fmla="*/ 397 w 397"/>
                <a:gd name="T21" fmla="*/ 148 h 222"/>
                <a:gd name="T22" fmla="*/ 379 w 397"/>
                <a:gd name="T23" fmla="*/ 1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7" h="222">
                  <a:moveTo>
                    <a:pt x="379" y="118"/>
                  </a:moveTo>
                  <a:lnTo>
                    <a:pt x="379" y="118"/>
                  </a:lnTo>
                  <a:lnTo>
                    <a:pt x="379" y="0"/>
                  </a:lnTo>
                  <a:cubicBezTo>
                    <a:pt x="369" y="8"/>
                    <a:pt x="356" y="14"/>
                    <a:pt x="341" y="20"/>
                  </a:cubicBezTo>
                  <a:cubicBezTo>
                    <a:pt x="304" y="33"/>
                    <a:pt x="254" y="42"/>
                    <a:pt x="198" y="42"/>
                  </a:cubicBezTo>
                  <a:cubicBezTo>
                    <a:pt x="143" y="42"/>
                    <a:pt x="93" y="33"/>
                    <a:pt x="56" y="20"/>
                  </a:cubicBezTo>
                  <a:cubicBezTo>
                    <a:pt x="42" y="14"/>
                    <a:pt x="30" y="8"/>
                    <a:pt x="20" y="2"/>
                  </a:cubicBezTo>
                  <a:lnTo>
                    <a:pt x="20" y="116"/>
                  </a:lnTo>
                  <a:cubicBezTo>
                    <a:pt x="7" y="126"/>
                    <a:pt x="0" y="137"/>
                    <a:pt x="0" y="148"/>
                  </a:cubicBezTo>
                  <a:cubicBezTo>
                    <a:pt x="0" y="189"/>
                    <a:pt x="88" y="222"/>
                    <a:pt x="198" y="222"/>
                  </a:cubicBezTo>
                  <a:cubicBezTo>
                    <a:pt x="308" y="222"/>
                    <a:pt x="397" y="189"/>
                    <a:pt x="397" y="148"/>
                  </a:cubicBezTo>
                  <a:cubicBezTo>
                    <a:pt x="397" y="137"/>
                    <a:pt x="390" y="127"/>
                    <a:pt x="379" y="1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5" name="Freeform 164"/>
          <p:cNvSpPr>
            <a:spLocks noChangeAspect="1" noEditPoints="1"/>
          </p:cNvSpPr>
          <p:nvPr/>
        </p:nvSpPr>
        <p:spPr bwMode="auto">
          <a:xfrm>
            <a:off x="3963528" y="3586600"/>
            <a:ext cx="279043" cy="301752"/>
          </a:xfrm>
          <a:custGeom>
            <a:avLst/>
            <a:gdLst>
              <a:gd name="T0" fmla="*/ 638 w 1624"/>
              <a:gd name="T1" fmla="*/ 742 h 1758"/>
              <a:gd name="T2" fmla="*/ 621 w 1624"/>
              <a:gd name="T3" fmla="*/ 842 h 1758"/>
              <a:gd name="T4" fmla="*/ 625 w 1624"/>
              <a:gd name="T5" fmla="*/ 946 h 1758"/>
              <a:gd name="T6" fmla="*/ 645 w 1624"/>
              <a:gd name="T7" fmla="*/ 1040 h 1758"/>
              <a:gd name="T8" fmla="*/ 680 w 1624"/>
              <a:gd name="T9" fmla="*/ 1118 h 1758"/>
              <a:gd name="T10" fmla="*/ 727 w 1624"/>
              <a:gd name="T11" fmla="*/ 1176 h 1758"/>
              <a:gd name="T12" fmla="*/ 782 w 1624"/>
              <a:gd name="T13" fmla="*/ 1210 h 1758"/>
              <a:gd name="T14" fmla="*/ 842 w 1624"/>
              <a:gd name="T15" fmla="*/ 1215 h 1758"/>
              <a:gd name="T16" fmla="*/ 897 w 1624"/>
              <a:gd name="T17" fmla="*/ 1193 h 1758"/>
              <a:gd name="T18" fmla="*/ 944 w 1624"/>
              <a:gd name="T19" fmla="*/ 1150 h 1758"/>
              <a:gd name="T20" fmla="*/ 983 w 1624"/>
              <a:gd name="T21" fmla="*/ 1087 h 1758"/>
              <a:gd name="T22" fmla="*/ 1624 w 1624"/>
              <a:gd name="T23" fmla="*/ 1568 h 1758"/>
              <a:gd name="T24" fmla="*/ 1274 w 1624"/>
              <a:gd name="T25" fmla="*/ 1378 h 1758"/>
              <a:gd name="T26" fmla="*/ 1065 w 1624"/>
              <a:gd name="T27" fmla="*/ 1315 h 1758"/>
              <a:gd name="T28" fmla="*/ 1015 w 1624"/>
              <a:gd name="T29" fmla="*/ 1483 h 1758"/>
              <a:gd name="T30" fmla="*/ 949 w 1624"/>
              <a:gd name="T31" fmla="*/ 1630 h 1758"/>
              <a:gd name="T32" fmla="*/ 888 w 1624"/>
              <a:gd name="T33" fmla="*/ 1729 h 1758"/>
              <a:gd name="T34" fmla="*/ 851 w 1624"/>
              <a:gd name="T35" fmla="*/ 1753 h 1758"/>
              <a:gd name="T36" fmla="*/ 809 w 1624"/>
              <a:gd name="T37" fmla="*/ 1757 h 1758"/>
              <a:gd name="T38" fmla="*/ 770 w 1624"/>
              <a:gd name="T39" fmla="*/ 1739 h 1758"/>
              <a:gd name="T40" fmla="*/ 722 w 1624"/>
              <a:gd name="T41" fmla="*/ 1675 h 1758"/>
              <a:gd name="T42" fmla="*/ 653 w 1624"/>
              <a:gd name="T43" fmla="*/ 1537 h 1758"/>
              <a:gd name="T44" fmla="*/ 597 w 1624"/>
              <a:gd name="T45" fmla="*/ 1379 h 1758"/>
              <a:gd name="T46" fmla="*/ 557 w 1624"/>
              <a:gd name="T47" fmla="*/ 1202 h 1758"/>
              <a:gd name="T48" fmla="*/ 535 w 1624"/>
              <a:gd name="T49" fmla="*/ 1011 h 1758"/>
              <a:gd name="T50" fmla="*/ 531 w 1624"/>
              <a:gd name="T51" fmla="*/ 819 h 1758"/>
              <a:gd name="T52" fmla="*/ 544 w 1624"/>
              <a:gd name="T53" fmla="*/ 648 h 1758"/>
              <a:gd name="T54" fmla="*/ 0 w 1624"/>
              <a:gd name="T55" fmla="*/ 166 h 1758"/>
              <a:gd name="T56" fmla="*/ 350 w 1624"/>
              <a:gd name="T57" fmla="*/ 358 h 1758"/>
              <a:gd name="T58" fmla="*/ 1624 w 1624"/>
              <a:gd name="T59" fmla="*/ 1568 h 1758"/>
              <a:gd name="T60" fmla="*/ 700 w 1624"/>
              <a:gd name="T61" fmla="*/ 611 h 1758"/>
              <a:gd name="T62" fmla="*/ 600 w 1624"/>
              <a:gd name="T63" fmla="*/ 370 h 1758"/>
              <a:gd name="T64" fmla="*/ 655 w 1624"/>
              <a:gd name="T65" fmla="*/ 215 h 1758"/>
              <a:gd name="T66" fmla="*/ 723 w 1624"/>
              <a:gd name="T67" fmla="*/ 80 h 1758"/>
              <a:gd name="T68" fmla="*/ 770 w 1624"/>
              <a:gd name="T69" fmla="*/ 18 h 1758"/>
              <a:gd name="T70" fmla="*/ 810 w 1624"/>
              <a:gd name="T71" fmla="*/ 1 h 1758"/>
              <a:gd name="T72" fmla="*/ 851 w 1624"/>
              <a:gd name="T73" fmla="*/ 4 h 1758"/>
              <a:gd name="T74" fmla="*/ 889 w 1624"/>
              <a:gd name="T75" fmla="*/ 28 h 1758"/>
              <a:gd name="T76" fmla="*/ 949 w 1624"/>
              <a:gd name="T77" fmla="*/ 125 h 1758"/>
              <a:gd name="T78" fmla="*/ 1014 w 1624"/>
              <a:gd name="T79" fmla="*/ 270 h 1758"/>
              <a:gd name="T80" fmla="*/ 1065 w 1624"/>
              <a:gd name="T81" fmla="*/ 435 h 1758"/>
              <a:gd name="T82" fmla="*/ 1099 w 1624"/>
              <a:gd name="T83" fmla="*/ 617 h 1758"/>
              <a:gd name="T84" fmla="*/ 1115 w 1624"/>
              <a:gd name="T85" fmla="*/ 812 h 1758"/>
              <a:gd name="T86" fmla="*/ 1114 w 1624"/>
              <a:gd name="T87" fmla="*/ 975 h 1758"/>
              <a:gd name="T88" fmla="*/ 1025 w 1624"/>
              <a:gd name="T89" fmla="*/ 907 h 1758"/>
              <a:gd name="T90" fmla="*/ 1022 w 1624"/>
              <a:gd name="T91" fmla="*/ 811 h 1758"/>
              <a:gd name="T92" fmla="*/ 1001 w 1624"/>
              <a:gd name="T93" fmla="*/ 717 h 1758"/>
              <a:gd name="T94" fmla="*/ 967 w 1624"/>
              <a:gd name="T95" fmla="*/ 639 h 1758"/>
              <a:gd name="T96" fmla="*/ 920 w 1624"/>
              <a:gd name="T97" fmla="*/ 581 h 1758"/>
              <a:gd name="T98" fmla="*/ 864 w 1624"/>
              <a:gd name="T99" fmla="*/ 547 h 1758"/>
              <a:gd name="T100" fmla="*/ 804 w 1624"/>
              <a:gd name="T101" fmla="*/ 542 h 1758"/>
              <a:gd name="T102" fmla="*/ 748 w 1624"/>
              <a:gd name="T103" fmla="*/ 564 h 1758"/>
              <a:gd name="T104" fmla="*/ 700 w 1624"/>
              <a:gd name="T105" fmla="*/ 611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4" h="1758">
                <a:moveTo>
                  <a:pt x="983" y="1087"/>
                </a:moveTo>
                <a:lnTo>
                  <a:pt x="983" y="1087"/>
                </a:lnTo>
                <a:lnTo>
                  <a:pt x="638" y="742"/>
                </a:lnTo>
                <a:lnTo>
                  <a:pt x="631" y="774"/>
                </a:lnTo>
                <a:lnTo>
                  <a:pt x="625" y="808"/>
                </a:lnTo>
                <a:lnTo>
                  <a:pt x="621" y="842"/>
                </a:lnTo>
                <a:lnTo>
                  <a:pt x="620" y="879"/>
                </a:lnTo>
                <a:lnTo>
                  <a:pt x="621" y="913"/>
                </a:lnTo>
                <a:lnTo>
                  <a:pt x="625" y="946"/>
                </a:lnTo>
                <a:lnTo>
                  <a:pt x="629" y="979"/>
                </a:lnTo>
                <a:lnTo>
                  <a:pt x="636" y="1010"/>
                </a:lnTo>
                <a:lnTo>
                  <a:pt x="645" y="1040"/>
                </a:lnTo>
                <a:lnTo>
                  <a:pt x="655" y="1068"/>
                </a:lnTo>
                <a:lnTo>
                  <a:pt x="667" y="1094"/>
                </a:lnTo>
                <a:lnTo>
                  <a:pt x="680" y="1118"/>
                </a:lnTo>
                <a:lnTo>
                  <a:pt x="694" y="1139"/>
                </a:lnTo>
                <a:lnTo>
                  <a:pt x="710" y="1159"/>
                </a:lnTo>
                <a:lnTo>
                  <a:pt x="727" y="1176"/>
                </a:lnTo>
                <a:lnTo>
                  <a:pt x="744" y="1190"/>
                </a:lnTo>
                <a:lnTo>
                  <a:pt x="763" y="1201"/>
                </a:lnTo>
                <a:lnTo>
                  <a:pt x="782" y="1210"/>
                </a:lnTo>
                <a:lnTo>
                  <a:pt x="802" y="1215"/>
                </a:lnTo>
                <a:lnTo>
                  <a:pt x="823" y="1217"/>
                </a:lnTo>
                <a:lnTo>
                  <a:pt x="842" y="1215"/>
                </a:lnTo>
                <a:lnTo>
                  <a:pt x="861" y="1211"/>
                </a:lnTo>
                <a:lnTo>
                  <a:pt x="879" y="1204"/>
                </a:lnTo>
                <a:lnTo>
                  <a:pt x="897" y="1193"/>
                </a:lnTo>
                <a:lnTo>
                  <a:pt x="913" y="1181"/>
                </a:lnTo>
                <a:lnTo>
                  <a:pt x="929" y="1166"/>
                </a:lnTo>
                <a:lnTo>
                  <a:pt x="944" y="1150"/>
                </a:lnTo>
                <a:lnTo>
                  <a:pt x="958" y="1131"/>
                </a:lnTo>
                <a:lnTo>
                  <a:pt x="971" y="1109"/>
                </a:lnTo>
                <a:lnTo>
                  <a:pt x="983" y="1087"/>
                </a:lnTo>
                <a:lnTo>
                  <a:pt x="983" y="1087"/>
                </a:lnTo>
                <a:close/>
                <a:moveTo>
                  <a:pt x="1624" y="1568"/>
                </a:moveTo>
                <a:lnTo>
                  <a:pt x="1624" y="1568"/>
                </a:lnTo>
                <a:lnTo>
                  <a:pt x="1512" y="1679"/>
                </a:lnTo>
                <a:lnTo>
                  <a:pt x="1304" y="1472"/>
                </a:lnTo>
                <a:lnTo>
                  <a:pt x="1274" y="1378"/>
                </a:lnTo>
                <a:lnTo>
                  <a:pt x="1090" y="1194"/>
                </a:lnTo>
                <a:lnTo>
                  <a:pt x="1079" y="1255"/>
                </a:lnTo>
                <a:lnTo>
                  <a:pt x="1065" y="1315"/>
                </a:lnTo>
                <a:lnTo>
                  <a:pt x="1050" y="1373"/>
                </a:lnTo>
                <a:lnTo>
                  <a:pt x="1033" y="1429"/>
                </a:lnTo>
                <a:lnTo>
                  <a:pt x="1015" y="1483"/>
                </a:lnTo>
                <a:lnTo>
                  <a:pt x="994" y="1535"/>
                </a:lnTo>
                <a:lnTo>
                  <a:pt x="972" y="1583"/>
                </a:lnTo>
                <a:lnTo>
                  <a:pt x="949" y="1630"/>
                </a:lnTo>
                <a:lnTo>
                  <a:pt x="924" y="1675"/>
                </a:lnTo>
                <a:lnTo>
                  <a:pt x="899" y="1716"/>
                </a:lnTo>
                <a:lnTo>
                  <a:pt x="888" y="1729"/>
                </a:lnTo>
                <a:lnTo>
                  <a:pt x="877" y="1739"/>
                </a:lnTo>
                <a:lnTo>
                  <a:pt x="864" y="1747"/>
                </a:lnTo>
                <a:lnTo>
                  <a:pt x="851" y="1753"/>
                </a:lnTo>
                <a:lnTo>
                  <a:pt x="837" y="1757"/>
                </a:lnTo>
                <a:lnTo>
                  <a:pt x="823" y="1758"/>
                </a:lnTo>
                <a:lnTo>
                  <a:pt x="809" y="1757"/>
                </a:lnTo>
                <a:lnTo>
                  <a:pt x="795" y="1753"/>
                </a:lnTo>
                <a:lnTo>
                  <a:pt x="782" y="1747"/>
                </a:lnTo>
                <a:lnTo>
                  <a:pt x="770" y="1739"/>
                </a:lnTo>
                <a:lnTo>
                  <a:pt x="759" y="1729"/>
                </a:lnTo>
                <a:lnTo>
                  <a:pt x="749" y="1716"/>
                </a:lnTo>
                <a:lnTo>
                  <a:pt x="722" y="1675"/>
                </a:lnTo>
                <a:lnTo>
                  <a:pt x="698" y="1632"/>
                </a:lnTo>
                <a:lnTo>
                  <a:pt x="675" y="1586"/>
                </a:lnTo>
                <a:lnTo>
                  <a:pt x="653" y="1537"/>
                </a:lnTo>
                <a:lnTo>
                  <a:pt x="633" y="1486"/>
                </a:lnTo>
                <a:lnTo>
                  <a:pt x="614" y="1433"/>
                </a:lnTo>
                <a:lnTo>
                  <a:pt x="597" y="1379"/>
                </a:lnTo>
                <a:lnTo>
                  <a:pt x="582" y="1322"/>
                </a:lnTo>
                <a:lnTo>
                  <a:pt x="569" y="1263"/>
                </a:lnTo>
                <a:lnTo>
                  <a:pt x="557" y="1202"/>
                </a:lnTo>
                <a:lnTo>
                  <a:pt x="548" y="1140"/>
                </a:lnTo>
                <a:lnTo>
                  <a:pt x="540" y="1077"/>
                </a:lnTo>
                <a:lnTo>
                  <a:pt x="535" y="1011"/>
                </a:lnTo>
                <a:lnTo>
                  <a:pt x="531" y="946"/>
                </a:lnTo>
                <a:lnTo>
                  <a:pt x="530" y="879"/>
                </a:lnTo>
                <a:lnTo>
                  <a:pt x="531" y="819"/>
                </a:lnTo>
                <a:lnTo>
                  <a:pt x="534" y="761"/>
                </a:lnTo>
                <a:lnTo>
                  <a:pt x="538" y="704"/>
                </a:lnTo>
                <a:lnTo>
                  <a:pt x="544" y="648"/>
                </a:lnTo>
                <a:lnTo>
                  <a:pt x="302" y="405"/>
                </a:lnTo>
                <a:lnTo>
                  <a:pt x="207" y="374"/>
                </a:lnTo>
                <a:lnTo>
                  <a:pt x="0" y="166"/>
                </a:lnTo>
                <a:lnTo>
                  <a:pt x="111" y="55"/>
                </a:lnTo>
                <a:lnTo>
                  <a:pt x="319" y="263"/>
                </a:lnTo>
                <a:lnTo>
                  <a:pt x="350" y="358"/>
                </a:lnTo>
                <a:lnTo>
                  <a:pt x="1321" y="1329"/>
                </a:lnTo>
                <a:lnTo>
                  <a:pt x="1416" y="1361"/>
                </a:lnTo>
                <a:lnTo>
                  <a:pt x="1624" y="1568"/>
                </a:lnTo>
                <a:lnTo>
                  <a:pt x="1624" y="1568"/>
                </a:lnTo>
                <a:close/>
                <a:moveTo>
                  <a:pt x="700" y="611"/>
                </a:moveTo>
                <a:lnTo>
                  <a:pt x="700" y="611"/>
                </a:lnTo>
                <a:lnTo>
                  <a:pt x="571" y="483"/>
                </a:lnTo>
                <a:lnTo>
                  <a:pt x="585" y="425"/>
                </a:lnTo>
                <a:lnTo>
                  <a:pt x="600" y="370"/>
                </a:lnTo>
                <a:lnTo>
                  <a:pt x="617" y="316"/>
                </a:lnTo>
                <a:lnTo>
                  <a:pt x="635" y="265"/>
                </a:lnTo>
                <a:lnTo>
                  <a:pt x="655" y="215"/>
                </a:lnTo>
                <a:lnTo>
                  <a:pt x="676" y="168"/>
                </a:lnTo>
                <a:lnTo>
                  <a:pt x="699" y="123"/>
                </a:lnTo>
                <a:lnTo>
                  <a:pt x="723" y="80"/>
                </a:lnTo>
                <a:lnTo>
                  <a:pt x="749" y="41"/>
                </a:lnTo>
                <a:lnTo>
                  <a:pt x="759" y="28"/>
                </a:lnTo>
                <a:lnTo>
                  <a:pt x="770" y="18"/>
                </a:lnTo>
                <a:lnTo>
                  <a:pt x="782" y="9"/>
                </a:lnTo>
                <a:lnTo>
                  <a:pt x="796" y="4"/>
                </a:lnTo>
                <a:lnTo>
                  <a:pt x="810" y="1"/>
                </a:lnTo>
                <a:lnTo>
                  <a:pt x="823" y="0"/>
                </a:lnTo>
                <a:lnTo>
                  <a:pt x="837" y="1"/>
                </a:lnTo>
                <a:lnTo>
                  <a:pt x="851" y="4"/>
                </a:lnTo>
                <a:lnTo>
                  <a:pt x="864" y="9"/>
                </a:lnTo>
                <a:lnTo>
                  <a:pt x="877" y="18"/>
                </a:lnTo>
                <a:lnTo>
                  <a:pt x="889" y="28"/>
                </a:lnTo>
                <a:lnTo>
                  <a:pt x="899" y="41"/>
                </a:lnTo>
                <a:lnTo>
                  <a:pt x="924" y="81"/>
                </a:lnTo>
                <a:lnTo>
                  <a:pt x="949" y="125"/>
                </a:lnTo>
                <a:lnTo>
                  <a:pt x="972" y="171"/>
                </a:lnTo>
                <a:lnTo>
                  <a:pt x="993" y="220"/>
                </a:lnTo>
                <a:lnTo>
                  <a:pt x="1014" y="270"/>
                </a:lnTo>
                <a:lnTo>
                  <a:pt x="1032" y="323"/>
                </a:lnTo>
                <a:lnTo>
                  <a:pt x="1050" y="378"/>
                </a:lnTo>
                <a:lnTo>
                  <a:pt x="1065" y="435"/>
                </a:lnTo>
                <a:lnTo>
                  <a:pt x="1078" y="494"/>
                </a:lnTo>
                <a:lnTo>
                  <a:pt x="1090" y="555"/>
                </a:lnTo>
                <a:lnTo>
                  <a:pt x="1099" y="617"/>
                </a:lnTo>
                <a:lnTo>
                  <a:pt x="1107" y="680"/>
                </a:lnTo>
                <a:lnTo>
                  <a:pt x="1112" y="745"/>
                </a:lnTo>
                <a:lnTo>
                  <a:pt x="1115" y="812"/>
                </a:lnTo>
                <a:lnTo>
                  <a:pt x="1116" y="879"/>
                </a:lnTo>
                <a:lnTo>
                  <a:pt x="1116" y="927"/>
                </a:lnTo>
                <a:lnTo>
                  <a:pt x="1114" y="975"/>
                </a:lnTo>
                <a:lnTo>
                  <a:pt x="1111" y="1022"/>
                </a:lnTo>
                <a:lnTo>
                  <a:pt x="1023" y="934"/>
                </a:lnTo>
                <a:lnTo>
                  <a:pt x="1025" y="907"/>
                </a:lnTo>
                <a:lnTo>
                  <a:pt x="1026" y="879"/>
                </a:lnTo>
                <a:lnTo>
                  <a:pt x="1025" y="844"/>
                </a:lnTo>
                <a:lnTo>
                  <a:pt x="1022" y="811"/>
                </a:lnTo>
                <a:lnTo>
                  <a:pt x="1017" y="778"/>
                </a:lnTo>
                <a:lnTo>
                  <a:pt x="1010" y="747"/>
                </a:lnTo>
                <a:lnTo>
                  <a:pt x="1001" y="717"/>
                </a:lnTo>
                <a:lnTo>
                  <a:pt x="991" y="689"/>
                </a:lnTo>
                <a:lnTo>
                  <a:pt x="980" y="663"/>
                </a:lnTo>
                <a:lnTo>
                  <a:pt x="967" y="639"/>
                </a:lnTo>
                <a:lnTo>
                  <a:pt x="953" y="618"/>
                </a:lnTo>
                <a:lnTo>
                  <a:pt x="937" y="598"/>
                </a:lnTo>
                <a:lnTo>
                  <a:pt x="920" y="581"/>
                </a:lnTo>
                <a:lnTo>
                  <a:pt x="902" y="567"/>
                </a:lnTo>
                <a:lnTo>
                  <a:pt x="883" y="555"/>
                </a:lnTo>
                <a:lnTo>
                  <a:pt x="864" y="547"/>
                </a:lnTo>
                <a:lnTo>
                  <a:pt x="844" y="542"/>
                </a:lnTo>
                <a:lnTo>
                  <a:pt x="823" y="540"/>
                </a:lnTo>
                <a:lnTo>
                  <a:pt x="804" y="542"/>
                </a:lnTo>
                <a:lnTo>
                  <a:pt x="784" y="547"/>
                </a:lnTo>
                <a:lnTo>
                  <a:pt x="766" y="554"/>
                </a:lnTo>
                <a:lnTo>
                  <a:pt x="748" y="564"/>
                </a:lnTo>
                <a:lnTo>
                  <a:pt x="731" y="578"/>
                </a:lnTo>
                <a:lnTo>
                  <a:pt x="715" y="593"/>
                </a:lnTo>
                <a:lnTo>
                  <a:pt x="700" y="611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9"/>
          <p:cNvSpPr>
            <a:spLocks noChangeAspect="1" noEditPoints="1"/>
          </p:cNvSpPr>
          <p:nvPr/>
        </p:nvSpPr>
        <p:spPr bwMode="auto">
          <a:xfrm>
            <a:off x="8138568" y="3585778"/>
            <a:ext cx="347829" cy="301752"/>
          </a:xfrm>
          <a:custGeom>
            <a:avLst/>
            <a:gdLst>
              <a:gd name="T0" fmla="*/ 531 w 1019"/>
              <a:gd name="T1" fmla="*/ 507 h 878"/>
              <a:gd name="T2" fmla="*/ 469 w 1019"/>
              <a:gd name="T3" fmla="*/ 492 h 878"/>
              <a:gd name="T4" fmla="*/ 505 w 1019"/>
              <a:gd name="T5" fmla="*/ 440 h 878"/>
              <a:gd name="T6" fmla="*/ 531 w 1019"/>
              <a:gd name="T7" fmla="*/ 507 h 878"/>
              <a:gd name="T8" fmla="*/ 704 w 1019"/>
              <a:gd name="T9" fmla="*/ 376 h 878"/>
              <a:gd name="T10" fmla="*/ 546 w 1019"/>
              <a:gd name="T11" fmla="*/ 397 h 878"/>
              <a:gd name="T12" fmla="*/ 420 w 1019"/>
              <a:gd name="T13" fmla="*/ 511 h 878"/>
              <a:gd name="T14" fmla="*/ 590 w 1019"/>
              <a:gd name="T15" fmla="*/ 510 h 878"/>
              <a:gd name="T16" fmla="*/ 740 w 1019"/>
              <a:gd name="T17" fmla="*/ 387 h 878"/>
              <a:gd name="T18" fmla="*/ 704 w 1019"/>
              <a:gd name="T19" fmla="*/ 376 h 878"/>
              <a:gd name="T20" fmla="*/ 826 w 1019"/>
              <a:gd name="T21" fmla="*/ 720 h 878"/>
              <a:gd name="T22" fmla="*/ 706 w 1019"/>
              <a:gd name="T23" fmla="*/ 690 h 878"/>
              <a:gd name="T24" fmla="*/ 784 w 1019"/>
              <a:gd name="T25" fmla="*/ 768 h 878"/>
              <a:gd name="T26" fmla="*/ 253 w 1019"/>
              <a:gd name="T27" fmla="*/ 786 h 878"/>
              <a:gd name="T28" fmla="*/ 235 w 1019"/>
              <a:gd name="T29" fmla="*/ 766 h 878"/>
              <a:gd name="T30" fmla="*/ 266 w 1019"/>
              <a:gd name="T31" fmla="*/ 645 h 878"/>
              <a:gd name="T32" fmla="*/ 109 w 1019"/>
              <a:gd name="T33" fmla="*/ 479 h 878"/>
              <a:gd name="T34" fmla="*/ 198 w 1019"/>
              <a:gd name="T35" fmla="*/ 416 h 878"/>
              <a:gd name="T36" fmla="*/ 135 w 1019"/>
              <a:gd name="T37" fmla="*/ 332 h 878"/>
              <a:gd name="T38" fmla="*/ 266 w 1019"/>
              <a:gd name="T39" fmla="*/ 250 h 878"/>
              <a:gd name="T40" fmla="*/ 266 w 1019"/>
              <a:gd name="T41" fmla="*/ 160 h 878"/>
              <a:gd name="T42" fmla="*/ 477 w 1019"/>
              <a:gd name="T43" fmla="*/ 137 h 878"/>
              <a:gd name="T44" fmla="*/ 540 w 1019"/>
              <a:gd name="T45" fmla="*/ 79 h 878"/>
              <a:gd name="T46" fmla="*/ 706 w 1019"/>
              <a:gd name="T47" fmla="*/ 206 h 878"/>
              <a:gd name="T48" fmla="*/ 797 w 1019"/>
              <a:gd name="T49" fmla="*/ 204 h 878"/>
              <a:gd name="T50" fmla="*/ 904 w 1019"/>
              <a:gd name="T51" fmla="*/ 416 h 878"/>
              <a:gd name="T52" fmla="*/ 819 w 1019"/>
              <a:gd name="T53" fmla="*/ 479 h 878"/>
              <a:gd name="T54" fmla="*/ 826 w 1019"/>
              <a:gd name="T55" fmla="*/ 720 h 878"/>
              <a:gd name="T56" fmla="*/ 973 w 1019"/>
              <a:gd name="T57" fmla="*/ 361 h 878"/>
              <a:gd name="T58" fmla="*/ 625 w 1019"/>
              <a:gd name="T59" fmla="*/ 13 h 878"/>
              <a:gd name="T60" fmla="*/ 508 w 1019"/>
              <a:gd name="T61" fmla="*/ 0 h 878"/>
              <a:gd name="T62" fmla="*/ 71 w 1019"/>
              <a:gd name="T63" fmla="*/ 675 h 878"/>
              <a:gd name="T64" fmla="*/ 244 w 1019"/>
              <a:gd name="T65" fmla="*/ 876 h 878"/>
              <a:gd name="T66" fmla="*/ 745 w 1019"/>
              <a:gd name="T67" fmla="*/ 869 h 878"/>
              <a:gd name="T68" fmla="*/ 973 w 1019"/>
              <a:gd name="T69" fmla="*/ 36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9" h="878">
                <a:moveTo>
                  <a:pt x="531" y="507"/>
                </a:moveTo>
                <a:lnTo>
                  <a:pt x="531" y="507"/>
                </a:lnTo>
                <a:cubicBezTo>
                  <a:pt x="528" y="510"/>
                  <a:pt x="524" y="513"/>
                  <a:pt x="519" y="515"/>
                </a:cubicBezTo>
                <a:cubicBezTo>
                  <a:pt x="499" y="522"/>
                  <a:pt x="477" y="513"/>
                  <a:pt x="469" y="492"/>
                </a:cubicBezTo>
                <a:cubicBezTo>
                  <a:pt x="461" y="472"/>
                  <a:pt x="471" y="450"/>
                  <a:pt x="491" y="442"/>
                </a:cubicBezTo>
                <a:cubicBezTo>
                  <a:pt x="495" y="440"/>
                  <a:pt x="500" y="440"/>
                  <a:pt x="505" y="440"/>
                </a:cubicBezTo>
                <a:cubicBezTo>
                  <a:pt x="520" y="439"/>
                  <a:pt x="535" y="449"/>
                  <a:pt x="541" y="464"/>
                </a:cubicBezTo>
                <a:cubicBezTo>
                  <a:pt x="547" y="480"/>
                  <a:pt x="543" y="497"/>
                  <a:pt x="531" y="507"/>
                </a:cubicBezTo>
                <a:lnTo>
                  <a:pt x="531" y="507"/>
                </a:lnTo>
                <a:close/>
                <a:moveTo>
                  <a:pt x="704" y="376"/>
                </a:moveTo>
                <a:lnTo>
                  <a:pt x="704" y="376"/>
                </a:lnTo>
                <a:lnTo>
                  <a:pt x="546" y="397"/>
                </a:lnTo>
                <a:cubicBezTo>
                  <a:pt x="524" y="386"/>
                  <a:pt x="497" y="384"/>
                  <a:pt x="472" y="393"/>
                </a:cubicBezTo>
                <a:cubicBezTo>
                  <a:pt x="425" y="412"/>
                  <a:pt x="402" y="464"/>
                  <a:pt x="420" y="511"/>
                </a:cubicBezTo>
                <a:cubicBezTo>
                  <a:pt x="438" y="558"/>
                  <a:pt x="491" y="582"/>
                  <a:pt x="538" y="563"/>
                </a:cubicBezTo>
                <a:cubicBezTo>
                  <a:pt x="563" y="554"/>
                  <a:pt x="582" y="534"/>
                  <a:pt x="590" y="510"/>
                </a:cubicBezTo>
                <a:lnTo>
                  <a:pt x="721" y="420"/>
                </a:lnTo>
                <a:cubicBezTo>
                  <a:pt x="737" y="414"/>
                  <a:pt x="745" y="399"/>
                  <a:pt x="740" y="387"/>
                </a:cubicBezTo>
                <a:cubicBezTo>
                  <a:pt x="736" y="375"/>
                  <a:pt x="719" y="370"/>
                  <a:pt x="704" y="376"/>
                </a:cubicBezTo>
                <a:lnTo>
                  <a:pt x="704" y="376"/>
                </a:lnTo>
                <a:close/>
                <a:moveTo>
                  <a:pt x="826" y="720"/>
                </a:moveTo>
                <a:lnTo>
                  <a:pt x="826" y="720"/>
                </a:lnTo>
                <a:cubicBezTo>
                  <a:pt x="801" y="695"/>
                  <a:pt x="775" y="670"/>
                  <a:pt x="750" y="645"/>
                </a:cubicBezTo>
                <a:cubicBezTo>
                  <a:pt x="721" y="616"/>
                  <a:pt x="677" y="661"/>
                  <a:pt x="706" y="690"/>
                </a:cubicBezTo>
                <a:cubicBezTo>
                  <a:pt x="731" y="715"/>
                  <a:pt x="756" y="740"/>
                  <a:pt x="782" y="766"/>
                </a:cubicBezTo>
                <a:cubicBezTo>
                  <a:pt x="782" y="766"/>
                  <a:pt x="783" y="767"/>
                  <a:pt x="784" y="768"/>
                </a:cubicBezTo>
                <a:cubicBezTo>
                  <a:pt x="777" y="774"/>
                  <a:pt x="770" y="780"/>
                  <a:pt x="763" y="786"/>
                </a:cubicBezTo>
                <a:cubicBezTo>
                  <a:pt x="607" y="689"/>
                  <a:pt x="409" y="689"/>
                  <a:pt x="253" y="786"/>
                </a:cubicBezTo>
                <a:cubicBezTo>
                  <a:pt x="246" y="780"/>
                  <a:pt x="239" y="774"/>
                  <a:pt x="232" y="768"/>
                </a:cubicBezTo>
                <a:cubicBezTo>
                  <a:pt x="233" y="767"/>
                  <a:pt x="234" y="767"/>
                  <a:pt x="235" y="766"/>
                </a:cubicBezTo>
                <a:cubicBezTo>
                  <a:pt x="260" y="740"/>
                  <a:pt x="286" y="715"/>
                  <a:pt x="311" y="690"/>
                </a:cubicBezTo>
                <a:cubicBezTo>
                  <a:pt x="340" y="661"/>
                  <a:pt x="295" y="616"/>
                  <a:pt x="266" y="645"/>
                </a:cubicBezTo>
                <a:cubicBezTo>
                  <a:pt x="241" y="670"/>
                  <a:pt x="216" y="695"/>
                  <a:pt x="190" y="721"/>
                </a:cubicBezTo>
                <a:cubicBezTo>
                  <a:pt x="138" y="651"/>
                  <a:pt x="110" y="566"/>
                  <a:pt x="109" y="479"/>
                </a:cubicBezTo>
                <a:cubicBezTo>
                  <a:pt x="139" y="479"/>
                  <a:pt x="168" y="479"/>
                  <a:pt x="198" y="479"/>
                </a:cubicBezTo>
                <a:cubicBezTo>
                  <a:pt x="239" y="479"/>
                  <a:pt x="239" y="416"/>
                  <a:pt x="198" y="416"/>
                </a:cubicBezTo>
                <a:cubicBezTo>
                  <a:pt x="170" y="416"/>
                  <a:pt x="142" y="416"/>
                  <a:pt x="114" y="416"/>
                </a:cubicBezTo>
                <a:cubicBezTo>
                  <a:pt x="118" y="388"/>
                  <a:pt x="125" y="360"/>
                  <a:pt x="135" y="332"/>
                </a:cubicBezTo>
                <a:cubicBezTo>
                  <a:pt x="154" y="283"/>
                  <a:pt x="182" y="239"/>
                  <a:pt x="218" y="202"/>
                </a:cubicBezTo>
                <a:cubicBezTo>
                  <a:pt x="234" y="218"/>
                  <a:pt x="250" y="234"/>
                  <a:pt x="266" y="250"/>
                </a:cubicBezTo>
                <a:cubicBezTo>
                  <a:pt x="295" y="279"/>
                  <a:pt x="340" y="235"/>
                  <a:pt x="311" y="206"/>
                </a:cubicBezTo>
                <a:cubicBezTo>
                  <a:pt x="296" y="191"/>
                  <a:pt x="281" y="175"/>
                  <a:pt x="266" y="160"/>
                </a:cubicBezTo>
                <a:cubicBezTo>
                  <a:pt x="327" y="115"/>
                  <a:pt x="400" y="87"/>
                  <a:pt x="477" y="80"/>
                </a:cubicBezTo>
                <a:cubicBezTo>
                  <a:pt x="477" y="99"/>
                  <a:pt x="477" y="118"/>
                  <a:pt x="477" y="137"/>
                </a:cubicBezTo>
                <a:cubicBezTo>
                  <a:pt x="477" y="178"/>
                  <a:pt x="540" y="178"/>
                  <a:pt x="540" y="137"/>
                </a:cubicBezTo>
                <a:cubicBezTo>
                  <a:pt x="540" y="118"/>
                  <a:pt x="540" y="99"/>
                  <a:pt x="540" y="79"/>
                </a:cubicBezTo>
                <a:cubicBezTo>
                  <a:pt x="618" y="85"/>
                  <a:pt x="690" y="115"/>
                  <a:pt x="750" y="161"/>
                </a:cubicBezTo>
                <a:cubicBezTo>
                  <a:pt x="735" y="176"/>
                  <a:pt x="720" y="191"/>
                  <a:pt x="706" y="206"/>
                </a:cubicBezTo>
                <a:cubicBezTo>
                  <a:pt x="677" y="235"/>
                  <a:pt x="721" y="279"/>
                  <a:pt x="750" y="250"/>
                </a:cubicBezTo>
                <a:cubicBezTo>
                  <a:pt x="766" y="235"/>
                  <a:pt x="782" y="219"/>
                  <a:pt x="797" y="204"/>
                </a:cubicBezTo>
                <a:cubicBezTo>
                  <a:pt x="830" y="238"/>
                  <a:pt x="857" y="278"/>
                  <a:pt x="877" y="322"/>
                </a:cubicBezTo>
                <a:cubicBezTo>
                  <a:pt x="890" y="353"/>
                  <a:pt x="900" y="384"/>
                  <a:pt x="904" y="416"/>
                </a:cubicBezTo>
                <a:cubicBezTo>
                  <a:pt x="876" y="416"/>
                  <a:pt x="847" y="416"/>
                  <a:pt x="819" y="416"/>
                </a:cubicBezTo>
                <a:cubicBezTo>
                  <a:pt x="778" y="416"/>
                  <a:pt x="778" y="479"/>
                  <a:pt x="819" y="479"/>
                </a:cubicBezTo>
                <a:cubicBezTo>
                  <a:pt x="849" y="479"/>
                  <a:pt x="879" y="479"/>
                  <a:pt x="909" y="479"/>
                </a:cubicBezTo>
                <a:cubicBezTo>
                  <a:pt x="907" y="565"/>
                  <a:pt x="878" y="651"/>
                  <a:pt x="826" y="720"/>
                </a:cubicBezTo>
                <a:lnTo>
                  <a:pt x="826" y="720"/>
                </a:lnTo>
                <a:close/>
                <a:moveTo>
                  <a:pt x="973" y="361"/>
                </a:moveTo>
                <a:lnTo>
                  <a:pt x="973" y="361"/>
                </a:lnTo>
                <a:cubicBezTo>
                  <a:pt x="933" y="191"/>
                  <a:pt x="792" y="57"/>
                  <a:pt x="625" y="13"/>
                </a:cubicBezTo>
                <a:cubicBezTo>
                  <a:pt x="587" y="4"/>
                  <a:pt x="548" y="0"/>
                  <a:pt x="509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72" y="1"/>
                  <a:pt x="239" y="59"/>
                  <a:pt x="148" y="162"/>
                </a:cubicBezTo>
                <a:cubicBezTo>
                  <a:pt x="24" y="303"/>
                  <a:pt x="0" y="504"/>
                  <a:pt x="71" y="675"/>
                </a:cubicBezTo>
                <a:cubicBezTo>
                  <a:pt x="104" y="752"/>
                  <a:pt x="160" y="815"/>
                  <a:pt x="226" y="865"/>
                </a:cubicBezTo>
                <a:cubicBezTo>
                  <a:pt x="231" y="870"/>
                  <a:pt x="237" y="874"/>
                  <a:pt x="244" y="876"/>
                </a:cubicBezTo>
                <a:cubicBezTo>
                  <a:pt x="256" y="878"/>
                  <a:pt x="267" y="874"/>
                  <a:pt x="275" y="866"/>
                </a:cubicBezTo>
                <a:cubicBezTo>
                  <a:pt x="419" y="767"/>
                  <a:pt x="602" y="768"/>
                  <a:pt x="745" y="869"/>
                </a:cubicBezTo>
                <a:cubicBezTo>
                  <a:pt x="756" y="876"/>
                  <a:pt x="775" y="877"/>
                  <a:pt x="785" y="869"/>
                </a:cubicBezTo>
                <a:cubicBezTo>
                  <a:pt x="945" y="750"/>
                  <a:pt x="1019" y="555"/>
                  <a:pt x="973" y="36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5"/>
          <p:cNvSpPr>
            <a:spLocks noChangeAspect="1" noEditPoints="1"/>
          </p:cNvSpPr>
          <p:nvPr/>
        </p:nvSpPr>
        <p:spPr bwMode="auto">
          <a:xfrm>
            <a:off x="8619604" y="3583218"/>
            <a:ext cx="302142" cy="302142"/>
          </a:xfrm>
          <a:custGeom>
            <a:avLst/>
            <a:gdLst>
              <a:gd name="T0" fmla="*/ 812 w 1146"/>
              <a:gd name="T1" fmla="*/ 551 h 1146"/>
              <a:gd name="T2" fmla="*/ 812 w 1146"/>
              <a:gd name="T3" fmla="*/ 551 h 1146"/>
              <a:gd name="T4" fmla="*/ 694 w 1146"/>
              <a:gd name="T5" fmla="*/ 605 h 1146"/>
              <a:gd name="T6" fmla="*/ 668 w 1146"/>
              <a:gd name="T7" fmla="*/ 655 h 1146"/>
              <a:gd name="T8" fmla="*/ 738 w 1146"/>
              <a:gd name="T9" fmla="*/ 777 h 1146"/>
              <a:gd name="T10" fmla="*/ 692 w 1146"/>
              <a:gd name="T11" fmla="*/ 811 h 1146"/>
              <a:gd name="T12" fmla="*/ 587 w 1146"/>
              <a:gd name="T13" fmla="*/ 697 h 1146"/>
              <a:gd name="T14" fmla="*/ 573 w 1146"/>
              <a:gd name="T15" fmla="*/ 698 h 1146"/>
              <a:gd name="T16" fmla="*/ 555 w 1146"/>
              <a:gd name="T17" fmla="*/ 697 h 1146"/>
              <a:gd name="T18" fmla="*/ 454 w 1146"/>
              <a:gd name="T19" fmla="*/ 811 h 1146"/>
              <a:gd name="T20" fmla="*/ 407 w 1146"/>
              <a:gd name="T21" fmla="*/ 777 h 1146"/>
              <a:gd name="T22" fmla="*/ 476 w 1146"/>
              <a:gd name="T23" fmla="*/ 653 h 1146"/>
              <a:gd name="T24" fmla="*/ 450 w 1146"/>
              <a:gd name="T25" fmla="*/ 602 h 1146"/>
              <a:gd name="T26" fmla="*/ 334 w 1146"/>
              <a:gd name="T27" fmla="*/ 551 h 1146"/>
              <a:gd name="T28" fmla="*/ 352 w 1146"/>
              <a:gd name="T29" fmla="*/ 496 h 1146"/>
              <a:gd name="T30" fmla="*/ 459 w 1146"/>
              <a:gd name="T31" fmla="*/ 517 h 1146"/>
              <a:gd name="T32" fmla="*/ 533 w 1146"/>
              <a:gd name="T33" fmla="*/ 453 h 1146"/>
              <a:gd name="T34" fmla="*/ 543 w 1146"/>
              <a:gd name="T35" fmla="*/ 350 h 1146"/>
              <a:gd name="T36" fmla="*/ 600 w 1146"/>
              <a:gd name="T37" fmla="*/ 350 h 1146"/>
              <a:gd name="T38" fmla="*/ 612 w 1146"/>
              <a:gd name="T39" fmla="*/ 452 h 1146"/>
              <a:gd name="T40" fmla="*/ 687 w 1146"/>
              <a:gd name="T41" fmla="*/ 519 h 1146"/>
              <a:gd name="T42" fmla="*/ 794 w 1146"/>
              <a:gd name="T43" fmla="*/ 496 h 1146"/>
              <a:gd name="T44" fmla="*/ 812 w 1146"/>
              <a:gd name="T45" fmla="*/ 551 h 1146"/>
              <a:gd name="T46" fmla="*/ 812 w 1146"/>
              <a:gd name="T47" fmla="*/ 551 h 1146"/>
              <a:gd name="T48" fmla="*/ 573 w 1146"/>
              <a:gd name="T49" fmla="*/ 257 h 1146"/>
              <a:gd name="T50" fmla="*/ 573 w 1146"/>
              <a:gd name="T51" fmla="*/ 257 h 1146"/>
              <a:gd name="T52" fmla="*/ 258 w 1146"/>
              <a:gd name="T53" fmla="*/ 572 h 1146"/>
              <a:gd name="T54" fmla="*/ 573 w 1146"/>
              <a:gd name="T55" fmla="*/ 888 h 1146"/>
              <a:gd name="T56" fmla="*/ 888 w 1146"/>
              <a:gd name="T57" fmla="*/ 572 h 1146"/>
              <a:gd name="T58" fmla="*/ 573 w 1146"/>
              <a:gd name="T59" fmla="*/ 257 h 1146"/>
              <a:gd name="T60" fmla="*/ 573 w 1146"/>
              <a:gd name="T61" fmla="*/ 257 h 1146"/>
              <a:gd name="T62" fmla="*/ 936 w 1146"/>
              <a:gd name="T63" fmla="*/ 579 h 1146"/>
              <a:gd name="T64" fmla="*/ 936 w 1146"/>
              <a:gd name="T65" fmla="*/ 579 h 1146"/>
              <a:gd name="T66" fmla="*/ 573 w 1146"/>
              <a:gd name="T67" fmla="*/ 935 h 1146"/>
              <a:gd name="T68" fmla="*/ 210 w 1146"/>
              <a:gd name="T69" fmla="*/ 572 h 1146"/>
              <a:gd name="T70" fmla="*/ 573 w 1146"/>
              <a:gd name="T71" fmla="*/ 209 h 1146"/>
              <a:gd name="T72" fmla="*/ 936 w 1146"/>
              <a:gd name="T73" fmla="*/ 565 h 1146"/>
              <a:gd name="T74" fmla="*/ 936 w 1146"/>
              <a:gd name="T75" fmla="*/ 572 h 1146"/>
              <a:gd name="T76" fmla="*/ 936 w 1146"/>
              <a:gd name="T77" fmla="*/ 579 h 1146"/>
              <a:gd name="T78" fmla="*/ 936 w 1146"/>
              <a:gd name="T79" fmla="*/ 579 h 1146"/>
              <a:gd name="T80" fmla="*/ 573 w 1146"/>
              <a:gd name="T81" fmla="*/ 0 h 1146"/>
              <a:gd name="T82" fmla="*/ 573 w 1146"/>
              <a:gd name="T83" fmla="*/ 0 h 1146"/>
              <a:gd name="T84" fmla="*/ 0 w 1146"/>
              <a:gd name="T85" fmla="*/ 572 h 1146"/>
              <a:gd name="T86" fmla="*/ 573 w 1146"/>
              <a:gd name="T87" fmla="*/ 1146 h 1146"/>
              <a:gd name="T88" fmla="*/ 1146 w 1146"/>
              <a:gd name="T89" fmla="*/ 572 h 1146"/>
              <a:gd name="T90" fmla="*/ 573 w 1146"/>
              <a:gd name="T91" fmla="*/ 0 h 1146"/>
              <a:gd name="T92" fmla="*/ 573 w 1146"/>
              <a:gd name="T93" fmla="*/ 0 h 1146"/>
              <a:gd name="T94" fmla="*/ 573 w 1146"/>
              <a:gd name="T95" fmla="*/ 610 h 1146"/>
              <a:gd name="T96" fmla="*/ 573 w 1146"/>
              <a:gd name="T97" fmla="*/ 610 h 1146"/>
              <a:gd name="T98" fmla="*/ 535 w 1146"/>
              <a:gd name="T99" fmla="*/ 572 h 1146"/>
              <a:gd name="T100" fmla="*/ 573 w 1146"/>
              <a:gd name="T101" fmla="*/ 534 h 1146"/>
              <a:gd name="T102" fmla="*/ 611 w 1146"/>
              <a:gd name="T103" fmla="*/ 572 h 1146"/>
              <a:gd name="T104" fmla="*/ 573 w 1146"/>
              <a:gd name="T105" fmla="*/ 610 h 1146"/>
              <a:gd name="T106" fmla="*/ 573 w 1146"/>
              <a:gd name="T107" fmla="*/ 610 h 1146"/>
              <a:gd name="T108" fmla="*/ 573 w 1146"/>
              <a:gd name="T109" fmla="*/ 477 h 1146"/>
              <a:gd name="T110" fmla="*/ 573 w 1146"/>
              <a:gd name="T111" fmla="*/ 477 h 1146"/>
              <a:gd name="T112" fmla="*/ 477 w 1146"/>
              <a:gd name="T113" fmla="*/ 572 h 1146"/>
              <a:gd name="T114" fmla="*/ 573 w 1146"/>
              <a:gd name="T115" fmla="*/ 668 h 1146"/>
              <a:gd name="T116" fmla="*/ 668 w 1146"/>
              <a:gd name="T117" fmla="*/ 572 h 1146"/>
              <a:gd name="T118" fmla="*/ 573 w 1146"/>
              <a:gd name="T119" fmla="*/ 477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6" h="1146">
                <a:moveTo>
                  <a:pt x="812" y="551"/>
                </a:moveTo>
                <a:lnTo>
                  <a:pt x="812" y="551"/>
                </a:lnTo>
                <a:cubicBezTo>
                  <a:pt x="746" y="572"/>
                  <a:pt x="742" y="583"/>
                  <a:pt x="694" y="605"/>
                </a:cubicBezTo>
                <a:cubicBezTo>
                  <a:pt x="689" y="624"/>
                  <a:pt x="680" y="641"/>
                  <a:pt x="668" y="655"/>
                </a:cubicBezTo>
                <a:cubicBezTo>
                  <a:pt x="700" y="709"/>
                  <a:pt x="695" y="717"/>
                  <a:pt x="738" y="777"/>
                </a:cubicBezTo>
                <a:cubicBezTo>
                  <a:pt x="760" y="807"/>
                  <a:pt x="714" y="841"/>
                  <a:pt x="692" y="811"/>
                </a:cubicBezTo>
                <a:cubicBezTo>
                  <a:pt x="646" y="747"/>
                  <a:pt x="636" y="755"/>
                  <a:pt x="587" y="697"/>
                </a:cubicBezTo>
                <a:cubicBezTo>
                  <a:pt x="582" y="698"/>
                  <a:pt x="578" y="698"/>
                  <a:pt x="573" y="698"/>
                </a:cubicBezTo>
                <a:cubicBezTo>
                  <a:pt x="567" y="698"/>
                  <a:pt x="561" y="698"/>
                  <a:pt x="555" y="697"/>
                </a:cubicBezTo>
                <a:cubicBezTo>
                  <a:pt x="508" y="754"/>
                  <a:pt x="500" y="748"/>
                  <a:pt x="454" y="811"/>
                </a:cubicBezTo>
                <a:cubicBezTo>
                  <a:pt x="432" y="841"/>
                  <a:pt x="386" y="807"/>
                  <a:pt x="407" y="777"/>
                </a:cubicBezTo>
                <a:cubicBezTo>
                  <a:pt x="451" y="717"/>
                  <a:pt x="444" y="707"/>
                  <a:pt x="476" y="653"/>
                </a:cubicBezTo>
                <a:cubicBezTo>
                  <a:pt x="464" y="639"/>
                  <a:pt x="455" y="621"/>
                  <a:pt x="450" y="602"/>
                </a:cubicBezTo>
                <a:cubicBezTo>
                  <a:pt x="404" y="582"/>
                  <a:pt x="399" y="572"/>
                  <a:pt x="334" y="551"/>
                </a:cubicBezTo>
                <a:cubicBezTo>
                  <a:pt x="299" y="539"/>
                  <a:pt x="316" y="485"/>
                  <a:pt x="352" y="496"/>
                </a:cubicBezTo>
                <a:cubicBezTo>
                  <a:pt x="408" y="514"/>
                  <a:pt x="424" y="512"/>
                  <a:pt x="459" y="517"/>
                </a:cubicBezTo>
                <a:cubicBezTo>
                  <a:pt x="474" y="487"/>
                  <a:pt x="501" y="463"/>
                  <a:pt x="533" y="453"/>
                </a:cubicBezTo>
                <a:cubicBezTo>
                  <a:pt x="538" y="421"/>
                  <a:pt x="543" y="405"/>
                  <a:pt x="543" y="350"/>
                </a:cubicBezTo>
                <a:cubicBezTo>
                  <a:pt x="543" y="313"/>
                  <a:pt x="600" y="313"/>
                  <a:pt x="600" y="350"/>
                </a:cubicBezTo>
                <a:cubicBezTo>
                  <a:pt x="600" y="405"/>
                  <a:pt x="607" y="421"/>
                  <a:pt x="612" y="452"/>
                </a:cubicBezTo>
                <a:cubicBezTo>
                  <a:pt x="646" y="463"/>
                  <a:pt x="673" y="488"/>
                  <a:pt x="687" y="519"/>
                </a:cubicBezTo>
                <a:cubicBezTo>
                  <a:pt x="722" y="513"/>
                  <a:pt x="738" y="514"/>
                  <a:pt x="794" y="496"/>
                </a:cubicBezTo>
                <a:cubicBezTo>
                  <a:pt x="829" y="485"/>
                  <a:pt x="847" y="539"/>
                  <a:pt x="812" y="551"/>
                </a:cubicBezTo>
                <a:lnTo>
                  <a:pt x="812" y="551"/>
                </a:lnTo>
                <a:close/>
                <a:moveTo>
                  <a:pt x="573" y="257"/>
                </a:moveTo>
                <a:lnTo>
                  <a:pt x="573" y="257"/>
                </a:lnTo>
                <a:cubicBezTo>
                  <a:pt x="399" y="257"/>
                  <a:pt x="258" y="398"/>
                  <a:pt x="258" y="572"/>
                </a:cubicBezTo>
                <a:cubicBezTo>
                  <a:pt x="258" y="746"/>
                  <a:pt x="399" y="888"/>
                  <a:pt x="573" y="888"/>
                </a:cubicBezTo>
                <a:cubicBezTo>
                  <a:pt x="747" y="888"/>
                  <a:pt x="888" y="746"/>
                  <a:pt x="888" y="572"/>
                </a:cubicBezTo>
                <a:cubicBezTo>
                  <a:pt x="888" y="398"/>
                  <a:pt x="747" y="257"/>
                  <a:pt x="573" y="257"/>
                </a:cubicBezTo>
                <a:lnTo>
                  <a:pt x="573" y="257"/>
                </a:lnTo>
                <a:close/>
                <a:moveTo>
                  <a:pt x="936" y="579"/>
                </a:moveTo>
                <a:lnTo>
                  <a:pt x="936" y="579"/>
                </a:lnTo>
                <a:cubicBezTo>
                  <a:pt x="928" y="771"/>
                  <a:pt x="771" y="939"/>
                  <a:pt x="573" y="935"/>
                </a:cubicBezTo>
                <a:cubicBezTo>
                  <a:pt x="378" y="931"/>
                  <a:pt x="206" y="773"/>
                  <a:pt x="210" y="572"/>
                </a:cubicBezTo>
                <a:cubicBezTo>
                  <a:pt x="214" y="378"/>
                  <a:pt x="372" y="205"/>
                  <a:pt x="573" y="209"/>
                </a:cubicBezTo>
                <a:cubicBezTo>
                  <a:pt x="771" y="213"/>
                  <a:pt x="928" y="368"/>
                  <a:pt x="936" y="565"/>
                </a:cubicBezTo>
                <a:cubicBezTo>
                  <a:pt x="936" y="568"/>
                  <a:pt x="936" y="570"/>
                  <a:pt x="936" y="572"/>
                </a:cubicBezTo>
                <a:cubicBezTo>
                  <a:pt x="936" y="575"/>
                  <a:pt x="936" y="577"/>
                  <a:pt x="936" y="579"/>
                </a:cubicBezTo>
                <a:lnTo>
                  <a:pt x="936" y="579"/>
                </a:lnTo>
                <a:close/>
                <a:moveTo>
                  <a:pt x="573" y="0"/>
                </a:moveTo>
                <a:lnTo>
                  <a:pt x="573" y="0"/>
                </a:lnTo>
                <a:cubicBezTo>
                  <a:pt x="256" y="0"/>
                  <a:pt x="0" y="256"/>
                  <a:pt x="0" y="572"/>
                </a:cubicBezTo>
                <a:cubicBezTo>
                  <a:pt x="0" y="889"/>
                  <a:pt x="256" y="1146"/>
                  <a:pt x="573" y="1146"/>
                </a:cubicBezTo>
                <a:cubicBezTo>
                  <a:pt x="889" y="1146"/>
                  <a:pt x="1146" y="889"/>
                  <a:pt x="1146" y="572"/>
                </a:cubicBezTo>
                <a:cubicBezTo>
                  <a:pt x="1146" y="256"/>
                  <a:pt x="889" y="0"/>
                  <a:pt x="573" y="0"/>
                </a:cubicBezTo>
                <a:lnTo>
                  <a:pt x="573" y="0"/>
                </a:lnTo>
                <a:close/>
                <a:moveTo>
                  <a:pt x="573" y="610"/>
                </a:moveTo>
                <a:lnTo>
                  <a:pt x="573" y="610"/>
                </a:lnTo>
                <a:cubicBezTo>
                  <a:pt x="552" y="610"/>
                  <a:pt x="535" y="593"/>
                  <a:pt x="535" y="572"/>
                </a:cubicBezTo>
                <a:cubicBezTo>
                  <a:pt x="535" y="551"/>
                  <a:pt x="552" y="534"/>
                  <a:pt x="573" y="534"/>
                </a:cubicBezTo>
                <a:cubicBezTo>
                  <a:pt x="594" y="534"/>
                  <a:pt x="611" y="551"/>
                  <a:pt x="611" y="572"/>
                </a:cubicBezTo>
                <a:cubicBezTo>
                  <a:pt x="611" y="593"/>
                  <a:pt x="594" y="610"/>
                  <a:pt x="573" y="610"/>
                </a:cubicBezTo>
                <a:lnTo>
                  <a:pt x="573" y="610"/>
                </a:lnTo>
                <a:close/>
                <a:moveTo>
                  <a:pt x="573" y="477"/>
                </a:moveTo>
                <a:lnTo>
                  <a:pt x="573" y="477"/>
                </a:lnTo>
                <a:cubicBezTo>
                  <a:pt x="520" y="477"/>
                  <a:pt x="477" y="519"/>
                  <a:pt x="477" y="572"/>
                </a:cubicBezTo>
                <a:cubicBezTo>
                  <a:pt x="477" y="625"/>
                  <a:pt x="520" y="668"/>
                  <a:pt x="573" y="668"/>
                </a:cubicBezTo>
                <a:cubicBezTo>
                  <a:pt x="626" y="668"/>
                  <a:pt x="668" y="625"/>
                  <a:pt x="668" y="572"/>
                </a:cubicBezTo>
                <a:cubicBezTo>
                  <a:pt x="668" y="519"/>
                  <a:pt x="626" y="477"/>
                  <a:pt x="573" y="47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7"/>
          <p:cNvSpPr>
            <a:spLocks noChangeAspect="1" noEditPoints="1"/>
          </p:cNvSpPr>
          <p:nvPr/>
        </p:nvSpPr>
        <p:spPr bwMode="auto">
          <a:xfrm>
            <a:off x="10021067" y="4195629"/>
            <a:ext cx="281808" cy="301752"/>
          </a:xfrm>
          <a:custGeom>
            <a:avLst/>
            <a:gdLst>
              <a:gd name="T0" fmla="*/ 468 w 1068"/>
              <a:gd name="T1" fmla="*/ 526 h 1146"/>
              <a:gd name="T2" fmla="*/ 521 w 1068"/>
              <a:gd name="T3" fmla="*/ 555 h 1146"/>
              <a:gd name="T4" fmla="*/ 581 w 1068"/>
              <a:gd name="T5" fmla="*/ 542 h 1146"/>
              <a:gd name="T6" fmla="*/ 617 w 1068"/>
              <a:gd name="T7" fmla="*/ 494 h 1146"/>
              <a:gd name="T8" fmla="*/ 617 w 1068"/>
              <a:gd name="T9" fmla="*/ 62 h 1146"/>
              <a:gd name="T10" fmla="*/ 581 w 1068"/>
              <a:gd name="T11" fmla="*/ 13 h 1146"/>
              <a:gd name="T12" fmla="*/ 521 w 1068"/>
              <a:gd name="T13" fmla="*/ 1 h 1146"/>
              <a:gd name="T14" fmla="*/ 468 w 1068"/>
              <a:gd name="T15" fmla="*/ 30 h 1146"/>
              <a:gd name="T16" fmla="*/ 447 w 1068"/>
              <a:gd name="T17" fmla="*/ 87 h 1146"/>
              <a:gd name="T18" fmla="*/ 1068 w 1068"/>
              <a:gd name="T19" fmla="*/ 611 h 1146"/>
              <a:gd name="T20" fmla="*/ 1052 w 1068"/>
              <a:gd name="T21" fmla="*/ 743 h 1146"/>
              <a:gd name="T22" fmla="*/ 989 w 1068"/>
              <a:gd name="T23" fmla="*/ 890 h 1146"/>
              <a:gd name="T24" fmla="*/ 888 w 1068"/>
              <a:gd name="T25" fmla="*/ 1010 h 1146"/>
              <a:gd name="T26" fmla="*/ 756 w 1068"/>
              <a:gd name="T27" fmla="*/ 1097 h 1146"/>
              <a:gd name="T28" fmla="*/ 601 w 1068"/>
              <a:gd name="T29" fmla="*/ 1141 h 1146"/>
              <a:gd name="T30" fmla="*/ 434 w 1068"/>
              <a:gd name="T31" fmla="*/ 1136 h 1146"/>
              <a:gd name="T32" fmla="*/ 283 w 1068"/>
              <a:gd name="T33" fmla="*/ 1083 h 1146"/>
              <a:gd name="T34" fmla="*/ 156 w 1068"/>
              <a:gd name="T35" fmla="*/ 989 h 1146"/>
              <a:gd name="T36" fmla="*/ 62 w 1068"/>
              <a:gd name="T37" fmla="*/ 862 h 1146"/>
              <a:gd name="T38" fmla="*/ 9 w 1068"/>
              <a:gd name="T39" fmla="*/ 711 h 1146"/>
              <a:gd name="T40" fmla="*/ 3 w 1068"/>
              <a:gd name="T41" fmla="*/ 550 h 1146"/>
              <a:gd name="T42" fmla="*/ 41 w 1068"/>
              <a:gd name="T43" fmla="*/ 405 h 1146"/>
              <a:gd name="T44" fmla="*/ 117 w 1068"/>
              <a:gd name="T45" fmla="*/ 277 h 1146"/>
              <a:gd name="T46" fmla="*/ 227 w 1068"/>
              <a:gd name="T47" fmla="*/ 174 h 1146"/>
              <a:gd name="T48" fmla="*/ 312 w 1068"/>
              <a:gd name="T49" fmla="*/ 132 h 1146"/>
              <a:gd name="T50" fmla="*/ 364 w 1068"/>
              <a:gd name="T51" fmla="*/ 147 h 1146"/>
              <a:gd name="T52" fmla="*/ 395 w 1068"/>
              <a:gd name="T53" fmla="*/ 195 h 1146"/>
              <a:gd name="T54" fmla="*/ 387 w 1068"/>
              <a:gd name="T55" fmla="*/ 249 h 1146"/>
              <a:gd name="T56" fmla="*/ 332 w 1068"/>
              <a:gd name="T57" fmla="*/ 294 h 1146"/>
              <a:gd name="T58" fmla="*/ 239 w 1068"/>
              <a:gd name="T59" fmla="*/ 378 h 1146"/>
              <a:gd name="T60" fmla="*/ 180 w 1068"/>
              <a:gd name="T61" fmla="*/ 487 h 1146"/>
              <a:gd name="T62" fmla="*/ 158 w 1068"/>
              <a:gd name="T63" fmla="*/ 611 h 1146"/>
              <a:gd name="T64" fmla="*/ 183 w 1068"/>
              <a:gd name="T65" fmla="*/ 745 h 1146"/>
              <a:gd name="T66" fmla="*/ 251 w 1068"/>
              <a:gd name="T67" fmla="*/ 857 h 1146"/>
              <a:gd name="T68" fmla="*/ 352 w 1068"/>
              <a:gd name="T69" fmla="*/ 940 h 1146"/>
              <a:gd name="T70" fmla="*/ 478 w 1068"/>
              <a:gd name="T71" fmla="*/ 983 h 1146"/>
              <a:gd name="T72" fmla="*/ 616 w 1068"/>
              <a:gd name="T73" fmla="*/ 978 h 1146"/>
              <a:gd name="T74" fmla="*/ 738 w 1068"/>
              <a:gd name="T75" fmla="*/ 926 h 1146"/>
              <a:gd name="T76" fmla="*/ 834 w 1068"/>
              <a:gd name="T77" fmla="*/ 837 h 1146"/>
              <a:gd name="T78" fmla="*/ 893 w 1068"/>
              <a:gd name="T79" fmla="*/ 720 h 1146"/>
              <a:gd name="T80" fmla="*/ 908 w 1068"/>
              <a:gd name="T81" fmla="*/ 586 h 1146"/>
              <a:gd name="T82" fmla="*/ 879 w 1068"/>
              <a:gd name="T83" fmla="*/ 463 h 1146"/>
              <a:gd name="T84" fmla="*/ 812 w 1068"/>
              <a:gd name="T85" fmla="*/ 359 h 1146"/>
              <a:gd name="T86" fmla="*/ 713 w 1068"/>
              <a:gd name="T87" fmla="*/ 281 h 1146"/>
              <a:gd name="T88" fmla="*/ 676 w 1068"/>
              <a:gd name="T89" fmla="*/ 239 h 1146"/>
              <a:gd name="T90" fmla="*/ 676 w 1068"/>
              <a:gd name="T91" fmla="*/ 184 h 1146"/>
              <a:gd name="T92" fmla="*/ 713 w 1068"/>
              <a:gd name="T93" fmla="*/ 142 h 1146"/>
              <a:gd name="T94" fmla="*/ 767 w 1068"/>
              <a:gd name="T95" fmla="*/ 134 h 1146"/>
              <a:gd name="T96" fmla="*/ 865 w 1068"/>
              <a:gd name="T97" fmla="*/ 192 h 1146"/>
              <a:gd name="T98" fmla="*/ 968 w 1068"/>
              <a:gd name="T99" fmla="*/ 301 h 1146"/>
              <a:gd name="T100" fmla="*/ 1037 w 1068"/>
              <a:gd name="T101" fmla="*/ 432 h 1146"/>
              <a:gd name="T102" fmla="*/ 1067 w 1068"/>
              <a:gd name="T103" fmla="*/ 581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8" h="1146">
                <a:moveTo>
                  <a:pt x="451" y="494"/>
                </a:moveTo>
                <a:lnTo>
                  <a:pt x="451" y="494"/>
                </a:lnTo>
                <a:lnTo>
                  <a:pt x="455" y="506"/>
                </a:lnTo>
                <a:lnTo>
                  <a:pt x="461" y="516"/>
                </a:lnTo>
                <a:lnTo>
                  <a:pt x="468" y="526"/>
                </a:lnTo>
                <a:lnTo>
                  <a:pt x="477" y="535"/>
                </a:lnTo>
                <a:lnTo>
                  <a:pt x="487" y="542"/>
                </a:lnTo>
                <a:lnTo>
                  <a:pt x="497" y="548"/>
                </a:lnTo>
                <a:lnTo>
                  <a:pt x="509" y="553"/>
                </a:lnTo>
                <a:lnTo>
                  <a:pt x="521" y="555"/>
                </a:lnTo>
                <a:lnTo>
                  <a:pt x="533" y="556"/>
                </a:lnTo>
                <a:lnTo>
                  <a:pt x="546" y="555"/>
                </a:lnTo>
                <a:lnTo>
                  <a:pt x="559" y="553"/>
                </a:lnTo>
                <a:lnTo>
                  <a:pt x="570" y="548"/>
                </a:lnTo>
                <a:lnTo>
                  <a:pt x="581" y="542"/>
                </a:lnTo>
                <a:lnTo>
                  <a:pt x="591" y="535"/>
                </a:lnTo>
                <a:lnTo>
                  <a:pt x="599" y="526"/>
                </a:lnTo>
                <a:lnTo>
                  <a:pt x="606" y="516"/>
                </a:lnTo>
                <a:lnTo>
                  <a:pt x="612" y="506"/>
                </a:lnTo>
                <a:lnTo>
                  <a:pt x="617" y="494"/>
                </a:lnTo>
                <a:lnTo>
                  <a:pt x="620" y="481"/>
                </a:lnTo>
                <a:lnTo>
                  <a:pt x="621" y="469"/>
                </a:lnTo>
                <a:lnTo>
                  <a:pt x="621" y="87"/>
                </a:lnTo>
                <a:lnTo>
                  <a:pt x="620" y="74"/>
                </a:lnTo>
                <a:lnTo>
                  <a:pt x="617" y="62"/>
                </a:lnTo>
                <a:lnTo>
                  <a:pt x="612" y="50"/>
                </a:lnTo>
                <a:lnTo>
                  <a:pt x="606" y="39"/>
                </a:lnTo>
                <a:lnTo>
                  <a:pt x="599" y="30"/>
                </a:lnTo>
                <a:lnTo>
                  <a:pt x="591" y="21"/>
                </a:lnTo>
                <a:lnTo>
                  <a:pt x="581" y="13"/>
                </a:lnTo>
                <a:lnTo>
                  <a:pt x="570" y="7"/>
                </a:lnTo>
                <a:lnTo>
                  <a:pt x="559" y="4"/>
                </a:lnTo>
                <a:lnTo>
                  <a:pt x="546" y="1"/>
                </a:lnTo>
                <a:lnTo>
                  <a:pt x="533" y="0"/>
                </a:lnTo>
                <a:lnTo>
                  <a:pt x="521" y="1"/>
                </a:lnTo>
                <a:lnTo>
                  <a:pt x="509" y="4"/>
                </a:lnTo>
                <a:lnTo>
                  <a:pt x="497" y="7"/>
                </a:lnTo>
                <a:lnTo>
                  <a:pt x="487" y="13"/>
                </a:lnTo>
                <a:lnTo>
                  <a:pt x="477" y="21"/>
                </a:lnTo>
                <a:lnTo>
                  <a:pt x="468" y="30"/>
                </a:lnTo>
                <a:lnTo>
                  <a:pt x="461" y="39"/>
                </a:lnTo>
                <a:lnTo>
                  <a:pt x="455" y="50"/>
                </a:lnTo>
                <a:lnTo>
                  <a:pt x="451" y="62"/>
                </a:lnTo>
                <a:lnTo>
                  <a:pt x="448" y="74"/>
                </a:lnTo>
                <a:lnTo>
                  <a:pt x="447" y="87"/>
                </a:lnTo>
                <a:lnTo>
                  <a:pt x="447" y="469"/>
                </a:lnTo>
                <a:lnTo>
                  <a:pt x="448" y="481"/>
                </a:lnTo>
                <a:lnTo>
                  <a:pt x="451" y="494"/>
                </a:lnTo>
                <a:lnTo>
                  <a:pt x="451" y="494"/>
                </a:lnTo>
                <a:close/>
                <a:moveTo>
                  <a:pt x="1068" y="611"/>
                </a:moveTo>
                <a:lnTo>
                  <a:pt x="1068" y="611"/>
                </a:lnTo>
                <a:lnTo>
                  <a:pt x="1067" y="645"/>
                </a:lnTo>
                <a:lnTo>
                  <a:pt x="1064" y="678"/>
                </a:lnTo>
                <a:lnTo>
                  <a:pt x="1059" y="711"/>
                </a:lnTo>
                <a:lnTo>
                  <a:pt x="1052" y="743"/>
                </a:lnTo>
                <a:lnTo>
                  <a:pt x="1043" y="774"/>
                </a:lnTo>
                <a:lnTo>
                  <a:pt x="1032" y="804"/>
                </a:lnTo>
                <a:lnTo>
                  <a:pt x="1019" y="834"/>
                </a:lnTo>
                <a:lnTo>
                  <a:pt x="1005" y="862"/>
                </a:lnTo>
                <a:lnTo>
                  <a:pt x="989" y="890"/>
                </a:lnTo>
                <a:lnTo>
                  <a:pt x="972" y="916"/>
                </a:lnTo>
                <a:lnTo>
                  <a:pt x="953" y="942"/>
                </a:lnTo>
                <a:lnTo>
                  <a:pt x="933" y="966"/>
                </a:lnTo>
                <a:lnTo>
                  <a:pt x="911" y="989"/>
                </a:lnTo>
                <a:lnTo>
                  <a:pt x="888" y="1010"/>
                </a:lnTo>
                <a:lnTo>
                  <a:pt x="864" y="1031"/>
                </a:lnTo>
                <a:lnTo>
                  <a:pt x="838" y="1050"/>
                </a:lnTo>
                <a:lnTo>
                  <a:pt x="812" y="1067"/>
                </a:lnTo>
                <a:lnTo>
                  <a:pt x="784" y="1083"/>
                </a:lnTo>
                <a:lnTo>
                  <a:pt x="756" y="1097"/>
                </a:lnTo>
                <a:lnTo>
                  <a:pt x="727" y="1110"/>
                </a:lnTo>
                <a:lnTo>
                  <a:pt x="696" y="1120"/>
                </a:lnTo>
                <a:lnTo>
                  <a:pt x="665" y="1129"/>
                </a:lnTo>
                <a:lnTo>
                  <a:pt x="633" y="1136"/>
                </a:lnTo>
                <a:lnTo>
                  <a:pt x="601" y="1141"/>
                </a:lnTo>
                <a:lnTo>
                  <a:pt x="567" y="1145"/>
                </a:lnTo>
                <a:lnTo>
                  <a:pt x="533" y="1146"/>
                </a:lnTo>
                <a:lnTo>
                  <a:pt x="500" y="1145"/>
                </a:lnTo>
                <a:lnTo>
                  <a:pt x="467" y="1141"/>
                </a:lnTo>
                <a:lnTo>
                  <a:pt x="434" y="1136"/>
                </a:lnTo>
                <a:lnTo>
                  <a:pt x="402" y="1129"/>
                </a:lnTo>
                <a:lnTo>
                  <a:pt x="371" y="1120"/>
                </a:lnTo>
                <a:lnTo>
                  <a:pt x="341" y="1110"/>
                </a:lnTo>
                <a:lnTo>
                  <a:pt x="311" y="1097"/>
                </a:lnTo>
                <a:lnTo>
                  <a:pt x="283" y="1083"/>
                </a:lnTo>
                <a:lnTo>
                  <a:pt x="255" y="1067"/>
                </a:lnTo>
                <a:lnTo>
                  <a:pt x="229" y="1050"/>
                </a:lnTo>
                <a:lnTo>
                  <a:pt x="204" y="1031"/>
                </a:lnTo>
                <a:lnTo>
                  <a:pt x="179" y="1010"/>
                </a:lnTo>
                <a:lnTo>
                  <a:pt x="156" y="989"/>
                </a:lnTo>
                <a:lnTo>
                  <a:pt x="134" y="966"/>
                </a:lnTo>
                <a:lnTo>
                  <a:pt x="114" y="942"/>
                </a:lnTo>
                <a:lnTo>
                  <a:pt x="95" y="916"/>
                </a:lnTo>
                <a:lnTo>
                  <a:pt x="78" y="890"/>
                </a:lnTo>
                <a:lnTo>
                  <a:pt x="62" y="862"/>
                </a:lnTo>
                <a:lnTo>
                  <a:pt x="48" y="834"/>
                </a:lnTo>
                <a:lnTo>
                  <a:pt x="35" y="804"/>
                </a:lnTo>
                <a:lnTo>
                  <a:pt x="25" y="774"/>
                </a:lnTo>
                <a:lnTo>
                  <a:pt x="16" y="743"/>
                </a:lnTo>
                <a:lnTo>
                  <a:pt x="9" y="711"/>
                </a:lnTo>
                <a:lnTo>
                  <a:pt x="4" y="678"/>
                </a:lnTo>
                <a:lnTo>
                  <a:pt x="0" y="645"/>
                </a:lnTo>
                <a:lnTo>
                  <a:pt x="0" y="611"/>
                </a:lnTo>
                <a:lnTo>
                  <a:pt x="0" y="581"/>
                </a:lnTo>
                <a:lnTo>
                  <a:pt x="3" y="550"/>
                </a:lnTo>
                <a:lnTo>
                  <a:pt x="8" y="520"/>
                </a:lnTo>
                <a:lnTo>
                  <a:pt x="14" y="490"/>
                </a:lnTo>
                <a:lnTo>
                  <a:pt x="21" y="461"/>
                </a:lnTo>
                <a:lnTo>
                  <a:pt x="30" y="432"/>
                </a:lnTo>
                <a:lnTo>
                  <a:pt x="41" y="405"/>
                </a:lnTo>
                <a:lnTo>
                  <a:pt x="54" y="377"/>
                </a:lnTo>
                <a:lnTo>
                  <a:pt x="67" y="351"/>
                </a:lnTo>
                <a:lnTo>
                  <a:pt x="82" y="325"/>
                </a:lnTo>
                <a:lnTo>
                  <a:pt x="99" y="301"/>
                </a:lnTo>
                <a:lnTo>
                  <a:pt x="117" y="277"/>
                </a:lnTo>
                <a:lnTo>
                  <a:pt x="136" y="254"/>
                </a:lnTo>
                <a:lnTo>
                  <a:pt x="157" y="232"/>
                </a:lnTo>
                <a:lnTo>
                  <a:pt x="179" y="211"/>
                </a:lnTo>
                <a:lnTo>
                  <a:pt x="202" y="192"/>
                </a:lnTo>
                <a:lnTo>
                  <a:pt x="227" y="174"/>
                </a:lnTo>
                <a:lnTo>
                  <a:pt x="252" y="157"/>
                </a:lnTo>
                <a:lnTo>
                  <a:pt x="279" y="142"/>
                </a:lnTo>
                <a:lnTo>
                  <a:pt x="290" y="137"/>
                </a:lnTo>
                <a:lnTo>
                  <a:pt x="301" y="134"/>
                </a:lnTo>
                <a:lnTo>
                  <a:pt x="312" y="132"/>
                </a:lnTo>
                <a:lnTo>
                  <a:pt x="323" y="132"/>
                </a:lnTo>
                <a:lnTo>
                  <a:pt x="334" y="134"/>
                </a:lnTo>
                <a:lnTo>
                  <a:pt x="345" y="137"/>
                </a:lnTo>
                <a:lnTo>
                  <a:pt x="355" y="142"/>
                </a:lnTo>
                <a:lnTo>
                  <a:pt x="364" y="147"/>
                </a:lnTo>
                <a:lnTo>
                  <a:pt x="373" y="155"/>
                </a:lnTo>
                <a:lnTo>
                  <a:pt x="380" y="164"/>
                </a:lnTo>
                <a:lnTo>
                  <a:pt x="387" y="174"/>
                </a:lnTo>
                <a:lnTo>
                  <a:pt x="391" y="184"/>
                </a:lnTo>
                <a:lnTo>
                  <a:pt x="395" y="195"/>
                </a:lnTo>
                <a:lnTo>
                  <a:pt x="396" y="206"/>
                </a:lnTo>
                <a:lnTo>
                  <a:pt x="396" y="217"/>
                </a:lnTo>
                <a:lnTo>
                  <a:pt x="394" y="229"/>
                </a:lnTo>
                <a:lnTo>
                  <a:pt x="391" y="239"/>
                </a:lnTo>
                <a:lnTo>
                  <a:pt x="387" y="249"/>
                </a:lnTo>
                <a:lnTo>
                  <a:pt x="381" y="258"/>
                </a:lnTo>
                <a:lnTo>
                  <a:pt x="373" y="267"/>
                </a:lnTo>
                <a:lnTo>
                  <a:pt x="365" y="275"/>
                </a:lnTo>
                <a:lnTo>
                  <a:pt x="355" y="281"/>
                </a:lnTo>
                <a:lnTo>
                  <a:pt x="332" y="294"/>
                </a:lnTo>
                <a:lnTo>
                  <a:pt x="312" y="308"/>
                </a:lnTo>
                <a:lnTo>
                  <a:pt x="292" y="324"/>
                </a:lnTo>
                <a:lnTo>
                  <a:pt x="273" y="341"/>
                </a:lnTo>
                <a:lnTo>
                  <a:pt x="255" y="359"/>
                </a:lnTo>
                <a:lnTo>
                  <a:pt x="239" y="378"/>
                </a:lnTo>
                <a:lnTo>
                  <a:pt x="224" y="398"/>
                </a:lnTo>
                <a:lnTo>
                  <a:pt x="211" y="419"/>
                </a:lnTo>
                <a:lnTo>
                  <a:pt x="199" y="441"/>
                </a:lnTo>
                <a:lnTo>
                  <a:pt x="189" y="463"/>
                </a:lnTo>
                <a:lnTo>
                  <a:pt x="180" y="487"/>
                </a:lnTo>
                <a:lnTo>
                  <a:pt x="172" y="511"/>
                </a:lnTo>
                <a:lnTo>
                  <a:pt x="166" y="535"/>
                </a:lnTo>
                <a:lnTo>
                  <a:pt x="162" y="560"/>
                </a:lnTo>
                <a:lnTo>
                  <a:pt x="159" y="586"/>
                </a:lnTo>
                <a:lnTo>
                  <a:pt x="158" y="611"/>
                </a:lnTo>
                <a:lnTo>
                  <a:pt x="159" y="639"/>
                </a:lnTo>
                <a:lnTo>
                  <a:pt x="162" y="667"/>
                </a:lnTo>
                <a:lnTo>
                  <a:pt x="167" y="693"/>
                </a:lnTo>
                <a:lnTo>
                  <a:pt x="174" y="720"/>
                </a:lnTo>
                <a:lnTo>
                  <a:pt x="183" y="745"/>
                </a:lnTo>
                <a:lnTo>
                  <a:pt x="193" y="769"/>
                </a:lnTo>
                <a:lnTo>
                  <a:pt x="205" y="793"/>
                </a:lnTo>
                <a:lnTo>
                  <a:pt x="219" y="815"/>
                </a:lnTo>
                <a:lnTo>
                  <a:pt x="234" y="837"/>
                </a:lnTo>
                <a:lnTo>
                  <a:pt x="251" y="857"/>
                </a:lnTo>
                <a:lnTo>
                  <a:pt x="268" y="876"/>
                </a:lnTo>
                <a:lnTo>
                  <a:pt x="287" y="895"/>
                </a:lnTo>
                <a:lnTo>
                  <a:pt x="308" y="911"/>
                </a:lnTo>
                <a:lnTo>
                  <a:pt x="329" y="926"/>
                </a:lnTo>
                <a:lnTo>
                  <a:pt x="352" y="940"/>
                </a:lnTo>
                <a:lnTo>
                  <a:pt x="375" y="952"/>
                </a:lnTo>
                <a:lnTo>
                  <a:pt x="400" y="963"/>
                </a:lnTo>
                <a:lnTo>
                  <a:pt x="425" y="971"/>
                </a:lnTo>
                <a:lnTo>
                  <a:pt x="451" y="978"/>
                </a:lnTo>
                <a:lnTo>
                  <a:pt x="478" y="983"/>
                </a:lnTo>
                <a:lnTo>
                  <a:pt x="506" y="986"/>
                </a:lnTo>
                <a:lnTo>
                  <a:pt x="533" y="987"/>
                </a:lnTo>
                <a:lnTo>
                  <a:pt x="562" y="986"/>
                </a:lnTo>
                <a:lnTo>
                  <a:pt x="589" y="983"/>
                </a:lnTo>
                <a:lnTo>
                  <a:pt x="616" y="978"/>
                </a:lnTo>
                <a:lnTo>
                  <a:pt x="642" y="971"/>
                </a:lnTo>
                <a:lnTo>
                  <a:pt x="667" y="963"/>
                </a:lnTo>
                <a:lnTo>
                  <a:pt x="692" y="952"/>
                </a:lnTo>
                <a:lnTo>
                  <a:pt x="716" y="940"/>
                </a:lnTo>
                <a:lnTo>
                  <a:pt x="738" y="926"/>
                </a:lnTo>
                <a:lnTo>
                  <a:pt x="759" y="911"/>
                </a:lnTo>
                <a:lnTo>
                  <a:pt x="780" y="895"/>
                </a:lnTo>
                <a:lnTo>
                  <a:pt x="799" y="876"/>
                </a:lnTo>
                <a:lnTo>
                  <a:pt x="817" y="857"/>
                </a:lnTo>
                <a:lnTo>
                  <a:pt x="834" y="837"/>
                </a:lnTo>
                <a:lnTo>
                  <a:pt x="849" y="815"/>
                </a:lnTo>
                <a:lnTo>
                  <a:pt x="862" y="793"/>
                </a:lnTo>
                <a:lnTo>
                  <a:pt x="874" y="769"/>
                </a:lnTo>
                <a:lnTo>
                  <a:pt x="884" y="745"/>
                </a:lnTo>
                <a:lnTo>
                  <a:pt x="893" y="720"/>
                </a:lnTo>
                <a:lnTo>
                  <a:pt x="900" y="693"/>
                </a:lnTo>
                <a:lnTo>
                  <a:pt x="905" y="667"/>
                </a:lnTo>
                <a:lnTo>
                  <a:pt x="908" y="639"/>
                </a:lnTo>
                <a:lnTo>
                  <a:pt x="909" y="611"/>
                </a:lnTo>
                <a:lnTo>
                  <a:pt x="908" y="586"/>
                </a:lnTo>
                <a:lnTo>
                  <a:pt x="906" y="560"/>
                </a:lnTo>
                <a:lnTo>
                  <a:pt x="901" y="535"/>
                </a:lnTo>
                <a:lnTo>
                  <a:pt x="896" y="511"/>
                </a:lnTo>
                <a:lnTo>
                  <a:pt x="888" y="487"/>
                </a:lnTo>
                <a:lnTo>
                  <a:pt x="879" y="463"/>
                </a:lnTo>
                <a:lnTo>
                  <a:pt x="868" y="441"/>
                </a:lnTo>
                <a:lnTo>
                  <a:pt x="856" y="419"/>
                </a:lnTo>
                <a:lnTo>
                  <a:pt x="843" y="398"/>
                </a:lnTo>
                <a:lnTo>
                  <a:pt x="828" y="378"/>
                </a:lnTo>
                <a:lnTo>
                  <a:pt x="812" y="359"/>
                </a:lnTo>
                <a:lnTo>
                  <a:pt x="794" y="341"/>
                </a:lnTo>
                <a:lnTo>
                  <a:pt x="776" y="324"/>
                </a:lnTo>
                <a:lnTo>
                  <a:pt x="756" y="308"/>
                </a:lnTo>
                <a:lnTo>
                  <a:pt x="735" y="294"/>
                </a:lnTo>
                <a:lnTo>
                  <a:pt x="713" y="281"/>
                </a:lnTo>
                <a:lnTo>
                  <a:pt x="703" y="275"/>
                </a:lnTo>
                <a:lnTo>
                  <a:pt x="694" y="267"/>
                </a:lnTo>
                <a:lnTo>
                  <a:pt x="687" y="258"/>
                </a:lnTo>
                <a:lnTo>
                  <a:pt x="681" y="249"/>
                </a:lnTo>
                <a:lnTo>
                  <a:pt x="676" y="239"/>
                </a:lnTo>
                <a:lnTo>
                  <a:pt x="673" y="229"/>
                </a:lnTo>
                <a:lnTo>
                  <a:pt x="672" y="217"/>
                </a:lnTo>
                <a:lnTo>
                  <a:pt x="672" y="206"/>
                </a:lnTo>
                <a:lnTo>
                  <a:pt x="673" y="195"/>
                </a:lnTo>
                <a:lnTo>
                  <a:pt x="676" y="184"/>
                </a:lnTo>
                <a:lnTo>
                  <a:pt x="681" y="174"/>
                </a:lnTo>
                <a:lnTo>
                  <a:pt x="687" y="164"/>
                </a:lnTo>
                <a:lnTo>
                  <a:pt x="695" y="155"/>
                </a:lnTo>
                <a:lnTo>
                  <a:pt x="703" y="147"/>
                </a:lnTo>
                <a:lnTo>
                  <a:pt x="713" y="142"/>
                </a:lnTo>
                <a:lnTo>
                  <a:pt x="723" y="137"/>
                </a:lnTo>
                <a:lnTo>
                  <a:pt x="733" y="134"/>
                </a:lnTo>
                <a:lnTo>
                  <a:pt x="744" y="132"/>
                </a:lnTo>
                <a:lnTo>
                  <a:pt x="756" y="132"/>
                </a:lnTo>
                <a:lnTo>
                  <a:pt x="767" y="134"/>
                </a:lnTo>
                <a:lnTo>
                  <a:pt x="778" y="137"/>
                </a:lnTo>
                <a:lnTo>
                  <a:pt x="788" y="142"/>
                </a:lnTo>
                <a:lnTo>
                  <a:pt x="815" y="157"/>
                </a:lnTo>
                <a:lnTo>
                  <a:pt x="841" y="174"/>
                </a:lnTo>
                <a:lnTo>
                  <a:pt x="865" y="192"/>
                </a:lnTo>
                <a:lnTo>
                  <a:pt x="888" y="211"/>
                </a:lnTo>
                <a:lnTo>
                  <a:pt x="910" y="232"/>
                </a:lnTo>
                <a:lnTo>
                  <a:pt x="931" y="254"/>
                </a:lnTo>
                <a:lnTo>
                  <a:pt x="950" y="277"/>
                </a:lnTo>
                <a:lnTo>
                  <a:pt x="968" y="301"/>
                </a:lnTo>
                <a:lnTo>
                  <a:pt x="985" y="325"/>
                </a:lnTo>
                <a:lnTo>
                  <a:pt x="1001" y="351"/>
                </a:lnTo>
                <a:lnTo>
                  <a:pt x="1014" y="377"/>
                </a:lnTo>
                <a:lnTo>
                  <a:pt x="1027" y="405"/>
                </a:lnTo>
                <a:lnTo>
                  <a:pt x="1037" y="432"/>
                </a:lnTo>
                <a:lnTo>
                  <a:pt x="1047" y="461"/>
                </a:lnTo>
                <a:lnTo>
                  <a:pt x="1054" y="490"/>
                </a:lnTo>
                <a:lnTo>
                  <a:pt x="1060" y="520"/>
                </a:lnTo>
                <a:lnTo>
                  <a:pt x="1064" y="550"/>
                </a:lnTo>
                <a:lnTo>
                  <a:pt x="1067" y="581"/>
                </a:lnTo>
                <a:lnTo>
                  <a:pt x="1068" y="611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5"/>
          <p:cNvSpPr>
            <a:spLocks noChangeAspect="1" noEditPoints="1"/>
          </p:cNvSpPr>
          <p:nvPr/>
        </p:nvSpPr>
        <p:spPr bwMode="auto">
          <a:xfrm>
            <a:off x="7163177" y="4203846"/>
            <a:ext cx="491525" cy="301752"/>
          </a:xfrm>
          <a:custGeom>
            <a:avLst/>
            <a:gdLst>
              <a:gd name="T0" fmla="*/ 3894 w 5115"/>
              <a:gd name="T1" fmla="*/ 54 h 3140"/>
              <a:gd name="T2" fmla="*/ 3894 w 5115"/>
              <a:gd name="T3" fmla="*/ 54 h 3140"/>
              <a:gd name="T4" fmla="*/ 3564 w 5115"/>
              <a:gd name="T5" fmla="*/ 584 h 3140"/>
              <a:gd name="T6" fmla="*/ 4094 w 5115"/>
              <a:gd name="T7" fmla="*/ 913 h 3140"/>
              <a:gd name="T8" fmla="*/ 4424 w 5115"/>
              <a:gd name="T9" fmla="*/ 383 h 3140"/>
              <a:gd name="T10" fmla="*/ 3894 w 5115"/>
              <a:gd name="T11" fmla="*/ 54 h 3140"/>
              <a:gd name="T12" fmla="*/ 3894 w 5115"/>
              <a:gd name="T13" fmla="*/ 54 h 3140"/>
              <a:gd name="T14" fmla="*/ 760 w 5115"/>
              <a:gd name="T15" fmla="*/ 1286 h 3140"/>
              <a:gd name="T16" fmla="*/ 760 w 5115"/>
              <a:gd name="T17" fmla="*/ 1286 h 3140"/>
              <a:gd name="T18" fmla="*/ 602 w 5115"/>
              <a:gd name="T19" fmla="*/ 1542 h 3140"/>
              <a:gd name="T20" fmla="*/ 857 w 5115"/>
              <a:gd name="T21" fmla="*/ 1701 h 3140"/>
              <a:gd name="T22" fmla="*/ 1016 w 5115"/>
              <a:gd name="T23" fmla="*/ 1445 h 3140"/>
              <a:gd name="T24" fmla="*/ 760 w 5115"/>
              <a:gd name="T25" fmla="*/ 1286 h 3140"/>
              <a:gd name="T26" fmla="*/ 760 w 5115"/>
              <a:gd name="T27" fmla="*/ 1286 h 3140"/>
              <a:gd name="T28" fmla="*/ 1513 w 5115"/>
              <a:gd name="T29" fmla="*/ 2510 h 3140"/>
              <a:gd name="T30" fmla="*/ 1513 w 5115"/>
              <a:gd name="T31" fmla="*/ 2510 h 3140"/>
              <a:gd name="T32" fmla="*/ 2837 w 5115"/>
              <a:gd name="T33" fmla="*/ 3019 h 3140"/>
              <a:gd name="T34" fmla="*/ 3798 w 5115"/>
              <a:gd name="T35" fmla="*/ 1976 h 3140"/>
              <a:gd name="T36" fmla="*/ 2664 w 5115"/>
              <a:gd name="T37" fmla="*/ 2278 h 3140"/>
              <a:gd name="T38" fmla="*/ 1513 w 5115"/>
              <a:gd name="T39" fmla="*/ 2510 h 3140"/>
              <a:gd name="T40" fmla="*/ 1513 w 5115"/>
              <a:gd name="T41" fmla="*/ 2510 h 3140"/>
              <a:gd name="T42" fmla="*/ 5089 w 5115"/>
              <a:gd name="T43" fmla="*/ 1227 h 3140"/>
              <a:gd name="T44" fmla="*/ 5089 w 5115"/>
              <a:gd name="T45" fmla="*/ 1227 h 3140"/>
              <a:gd name="T46" fmla="*/ 4670 w 5115"/>
              <a:gd name="T47" fmla="*/ 1077 h 3140"/>
              <a:gd name="T48" fmla="*/ 3704 w 5115"/>
              <a:gd name="T49" fmla="*/ 1174 h 3140"/>
              <a:gd name="T50" fmla="*/ 3780 w 5115"/>
              <a:gd name="T51" fmla="*/ 1347 h 3140"/>
              <a:gd name="T52" fmla="*/ 4670 w 5115"/>
              <a:gd name="T53" fmla="*/ 1260 h 3140"/>
              <a:gd name="T54" fmla="*/ 4884 w 5115"/>
              <a:gd name="T55" fmla="*/ 1277 h 3140"/>
              <a:gd name="T56" fmla="*/ 2608 w 5115"/>
              <a:gd name="T57" fmla="*/ 2041 h 3140"/>
              <a:gd name="T58" fmla="*/ 443 w 5115"/>
              <a:gd name="T59" fmla="*/ 2379 h 3140"/>
              <a:gd name="T60" fmla="*/ 230 w 5115"/>
              <a:gd name="T61" fmla="*/ 2362 h 3140"/>
              <a:gd name="T62" fmla="*/ 1250 w 5115"/>
              <a:gd name="T63" fmla="*/ 1937 h 3140"/>
              <a:gd name="T64" fmla="*/ 1243 w 5115"/>
              <a:gd name="T65" fmla="*/ 1749 h 3140"/>
              <a:gd name="T66" fmla="*/ 745 w 5115"/>
              <a:gd name="T67" fmla="*/ 1918 h 3140"/>
              <a:gd name="T68" fmla="*/ 24 w 5115"/>
              <a:gd name="T69" fmla="*/ 2411 h 3140"/>
              <a:gd name="T70" fmla="*/ 443 w 5115"/>
              <a:gd name="T71" fmla="*/ 2561 h 3140"/>
              <a:gd name="T72" fmla="*/ 2650 w 5115"/>
              <a:gd name="T73" fmla="*/ 2219 h 3140"/>
              <a:gd name="T74" fmla="*/ 4368 w 5115"/>
              <a:gd name="T75" fmla="*/ 1721 h 3140"/>
              <a:gd name="T76" fmla="*/ 5089 w 5115"/>
              <a:gd name="T77" fmla="*/ 1227 h 3140"/>
              <a:gd name="T78" fmla="*/ 5089 w 5115"/>
              <a:gd name="T79" fmla="*/ 1227 h 3140"/>
              <a:gd name="T80" fmla="*/ 1293 w 5115"/>
              <a:gd name="T81" fmla="*/ 1670 h 3140"/>
              <a:gd name="T82" fmla="*/ 1293 w 5115"/>
              <a:gd name="T83" fmla="*/ 1670 h 3140"/>
              <a:gd name="T84" fmla="*/ 1293 w 5115"/>
              <a:gd name="T85" fmla="*/ 1670 h 3140"/>
              <a:gd name="T86" fmla="*/ 2262 w 5115"/>
              <a:gd name="T87" fmla="*/ 560 h 3140"/>
              <a:gd name="T88" fmla="*/ 3623 w 5115"/>
              <a:gd name="T89" fmla="*/ 1125 h 3140"/>
              <a:gd name="T90" fmla="*/ 3754 w 5115"/>
              <a:gd name="T91" fmla="*/ 1412 h 3140"/>
              <a:gd name="T92" fmla="*/ 3779 w 5115"/>
              <a:gd name="T93" fmla="*/ 1502 h 3140"/>
              <a:gd name="T94" fmla="*/ 3805 w 5115"/>
              <a:gd name="T95" fmla="*/ 1656 h 3140"/>
              <a:gd name="T96" fmla="*/ 2595 w 5115"/>
              <a:gd name="T97" fmla="*/ 1982 h 3140"/>
              <a:gd name="T98" fmla="*/ 1365 w 5115"/>
              <a:gd name="T99" fmla="*/ 2226 h 3140"/>
              <a:gd name="T100" fmla="*/ 1320 w 5115"/>
              <a:gd name="T101" fmla="*/ 2077 h 3140"/>
              <a:gd name="T102" fmla="*/ 1303 w 5115"/>
              <a:gd name="T103" fmla="*/ 1985 h 3140"/>
              <a:gd name="T104" fmla="*/ 1293 w 5115"/>
              <a:gd name="T105" fmla="*/ 167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15" h="3140">
                <a:moveTo>
                  <a:pt x="3894" y="54"/>
                </a:moveTo>
                <a:lnTo>
                  <a:pt x="3894" y="54"/>
                </a:lnTo>
                <a:cubicBezTo>
                  <a:pt x="3656" y="109"/>
                  <a:pt x="3509" y="347"/>
                  <a:pt x="3564" y="584"/>
                </a:cubicBezTo>
                <a:cubicBezTo>
                  <a:pt x="3620" y="821"/>
                  <a:pt x="3857" y="969"/>
                  <a:pt x="4094" y="913"/>
                </a:cubicBezTo>
                <a:cubicBezTo>
                  <a:pt x="4332" y="858"/>
                  <a:pt x="4479" y="620"/>
                  <a:pt x="4424" y="383"/>
                </a:cubicBezTo>
                <a:cubicBezTo>
                  <a:pt x="4368" y="146"/>
                  <a:pt x="4131" y="0"/>
                  <a:pt x="3894" y="54"/>
                </a:cubicBezTo>
                <a:lnTo>
                  <a:pt x="3894" y="54"/>
                </a:lnTo>
                <a:close/>
                <a:moveTo>
                  <a:pt x="760" y="1286"/>
                </a:moveTo>
                <a:lnTo>
                  <a:pt x="760" y="1286"/>
                </a:lnTo>
                <a:cubicBezTo>
                  <a:pt x="646" y="1313"/>
                  <a:pt x="575" y="1427"/>
                  <a:pt x="602" y="1542"/>
                </a:cubicBezTo>
                <a:cubicBezTo>
                  <a:pt x="628" y="1657"/>
                  <a:pt x="743" y="1728"/>
                  <a:pt x="857" y="1701"/>
                </a:cubicBezTo>
                <a:cubicBezTo>
                  <a:pt x="972" y="1674"/>
                  <a:pt x="1043" y="1560"/>
                  <a:pt x="1016" y="1445"/>
                </a:cubicBezTo>
                <a:cubicBezTo>
                  <a:pt x="989" y="1331"/>
                  <a:pt x="875" y="1259"/>
                  <a:pt x="760" y="1286"/>
                </a:cubicBezTo>
                <a:lnTo>
                  <a:pt x="760" y="1286"/>
                </a:lnTo>
                <a:close/>
                <a:moveTo>
                  <a:pt x="1513" y="2510"/>
                </a:moveTo>
                <a:lnTo>
                  <a:pt x="1513" y="2510"/>
                </a:lnTo>
                <a:cubicBezTo>
                  <a:pt x="1799" y="2922"/>
                  <a:pt x="2318" y="3140"/>
                  <a:pt x="2837" y="3019"/>
                </a:cubicBezTo>
                <a:cubicBezTo>
                  <a:pt x="3356" y="2898"/>
                  <a:pt x="3724" y="2473"/>
                  <a:pt x="3798" y="1976"/>
                </a:cubicBezTo>
                <a:cubicBezTo>
                  <a:pt x="3455" y="2081"/>
                  <a:pt x="3068" y="2184"/>
                  <a:pt x="2664" y="2278"/>
                </a:cubicBezTo>
                <a:cubicBezTo>
                  <a:pt x="2259" y="2373"/>
                  <a:pt x="1866" y="2452"/>
                  <a:pt x="1513" y="2510"/>
                </a:cubicBezTo>
                <a:lnTo>
                  <a:pt x="1513" y="2510"/>
                </a:lnTo>
                <a:close/>
                <a:moveTo>
                  <a:pt x="5089" y="1227"/>
                </a:moveTo>
                <a:lnTo>
                  <a:pt x="5089" y="1227"/>
                </a:lnTo>
                <a:cubicBezTo>
                  <a:pt x="5059" y="1095"/>
                  <a:pt x="4860" y="1077"/>
                  <a:pt x="4670" y="1077"/>
                </a:cubicBezTo>
                <a:cubicBezTo>
                  <a:pt x="4435" y="1077"/>
                  <a:pt x="4098" y="1112"/>
                  <a:pt x="3704" y="1174"/>
                </a:cubicBezTo>
                <a:cubicBezTo>
                  <a:pt x="3733" y="1229"/>
                  <a:pt x="3758" y="1287"/>
                  <a:pt x="3780" y="1347"/>
                </a:cubicBezTo>
                <a:cubicBezTo>
                  <a:pt x="4143" y="1291"/>
                  <a:pt x="4452" y="1260"/>
                  <a:pt x="4670" y="1260"/>
                </a:cubicBezTo>
                <a:cubicBezTo>
                  <a:pt x="4783" y="1260"/>
                  <a:pt x="4848" y="1269"/>
                  <a:pt x="4884" y="1277"/>
                </a:cubicBezTo>
                <a:cubicBezTo>
                  <a:pt x="4713" y="1422"/>
                  <a:pt x="3902" y="1739"/>
                  <a:pt x="2608" y="2041"/>
                </a:cubicBezTo>
                <a:cubicBezTo>
                  <a:pt x="1719" y="2249"/>
                  <a:pt x="889" y="2379"/>
                  <a:pt x="443" y="2379"/>
                </a:cubicBezTo>
                <a:cubicBezTo>
                  <a:pt x="330" y="2379"/>
                  <a:pt x="265" y="2370"/>
                  <a:pt x="230" y="2362"/>
                </a:cubicBezTo>
                <a:cubicBezTo>
                  <a:pt x="335" y="2272"/>
                  <a:pt x="689" y="2115"/>
                  <a:pt x="1250" y="1937"/>
                </a:cubicBezTo>
                <a:cubicBezTo>
                  <a:pt x="1243" y="1875"/>
                  <a:pt x="1241" y="1812"/>
                  <a:pt x="1243" y="1749"/>
                </a:cubicBezTo>
                <a:cubicBezTo>
                  <a:pt x="1062" y="1805"/>
                  <a:pt x="895" y="1862"/>
                  <a:pt x="745" y="1918"/>
                </a:cubicBezTo>
                <a:cubicBezTo>
                  <a:pt x="69" y="2170"/>
                  <a:pt x="0" y="2304"/>
                  <a:pt x="24" y="2411"/>
                </a:cubicBezTo>
                <a:cubicBezTo>
                  <a:pt x="55" y="2543"/>
                  <a:pt x="253" y="2561"/>
                  <a:pt x="443" y="2561"/>
                </a:cubicBezTo>
                <a:cubicBezTo>
                  <a:pt x="902" y="2561"/>
                  <a:pt x="1748" y="2430"/>
                  <a:pt x="2650" y="2219"/>
                </a:cubicBezTo>
                <a:cubicBezTo>
                  <a:pt x="3306" y="2066"/>
                  <a:pt x="3917" y="1889"/>
                  <a:pt x="4368" y="1721"/>
                </a:cubicBezTo>
                <a:cubicBezTo>
                  <a:pt x="5045" y="1469"/>
                  <a:pt x="5115" y="1335"/>
                  <a:pt x="5089" y="1227"/>
                </a:cubicBezTo>
                <a:lnTo>
                  <a:pt x="5089" y="1227"/>
                </a:lnTo>
                <a:close/>
                <a:moveTo>
                  <a:pt x="1293" y="1670"/>
                </a:moveTo>
                <a:lnTo>
                  <a:pt x="1293" y="1670"/>
                </a:lnTo>
                <a:lnTo>
                  <a:pt x="1293" y="1670"/>
                </a:lnTo>
                <a:cubicBezTo>
                  <a:pt x="1343" y="1145"/>
                  <a:pt x="1721" y="687"/>
                  <a:pt x="2262" y="560"/>
                </a:cubicBezTo>
                <a:cubicBezTo>
                  <a:pt x="2804" y="434"/>
                  <a:pt x="3346" y="677"/>
                  <a:pt x="3623" y="1125"/>
                </a:cubicBezTo>
                <a:cubicBezTo>
                  <a:pt x="3678" y="1213"/>
                  <a:pt x="3722" y="1309"/>
                  <a:pt x="3754" y="1412"/>
                </a:cubicBezTo>
                <a:cubicBezTo>
                  <a:pt x="3763" y="1441"/>
                  <a:pt x="3772" y="1472"/>
                  <a:pt x="3779" y="1502"/>
                </a:cubicBezTo>
                <a:cubicBezTo>
                  <a:pt x="3791" y="1554"/>
                  <a:pt x="3799" y="1605"/>
                  <a:pt x="3805" y="1656"/>
                </a:cubicBezTo>
                <a:cubicBezTo>
                  <a:pt x="3478" y="1759"/>
                  <a:pt x="3076" y="1870"/>
                  <a:pt x="2595" y="1982"/>
                </a:cubicBezTo>
                <a:cubicBezTo>
                  <a:pt x="2157" y="2085"/>
                  <a:pt x="1734" y="2168"/>
                  <a:pt x="1365" y="2226"/>
                </a:cubicBezTo>
                <a:cubicBezTo>
                  <a:pt x="1347" y="2178"/>
                  <a:pt x="1332" y="2128"/>
                  <a:pt x="1320" y="2077"/>
                </a:cubicBezTo>
                <a:cubicBezTo>
                  <a:pt x="1313" y="2046"/>
                  <a:pt x="1307" y="2015"/>
                  <a:pt x="1303" y="1985"/>
                </a:cubicBezTo>
                <a:cubicBezTo>
                  <a:pt x="1286" y="1878"/>
                  <a:pt x="1283" y="1773"/>
                  <a:pt x="1293" y="167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9"/>
          <p:cNvSpPr>
            <a:spLocks noChangeAspect="1" noEditPoints="1"/>
          </p:cNvSpPr>
          <p:nvPr/>
        </p:nvSpPr>
        <p:spPr bwMode="auto">
          <a:xfrm>
            <a:off x="6701161" y="4196554"/>
            <a:ext cx="319465" cy="301752"/>
          </a:xfrm>
          <a:custGeom>
            <a:avLst/>
            <a:gdLst>
              <a:gd name="T0" fmla="*/ 550 w 827"/>
              <a:gd name="T1" fmla="*/ 641 h 785"/>
              <a:gd name="T2" fmla="*/ 490 w 827"/>
              <a:gd name="T3" fmla="*/ 624 h 785"/>
              <a:gd name="T4" fmla="*/ 613 w 827"/>
              <a:gd name="T5" fmla="*/ 611 h 785"/>
              <a:gd name="T6" fmla="*/ 583 w 827"/>
              <a:gd name="T7" fmla="*/ 634 h 785"/>
              <a:gd name="T8" fmla="*/ 579 w 827"/>
              <a:gd name="T9" fmla="*/ 636 h 785"/>
              <a:gd name="T10" fmla="*/ 589 w 827"/>
              <a:gd name="T11" fmla="*/ 670 h 785"/>
              <a:gd name="T12" fmla="*/ 613 w 827"/>
              <a:gd name="T13" fmla="*/ 657 h 785"/>
              <a:gd name="T14" fmla="*/ 649 w 827"/>
              <a:gd name="T15" fmla="*/ 619 h 785"/>
              <a:gd name="T16" fmla="*/ 664 w 827"/>
              <a:gd name="T17" fmla="*/ 578 h 785"/>
              <a:gd name="T18" fmla="*/ 652 w 827"/>
              <a:gd name="T19" fmla="*/ 500 h 785"/>
              <a:gd name="T20" fmla="*/ 630 w 827"/>
              <a:gd name="T21" fmla="*/ 564 h 785"/>
              <a:gd name="T22" fmla="*/ 213 w 827"/>
              <a:gd name="T23" fmla="*/ 602 h 785"/>
              <a:gd name="T24" fmla="*/ 210 w 827"/>
              <a:gd name="T25" fmla="*/ 648 h 785"/>
              <a:gd name="T26" fmla="*/ 253 w 827"/>
              <a:gd name="T27" fmla="*/ 624 h 785"/>
              <a:gd name="T28" fmla="*/ 827 w 827"/>
              <a:gd name="T29" fmla="*/ 740 h 785"/>
              <a:gd name="T30" fmla="*/ 716 w 827"/>
              <a:gd name="T31" fmla="*/ 394 h 785"/>
              <a:gd name="T32" fmla="*/ 415 w 827"/>
              <a:gd name="T33" fmla="*/ 383 h 785"/>
              <a:gd name="T34" fmla="*/ 635 w 827"/>
              <a:gd name="T35" fmla="*/ 466 h 785"/>
              <a:gd name="T36" fmla="*/ 188 w 827"/>
              <a:gd name="T37" fmla="*/ 717 h 785"/>
              <a:gd name="T38" fmla="*/ 157 w 827"/>
              <a:gd name="T39" fmla="*/ 681 h 785"/>
              <a:gd name="T40" fmla="*/ 149 w 827"/>
              <a:gd name="T41" fmla="*/ 438 h 785"/>
              <a:gd name="T42" fmla="*/ 121 w 827"/>
              <a:gd name="T43" fmla="*/ 387 h 785"/>
              <a:gd name="T44" fmla="*/ 95 w 827"/>
              <a:gd name="T45" fmla="*/ 417 h 785"/>
              <a:gd name="T46" fmla="*/ 4 w 827"/>
              <a:gd name="T47" fmla="*/ 762 h 785"/>
              <a:gd name="T48" fmla="*/ 38 w 827"/>
              <a:gd name="T49" fmla="*/ 784 h 785"/>
              <a:gd name="T50" fmla="*/ 809 w 827"/>
              <a:gd name="T51" fmla="*/ 776 h 785"/>
              <a:gd name="T52" fmla="*/ 827 w 827"/>
              <a:gd name="T53" fmla="*/ 745 h 785"/>
              <a:gd name="T54" fmla="*/ 256 w 827"/>
              <a:gd name="T55" fmla="*/ 180 h 785"/>
              <a:gd name="T56" fmla="*/ 295 w 827"/>
              <a:gd name="T57" fmla="*/ 231 h 785"/>
              <a:gd name="T58" fmla="*/ 361 w 827"/>
              <a:gd name="T59" fmla="*/ 240 h 785"/>
              <a:gd name="T60" fmla="*/ 412 w 827"/>
              <a:gd name="T61" fmla="*/ 200 h 785"/>
              <a:gd name="T62" fmla="*/ 421 w 827"/>
              <a:gd name="T63" fmla="*/ 134 h 785"/>
              <a:gd name="T64" fmla="*/ 381 w 827"/>
              <a:gd name="T65" fmla="*/ 83 h 785"/>
              <a:gd name="T66" fmla="*/ 315 w 827"/>
              <a:gd name="T67" fmla="*/ 74 h 785"/>
              <a:gd name="T68" fmla="*/ 264 w 827"/>
              <a:gd name="T69" fmla="*/ 114 h 785"/>
              <a:gd name="T70" fmla="*/ 181 w 827"/>
              <a:gd name="T71" fmla="*/ 170 h 785"/>
              <a:gd name="T72" fmla="*/ 190 w 827"/>
              <a:gd name="T73" fmla="*/ 113 h 785"/>
              <a:gd name="T74" fmla="*/ 231 w 827"/>
              <a:gd name="T75" fmla="*/ 49 h 785"/>
              <a:gd name="T76" fmla="*/ 298 w 827"/>
              <a:gd name="T77" fmla="*/ 7 h 785"/>
              <a:gd name="T78" fmla="*/ 378 w 827"/>
              <a:gd name="T79" fmla="*/ 7 h 785"/>
              <a:gd name="T80" fmla="*/ 445 w 827"/>
              <a:gd name="T81" fmla="*/ 49 h 785"/>
              <a:gd name="T82" fmla="*/ 487 w 827"/>
              <a:gd name="T83" fmla="*/ 113 h 785"/>
              <a:gd name="T84" fmla="*/ 495 w 827"/>
              <a:gd name="T85" fmla="*/ 182 h 785"/>
              <a:gd name="T86" fmla="*/ 480 w 827"/>
              <a:gd name="T87" fmla="*/ 232 h 785"/>
              <a:gd name="T88" fmla="*/ 451 w 827"/>
              <a:gd name="T89" fmla="*/ 267 h 785"/>
              <a:gd name="T90" fmla="*/ 376 w 827"/>
              <a:gd name="T91" fmla="*/ 395 h 785"/>
              <a:gd name="T92" fmla="*/ 333 w 827"/>
              <a:gd name="T93" fmla="*/ 491 h 785"/>
              <a:gd name="T94" fmla="*/ 301 w 827"/>
              <a:gd name="T95" fmla="*/ 398 h 785"/>
              <a:gd name="T96" fmla="*/ 250 w 827"/>
              <a:gd name="T97" fmla="*/ 298 h 785"/>
              <a:gd name="T98" fmla="*/ 204 w 827"/>
              <a:gd name="T99" fmla="*/ 244 h 785"/>
              <a:gd name="T100" fmla="*/ 185 w 827"/>
              <a:gd name="T101" fmla="*/ 202 h 785"/>
              <a:gd name="T102" fmla="*/ 334 w 827"/>
              <a:gd name="T103" fmla="*/ 585 h 785"/>
              <a:gd name="T104" fmla="*/ 286 w 827"/>
              <a:gd name="T105" fmla="*/ 619 h 785"/>
              <a:gd name="T106" fmla="*/ 349 w 827"/>
              <a:gd name="T107" fmla="*/ 622 h 785"/>
              <a:gd name="T108" fmla="*/ 382 w 827"/>
              <a:gd name="T109" fmla="*/ 628 h 785"/>
              <a:gd name="T110" fmla="*/ 435 w 827"/>
              <a:gd name="T111" fmla="*/ 604 h 785"/>
              <a:gd name="T112" fmla="*/ 444 w 827"/>
              <a:gd name="T113" fmla="*/ 644 h 785"/>
              <a:gd name="T114" fmla="*/ 385 w 827"/>
              <a:gd name="T115" fmla="*/ 629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7" h="785">
                <a:moveTo>
                  <a:pt x="513" y="670"/>
                </a:moveTo>
                <a:lnTo>
                  <a:pt x="513" y="670"/>
                </a:lnTo>
                <a:lnTo>
                  <a:pt x="525" y="673"/>
                </a:lnTo>
                <a:lnTo>
                  <a:pt x="537" y="675"/>
                </a:lnTo>
                <a:lnTo>
                  <a:pt x="549" y="677"/>
                </a:lnTo>
                <a:lnTo>
                  <a:pt x="550" y="641"/>
                </a:lnTo>
                <a:lnTo>
                  <a:pt x="540" y="640"/>
                </a:lnTo>
                <a:lnTo>
                  <a:pt x="530" y="638"/>
                </a:lnTo>
                <a:lnTo>
                  <a:pt x="519" y="635"/>
                </a:lnTo>
                <a:lnTo>
                  <a:pt x="509" y="632"/>
                </a:lnTo>
                <a:lnTo>
                  <a:pt x="499" y="628"/>
                </a:lnTo>
                <a:lnTo>
                  <a:pt x="490" y="624"/>
                </a:lnTo>
                <a:lnTo>
                  <a:pt x="478" y="657"/>
                </a:lnTo>
                <a:lnTo>
                  <a:pt x="489" y="661"/>
                </a:lnTo>
                <a:lnTo>
                  <a:pt x="501" y="666"/>
                </a:lnTo>
                <a:lnTo>
                  <a:pt x="513" y="670"/>
                </a:lnTo>
                <a:lnTo>
                  <a:pt x="513" y="670"/>
                </a:lnTo>
                <a:close/>
                <a:moveTo>
                  <a:pt x="613" y="611"/>
                </a:moveTo>
                <a:lnTo>
                  <a:pt x="613" y="611"/>
                </a:lnTo>
                <a:lnTo>
                  <a:pt x="606" y="618"/>
                </a:lnTo>
                <a:lnTo>
                  <a:pt x="599" y="624"/>
                </a:lnTo>
                <a:lnTo>
                  <a:pt x="591" y="629"/>
                </a:lnTo>
                <a:lnTo>
                  <a:pt x="583" y="634"/>
                </a:lnTo>
                <a:lnTo>
                  <a:pt x="583" y="634"/>
                </a:lnTo>
                <a:lnTo>
                  <a:pt x="582" y="635"/>
                </a:lnTo>
                <a:lnTo>
                  <a:pt x="582" y="635"/>
                </a:lnTo>
                <a:lnTo>
                  <a:pt x="581" y="635"/>
                </a:lnTo>
                <a:lnTo>
                  <a:pt x="581" y="635"/>
                </a:lnTo>
                <a:lnTo>
                  <a:pt x="580" y="636"/>
                </a:lnTo>
                <a:lnTo>
                  <a:pt x="579" y="636"/>
                </a:lnTo>
                <a:lnTo>
                  <a:pt x="579" y="636"/>
                </a:lnTo>
                <a:lnTo>
                  <a:pt x="578" y="636"/>
                </a:lnTo>
                <a:lnTo>
                  <a:pt x="578" y="636"/>
                </a:lnTo>
                <a:lnTo>
                  <a:pt x="577" y="636"/>
                </a:lnTo>
                <a:lnTo>
                  <a:pt x="577" y="637"/>
                </a:lnTo>
                <a:lnTo>
                  <a:pt x="589" y="670"/>
                </a:lnTo>
                <a:lnTo>
                  <a:pt x="589" y="670"/>
                </a:lnTo>
                <a:lnTo>
                  <a:pt x="590" y="669"/>
                </a:lnTo>
                <a:lnTo>
                  <a:pt x="592" y="669"/>
                </a:lnTo>
                <a:lnTo>
                  <a:pt x="592" y="669"/>
                </a:lnTo>
                <a:lnTo>
                  <a:pt x="603" y="663"/>
                </a:lnTo>
                <a:lnTo>
                  <a:pt x="613" y="657"/>
                </a:lnTo>
                <a:lnTo>
                  <a:pt x="623" y="649"/>
                </a:lnTo>
                <a:lnTo>
                  <a:pt x="632" y="641"/>
                </a:lnTo>
                <a:lnTo>
                  <a:pt x="640" y="633"/>
                </a:lnTo>
                <a:lnTo>
                  <a:pt x="647" y="624"/>
                </a:lnTo>
                <a:lnTo>
                  <a:pt x="648" y="621"/>
                </a:lnTo>
                <a:lnTo>
                  <a:pt x="649" y="619"/>
                </a:lnTo>
                <a:lnTo>
                  <a:pt x="650" y="618"/>
                </a:lnTo>
                <a:lnTo>
                  <a:pt x="618" y="603"/>
                </a:lnTo>
                <a:lnTo>
                  <a:pt x="613" y="611"/>
                </a:lnTo>
                <a:lnTo>
                  <a:pt x="613" y="611"/>
                </a:lnTo>
                <a:close/>
                <a:moveTo>
                  <a:pt x="664" y="578"/>
                </a:moveTo>
                <a:lnTo>
                  <a:pt x="664" y="578"/>
                </a:lnTo>
                <a:lnTo>
                  <a:pt x="665" y="565"/>
                </a:lnTo>
                <a:lnTo>
                  <a:pt x="665" y="552"/>
                </a:lnTo>
                <a:lnTo>
                  <a:pt x="663" y="538"/>
                </a:lnTo>
                <a:lnTo>
                  <a:pt x="660" y="525"/>
                </a:lnTo>
                <a:lnTo>
                  <a:pt x="656" y="513"/>
                </a:lnTo>
                <a:lnTo>
                  <a:pt x="652" y="500"/>
                </a:lnTo>
                <a:lnTo>
                  <a:pt x="620" y="514"/>
                </a:lnTo>
                <a:lnTo>
                  <a:pt x="623" y="523"/>
                </a:lnTo>
                <a:lnTo>
                  <a:pt x="626" y="533"/>
                </a:lnTo>
                <a:lnTo>
                  <a:pt x="629" y="543"/>
                </a:lnTo>
                <a:lnTo>
                  <a:pt x="630" y="553"/>
                </a:lnTo>
                <a:lnTo>
                  <a:pt x="630" y="564"/>
                </a:lnTo>
                <a:lnTo>
                  <a:pt x="630" y="574"/>
                </a:lnTo>
                <a:lnTo>
                  <a:pt x="664" y="578"/>
                </a:lnTo>
                <a:lnTo>
                  <a:pt x="664" y="578"/>
                </a:lnTo>
                <a:close/>
                <a:moveTo>
                  <a:pt x="223" y="597"/>
                </a:moveTo>
                <a:lnTo>
                  <a:pt x="223" y="597"/>
                </a:lnTo>
                <a:lnTo>
                  <a:pt x="213" y="602"/>
                </a:lnTo>
                <a:lnTo>
                  <a:pt x="203" y="608"/>
                </a:lnTo>
                <a:lnTo>
                  <a:pt x="194" y="615"/>
                </a:lnTo>
                <a:lnTo>
                  <a:pt x="186" y="623"/>
                </a:lnTo>
                <a:lnTo>
                  <a:pt x="178" y="632"/>
                </a:lnTo>
                <a:lnTo>
                  <a:pt x="205" y="654"/>
                </a:lnTo>
                <a:lnTo>
                  <a:pt x="210" y="648"/>
                </a:lnTo>
                <a:lnTo>
                  <a:pt x="217" y="642"/>
                </a:lnTo>
                <a:lnTo>
                  <a:pt x="223" y="637"/>
                </a:lnTo>
                <a:lnTo>
                  <a:pt x="230" y="633"/>
                </a:lnTo>
                <a:lnTo>
                  <a:pt x="238" y="630"/>
                </a:lnTo>
                <a:lnTo>
                  <a:pt x="245" y="627"/>
                </a:lnTo>
                <a:lnTo>
                  <a:pt x="253" y="624"/>
                </a:lnTo>
                <a:lnTo>
                  <a:pt x="245" y="590"/>
                </a:lnTo>
                <a:lnTo>
                  <a:pt x="234" y="593"/>
                </a:lnTo>
                <a:lnTo>
                  <a:pt x="223" y="597"/>
                </a:lnTo>
                <a:lnTo>
                  <a:pt x="223" y="597"/>
                </a:lnTo>
                <a:close/>
                <a:moveTo>
                  <a:pt x="827" y="740"/>
                </a:moveTo>
                <a:lnTo>
                  <a:pt x="827" y="740"/>
                </a:lnTo>
                <a:lnTo>
                  <a:pt x="826" y="736"/>
                </a:lnTo>
                <a:lnTo>
                  <a:pt x="731" y="417"/>
                </a:lnTo>
                <a:lnTo>
                  <a:pt x="729" y="411"/>
                </a:lnTo>
                <a:lnTo>
                  <a:pt x="725" y="405"/>
                </a:lnTo>
                <a:lnTo>
                  <a:pt x="721" y="399"/>
                </a:lnTo>
                <a:lnTo>
                  <a:pt x="716" y="394"/>
                </a:lnTo>
                <a:lnTo>
                  <a:pt x="711" y="390"/>
                </a:lnTo>
                <a:lnTo>
                  <a:pt x="706" y="387"/>
                </a:lnTo>
                <a:lnTo>
                  <a:pt x="700" y="385"/>
                </a:lnTo>
                <a:lnTo>
                  <a:pt x="694" y="384"/>
                </a:lnTo>
                <a:lnTo>
                  <a:pt x="687" y="383"/>
                </a:lnTo>
                <a:lnTo>
                  <a:pt x="415" y="383"/>
                </a:lnTo>
                <a:lnTo>
                  <a:pt x="389" y="438"/>
                </a:lnTo>
                <a:lnTo>
                  <a:pt x="575" y="438"/>
                </a:lnTo>
                <a:lnTo>
                  <a:pt x="586" y="453"/>
                </a:lnTo>
                <a:lnTo>
                  <a:pt x="596" y="468"/>
                </a:lnTo>
                <a:lnTo>
                  <a:pt x="606" y="484"/>
                </a:lnTo>
                <a:lnTo>
                  <a:pt x="635" y="466"/>
                </a:lnTo>
                <a:lnTo>
                  <a:pt x="627" y="452"/>
                </a:lnTo>
                <a:lnTo>
                  <a:pt x="618" y="438"/>
                </a:lnTo>
                <a:lnTo>
                  <a:pt x="678" y="438"/>
                </a:lnTo>
                <a:lnTo>
                  <a:pt x="764" y="730"/>
                </a:lnTo>
                <a:lnTo>
                  <a:pt x="189" y="730"/>
                </a:lnTo>
                <a:lnTo>
                  <a:pt x="188" y="717"/>
                </a:lnTo>
                <a:lnTo>
                  <a:pt x="189" y="704"/>
                </a:lnTo>
                <a:lnTo>
                  <a:pt x="190" y="692"/>
                </a:lnTo>
                <a:lnTo>
                  <a:pt x="193" y="680"/>
                </a:lnTo>
                <a:lnTo>
                  <a:pt x="160" y="669"/>
                </a:lnTo>
                <a:lnTo>
                  <a:pt x="160" y="670"/>
                </a:lnTo>
                <a:lnTo>
                  <a:pt x="157" y="681"/>
                </a:lnTo>
                <a:lnTo>
                  <a:pt x="155" y="693"/>
                </a:lnTo>
                <a:lnTo>
                  <a:pt x="154" y="705"/>
                </a:lnTo>
                <a:lnTo>
                  <a:pt x="154" y="717"/>
                </a:lnTo>
                <a:lnTo>
                  <a:pt x="155" y="730"/>
                </a:lnTo>
                <a:lnTo>
                  <a:pt x="62" y="730"/>
                </a:lnTo>
                <a:lnTo>
                  <a:pt x="149" y="438"/>
                </a:lnTo>
                <a:lnTo>
                  <a:pt x="288" y="438"/>
                </a:lnTo>
                <a:lnTo>
                  <a:pt x="262" y="383"/>
                </a:lnTo>
                <a:lnTo>
                  <a:pt x="140" y="383"/>
                </a:lnTo>
                <a:lnTo>
                  <a:pt x="133" y="384"/>
                </a:lnTo>
                <a:lnTo>
                  <a:pt x="127" y="385"/>
                </a:lnTo>
                <a:lnTo>
                  <a:pt x="121" y="387"/>
                </a:lnTo>
                <a:lnTo>
                  <a:pt x="115" y="390"/>
                </a:lnTo>
                <a:lnTo>
                  <a:pt x="110" y="394"/>
                </a:lnTo>
                <a:lnTo>
                  <a:pt x="105" y="399"/>
                </a:lnTo>
                <a:lnTo>
                  <a:pt x="101" y="405"/>
                </a:lnTo>
                <a:lnTo>
                  <a:pt x="98" y="411"/>
                </a:lnTo>
                <a:lnTo>
                  <a:pt x="95" y="417"/>
                </a:lnTo>
                <a:lnTo>
                  <a:pt x="1" y="736"/>
                </a:lnTo>
                <a:lnTo>
                  <a:pt x="0" y="740"/>
                </a:lnTo>
                <a:lnTo>
                  <a:pt x="0" y="745"/>
                </a:lnTo>
                <a:lnTo>
                  <a:pt x="0" y="751"/>
                </a:lnTo>
                <a:lnTo>
                  <a:pt x="2" y="757"/>
                </a:lnTo>
                <a:lnTo>
                  <a:pt x="4" y="762"/>
                </a:lnTo>
                <a:lnTo>
                  <a:pt x="8" y="767"/>
                </a:lnTo>
                <a:lnTo>
                  <a:pt x="12" y="772"/>
                </a:lnTo>
                <a:lnTo>
                  <a:pt x="18" y="776"/>
                </a:lnTo>
                <a:lnTo>
                  <a:pt x="25" y="780"/>
                </a:lnTo>
                <a:lnTo>
                  <a:pt x="32" y="783"/>
                </a:lnTo>
                <a:lnTo>
                  <a:pt x="38" y="784"/>
                </a:lnTo>
                <a:lnTo>
                  <a:pt x="45" y="785"/>
                </a:lnTo>
                <a:lnTo>
                  <a:pt x="781" y="785"/>
                </a:lnTo>
                <a:lnTo>
                  <a:pt x="788" y="784"/>
                </a:lnTo>
                <a:lnTo>
                  <a:pt x="795" y="783"/>
                </a:lnTo>
                <a:lnTo>
                  <a:pt x="802" y="780"/>
                </a:lnTo>
                <a:lnTo>
                  <a:pt x="809" y="776"/>
                </a:lnTo>
                <a:lnTo>
                  <a:pt x="815" y="772"/>
                </a:lnTo>
                <a:lnTo>
                  <a:pt x="819" y="767"/>
                </a:lnTo>
                <a:lnTo>
                  <a:pt x="822" y="762"/>
                </a:lnTo>
                <a:lnTo>
                  <a:pt x="825" y="757"/>
                </a:lnTo>
                <a:lnTo>
                  <a:pt x="826" y="751"/>
                </a:lnTo>
                <a:lnTo>
                  <a:pt x="827" y="745"/>
                </a:lnTo>
                <a:lnTo>
                  <a:pt x="827" y="740"/>
                </a:lnTo>
                <a:lnTo>
                  <a:pt x="827" y="740"/>
                </a:lnTo>
                <a:close/>
                <a:moveTo>
                  <a:pt x="252" y="157"/>
                </a:moveTo>
                <a:lnTo>
                  <a:pt x="252" y="157"/>
                </a:lnTo>
                <a:lnTo>
                  <a:pt x="253" y="169"/>
                </a:lnTo>
                <a:lnTo>
                  <a:pt x="256" y="180"/>
                </a:lnTo>
                <a:lnTo>
                  <a:pt x="259" y="190"/>
                </a:lnTo>
                <a:lnTo>
                  <a:pt x="264" y="200"/>
                </a:lnTo>
                <a:lnTo>
                  <a:pt x="270" y="209"/>
                </a:lnTo>
                <a:lnTo>
                  <a:pt x="277" y="218"/>
                </a:lnTo>
                <a:lnTo>
                  <a:pt x="286" y="225"/>
                </a:lnTo>
                <a:lnTo>
                  <a:pt x="295" y="231"/>
                </a:lnTo>
                <a:lnTo>
                  <a:pt x="305" y="236"/>
                </a:lnTo>
                <a:lnTo>
                  <a:pt x="315" y="240"/>
                </a:lnTo>
                <a:lnTo>
                  <a:pt x="326" y="242"/>
                </a:lnTo>
                <a:lnTo>
                  <a:pt x="338" y="243"/>
                </a:lnTo>
                <a:lnTo>
                  <a:pt x="350" y="242"/>
                </a:lnTo>
                <a:lnTo>
                  <a:pt x="361" y="240"/>
                </a:lnTo>
                <a:lnTo>
                  <a:pt x="371" y="236"/>
                </a:lnTo>
                <a:lnTo>
                  <a:pt x="381" y="231"/>
                </a:lnTo>
                <a:lnTo>
                  <a:pt x="391" y="225"/>
                </a:lnTo>
                <a:lnTo>
                  <a:pt x="399" y="218"/>
                </a:lnTo>
                <a:lnTo>
                  <a:pt x="406" y="209"/>
                </a:lnTo>
                <a:lnTo>
                  <a:pt x="412" y="200"/>
                </a:lnTo>
                <a:lnTo>
                  <a:pt x="417" y="190"/>
                </a:lnTo>
                <a:lnTo>
                  <a:pt x="421" y="180"/>
                </a:lnTo>
                <a:lnTo>
                  <a:pt x="423" y="169"/>
                </a:lnTo>
                <a:lnTo>
                  <a:pt x="424" y="157"/>
                </a:lnTo>
                <a:lnTo>
                  <a:pt x="423" y="145"/>
                </a:lnTo>
                <a:lnTo>
                  <a:pt x="421" y="134"/>
                </a:lnTo>
                <a:lnTo>
                  <a:pt x="417" y="124"/>
                </a:lnTo>
                <a:lnTo>
                  <a:pt x="412" y="114"/>
                </a:lnTo>
                <a:lnTo>
                  <a:pt x="406" y="105"/>
                </a:lnTo>
                <a:lnTo>
                  <a:pt x="399" y="96"/>
                </a:lnTo>
                <a:lnTo>
                  <a:pt x="391" y="89"/>
                </a:lnTo>
                <a:lnTo>
                  <a:pt x="381" y="83"/>
                </a:lnTo>
                <a:lnTo>
                  <a:pt x="371" y="78"/>
                </a:lnTo>
                <a:lnTo>
                  <a:pt x="361" y="74"/>
                </a:lnTo>
                <a:lnTo>
                  <a:pt x="350" y="72"/>
                </a:lnTo>
                <a:lnTo>
                  <a:pt x="338" y="71"/>
                </a:lnTo>
                <a:lnTo>
                  <a:pt x="326" y="72"/>
                </a:lnTo>
                <a:lnTo>
                  <a:pt x="315" y="74"/>
                </a:lnTo>
                <a:lnTo>
                  <a:pt x="305" y="78"/>
                </a:lnTo>
                <a:lnTo>
                  <a:pt x="295" y="83"/>
                </a:lnTo>
                <a:lnTo>
                  <a:pt x="286" y="89"/>
                </a:lnTo>
                <a:lnTo>
                  <a:pt x="277" y="96"/>
                </a:lnTo>
                <a:lnTo>
                  <a:pt x="270" y="105"/>
                </a:lnTo>
                <a:lnTo>
                  <a:pt x="264" y="114"/>
                </a:lnTo>
                <a:lnTo>
                  <a:pt x="259" y="124"/>
                </a:lnTo>
                <a:lnTo>
                  <a:pt x="256" y="134"/>
                </a:lnTo>
                <a:lnTo>
                  <a:pt x="253" y="145"/>
                </a:lnTo>
                <a:lnTo>
                  <a:pt x="252" y="157"/>
                </a:lnTo>
                <a:lnTo>
                  <a:pt x="252" y="157"/>
                </a:lnTo>
                <a:close/>
                <a:moveTo>
                  <a:pt x="181" y="170"/>
                </a:moveTo>
                <a:lnTo>
                  <a:pt x="181" y="170"/>
                </a:lnTo>
                <a:lnTo>
                  <a:pt x="180" y="157"/>
                </a:lnTo>
                <a:lnTo>
                  <a:pt x="181" y="147"/>
                </a:lnTo>
                <a:lnTo>
                  <a:pt x="183" y="136"/>
                </a:lnTo>
                <a:lnTo>
                  <a:pt x="185" y="125"/>
                </a:lnTo>
                <a:lnTo>
                  <a:pt x="190" y="113"/>
                </a:lnTo>
                <a:lnTo>
                  <a:pt x="194" y="102"/>
                </a:lnTo>
                <a:lnTo>
                  <a:pt x="200" y="91"/>
                </a:lnTo>
                <a:lnTo>
                  <a:pt x="207" y="80"/>
                </a:lnTo>
                <a:lnTo>
                  <a:pt x="214" y="69"/>
                </a:lnTo>
                <a:lnTo>
                  <a:pt x="222" y="59"/>
                </a:lnTo>
                <a:lnTo>
                  <a:pt x="231" y="49"/>
                </a:lnTo>
                <a:lnTo>
                  <a:pt x="241" y="40"/>
                </a:lnTo>
                <a:lnTo>
                  <a:pt x="251" y="31"/>
                </a:lnTo>
                <a:lnTo>
                  <a:pt x="262" y="23"/>
                </a:lnTo>
                <a:lnTo>
                  <a:pt x="274" y="16"/>
                </a:lnTo>
                <a:lnTo>
                  <a:pt x="286" y="11"/>
                </a:lnTo>
                <a:lnTo>
                  <a:pt x="298" y="7"/>
                </a:lnTo>
                <a:lnTo>
                  <a:pt x="311" y="3"/>
                </a:lnTo>
                <a:lnTo>
                  <a:pt x="325" y="1"/>
                </a:lnTo>
                <a:lnTo>
                  <a:pt x="338" y="0"/>
                </a:lnTo>
                <a:lnTo>
                  <a:pt x="352" y="1"/>
                </a:lnTo>
                <a:lnTo>
                  <a:pt x="365" y="3"/>
                </a:lnTo>
                <a:lnTo>
                  <a:pt x="378" y="7"/>
                </a:lnTo>
                <a:lnTo>
                  <a:pt x="390" y="11"/>
                </a:lnTo>
                <a:lnTo>
                  <a:pt x="402" y="16"/>
                </a:lnTo>
                <a:lnTo>
                  <a:pt x="414" y="23"/>
                </a:lnTo>
                <a:lnTo>
                  <a:pt x="425" y="31"/>
                </a:lnTo>
                <a:lnTo>
                  <a:pt x="435" y="40"/>
                </a:lnTo>
                <a:lnTo>
                  <a:pt x="445" y="49"/>
                </a:lnTo>
                <a:lnTo>
                  <a:pt x="454" y="59"/>
                </a:lnTo>
                <a:lnTo>
                  <a:pt x="462" y="69"/>
                </a:lnTo>
                <a:lnTo>
                  <a:pt x="470" y="80"/>
                </a:lnTo>
                <a:lnTo>
                  <a:pt x="476" y="91"/>
                </a:lnTo>
                <a:lnTo>
                  <a:pt x="482" y="102"/>
                </a:lnTo>
                <a:lnTo>
                  <a:pt x="487" y="113"/>
                </a:lnTo>
                <a:lnTo>
                  <a:pt x="491" y="125"/>
                </a:lnTo>
                <a:lnTo>
                  <a:pt x="493" y="136"/>
                </a:lnTo>
                <a:lnTo>
                  <a:pt x="495" y="147"/>
                </a:lnTo>
                <a:lnTo>
                  <a:pt x="496" y="157"/>
                </a:lnTo>
                <a:lnTo>
                  <a:pt x="495" y="170"/>
                </a:lnTo>
                <a:lnTo>
                  <a:pt x="495" y="182"/>
                </a:lnTo>
                <a:lnTo>
                  <a:pt x="493" y="192"/>
                </a:lnTo>
                <a:lnTo>
                  <a:pt x="492" y="202"/>
                </a:lnTo>
                <a:lnTo>
                  <a:pt x="489" y="210"/>
                </a:lnTo>
                <a:lnTo>
                  <a:pt x="487" y="218"/>
                </a:lnTo>
                <a:lnTo>
                  <a:pt x="484" y="225"/>
                </a:lnTo>
                <a:lnTo>
                  <a:pt x="480" y="232"/>
                </a:lnTo>
                <a:lnTo>
                  <a:pt x="477" y="238"/>
                </a:lnTo>
                <a:lnTo>
                  <a:pt x="472" y="244"/>
                </a:lnTo>
                <a:lnTo>
                  <a:pt x="467" y="249"/>
                </a:lnTo>
                <a:lnTo>
                  <a:pt x="462" y="255"/>
                </a:lnTo>
                <a:lnTo>
                  <a:pt x="457" y="261"/>
                </a:lnTo>
                <a:lnTo>
                  <a:pt x="451" y="267"/>
                </a:lnTo>
                <a:lnTo>
                  <a:pt x="435" y="288"/>
                </a:lnTo>
                <a:lnTo>
                  <a:pt x="421" y="309"/>
                </a:lnTo>
                <a:lnTo>
                  <a:pt x="408" y="331"/>
                </a:lnTo>
                <a:lnTo>
                  <a:pt x="396" y="352"/>
                </a:lnTo>
                <a:lnTo>
                  <a:pt x="386" y="373"/>
                </a:lnTo>
                <a:lnTo>
                  <a:pt x="376" y="395"/>
                </a:lnTo>
                <a:lnTo>
                  <a:pt x="368" y="417"/>
                </a:lnTo>
                <a:lnTo>
                  <a:pt x="360" y="439"/>
                </a:lnTo>
                <a:lnTo>
                  <a:pt x="352" y="460"/>
                </a:lnTo>
                <a:lnTo>
                  <a:pt x="345" y="482"/>
                </a:lnTo>
                <a:lnTo>
                  <a:pt x="338" y="504"/>
                </a:lnTo>
                <a:lnTo>
                  <a:pt x="333" y="491"/>
                </a:lnTo>
                <a:lnTo>
                  <a:pt x="328" y="477"/>
                </a:lnTo>
                <a:lnTo>
                  <a:pt x="323" y="462"/>
                </a:lnTo>
                <a:lnTo>
                  <a:pt x="318" y="447"/>
                </a:lnTo>
                <a:lnTo>
                  <a:pt x="312" y="431"/>
                </a:lnTo>
                <a:lnTo>
                  <a:pt x="307" y="415"/>
                </a:lnTo>
                <a:lnTo>
                  <a:pt x="301" y="398"/>
                </a:lnTo>
                <a:lnTo>
                  <a:pt x="294" y="382"/>
                </a:lnTo>
                <a:lnTo>
                  <a:pt x="287" y="365"/>
                </a:lnTo>
                <a:lnTo>
                  <a:pt x="279" y="348"/>
                </a:lnTo>
                <a:lnTo>
                  <a:pt x="270" y="331"/>
                </a:lnTo>
                <a:lnTo>
                  <a:pt x="261" y="314"/>
                </a:lnTo>
                <a:lnTo>
                  <a:pt x="250" y="298"/>
                </a:lnTo>
                <a:lnTo>
                  <a:pt x="238" y="282"/>
                </a:lnTo>
                <a:lnTo>
                  <a:pt x="225" y="267"/>
                </a:lnTo>
                <a:lnTo>
                  <a:pt x="219" y="261"/>
                </a:lnTo>
                <a:lnTo>
                  <a:pt x="214" y="255"/>
                </a:lnTo>
                <a:lnTo>
                  <a:pt x="209" y="249"/>
                </a:lnTo>
                <a:lnTo>
                  <a:pt x="204" y="244"/>
                </a:lnTo>
                <a:lnTo>
                  <a:pt x="200" y="238"/>
                </a:lnTo>
                <a:lnTo>
                  <a:pt x="196" y="232"/>
                </a:lnTo>
                <a:lnTo>
                  <a:pt x="192" y="225"/>
                </a:lnTo>
                <a:lnTo>
                  <a:pt x="189" y="218"/>
                </a:lnTo>
                <a:lnTo>
                  <a:pt x="187" y="210"/>
                </a:lnTo>
                <a:lnTo>
                  <a:pt x="185" y="202"/>
                </a:lnTo>
                <a:lnTo>
                  <a:pt x="183" y="192"/>
                </a:lnTo>
                <a:lnTo>
                  <a:pt x="182" y="182"/>
                </a:lnTo>
                <a:lnTo>
                  <a:pt x="181" y="170"/>
                </a:lnTo>
                <a:lnTo>
                  <a:pt x="181" y="170"/>
                </a:lnTo>
                <a:close/>
                <a:moveTo>
                  <a:pt x="334" y="585"/>
                </a:moveTo>
                <a:lnTo>
                  <a:pt x="334" y="585"/>
                </a:lnTo>
                <a:lnTo>
                  <a:pt x="318" y="584"/>
                </a:lnTo>
                <a:lnTo>
                  <a:pt x="302" y="583"/>
                </a:lnTo>
                <a:lnTo>
                  <a:pt x="286" y="584"/>
                </a:lnTo>
                <a:lnTo>
                  <a:pt x="282" y="584"/>
                </a:lnTo>
                <a:lnTo>
                  <a:pt x="284" y="619"/>
                </a:lnTo>
                <a:lnTo>
                  <a:pt x="286" y="619"/>
                </a:lnTo>
                <a:lnTo>
                  <a:pt x="301" y="619"/>
                </a:lnTo>
                <a:lnTo>
                  <a:pt x="316" y="619"/>
                </a:lnTo>
                <a:lnTo>
                  <a:pt x="331" y="620"/>
                </a:lnTo>
                <a:lnTo>
                  <a:pt x="346" y="622"/>
                </a:lnTo>
                <a:lnTo>
                  <a:pt x="349" y="622"/>
                </a:lnTo>
                <a:lnTo>
                  <a:pt x="349" y="622"/>
                </a:lnTo>
                <a:lnTo>
                  <a:pt x="354" y="587"/>
                </a:lnTo>
                <a:lnTo>
                  <a:pt x="353" y="587"/>
                </a:lnTo>
                <a:lnTo>
                  <a:pt x="350" y="587"/>
                </a:lnTo>
                <a:lnTo>
                  <a:pt x="334" y="585"/>
                </a:lnTo>
                <a:lnTo>
                  <a:pt x="334" y="585"/>
                </a:lnTo>
                <a:close/>
                <a:moveTo>
                  <a:pt x="382" y="628"/>
                </a:moveTo>
                <a:lnTo>
                  <a:pt x="382" y="628"/>
                </a:lnTo>
                <a:lnTo>
                  <a:pt x="389" y="593"/>
                </a:lnTo>
                <a:lnTo>
                  <a:pt x="389" y="593"/>
                </a:lnTo>
                <a:lnTo>
                  <a:pt x="392" y="594"/>
                </a:lnTo>
                <a:lnTo>
                  <a:pt x="414" y="599"/>
                </a:lnTo>
                <a:lnTo>
                  <a:pt x="435" y="604"/>
                </a:lnTo>
                <a:lnTo>
                  <a:pt x="456" y="611"/>
                </a:lnTo>
                <a:lnTo>
                  <a:pt x="457" y="611"/>
                </a:lnTo>
                <a:lnTo>
                  <a:pt x="457" y="612"/>
                </a:lnTo>
                <a:lnTo>
                  <a:pt x="446" y="645"/>
                </a:lnTo>
                <a:lnTo>
                  <a:pt x="445" y="645"/>
                </a:lnTo>
                <a:lnTo>
                  <a:pt x="444" y="644"/>
                </a:lnTo>
                <a:lnTo>
                  <a:pt x="443" y="644"/>
                </a:lnTo>
                <a:lnTo>
                  <a:pt x="442" y="644"/>
                </a:lnTo>
                <a:lnTo>
                  <a:pt x="441" y="643"/>
                </a:lnTo>
                <a:lnTo>
                  <a:pt x="423" y="638"/>
                </a:lnTo>
                <a:lnTo>
                  <a:pt x="405" y="633"/>
                </a:lnTo>
                <a:lnTo>
                  <a:pt x="385" y="629"/>
                </a:lnTo>
                <a:lnTo>
                  <a:pt x="383" y="628"/>
                </a:lnTo>
                <a:lnTo>
                  <a:pt x="382" y="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5"/>
          <p:cNvSpPr>
            <a:spLocks noChangeAspect="1" noEditPoints="1"/>
          </p:cNvSpPr>
          <p:nvPr/>
        </p:nvSpPr>
        <p:spPr bwMode="auto">
          <a:xfrm>
            <a:off x="2252626" y="4816348"/>
            <a:ext cx="307637" cy="301752"/>
          </a:xfrm>
          <a:custGeom>
            <a:avLst/>
            <a:gdLst>
              <a:gd name="T0" fmla="*/ 528 w 942"/>
              <a:gd name="T1" fmla="*/ 549 h 927"/>
              <a:gd name="T2" fmla="*/ 532 w 942"/>
              <a:gd name="T3" fmla="*/ 506 h 927"/>
              <a:gd name="T4" fmla="*/ 500 w 942"/>
              <a:gd name="T5" fmla="*/ 475 h 927"/>
              <a:gd name="T6" fmla="*/ 451 w 942"/>
              <a:gd name="T7" fmla="*/ 471 h 927"/>
              <a:gd name="T8" fmla="*/ 415 w 942"/>
              <a:gd name="T9" fmla="*/ 498 h 927"/>
              <a:gd name="T10" fmla="*/ 411 w 942"/>
              <a:gd name="T11" fmla="*/ 541 h 927"/>
              <a:gd name="T12" fmla="*/ 442 w 942"/>
              <a:gd name="T13" fmla="*/ 572 h 927"/>
              <a:gd name="T14" fmla="*/ 491 w 942"/>
              <a:gd name="T15" fmla="*/ 575 h 927"/>
              <a:gd name="T16" fmla="*/ 514 w 942"/>
              <a:gd name="T17" fmla="*/ 625 h 927"/>
              <a:gd name="T18" fmla="*/ 442 w 942"/>
              <a:gd name="T19" fmla="*/ 629 h 927"/>
              <a:gd name="T20" fmla="*/ 383 w 942"/>
              <a:gd name="T21" fmla="*/ 596 h 927"/>
              <a:gd name="T22" fmla="*/ 354 w 942"/>
              <a:gd name="T23" fmla="*/ 537 h 927"/>
              <a:gd name="T24" fmla="*/ 367 w 942"/>
              <a:gd name="T25" fmla="*/ 472 h 927"/>
              <a:gd name="T26" fmla="*/ 416 w 942"/>
              <a:gd name="T27" fmla="*/ 427 h 927"/>
              <a:gd name="T28" fmla="*/ 486 w 942"/>
              <a:gd name="T29" fmla="*/ 415 h 927"/>
              <a:gd name="T30" fmla="*/ 550 w 942"/>
              <a:gd name="T31" fmla="*/ 442 h 927"/>
              <a:gd name="T32" fmla="*/ 586 w 942"/>
              <a:gd name="T33" fmla="*/ 496 h 927"/>
              <a:gd name="T34" fmla="*/ 581 w 942"/>
              <a:gd name="T35" fmla="*/ 563 h 927"/>
              <a:gd name="T36" fmla="*/ 539 w 942"/>
              <a:gd name="T37" fmla="*/ 613 h 927"/>
              <a:gd name="T38" fmla="*/ 941 w 942"/>
              <a:gd name="T39" fmla="*/ 759 h 927"/>
              <a:gd name="T40" fmla="*/ 917 w 942"/>
              <a:gd name="T41" fmla="*/ 690 h 927"/>
              <a:gd name="T42" fmla="*/ 865 w 942"/>
              <a:gd name="T43" fmla="*/ 630 h 927"/>
              <a:gd name="T44" fmla="*/ 616 w 942"/>
              <a:gd name="T45" fmla="*/ 568 h 927"/>
              <a:gd name="T46" fmla="*/ 574 w 942"/>
              <a:gd name="T47" fmla="*/ 628 h 927"/>
              <a:gd name="T48" fmla="*/ 506 w 942"/>
              <a:gd name="T49" fmla="*/ 662 h 927"/>
              <a:gd name="T50" fmla="*/ 734 w 942"/>
              <a:gd name="T51" fmla="*/ 900 h 927"/>
              <a:gd name="T52" fmla="*/ 807 w 942"/>
              <a:gd name="T53" fmla="*/ 913 h 927"/>
              <a:gd name="T54" fmla="*/ 874 w 942"/>
              <a:gd name="T55" fmla="*/ 896 h 927"/>
              <a:gd name="T56" fmla="*/ 923 w 942"/>
              <a:gd name="T57" fmla="*/ 850 h 927"/>
              <a:gd name="T58" fmla="*/ 942 w 942"/>
              <a:gd name="T59" fmla="*/ 786 h 927"/>
              <a:gd name="T60" fmla="*/ 378 w 942"/>
              <a:gd name="T61" fmla="*/ 410 h 927"/>
              <a:gd name="T62" fmla="*/ 442 w 942"/>
              <a:gd name="T63" fmla="*/ 382 h 927"/>
              <a:gd name="T64" fmla="*/ 517 w 942"/>
              <a:gd name="T65" fmla="*/ 386 h 927"/>
              <a:gd name="T66" fmla="*/ 619 w 942"/>
              <a:gd name="T67" fmla="*/ 182 h 927"/>
              <a:gd name="T68" fmla="*/ 601 w 942"/>
              <a:gd name="T69" fmla="*/ 95 h 927"/>
              <a:gd name="T70" fmla="*/ 552 w 942"/>
              <a:gd name="T71" fmla="*/ 31 h 927"/>
              <a:gd name="T72" fmla="*/ 483 w 942"/>
              <a:gd name="T73" fmla="*/ 1 h 927"/>
              <a:gd name="T74" fmla="*/ 409 w 942"/>
              <a:gd name="T75" fmla="*/ 14 h 927"/>
              <a:gd name="T76" fmla="*/ 351 w 942"/>
              <a:gd name="T77" fmla="*/ 66 h 927"/>
              <a:gd name="T78" fmla="*/ 319 w 942"/>
              <a:gd name="T79" fmla="*/ 145 h 927"/>
              <a:gd name="T80" fmla="*/ 378 w 942"/>
              <a:gd name="T81" fmla="*/ 410 h 927"/>
              <a:gd name="T82" fmla="*/ 254 w 942"/>
              <a:gd name="T83" fmla="*/ 888 h 927"/>
              <a:gd name="T84" fmla="*/ 183 w 942"/>
              <a:gd name="T85" fmla="*/ 921 h 927"/>
              <a:gd name="T86" fmla="*/ 112 w 942"/>
              <a:gd name="T87" fmla="*/ 924 h 927"/>
              <a:gd name="T88" fmla="*/ 50 w 942"/>
              <a:gd name="T89" fmla="*/ 898 h 927"/>
              <a:gd name="T90" fmla="*/ 9 w 942"/>
              <a:gd name="T91" fmla="*/ 844 h 927"/>
              <a:gd name="T92" fmla="*/ 0 w 942"/>
              <a:gd name="T93" fmla="*/ 777 h 927"/>
              <a:gd name="T94" fmla="*/ 22 w 942"/>
              <a:gd name="T95" fmla="*/ 707 h 927"/>
              <a:gd name="T96" fmla="*/ 72 w 942"/>
              <a:gd name="T97" fmla="*/ 646 h 927"/>
              <a:gd name="T98" fmla="*/ 322 w 942"/>
              <a:gd name="T99" fmla="*/ 552 h 927"/>
              <a:gd name="T100" fmla="*/ 357 w 942"/>
              <a:gd name="T101" fmla="*/ 616 h 927"/>
              <a:gd name="T102" fmla="*/ 420 w 942"/>
              <a:gd name="T103" fmla="*/ 65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42" h="927">
                <a:moveTo>
                  <a:pt x="509" y="568"/>
                </a:moveTo>
                <a:lnTo>
                  <a:pt x="509" y="568"/>
                </a:lnTo>
                <a:lnTo>
                  <a:pt x="516" y="562"/>
                </a:lnTo>
                <a:lnTo>
                  <a:pt x="523" y="556"/>
                </a:lnTo>
                <a:lnTo>
                  <a:pt x="528" y="549"/>
                </a:lnTo>
                <a:lnTo>
                  <a:pt x="532" y="541"/>
                </a:lnTo>
                <a:lnTo>
                  <a:pt x="534" y="532"/>
                </a:lnTo>
                <a:lnTo>
                  <a:pt x="535" y="523"/>
                </a:lnTo>
                <a:lnTo>
                  <a:pt x="534" y="515"/>
                </a:lnTo>
                <a:lnTo>
                  <a:pt x="532" y="506"/>
                </a:lnTo>
                <a:lnTo>
                  <a:pt x="528" y="498"/>
                </a:lnTo>
                <a:lnTo>
                  <a:pt x="523" y="491"/>
                </a:lnTo>
                <a:lnTo>
                  <a:pt x="516" y="484"/>
                </a:lnTo>
                <a:lnTo>
                  <a:pt x="509" y="479"/>
                </a:lnTo>
                <a:lnTo>
                  <a:pt x="500" y="475"/>
                </a:lnTo>
                <a:lnTo>
                  <a:pt x="491" y="471"/>
                </a:lnTo>
                <a:lnTo>
                  <a:pt x="482" y="469"/>
                </a:lnTo>
                <a:lnTo>
                  <a:pt x="471" y="469"/>
                </a:lnTo>
                <a:lnTo>
                  <a:pt x="461" y="469"/>
                </a:lnTo>
                <a:lnTo>
                  <a:pt x="451" y="471"/>
                </a:lnTo>
                <a:lnTo>
                  <a:pt x="442" y="475"/>
                </a:lnTo>
                <a:lnTo>
                  <a:pt x="434" y="479"/>
                </a:lnTo>
                <a:lnTo>
                  <a:pt x="426" y="484"/>
                </a:lnTo>
                <a:lnTo>
                  <a:pt x="420" y="491"/>
                </a:lnTo>
                <a:lnTo>
                  <a:pt x="415" y="498"/>
                </a:lnTo>
                <a:lnTo>
                  <a:pt x="411" y="506"/>
                </a:lnTo>
                <a:lnTo>
                  <a:pt x="409" y="515"/>
                </a:lnTo>
                <a:lnTo>
                  <a:pt x="408" y="523"/>
                </a:lnTo>
                <a:lnTo>
                  <a:pt x="409" y="532"/>
                </a:lnTo>
                <a:lnTo>
                  <a:pt x="411" y="541"/>
                </a:lnTo>
                <a:lnTo>
                  <a:pt x="415" y="549"/>
                </a:lnTo>
                <a:lnTo>
                  <a:pt x="420" y="556"/>
                </a:lnTo>
                <a:lnTo>
                  <a:pt x="426" y="562"/>
                </a:lnTo>
                <a:lnTo>
                  <a:pt x="434" y="568"/>
                </a:lnTo>
                <a:lnTo>
                  <a:pt x="442" y="572"/>
                </a:lnTo>
                <a:lnTo>
                  <a:pt x="451" y="575"/>
                </a:lnTo>
                <a:lnTo>
                  <a:pt x="461" y="577"/>
                </a:lnTo>
                <a:lnTo>
                  <a:pt x="471" y="578"/>
                </a:lnTo>
                <a:lnTo>
                  <a:pt x="482" y="577"/>
                </a:lnTo>
                <a:lnTo>
                  <a:pt x="491" y="575"/>
                </a:lnTo>
                <a:lnTo>
                  <a:pt x="500" y="572"/>
                </a:lnTo>
                <a:lnTo>
                  <a:pt x="509" y="568"/>
                </a:lnTo>
                <a:lnTo>
                  <a:pt x="509" y="568"/>
                </a:lnTo>
                <a:close/>
                <a:moveTo>
                  <a:pt x="514" y="625"/>
                </a:moveTo>
                <a:lnTo>
                  <a:pt x="514" y="625"/>
                </a:lnTo>
                <a:lnTo>
                  <a:pt x="500" y="629"/>
                </a:lnTo>
                <a:lnTo>
                  <a:pt x="486" y="632"/>
                </a:lnTo>
                <a:lnTo>
                  <a:pt x="471" y="632"/>
                </a:lnTo>
                <a:lnTo>
                  <a:pt x="457" y="632"/>
                </a:lnTo>
                <a:lnTo>
                  <a:pt x="442" y="629"/>
                </a:lnTo>
                <a:lnTo>
                  <a:pt x="429" y="625"/>
                </a:lnTo>
                <a:lnTo>
                  <a:pt x="416" y="619"/>
                </a:lnTo>
                <a:lnTo>
                  <a:pt x="404" y="613"/>
                </a:lnTo>
                <a:lnTo>
                  <a:pt x="393" y="605"/>
                </a:lnTo>
                <a:lnTo>
                  <a:pt x="383" y="596"/>
                </a:lnTo>
                <a:lnTo>
                  <a:pt x="375" y="585"/>
                </a:lnTo>
                <a:lnTo>
                  <a:pt x="367" y="575"/>
                </a:lnTo>
                <a:lnTo>
                  <a:pt x="361" y="563"/>
                </a:lnTo>
                <a:lnTo>
                  <a:pt x="357" y="550"/>
                </a:lnTo>
                <a:lnTo>
                  <a:pt x="354" y="537"/>
                </a:lnTo>
                <a:lnTo>
                  <a:pt x="353" y="523"/>
                </a:lnTo>
                <a:lnTo>
                  <a:pt x="354" y="510"/>
                </a:lnTo>
                <a:lnTo>
                  <a:pt x="357" y="496"/>
                </a:lnTo>
                <a:lnTo>
                  <a:pt x="361" y="484"/>
                </a:lnTo>
                <a:lnTo>
                  <a:pt x="367" y="472"/>
                </a:lnTo>
                <a:lnTo>
                  <a:pt x="375" y="461"/>
                </a:lnTo>
                <a:lnTo>
                  <a:pt x="383" y="451"/>
                </a:lnTo>
                <a:lnTo>
                  <a:pt x="393" y="442"/>
                </a:lnTo>
                <a:lnTo>
                  <a:pt x="404" y="434"/>
                </a:lnTo>
                <a:lnTo>
                  <a:pt x="416" y="427"/>
                </a:lnTo>
                <a:lnTo>
                  <a:pt x="429" y="422"/>
                </a:lnTo>
                <a:lnTo>
                  <a:pt x="442" y="417"/>
                </a:lnTo>
                <a:lnTo>
                  <a:pt x="457" y="415"/>
                </a:lnTo>
                <a:lnTo>
                  <a:pt x="471" y="414"/>
                </a:lnTo>
                <a:lnTo>
                  <a:pt x="486" y="415"/>
                </a:lnTo>
                <a:lnTo>
                  <a:pt x="500" y="417"/>
                </a:lnTo>
                <a:lnTo>
                  <a:pt x="514" y="422"/>
                </a:lnTo>
                <a:lnTo>
                  <a:pt x="527" y="427"/>
                </a:lnTo>
                <a:lnTo>
                  <a:pt x="539" y="434"/>
                </a:lnTo>
                <a:lnTo>
                  <a:pt x="550" y="442"/>
                </a:lnTo>
                <a:lnTo>
                  <a:pt x="559" y="451"/>
                </a:lnTo>
                <a:lnTo>
                  <a:pt x="568" y="461"/>
                </a:lnTo>
                <a:lnTo>
                  <a:pt x="575" y="472"/>
                </a:lnTo>
                <a:lnTo>
                  <a:pt x="581" y="484"/>
                </a:lnTo>
                <a:lnTo>
                  <a:pt x="586" y="496"/>
                </a:lnTo>
                <a:lnTo>
                  <a:pt x="588" y="510"/>
                </a:lnTo>
                <a:lnTo>
                  <a:pt x="589" y="523"/>
                </a:lnTo>
                <a:lnTo>
                  <a:pt x="588" y="537"/>
                </a:lnTo>
                <a:lnTo>
                  <a:pt x="586" y="550"/>
                </a:lnTo>
                <a:lnTo>
                  <a:pt x="581" y="563"/>
                </a:lnTo>
                <a:lnTo>
                  <a:pt x="575" y="575"/>
                </a:lnTo>
                <a:lnTo>
                  <a:pt x="568" y="585"/>
                </a:lnTo>
                <a:lnTo>
                  <a:pt x="559" y="596"/>
                </a:lnTo>
                <a:lnTo>
                  <a:pt x="550" y="605"/>
                </a:lnTo>
                <a:lnTo>
                  <a:pt x="539" y="613"/>
                </a:lnTo>
                <a:lnTo>
                  <a:pt x="527" y="619"/>
                </a:lnTo>
                <a:lnTo>
                  <a:pt x="514" y="625"/>
                </a:lnTo>
                <a:lnTo>
                  <a:pt x="514" y="625"/>
                </a:lnTo>
                <a:close/>
                <a:moveTo>
                  <a:pt x="941" y="759"/>
                </a:moveTo>
                <a:lnTo>
                  <a:pt x="941" y="759"/>
                </a:lnTo>
                <a:lnTo>
                  <a:pt x="939" y="745"/>
                </a:lnTo>
                <a:lnTo>
                  <a:pt x="935" y="730"/>
                </a:lnTo>
                <a:lnTo>
                  <a:pt x="930" y="717"/>
                </a:lnTo>
                <a:lnTo>
                  <a:pt x="924" y="703"/>
                </a:lnTo>
                <a:lnTo>
                  <a:pt x="917" y="690"/>
                </a:lnTo>
                <a:lnTo>
                  <a:pt x="909" y="677"/>
                </a:lnTo>
                <a:lnTo>
                  <a:pt x="900" y="664"/>
                </a:lnTo>
                <a:lnTo>
                  <a:pt x="889" y="652"/>
                </a:lnTo>
                <a:lnTo>
                  <a:pt x="878" y="641"/>
                </a:lnTo>
                <a:lnTo>
                  <a:pt x="865" y="630"/>
                </a:lnTo>
                <a:lnTo>
                  <a:pt x="623" y="513"/>
                </a:lnTo>
                <a:lnTo>
                  <a:pt x="623" y="523"/>
                </a:lnTo>
                <a:lnTo>
                  <a:pt x="622" y="538"/>
                </a:lnTo>
                <a:lnTo>
                  <a:pt x="620" y="553"/>
                </a:lnTo>
                <a:lnTo>
                  <a:pt x="616" y="568"/>
                </a:lnTo>
                <a:lnTo>
                  <a:pt x="610" y="582"/>
                </a:lnTo>
                <a:lnTo>
                  <a:pt x="603" y="594"/>
                </a:lnTo>
                <a:lnTo>
                  <a:pt x="595" y="607"/>
                </a:lnTo>
                <a:lnTo>
                  <a:pt x="585" y="618"/>
                </a:lnTo>
                <a:lnTo>
                  <a:pt x="574" y="628"/>
                </a:lnTo>
                <a:lnTo>
                  <a:pt x="562" y="637"/>
                </a:lnTo>
                <a:lnTo>
                  <a:pt x="550" y="646"/>
                </a:lnTo>
                <a:lnTo>
                  <a:pt x="536" y="652"/>
                </a:lnTo>
                <a:lnTo>
                  <a:pt x="521" y="658"/>
                </a:lnTo>
                <a:lnTo>
                  <a:pt x="506" y="662"/>
                </a:lnTo>
                <a:lnTo>
                  <a:pt x="679" y="869"/>
                </a:lnTo>
                <a:lnTo>
                  <a:pt x="692" y="878"/>
                </a:lnTo>
                <a:lnTo>
                  <a:pt x="706" y="887"/>
                </a:lnTo>
                <a:lnTo>
                  <a:pt x="720" y="894"/>
                </a:lnTo>
                <a:lnTo>
                  <a:pt x="734" y="900"/>
                </a:lnTo>
                <a:lnTo>
                  <a:pt x="749" y="905"/>
                </a:lnTo>
                <a:lnTo>
                  <a:pt x="763" y="909"/>
                </a:lnTo>
                <a:lnTo>
                  <a:pt x="778" y="912"/>
                </a:lnTo>
                <a:lnTo>
                  <a:pt x="793" y="913"/>
                </a:lnTo>
                <a:lnTo>
                  <a:pt x="807" y="913"/>
                </a:lnTo>
                <a:lnTo>
                  <a:pt x="821" y="912"/>
                </a:lnTo>
                <a:lnTo>
                  <a:pt x="835" y="910"/>
                </a:lnTo>
                <a:lnTo>
                  <a:pt x="848" y="906"/>
                </a:lnTo>
                <a:lnTo>
                  <a:pt x="861" y="902"/>
                </a:lnTo>
                <a:lnTo>
                  <a:pt x="874" y="896"/>
                </a:lnTo>
                <a:lnTo>
                  <a:pt x="885" y="889"/>
                </a:lnTo>
                <a:lnTo>
                  <a:pt x="896" y="881"/>
                </a:lnTo>
                <a:lnTo>
                  <a:pt x="906" y="872"/>
                </a:lnTo>
                <a:lnTo>
                  <a:pt x="915" y="862"/>
                </a:lnTo>
                <a:lnTo>
                  <a:pt x="923" y="850"/>
                </a:lnTo>
                <a:lnTo>
                  <a:pt x="930" y="838"/>
                </a:lnTo>
                <a:lnTo>
                  <a:pt x="935" y="826"/>
                </a:lnTo>
                <a:lnTo>
                  <a:pt x="939" y="813"/>
                </a:lnTo>
                <a:lnTo>
                  <a:pt x="941" y="800"/>
                </a:lnTo>
                <a:lnTo>
                  <a:pt x="942" y="786"/>
                </a:lnTo>
                <a:lnTo>
                  <a:pt x="942" y="773"/>
                </a:lnTo>
                <a:lnTo>
                  <a:pt x="941" y="759"/>
                </a:lnTo>
                <a:lnTo>
                  <a:pt x="941" y="759"/>
                </a:lnTo>
                <a:close/>
                <a:moveTo>
                  <a:pt x="378" y="410"/>
                </a:moveTo>
                <a:lnTo>
                  <a:pt x="378" y="410"/>
                </a:lnTo>
                <a:lnTo>
                  <a:pt x="389" y="402"/>
                </a:lnTo>
                <a:lnTo>
                  <a:pt x="401" y="395"/>
                </a:lnTo>
                <a:lnTo>
                  <a:pt x="414" y="390"/>
                </a:lnTo>
                <a:lnTo>
                  <a:pt x="428" y="386"/>
                </a:lnTo>
                <a:lnTo>
                  <a:pt x="442" y="382"/>
                </a:lnTo>
                <a:lnTo>
                  <a:pt x="456" y="380"/>
                </a:lnTo>
                <a:lnTo>
                  <a:pt x="471" y="380"/>
                </a:lnTo>
                <a:lnTo>
                  <a:pt x="487" y="380"/>
                </a:lnTo>
                <a:lnTo>
                  <a:pt x="502" y="383"/>
                </a:lnTo>
                <a:lnTo>
                  <a:pt x="517" y="386"/>
                </a:lnTo>
                <a:lnTo>
                  <a:pt x="531" y="392"/>
                </a:lnTo>
                <a:lnTo>
                  <a:pt x="545" y="397"/>
                </a:lnTo>
                <a:lnTo>
                  <a:pt x="557" y="405"/>
                </a:lnTo>
                <a:lnTo>
                  <a:pt x="569" y="414"/>
                </a:lnTo>
                <a:lnTo>
                  <a:pt x="619" y="182"/>
                </a:lnTo>
                <a:lnTo>
                  <a:pt x="618" y="163"/>
                </a:lnTo>
                <a:lnTo>
                  <a:pt x="616" y="145"/>
                </a:lnTo>
                <a:lnTo>
                  <a:pt x="612" y="128"/>
                </a:lnTo>
                <a:lnTo>
                  <a:pt x="607" y="111"/>
                </a:lnTo>
                <a:lnTo>
                  <a:pt x="601" y="95"/>
                </a:lnTo>
                <a:lnTo>
                  <a:pt x="593" y="80"/>
                </a:lnTo>
                <a:lnTo>
                  <a:pt x="585" y="66"/>
                </a:lnTo>
                <a:lnTo>
                  <a:pt x="575" y="53"/>
                </a:lnTo>
                <a:lnTo>
                  <a:pt x="564" y="42"/>
                </a:lnTo>
                <a:lnTo>
                  <a:pt x="552" y="31"/>
                </a:lnTo>
                <a:lnTo>
                  <a:pt x="540" y="22"/>
                </a:lnTo>
                <a:lnTo>
                  <a:pt x="526" y="14"/>
                </a:lnTo>
                <a:lnTo>
                  <a:pt x="513" y="8"/>
                </a:lnTo>
                <a:lnTo>
                  <a:pt x="498" y="4"/>
                </a:lnTo>
                <a:lnTo>
                  <a:pt x="483" y="1"/>
                </a:lnTo>
                <a:lnTo>
                  <a:pt x="467" y="0"/>
                </a:lnTo>
                <a:lnTo>
                  <a:pt x="452" y="1"/>
                </a:lnTo>
                <a:lnTo>
                  <a:pt x="437" y="4"/>
                </a:lnTo>
                <a:lnTo>
                  <a:pt x="423" y="8"/>
                </a:lnTo>
                <a:lnTo>
                  <a:pt x="409" y="14"/>
                </a:lnTo>
                <a:lnTo>
                  <a:pt x="395" y="22"/>
                </a:lnTo>
                <a:lnTo>
                  <a:pt x="383" y="31"/>
                </a:lnTo>
                <a:lnTo>
                  <a:pt x="371" y="42"/>
                </a:lnTo>
                <a:lnTo>
                  <a:pt x="360" y="53"/>
                </a:lnTo>
                <a:lnTo>
                  <a:pt x="351" y="66"/>
                </a:lnTo>
                <a:lnTo>
                  <a:pt x="342" y="80"/>
                </a:lnTo>
                <a:lnTo>
                  <a:pt x="334" y="95"/>
                </a:lnTo>
                <a:lnTo>
                  <a:pt x="328" y="111"/>
                </a:lnTo>
                <a:lnTo>
                  <a:pt x="323" y="128"/>
                </a:lnTo>
                <a:lnTo>
                  <a:pt x="319" y="145"/>
                </a:lnTo>
                <a:lnTo>
                  <a:pt x="317" y="163"/>
                </a:lnTo>
                <a:lnTo>
                  <a:pt x="316" y="182"/>
                </a:lnTo>
                <a:lnTo>
                  <a:pt x="367" y="418"/>
                </a:lnTo>
                <a:lnTo>
                  <a:pt x="378" y="410"/>
                </a:lnTo>
                <a:lnTo>
                  <a:pt x="378" y="410"/>
                </a:lnTo>
                <a:close/>
                <a:moveTo>
                  <a:pt x="420" y="656"/>
                </a:moveTo>
                <a:lnTo>
                  <a:pt x="420" y="656"/>
                </a:lnTo>
                <a:lnTo>
                  <a:pt x="435" y="661"/>
                </a:lnTo>
                <a:lnTo>
                  <a:pt x="267" y="877"/>
                </a:lnTo>
                <a:lnTo>
                  <a:pt x="254" y="888"/>
                </a:lnTo>
                <a:lnTo>
                  <a:pt x="240" y="896"/>
                </a:lnTo>
                <a:lnTo>
                  <a:pt x="227" y="904"/>
                </a:lnTo>
                <a:lnTo>
                  <a:pt x="212" y="911"/>
                </a:lnTo>
                <a:lnTo>
                  <a:pt x="198" y="917"/>
                </a:lnTo>
                <a:lnTo>
                  <a:pt x="183" y="921"/>
                </a:lnTo>
                <a:lnTo>
                  <a:pt x="169" y="924"/>
                </a:lnTo>
                <a:lnTo>
                  <a:pt x="155" y="926"/>
                </a:lnTo>
                <a:lnTo>
                  <a:pt x="140" y="927"/>
                </a:lnTo>
                <a:lnTo>
                  <a:pt x="126" y="926"/>
                </a:lnTo>
                <a:lnTo>
                  <a:pt x="112" y="924"/>
                </a:lnTo>
                <a:lnTo>
                  <a:pt x="99" y="921"/>
                </a:lnTo>
                <a:lnTo>
                  <a:pt x="86" y="917"/>
                </a:lnTo>
                <a:lnTo>
                  <a:pt x="73" y="912"/>
                </a:lnTo>
                <a:lnTo>
                  <a:pt x="61" y="906"/>
                </a:lnTo>
                <a:lnTo>
                  <a:pt x="50" y="898"/>
                </a:lnTo>
                <a:lnTo>
                  <a:pt x="40" y="889"/>
                </a:lnTo>
                <a:lnTo>
                  <a:pt x="30" y="879"/>
                </a:lnTo>
                <a:lnTo>
                  <a:pt x="22" y="868"/>
                </a:lnTo>
                <a:lnTo>
                  <a:pt x="15" y="857"/>
                </a:lnTo>
                <a:lnTo>
                  <a:pt x="9" y="844"/>
                </a:lnTo>
                <a:lnTo>
                  <a:pt x="5" y="831"/>
                </a:lnTo>
                <a:lnTo>
                  <a:pt x="2" y="818"/>
                </a:lnTo>
                <a:lnTo>
                  <a:pt x="0" y="805"/>
                </a:lnTo>
                <a:lnTo>
                  <a:pt x="0" y="791"/>
                </a:lnTo>
                <a:lnTo>
                  <a:pt x="0" y="777"/>
                </a:lnTo>
                <a:lnTo>
                  <a:pt x="2" y="763"/>
                </a:lnTo>
                <a:lnTo>
                  <a:pt x="5" y="749"/>
                </a:lnTo>
                <a:lnTo>
                  <a:pt x="9" y="735"/>
                </a:lnTo>
                <a:lnTo>
                  <a:pt x="15" y="721"/>
                </a:lnTo>
                <a:lnTo>
                  <a:pt x="22" y="707"/>
                </a:lnTo>
                <a:lnTo>
                  <a:pt x="30" y="694"/>
                </a:lnTo>
                <a:lnTo>
                  <a:pt x="38" y="681"/>
                </a:lnTo>
                <a:lnTo>
                  <a:pt x="48" y="669"/>
                </a:lnTo>
                <a:lnTo>
                  <a:pt x="60" y="657"/>
                </a:lnTo>
                <a:lnTo>
                  <a:pt x="72" y="646"/>
                </a:lnTo>
                <a:lnTo>
                  <a:pt x="316" y="516"/>
                </a:lnTo>
                <a:lnTo>
                  <a:pt x="318" y="520"/>
                </a:lnTo>
                <a:lnTo>
                  <a:pt x="318" y="521"/>
                </a:lnTo>
                <a:lnTo>
                  <a:pt x="319" y="536"/>
                </a:lnTo>
                <a:lnTo>
                  <a:pt x="322" y="552"/>
                </a:lnTo>
                <a:lnTo>
                  <a:pt x="326" y="566"/>
                </a:lnTo>
                <a:lnTo>
                  <a:pt x="332" y="579"/>
                </a:lnTo>
                <a:lnTo>
                  <a:pt x="339" y="593"/>
                </a:lnTo>
                <a:lnTo>
                  <a:pt x="347" y="605"/>
                </a:lnTo>
                <a:lnTo>
                  <a:pt x="357" y="616"/>
                </a:lnTo>
                <a:lnTo>
                  <a:pt x="368" y="626"/>
                </a:lnTo>
                <a:lnTo>
                  <a:pt x="379" y="636"/>
                </a:lnTo>
                <a:lnTo>
                  <a:pt x="392" y="644"/>
                </a:lnTo>
                <a:lnTo>
                  <a:pt x="406" y="651"/>
                </a:lnTo>
                <a:lnTo>
                  <a:pt x="420" y="65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5"/>
          <p:cNvSpPr>
            <a:spLocks noChangeAspect="1" noEditPoints="1"/>
          </p:cNvSpPr>
          <p:nvPr/>
        </p:nvSpPr>
        <p:spPr bwMode="auto">
          <a:xfrm>
            <a:off x="3172347" y="4816348"/>
            <a:ext cx="301099" cy="301752"/>
          </a:xfrm>
          <a:custGeom>
            <a:avLst/>
            <a:gdLst>
              <a:gd name="T0" fmla="*/ 634 w 757"/>
              <a:gd name="T1" fmla="*/ 344 h 758"/>
              <a:gd name="T2" fmla="*/ 617 w 757"/>
              <a:gd name="T3" fmla="*/ 283 h 758"/>
              <a:gd name="T4" fmla="*/ 587 w 757"/>
              <a:gd name="T5" fmla="*/ 234 h 758"/>
              <a:gd name="T6" fmla="*/ 544 w 757"/>
              <a:gd name="T7" fmla="*/ 196 h 758"/>
              <a:gd name="T8" fmla="*/ 490 w 757"/>
              <a:gd name="T9" fmla="*/ 170 h 758"/>
              <a:gd name="T10" fmla="*/ 429 w 757"/>
              <a:gd name="T11" fmla="*/ 156 h 758"/>
              <a:gd name="T12" fmla="*/ 345 w 757"/>
              <a:gd name="T13" fmla="*/ 154 h 758"/>
              <a:gd name="T14" fmla="*/ 281 w 757"/>
              <a:gd name="T15" fmla="*/ 165 h 758"/>
              <a:gd name="T16" fmla="*/ 226 w 757"/>
              <a:gd name="T17" fmla="*/ 188 h 758"/>
              <a:gd name="T18" fmla="*/ 180 w 757"/>
              <a:gd name="T19" fmla="*/ 223 h 758"/>
              <a:gd name="T20" fmla="*/ 146 w 757"/>
              <a:gd name="T21" fmla="*/ 270 h 758"/>
              <a:gd name="T22" fmla="*/ 126 w 757"/>
              <a:gd name="T23" fmla="*/ 328 h 758"/>
              <a:gd name="T24" fmla="*/ 121 w 757"/>
              <a:gd name="T25" fmla="*/ 396 h 758"/>
              <a:gd name="T26" fmla="*/ 134 w 757"/>
              <a:gd name="T27" fmla="*/ 460 h 758"/>
              <a:gd name="T28" fmla="*/ 161 w 757"/>
              <a:gd name="T29" fmla="*/ 512 h 758"/>
              <a:gd name="T30" fmla="*/ 201 w 757"/>
              <a:gd name="T31" fmla="*/ 553 h 758"/>
              <a:gd name="T32" fmla="*/ 252 w 757"/>
              <a:gd name="T33" fmla="*/ 582 h 758"/>
              <a:gd name="T34" fmla="*/ 312 w 757"/>
              <a:gd name="T35" fmla="*/ 599 h 758"/>
              <a:gd name="T36" fmla="*/ 395 w 757"/>
              <a:gd name="T37" fmla="*/ 604 h 758"/>
              <a:gd name="T38" fmla="*/ 461 w 757"/>
              <a:gd name="T39" fmla="*/ 596 h 758"/>
              <a:gd name="T40" fmla="*/ 518 w 757"/>
              <a:gd name="T41" fmla="*/ 576 h 758"/>
              <a:gd name="T42" fmla="*/ 567 w 757"/>
              <a:gd name="T43" fmla="*/ 544 h 758"/>
              <a:gd name="T44" fmla="*/ 604 w 757"/>
              <a:gd name="T45" fmla="*/ 500 h 758"/>
              <a:gd name="T46" fmla="*/ 627 w 757"/>
              <a:gd name="T47" fmla="*/ 445 h 758"/>
              <a:gd name="T48" fmla="*/ 636 w 757"/>
              <a:gd name="T49" fmla="*/ 379 h 758"/>
              <a:gd name="T50" fmla="*/ 757 w 757"/>
              <a:gd name="T51" fmla="*/ 602 h 758"/>
              <a:gd name="T52" fmla="*/ 746 w 757"/>
              <a:gd name="T53" fmla="*/ 659 h 758"/>
              <a:gd name="T54" fmla="*/ 717 w 757"/>
              <a:gd name="T55" fmla="*/ 707 h 758"/>
              <a:gd name="T56" fmla="*/ 672 w 757"/>
              <a:gd name="T57" fmla="*/ 741 h 758"/>
              <a:gd name="T58" fmla="*/ 617 w 757"/>
              <a:gd name="T59" fmla="*/ 757 h 758"/>
              <a:gd name="T60" fmla="*/ 125 w 757"/>
              <a:gd name="T61" fmla="*/ 755 h 758"/>
              <a:gd name="T62" fmla="*/ 72 w 757"/>
              <a:gd name="T63" fmla="*/ 734 h 758"/>
              <a:gd name="T64" fmla="*/ 31 w 757"/>
              <a:gd name="T65" fmla="*/ 696 h 758"/>
              <a:gd name="T66" fmla="*/ 6 w 757"/>
              <a:gd name="T67" fmla="*/ 646 h 758"/>
              <a:gd name="T68" fmla="*/ 0 w 757"/>
              <a:gd name="T69" fmla="*/ 155 h 758"/>
              <a:gd name="T70" fmla="*/ 10 w 757"/>
              <a:gd name="T71" fmla="*/ 98 h 758"/>
              <a:gd name="T72" fmla="*/ 40 w 757"/>
              <a:gd name="T73" fmla="*/ 50 h 758"/>
              <a:gd name="T74" fmla="*/ 85 w 757"/>
              <a:gd name="T75" fmla="*/ 16 h 758"/>
              <a:gd name="T76" fmla="*/ 140 w 757"/>
              <a:gd name="T77" fmla="*/ 0 h 758"/>
              <a:gd name="T78" fmla="*/ 631 w 757"/>
              <a:gd name="T79" fmla="*/ 3 h 758"/>
              <a:gd name="T80" fmla="*/ 684 w 757"/>
              <a:gd name="T81" fmla="*/ 23 h 758"/>
              <a:gd name="T82" fmla="*/ 726 w 757"/>
              <a:gd name="T83" fmla="*/ 61 h 758"/>
              <a:gd name="T84" fmla="*/ 751 w 757"/>
              <a:gd name="T85" fmla="*/ 112 h 758"/>
              <a:gd name="T86" fmla="*/ 757 w 757"/>
              <a:gd name="T87" fmla="*/ 155 h 758"/>
              <a:gd name="T88" fmla="*/ 415 w 757"/>
              <a:gd name="T89" fmla="*/ 477 h 758"/>
              <a:gd name="T90" fmla="*/ 397 w 757"/>
              <a:gd name="T91" fmla="*/ 453 h 758"/>
              <a:gd name="T92" fmla="*/ 372 w 757"/>
              <a:gd name="T93" fmla="*/ 448 h 758"/>
              <a:gd name="T94" fmla="*/ 349 w 757"/>
              <a:gd name="T95" fmla="*/ 463 h 758"/>
              <a:gd name="T96" fmla="*/ 336 w 757"/>
              <a:gd name="T97" fmla="*/ 494 h 758"/>
              <a:gd name="T98" fmla="*/ 335 w 757"/>
              <a:gd name="T99" fmla="*/ 526 h 758"/>
              <a:gd name="T100" fmla="*/ 422 w 757"/>
              <a:gd name="T101" fmla="*/ 503 h 758"/>
              <a:gd name="T102" fmla="*/ 446 w 757"/>
              <a:gd name="T103" fmla="*/ 401 h 758"/>
              <a:gd name="T104" fmla="*/ 446 w 757"/>
              <a:gd name="T105" fmla="*/ 401 h 758"/>
              <a:gd name="T106" fmla="*/ 311 w 757"/>
              <a:gd name="T107" fmla="*/ 401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7" h="758">
                <a:moveTo>
                  <a:pt x="636" y="379"/>
                </a:moveTo>
                <a:lnTo>
                  <a:pt x="636" y="379"/>
                </a:lnTo>
                <a:lnTo>
                  <a:pt x="635" y="361"/>
                </a:lnTo>
                <a:lnTo>
                  <a:pt x="634" y="344"/>
                </a:lnTo>
                <a:lnTo>
                  <a:pt x="631" y="328"/>
                </a:lnTo>
                <a:lnTo>
                  <a:pt x="627" y="312"/>
                </a:lnTo>
                <a:lnTo>
                  <a:pt x="623" y="297"/>
                </a:lnTo>
                <a:lnTo>
                  <a:pt x="617" y="283"/>
                </a:lnTo>
                <a:lnTo>
                  <a:pt x="611" y="270"/>
                </a:lnTo>
                <a:lnTo>
                  <a:pt x="604" y="257"/>
                </a:lnTo>
                <a:lnTo>
                  <a:pt x="596" y="245"/>
                </a:lnTo>
                <a:lnTo>
                  <a:pt x="587" y="234"/>
                </a:lnTo>
                <a:lnTo>
                  <a:pt x="577" y="223"/>
                </a:lnTo>
                <a:lnTo>
                  <a:pt x="567" y="213"/>
                </a:lnTo>
                <a:lnTo>
                  <a:pt x="555" y="204"/>
                </a:lnTo>
                <a:lnTo>
                  <a:pt x="544" y="196"/>
                </a:lnTo>
                <a:lnTo>
                  <a:pt x="531" y="188"/>
                </a:lnTo>
                <a:lnTo>
                  <a:pt x="518" y="181"/>
                </a:lnTo>
                <a:lnTo>
                  <a:pt x="504" y="175"/>
                </a:lnTo>
                <a:lnTo>
                  <a:pt x="490" y="170"/>
                </a:lnTo>
                <a:lnTo>
                  <a:pt x="476" y="165"/>
                </a:lnTo>
                <a:lnTo>
                  <a:pt x="461" y="161"/>
                </a:lnTo>
                <a:lnTo>
                  <a:pt x="445" y="158"/>
                </a:lnTo>
                <a:lnTo>
                  <a:pt x="429" y="156"/>
                </a:lnTo>
                <a:lnTo>
                  <a:pt x="412" y="154"/>
                </a:lnTo>
                <a:lnTo>
                  <a:pt x="395" y="154"/>
                </a:lnTo>
                <a:lnTo>
                  <a:pt x="361" y="154"/>
                </a:lnTo>
                <a:lnTo>
                  <a:pt x="345" y="154"/>
                </a:lnTo>
                <a:lnTo>
                  <a:pt x="328" y="156"/>
                </a:lnTo>
                <a:lnTo>
                  <a:pt x="312" y="158"/>
                </a:lnTo>
                <a:lnTo>
                  <a:pt x="296" y="161"/>
                </a:lnTo>
                <a:lnTo>
                  <a:pt x="281" y="165"/>
                </a:lnTo>
                <a:lnTo>
                  <a:pt x="267" y="170"/>
                </a:lnTo>
                <a:lnTo>
                  <a:pt x="252" y="175"/>
                </a:lnTo>
                <a:lnTo>
                  <a:pt x="239" y="181"/>
                </a:lnTo>
                <a:lnTo>
                  <a:pt x="226" y="188"/>
                </a:lnTo>
                <a:lnTo>
                  <a:pt x="213" y="196"/>
                </a:lnTo>
                <a:lnTo>
                  <a:pt x="201" y="204"/>
                </a:lnTo>
                <a:lnTo>
                  <a:pt x="190" y="213"/>
                </a:lnTo>
                <a:lnTo>
                  <a:pt x="180" y="223"/>
                </a:lnTo>
                <a:lnTo>
                  <a:pt x="170" y="234"/>
                </a:lnTo>
                <a:lnTo>
                  <a:pt x="161" y="245"/>
                </a:lnTo>
                <a:lnTo>
                  <a:pt x="153" y="257"/>
                </a:lnTo>
                <a:lnTo>
                  <a:pt x="146" y="270"/>
                </a:lnTo>
                <a:lnTo>
                  <a:pt x="139" y="283"/>
                </a:lnTo>
                <a:lnTo>
                  <a:pt x="134" y="297"/>
                </a:lnTo>
                <a:lnTo>
                  <a:pt x="129" y="312"/>
                </a:lnTo>
                <a:lnTo>
                  <a:pt x="126" y="328"/>
                </a:lnTo>
                <a:lnTo>
                  <a:pt x="123" y="344"/>
                </a:lnTo>
                <a:lnTo>
                  <a:pt x="121" y="361"/>
                </a:lnTo>
                <a:lnTo>
                  <a:pt x="121" y="379"/>
                </a:lnTo>
                <a:lnTo>
                  <a:pt x="121" y="396"/>
                </a:lnTo>
                <a:lnTo>
                  <a:pt x="123" y="413"/>
                </a:lnTo>
                <a:lnTo>
                  <a:pt x="126" y="429"/>
                </a:lnTo>
                <a:lnTo>
                  <a:pt x="129" y="445"/>
                </a:lnTo>
                <a:lnTo>
                  <a:pt x="134" y="460"/>
                </a:lnTo>
                <a:lnTo>
                  <a:pt x="139" y="474"/>
                </a:lnTo>
                <a:lnTo>
                  <a:pt x="146" y="487"/>
                </a:lnTo>
                <a:lnTo>
                  <a:pt x="153" y="500"/>
                </a:lnTo>
                <a:lnTo>
                  <a:pt x="161" y="512"/>
                </a:lnTo>
                <a:lnTo>
                  <a:pt x="170" y="524"/>
                </a:lnTo>
                <a:lnTo>
                  <a:pt x="180" y="534"/>
                </a:lnTo>
                <a:lnTo>
                  <a:pt x="190" y="544"/>
                </a:lnTo>
                <a:lnTo>
                  <a:pt x="201" y="553"/>
                </a:lnTo>
                <a:lnTo>
                  <a:pt x="213" y="561"/>
                </a:lnTo>
                <a:lnTo>
                  <a:pt x="226" y="569"/>
                </a:lnTo>
                <a:lnTo>
                  <a:pt x="239" y="576"/>
                </a:lnTo>
                <a:lnTo>
                  <a:pt x="252" y="582"/>
                </a:lnTo>
                <a:lnTo>
                  <a:pt x="267" y="588"/>
                </a:lnTo>
                <a:lnTo>
                  <a:pt x="281" y="592"/>
                </a:lnTo>
                <a:lnTo>
                  <a:pt x="296" y="596"/>
                </a:lnTo>
                <a:lnTo>
                  <a:pt x="312" y="599"/>
                </a:lnTo>
                <a:lnTo>
                  <a:pt x="328" y="601"/>
                </a:lnTo>
                <a:lnTo>
                  <a:pt x="345" y="603"/>
                </a:lnTo>
                <a:lnTo>
                  <a:pt x="361" y="604"/>
                </a:lnTo>
                <a:lnTo>
                  <a:pt x="395" y="604"/>
                </a:lnTo>
                <a:lnTo>
                  <a:pt x="412" y="603"/>
                </a:lnTo>
                <a:lnTo>
                  <a:pt x="429" y="601"/>
                </a:lnTo>
                <a:lnTo>
                  <a:pt x="445" y="599"/>
                </a:lnTo>
                <a:lnTo>
                  <a:pt x="461" y="596"/>
                </a:lnTo>
                <a:lnTo>
                  <a:pt x="476" y="592"/>
                </a:lnTo>
                <a:lnTo>
                  <a:pt x="490" y="588"/>
                </a:lnTo>
                <a:lnTo>
                  <a:pt x="504" y="582"/>
                </a:lnTo>
                <a:lnTo>
                  <a:pt x="518" y="576"/>
                </a:lnTo>
                <a:lnTo>
                  <a:pt x="531" y="569"/>
                </a:lnTo>
                <a:lnTo>
                  <a:pt x="544" y="561"/>
                </a:lnTo>
                <a:lnTo>
                  <a:pt x="555" y="553"/>
                </a:lnTo>
                <a:lnTo>
                  <a:pt x="567" y="544"/>
                </a:lnTo>
                <a:lnTo>
                  <a:pt x="577" y="534"/>
                </a:lnTo>
                <a:lnTo>
                  <a:pt x="587" y="524"/>
                </a:lnTo>
                <a:lnTo>
                  <a:pt x="596" y="512"/>
                </a:lnTo>
                <a:lnTo>
                  <a:pt x="604" y="500"/>
                </a:lnTo>
                <a:lnTo>
                  <a:pt x="611" y="487"/>
                </a:lnTo>
                <a:lnTo>
                  <a:pt x="618" y="474"/>
                </a:lnTo>
                <a:lnTo>
                  <a:pt x="623" y="460"/>
                </a:lnTo>
                <a:lnTo>
                  <a:pt x="627" y="445"/>
                </a:lnTo>
                <a:lnTo>
                  <a:pt x="631" y="429"/>
                </a:lnTo>
                <a:lnTo>
                  <a:pt x="634" y="413"/>
                </a:lnTo>
                <a:lnTo>
                  <a:pt x="635" y="396"/>
                </a:lnTo>
                <a:lnTo>
                  <a:pt x="636" y="379"/>
                </a:lnTo>
                <a:lnTo>
                  <a:pt x="636" y="379"/>
                </a:lnTo>
                <a:close/>
                <a:moveTo>
                  <a:pt x="757" y="155"/>
                </a:moveTo>
                <a:lnTo>
                  <a:pt x="757" y="155"/>
                </a:lnTo>
                <a:lnTo>
                  <a:pt x="757" y="602"/>
                </a:lnTo>
                <a:lnTo>
                  <a:pt x="757" y="617"/>
                </a:lnTo>
                <a:lnTo>
                  <a:pt x="754" y="632"/>
                </a:lnTo>
                <a:lnTo>
                  <a:pt x="751" y="646"/>
                </a:lnTo>
                <a:lnTo>
                  <a:pt x="746" y="659"/>
                </a:lnTo>
                <a:lnTo>
                  <a:pt x="741" y="672"/>
                </a:lnTo>
                <a:lnTo>
                  <a:pt x="734" y="685"/>
                </a:lnTo>
                <a:lnTo>
                  <a:pt x="726" y="696"/>
                </a:lnTo>
                <a:lnTo>
                  <a:pt x="717" y="707"/>
                </a:lnTo>
                <a:lnTo>
                  <a:pt x="707" y="717"/>
                </a:lnTo>
                <a:lnTo>
                  <a:pt x="696" y="726"/>
                </a:lnTo>
                <a:lnTo>
                  <a:pt x="684" y="734"/>
                </a:lnTo>
                <a:lnTo>
                  <a:pt x="672" y="741"/>
                </a:lnTo>
                <a:lnTo>
                  <a:pt x="659" y="747"/>
                </a:lnTo>
                <a:lnTo>
                  <a:pt x="645" y="751"/>
                </a:lnTo>
                <a:lnTo>
                  <a:pt x="631" y="755"/>
                </a:lnTo>
                <a:lnTo>
                  <a:pt x="617" y="757"/>
                </a:lnTo>
                <a:lnTo>
                  <a:pt x="602" y="758"/>
                </a:lnTo>
                <a:lnTo>
                  <a:pt x="155" y="758"/>
                </a:lnTo>
                <a:lnTo>
                  <a:pt x="140" y="757"/>
                </a:lnTo>
                <a:lnTo>
                  <a:pt x="125" y="755"/>
                </a:lnTo>
                <a:lnTo>
                  <a:pt x="111" y="751"/>
                </a:lnTo>
                <a:lnTo>
                  <a:pt x="98" y="747"/>
                </a:lnTo>
                <a:lnTo>
                  <a:pt x="85" y="741"/>
                </a:lnTo>
                <a:lnTo>
                  <a:pt x="72" y="734"/>
                </a:lnTo>
                <a:lnTo>
                  <a:pt x="61" y="726"/>
                </a:lnTo>
                <a:lnTo>
                  <a:pt x="50" y="717"/>
                </a:lnTo>
                <a:lnTo>
                  <a:pt x="40" y="707"/>
                </a:lnTo>
                <a:lnTo>
                  <a:pt x="31" y="696"/>
                </a:lnTo>
                <a:lnTo>
                  <a:pt x="23" y="685"/>
                </a:lnTo>
                <a:lnTo>
                  <a:pt x="16" y="672"/>
                </a:lnTo>
                <a:lnTo>
                  <a:pt x="10" y="659"/>
                </a:lnTo>
                <a:lnTo>
                  <a:pt x="6" y="646"/>
                </a:lnTo>
                <a:lnTo>
                  <a:pt x="2" y="632"/>
                </a:lnTo>
                <a:lnTo>
                  <a:pt x="0" y="617"/>
                </a:lnTo>
                <a:lnTo>
                  <a:pt x="0" y="602"/>
                </a:lnTo>
                <a:lnTo>
                  <a:pt x="0" y="155"/>
                </a:lnTo>
                <a:lnTo>
                  <a:pt x="0" y="140"/>
                </a:lnTo>
                <a:lnTo>
                  <a:pt x="2" y="126"/>
                </a:lnTo>
                <a:lnTo>
                  <a:pt x="6" y="112"/>
                </a:lnTo>
                <a:lnTo>
                  <a:pt x="10" y="98"/>
                </a:lnTo>
                <a:lnTo>
                  <a:pt x="16" y="85"/>
                </a:lnTo>
                <a:lnTo>
                  <a:pt x="23" y="73"/>
                </a:lnTo>
                <a:lnTo>
                  <a:pt x="31" y="61"/>
                </a:lnTo>
                <a:lnTo>
                  <a:pt x="40" y="50"/>
                </a:lnTo>
                <a:lnTo>
                  <a:pt x="50" y="40"/>
                </a:lnTo>
                <a:lnTo>
                  <a:pt x="61" y="31"/>
                </a:lnTo>
                <a:lnTo>
                  <a:pt x="72" y="23"/>
                </a:lnTo>
                <a:lnTo>
                  <a:pt x="85" y="16"/>
                </a:lnTo>
                <a:lnTo>
                  <a:pt x="98" y="11"/>
                </a:lnTo>
                <a:lnTo>
                  <a:pt x="111" y="6"/>
                </a:lnTo>
                <a:lnTo>
                  <a:pt x="125" y="3"/>
                </a:lnTo>
                <a:lnTo>
                  <a:pt x="140" y="0"/>
                </a:lnTo>
                <a:lnTo>
                  <a:pt x="155" y="0"/>
                </a:lnTo>
                <a:lnTo>
                  <a:pt x="602" y="0"/>
                </a:lnTo>
                <a:lnTo>
                  <a:pt x="617" y="0"/>
                </a:lnTo>
                <a:lnTo>
                  <a:pt x="631" y="3"/>
                </a:lnTo>
                <a:lnTo>
                  <a:pt x="645" y="6"/>
                </a:lnTo>
                <a:lnTo>
                  <a:pt x="659" y="11"/>
                </a:lnTo>
                <a:lnTo>
                  <a:pt x="672" y="16"/>
                </a:lnTo>
                <a:lnTo>
                  <a:pt x="684" y="23"/>
                </a:lnTo>
                <a:lnTo>
                  <a:pt x="696" y="31"/>
                </a:lnTo>
                <a:lnTo>
                  <a:pt x="707" y="40"/>
                </a:lnTo>
                <a:lnTo>
                  <a:pt x="717" y="50"/>
                </a:lnTo>
                <a:lnTo>
                  <a:pt x="726" y="61"/>
                </a:lnTo>
                <a:lnTo>
                  <a:pt x="734" y="73"/>
                </a:lnTo>
                <a:lnTo>
                  <a:pt x="741" y="85"/>
                </a:lnTo>
                <a:lnTo>
                  <a:pt x="746" y="98"/>
                </a:lnTo>
                <a:lnTo>
                  <a:pt x="751" y="112"/>
                </a:lnTo>
                <a:lnTo>
                  <a:pt x="754" y="126"/>
                </a:lnTo>
                <a:lnTo>
                  <a:pt x="757" y="140"/>
                </a:lnTo>
                <a:lnTo>
                  <a:pt x="757" y="155"/>
                </a:lnTo>
                <a:lnTo>
                  <a:pt x="757" y="155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18" y="485"/>
                </a:lnTo>
                <a:lnTo>
                  <a:pt x="415" y="477"/>
                </a:lnTo>
                <a:lnTo>
                  <a:pt x="412" y="470"/>
                </a:lnTo>
                <a:lnTo>
                  <a:pt x="407" y="463"/>
                </a:lnTo>
                <a:lnTo>
                  <a:pt x="402" y="458"/>
                </a:lnTo>
                <a:lnTo>
                  <a:pt x="397" y="453"/>
                </a:lnTo>
                <a:lnTo>
                  <a:pt x="391" y="450"/>
                </a:lnTo>
                <a:lnTo>
                  <a:pt x="385" y="448"/>
                </a:lnTo>
                <a:lnTo>
                  <a:pt x="378" y="447"/>
                </a:lnTo>
                <a:lnTo>
                  <a:pt x="372" y="448"/>
                </a:lnTo>
                <a:lnTo>
                  <a:pt x="366" y="450"/>
                </a:lnTo>
                <a:lnTo>
                  <a:pt x="360" y="453"/>
                </a:lnTo>
                <a:lnTo>
                  <a:pt x="355" y="458"/>
                </a:lnTo>
                <a:lnTo>
                  <a:pt x="349" y="463"/>
                </a:lnTo>
                <a:lnTo>
                  <a:pt x="345" y="470"/>
                </a:lnTo>
                <a:lnTo>
                  <a:pt x="342" y="477"/>
                </a:lnTo>
                <a:lnTo>
                  <a:pt x="339" y="485"/>
                </a:lnTo>
                <a:lnTo>
                  <a:pt x="336" y="494"/>
                </a:lnTo>
                <a:lnTo>
                  <a:pt x="335" y="503"/>
                </a:lnTo>
                <a:lnTo>
                  <a:pt x="335" y="513"/>
                </a:lnTo>
                <a:lnTo>
                  <a:pt x="335" y="519"/>
                </a:lnTo>
                <a:lnTo>
                  <a:pt x="335" y="526"/>
                </a:lnTo>
                <a:lnTo>
                  <a:pt x="421" y="526"/>
                </a:lnTo>
                <a:lnTo>
                  <a:pt x="422" y="519"/>
                </a:lnTo>
                <a:lnTo>
                  <a:pt x="422" y="513"/>
                </a:lnTo>
                <a:lnTo>
                  <a:pt x="422" y="503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46" y="401"/>
                </a:moveTo>
                <a:lnTo>
                  <a:pt x="446" y="401"/>
                </a:lnTo>
                <a:lnTo>
                  <a:pt x="511" y="401"/>
                </a:lnTo>
                <a:lnTo>
                  <a:pt x="511" y="268"/>
                </a:lnTo>
                <a:lnTo>
                  <a:pt x="446" y="268"/>
                </a:lnTo>
                <a:lnTo>
                  <a:pt x="446" y="401"/>
                </a:lnTo>
                <a:close/>
                <a:moveTo>
                  <a:pt x="246" y="268"/>
                </a:moveTo>
                <a:lnTo>
                  <a:pt x="246" y="268"/>
                </a:lnTo>
                <a:lnTo>
                  <a:pt x="311" y="268"/>
                </a:lnTo>
                <a:lnTo>
                  <a:pt x="311" y="401"/>
                </a:lnTo>
                <a:lnTo>
                  <a:pt x="246" y="401"/>
                </a:lnTo>
                <a:lnTo>
                  <a:pt x="246" y="268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5"/>
          <p:cNvSpPr>
            <a:spLocks noChangeAspect="1" noEditPoints="1"/>
          </p:cNvSpPr>
          <p:nvPr/>
        </p:nvSpPr>
        <p:spPr bwMode="auto">
          <a:xfrm>
            <a:off x="2715679" y="4816348"/>
            <a:ext cx="301250" cy="301752"/>
          </a:xfrm>
          <a:custGeom>
            <a:avLst/>
            <a:gdLst>
              <a:gd name="T0" fmla="*/ 282 w 988"/>
              <a:gd name="T1" fmla="*/ 174 h 989"/>
              <a:gd name="T2" fmla="*/ 220 w 988"/>
              <a:gd name="T3" fmla="*/ 233 h 989"/>
              <a:gd name="T4" fmla="*/ 220 w 988"/>
              <a:gd name="T5" fmla="*/ 238 h 989"/>
              <a:gd name="T6" fmla="*/ 135 w 988"/>
              <a:gd name="T7" fmla="*/ 358 h 989"/>
              <a:gd name="T8" fmla="*/ 103 w 988"/>
              <a:gd name="T9" fmla="*/ 407 h 989"/>
              <a:gd name="T10" fmla="*/ 83 w 988"/>
              <a:gd name="T11" fmla="*/ 461 h 989"/>
              <a:gd name="T12" fmla="*/ 76 w 988"/>
              <a:gd name="T13" fmla="*/ 517 h 989"/>
              <a:gd name="T14" fmla="*/ 81 w 988"/>
              <a:gd name="T15" fmla="*/ 573 h 989"/>
              <a:gd name="T16" fmla="*/ 99 w 988"/>
              <a:gd name="T17" fmla="*/ 627 h 989"/>
              <a:gd name="T18" fmla="*/ 130 w 988"/>
              <a:gd name="T19" fmla="*/ 676 h 989"/>
              <a:gd name="T20" fmla="*/ 98 w 988"/>
              <a:gd name="T21" fmla="*/ 713 h 989"/>
              <a:gd name="T22" fmla="*/ 87 w 988"/>
              <a:gd name="T23" fmla="*/ 746 h 989"/>
              <a:gd name="T24" fmla="*/ 89 w 988"/>
              <a:gd name="T25" fmla="*/ 781 h 989"/>
              <a:gd name="T26" fmla="*/ 0 w 988"/>
              <a:gd name="T27" fmla="*/ 901 h 989"/>
              <a:gd name="T28" fmla="*/ 196 w 988"/>
              <a:gd name="T29" fmla="*/ 895 h 989"/>
              <a:gd name="T30" fmla="*/ 230 w 988"/>
              <a:gd name="T31" fmla="*/ 902 h 989"/>
              <a:gd name="T32" fmla="*/ 264 w 988"/>
              <a:gd name="T33" fmla="*/ 895 h 989"/>
              <a:gd name="T34" fmla="*/ 295 w 988"/>
              <a:gd name="T35" fmla="*/ 875 h 989"/>
              <a:gd name="T36" fmla="*/ 344 w 988"/>
              <a:gd name="T37" fmla="*/ 880 h 989"/>
              <a:gd name="T38" fmla="*/ 397 w 988"/>
              <a:gd name="T39" fmla="*/ 902 h 989"/>
              <a:gd name="T40" fmla="*/ 452 w 988"/>
              <a:gd name="T41" fmla="*/ 912 h 989"/>
              <a:gd name="T42" fmla="*/ 509 w 988"/>
              <a:gd name="T43" fmla="*/ 909 h 989"/>
              <a:gd name="T44" fmla="*/ 563 w 988"/>
              <a:gd name="T45" fmla="*/ 894 h 989"/>
              <a:gd name="T46" fmla="*/ 614 w 988"/>
              <a:gd name="T47" fmla="*/ 865 h 989"/>
              <a:gd name="T48" fmla="*/ 733 w 988"/>
              <a:gd name="T49" fmla="*/ 751 h 989"/>
              <a:gd name="T50" fmla="*/ 753 w 988"/>
              <a:gd name="T51" fmla="*/ 769 h 989"/>
              <a:gd name="T52" fmla="*/ 815 w 988"/>
              <a:gd name="T53" fmla="*/ 708 h 989"/>
              <a:gd name="T54" fmla="*/ 284 w 988"/>
              <a:gd name="T55" fmla="*/ 174 h 989"/>
              <a:gd name="T56" fmla="*/ 987 w 988"/>
              <a:gd name="T57" fmla="*/ 337 h 989"/>
              <a:gd name="T58" fmla="*/ 975 w 988"/>
              <a:gd name="T59" fmla="*/ 317 h 989"/>
              <a:gd name="T60" fmla="*/ 955 w 988"/>
              <a:gd name="T61" fmla="*/ 305 h 989"/>
              <a:gd name="T62" fmla="*/ 932 w 988"/>
              <a:gd name="T63" fmla="*/ 305 h 989"/>
              <a:gd name="T64" fmla="*/ 911 w 988"/>
              <a:gd name="T65" fmla="*/ 317 h 989"/>
              <a:gd name="T66" fmla="*/ 975 w 988"/>
              <a:gd name="T67" fmla="*/ 381 h 989"/>
              <a:gd name="T68" fmla="*/ 987 w 988"/>
              <a:gd name="T69" fmla="*/ 360 h 989"/>
              <a:gd name="T70" fmla="*/ 987 w 988"/>
              <a:gd name="T71" fmla="*/ 337 h 989"/>
              <a:gd name="T72" fmla="*/ 453 w 988"/>
              <a:gd name="T73" fmla="*/ 295 h 989"/>
              <a:gd name="T74" fmla="*/ 614 w 988"/>
              <a:gd name="T75" fmla="*/ 7 h 989"/>
              <a:gd name="T76" fmla="*/ 636 w 988"/>
              <a:gd name="T77" fmla="*/ 0 h 989"/>
              <a:gd name="T78" fmla="*/ 658 w 988"/>
              <a:gd name="T79" fmla="*/ 4 h 989"/>
              <a:gd name="T80" fmla="*/ 676 w 988"/>
              <a:gd name="T81" fmla="*/ 19 h 989"/>
              <a:gd name="T82" fmla="*/ 684 w 988"/>
              <a:gd name="T83" fmla="*/ 41 h 989"/>
              <a:gd name="T84" fmla="*/ 680 w 988"/>
              <a:gd name="T85" fmla="*/ 63 h 989"/>
              <a:gd name="T86" fmla="*/ 453 w 988"/>
              <a:gd name="T87" fmla="*/ 295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8" h="989">
                <a:moveTo>
                  <a:pt x="284" y="174"/>
                </a:moveTo>
                <a:lnTo>
                  <a:pt x="284" y="174"/>
                </a:lnTo>
                <a:lnTo>
                  <a:pt x="282" y="174"/>
                </a:lnTo>
                <a:lnTo>
                  <a:pt x="280" y="174"/>
                </a:lnTo>
                <a:lnTo>
                  <a:pt x="279" y="174"/>
                </a:lnTo>
                <a:lnTo>
                  <a:pt x="220" y="233"/>
                </a:lnTo>
                <a:lnTo>
                  <a:pt x="219" y="235"/>
                </a:lnTo>
                <a:lnTo>
                  <a:pt x="219" y="237"/>
                </a:lnTo>
                <a:lnTo>
                  <a:pt x="220" y="238"/>
                </a:lnTo>
                <a:lnTo>
                  <a:pt x="237" y="255"/>
                </a:lnTo>
                <a:lnTo>
                  <a:pt x="149" y="344"/>
                </a:lnTo>
                <a:lnTo>
                  <a:pt x="135" y="358"/>
                </a:lnTo>
                <a:lnTo>
                  <a:pt x="123" y="374"/>
                </a:lnTo>
                <a:lnTo>
                  <a:pt x="112" y="390"/>
                </a:lnTo>
                <a:lnTo>
                  <a:pt x="103" y="407"/>
                </a:lnTo>
                <a:lnTo>
                  <a:pt x="94" y="425"/>
                </a:lnTo>
                <a:lnTo>
                  <a:pt x="88" y="442"/>
                </a:lnTo>
                <a:lnTo>
                  <a:pt x="83" y="461"/>
                </a:lnTo>
                <a:lnTo>
                  <a:pt x="79" y="479"/>
                </a:lnTo>
                <a:lnTo>
                  <a:pt x="77" y="498"/>
                </a:lnTo>
                <a:lnTo>
                  <a:pt x="76" y="517"/>
                </a:lnTo>
                <a:lnTo>
                  <a:pt x="76" y="536"/>
                </a:lnTo>
                <a:lnTo>
                  <a:pt x="78" y="554"/>
                </a:lnTo>
                <a:lnTo>
                  <a:pt x="81" y="573"/>
                </a:lnTo>
                <a:lnTo>
                  <a:pt x="86" y="591"/>
                </a:lnTo>
                <a:lnTo>
                  <a:pt x="92" y="609"/>
                </a:lnTo>
                <a:lnTo>
                  <a:pt x="99" y="627"/>
                </a:lnTo>
                <a:lnTo>
                  <a:pt x="108" y="644"/>
                </a:lnTo>
                <a:lnTo>
                  <a:pt x="118" y="660"/>
                </a:lnTo>
                <a:lnTo>
                  <a:pt x="130" y="676"/>
                </a:lnTo>
                <a:lnTo>
                  <a:pt x="113" y="693"/>
                </a:lnTo>
                <a:lnTo>
                  <a:pt x="105" y="703"/>
                </a:lnTo>
                <a:lnTo>
                  <a:pt x="98" y="713"/>
                </a:lnTo>
                <a:lnTo>
                  <a:pt x="93" y="724"/>
                </a:lnTo>
                <a:lnTo>
                  <a:pt x="89" y="735"/>
                </a:lnTo>
                <a:lnTo>
                  <a:pt x="87" y="746"/>
                </a:lnTo>
                <a:lnTo>
                  <a:pt x="86" y="758"/>
                </a:lnTo>
                <a:lnTo>
                  <a:pt x="87" y="769"/>
                </a:lnTo>
                <a:lnTo>
                  <a:pt x="89" y="781"/>
                </a:lnTo>
                <a:lnTo>
                  <a:pt x="93" y="792"/>
                </a:lnTo>
                <a:lnTo>
                  <a:pt x="98" y="802"/>
                </a:lnTo>
                <a:lnTo>
                  <a:pt x="0" y="901"/>
                </a:lnTo>
                <a:lnTo>
                  <a:pt x="87" y="989"/>
                </a:lnTo>
                <a:lnTo>
                  <a:pt x="186" y="890"/>
                </a:lnTo>
                <a:lnTo>
                  <a:pt x="196" y="895"/>
                </a:lnTo>
                <a:lnTo>
                  <a:pt x="207" y="899"/>
                </a:lnTo>
                <a:lnTo>
                  <a:pt x="219" y="901"/>
                </a:lnTo>
                <a:lnTo>
                  <a:pt x="230" y="902"/>
                </a:lnTo>
                <a:lnTo>
                  <a:pt x="242" y="901"/>
                </a:lnTo>
                <a:lnTo>
                  <a:pt x="253" y="899"/>
                </a:lnTo>
                <a:lnTo>
                  <a:pt x="264" y="895"/>
                </a:lnTo>
                <a:lnTo>
                  <a:pt x="275" y="890"/>
                </a:lnTo>
                <a:lnTo>
                  <a:pt x="285" y="883"/>
                </a:lnTo>
                <a:lnTo>
                  <a:pt x="295" y="875"/>
                </a:lnTo>
                <a:lnTo>
                  <a:pt x="312" y="857"/>
                </a:lnTo>
                <a:lnTo>
                  <a:pt x="328" y="869"/>
                </a:lnTo>
                <a:lnTo>
                  <a:pt x="344" y="880"/>
                </a:lnTo>
                <a:lnTo>
                  <a:pt x="361" y="888"/>
                </a:lnTo>
                <a:lnTo>
                  <a:pt x="379" y="896"/>
                </a:lnTo>
                <a:lnTo>
                  <a:pt x="397" y="902"/>
                </a:lnTo>
                <a:lnTo>
                  <a:pt x="415" y="907"/>
                </a:lnTo>
                <a:lnTo>
                  <a:pt x="434" y="910"/>
                </a:lnTo>
                <a:lnTo>
                  <a:pt x="452" y="912"/>
                </a:lnTo>
                <a:lnTo>
                  <a:pt x="471" y="912"/>
                </a:lnTo>
                <a:lnTo>
                  <a:pt x="490" y="911"/>
                </a:lnTo>
                <a:lnTo>
                  <a:pt x="509" y="909"/>
                </a:lnTo>
                <a:lnTo>
                  <a:pt x="527" y="905"/>
                </a:lnTo>
                <a:lnTo>
                  <a:pt x="545" y="900"/>
                </a:lnTo>
                <a:lnTo>
                  <a:pt x="563" y="894"/>
                </a:lnTo>
                <a:lnTo>
                  <a:pt x="581" y="885"/>
                </a:lnTo>
                <a:lnTo>
                  <a:pt x="597" y="876"/>
                </a:lnTo>
                <a:lnTo>
                  <a:pt x="614" y="865"/>
                </a:lnTo>
                <a:lnTo>
                  <a:pt x="630" y="853"/>
                </a:lnTo>
                <a:lnTo>
                  <a:pt x="644" y="839"/>
                </a:lnTo>
                <a:lnTo>
                  <a:pt x="733" y="751"/>
                </a:lnTo>
                <a:lnTo>
                  <a:pt x="750" y="768"/>
                </a:lnTo>
                <a:lnTo>
                  <a:pt x="751" y="769"/>
                </a:lnTo>
                <a:lnTo>
                  <a:pt x="753" y="769"/>
                </a:lnTo>
                <a:lnTo>
                  <a:pt x="755" y="768"/>
                </a:lnTo>
                <a:lnTo>
                  <a:pt x="814" y="709"/>
                </a:lnTo>
                <a:lnTo>
                  <a:pt x="815" y="708"/>
                </a:lnTo>
                <a:lnTo>
                  <a:pt x="815" y="706"/>
                </a:lnTo>
                <a:lnTo>
                  <a:pt x="814" y="704"/>
                </a:lnTo>
                <a:lnTo>
                  <a:pt x="284" y="174"/>
                </a:lnTo>
                <a:lnTo>
                  <a:pt x="284" y="174"/>
                </a:lnTo>
                <a:close/>
                <a:moveTo>
                  <a:pt x="987" y="337"/>
                </a:moveTo>
                <a:lnTo>
                  <a:pt x="987" y="337"/>
                </a:lnTo>
                <a:lnTo>
                  <a:pt x="985" y="330"/>
                </a:lnTo>
                <a:lnTo>
                  <a:pt x="981" y="323"/>
                </a:lnTo>
                <a:lnTo>
                  <a:pt x="975" y="317"/>
                </a:lnTo>
                <a:lnTo>
                  <a:pt x="969" y="311"/>
                </a:lnTo>
                <a:lnTo>
                  <a:pt x="962" y="307"/>
                </a:lnTo>
                <a:lnTo>
                  <a:pt x="955" y="305"/>
                </a:lnTo>
                <a:lnTo>
                  <a:pt x="947" y="304"/>
                </a:lnTo>
                <a:lnTo>
                  <a:pt x="939" y="304"/>
                </a:lnTo>
                <a:lnTo>
                  <a:pt x="932" y="305"/>
                </a:lnTo>
                <a:lnTo>
                  <a:pt x="925" y="307"/>
                </a:lnTo>
                <a:lnTo>
                  <a:pt x="918" y="311"/>
                </a:lnTo>
                <a:lnTo>
                  <a:pt x="911" y="317"/>
                </a:lnTo>
                <a:lnTo>
                  <a:pt x="693" y="535"/>
                </a:lnTo>
                <a:lnTo>
                  <a:pt x="757" y="599"/>
                </a:lnTo>
                <a:lnTo>
                  <a:pt x="975" y="381"/>
                </a:lnTo>
                <a:lnTo>
                  <a:pt x="981" y="374"/>
                </a:lnTo>
                <a:lnTo>
                  <a:pt x="985" y="367"/>
                </a:lnTo>
                <a:lnTo>
                  <a:pt x="987" y="360"/>
                </a:lnTo>
                <a:lnTo>
                  <a:pt x="988" y="352"/>
                </a:lnTo>
                <a:lnTo>
                  <a:pt x="988" y="345"/>
                </a:lnTo>
                <a:lnTo>
                  <a:pt x="987" y="337"/>
                </a:lnTo>
                <a:lnTo>
                  <a:pt x="987" y="337"/>
                </a:lnTo>
                <a:close/>
                <a:moveTo>
                  <a:pt x="453" y="295"/>
                </a:moveTo>
                <a:lnTo>
                  <a:pt x="453" y="295"/>
                </a:lnTo>
                <a:lnTo>
                  <a:pt x="389" y="231"/>
                </a:lnTo>
                <a:lnTo>
                  <a:pt x="607" y="13"/>
                </a:lnTo>
                <a:lnTo>
                  <a:pt x="614" y="7"/>
                </a:lnTo>
                <a:lnTo>
                  <a:pt x="621" y="4"/>
                </a:lnTo>
                <a:lnTo>
                  <a:pt x="628" y="1"/>
                </a:lnTo>
                <a:lnTo>
                  <a:pt x="636" y="0"/>
                </a:lnTo>
                <a:lnTo>
                  <a:pt x="643" y="0"/>
                </a:lnTo>
                <a:lnTo>
                  <a:pt x="651" y="1"/>
                </a:lnTo>
                <a:lnTo>
                  <a:pt x="658" y="4"/>
                </a:lnTo>
                <a:lnTo>
                  <a:pt x="665" y="7"/>
                </a:lnTo>
                <a:lnTo>
                  <a:pt x="671" y="13"/>
                </a:lnTo>
                <a:lnTo>
                  <a:pt x="676" y="19"/>
                </a:lnTo>
                <a:lnTo>
                  <a:pt x="680" y="26"/>
                </a:lnTo>
                <a:lnTo>
                  <a:pt x="683" y="33"/>
                </a:lnTo>
                <a:lnTo>
                  <a:pt x="684" y="41"/>
                </a:lnTo>
                <a:lnTo>
                  <a:pt x="684" y="48"/>
                </a:lnTo>
                <a:lnTo>
                  <a:pt x="683" y="56"/>
                </a:lnTo>
                <a:lnTo>
                  <a:pt x="680" y="63"/>
                </a:lnTo>
                <a:lnTo>
                  <a:pt x="676" y="70"/>
                </a:lnTo>
                <a:lnTo>
                  <a:pt x="671" y="77"/>
                </a:lnTo>
                <a:lnTo>
                  <a:pt x="453" y="29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27"/>
          <p:cNvSpPr>
            <a:spLocks noChangeAspect="1" noEditPoints="1"/>
          </p:cNvSpPr>
          <p:nvPr/>
        </p:nvSpPr>
        <p:spPr bwMode="auto">
          <a:xfrm>
            <a:off x="4649372" y="5435473"/>
            <a:ext cx="290763" cy="301752"/>
          </a:xfrm>
          <a:custGeom>
            <a:avLst/>
            <a:gdLst>
              <a:gd name="T0" fmla="*/ 370 w 3334"/>
              <a:gd name="T1" fmla="*/ 2086 h 3460"/>
              <a:gd name="T2" fmla="*/ 356 w 3334"/>
              <a:gd name="T3" fmla="*/ 2210 h 3460"/>
              <a:gd name="T4" fmla="*/ 461 w 3334"/>
              <a:gd name="T5" fmla="*/ 2275 h 3460"/>
              <a:gd name="T6" fmla="*/ 565 w 3334"/>
              <a:gd name="T7" fmla="*/ 2210 h 3460"/>
              <a:gd name="T8" fmla="*/ 551 w 3334"/>
              <a:gd name="T9" fmla="*/ 2086 h 3460"/>
              <a:gd name="T10" fmla="*/ 1261 w 3334"/>
              <a:gd name="T11" fmla="*/ 1970 h 3460"/>
              <a:gd name="T12" fmla="*/ 627 w 3334"/>
              <a:gd name="T13" fmla="*/ 2878 h 3460"/>
              <a:gd name="T14" fmla="*/ 721 w 3334"/>
              <a:gd name="T15" fmla="*/ 2956 h 3460"/>
              <a:gd name="T16" fmla="*/ 1261 w 3334"/>
              <a:gd name="T17" fmla="*/ 1970 h 3460"/>
              <a:gd name="T18" fmla="*/ 2633 w 3334"/>
              <a:gd name="T19" fmla="*/ 3007 h 3460"/>
              <a:gd name="T20" fmla="*/ 2690 w 3334"/>
              <a:gd name="T21" fmla="*/ 2898 h 3460"/>
              <a:gd name="T22" fmla="*/ 2816 w 3334"/>
              <a:gd name="T23" fmla="*/ 2127 h 3460"/>
              <a:gd name="T24" fmla="*/ 2658 w 3334"/>
              <a:gd name="T25" fmla="*/ 2011 h 3460"/>
              <a:gd name="T26" fmla="*/ 2419 w 3334"/>
              <a:gd name="T27" fmla="*/ 1765 h 3460"/>
              <a:gd name="T28" fmla="*/ 2156 w 3334"/>
              <a:gd name="T29" fmla="*/ 1453 h 3460"/>
              <a:gd name="T30" fmla="*/ 1949 w 3334"/>
              <a:gd name="T31" fmla="*/ 340 h 3460"/>
              <a:gd name="T32" fmla="*/ 1894 w 3334"/>
              <a:gd name="T33" fmla="*/ 460 h 3460"/>
              <a:gd name="T34" fmla="*/ 1950 w 3334"/>
              <a:gd name="T35" fmla="*/ 583 h 3460"/>
              <a:gd name="T36" fmla="*/ 2077 w 3334"/>
              <a:gd name="T37" fmla="*/ 616 h 3460"/>
              <a:gd name="T38" fmla="*/ 2189 w 3334"/>
              <a:gd name="T39" fmla="*/ 540 h 3460"/>
              <a:gd name="T40" fmla="*/ 2200 w 3334"/>
              <a:gd name="T41" fmla="*/ 409 h 3460"/>
              <a:gd name="T42" fmla="*/ 2105 w 3334"/>
              <a:gd name="T43" fmla="*/ 313 h 3460"/>
              <a:gd name="T44" fmla="*/ 2132 w 3334"/>
              <a:gd name="T45" fmla="*/ 8 h 3460"/>
              <a:gd name="T46" fmla="*/ 2334 w 3334"/>
              <a:gd name="T47" fmla="*/ 111 h 3460"/>
              <a:gd name="T48" fmla="*/ 2524 w 3334"/>
              <a:gd name="T49" fmla="*/ 359 h 3460"/>
              <a:gd name="T50" fmla="*/ 2711 w 3334"/>
              <a:gd name="T51" fmla="*/ 710 h 3460"/>
              <a:gd name="T52" fmla="*/ 2880 w 3334"/>
              <a:gd name="T53" fmla="*/ 1104 h 3460"/>
              <a:gd name="T54" fmla="*/ 3016 w 3334"/>
              <a:gd name="T55" fmla="*/ 1492 h 3460"/>
              <a:gd name="T56" fmla="*/ 3103 w 3334"/>
              <a:gd name="T57" fmla="*/ 1816 h 3460"/>
              <a:gd name="T58" fmla="*/ 3094 w 3334"/>
              <a:gd name="T59" fmla="*/ 2008 h 3460"/>
              <a:gd name="T60" fmla="*/ 3003 w 3334"/>
              <a:gd name="T61" fmla="*/ 2875 h 3460"/>
              <a:gd name="T62" fmla="*/ 3151 w 3334"/>
              <a:gd name="T63" fmla="*/ 2914 h 3460"/>
              <a:gd name="T64" fmla="*/ 3190 w 3334"/>
              <a:gd name="T65" fmla="*/ 3230 h 3460"/>
              <a:gd name="T66" fmla="*/ 3302 w 3334"/>
              <a:gd name="T67" fmla="*/ 3263 h 3460"/>
              <a:gd name="T68" fmla="*/ 3334 w 3334"/>
              <a:gd name="T69" fmla="*/ 3355 h 3460"/>
              <a:gd name="T70" fmla="*/ 3287 w 3334"/>
              <a:gd name="T71" fmla="*/ 3441 h 3460"/>
              <a:gd name="T72" fmla="*/ 88 w 3334"/>
              <a:gd name="T73" fmla="*/ 3458 h 3460"/>
              <a:gd name="T74" fmla="*/ 9 w 3334"/>
              <a:gd name="T75" fmla="*/ 3394 h 3460"/>
              <a:gd name="T76" fmla="*/ 9 w 3334"/>
              <a:gd name="T77" fmla="*/ 3296 h 3460"/>
              <a:gd name="T78" fmla="*/ 88 w 3334"/>
              <a:gd name="T79" fmla="*/ 3232 h 3460"/>
              <a:gd name="T80" fmla="*/ 184 w 3334"/>
              <a:gd name="T81" fmla="*/ 2956 h 3460"/>
              <a:gd name="T82" fmla="*/ 278 w 3334"/>
              <a:gd name="T83" fmla="*/ 2878 h 3460"/>
              <a:gd name="T84" fmla="*/ 310 w 3334"/>
              <a:gd name="T85" fmla="*/ 2364 h 3460"/>
              <a:gd name="T86" fmla="*/ 223 w 3334"/>
              <a:gd name="T87" fmla="*/ 2250 h 3460"/>
              <a:gd name="T88" fmla="*/ 209 w 3334"/>
              <a:gd name="T89" fmla="*/ 2109 h 3460"/>
              <a:gd name="T90" fmla="*/ 294 w 3334"/>
              <a:gd name="T91" fmla="*/ 1981 h 3460"/>
              <a:gd name="T92" fmla="*/ 1756 w 3334"/>
              <a:gd name="T93" fmla="*/ 870 h 3460"/>
              <a:gd name="T94" fmla="*/ 1621 w 3334"/>
              <a:gd name="T95" fmla="*/ 580 h 3460"/>
              <a:gd name="T96" fmla="*/ 1607 w 3334"/>
              <a:gd name="T97" fmla="*/ 346 h 3460"/>
              <a:gd name="T98" fmla="*/ 1706 w 3334"/>
              <a:gd name="T99" fmla="*/ 157 h 3460"/>
              <a:gd name="T100" fmla="*/ 1879 w 3334"/>
              <a:gd name="T101" fmla="*/ 35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34" h="3460">
                <a:moveTo>
                  <a:pt x="461" y="2042"/>
                </a:moveTo>
                <a:lnTo>
                  <a:pt x="435" y="2045"/>
                </a:lnTo>
                <a:lnTo>
                  <a:pt x="409" y="2054"/>
                </a:lnTo>
                <a:lnTo>
                  <a:pt x="388" y="2068"/>
                </a:lnTo>
                <a:lnTo>
                  <a:pt x="370" y="2086"/>
                </a:lnTo>
                <a:lnTo>
                  <a:pt x="356" y="2108"/>
                </a:lnTo>
                <a:lnTo>
                  <a:pt x="347" y="2132"/>
                </a:lnTo>
                <a:lnTo>
                  <a:pt x="344" y="2158"/>
                </a:lnTo>
                <a:lnTo>
                  <a:pt x="347" y="2186"/>
                </a:lnTo>
                <a:lnTo>
                  <a:pt x="356" y="2210"/>
                </a:lnTo>
                <a:lnTo>
                  <a:pt x="370" y="2231"/>
                </a:lnTo>
                <a:lnTo>
                  <a:pt x="388" y="2250"/>
                </a:lnTo>
                <a:lnTo>
                  <a:pt x="409" y="2263"/>
                </a:lnTo>
                <a:lnTo>
                  <a:pt x="435" y="2272"/>
                </a:lnTo>
                <a:lnTo>
                  <a:pt x="461" y="2275"/>
                </a:lnTo>
                <a:lnTo>
                  <a:pt x="487" y="2272"/>
                </a:lnTo>
                <a:lnTo>
                  <a:pt x="512" y="2263"/>
                </a:lnTo>
                <a:lnTo>
                  <a:pt x="533" y="2250"/>
                </a:lnTo>
                <a:lnTo>
                  <a:pt x="551" y="2231"/>
                </a:lnTo>
                <a:lnTo>
                  <a:pt x="565" y="2210"/>
                </a:lnTo>
                <a:lnTo>
                  <a:pt x="574" y="2186"/>
                </a:lnTo>
                <a:lnTo>
                  <a:pt x="577" y="2158"/>
                </a:lnTo>
                <a:lnTo>
                  <a:pt x="574" y="2132"/>
                </a:lnTo>
                <a:lnTo>
                  <a:pt x="565" y="2108"/>
                </a:lnTo>
                <a:lnTo>
                  <a:pt x="551" y="2086"/>
                </a:lnTo>
                <a:lnTo>
                  <a:pt x="533" y="2068"/>
                </a:lnTo>
                <a:lnTo>
                  <a:pt x="512" y="2054"/>
                </a:lnTo>
                <a:lnTo>
                  <a:pt x="487" y="2045"/>
                </a:lnTo>
                <a:lnTo>
                  <a:pt x="461" y="2042"/>
                </a:lnTo>
                <a:close/>
                <a:moveTo>
                  <a:pt x="1261" y="1970"/>
                </a:moveTo>
                <a:lnTo>
                  <a:pt x="563" y="2374"/>
                </a:lnTo>
                <a:lnTo>
                  <a:pt x="546" y="2382"/>
                </a:lnTo>
                <a:lnTo>
                  <a:pt x="546" y="2875"/>
                </a:lnTo>
                <a:lnTo>
                  <a:pt x="599" y="2875"/>
                </a:lnTo>
                <a:lnTo>
                  <a:pt x="627" y="2878"/>
                </a:lnTo>
                <a:lnTo>
                  <a:pt x="651" y="2886"/>
                </a:lnTo>
                <a:lnTo>
                  <a:pt x="673" y="2898"/>
                </a:lnTo>
                <a:lnTo>
                  <a:pt x="693" y="2914"/>
                </a:lnTo>
                <a:lnTo>
                  <a:pt x="709" y="2934"/>
                </a:lnTo>
                <a:lnTo>
                  <a:pt x="721" y="2956"/>
                </a:lnTo>
                <a:lnTo>
                  <a:pt x="729" y="2980"/>
                </a:lnTo>
                <a:lnTo>
                  <a:pt x="732" y="3007"/>
                </a:lnTo>
                <a:lnTo>
                  <a:pt x="732" y="3230"/>
                </a:lnTo>
                <a:lnTo>
                  <a:pt x="1261" y="3230"/>
                </a:lnTo>
                <a:lnTo>
                  <a:pt x="1261" y="1970"/>
                </a:lnTo>
                <a:close/>
                <a:moveTo>
                  <a:pt x="2156" y="1453"/>
                </a:moveTo>
                <a:lnTo>
                  <a:pt x="1737" y="1695"/>
                </a:lnTo>
                <a:lnTo>
                  <a:pt x="1737" y="3230"/>
                </a:lnTo>
                <a:lnTo>
                  <a:pt x="2633" y="3230"/>
                </a:lnTo>
                <a:lnTo>
                  <a:pt x="2633" y="3007"/>
                </a:lnTo>
                <a:lnTo>
                  <a:pt x="2635" y="2980"/>
                </a:lnTo>
                <a:lnTo>
                  <a:pt x="2643" y="2956"/>
                </a:lnTo>
                <a:lnTo>
                  <a:pt x="2655" y="2934"/>
                </a:lnTo>
                <a:lnTo>
                  <a:pt x="2670" y="2914"/>
                </a:lnTo>
                <a:lnTo>
                  <a:pt x="2690" y="2898"/>
                </a:lnTo>
                <a:lnTo>
                  <a:pt x="2712" y="2886"/>
                </a:lnTo>
                <a:lnTo>
                  <a:pt x="2738" y="2878"/>
                </a:lnTo>
                <a:lnTo>
                  <a:pt x="2764" y="2875"/>
                </a:lnTo>
                <a:lnTo>
                  <a:pt x="2816" y="2875"/>
                </a:lnTo>
                <a:lnTo>
                  <a:pt x="2816" y="2127"/>
                </a:lnTo>
                <a:lnTo>
                  <a:pt x="2790" y="2116"/>
                </a:lnTo>
                <a:lnTo>
                  <a:pt x="2765" y="2103"/>
                </a:lnTo>
                <a:lnTo>
                  <a:pt x="2740" y="2084"/>
                </a:lnTo>
                <a:lnTo>
                  <a:pt x="2701" y="2050"/>
                </a:lnTo>
                <a:lnTo>
                  <a:pt x="2658" y="2011"/>
                </a:lnTo>
                <a:lnTo>
                  <a:pt x="2614" y="1969"/>
                </a:lnTo>
                <a:lnTo>
                  <a:pt x="2568" y="1922"/>
                </a:lnTo>
                <a:lnTo>
                  <a:pt x="2519" y="1873"/>
                </a:lnTo>
                <a:lnTo>
                  <a:pt x="2469" y="1820"/>
                </a:lnTo>
                <a:lnTo>
                  <a:pt x="2419" y="1765"/>
                </a:lnTo>
                <a:lnTo>
                  <a:pt x="2367" y="1706"/>
                </a:lnTo>
                <a:lnTo>
                  <a:pt x="2315" y="1645"/>
                </a:lnTo>
                <a:lnTo>
                  <a:pt x="2262" y="1583"/>
                </a:lnTo>
                <a:lnTo>
                  <a:pt x="2209" y="1519"/>
                </a:lnTo>
                <a:lnTo>
                  <a:pt x="2156" y="1453"/>
                </a:lnTo>
                <a:close/>
                <a:moveTo>
                  <a:pt x="2052" y="304"/>
                </a:moveTo>
                <a:lnTo>
                  <a:pt x="2025" y="306"/>
                </a:lnTo>
                <a:lnTo>
                  <a:pt x="1999" y="312"/>
                </a:lnTo>
                <a:lnTo>
                  <a:pt x="1972" y="325"/>
                </a:lnTo>
                <a:lnTo>
                  <a:pt x="1949" y="340"/>
                </a:lnTo>
                <a:lnTo>
                  <a:pt x="1929" y="360"/>
                </a:lnTo>
                <a:lnTo>
                  <a:pt x="1915" y="383"/>
                </a:lnTo>
                <a:lnTo>
                  <a:pt x="1903" y="407"/>
                </a:lnTo>
                <a:lnTo>
                  <a:pt x="1896" y="434"/>
                </a:lnTo>
                <a:lnTo>
                  <a:pt x="1894" y="460"/>
                </a:lnTo>
                <a:lnTo>
                  <a:pt x="1896" y="487"/>
                </a:lnTo>
                <a:lnTo>
                  <a:pt x="1903" y="515"/>
                </a:lnTo>
                <a:lnTo>
                  <a:pt x="1915" y="540"/>
                </a:lnTo>
                <a:lnTo>
                  <a:pt x="1931" y="563"/>
                </a:lnTo>
                <a:lnTo>
                  <a:pt x="1950" y="583"/>
                </a:lnTo>
                <a:lnTo>
                  <a:pt x="1973" y="599"/>
                </a:lnTo>
                <a:lnTo>
                  <a:pt x="1998" y="610"/>
                </a:lnTo>
                <a:lnTo>
                  <a:pt x="2024" y="616"/>
                </a:lnTo>
                <a:lnTo>
                  <a:pt x="2051" y="620"/>
                </a:lnTo>
                <a:lnTo>
                  <a:pt x="2077" y="616"/>
                </a:lnTo>
                <a:lnTo>
                  <a:pt x="2105" y="610"/>
                </a:lnTo>
                <a:lnTo>
                  <a:pt x="2131" y="597"/>
                </a:lnTo>
                <a:lnTo>
                  <a:pt x="2154" y="582"/>
                </a:lnTo>
                <a:lnTo>
                  <a:pt x="2173" y="562"/>
                </a:lnTo>
                <a:lnTo>
                  <a:pt x="2189" y="540"/>
                </a:lnTo>
                <a:lnTo>
                  <a:pt x="2200" y="515"/>
                </a:lnTo>
                <a:lnTo>
                  <a:pt x="2207" y="489"/>
                </a:lnTo>
                <a:lnTo>
                  <a:pt x="2210" y="462"/>
                </a:lnTo>
                <a:lnTo>
                  <a:pt x="2208" y="435"/>
                </a:lnTo>
                <a:lnTo>
                  <a:pt x="2200" y="409"/>
                </a:lnTo>
                <a:lnTo>
                  <a:pt x="2189" y="382"/>
                </a:lnTo>
                <a:lnTo>
                  <a:pt x="2172" y="359"/>
                </a:lnTo>
                <a:lnTo>
                  <a:pt x="2152" y="339"/>
                </a:lnTo>
                <a:lnTo>
                  <a:pt x="2130" y="324"/>
                </a:lnTo>
                <a:lnTo>
                  <a:pt x="2105" y="313"/>
                </a:lnTo>
                <a:lnTo>
                  <a:pt x="2079" y="306"/>
                </a:lnTo>
                <a:lnTo>
                  <a:pt x="2052" y="304"/>
                </a:lnTo>
                <a:close/>
                <a:moveTo>
                  <a:pt x="2046" y="0"/>
                </a:moveTo>
                <a:lnTo>
                  <a:pt x="2089" y="2"/>
                </a:lnTo>
                <a:lnTo>
                  <a:pt x="2132" y="8"/>
                </a:lnTo>
                <a:lnTo>
                  <a:pt x="2174" y="19"/>
                </a:lnTo>
                <a:lnTo>
                  <a:pt x="2216" y="34"/>
                </a:lnTo>
                <a:lnTo>
                  <a:pt x="2257" y="55"/>
                </a:lnTo>
                <a:lnTo>
                  <a:pt x="2296" y="80"/>
                </a:lnTo>
                <a:lnTo>
                  <a:pt x="2334" y="111"/>
                </a:lnTo>
                <a:lnTo>
                  <a:pt x="2370" y="147"/>
                </a:lnTo>
                <a:lnTo>
                  <a:pt x="2408" y="193"/>
                </a:lnTo>
                <a:lnTo>
                  <a:pt x="2446" y="244"/>
                </a:lnTo>
                <a:lnTo>
                  <a:pt x="2485" y="299"/>
                </a:lnTo>
                <a:lnTo>
                  <a:pt x="2524" y="359"/>
                </a:lnTo>
                <a:lnTo>
                  <a:pt x="2561" y="423"/>
                </a:lnTo>
                <a:lnTo>
                  <a:pt x="2599" y="490"/>
                </a:lnTo>
                <a:lnTo>
                  <a:pt x="2637" y="561"/>
                </a:lnTo>
                <a:lnTo>
                  <a:pt x="2675" y="634"/>
                </a:lnTo>
                <a:lnTo>
                  <a:pt x="2711" y="710"/>
                </a:lnTo>
                <a:lnTo>
                  <a:pt x="2747" y="786"/>
                </a:lnTo>
                <a:lnTo>
                  <a:pt x="2782" y="865"/>
                </a:lnTo>
                <a:lnTo>
                  <a:pt x="2815" y="945"/>
                </a:lnTo>
                <a:lnTo>
                  <a:pt x="2849" y="1025"/>
                </a:lnTo>
                <a:lnTo>
                  <a:pt x="2880" y="1104"/>
                </a:lnTo>
                <a:lnTo>
                  <a:pt x="2911" y="1184"/>
                </a:lnTo>
                <a:lnTo>
                  <a:pt x="2939" y="1264"/>
                </a:lnTo>
                <a:lnTo>
                  <a:pt x="2966" y="1342"/>
                </a:lnTo>
                <a:lnTo>
                  <a:pt x="2993" y="1417"/>
                </a:lnTo>
                <a:lnTo>
                  <a:pt x="3016" y="1492"/>
                </a:lnTo>
                <a:lnTo>
                  <a:pt x="3038" y="1563"/>
                </a:lnTo>
                <a:lnTo>
                  <a:pt x="3058" y="1632"/>
                </a:lnTo>
                <a:lnTo>
                  <a:pt x="3075" y="1698"/>
                </a:lnTo>
                <a:lnTo>
                  <a:pt x="3090" y="1758"/>
                </a:lnTo>
                <a:lnTo>
                  <a:pt x="3103" y="1816"/>
                </a:lnTo>
                <a:lnTo>
                  <a:pt x="3112" y="1869"/>
                </a:lnTo>
                <a:lnTo>
                  <a:pt x="3117" y="1906"/>
                </a:lnTo>
                <a:lnTo>
                  <a:pt x="3115" y="1943"/>
                </a:lnTo>
                <a:lnTo>
                  <a:pt x="3106" y="1977"/>
                </a:lnTo>
                <a:lnTo>
                  <a:pt x="3094" y="2008"/>
                </a:lnTo>
                <a:lnTo>
                  <a:pt x="3077" y="2038"/>
                </a:lnTo>
                <a:lnTo>
                  <a:pt x="3055" y="2063"/>
                </a:lnTo>
                <a:lnTo>
                  <a:pt x="3031" y="2086"/>
                </a:lnTo>
                <a:lnTo>
                  <a:pt x="3003" y="2105"/>
                </a:lnTo>
                <a:lnTo>
                  <a:pt x="3003" y="2875"/>
                </a:lnTo>
                <a:lnTo>
                  <a:pt x="3059" y="2875"/>
                </a:lnTo>
                <a:lnTo>
                  <a:pt x="3085" y="2878"/>
                </a:lnTo>
                <a:lnTo>
                  <a:pt x="3110" y="2886"/>
                </a:lnTo>
                <a:lnTo>
                  <a:pt x="3132" y="2898"/>
                </a:lnTo>
                <a:lnTo>
                  <a:pt x="3151" y="2914"/>
                </a:lnTo>
                <a:lnTo>
                  <a:pt x="3168" y="2934"/>
                </a:lnTo>
                <a:lnTo>
                  <a:pt x="3180" y="2956"/>
                </a:lnTo>
                <a:lnTo>
                  <a:pt x="3188" y="2980"/>
                </a:lnTo>
                <a:lnTo>
                  <a:pt x="3190" y="3007"/>
                </a:lnTo>
                <a:lnTo>
                  <a:pt x="3190" y="3230"/>
                </a:lnTo>
                <a:lnTo>
                  <a:pt x="3221" y="3230"/>
                </a:lnTo>
                <a:lnTo>
                  <a:pt x="3246" y="3232"/>
                </a:lnTo>
                <a:lnTo>
                  <a:pt x="3268" y="3240"/>
                </a:lnTo>
                <a:lnTo>
                  <a:pt x="3287" y="3249"/>
                </a:lnTo>
                <a:lnTo>
                  <a:pt x="3302" y="3263"/>
                </a:lnTo>
                <a:lnTo>
                  <a:pt x="3315" y="3278"/>
                </a:lnTo>
                <a:lnTo>
                  <a:pt x="3324" y="3296"/>
                </a:lnTo>
                <a:lnTo>
                  <a:pt x="3331" y="3315"/>
                </a:lnTo>
                <a:lnTo>
                  <a:pt x="3334" y="3335"/>
                </a:lnTo>
                <a:lnTo>
                  <a:pt x="3334" y="3355"/>
                </a:lnTo>
                <a:lnTo>
                  <a:pt x="3331" y="3375"/>
                </a:lnTo>
                <a:lnTo>
                  <a:pt x="3324" y="3394"/>
                </a:lnTo>
                <a:lnTo>
                  <a:pt x="3315" y="3412"/>
                </a:lnTo>
                <a:lnTo>
                  <a:pt x="3302" y="3427"/>
                </a:lnTo>
                <a:lnTo>
                  <a:pt x="3287" y="3441"/>
                </a:lnTo>
                <a:lnTo>
                  <a:pt x="3268" y="3452"/>
                </a:lnTo>
                <a:lnTo>
                  <a:pt x="3246" y="3458"/>
                </a:lnTo>
                <a:lnTo>
                  <a:pt x="3221" y="3460"/>
                </a:lnTo>
                <a:lnTo>
                  <a:pt x="113" y="3460"/>
                </a:lnTo>
                <a:lnTo>
                  <a:pt x="88" y="3458"/>
                </a:lnTo>
                <a:lnTo>
                  <a:pt x="66" y="3452"/>
                </a:lnTo>
                <a:lnTo>
                  <a:pt x="47" y="3441"/>
                </a:lnTo>
                <a:lnTo>
                  <a:pt x="31" y="3427"/>
                </a:lnTo>
                <a:lnTo>
                  <a:pt x="19" y="3412"/>
                </a:lnTo>
                <a:lnTo>
                  <a:pt x="9" y="3394"/>
                </a:lnTo>
                <a:lnTo>
                  <a:pt x="3" y="3375"/>
                </a:lnTo>
                <a:lnTo>
                  <a:pt x="0" y="3355"/>
                </a:lnTo>
                <a:lnTo>
                  <a:pt x="0" y="3335"/>
                </a:lnTo>
                <a:lnTo>
                  <a:pt x="3" y="3315"/>
                </a:lnTo>
                <a:lnTo>
                  <a:pt x="9" y="3296"/>
                </a:lnTo>
                <a:lnTo>
                  <a:pt x="19" y="3278"/>
                </a:lnTo>
                <a:lnTo>
                  <a:pt x="31" y="3263"/>
                </a:lnTo>
                <a:lnTo>
                  <a:pt x="47" y="3249"/>
                </a:lnTo>
                <a:lnTo>
                  <a:pt x="66" y="3240"/>
                </a:lnTo>
                <a:lnTo>
                  <a:pt x="88" y="3232"/>
                </a:lnTo>
                <a:lnTo>
                  <a:pt x="113" y="3230"/>
                </a:lnTo>
                <a:lnTo>
                  <a:pt x="173" y="3230"/>
                </a:lnTo>
                <a:lnTo>
                  <a:pt x="173" y="3007"/>
                </a:lnTo>
                <a:lnTo>
                  <a:pt x="176" y="2980"/>
                </a:lnTo>
                <a:lnTo>
                  <a:pt x="184" y="2956"/>
                </a:lnTo>
                <a:lnTo>
                  <a:pt x="196" y="2934"/>
                </a:lnTo>
                <a:lnTo>
                  <a:pt x="212" y="2914"/>
                </a:lnTo>
                <a:lnTo>
                  <a:pt x="232" y="2898"/>
                </a:lnTo>
                <a:lnTo>
                  <a:pt x="254" y="2886"/>
                </a:lnTo>
                <a:lnTo>
                  <a:pt x="278" y="2878"/>
                </a:lnTo>
                <a:lnTo>
                  <a:pt x="305" y="2875"/>
                </a:lnTo>
                <a:lnTo>
                  <a:pt x="359" y="2875"/>
                </a:lnTo>
                <a:lnTo>
                  <a:pt x="359" y="2392"/>
                </a:lnTo>
                <a:lnTo>
                  <a:pt x="333" y="2380"/>
                </a:lnTo>
                <a:lnTo>
                  <a:pt x="310" y="2364"/>
                </a:lnTo>
                <a:lnTo>
                  <a:pt x="287" y="2345"/>
                </a:lnTo>
                <a:lnTo>
                  <a:pt x="268" y="2324"/>
                </a:lnTo>
                <a:lnTo>
                  <a:pt x="250" y="2301"/>
                </a:lnTo>
                <a:lnTo>
                  <a:pt x="235" y="2276"/>
                </a:lnTo>
                <a:lnTo>
                  <a:pt x="223" y="2250"/>
                </a:lnTo>
                <a:lnTo>
                  <a:pt x="213" y="2222"/>
                </a:lnTo>
                <a:lnTo>
                  <a:pt x="207" y="2194"/>
                </a:lnTo>
                <a:lnTo>
                  <a:pt x="205" y="2166"/>
                </a:lnTo>
                <a:lnTo>
                  <a:pt x="205" y="2137"/>
                </a:lnTo>
                <a:lnTo>
                  <a:pt x="209" y="2109"/>
                </a:lnTo>
                <a:lnTo>
                  <a:pt x="217" y="2081"/>
                </a:lnTo>
                <a:lnTo>
                  <a:pt x="230" y="2053"/>
                </a:lnTo>
                <a:lnTo>
                  <a:pt x="247" y="2027"/>
                </a:lnTo>
                <a:lnTo>
                  <a:pt x="268" y="2003"/>
                </a:lnTo>
                <a:lnTo>
                  <a:pt x="294" y="1981"/>
                </a:lnTo>
                <a:lnTo>
                  <a:pt x="324" y="1960"/>
                </a:lnTo>
                <a:lnTo>
                  <a:pt x="1875" y="1065"/>
                </a:lnTo>
                <a:lnTo>
                  <a:pt x="1833" y="998"/>
                </a:lnTo>
                <a:lnTo>
                  <a:pt x="1793" y="934"/>
                </a:lnTo>
                <a:lnTo>
                  <a:pt x="1756" y="870"/>
                </a:lnTo>
                <a:lnTo>
                  <a:pt x="1722" y="808"/>
                </a:lnTo>
                <a:lnTo>
                  <a:pt x="1691" y="748"/>
                </a:lnTo>
                <a:lnTo>
                  <a:pt x="1664" y="690"/>
                </a:lnTo>
                <a:lnTo>
                  <a:pt x="1640" y="633"/>
                </a:lnTo>
                <a:lnTo>
                  <a:pt x="1621" y="580"/>
                </a:lnTo>
                <a:lnTo>
                  <a:pt x="1607" y="530"/>
                </a:lnTo>
                <a:lnTo>
                  <a:pt x="1599" y="482"/>
                </a:lnTo>
                <a:lnTo>
                  <a:pt x="1597" y="436"/>
                </a:lnTo>
                <a:lnTo>
                  <a:pt x="1600" y="390"/>
                </a:lnTo>
                <a:lnTo>
                  <a:pt x="1607" y="346"/>
                </a:lnTo>
                <a:lnTo>
                  <a:pt x="1619" y="304"/>
                </a:lnTo>
                <a:lnTo>
                  <a:pt x="1635" y="264"/>
                </a:lnTo>
                <a:lnTo>
                  <a:pt x="1655" y="226"/>
                </a:lnTo>
                <a:lnTo>
                  <a:pt x="1678" y="190"/>
                </a:lnTo>
                <a:lnTo>
                  <a:pt x="1706" y="157"/>
                </a:lnTo>
                <a:lnTo>
                  <a:pt x="1736" y="126"/>
                </a:lnTo>
                <a:lnTo>
                  <a:pt x="1769" y="99"/>
                </a:lnTo>
                <a:lnTo>
                  <a:pt x="1803" y="75"/>
                </a:lnTo>
                <a:lnTo>
                  <a:pt x="1840" y="53"/>
                </a:lnTo>
                <a:lnTo>
                  <a:pt x="1879" y="35"/>
                </a:lnTo>
                <a:lnTo>
                  <a:pt x="1920" y="20"/>
                </a:lnTo>
                <a:lnTo>
                  <a:pt x="1961" y="10"/>
                </a:lnTo>
                <a:lnTo>
                  <a:pt x="2003" y="3"/>
                </a:lnTo>
                <a:lnTo>
                  <a:pt x="204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5" name="Freeform 5"/>
          <p:cNvSpPr>
            <a:spLocks noChangeAspect="1" noEditPoints="1"/>
          </p:cNvSpPr>
          <p:nvPr/>
        </p:nvSpPr>
        <p:spPr bwMode="auto">
          <a:xfrm>
            <a:off x="2758726" y="4206748"/>
            <a:ext cx="169507" cy="301752"/>
          </a:xfrm>
          <a:custGeom>
            <a:avLst/>
            <a:gdLst>
              <a:gd name="T0" fmla="*/ 119 w 2759"/>
              <a:gd name="T1" fmla="*/ 4727 h 4930"/>
              <a:gd name="T2" fmla="*/ 36 w 2759"/>
              <a:gd name="T3" fmla="*/ 4758 h 4930"/>
              <a:gd name="T4" fmla="*/ 0 w 2759"/>
              <a:gd name="T5" fmla="*/ 4830 h 4930"/>
              <a:gd name="T6" fmla="*/ 36 w 2759"/>
              <a:gd name="T7" fmla="*/ 4900 h 4930"/>
              <a:gd name="T8" fmla="*/ 119 w 2759"/>
              <a:gd name="T9" fmla="*/ 4930 h 4930"/>
              <a:gd name="T10" fmla="*/ 2701 w 2759"/>
              <a:gd name="T11" fmla="*/ 4916 h 4930"/>
              <a:gd name="T12" fmla="*/ 2755 w 2759"/>
              <a:gd name="T13" fmla="*/ 4857 h 4930"/>
              <a:gd name="T14" fmla="*/ 2742 w 2759"/>
              <a:gd name="T15" fmla="*/ 4778 h 4930"/>
              <a:gd name="T16" fmla="*/ 2672 w 2759"/>
              <a:gd name="T17" fmla="*/ 4732 h 4930"/>
              <a:gd name="T18" fmla="*/ 2288 w 2759"/>
              <a:gd name="T19" fmla="*/ 3630 h 4930"/>
              <a:gd name="T20" fmla="*/ 284 w 2759"/>
              <a:gd name="T21" fmla="*/ 4727 h 4930"/>
              <a:gd name="T22" fmla="*/ 1440 w 2759"/>
              <a:gd name="T23" fmla="*/ 872 h 4930"/>
              <a:gd name="T24" fmla="*/ 1502 w 2759"/>
              <a:gd name="T25" fmla="*/ 929 h 4930"/>
              <a:gd name="T26" fmla="*/ 1524 w 2759"/>
              <a:gd name="T27" fmla="*/ 1008 h 4930"/>
              <a:gd name="T28" fmla="*/ 1502 w 2759"/>
              <a:gd name="T29" fmla="*/ 1087 h 4930"/>
              <a:gd name="T30" fmla="*/ 1440 w 2759"/>
              <a:gd name="T31" fmla="*/ 1144 h 4930"/>
              <a:gd name="T32" fmla="*/ 1349 w 2759"/>
              <a:gd name="T33" fmla="*/ 1153 h 4930"/>
              <a:gd name="T34" fmla="*/ 1274 w 2759"/>
              <a:gd name="T35" fmla="*/ 1110 h 4930"/>
              <a:gd name="T36" fmla="*/ 1238 w 2759"/>
              <a:gd name="T37" fmla="*/ 1036 h 4930"/>
              <a:gd name="T38" fmla="*/ 1245 w 2759"/>
              <a:gd name="T39" fmla="*/ 954 h 4930"/>
              <a:gd name="T40" fmla="*/ 1295 w 2759"/>
              <a:gd name="T41" fmla="*/ 886 h 4930"/>
              <a:gd name="T42" fmla="*/ 1380 w 2759"/>
              <a:gd name="T43" fmla="*/ 859 h 4930"/>
              <a:gd name="T44" fmla="*/ 1771 w 2759"/>
              <a:gd name="T45" fmla="*/ 601 h 4930"/>
              <a:gd name="T46" fmla="*/ 1777 w 2759"/>
              <a:gd name="T47" fmla="*/ 659 h 4930"/>
              <a:gd name="T48" fmla="*/ 1618 w 2759"/>
              <a:gd name="T49" fmla="*/ 911 h 4930"/>
              <a:gd name="T50" fmla="*/ 1577 w 2759"/>
              <a:gd name="T51" fmla="*/ 800 h 4930"/>
              <a:gd name="T52" fmla="*/ 1473 w 2759"/>
              <a:gd name="T53" fmla="*/ 726 h 4930"/>
              <a:gd name="T54" fmla="*/ 1333 w 2759"/>
              <a:gd name="T55" fmla="*/ 715 h 4930"/>
              <a:gd name="T56" fmla="*/ 1211 w 2759"/>
              <a:gd name="T57" fmla="*/ 769 h 4930"/>
              <a:gd name="T58" fmla="*/ 1146 w 2759"/>
              <a:gd name="T59" fmla="*/ 872 h 4930"/>
              <a:gd name="T60" fmla="*/ 981 w 2759"/>
              <a:gd name="T61" fmla="*/ 1225 h 4930"/>
              <a:gd name="T62" fmla="*/ 990 w 2759"/>
              <a:gd name="T63" fmla="*/ 601 h 4930"/>
              <a:gd name="T64" fmla="*/ 1346 w 2759"/>
              <a:gd name="T65" fmla="*/ 4 h 4930"/>
              <a:gd name="T66" fmla="*/ 1290 w 2759"/>
              <a:gd name="T67" fmla="*/ 26 h 4930"/>
              <a:gd name="T68" fmla="*/ 1229 w 2759"/>
              <a:gd name="T69" fmla="*/ 93 h 4930"/>
              <a:gd name="T70" fmla="*/ 1191 w 2759"/>
              <a:gd name="T71" fmla="*/ 181 h 4930"/>
              <a:gd name="T72" fmla="*/ 1084 w 2759"/>
              <a:gd name="T73" fmla="*/ 255 h 4930"/>
              <a:gd name="T74" fmla="*/ 972 w 2759"/>
              <a:gd name="T75" fmla="*/ 344 h 4930"/>
              <a:gd name="T76" fmla="*/ 902 w 2759"/>
              <a:gd name="T77" fmla="*/ 451 h 4930"/>
              <a:gd name="T78" fmla="*/ 864 w 2759"/>
              <a:gd name="T79" fmla="*/ 579 h 4930"/>
              <a:gd name="T80" fmla="*/ 744 w 2759"/>
              <a:gd name="T81" fmla="*/ 1261 h 4930"/>
              <a:gd name="T82" fmla="*/ 666 w 2759"/>
              <a:gd name="T83" fmla="*/ 1288 h 4930"/>
              <a:gd name="T84" fmla="*/ 633 w 2759"/>
              <a:gd name="T85" fmla="*/ 1352 h 4930"/>
              <a:gd name="T86" fmla="*/ 666 w 2759"/>
              <a:gd name="T87" fmla="*/ 1418 h 4930"/>
              <a:gd name="T88" fmla="*/ 744 w 2759"/>
              <a:gd name="T89" fmla="*/ 1444 h 4930"/>
              <a:gd name="T90" fmla="*/ 2012 w 2759"/>
              <a:gd name="T91" fmla="*/ 2017 h 4930"/>
              <a:gd name="T92" fmla="*/ 2046 w 2759"/>
              <a:gd name="T93" fmla="*/ 1442 h 4930"/>
              <a:gd name="T94" fmla="*/ 2111 w 2759"/>
              <a:gd name="T95" fmla="*/ 1398 h 4930"/>
              <a:gd name="T96" fmla="*/ 2123 w 2759"/>
              <a:gd name="T97" fmla="*/ 1328 h 4930"/>
              <a:gd name="T98" fmla="*/ 2072 w 2759"/>
              <a:gd name="T99" fmla="*/ 1273 h 4930"/>
              <a:gd name="T100" fmla="*/ 1900 w 2759"/>
              <a:gd name="T101" fmla="*/ 1261 h 4930"/>
              <a:gd name="T102" fmla="*/ 1889 w 2759"/>
              <a:gd name="T103" fmla="*/ 534 h 4930"/>
              <a:gd name="T104" fmla="*/ 1838 w 2759"/>
              <a:gd name="T105" fmla="*/ 414 h 4930"/>
              <a:gd name="T106" fmla="*/ 1756 w 2759"/>
              <a:gd name="T107" fmla="*/ 312 h 4930"/>
              <a:gd name="T108" fmla="*/ 1629 w 2759"/>
              <a:gd name="T109" fmla="*/ 231 h 4930"/>
              <a:gd name="T110" fmla="*/ 1558 w 2759"/>
              <a:gd name="T111" fmla="*/ 150 h 4930"/>
              <a:gd name="T112" fmla="*/ 1514 w 2759"/>
              <a:gd name="T113" fmla="*/ 67 h 4930"/>
              <a:gd name="T114" fmla="*/ 1443 w 2759"/>
              <a:gd name="T115" fmla="*/ 12 h 4930"/>
              <a:gd name="T116" fmla="*/ 1346 w 2759"/>
              <a:gd name="T117" fmla="*/ 4 h 4930"/>
              <a:gd name="T118" fmla="*/ 709 w 2759"/>
              <a:gd name="T119" fmla="*/ 2251 h 4930"/>
              <a:gd name="T120" fmla="*/ 513 w 2759"/>
              <a:gd name="T121" fmla="*/ 3394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9" h="4930">
                <a:moveTo>
                  <a:pt x="284" y="4727"/>
                </a:moveTo>
                <a:lnTo>
                  <a:pt x="284" y="4727"/>
                </a:lnTo>
                <a:lnTo>
                  <a:pt x="119" y="4727"/>
                </a:lnTo>
                <a:lnTo>
                  <a:pt x="88" y="4732"/>
                </a:lnTo>
                <a:lnTo>
                  <a:pt x="60" y="4741"/>
                </a:lnTo>
                <a:lnTo>
                  <a:pt x="36" y="4758"/>
                </a:lnTo>
                <a:lnTo>
                  <a:pt x="17" y="4778"/>
                </a:lnTo>
                <a:lnTo>
                  <a:pt x="4" y="4803"/>
                </a:lnTo>
                <a:lnTo>
                  <a:pt x="0" y="4830"/>
                </a:lnTo>
                <a:lnTo>
                  <a:pt x="4" y="4857"/>
                </a:lnTo>
                <a:lnTo>
                  <a:pt x="17" y="4880"/>
                </a:lnTo>
                <a:lnTo>
                  <a:pt x="36" y="4900"/>
                </a:lnTo>
                <a:lnTo>
                  <a:pt x="60" y="4916"/>
                </a:lnTo>
                <a:lnTo>
                  <a:pt x="88" y="4927"/>
                </a:lnTo>
                <a:lnTo>
                  <a:pt x="119" y="4930"/>
                </a:lnTo>
                <a:lnTo>
                  <a:pt x="2640" y="4930"/>
                </a:lnTo>
                <a:lnTo>
                  <a:pt x="2672" y="4927"/>
                </a:lnTo>
                <a:lnTo>
                  <a:pt x="2701" y="4916"/>
                </a:lnTo>
                <a:lnTo>
                  <a:pt x="2724" y="4900"/>
                </a:lnTo>
                <a:lnTo>
                  <a:pt x="2742" y="4880"/>
                </a:lnTo>
                <a:lnTo>
                  <a:pt x="2755" y="4857"/>
                </a:lnTo>
                <a:lnTo>
                  <a:pt x="2759" y="4830"/>
                </a:lnTo>
                <a:lnTo>
                  <a:pt x="2755" y="4803"/>
                </a:lnTo>
                <a:lnTo>
                  <a:pt x="2742" y="4778"/>
                </a:lnTo>
                <a:lnTo>
                  <a:pt x="2724" y="4758"/>
                </a:lnTo>
                <a:lnTo>
                  <a:pt x="2701" y="4741"/>
                </a:lnTo>
                <a:lnTo>
                  <a:pt x="2672" y="4732"/>
                </a:lnTo>
                <a:lnTo>
                  <a:pt x="2640" y="4727"/>
                </a:lnTo>
                <a:lnTo>
                  <a:pt x="2475" y="4727"/>
                </a:lnTo>
                <a:lnTo>
                  <a:pt x="2288" y="3630"/>
                </a:lnTo>
                <a:lnTo>
                  <a:pt x="473" y="3630"/>
                </a:lnTo>
                <a:lnTo>
                  <a:pt x="284" y="4727"/>
                </a:lnTo>
                <a:lnTo>
                  <a:pt x="284" y="4727"/>
                </a:lnTo>
                <a:close/>
                <a:moveTo>
                  <a:pt x="1412" y="863"/>
                </a:moveTo>
                <a:lnTo>
                  <a:pt x="1412" y="863"/>
                </a:lnTo>
                <a:lnTo>
                  <a:pt x="1440" y="872"/>
                </a:lnTo>
                <a:lnTo>
                  <a:pt x="1464" y="886"/>
                </a:lnTo>
                <a:lnTo>
                  <a:pt x="1485" y="906"/>
                </a:lnTo>
                <a:lnTo>
                  <a:pt x="1502" y="929"/>
                </a:lnTo>
                <a:lnTo>
                  <a:pt x="1515" y="954"/>
                </a:lnTo>
                <a:lnTo>
                  <a:pt x="1523" y="981"/>
                </a:lnTo>
                <a:lnTo>
                  <a:pt x="1524" y="1008"/>
                </a:lnTo>
                <a:lnTo>
                  <a:pt x="1523" y="1036"/>
                </a:lnTo>
                <a:lnTo>
                  <a:pt x="1515" y="1063"/>
                </a:lnTo>
                <a:lnTo>
                  <a:pt x="1502" y="1087"/>
                </a:lnTo>
                <a:lnTo>
                  <a:pt x="1485" y="1110"/>
                </a:lnTo>
                <a:lnTo>
                  <a:pt x="1464" y="1129"/>
                </a:lnTo>
                <a:lnTo>
                  <a:pt x="1440" y="1144"/>
                </a:lnTo>
                <a:lnTo>
                  <a:pt x="1412" y="1153"/>
                </a:lnTo>
                <a:lnTo>
                  <a:pt x="1380" y="1157"/>
                </a:lnTo>
                <a:lnTo>
                  <a:pt x="1349" y="1153"/>
                </a:lnTo>
                <a:lnTo>
                  <a:pt x="1320" y="1144"/>
                </a:lnTo>
                <a:lnTo>
                  <a:pt x="1295" y="1129"/>
                </a:lnTo>
                <a:lnTo>
                  <a:pt x="1274" y="1110"/>
                </a:lnTo>
                <a:lnTo>
                  <a:pt x="1257" y="1087"/>
                </a:lnTo>
                <a:lnTo>
                  <a:pt x="1245" y="1063"/>
                </a:lnTo>
                <a:lnTo>
                  <a:pt x="1238" y="1036"/>
                </a:lnTo>
                <a:lnTo>
                  <a:pt x="1235" y="1008"/>
                </a:lnTo>
                <a:lnTo>
                  <a:pt x="1238" y="981"/>
                </a:lnTo>
                <a:lnTo>
                  <a:pt x="1245" y="954"/>
                </a:lnTo>
                <a:lnTo>
                  <a:pt x="1257" y="929"/>
                </a:lnTo>
                <a:lnTo>
                  <a:pt x="1274" y="906"/>
                </a:lnTo>
                <a:lnTo>
                  <a:pt x="1295" y="886"/>
                </a:lnTo>
                <a:lnTo>
                  <a:pt x="1320" y="872"/>
                </a:lnTo>
                <a:lnTo>
                  <a:pt x="1349" y="863"/>
                </a:lnTo>
                <a:lnTo>
                  <a:pt x="1380" y="859"/>
                </a:lnTo>
                <a:lnTo>
                  <a:pt x="1412" y="863"/>
                </a:lnTo>
                <a:lnTo>
                  <a:pt x="1412" y="863"/>
                </a:lnTo>
                <a:close/>
                <a:moveTo>
                  <a:pt x="1771" y="601"/>
                </a:moveTo>
                <a:lnTo>
                  <a:pt x="1771" y="601"/>
                </a:lnTo>
                <a:lnTo>
                  <a:pt x="1775" y="629"/>
                </a:lnTo>
                <a:lnTo>
                  <a:pt x="1777" y="659"/>
                </a:lnTo>
                <a:lnTo>
                  <a:pt x="1777" y="1225"/>
                </a:lnTo>
                <a:lnTo>
                  <a:pt x="1618" y="1225"/>
                </a:lnTo>
                <a:lnTo>
                  <a:pt x="1618" y="911"/>
                </a:lnTo>
                <a:lnTo>
                  <a:pt x="1613" y="872"/>
                </a:lnTo>
                <a:lnTo>
                  <a:pt x="1600" y="834"/>
                </a:lnTo>
                <a:lnTo>
                  <a:pt x="1577" y="800"/>
                </a:lnTo>
                <a:lnTo>
                  <a:pt x="1548" y="769"/>
                </a:lnTo>
                <a:lnTo>
                  <a:pt x="1514" y="746"/>
                </a:lnTo>
                <a:lnTo>
                  <a:pt x="1473" y="726"/>
                </a:lnTo>
                <a:lnTo>
                  <a:pt x="1428" y="715"/>
                </a:lnTo>
                <a:lnTo>
                  <a:pt x="1380" y="712"/>
                </a:lnTo>
                <a:lnTo>
                  <a:pt x="1333" y="715"/>
                </a:lnTo>
                <a:lnTo>
                  <a:pt x="1288" y="726"/>
                </a:lnTo>
                <a:lnTo>
                  <a:pt x="1247" y="746"/>
                </a:lnTo>
                <a:lnTo>
                  <a:pt x="1211" y="769"/>
                </a:lnTo>
                <a:lnTo>
                  <a:pt x="1182" y="800"/>
                </a:lnTo>
                <a:lnTo>
                  <a:pt x="1160" y="834"/>
                </a:lnTo>
                <a:lnTo>
                  <a:pt x="1146" y="872"/>
                </a:lnTo>
                <a:lnTo>
                  <a:pt x="1142" y="911"/>
                </a:lnTo>
                <a:lnTo>
                  <a:pt x="1142" y="1225"/>
                </a:lnTo>
                <a:lnTo>
                  <a:pt x="981" y="1225"/>
                </a:lnTo>
                <a:lnTo>
                  <a:pt x="981" y="659"/>
                </a:lnTo>
                <a:lnTo>
                  <a:pt x="985" y="629"/>
                </a:lnTo>
                <a:lnTo>
                  <a:pt x="990" y="601"/>
                </a:lnTo>
                <a:lnTo>
                  <a:pt x="1771" y="601"/>
                </a:lnTo>
                <a:lnTo>
                  <a:pt x="1771" y="601"/>
                </a:lnTo>
                <a:close/>
                <a:moveTo>
                  <a:pt x="1346" y="4"/>
                </a:moveTo>
                <a:lnTo>
                  <a:pt x="1346" y="4"/>
                </a:lnTo>
                <a:lnTo>
                  <a:pt x="1315" y="12"/>
                </a:lnTo>
                <a:lnTo>
                  <a:pt x="1290" y="26"/>
                </a:lnTo>
                <a:lnTo>
                  <a:pt x="1266" y="46"/>
                </a:lnTo>
                <a:lnTo>
                  <a:pt x="1245" y="67"/>
                </a:lnTo>
                <a:lnTo>
                  <a:pt x="1229" y="93"/>
                </a:lnTo>
                <a:lnTo>
                  <a:pt x="1214" y="120"/>
                </a:lnTo>
                <a:lnTo>
                  <a:pt x="1202" y="150"/>
                </a:lnTo>
                <a:lnTo>
                  <a:pt x="1191" y="181"/>
                </a:lnTo>
                <a:lnTo>
                  <a:pt x="1186" y="211"/>
                </a:lnTo>
                <a:lnTo>
                  <a:pt x="1132" y="231"/>
                </a:lnTo>
                <a:lnTo>
                  <a:pt x="1084" y="255"/>
                </a:lnTo>
                <a:lnTo>
                  <a:pt x="1040" y="282"/>
                </a:lnTo>
                <a:lnTo>
                  <a:pt x="1003" y="312"/>
                </a:lnTo>
                <a:lnTo>
                  <a:pt x="972" y="344"/>
                </a:lnTo>
                <a:lnTo>
                  <a:pt x="945" y="379"/>
                </a:lnTo>
                <a:lnTo>
                  <a:pt x="920" y="414"/>
                </a:lnTo>
                <a:lnTo>
                  <a:pt x="902" y="451"/>
                </a:lnTo>
                <a:lnTo>
                  <a:pt x="884" y="491"/>
                </a:lnTo>
                <a:lnTo>
                  <a:pt x="871" y="534"/>
                </a:lnTo>
                <a:lnTo>
                  <a:pt x="864" y="579"/>
                </a:lnTo>
                <a:lnTo>
                  <a:pt x="861" y="623"/>
                </a:lnTo>
                <a:lnTo>
                  <a:pt x="861" y="1261"/>
                </a:lnTo>
                <a:lnTo>
                  <a:pt x="744" y="1261"/>
                </a:lnTo>
                <a:lnTo>
                  <a:pt x="714" y="1264"/>
                </a:lnTo>
                <a:lnTo>
                  <a:pt x="688" y="1273"/>
                </a:lnTo>
                <a:lnTo>
                  <a:pt x="666" y="1288"/>
                </a:lnTo>
                <a:lnTo>
                  <a:pt x="649" y="1306"/>
                </a:lnTo>
                <a:lnTo>
                  <a:pt x="638" y="1328"/>
                </a:lnTo>
                <a:lnTo>
                  <a:pt x="633" y="1352"/>
                </a:lnTo>
                <a:lnTo>
                  <a:pt x="638" y="1378"/>
                </a:lnTo>
                <a:lnTo>
                  <a:pt x="649" y="1398"/>
                </a:lnTo>
                <a:lnTo>
                  <a:pt x="666" y="1418"/>
                </a:lnTo>
                <a:lnTo>
                  <a:pt x="688" y="1433"/>
                </a:lnTo>
                <a:lnTo>
                  <a:pt x="714" y="1442"/>
                </a:lnTo>
                <a:lnTo>
                  <a:pt x="744" y="1444"/>
                </a:lnTo>
                <a:lnTo>
                  <a:pt x="846" y="1444"/>
                </a:lnTo>
                <a:lnTo>
                  <a:pt x="748" y="2017"/>
                </a:lnTo>
                <a:lnTo>
                  <a:pt x="2012" y="2017"/>
                </a:lnTo>
                <a:lnTo>
                  <a:pt x="1915" y="1444"/>
                </a:lnTo>
                <a:lnTo>
                  <a:pt x="2017" y="1444"/>
                </a:lnTo>
                <a:lnTo>
                  <a:pt x="2046" y="1442"/>
                </a:lnTo>
                <a:lnTo>
                  <a:pt x="2072" y="1433"/>
                </a:lnTo>
                <a:lnTo>
                  <a:pt x="2094" y="1418"/>
                </a:lnTo>
                <a:lnTo>
                  <a:pt x="2111" y="1398"/>
                </a:lnTo>
                <a:lnTo>
                  <a:pt x="2123" y="1378"/>
                </a:lnTo>
                <a:lnTo>
                  <a:pt x="2126" y="1352"/>
                </a:lnTo>
                <a:lnTo>
                  <a:pt x="2123" y="1328"/>
                </a:lnTo>
                <a:lnTo>
                  <a:pt x="2111" y="1306"/>
                </a:lnTo>
                <a:lnTo>
                  <a:pt x="2094" y="1288"/>
                </a:lnTo>
                <a:lnTo>
                  <a:pt x="2072" y="1273"/>
                </a:lnTo>
                <a:lnTo>
                  <a:pt x="2046" y="1264"/>
                </a:lnTo>
                <a:lnTo>
                  <a:pt x="2017" y="1261"/>
                </a:lnTo>
                <a:lnTo>
                  <a:pt x="1900" y="1261"/>
                </a:lnTo>
                <a:lnTo>
                  <a:pt x="1900" y="623"/>
                </a:lnTo>
                <a:lnTo>
                  <a:pt x="1897" y="579"/>
                </a:lnTo>
                <a:lnTo>
                  <a:pt x="1889" y="534"/>
                </a:lnTo>
                <a:lnTo>
                  <a:pt x="1875" y="491"/>
                </a:lnTo>
                <a:lnTo>
                  <a:pt x="1857" y="450"/>
                </a:lnTo>
                <a:lnTo>
                  <a:pt x="1838" y="414"/>
                </a:lnTo>
                <a:lnTo>
                  <a:pt x="1816" y="378"/>
                </a:lnTo>
                <a:lnTo>
                  <a:pt x="1789" y="344"/>
                </a:lnTo>
                <a:lnTo>
                  <a:pt x="1756" y="312"/>
                </a:lnTo>
                <a:lnTo>
                  <a:pt x="1719" y="282"/>
                </a:lnTo>
                <a:lnTo>
                  <a:pt x="1676" y="255"/>
                </a:lnTo>
                <a:lnTo>
                  <a:pt x="1629" y="231"/>
                </a:lnTo>
                <a:lnTo>
                  <a:pt x="1575" y="211"/>
                </a:lnTo>
                <a:lnTo>
                  <a:pt x="1567" y="181"/>
                </a:lnTo>
                <a:lnTo>
                  <a:pt x="1558" y="150"/>
                </a:lnTo>
                <a:lnTo>
                  <a:pt x="1546" y="120"/>
                </a:lnTo>
                <a:lnTo>
                  <a:pt x="1532" y="93"/>
                </a:lnTo>
                <a:lnTo>
                  <a:pt x="1514" y="67"/>
                </a:lnTo>
                <a:lnTo>
                  <a:pt x="1494" y="46"/>
                </a:lnTo>
                <a:lnTo>
                  <a:pt x="1470" y="26"/>
                </a:lnTo>
                <a:lnTo>
                  <a:pt x="1443" y="12"/>
                </a:lnTo>
                <a:lnTo>
                  <a:pt x="1413" y="4"/>
                </a:lnTo>
                <a:lnTo>
                  <a:pt x="1380" y="0"/>
                </a:lnTo>
                <a:lnTo>
                  <a:pt x="1346" y="4"/>
                </a:lnTo>
                <a:lnTo>
                  <a:pt x="1346" y="4"/>
                </a:lnTo>
                <a:close/>
                <a:moveTo>
                  <a:pt x="709" y="2251"/>
                </a:moveTo>
                <a:lnTo>
                  <a:pt x="709" y="2251"/>
                </a:lnTo>
                <a:lnTo>
                  <a:pt x="2052" y="2251"/>
                </a:lnTo>
                <a:lnTo>
                  <a:pt x="2246" y="3394"/>
                </a:lnTo>
                <a:lnTo>
                  <a:pt x="513" y="3394"/>
                </a:lnTo>
                <a:lnTo>
                  <a:pt x="709" y="225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73"/>
          <p:cNvSpPr>
            <a:spLocks noChangeAspect="1" noEditPoints="1"/>
          </p:cNvSpPr>
          <p:nvPr/>
        </p:nvSpPr>
        <p:spPr bwMode="auto">
          <a:xfrm>
            <a:off x="3628863" y="4816348"/>
            <a:ext cx="148685" cy="301752"/>
          </a:xfrm>
          <a:custGeom>
            <a:avLst/>
            <a:gdLst>
              <a:gd name="T0" fmla="*/ 1443 w 1679"/>
              <a:gd name="T1" fmla="*/ 736 h 3430"/>
              <a:gd name="T2" fmla="*/ 92 w 1679"/>
              <a:gd name="T3" fmla="*/ 1039 h 3430"/>
              <a:gd name="T4" fmla="*/ 224 w 1679"/>
              <a:gd name="T5" fmla="*/ 1006 h 3430"/>
              <a:gd name="T6" fmla="*/ 1493 w 1679"/>
              <a:gd name="T7" fmla="*/ 860 h 3430"/>
              <a:gd name="T8" fmla="*/ 1678 w 1679"/>
              <a:gd name="T9" fmla="*/ 703 h 3430"/>
              <a:gd name="T10" fmla="*/ 1474 w 1679"/>
              <a:gd name="T11" fmla="*/ 617 h 3430"/>
              <a:gd name="T12" fmla="*/ 210 w 1679"/>
              <a:gd name="T13" fmla="*/ 756 h 3430"/>
              <a:gd name="T14" fmla="*/ 92 w 1679"/>
              <a:gd name="T15" fmla="*/ 1039 h 3430"/>
              <a:gd name="T16" fmla="*/ 1445 w 1679"/>
              <a:gd name="T17" fmla="*/ 1093 h 3430"/>
              <a:gd name="T18" fmla="*/ 1672 w 1679"/>
              <a:gd name="T19" fmla="*/ 1015 h 3430"/>
              <a:gd name="T20" fmla="*/ 1473 w 1679"/>
              <a:gd name="T21" fmla="*/ 969 h 3430"/>
              <a:gd name="T22" fmla="*/ 225 w 1679"/>
              <a:gd name="T23" fmla="*/ 1107 h 3430"/>
              <a:gd name="T24" fmla="*/ 87 w 1679"/>
              <a:gd name="T25" fmla="*/ 1385 h 3430"/>
              <a:gd name="T26" fmla="*/ 368 w 1679"/>
              <a:gd name="T27" fmla="*/ 1320 h 3430"/>
              <a:gd name="T28" fmla="*/ 1606 w 1679"/>
              <a:gd name="T29" fmla="*/ 1172 h 3430"/>
              <a:gd name="T30" fmla="*/ 1672 w 1679"/>
              <a:gd name="T31" fmla="*/ 1015 h 3430"/>
              <a:gd name="T32" fmla="*/ 1011 w 1679"/>
              <a:gd name="T33" fmla="*/ 1932 h 3430"/>
              <a:gd name="T34" fmla="*/ 762 w 1679"/>
              <a:gd name="T35" fmla="*/ 1627 h 3430"/>
              <a:gd name="T36" fmla="*/ 1012 w 1679"/>
              <a:gd name="T37" fmla="*/ 1930 h 3430"/>
              <a:gd name="T38" fmla="*/ 1313 w 1679"/>
              <a:gd name="T39" fmla="*/ 1337 h 3430"/>
              <a:gd name="T40" fmla="*/ 82 w 1679"/>
              <a:gd name="T41" fmla="*/ 1591 h 3430"/>
              <a:gd name="T42" fmla="*/ 144 w 1679"/>
              <a:gd name="T43" fmla="*/ 1705 h 3430"/>
              <a:gd name="T44" fmla="*/ 254 w 1679"/>
              <a:gd name="T45" fmla="*/ 1932 h 3430"/>
              <a:gd name="T46" fmla="*/ 215 w 1679"/>
              <a:gd name="T47" fmla="*/ 2566 h 3430"/>
              <a:gd name="T48" fmla="*/ 502 w 1679"/>
              <a:gd name="T49" fmla="*/ 2876 h 3430"/>
              <a:gd name="T50" fmla="*/ 502 w 1679"/>
              <a:gd name="T51" fmla="*/ 2996 h 3430"/>
              <a:gd name="T52" fmla="*/ 502 w 1679"/>
              <a:gd name="T53" fmla="*/ 3106 h 3430"/>
              <a:gd name="T54" fmla="*/ 471 w 1679"/>
              <a:gd name="T55" fmla="*/ 3184 h 3430"/>
              <a:gd name="T56" fmla="*/ 632 w 1679"/>
              <a:gd name="T57" fmla="*/ 3311 h 3430"/>
              <a:gd name="T58" fmla="*/ 771 w 1679"/>
              <a:gd name="T59" fmla="*/ 3430 h 3430"/>
              <a:gd name="T60" fmla="*/ 964 w 1679"/>
              <a:gd name="T61" fmla="*/ 3332 h 3430"/>
              <a:gd name="T62" fmla="*/ 1099 w 1679"/>
              <a:gd name="T63" fmla="*/ 3164 h 3430"/>
              <a:gd name="T64" fmla="*/ 1102 w 1679"/>
              <a:gd name="T65" fmla="*/ 3053 h 3430"/>
              <a:gd name="T66" fmla="*/ 1102 w 1679"/>
              <a:gd name="T67" fmla="*/ 2943 h 3430"/>
              <a:gd name="T68" fmla="*/ 1096 w 1679"/>
              <a:gd name="T69" fmla="*/ 2839 h 3430"/>
              <a:gd name="T70" fmla="*/ 1467 w 1679"/>
              <a:gd name="T71" fmla="*/ 2363 h 3430"/>
              <a:gd name="T72" fmla="*/ 1271 w 1679"/>
              <a:gd name="T73" fmla="*/ 1932 h 3430"/>
              <a:gd name="T74" fmla="*/ 1413 w 1679"/>
              <a:gd name="T75" fmla="*/ 1763 h 3430"/>
              <a:gd name="T76" fmla="*/ 1431 w 1679"/>
              <a:gd name="T77" fmla="*/ 1561 h 3430"/>
              <a:gd name="T78" fmla="*/ 1568 w 1679"/>
              <a:gd name="T79" fmla="*/ 1324 h 3430"/>
              <a:gd name="T80" fmla="*/ 130 w 1679"/>
              <a:gd name="T81" fmla="*/ 676 h 3430"/>
              <a:gd name="T82" fmla="*/ 274 w 1679"/>
              <a:gd name="T83" fmla="*/ 635 h 3430"/>
              <a:gd name="T84" fmla="*/ 1455 w 1679"/>
              <a:gd name="T85" fmla="*/ 484 h 3430"/>
              <a:gd name="T86" fmla="*/ 1516 w 1679"/>
              <a:gd name="T87" fmla="*/ 263 h 3430"/>
              <a:gd name="T88" fmla="*/ 1128 w 1679"/>
              <a:gd name="T89" fmla="*/ 39 h 3430"/>
              <a:gd name="T90" fmla="*/ 270 w 1679"/>
              <a:gd name="T91" fmla="*/ 234 h 3430"/>
              <a:gd name="T92" fmla="*/ 1146 w 1679"/>
              <a:gd name="T93" fmla="*/ 295 h 3430"/>
              <a:gd name="T94" fmla="*/ 220 w 1679"/>
              <a:gd name="T95" fmla="*/ 401 h 3430"/>
              <a:gd name="T96" fmla="*/ 130 w 1679"/>
              <a:gd name="T97" fmla="*/ 676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79" h="3430">
                <a:moveTo>
                  <a:pt x="1443" y="736"/>
                </a:moveTo>
                <a:lnTo>
                  <a:pt x="1443" y="736"/>
                </a:lnTo>
                <a:lnTo>
                  <a:pt x="1443" y="736"/>
                </a:lnTo>
                <a:lnTo>
                  <a:pt x="1443" y="736"/>
                </a:lnTo>
                <a:lnTo>
                  <a:pt x="1443" y="736"/>
                </a:lnTo>
                <a:close/>
                <a:moveTo>
                  <a:pt x="92" y="1039"/>
                </a:moveTo>
                <a:lnTo>
                  <a:pt x="92" y="1039"/>
                </a:lnTo>
                <a:cubicBezTo>
                  <a:pt x="106" y="1044"/>
                  <a:pt x="121" y="1046"/>
                  <a:pt x="135" y="1046"/>
                </a:cubicBezTo>
                <a:cubicBezTo>
                  <a:pt x="169" y="1046"/>
                  <a:pt x="202" y="1032"/>
                  <a:pt x="224" y="1006"/>
                </a:cubicBezTo>
                <a:cubicBezTo>
                  <a:pt x="238" y="999"/>
                  <a:pt x="282" y="981"/>
                  <a:pt x="374" y="964"/>
                </a:cubicBezTo>
                <a:cubicBezTo>
                  <a:pt x="478" y="944"/>
                  <a:pt x="643" y="925"/>
                  <a:pt x="897" y="915"/>
                </a:cubicBezTo>
                <a:cubicBezTo>
                  <a:pt x="1224" y="902"/>
                  <a:pt x="1394" y="882"/>
                  <a:pt x="1493" y="860"/>
                </a:cubicBezTo>
                <a:cubicBezTo>
                  <a:pt x="1543" y="849"/>
                  <a:pt x="1575" y="839"/>
                  <a:pt x="1605" y="821"/>
                </a:cubicBezTo>
                <a:cubicBezTo>
                  <a:pt x="1621" y="812"/>
                  <a:pt x="1636" y="801"/>
                  <a:pt x="1651" y="781"/>
                </a:cubicBezTo>
                <a:cubicBezTo>
                  <a:pt x="1666" y="763"/>
                  <a:pt x="1679" y="733"/>
                  <a:pt x="1678" y="703"/>
                </a:cubicBezTo>
                <a:cubicBezTo>
                  <a:pt x="1678" y="691"/>
                  <a:pt x="1676" y="679"/>
                  <a:pt x="1673" y="669"/>
                </a:cubicBezTo>
                <a:cubicBezTo>
                  <a:pt x="1655" y="605"/>
                  <a:pt x="1588" y="569"/>
                  <a:pt x="1524" y="588"/>
                </a:cubicBezTo>
                <a:cubicBezTo>
                  <a:pt x="1505" y="593"/>
                  <a:pt x="1488" y="604"/>
                  <a:pt x="1474" y="617"/>
                </a:cubicBezTo>
                <a:cubicBezTo>
                  <a:pt x="1453" y="624"/>
                  <a:pt x="1404" y="635"/>
                  <a:pt x="1320" y="645"/>
                </a:cubicBezTo>
                <a:cubicBezTo>
                  <a:pt x="1226" y="656"/>
                  <a:pt x="1088" y="667"/>
                  <a:pt x="888" y="675"/>
                </a:cubicBezTo>
                <a:cubicBezTo>
                  <a:pt x="523" y="689"/>
                  <a:pt x="326" y="722"/>
                  <a:pt x="210" y="756"/>
                </a:cubicBezTo>
                <a:cubicBezTo>
                  <a:pt x="152" y="773"/>
                  <a:pt x="114" y="790"/>
                  <a:pt x="84" y="810"/>
                </a:cubicBezTo>
                <a:cubicBezTo>
                  <a:pt x="55" y="830"/>
                  <a:pt x="33" y="855"/>
                  <a:pt x="22" y="884"/>
                </a:cubicBezTo>
                <a:cubicBezTo>
                  <a:pt x="0" y="946"/>
                  <a:pt x="30" y="1015"/>
                  <a:pt x="92" y="1039"/>
                </a:cubicBezTo>
                <a:close/>
                <a:moveTo>
                  <a:pt x="1445" y="1093"/>
                </a:moveTo>
                <a:lnTo>
                  <a:pt x="1445" y="1093"/>
                </a:lnTo>
                <a:lnTo>
                  <a:pt x="1445" y="1093"/>
                </a:lnTo>
                <a:lnTo>
                  <a:pt x="1445" y="1093"/>
                </a:lnTo>
                <a:lnTo>
                  <a:pt x="1445" y="1093"/>
                </a:lnTo>
                <a:close/>
                <a:moveTo>
                  <a:pt x="1672" y="1015"/>
                </a:moveTo>
                <a:lnTo>
                  <a:pt x="1672" y="1015"/>
                </a:lnTo>
                <a:cubicBezTo>
                  <a:pt x="1650" y="953"/>
                  <a:pt x="1582" y="919"/>
                  <a:pt x="1519" y="941"/>
                </a:cubicBezTo>
                <a:cubicBezTo>
                  <a:pt x="1502" y="947"/>
                  <a:pt x="1486" y="957"/>
                  <a:pt x="1473" y="969"/>
                </a:cubicBezTo>
                <a:cubicBezTo>
                  <a:pt x="1454" y="975"/>
                  <a:pt x="1413" y="985"/>
                  <a:pt x="1342" y="994"/>
                </a:cubicBezTo>
                <a:cubicBezTo>
                  <a:pt x="1251" y="1006"/>
                  <a:pt x="1110" y="1018"/>
                  <a:pt x="899" y="1027"/>
                </a:cubicBezTo>
                <a:cubicBezTo>
                  <a:pt x="540" y="1041"/>
                  <a:pt x="342" y="1074"/>
                  <a:pt x="225" y="1107"/>
                </a:cubicBezTo>
                <a:cubicBezTo>
                  <a:pt x="166" y="1125"/>
                  <a:pt x="127" y="1142"/>
                  <a:pt x="98" y="1160"/>
                </a:cubicBezTo>
                <a:cubicBezTo>
                  <a:pt x="69" y="1178"/>
                  <a:pt x="48" y="1199"/>
                  <a:pt x="36" y="1223"/>
                </a:cubicBezTo>
                <a:cubicBezTo>
                  <a:pt x="6" y="1282"/>
                  <a:pt x="28" y="1354"/>
                  <a:pt x="87" y="1385"/>
                </a:cubicBezTo>
                <a:cubicBezTo>
                  <a:pt x="105" y="1394"/>
                  <a:pt x="124" y="1398"/>
                  <a:pt x="142" y="1398"/>
                </a:cubicBezTo>
                <a:cubicBezTo>
                  <a:pt x="175" y="1398"/>
                  <a:pt x="207" y="1385"/>
                  <a:pt x="230" y="1361"/>
                </a:cubicBezTo>
                <a:cubicBezTo>
                  <a:pt x="241" y="1355"/>
                  <a:pt x="282" y="1337"/>
                  <a:pt x="368" y="1320"/>
                </a:cubicBezTo>
                <a:cubicBezTo>
                  <a:pt x="471" y="1298"/>
                  <a:pt x="641" y="1277"/>
                  <a:pt x="909" y="1266"/>
                </a:cubicBezTo>
                <a:cubicBezTo>
                  <a:pt x="1230" y="1254"/>
                  <a:pt x="1397" y="1233"/>
                  <a:pt x="1495" y="1211"/>
                </a:cubicBezTo>
                <a:cubicBezTo>
                  <a:pt x="1544" y="1200"/>
                  <a:pt x="1576" y="1190"/>
                  <a:pt x="1606" y="1172"/>
                </a:cubicBezTo>
                <a:cubicBezTo>
                  <a:pt x="1621" y="1163"/>
                  <a:pt x="1637" y="1151"/>
                  <a:pt x="1652" y="1132"/>
                </a:cubicBezTo>
                <a:cubicBezTo>
                  <a:pt x="1667" y="1113"/>
                  <a:pt x="1679" y="1083"/>
                  <a:pt x="1678" y="1055"/>
                </a:cubicBezTo>
                <a:cubicBezTo>
                  <a:pt x="1678" y="1040"/>
                  <a:pt x="1676" y="1026"/>
                  <a:pt x="1672" y="1015"/>
                </a:cubicBezTo>
                <a:close/>
                <a:moveTo>
                  <a:pt x="1012" y="1930"/>
                </a:moveTo>
                <a:lnTo>
                  <a:pt x="1012" y="1930"/>
                </a:lnTo>
                <a:cubicBezTo>
                  <a:pt x="1011" y="1930"/>
                  <a:pt x="1011" y="1931"/>
                  <a:pt x="1011" y="1932"/>
                </a:cubicBezTo>
                <a:lnTo>
                  <a:pt x="625" y="1932"/>
                </a:lnTo>
                <a:cubicBezTo>
                  <a:pt x="593" y="1819"/>
                  <a:pt x="531" y="1730"/>
                  <a:pt x="470" y="1662"/>
                </a:cubicBezTo>
                <a:cubicBezTo>
                  <a:pt x="545" y="1649"/>
                  <a:pt x="642" y="1637"/>
                  <a:pt x="762" y="1627"/>
                </a:cubicBezTo>
                <a:cubicBezTo>
                  <a:pt x="768" y="1628"/>
                  <a:pt x="774" y="1630"/>
                  <a:pt x="780" y="1631"/>
                </a:cubicBezTo>
                <a:cubicBezTo>
                  <a:pt x="928" y="1650"/>
                  <a:pt x="1043" y="1677"/>
                  <a:pt x="1128" y="1702"/>
                </a:cubicBezTo>
                <a:cubicBezTo>
                  <a:pt x="1084" y="1759"/>
                  <a:pt x="1040" y="1835"/>
                  <a:pt x="1012" y="1930"/>
                </a:cubicBezTo>
                <a:close/>
                <a:moveTo>
                  <a:pt x="1417" y="1312"/>
                </a:moveTo>
                <a:lnTo>
                  <a:pt x="1417" y="1312"/>
                </a:lnTo>
                <a:cubicBezTo>
                  <a:pt x="1407" y="1316"/>
                  <a:pt x="1376" y="1326"/>
                  <a:pt x="1313" y="1337"/>
                </a:cubicBezTo>
                <a:cubicBezTo>
                  <a:pt x="1237" y="1350"/>
                  <a:pt x="1116" y="1364"/>
                  <a:pt x="928" y="1372"/>
                </a:cubicBezTo>
                <a:cubicBezTo>
                  <a:pt x="398" y="1397"/>
                  <a:pt x="174" y="1480"/>
                  <a:pt x="160" y="1486"/>
                </a:cubicBezTo>
                <a:cubicBezTo>
                  <a:pt x="116" y="1503"/>
                  <a:pt x="86" y="1543"/>
                  <a:pt x="82" y="1591"/>
                </a:cubicBezTo>
                <a:cubicBezTo>
                  <a:pt x="79" y="1638"/>
                  <a:pt x="103" y="1682"/>
                  <a:pt x="144" y="1705"/>
                </a:cubicBezTo>
                <a:lnTo>
                  <a:pt x="144" y="1705"/>
                </a:lnTo>
                <a:lnTo>
                  <a:pt x="144" y="1705"/>
                </a:lnTo>
                <a:cubicBezTo>
                  <a:pt x="150" y="1708"/>
                  <a:pt x="209" y="1744"/>
                  <a:pt x="268" y="1803"/>
                </a:cubicBezTo>
                <a:cubicBezTo>
                  <a:pt x="304" y="1839"/>
                  <a:pt x="339" y="1883"/>
                  <a:pt x="364" y="1932"/>
                </a:cubicBezTo>
                <a:lnTo>
                  <a:pt x="254" y="1932"/>
                </a:lnTo>
                <a:cubicBezTo>
                  <a:pt x="190" y="1932"/>
                  <a:pt x="137" y="1984"/>
                  <a:pt x="137" y="2049"/>
                </a:cubicBezTo>
                <a:lnTo>
                  <a:pt x="137" y="2363"/>
                </a:lnTo>
                <a:cubicBezTo>
                  <a:pt x="137" y="2427"/>
                  <a:pt x="172" y="2519"/>
                  <a:pt x="215" y="2566"/>
                </a:cubicBezTo>
                <a:lnTo>
                  <a:pt x="399" y="2770"/>
                </a:lnTo>
                <a:cubicBezTo>
                  <a:pt x="425" y="2798"/>
                  <a:pt x="466" y="2823"/>
                  <a:pt x="508" y="2839"/>
                </a:cubicBezTo>
                <a:cubicBezTo>
                  <a:pt x="504" y="2850"/>
                  <a:pt x="502" y="2863"/>
                  <a:pt x="502" y="2876"/>
                </a:cubicBezTo>
                <a:lnTo>
                  <a:pt x="502" y="2923"/>
                </a:lnTo>
                <a:cubicBezTo>
                  <a:pt x="482" y="2932"/>
                  <a:pt x="469" y="2947"/>
                  <a:pt x="471" y="2964"/>
                </a:cubicBezTo>
                <a:cubicBezTo>
                  <a:pt x="472" y="2979"/>
                  <a:pt x="485" y="2990"/>
                  <a:pt x="502" y="2996"/>
                </a:cubicBezTo>
                <a:lnTo>
                  <a:pt x="502" y="3033"/>
                </a:lnTo>
                <a:cubicBezTo>
                  <a:pt x="482" y="3042"/>
                  <a:pt x="469" y="3057"/>
                  <a:pt x="471" y="3074"/>
                </a:cubicBezTo>
                <a:cubicBezTo>
                  <a:pt x="472" y="3089"/>
                  <a:pt x="485" y="3100"/>
                  <a:pt x="502" y="3106"/>
                </a:cubicBezTo>
                <a:lnTo>
                  <a:pt x="502" y="3121"/>
                </a:lnTo>
                <a:cubicBezTo>
                  <a:pt x="502" y="3128"/>
                  <a:pt x="502" y="3135"/>
                  <a:pt x="503" y="3143"/>
                </a:cubicBezTo>
                <a:cubicBezTo>
                  <a:pt x="483" y="3151"/>
                  <a:pt x="469" y="3167"/>
                  <a:pt x="471" y="3184"/>
                </a:cubicBezTo>
                <a:cubicBezTo>
                  <a:pt x="473" y="3202"/>
                  <a:pt x="492" y="3216"/>
                  <a:pt x="516" y="3219"/>
                </a:cubicBezTo>
                <a:cubicBezTo>
                  <a:pt x="524" y="3246"/>
                  <a:pt x="535" y="3268"/>
                  <a:pt x="547" y="3278"/>
                </a:cubicBezTo>
                <a:cubicBezTo>
                  <a:pt x="561" y="3292"/>
                  <a:pt x="594" y="3304"/>
                  <a:pt x="632" y="3311"/>
                </a:cubicBezTo>
                <a:cubicBezTo>
                  <a:pt x="633" y="3318"/>
                  <a:pt x="636" y="3325"/>
                  <a:pt x="640" y="3332"/>
                </a:cubicBezTo>
                <a:lnTo>
                  <a:pt x="664" y="3370"/>
                </a:lnTo>
                <a:cubicBezTo>
                  <a:pt x="684" y="3403"/>
                  <a:pt x="732" y="3430"/>
                  <a:pt x="771" y="3430"/>
                </a:cubicBezTo>
                <a:lnTo>
                  <a:pt x="833" y="3430"/>
                </a:lnTo>
                <a:cubicBezTo>
                  <a:pt x="872" y="3430"/>
                  <a:pt x="920" y="3403"/>
                  <a:pt x="940" y="3370"/>
                </a:cubicBezTo>
                <a:lnTo>
                  <a:pt x="964" y="3332"/>
                </a:lnTo>
                <a:cubicBezTo>
                  <a:pt x="968" y="3325"/>
                  <a:pt x="971" y="3318"/>
                  <a:pt x="972" y="3311"/>
                </a:cubicBezTo>
                <a:cubicBezTo>
                  <a:pt x="1010" y="3304"/>
                  <a:pt x="1043" y="3292"/>
                  <a:pt x="1058" y="3278"/>
                </a:cubicBezTo>
                <a:cubicBezTo>
                  <a:pt x="1077" y="3261"/>
                  <a:pt x="1093" y="3214"/>
                  <a:pt x="1099" y="3164"/>
                </a:cubicBezTo>
                <a:cubicBezTo>
                  <a:pt x="1121" y="3156"/>
                  <a:pt x="1135" y="3140"/>
                  <a:pt x="1133" y="3122"/>
                </a:cubicBezTo>
                <a:cubicBezTo>
                  <a:pt x="1132" y="3107"/>
                  <a:pt x="1119" y="3096"/>
                  <a:pt x="1102" y="3090"/>
                </a:cubicBezTo>
                <a:lnTo>
                  <a:pt x="1102" y="3053"/>
                </a:lnTo>
                <a:cubicBezTo>
                  <a:pt x="1122" y="3045"/>
                  <a:pt x="1135" y="3029"/>
                  <a:pt x="1133" y="3012"/>
                </a:cubicBezTo>
                <a:cubicBezTo>
                  <a:pt x="1132" y="2998"/>
                  <a:pt x="1119" y="2986"/>
                  <a:pt x="1102" y="2980"/>
                </a:cubicBezTo>
                <a:lnTo>
                  <a:pt x="1102" y="2943"/>
                </a:lnTo>
                <a:cubicBezTo>
                  <a:pt x="1122" y="2935"/>
                  <a:pt x="1135" y="2919"/>
                  <a:pt x="1133" y="2902"/>
                </a:cubicBezTo>
                <a:cubicBezTo>
                  <a:pt x="1132" y="2888"/>
                  <a:pt x="1119" y="2876"/>
                  <a:pt x="1102" y="2870"/>
                </a:cubicBezTo>
                <a:cubicBezTo>
                  <a:pt x="1101" y="2859"/>
                  <a:pt x="1099" y="2849"/>
                  <a:pt x="1096" y="2839"/>
                </a:cubicBezTo>
                <a:cubicBezTo>
                  <a:pt x="1138" y="2823"/>
                  <a:pt x="1179" y="2798"/>
                  <a:pt x="1205" y="2770"/>
                </a:cubicBezTo>
                <a:lnTo>
                  <a:pt x="1389" y="2566"/>
                </a:lnTo>
                <a:cubicBezTo>
                  <a:pt x="1432" y="2519"/>
                  <a:pt x="1467" y="2427"/>
                  <a:pt x="1467" y="2363"/>
                </a:cubicBezTo>
                <a:lnTo>
                  <a:pt x="1467" y="2049"/>
                </a:lnTo>
                <a:cubicBezTo>
                  <a:pt x="1467" y="1984"/>
                  <a:pt x="1415" y="1932"/>
                  <a:pt x="1350" y="1932"/>
                </a:cubicBezTo>
                <a:lnTo>
                  <a:pt x="1271" y="1932"/>
                </a:lnTo>
                <a:cubicBezTo>
                  <a:pt x="1295" y="1880"/>
                  <a:pt x="1326" y="1841"/>
                  <a:pt x="1353" y="1813"/>
                </a:cubicBezTo>
                <a:cubicBezTo>
                  <a:pt x="1372" y="1794"/>
                  <a:pt x="1389" y="1780"/>
                  <a:pt x="1401" y="1772"/>
                </a:cubicBezTo>
                <a:cubicBezTo>
                  <a:pt x="1406" y="1768"/>
                  <a:pt x="1411" y="1765"/>
                  <a:pt x="1413" y="1763"/>
                </a:cubicBezTo>
                <a:cubicBezTo>
                  <a:pt x="1414" y="1763"/>
                  <a:pt x="1415" y="1762"/>
                  <a:pt x="1415" y="1762"/>
                </a:cubicBezTo>
                <a:cubicBezTo>
                  <a:pt x="1454" y="1740"/>
                  <a:pt x="1478" y="1699"/>
                  <a:pt x="1477" y="1655"/>
                </a:cubicBezTo>
                <a:cubicBezTo>
                  <a:pt x="1477" y="1618"/>
                  <a:pt x="1459" y="1584"/>
                  <a:pt x="1431" y="1561"/>
                </a:cubicBezTo>
                <a:cubicBezTo>
                  <a:pt x="1470" y="1552"/>
                  <a:pt x="1498" y="1543"/>
                  <a:pt x="1519" y="1533"/>
                </a:cubicBezTo>
                <a:cubicBezTo>
                  <a:pt x="1542" y="1523"/>
                  <a:pt x="1559" y="1512"/>
                  <a:pt x="1574" y="1496"/>
                </a:cubicBezTo>
                <a:cubicBezTo>
                  <a:pt x="1620" y="1447"/>
                  <a:pt x="1617" y="1370"/>
                  <a:pt x="1568" y="1324"/>
                </a:cubicBezTo>
                <a:cubicBezTo>
                  <a:pt x="1526" y="1284"/>
                  <a:pt x="1463" y="1281"/>
                  <a:pt x="1417" y="1312"/>
                </a:cubicBezTo>
                <a:close/>
                <a:moveTo>
                  <a:pt x="130" y="676"/>
                </a:moveTo>
                <a:lnTo>
                  <a:pt x="130" y="676"/>
                </a:lnTo>
                <a:cubicBezTo>
                  <a:pt x="142" y="680"/>
                  <a:pt x="154" y="682"/>
                  <a:pt x="166" y="682"/>
                </a:cubicBezTo>
                <a:cubicBezTo>
                  <a:pt x="200" y="682"/>
                  <a:pt x="232" y="668"/>
                  <a:pt x="255" y="643"/>
                </a:cubicBezTo>
                <a:cubicBezTo>
                  <a:pt x="259" y="641"/>
                  <a:pt x="265" y="639"/>
                  <a:pt x="274" y="635"/>
                </a:cubicBezTo>
                <a:cubicBezTo>
                  <a:pt x="329" y="616"/>
                  <a:pt x="478" y="583"/>
                  <a:pt x="797" y="570"/>
                </a:cubicBezTo>
                <a:cubicBezTo>
                  <a:pt x="1088" y="557"/>
                  <a:pt x="1252" y="535"/>
                  <a:pt x="1350" y="515"/>
                </a:cubicBezTo>
                <a:cubicBezTo>
                  <a:pt x="1399" y="504"/>
                  <a:pt x="1431" y="494"/>
                  <a:pt x="1455" y="484"/>
                </a:cubicBezTo>
                <a:cubicBezTo>
                  <a:pt x="1479" y="474"/>
                  <a:pt x="1496" y="464"/>
                  <a:pt x="1512" y="449"/>
                </a:cubicBezTo>
                <a:cubicBezTo>
                  <a:pt x="1551" y="411"/>
                  <a:pt x="1558" y="353"/>
                  <a:pt x="1534" y="308"/>
                </a:cubicBezTo>
                <a:cubicBezTo>
                  <a:pt x="1531" y="292"/>
                  <a:pt x="1525" y="277"/>
                  <a:pt x="1516" y="263"/>
                </a:cubicBezTo>
                <a:lnTo>
                  <a:pt x="1516" y="263"/>
                </a:lnTo>
                <a:cubicBezTo>
                  <a:pt x="1484" y="215"/>
                  <a:pt x="1441" y="179"/>
                  <a:pt x="1393" y="147"/>
                </a:cubicBezTo>
                <a:cubicBezTo>
                  <a:pt x="1319" y="101"/>
                  <a:pt x="1230" y="65"/>
                  <a:pt x="1128" y="39"/>
                </a:cubicBezTo>
                <a:cubicBezTo>
                  <a:pt x="1026" y="14"/>
                  <a:pt x="913" y="0"/>
                  <a:pt x="794" y="0"/>
                </a:cubicBezTo>
                <a:cubicBezTo>
                  <a:pt x="646" y="0"/>
                  <a:pt x="489" y="22"/>
                  <a:pt x="339" y="79"/>
                </a:cubicBezTo>
                <a:cubicBezTo>
                  <a:pt x="277" y="103"/>
                  <a:pt x="246" y="172"/>
                  <a:pt x="270" y="234"/>
                </a:cubicBezTo>
                <a:cubicBezTo>
                  <a:pt x="293" y="296"/>
                  <a:pt x="363" y="327"/>
                  <a:pt x="425" y="304"/>
                </a:cubicBezTo>
                <a:cubicBezTo>
                  <a:pt x="542" y="259"/>
                  <a:pt x="671" y="239"/>
                  <a:pt x="794" y="239"/>
                </a:cubicBezTo>
                <a:cubicBezTo>
                  <a:pt x="926" y="239"/>
                  <a:pt x="1051" y="262"/>
                  <a:pt x="1146" y="295"/>
                </a:cubicBezTo>
                <a:cubicBezTo>
                  <a:pt x="1153" y="297"/>
                  <a:pt x="1159" y="299"/>
                  <a:pt x="1164" y="302"/>
                </a:cubicBezTo>
                <a:cubicBezTo>
                  <a:pt x="1077" y="312"/>
                  <a:pt x="955" y="323"/>
                  <a:pt x="787" y="330"/>
                </a:cubicBezTo>
                <a:cubicBezTo>
                  <a:pt x="482" y="343"/>
                  <a:pt x="318" y="371"/>
                  <a:pt x="220" y="401"/>
                </a:cubicBezTo>
                <a:cubicBezTo>
                  <a:pt x="171" y="416"/>
                  <a:pt x="138" y="431"/>
                  <a:pt x="111" y="450"/>
                </a:cubicBezTo>
                <a:cubicBezTo>
                  <a:pt x="84" y="469"/>
                  <a:pt x="62" y="495"/>
                  <a:pt x="52" y="525"/>
                </a:cubicBezTo>
                <a:cubicBezTo>
                  <a:pt x="32" y="588"/>
                  <a:pt x="66" y="656"/>
                  <a:pt x="130" y="67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7" name="Freeform 9"/>
          <p:cNvSpPr>
            <a:spLocks noChangeAspect="1" noEditPoints="1"/>
          </p:cNvSpPr>
          <p:nvPr/>
        </p:nvSpPr>
        <p:spPr bwMode="auto">
          <a:xfrm>
            <a:off x="9541948" y="5435473"/>
            <a:ext cx="303442" cy="301752"/>
          </a:xfrm>
          <a:custGeom>
            <a:avLst/>
            <a:gdLst>
              <a:gd name="T0" fmla="*/ 2540 w 3573"/>
              <a:gd name="T1" fmla="*/ 1856 h 3555"/>
              <a:gd name="T2" fmla="*/ 2540 w 3573"/>
              <a:gd name="T3" fmla="*/ 1856 h 3555"/>
              <a:gd name="T4" fmla="*/ 2540 w 3573"/>
              <a:gd name="T5" fmla="*/ 1998 h 3555"/>
              <a:gd name="T6" fmla="*/ 2469 w 3573"/>
              <a:gd name="T7" fmla="*/ 2069 h 3555"/>
              <a:gd name="T8" fmla="*/ 1575 w 3573"/>
              <a:gd name="T9" fmla="*/ 2069 h 3555"/>
              <a:gd name="T10" fmla="*/ 1504 w 3573"/>
              <a:gd name="T11" fmla="*/ 1998 h 3555"/>
              <a:gd name="T12" fmla="*/ 1504 w 3573"/>
              <a:gd name="T13" fmla="*/ 1102 h 3555"/>
              <a:gd name="T14" fmla="*/ 1575 w 3573"/>
              <a:gd name="T15" fmla="*/ 1031 h 3555"/>
              <a:gd name="T16" fmla="*/ 1718 w 3573"/>
              <a:gd name="T17" fmla="*/ 1031 h 3555"/>
              <a:gd name="T18" fmla="*/ 1789 w 3573"/>
              <a:gd name="T19" fmla="*/ 1102 h 3555"/>
              <a:gd name="T20" fmla="*/ 1789 w 3573"/>
              <a:gd name="T21" fmla="*/ 1784 h 3555"/>
              <a:gd name="T22" fmla="*/ 2469 w 3573"/>
              <a:gd name="T23" fmla="*/ 1784 h 3555"/>
              <a:gd name="T24" fmla="*/ 2540 w 3573"/>
              <a:gd name="T25" fmla="*/ 1856 h 3555"/>
              <a:gd name="T26" fmla="*/ 2540 w 3573"/>
              <a:gd name="T27" fmla="*/ 1856 h 3555"/>
              <a:gd name="T28" fmla="*/ 3573 w 3573"/>
              <a:gd name="T29" fmla="*/ 534 h 3555"/>
              <a:gd name="T30" fmla="*/ 3573 w 3573"/>
              <a:gd name="T31" fmla="*/ 534 h 3555"/>
              <a:gd name="T32" fmla="*/ 3368 w 3573"/>
              <a:gd name="T33" fmla="*/ 953 h 3555"/>
              <a:gd name="T34" fmla="*/ 3051 w 3573"/>
              <a:gd name="T35" fmla="*/ 524 h 3555"/>
              <a:gd name="T36" fmla="*/ 2622 w 3573"/>
              <a:gd name="T37" fmla="*/ 206 h 3555"/>
              <a:gd name="T38" fmla="*/ 3041 w 3573"/>
              <a:gd name="T39" fmla="*/ 3 h 3555"/>
              <a:gd name="T40" fmla="*/ 3573 w 3573"/>
              <a:gd name="T41" fmla="*/ 534 h 3555"/>
              <a:gd name="T42" fmla="*/ 3573 w 3573"/>
              <a:gd name="T43" fmla="*/ 534 h 3555"/>
              <a:gd name="T44" fmla="*/ 209 w 3573"/>
              <a:gd name="T45" fmla="*/ 953 h 3555"/>
              <a:gd name="T46" fmla="*/ 209 w 3573"/>
              <a:gd name="T47" fmla="*/ 953 h 3555"/>
              <a:gd name="T48" fmla="*/ 0 w 3573"/>
              <a:gd name="T49" fmla="*/ 531 h 3555"/>
              <a:gd name="T50" fmla="*/ 532 w 3573"/>
              <a:gd name="T51" fmla="*/ 0 h 3555"/>
              <a:gd name="T52" fmla="*/ 954 w 3573"/>
              <a:gd name="T53" fmla="*/ 208 h 3555"/>
              <a:gd name="T54" fmla="*/ 209 w 3573"/>
              <a:gd name="T55" fmla="*/ 953 h 3555"/>
              <a:gd name="T56" fmla="*/ 209 w 3573"/>
              <a:gd name="T57" fmla="*/ 953 h 3555"/>
              <a:gd name="T58" fmla="*/ 571 w 3573"/>
              <a:gd name="T59" fmla="*/ 1787 h 3555"/>
              <a:gd name="T60" fmla="*/ 571 w 3573"/>
              <a:gd name="T61" fmla="*/ 1787 h 3555"/>
              <a:gd name="T62" fmla="*/ 1788 w 3573"/>
              <a:gd name="T63" fmla="*/ 570 h 3555"/>
              <a:gd name="T64" fmla="*/ 1788 w 3573"/>
              <a:gd name="T65" fmla="*/ 570 h 3555"/>
              <a:gd name="T66" fmla="*/ 2648 w 3573"/>
              <a:gd name="T67" fmla="*/ 927 h 3555"/>
              <a:gd name="T68" fmla="*/ 3004 w 3573"/>
              <a:gd name="T69" fmla="*/ 1787 h 3555"/>
              <a:gd name="T70" fmla="*/ 1788 w 3573"/>
              <a:gd name="T71" fmla="*/ 3003 h 3555"/>
              <a:gd name="T72" fmla="*/ 571 w 3573"/>
              <a:gd name="T73" fmla="*/ 1787 h 3555"/>
              <a:gd name="T74" fmla="*/ 571 w 3573"/>
              <a:gd name="T75" fmla="*/ 1787 h 3555"/>
              <a:gd name="T76" fmla="*/ 3361 w 3573"/>
              <a:gd name="T77" fmla="*/ 1787 h 3555"/>
              <a:gd name="T78" fmla="*/ 3361 w 3573"/>
              <a:gd name="T79" fmla="*/ 1787 h 3555"/>
              <a:gd name="T80" fmla="*/ 1788 w 3573"/>
              <a:gd name="T81" fmla="*/ 214 h 3555"/>
              <a:gd name="T82" fmla="*/ 215 w 3573"/>
              <a:gd name="T83" fmla="*/ 1787 h 3555"/>
              <a:gd name="T84" fmla="*/ 677 w 3573"/>
              <a:gd name="T85" fmla="*/ 2900 h 3555"/>
              <a:gd name="T86" fmla="*/ 541 w 3573"/>
              <a:gd name="T87" fmla="*/ 3502 h 3555"/>
              <a:gd name="T88" fmla="*/ 586 w 3573"/>
              <a:gd name="T89" fmla="*/ 3534 h 3555"/>
              <a:gd name="T90" fmla="*/ 1115 w 3573"/>
              <a:gd name="T91" fmla="*/ 3208 h 3555"/>
              <a:gd name="T92" fmla="*/ 1788 w 3573"/>
              <a:gd name="T93" fmla="*/ 3360 h 3555"/>
              <a:gd name="T94" fmla="*/ 2460 w 3573"/>
              <a:gd name="T95" fmla="*/ 3209 h 3555"/>
              <a:gd name="T96" fmla="*/ 2989 w 3573"/>
              <a:gd name="T97" fmla="*/ 3534 h 3555"/>
              <a:gd name="T98" fmla="*/ 3034 w 3573"/>
              <a:gd name="T99" fmla="*/ 3502 h 3555"/>
              <a:gd name="T100" fmla="*/ 2897 w 3573"/>
              <a:gd name="T101" fmla="*/ 2901 h 3555"/>
              <a:gd name="T102" fmla="*/ 3361 w 3573"/>
              <a:gd name="T103" fmla="*/ 1787 h 3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73" h="3555">
                <a:moveTo>
                  <a:pt x="2540" y="1856"/>
                </a:moveTo>
                <a:lnTo>
                  <a:pt x="2540" y="1856"/>
                </a:lnTo>
                <a:lnTo>
                  <a:pt x="2540" y="1998"/>
                </a:lnTo>
                <a:cubicBezTo>
                  <a:pt x="2540" y="2037"/>
                  <a:pt x="2508" y="2069"/>
                  <a:pt x="2469" y="2069"/>
                </a:cubicBezTo>
                <a:lnTo>
                  <a:pt x="1575" y="2069"/>
                </a:lnTo>
                <a:cubicBezTo>
                  <a:pt x="1536" y="2069"/>
                  <a:pt x="1504" y="2037"/>
                  <a:pt x="1504" y="1998"/>
                </a:cubicBezTo>
                <a:lnTo>
                  <a:pt x="1504" y="1102"/>
                </a:lnTo>
                <a:cubicBezTo>
                  <a:pt x="1504" y="1063"/>
                  <a:pt x="1536" y="1031"/>
                  <a:pt x="1575" y="1031"/>
                </a:cubicBezTo>
                <a:lnTo>
                  <a:pt x="1718" y="1031"/>
                </a:lnTo>
                <a:cubicBezTo>
                  <a:pt x="1757" y="1031"/>
                  <a:pt x="1789" y="1063"/>
                  <a:pt x="1789" y="1102"/>
                </a:cubicBezTo>
                <a:lnTo>
                  <a:pt x="1789" y="1784"/>
                </a:lnTo>
                <a:lnTo>
                  <a:pt x="2469" y="1784"/>
                </a:lnTo>
                <a:cubicBezTo>
                  <a:pt x="2508" y="1784"/>
                  <a:pt x="2540" y="1817"/>
                  <a:pt x="2540" y="1856"/>
                </a:cubicBezTo>
                <a:lnTo>
                  <a:pt x="2540" y="1856"/>
                </a:lnTo>
                <a:close/>
                <a:moveTo>
                  <a:pt x="3573" y="534"/>
                </a:moveTo>
                <a:lnTo>
                  <a:pt x="3573" y="534"/>
                </a:lnTo>
                <a:cubicBezTo>
                  <a:pt x="3573" y="704"/>
                  <a:pt x="3493" y="855"/>
                  <a:pt x="3368" y="953"/>
                </a:cubicBezTo>
                <a:cubicBezTo>
                  <a:pt x="3286" y="797"/>
                  <a:pt x="3179" y="652"/>
                  <a:pt x="3051" y="524"/>
                </a:cubicBezTo>
                <a:cubicBezTo>
                  <a:pt x="2923" y="395"/>
                  <a:pt x="2778" y="289"/>
                  <a:pt x="2622" y="206"/>
                </a:cubicBezTo>
                <a:cubicBezTo>
                  <a:pt x="2719" y="82"/>
                  <a:pt x="2871" y="3"/>
                  <a:pt x="3041" y="3"/>
                </a:cubicBezTo>
                <a:cubicBezTo>
                  <a:pt x="3335" y="2"/>
                  <a:pt x="3573" y="240"/>
                  <a:pt x="3573" y="534"/>
                </a:cubicBezTo>
                <a:lnTo>
                  <a:pt x="3573" y="534"/>
                </a:lnTo>
                <a:close/>
                <a:moveTo>
                  <a:pt x="209" y="953"/>
                </a:moveTo>
                <a:lnTo>
                  <a:pt x="209" y="953"/>
                </a:lnTo>
                <a:cubicBezTo>
                  <a:pt x="82" y="856"/>
                  <a:pt x="0" y="703"/>
                  <a:pt x="0" y="531"/>
                </a:cubicBezTo>
                <a:cubicBezTo>
                  <a:pt x="0" y="237"/>
                  <a:pt x="238" y="0"/>
                  <a:pt x="532" y="0"/>
                </a:cubicBezTo>
                <a:cubicBezTo>
                  <a:pt x="704" y="0"/>
                  <a:pt x="857" y="81"/>
                  <a:pt x="954" y="208"/>
                </a:cubicBezTo>
                <a:cubicBezTo>
                  <a:pt x="637" y="376"/>
                  <a:pt x="377" y="636"/>
                  <a:pt x="209" y="953"/>
                </a:cubicBezTo>
                <a:lnTo>
                  <a:pt x="209" y="953"/>
                </a:lnTo>
                <a:close/>
                <a:moveTo>
                  <a:pt x="571" y="1787"/>
                </a:moveTo>
                <a:lnTo>
                  <a:pt x="571" y="1787"/>
                </a:lnTo>
                <a:cubicBezTo>
                  <a:pt x="571" y="1116"/>
                  <a:pt x="1117" y="570"/>
                  <a:pt x="1788" y="570"/>
                </a:cubicBezTo>
                <a:lnTo>
                  <a:pt x="1788" y="570"/>
                </a:lnTo>
                <a:cubicBezTo>
                  <a:pt x="2113" y="570"/>
                  <a:pt x="2418" y="697"/>
                  <a:pt x="2648" y="927"/>
                </a:cubicBezTo>
                <a:cubicBezTo>
                  <a:pt x="2878" y="1156"/>
                  <a:pt x="3004" y="1462"/>
                  <a:pt x="3004" y="1787"/>
                </a:cubicBezTo>
                <a:cubicBezTo>
                  <a:pt x="3004" y="2458"/>
                  <a:pt x="2459" y="3003"/>
                  <a:pt x="1788" y="3003"/>
                </a:cubicBezTo>
                <a:cubicBezTo>
                  <a:pt x="1117" y="3003"/>
                  <a:pt x="571" y="2458"/>
                  <a:pt x="571" y="1787"/>
                </a:cubicBezTo>
                <a:lnTo>
                  <a:pt x="571" y="1787"/>
                </a:lnTo>
                <a:close/>
                <a:moveTo>
                  <a:pt x="3361" y="1787"/>
                </a:moveTo>
                <a:lnTo>
                  <a:pt x="3361" y="1787"/>
                </a:lnTo>
                <a:cubicBezTo>
                  <a:pt x="3361" y="918"/>
                  <a:pt x="2656" y="214"/>
                  <a:pt x="1788" y="214"/>
                </a:cubicBezTo>
                <a:cubicBezTo>
                  <a:pt x="919" y="214"/>
                  <a:pt x="215" y="918"/>
                  <a:pt x="215" y="1787"/>
                </a:cubicBezTo>
                <a:cubicBezTo>
                  <a:pt x="215" y="2222"/>
                  <a:pt x="392" y="2615"/>
                  <a:pt x="677" y="2900"/>
                </a:cubicBezTo>
                <a:lnTo>
                  <a:pt x="541" y="3502"/>
                </a:lnTo>
                <a:cubicBezTo>
                  <a:pt x="532" y="3540"/>
                  <a:pt x="552" y="3555"/>
                  <a:pt x="586" y="3534"/>
                </a:cubicBezTo>
                <a:lnTo>
                  <a:pt x="1115" y="3208"/>
                </a:lnTo>
                <a:cubicBezTo>
                  <a:pt x="1319" y="3305"/>
                  <a:pt x="1547" y="3360"/>
                  <a:pt x="1788" y="3360"/>
                </a:cubicBezTo>
                <a:cubicBezTo>
                  <a:pt x="2028" y="3360"/>
                  <a:pt x="2256" y="3305"/>
                  <a:pt x="2460" y="3209"/>
                </a:cubicBezTo>
                <a:lnTo>
                  <a:pt x="2989" y="3534"/>
                </a:lnTo>
                <a:cubicBezTo>
                  <a:pt x="3022" y="3555"/>
                  <a:pt x="3042" y="3540"/>
                  <a:pt x="3034" y="3502"/>
                </a:cubicBezTo>
                <a:lnTo>
                  <a:pt x="2897" y="2901"/>
                </a:lnTo>
                <a:cubicBezTo>
                  <a:pt x="3183" y="2616"/>
                  <a:pt x="3361" y="2222"/>
                  <a:pt x="3361" y="1787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1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89760" y="782621"/>
            <a:ext cx="8412480" cy="757255"/>
          </a:xfrm>
        </p:spPr>
        <p:txBody>
          <a:bodyPr/>
          <a:lstStyle/>
          <a:p>
            <a:pPr lvl="0"/>
            <a:r>
              <a:rPr lang="en-US" dirty="0"/>
              <a:t>Icons can be used within </a:t>
            </a:r>
            <a:r>
              <a:rPr lang="en-US" dirty="0" err="1"/>
              <a:t>infographics</a:t>
            </a:r>
            <a:r>
              <a:rPr lang="en-US" dirty="0"/>
              <a:t>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</a:p>
        </p:txBody>
      </p:sp>
      <p:sp>
        <p:nvSpPr>
          <p:cNvPr id="153" name="Freeform 181"/>
          <p:cNvSpPr>
            <a:spLocks noChangeAspect="1"/>
          </p:cNvSpPr>
          <p:nvPr/>
        </p:nvSpPr>
        <p:spPr bwMode="auto">
          <a:xfrm>
            <a:off x="6328171" y="1738308"/>
            <a:ext cx="306651" cy="301752"/>
          </a:xfrm>
          <a:custGeom>
            <a:avLst/>
            <a:gdLst>
              <a:gd name="T0" fmla="*/ 139 w 147"/>
              <a:gd name="T1" fmla="*/ 44 h 144"/>
              <a:gd name="T2" fmla="*/ 75 w 147"/>
              <a:gd name="T3" fmla="*/ 135 h 144"/>
              <a:gd name="T4" fmla="*/ 45 w 147"/>
              <a:gd name="T5" fmla="*/ 123 h 144"/>
              <a:gd name="T6" fmla="*/ 22 w 147"/>
              <a:gd name="T7" fmla="*/ 51 h 144"/>
              <a:gd name="T8" fmla="*/ 6 w 147"/>
              <a:gd name="T9" fmla="*/ 56 h 144"/>
              <a:gd name="T10" fmla="*/ 0 w 147"/>
              <a:gd name="T11" fmla="*/ 48 h 144"/>
              <a:gd name="T12" fmla="*/ 42 w 147"/>
              <a:gd name="T13" fmla="*/ 16 h 144"/>
              <a:gd name="T14" fmla="*/ 66 w 147"/>
              <a:gd name="T15" fmla="*/ 65 h 144"/>
              <a:gd name="T16" fmla="*/ 77 w 147"/>
              <a:gd name="T17" fmla="*/ 93 h 144"/>
              <a:gd name="T18" fmla="*/ 97 w 147"/>
              <a:gd name="T19" fmla="*/ 67 h 144"/>
              <a:gd name="T20" fmla="*/ 80 w 147"/>
              <a:gd name="T21" fmla="*/ 48 h 144"/>
              <a:gd name="T22" fmla="*/ 139 w 147"/>
              <a:gd name="T23" fmla="*/ 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7" h="144">
                <a:moveTo>
                  <a:pt x="139" y="44"/>
                </a:moveTo>
                <a:cubicBezTo>
                  <a:pt x="131" y="89"/>
                  <a:pt x="88" y="127"/>
                  <a:pt x="75" y="135"/>
                </a:cubicBezTo>
                <a:cubicBezTo>
                  <a:pt x="62" y="144"/>
                  <a:pt x="50" y="132"/>
                  <a:pt x="45" y="123"/>
                </a:cubicBezTo>
                <a:cubicBezTo>
                  <a:pt x="40" y="112"/>
                  <a:pt x="25" y="56"/>
                  <a:pt x="22" y="51"/>
                </a:cubicBezTo>
                <a:cubicBezTo>
                  <a:pt x="18" y="47"/>
                  <a:pt x="6" y="56"/>
                  <a:pt x="6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24" y="19"/>
                  <a:pt x="42" y="16"/>
                </a:cubicBezTo>
                <a:cubicBezTo>
                  <a:pt x="61" y="12"/>
                  <a:pt x="61" y="46"/>
                  <a:pt x="66" y="65"/>
                </a:cubicBezTo>
                <a:cubicBezTo>
                  <a:pt x="70" y="83"/>
                  <a:pt x="73" y="93"/>
                  <a:pt x="77" y="93"/>
                </a:cubicBezTo>
                <a:cubicBezTo>
                  <a:pt x="81" y="93"/>
                  <a:pt x="88" y="83"/>
                  <a:pt x="97" y="67"/>
                </a:cubicBezTo>
                <a:cubicBezTo>
                  <a:pt x="105" y="52"/>
                  <a:pt x="96" y="38"/>
                  <a:pt x="80" y="48"/>
                </a:cubicBezTo>
                <a:cubicBezTo>
                  <a:pt x="87" y="9"/>
                  <a:pt x="147" y="0"/>
                  <a:pt x="139" y="44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182"/>
          <p:cNvSpPr>
            <a:spLocks noChangeAspect="1" noEditPoints="1"/>
          </p:cNvSpPr>
          <p:nvPr/>
        </p:nvSpPr>
        <p:spPr bwMode="auto">
          <a:xfrm>
            <a:off x="6785570" y="1837717"/>
            <a:ext cx="301752" cy="133546"/>
          </a:xfrm>
          <a:custGeom>
            <a:avLst/>
            <a:gdLst>
              <a:gd name="T0" fmla="*/ 30 w 139"/>
              <a:gd name="T1" fmla="*/ 61 h 61"/>
              <a:gd name="T2" fmla="*/ 0 w 139"/>
              <a:gd name="T3" fmla="*/ 31 h 61"/>
              <a:gd name="T4" fmla="*/ 30 w 139"/>
              <a:gd name="T5" fmla="*/ 0 h 61"/>
              <a:gd name="T6" fmla="*/ 60 w 139"/>
              <a:gd name="T7" fmla="*/ 31 h 61"/>
              <a:gd name="T8" fmla="*/ 30 w 139"/>
              <a:gd name="T9" fmla="*/ 61 h 61"/>
              <a:gd name="T10" fmla="*/ 109 w 139"/>
              <a:gd name="T11" fmla="*/ 61 h 61"/>
              <a:gd name="T12" fmla="*/ 78 w 139"/>
              <a:gd name="T13" fmla="*/ 31 h 61"/>
              <a:gd name="T14" fmla="*/ 109 w 139"/>
              <a:gd name="T15" fmla="*/ 0 h 61"/>
              <a:gd name="T16" fmla="*/ 139 w 139"/>
              <a:gd name="T17" fmla="*/ 31 h 61"/>
              <a:gd name="T18" fmla="*/ 109 w 139"/>
              <a:gd name="T19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61">
                <a:moveTo>
                  <a:pt x="30" y="61"/>
                </a:moveTo>
                <a:cubicBezTo>
                  <a:pt x="13" y="61"/>
                  <a:pt x="0" y="48"/>
                  <a:pt x="0" y="31"/>
                </a:cubicBezTo>
                <a:cubicBezTo>
                  <a:pt x="0" y="13"/>
                  <a:pt x="13" y="0"/>
                  <a:pt x="30" y="0"/>
                </a:cubicBezTo>
                <a:cubicBezTo>
                  <a:pt x="47" y="0"/>
                  <a:pt x="60" y="13"/>
                  <a:pt x="60" y="31"/>
                </a:cubicBezTo>
                <a:cubicBezTo>
                  <a:pt x="60" y="48"/>
                  <a:pt x="47" y="61"/>
                  <a:pt x="30" y="61"/>
                </a:cubicBezTo>
                <a:close/>
                <a:moveTo>
                  <a:pt x="109" y="61"/>
                </a:moveTo>
                <a:cubicBezTo>
                  <a:pt x="92" y="61"/>
                  <a:pt x="78" y="48"/>
                  <a:pt x="78" y="31"/>
                </a:cubicBezTo>
                <a:cubicBezTo>
                  <a:pt x="78" y="13"/>
                  <a:pt x="92" y="0"/>
                  <a:pt x="109" y="0"/>
                </a:cubicBezTo>
                <a:cubicBezTo>
                  <a:pt x="125" y="0"/>
                  <a:pt x="139" y="13"/>
                  <a:pt x="139" y="31"/>
                </a:cubicBezTo>
                <a:cubicBezTo>
                  <a:pt x="139" y="48"/>
                  <a:pt x="125" y="61"/>
                  <a:pt x="109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84"/>
          <p:cNvSpPr>
            <a:spLocks noChangeAspect="1"/>
          </p:cNvSpPr>
          <p:nvPr/>
        </p:nvSpPr>
        <p:spPr bwMode="auto">
          <a:xfrm>
            <a:off x="7760776" y="1738308"/>
            <a:ext cx="168656" cy="301752"/>
          </a:xfrm>
          <a:custGeom>
            <a:avLst/>
            <a:gdLst>
              <a:gd name="T0" fmla="*/ 78 w 78"/>
              <a:gd name="T1" fmla="*/ 24 h 139"/>
              <a:gd name="T2" fmla="*/ 56 w 78"/>
              <a:gd name="T3" fmla="*/ 24 h 139"/>
              <a:gd name="T4" fmla="*/ 50 w 78"/>
              <a:gd name="T5" fmla="*/ 32 h 139"/>
              <a:gd name="T6" fmla="*/ 50 w 78"/>
              <a:gd name="T7" fmla="*/ 48 h 139"/>
              <a:gd name="T8" fmla="*/ 78 w 78"/>
              <a:gd name="T9" fmla="*/ 48 h 139"/>
              <a:gd name="T10" fmla="*/ 78 w 78"/>
              <a:gd name="T11" fmla="*/ 71 h 139"/>
              <a:gd name="T12" fmla="*/ 50 w 78"/>
              <a:gd name="T13" fmla="*/ 71 h 139"/>
              <a:gd name="T14" fmla="*/ 50 w 78"/>
              <a:gd name="T15" fmla="*/ 139 h 139"/>
              <a:gd name="T16" fmla="*/ 24 w 78"/>
              <a:gd name="T17" fmla="*/ 139 h 139"/>
              <a:gd name="T18" fmla="*/ 24 w 78"/>
              <a:gd name="T19" fmla="*/ 71 h 139"/>
              <a:gd name="T20" fmla="*/ 0 w 78"/>
              <a:gd name="T21" fmla="*/ 71 h 139"/>
              <a:gd name="T22" fmla="*/ 0 w 78"/>
              <a:gd name="T23" fmla="*/ 48 h 139"/>
              <a:gd name="T24" fmla="*/ 24 w 78"/>
              <a:gd name="T25" fmla="*/ 48 h 139"/>
              <a:gd name="T26" fmla="*/ 24 w 78"/>
              <a:gd name="T27" fmla="*/ 35 h 139"/>
              <a:gd name="T28" fmla="*/ 56 w 78"/>
              <a:gd name="T29" fmla="*/ 0 h 139"/>
              <a:gd name="T30" fmla="*/ 78 w 78"/>
              <a:gd name="T31" fmla="*/ 0 h 139"/>
              <a:gd name="T32" fmla="*/ 78 w 78"/>
              <a:gd name="T33" fmla="*/ 24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" h="139">
                <a:moveTo>
                  <a:pt x="78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3" y="24"/>
                  <a:pt x="50" y="28"/>
                  <a:pt x="50" y="32"/>
                </a:cubicBezTo>
                <a:cubicBezTo>
                  <a:pt x="50" y="48"/>
                  <a:pt x="50" y="48"/>
                  <a:pt x="50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78" y="71"/>
                  <a:pt x="78" y="71"/>
                  <a:pt x="78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139"/>
                  <a:pt x="50" y="139"/>
                  <a:pt x="50" y="139"/>
                </a:cubicBezTo>
                <a:cubicBezTo>
                  <a:pt x="24" y="139"/>
                  <a:pt x="24" y="139"/>
                  <a:pt x="24" y="139"/>
                </a:cubicBezTo>
                <a:cubicBezTo>
                  <a:pt x="24" y="71"/>
                  <a:pt x="24" y="71"/>
                  <a:pt x="24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48"/>
                  <a:pt x="0" y="48"/>
                  <a:pt x="0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16"/>
                  <a:pt x="37" y="0"/>
                  <a:pt x="56" y="0"/>
                </a:cubicBezTo>
                <a:cubicBezTo>
                  <a:pt x="78" y="0"/>
                  <a:pt x="78" y="0"/>
                  <a:pt x="78" y="0"/>
                </a:cubicBezTo>
                <a:lnTo>
                  <a:pt x="78" y="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85"/>
          <p:cNvSpPr>
            <a:spLocks noChangeAspect="1" noEditPoints="1"/>
          </p:cNvSpPr>
          <p:nvPr/>
        </p:nvSpPr>
        <p:spPr bwMode="auto">
          <a:xfrm>
            <a:off x="8080182" y="1738308"/>
            <a:ext cx="304841" cy="301752"/>
          </a:xfrm>
          <a:custGeom>
            <a:avLst/>
            <a:gdLst>
              <a:gd name="T0" fmla="*/ 8 w 139"/>
              <a:gd name="T1" fmla="*/ 34 h 137"/>
              <a:gd name="T2" fmla="*/ 19 w 139"/>
              <a:gd name="T3" fmla="*/ 59 h 137"/>
              <a:gd name="T4" fmla="*/ 36 w 139"/>
              <a:gd name="T5" fmla="*/ 64 h 137"/>
              <a:gd name="T6" fmla="*/ 39 w 139"/>
              <a:gd name="T7" fmla="*/ 64 h 137"/>
              <a:gd name="T8" fmla="*/ 43 w 139"/>
              <a:gd name="T9" fmla="*/ 79 h 137"/>
              <a:gd name="T10" fmla="*/ 43 w 139"/>
              <a:gd name="T11" fmla="*/ 79 h 137"/>
              <a:gd name="T12" fmla="*/ 0 w 139"/>
              <a:gd name="T13" fmla="*/ 108 h 137"/>
              <a:gd name="T14" fmla="*/ 36 w 139"/>
              <a:gd name="T15" fmla="*/ 137 h 137"/>
              <a:gd name="T16" fmla="*/ 37 w 139"/>
              <a:gd name="T17" fmla="*/ 137 h 137"/>
              <a:gd name="T18" fmla="*/ 38 w 139"/>
              <a:gd name="T19" fmla="*/ 137 h 137"/>
              <a:gd name="T20" fmla="*/ 61 w 139"/>
              <a:gd name="T21" fmla="*/ 132 h 137"/>
              <a:gd name="T22" fmla="*/ 79 w 139"/>
              <a:gd name="T23" fmla="*/ 102 h 137"/>
              <a:gd name="T24" fmla="*/ 63 w 139"/>
              <a:gd name="T25" fmla="*/ 74 h 137"/>
              <a:gd name="T26" fmla="*/ 56 w 139"/>
              <a:gd name="T27" fmla="*/ 64 h 137"/>
              <a:gd name="T28" fmla="*/ 62 w 139"/>
              <a:gd name="T29" fmla="*/ 56 h 137"/>
              <a:gd name="T30" fmla="*/ 72 w 139"/>
              <a:gd name="T31" fmla="*/ 31 h 137"/>
              <a:gd name="T32" fmla="*/ 61 w 139"/>
              <a:gd name="T33" fmla="*/ 8 h 137"/>
              <a:gd name="T34" fmla="*/ 67 w 139"/>
              <a:gd name="T35" fmla="*/ 7 h 137"/>
              <a:gd name="T36" fmla="*/ 79 w 139"/>
              <a:gd name="T37" fmla="*/ 1 h 137"/>
              <a:gd name="T38" fmla="*/ 79 w 139"/>
              <a:gd name="T39" fmla="*/ 0 h 137"/>
              <a:gd name="T40" fmla="*/ 44 w 139"/>
              <a:gd name="T41" fmla="*/ 0 h 137"/>
              <a:gd name="T42" fmla="*/ 8 w 139"/>
              <a:gd name="T43" fmla="*/ 34 h 137"/>
              <a:gd name="T44" fmla="*/ 65 w 139"/>
              <a:gd name="T45" fmla="*/ 104 h 137"/>
              <a:gd name="T46" fmla="*/ 43 w 139"/>
              <a:gd name="T47" fmla="*/ 124 h 137"/>
              <a:gd name="T48" fmla="*/ 16 w 139"/>
              <a:gd name="T49" fmla="*/ 108 h 137"/>
              <a:gd name="T50" fmla="*/ 23 w 139"/>
              <a:gd name="T51" fmla="*/ 93 h 137"/>
              <a:gd name="T52" fmla="*/ 40 w 139"/>
              <a:gd name="T53" fmla="*/ 86 h 137"/>
              <a:gd name="T54" fmla="*/ 43 w 139"/>
              <a:gd name="T55" fmla="*/ 86 h 137"/>
              <a:gd name="T56" fmla="*/ 65 w 139"/>
              <a:gd name="T57" fmla="*/ 104 h 137"/>
              <a:gd name="T58" fmla="*/ 56 w 139"/>
              <a:gd name="T59" fmla="*/ 27 h 137"/>
              <a:gd name="T60" fmla="*/ 46 w 139"/>
              <a:gd name="T61" fmla="*/ 54 h 137"/>
              <a:gd name="T62" fmla="*/ 43 w 139"/>
              <a:gd name="T63" fmla="*/ 55 h 137"/>
              <a:gd name="T64" fmla="*/ 25 w 139"/>
              <a:gd name="T65" fmla="*/ 36 h 137"/>
              <a:gd name="T66" fmla="*/ 25 w 139"/>
              <a:gd name="T67" fmla="*/ 20 h 137"/>
              <a:gd name="T68" fmla="*/ 34 w 139"/>
              <a:gd name="T69" fmla="*/ 11 h 137"/>
              <a:gd name="T70" fmla="*/ 37 w 139"/>
              <a:gd name="T71" fmla="*/ 10 h 137"/>
              <a:gd name="T72" fmla="*/ 56 w 139"/>
              <a:gd name="T73" fmla="*/ 27 h 137"/>
              <a:gd name="T74" fmla="*/ 116 w 139"/>
              <a:gd name="T75" fmla="*/ 54 h 137"/>
              <a:gd name="T76" fmla="*/ 116 w 139"/>
              <a:gd name="T77" fmla="*/ 30 h 137"/>
              <a:gd name="T78" fmla="*/ 101 w 139"/>
              <a:gd name="T79" fmla="*/ 30 h 137"/>
              <a:gd name="T80" fmla="*/ 101 w 139"/>
              <a:gd name="T81" fmla="*/ 54 h 137"/>
              <a:gd name="T82" fmla="*/ 78 w 139"/>
              <a:gd name="T83" fmla="*/ 54 h 137"/>
              <a:gd name="T84" fmla="*/ 78 w 139"/>
              <a:gd name="T85" fmla="*/ 68 h 137"/>
              <a:gd name="T86" fmla="*/ 101 w 139"/>
              <a:gd name="T87" fmla="*/ 68 h 137"/>
              <a:gd name="T88" fmla="*/ 101 w 139"/>
              <a:gd name="T89" fmla="*/ 92 h 137"/>
              <a:gd name="T90" fmla="*/ 116 w 139"/>
              <a:gd name="T91" fmla="*/ 92 h 137"/>
              <a:gd name="T92" fmla="*/ 116 w 139"/>
              <a:gd name="T93" fmla="*/ 68 h 137"/>
              <a:gd name="T94" fmla="*/ 139 w 139"/>
              <a:gd name="T95" fmla="*/ 68 h 137"/>
              <a:gd name="T96" fmla="*/ 139 w 139"/>
              <a:gd name="T97" fmla="*/ 54 h 137"/>
              <a:gd name="T98" fmla="*/ 116 w 139"/>
              <a:gd name="T99" fmla="*/ 5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9" h="137">
                <a:moveTo>
                  <a:pt x="8" y="34"/>
                </a:moveTo>
                <a:cubicBezTo>
                  <a:pt x="8" y="46"/>
                  <a:pt x="12" y="54"/>
                  <a:pt x="19" y="59"/>
                </a:cubicBezTo>
                <a:cubicBezTo>
                  <a:pt x="25" y="63"/>
                  <a:pt x="33" y="64"/>
                  <a:pt x="36" y="64"/>
                </a:cubicBezTo>
                <a:cubicBezTo>
                  <a:pt x="37" y="64"/>
                  <a:pt x="38" y="64"/>
                  <a:pt x="39" y="64"/>
                </a:cubicBezTo>
                <a:cubicBezTo>
                  <a:pt x="39" y="64"/>
                  <a:pt x="37" y="72"/>
                  <a:pt x="43" y="79"/>
                </a:cubicBezTo>
                <a:cubicBezTo>
                  <a:pt x="43" y="79"/>
                  <a:pt x="43" y="79"/>
                  <a:pt x="43" y="79"/>
                </a:cubicBezTo>
                <a:cubicBezTo>
                  <a:pt x="33" y="79"/>
                  <a:pt x="0" y="81"/>
                  <a:pt x="0" y="108"/>
                </a:cubicBezTo>
                <a:cubicBezTo>
                  <a:pt x="0" y="135"/>
                  <a:pt x="30" y="137"/>
                  <a:pt x="36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8" y="137"/>
                  <a:pt x="38" y="137"/>
                </a:cubicBezTo>
                <a:cubicBezTo>
                  <a:pt x="42" y="137"/>
                  <a:pt x="52" y="136"/>
                  <a:pt x="61" y="132"/>
                </a:cubicBezTo>
                <a:cubicBezTo>
                  <a:pt x="73" y="126"/>
                  <a:pt x="79" y="116"/>
                  <a:pt x="79" y="102"/>
                </a:cubicBezTo>
                <a:cubicBezTo>
                  <a:pt x="79" y="88"/>
                  <a:pt x="70" y="80"/>
                  <a:pt x="63" y="74"/>
                </a:cubicBezTo>
                <a:cubicBezTo>
                  <a:pt x="59" y="70"/>
                  <a:pt x="56" y="67"/>
                  <a:pt x="56" y="64"/>
                </a:cubicBezTo>
                <a:cubicBezTo>
                  <a:pt x="56" y="61"/>
                  <a:pt x="58" y="59"/>
                  <a:pt x="62" y="56"/>
                </a:cubicBezTo>
                <a:cubicBezTo>
                  <a:pt x="67" y="51"/>
                  <a:pt x="72" y="44"/>
                  <a:pt x="72" y="31"/>
                </a:cubicBezTo>
                <a:cubicBezTo>
                  <a:pt x="72" y="20"/>
                  <a:pt x="70" y="12"/>
                  <a:pt x="61" y="8"/>
                </a:cubicBezTo>
                <a:cubicBezTo>
                  <a:pt x="62" y="7"/>
                  <a:pt x="66" y="7"/>
                  <a:pt x="67" y="7"/>
                </a:cubicBezTo>
                <a:cubicBezTo>
                  <a:pt x="72" y="6"/>
                  <a:pt x="79" y="5"/>
                  <a:pt x="79" y="1"/>
                </a:cubicBezTo>
                <a:cubicBezTo>
                  <a:pt x="79" y="0"/>
                  <a:pt x="79" y="0"/>
                  <a:pt x="7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8" y="2"/>
                  <a:pt x="8" y="34"/>
                </a:cubicBezTo>
                <a:close/>
                <a:moveTo>
                  <a:pt x="65" y="104"/>
                </a:moveTo>
                <a:cubicBezTo>
                  <a:pt x="66" y="115"/>
                  <a:pt x="57" y="123"/>
                  <a:pt x="43" y="124"/>
                </a:cubicBezTo>
                <a:cubicBezTo>
                  <a:pt x="28" y="125"/>
                  <a:pt x="17" y="119"/>
                  <a:pt x="16" y="108"/>
                </a:cubicBezTo>
                <a:cubicBezTo>
                  <a:pt x="16" y="103"/>
                  <a:pt x="18" y="98"/>
                  <a:pt x="23" y="93"/>
                </a:cubicBezTo>
                <a:cubicBezTo>
                  <a:pt x="27" y="89"/>
                  <a:pt x="33" y="87"/>
                  <a:pt x="40" y="86"/>
                </a:cubicBezTo>
                <a:cubicBezTo>
                  <a:pt x="41" y="86"/>
                  <a:pt x="42" y="86"/>
                  <a:pt x="43" y="86"/>
                </a:cubicBezTo>
                <a:cubicBezTo>
                  <a:pt x="56" y="86"/>
                  <a:pt x="65" y="94"/>
                  <a:pt x="65" y="104"/>
                </a:cubicBezTo>
                <a:close/>
                <a:moveTo>
                  <a:pt x="56" y="27"/>
                </a:moveTo>
                <a:cubicBezTo>
                  <a:pt x="59" y="39"/>
                  <a:pt x="54" y="52"/>
                  <a:pt x="46" y="54"/>
                </a:cubicBezTo>
                <a:cubicBezTo>
                  <a:pt x="45" y="55"/>
                  <a:pt x="44" y="55"/>
                  <a:pt x="43" y="55"/>
                </a:cubicBezTo>
                <a:cubicBezTo>
                  <a:pt x="35" y="55"/>
                  <a:pt x="27" y="47"/>
                  <a:pt x="25" y="36"/>
                </a:cubicBezTo>
                <a:cubicBezTo>
                  <a:pt x="23" y="30"/>
                  <a:pt x="23" y="25"/>
                  <a:pt x="25" y="20"/>
                </a:cubicBezTo>
                <a:cubicBezTo>
                  <a:pt x="27" y="15"/>
                  <a:pt x="30" y="12"/>
                  <a:pt x="34" y="11"/>
                </a:cubicBezTo>
                <a:cubicBezTo>
                  <a:pt x="35" y="10"/>
                  <a:pt x="36" y="10"/>
                  <a:pt x="37" y="10"/>
                </a:cubicBezTo>
                <a:cubicBezTo>
                  <a:pt x="46" y="10"/>
                  <a:pt x="52" y="14"/>
                  <a:pt x="56" y="27"/>
                </a:cubicBezTo>
                <a:close/>
                <a:moveTo>
                  <a:pt x="116" y="54"/>
                </a:moveTo>
                <a:cubicBezTo>
                  <a:pt x="116" y="30"/>
                  <a:pt x="116" y="30"/>
                  <a:pt x="116" y="30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68"/>
                  <a:pt x="78" y="68"/>
                  <a:pt x="78" y="68"/>
                </a:cubicBezTo>
                <a:cubicBezTo>
                  <a:pt x="101" y="68"/>
                  <a:pt x="101" y="68"/>
                  <a:pt x="101" y="68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39" y="68"/>
                  <a:pt x="139" y="68"/>
                  <a:pt x="139" y="68"/>
                </a:cubicBezTo>
                <a:cubicBezTo>
                  <a:pt x="139" y="54"/>
                  <a:pt x="139" y="54"/>
                  <a:pt x="139" y="54"/>
                </a:cubicBezTo>
                <a:lnTo>
                  <a:pt x="116" y="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86"/>
          <p:cNvSpPr>
            <a:spLocks noChangeAspect="1"/>
          </p:cNvSpPr>
          <p:nvPr/>
        </p:nvSpPr>
        <p:spPr bwMode="auto">
          <a:xfrm>
            <a:off x="8535771" y="1738308"/>
            <a:ext cx="238178" cy="301752"/>
          </a:xfrm>
          <a:custGeom>
            <a:avLst/>
            <a:gdLst>
              <a:gd name="T0" fmla="*/ 50 w 125"/>
              <a:gd name="T1" fmla="*/ 106 h 158"/>
              <a:gd name="T2" fmla="*/ 26 w 125"/>
              <a:gd name="T3" fmla="*/ 158 h 158"/>
              <a:gd name="T4" fmla="*/ 38 w 125"/>
              <a:gd name="T5" fmla="*/ 76 h 158"/>
              <a:gd name="T6" fmla="*/ 58 w 125"/>
              <a:gd name="T7" fmla="*/ 38 h 158"/>
              <a:gd name="T8" fmla="*/ 67 w 125"/>
              <a:gd name="T9" fmla="*/ 100 h 158"/>
              <a:gd name="T10" fmla="*/ 90 w 125"/>
              <a:gd name="T11" fmla="*/ 28 h 158"/>
              <a:gd name="T12" fmla="*/ 18 w 125"/>
              <a:gd name="T13" fmla="*/ 67 h 158"/>
              <a:gd name="T14" fmla="*/ 22 w 125"/>
              <a:gd name="T15" fmla="*/ 93 h 158"/>
              <a:gd name="T16" fmla="*/ 0 w 125"/>
              <a:gd name="T17" fmla="*/ 57 h 158"/>
              <a:gd name="T18" fmla="*/ 53 w 125"/>
              <a:gd name="T19" fmla="*/ 4 h 158"/>
              <a:gd name="T20" fmla="*/ 120 w 125"/>
              <a:gd name="T21" fmla="*/ 46 h 158"/>
              <a:gd name="T22" fmla="*/ 71 w 125"/>
              <a:gd name="T23" fmla="*/ 115 h 158"/>
              <a:gd name="T24" fmla="*/ 50 w 125"/>
              <a:gd name="T25" fmla="*/ 10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158">
                <a:moveTo>
                  <a:pt x="50" y="106"/>
                </a:moveTo>
                <a:cubicBezTo>
                  <a:pt x="46" y="127"/>
                  <a:pt x="41" y="147"/>
                  <a:pt x="26" y="158"/>
                </a:cubicBezTo>
                <a:cubicBezTo>
                  <a:pt x="22" y="126"/>
                  <a:pt x="33" y="102"/>
                  <a:pt x="38" y="76"/>
                </a:cubicBezTo>
                <a:cubicBezTo>
                  <a:pt x="29" y="61"/>
                  <a:pt x="39" y="31"/>
                  <a:pt x="58" y="38"/>
                </a:cubicBezTo>
                <a:cubicBezTo>
                  <a:pt x="81" y="47"/>
                  <a:pt x="38" y="94"/>
                  <a:pt x="67" y="100"/>
                </a:cubicBezTo>
                <a:cubicBezTo>
                  <a:pt x="97" y="106"/>
                  <a:pt x="109" y="47"/>
                  <a:pt x="90" y="28"/>
                </a:cubicBezTo>
                <a:cubicBezTo>
                  <a:pt x="63" y="1"/>
                  <a:pt x="12" y="28"/>
                  <a:pt x="18" y="67"/>
                </a:cubicBezTo>
                <a:cubicBezTo>
                  <a:pt x="20" y="77"/>
                  <a:pt x="30" y="79"/>
                  <a:pt x="22" y="93"/>
                </a:cubicBezTo>
                <a:cubicBezTo>
                  <a:pt x="5" y="89"/>
                  <a:pt x="0" y="75"/>
                  <a:pt x="0" y="57"/>
                </a:cubicBezTo>
                <a:cubicBezTo>
                  <a:pt x="1" y="27"/>
                  <a:pt x="27" y="7"/>
                  <a:pt x="53" y="4"/>
                </a:cubicBezTo>
                <a:cubicBezTo>
                  <a:pt x="85" y="0"/>
                  <a:pt x="116" y="16"/>
                  <a:pt x="120" y="46"/>
                </a:cubicBezTo>
                <a:cubicBezTo>
                  <a:pt x="125" y="81"/>
                  <a:pt x="105" y="118"/>
                  <a:pt x="71" y="115"/>
                </a:cubicBezTo>
                <a:cubicBezTo>
                  <a:pt x="61" y="115"/>
                  <a:pt x="57" y="110"/>
                  <a:pt x="50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87"/>
          <p:cNvSpPr>
            <a:spLocks noChangeAspect="1"/>
          </p:cNvSpPr>
          <p:nvPr/>
        </p:nvSpPr>
        <p:spPr bwMode="auto">
          <a:xfrm>
            <a:off x="8924698" y="1738308"/>
            <a:ext cx="181052" cy="301752"/>
          </a:xfrm>
          <a:custGeom>
            <a:avLst/>
            <a:gdLst>
              <a:gd name="T0" fmla="*/ 86 w 86"/>
              <a:gd name="T1" fmla="*/ 135 h 143"/>
              <a:gd name="T2" fmla="*/ 70 w 86"/>
              <a:gd name="T3" fmla="*/ 141 h 143"/>
              <a:gd name="T4" fmla="*/ 54 w 86"/>
              <a:gd name="T5" fmla="*/ 143 h 143"/>
              <a:gd name="T6" fmla="*/ 37 w 86"/>
              <a:gd name="T7" fmla="*/ 140 h 143"/>
              <a:gd name="T8" fmla="*/ 25 w 86"/>
              <a:gd name="T9" fmla="*/ 133 h 143"/>
              <a:gd name="T10" fmla="*/ 17 w 86"/>
              <a:gd name="T11" fmla="*/ 124 h 143"/>
              <a:gd name="T12" fmla="*/ 15 w 86"/>
              <a:gd name="T13" fmla="*/ 109 h 143"/>
              <a:gd name="T14" fmla="*/ 15 w 86"/>
              <a:gd name="T15" fmla="*/ 59 h 143"/>
              <a:gd name="T16" fmla="*/ 0 w 86"/>
              <a:gd name="T17" fmla="*/ 59 h 143"/>
              <a:gd name="T18" fmla="*/ 0 w 86"/>
              <a:gd name="T19" fmla="*/ 39 h 143"/>
              <a:gd name="T20" fmla="*/ 14 w 86"/>
              <a:gd name="T21" fmla="*/ 31 h 143"/>
              <a:gd name="T22" fmla="*/ 23 w 86"/>
              <a:gd name="T23" fmla="*/ 19 h 143"/>
              <a:gd name="T24" fmla="*/ 28 w 86"/>
              <a:gd name="T25" fmla="*/ 0 h 143"/>
              <a:gd name="T26" fmla="*/ 48 w 86"/>
              <a:gd name="T27" fmla="*/ 0 h 143"/>
              <a:gd name="T28" fmla="*/ 48 w 86"/>
              <a:gd name="T29" fmla="*/ 36 h 143"/>
              <a:gd name="T30" fmla="*/ 82 w 86"/>
              <a:gd name="T31" fmla="*/ 36 h 143"/>
              <a:gd name="T32" fmla="*/ 82 w 86"/>
              <a:gd name="T33" fmla="*/ 59 h 143"/>
              <a:gd name="T34" fmla="*/ 48 w 86"/>
              <a:gd name="T35" fmla="*/ 59 h 143"/>
              <a:gd name="T36" fmla="*/ 48 w 86"/>
              <a:gd name="T37" fmla="*/ 95 h 143"/>
              <a:gd name="T38" fmla="*/ 50 w 86"/>
              <a:gd name="T39" fmla="*/ 111 h 143"/>
              <a:gd name="T40" fmla="*/ 54 w 86"/>
              <a:gd name="T41" fmla="*/ 117 h 143"/>
              <a:gd name="T42" fmla="*/ 65 w 86"/>
              <a:gd name="T43" fmla="*/ 120 h 143"/>
              <a:gd name="T44" fmla="*/ 86 w 86"/>
              <a:gd name="T45" fmla="*/ 113 h 143"/>
              <a:gd name="T46" fmla="*/ 86 w 86"/>
              <a:gd name="T47" fmla="*/ 135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6" h="143">
                <a:moveTo>
                  <a:pt x="86" y="135"/>
                </a:moveTo>
                <a:cubicBezTo>
                  <a:pt x="80" y="138"/>
                  <a:pt x="75" y="140"/>
                  <a:pt x="70" y="141"/>
                </a:cubicBezTo>
                <a:cubicBezTo>
                  <a:pt x="65" y="142"/>
                  <a:pt x="60" y="143"/>
                  <a:pt x="54" y="143"/>
                </a:cubicBezTo>
                <a:cubicBezTo>
                  <a:pt x="48" y="143"/>
                  <a:pt x="42" y="142"/>
                  <a:pt x="37" y="140"/>
                </a:cubicBezTo>
                <a:cubicBezTo>
                  <a:pt x="32" y="139"/>
                  <a:pt x="28" y="136"/>
                  <a:pt x="25" y="133"/>
                </a:cubicBezTo>
                <a:cubicBezTo>
                  <a:pt x="21" y="130"/>
                  <a:pt x="19" y="127"/>
                  <a:pt x="17" y="124"/>
                </a:cubicBezTo>
                <a:cubicBezTo>
                  <a:pt x="16" y="120"/>
                  <a:pt x="15" y="115"/>
                  <a:pt x="15" y="109"/>
                </a:cubicBezTo>
                <a:cubicBezTo>
                  <a:pt x="15" y="59"/>
                  <a:pt x="15" y="59"/>
                  <a:pt x="15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39"/>
                  <a:pt x="0" y="39"/>
                  <a:pt x="0" y="39"/>
                </a:cubicBezTo>
                <a:cubicBezTo>
                  <a:pt x="5" y="37"/>
                  <a:pt x="10" y="34"/>
                  <a:pt x="14" y="31"/>
                </a:cubicBezTo>
                <a:cubicBezTo>
                  <a:pt x="18" y="27"/>
                  <a:pt x="21" y="23"/>
                  <a:pt x="23" y="19"/>
                </a:cubicBezTo>
                <a:cubicBezTo>
                  <a:pt x="26" y="14"/>
                  <a:pt x="27" y="8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36"/>
                  <a:pt x="48" y="36"/>
                  <a:pt x="48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59"/>
                  <a:pt x="82" y="59"/>
                  <a:pt x="82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8" y="95"/>
                  <a:pt x="48" y="95"/>
                  <a:pt x="48" y="95"/>
                </a:cubicBezTo>
                <a:cubicBezTo>
                  <a:pt x="48" y="103"/>
                  <a:pt x="49" y="109"/>
                  <a:pt x="50" y="111"/>
                </a:cubicBezTo>
                <a:cubicBezTo>
                  <a:pt x="50" y="113"/>
                  <a:pt x="52" y="115"/>
                  <a:pt x="54" y="117"/>
                </a:cubicBezTo>
                <a:cubicBezTo>
                  <a:pt x="58" y="119"/>
                  <a:pt x="61" y="120"/>
                  <a:pt x="65" y="120"/>
                </a:cubicBezTo>
                <a:cubicBezTo>
                  <a:pt x="72" y="120"/>
                  <a:pt x="79" y="117"/>
                  <a:pt x="86" y="113"/>
                </a:cubicBezTo>
                <a:lnTo>
                  <a:pt x="86" y="1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0" name="Group 159"/>
          <p:cNvGrpSpPr>
            <a:grpSpLocks noChangeAspect="1"/>
          </p:cNvGrpSpPr>
          <p:nvPr/>
        </p:nvGrpSpPr>
        <p:grpSpPr>
          <a:xfrm>
            <a:off x="9256500" y="1738308"/>
            <a:ext cx="304841" cy="301752"/>
            <a:chOff x="7546975" y="2074863"/>
            <a:chExt cx="469900" cy="465138"/>
          </a:xfrm>
          <a:solidFill>
            <a:schemeClr val="accent4"/>
          </a:solidFill>
        </p:grpSpPr>
        <p:sp>
          <p:nvSpPr>
            <p:cNvPr id="161" name="Freeform 188"/>
            <p:cNvSpPr>
              <a:spLocks noEditPoints="1"/>
            </p:cNvSpPr>
            <p:nvPr/>
          </p:nvSpPr>
          <p:spPr bwMode="auto">
            <a:xfrm>
              <a:off x="7546975" y="2074863"/>
              <a:ext cx="107950" cy="465138"/>
            </a:xfrm>
            <a:custGeom>
              <a:avLst/>
              <a:gdLst>
                <a:gd name="T0" fmla="*/ 32 w 32"/>
                <a:gd name="T1" fmla="*/ 15 h 137"/>
                <a:gd name="T2" fmla="*/ 16 w 32"/>
                <a:gd name="T3" fmla="*/ 30 h 137"/>
                <a:gd name="T4" fmla="*/ 0 w 32"/>
                <a:gd name="T5" fmla="*/ 15 h 137"/>
                <a:gd name="T6" fmla="*/ 16 w 32"/>
                <a:gd name="T7" fmla="*/ 0 h 137"/>
                <a:gd name="T8" fmla="*/ 32 w 32"/>
                <a:gd name="T9" fmla="*/ 15 h 137"/>
                <a:gd name="T10" fmla="*/ 1 w 32"/>
                <a:gd name="T11" fmla="*/ 137 h 137"/>
                <a:gd name="T12" fmla="*/ 1 w 32"/>
                <a:gd name="T13" fmla="*/ 41 h 137"/>
                <a:gd name="T14" fmla="*/ 31 w 32"/>
                <a:gd name="T15" fmla="*/ 41 h 137"/>
                <a:gd name="T16" fmla="*/ 31 w 32"/>
                <a:gd name="T17" fmla="*/ 137 h 137"/>
                <a:gd name="T18" fmla="*/ 1 w 32"/>
                <a:gd name="T1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7">
                  <a:moveTo>
                    <a:pt x="32" y="15"/>
                  </a:moveTo>
                  <a:cubicBezTo>
                    <a:pt x="32" y="23"/>
                    <a:pt x="26" y="30"/>
                    <a:pt x="16" y="30"/>
                  </a:cubicBezTo>
                  <a:cubicBezTo>
                    <a:pt x="6" y="30"/>
                    <a:pt x="0" y="23"/>
                    <a:pt x="0" y="15"/>
                  </a:cubicBezTo>
                  <a:cubicBezTo>
                    <a:pt x="0" y="6"/>
                    <a:pt x="6" y="0"/>
                    <a:pt x="16" y="0"/>
                  </a:cubicBezTo>
                  <a:cubicBezTo>
                    <a:pt x="26" y="0"/>
                    <a:pt x="31" y="6"/>
                    <a:pt x="32" y="15"/>
                  </a:cubicBezTo>
                  <a:close/>
                  <a:moveTo>
                    <a:pt x="1" y="137"/>
                  </a:moveTo>
                  <a:cubicBezTo>
                    <a:pt x="1" y="41"/>
                    <a:pt x="1" y="41"/>
                    <a:pt x="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137"/>
                    <a:pt x="31" y="137"/>
                    <a:pt x="31" y="137"/>
                  </a:cubicBezTo>
                  <a:lnTo>
                    <a:pt x="1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9"/>
            <p:cNvSpPr>
              <a:spLocks/>
            </p:cNvSpPr>
            <p:nvPr/>
          </p:nvSpPr>
          <p:spPr bwMode="auto">
            <a:xfrm>
              <a:off x="7708900" y="2208213"/>
              <a:ext cx="307975" cy="331788"/>
            </a:xfrm>
            <a:custGeom>
              <a:avLst/>
              <a:gdLst>
                <a:gd name="T0" fmla="*/ 0 w 91"/>
                <a:gd name="T1" fmla="*/ 33 h 98"/>
                <a:gd name="T2" fmla="*/ 0 w 91"/>
                <a:gd name="T3" fmla="*/ 2 h 98"/>
                <a:gd name="T4" fmla="*/ 26 w 91"/>
                <a:gd name="T5" fmla="*/ 2 h 98"/>
                <a:gd name="T6" fmla="*/ 27 w 91"/>
                <a:gd name="T7" fmla="*/ 16 h 98"/>
                <a:gd name="T8" fmla="*/ 28 w 91"/>
                <a:gd name="T9" fmla="*/ 16 h 98"/>
                <a:gd name="T10" fmla="*/ 57 w 91"/>
                <a:gd name="T11" fmla="*/ 0 h 98"/>
                <a:gd name="T12" fmla="*/ 91 w 91"/>
                <a:gd name="T13" fmla="*/ 42 h 98"/>
                <a:gd name="T14" fmla="*/ 91 w 91"/>
                <a:gd name="T15" fmla="*/ 98 h 98"/>
                <a:gd name="T16" fmla="*/ 62 w 91"/>
                <a:gd name="T17" fmla="*/ 98 h 98"/>
                <a:gd name="T18" fmla="*/ 62 w 91"/>
                <a:gd name="T19" fmla="*/ 45 h 98"/>
                <a:gd name="T20" fmla="*/ 46 w 91"/>
                <a:gd name="T21" fmla="*/ 24 h 98"/>
                <a:gd name="T22" fmla="*/ 31 w 91"/>
                <a:gd name="T23" fmla="*/ 36 h 98"/>
                <a:gd name="T24" fmla="*/ 30 w 91"/>
                <a:gd name="T25" fmla="*/ 43 h 98"/>
                <a:gd name="T26" fmla="*/ 30 w 91"/>
                <a:gd name="T27" fmla="*/ 98 h 98"/>
                <a:gd name="T28" fmla="*/ 0 w 91"/>
                <a:gd name="T29" fmla="*/ 98 h 98"/>
                <a:gd name="T30" fmla="*/ 0 w 91"/>
                <a:gd name="T3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8">
                  <a:moveTo>
                    <a:pt x="0" y="33"/>
                  </a:moveTo>
                  <a:cubicBezTo>
                    <a:pt x="0" y="21"/>
                    <a:pt x="0" y="11"/>
                    <a:pt x="0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1" y="9"/>
                    <a:pt x="41" y="0"/>
                    <a:pt x="57" y="0"/>
                  </a:cubicBezTo>
                  <a:cubicBezTo>
                    <a:pt x="77" y="0"/>
                    <a:pt x="91" y="13"/>
                    <a:pt x="91" y="42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33"/>
                    <a:pt x="57" y="24"/>
                    <a:pt x="46" y="24"/>
                  </a:cubicBezTo>
                  <a:cubicBezTo>
                    <a:pt x="38" y="24"/>
                    <a:pt x="33" y="30"/>
                    <a:pt x="31" y="36"/>
                  </a:cubicBezTo>
                  <a:cubicBezTo>
                    <a:pt x="30" y="37"/>
                    <a:pt x="30" y="40"/>
                    <a:pt x="30" y="43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0" y="98"/>
                    <a:pt x="0" y="98"/>
                    <a:pt x="0" y="98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3" name="Freeform 190"/>
          <p:cNvSpPr>
            <a:spLocks noChangeAspect="1" noEditPoints="1"/>
          </p:cNvSpPr>
          <p:nvPr/>
        </p:nvSpPr>
        <p:spPr bwMode="auto">
          <a:xfrm>
            <a:off x="9712089" y="1749298"/>
            <a:ext cx="300766" cy="301752"/>
          </a:xfrm>
          <a:custGeom>
            <a:avLst/>
            <a:gdLst>
              <a:gd name="T0" fmla="*/ 68 w 143"/>
              <a:gd name="T1" fmla="*/ 51 h 143"/>
              <a:gd name="T2" fmla="*/ 46 w 143"/>
              <a:gd name="T3" fmla="*/ 16 h 143"/>
              <a:gd name="T4" fmla="*/ 12 w 143"/>
              <a:gd name="T5" fmla="*/ 59 h 143"/>
              <a:gd name="T6" fmla="*/ 68 w 143"/>
              <a:gd name="T7" fmla="*/ 51 h 143"/>
              <a:gd name="T8" fmla="*/ 76 w 143"/>
              <a:gd name="T9" fmla="*/ 72 h 143"/>
              <a:gd name="T10" fmla="*/ 78 w 143"/>
              <a:gd name="T11" fmla="*/ 71 h 143"/>
              <a:gd name="T12" fmla="*/ 73 w 143"/>
              <a:gd name="T13" fmla="*/ 61 h 143"/>
              <a:gd name="T14" fmla="*/ 11 w 143"/>
              <a:gd name="T15" fmla="*/ 69 h 143"/>
              <a:gd name="T16" fmla="*/ 11 w 143"/>
              <a:gd name="T17" fmla="*/ 71 h 143"/>
              <a:gd name="T18" fmla="*/ 26 w 143"/>
              <a:gd name="T19" fmla="*/ 112 h 143"/>
              <a:gd name="T20" fmla="*/ 26 w 143"/>
              <a:gd name="T21" fmla="*/ 112 h 143"/>
              <a:gd name="T22" fmla="*/ 76 w 143"/>
              <a:gd name="T23" fmla="*/ 72 h 143"/>
              <a:gd name="T24" fmla="*/ 34 w 143"/>
              <a:gd name="T25" fmla="*/ 119 h 143"/>
              <a:gd name="T26" fmla="*/ 34 w 143"/>
              <a:gd name="T27" fmla="*/ 119 h 143"/>
              <a:gd name="T28" fmla="*/ 33 w 143"/>
              <a:gd name="T29" fmla="*/ 118 h 143"/>
              <a:gd name="T30" fmla="*/ 34 w 143"/>
              <a:gd name="T31" fmla="*/ 119 h 143"/>
              <a:gd name="T32" fmla="*/ 57 w 143"/>
              <a:gd name="T33" fmla="*/ 12 h 143"/>
              <a:gd name="T34" fmla="*/ 57 w 143"/>
              <a:gd name="T35" fmla="*/ 12 h 143"/>
              <a:gd name="T36" fmla="*/ 57 w 143"/>
              <a:gd name="T37" fmla="*/ 12 h 143"/>
              <a:gd name="T38" fmla="*/ 112 w 143"/>
              <a:gd name="T39" fmla="*/ 26 h 143"/>
              <a:gd name="T40" fmla="*/ 72 w 143"/>
              <a:gd name="T41" fmla="*/ 11 h 143"/>
              <a:gd name="T42" fmla="*/ 57 w 143"/>
              <a:gd name="T43" fmla="*/ 12 h 143"/>
              <a:gd name="T44" fmla="*/ 80 w 143"/>
              <a:gd name="T45" fmla="*/ 48 h 143"/>
              <a:gd name="T46" fmla="*/ 112 w 143"/>
              <a:gd name="T47" fmla="*/ 26 h 143"/>
              <a:gd name="T48" fmla="*/ 72 w 143"/>
              <a:gd name="T49" fmla="*/ 143 h 143"/>
              <a:gd name="T50" fmla="*/ 0 w 143"/>
              <a:gd name="T51" fmla="*/ 71 h 143"/>
              <a:gd name="T52" fmla="*/ 72 w 143"/>
              <a:gd name="T53" fmla="*/ 0 h 143"/>
              <a:gd name="T54" fmla="*/ 143 w 143"/>
              <a:gd name="T55" fmla="*/ 71 h 143"/>
              <a:gd name="T56" fmla="*/ 72 w 143"/>
              <a:gd name="T57" fmla="*/ 143 h 143"/>
              <a:gd name="T58" fmla="*/ 82 w 143"/>
              <a:gd name="T59" fmla="*/ 81 h 143"/>
              <a:gd name="T60" fmla="*/ 34 w 143"/>
              <a:gd name="T61" fmla="*/ 119 h 143"/>
              <a:gd name="T62" fmla="*/ 72 w 143"/>
              <a:gd name="T63" fmla="*/ 132 h 143"/>
              <a:gd name="T64" fmla="*/ 95 w 143"/>
              <a:gd name="T65" fmla="*/ 127 h 143"/>
              <a:gd name="T66" fmla="*/ 82 w 143"/>
              <a:gd name="T67" fmla="*/ 81 h 143"/>
              <a:gd name="T68" fmla="*/ 82 w 143"/>
              <a:gd name="T69" fmla="*/ 81 h 143"/>
              <a:gd name="T70" fmla="*/ 85 w 143"/>
              <a:gd name="T71" fmla="*/ 57 h 143"/>
              <a:gd name="T72" fmla="*/ 89 w 143"/>
              <a:gd name="T73" fmla="*/ 66 h 143"/>
              <a:gd name="T74" fmla="*/ 90 w 143"/>
              <a:gd name="T75" fmla="*/ 69 h 143"/>
              <a:gd name="T76" fmla="*/ 132 w 143"/>
              <a:gd name="T77" fmla="*/ 71 h 143"/>
              <a:gd name="T78" fmla="*/ 119 w 143"/>
              <a:gd name="T79" fmla="*/ 33 h 143"/>
              <a:gd name="T80" fmla="*/ 85 w 143"/>
              <a:gd name="T81" fmla="*/ 57 h 143"/>
              <a:gd name="T82" fmla="*/ 94 w 143"/>
              <a:gd name="T83" fmla="*/ 78 h 143"/>
              <a:gd name="T84" fmla="*/ 106 w 143"/>
              <a:gd name="T85" fmla="*/ 122 h 143"/>
              <a:gd name="T86" fmla="*/ 132 w 143"/>
              <a:gd name="T87" fmla="*/ 81 h 143"/>
              <a:gd name="T88" fmla="*/ 94 w 143"/>
              <a:gd name="T89" fmla="*/ 7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3" h="143">
                <a:moveTo>
                  <a:pt x="68" y="51"/>
                </a:moveTo>
                <a:cubicBezTo>
                  <a:pt x="58" y="33"/>
                  <a:pt x="47" y="17"/>
                  <a:pt x="46" y="16"/>
                </a:cubicBezTo>
                <a:cubicBezTo>
                  <a:pt x="29" y="24"/>
                  <a:pt x="16" y="40"/>
                  <a:pt x="12" y="59"/>
                </a:cubicBezTo>
                <a:cubicBezTo>
                  <a:pt x="14" y="59"/>
                  <a:pt x="39" y="59"/>
                  <a:pt x="68" y="51"/>
                </a:cubicBezTo>
                <a:close/>
                <a:moveTo>
                  <a:pt x="76" y="72"/>
                </a:moveTo>
                <a:cubicBezTo>
                  <a:pt x="77" y="72"/>
                  <a:pt x="77" y="71"/>
                  <a:pt x="78" y="71"/>
                </a:cubicBezTo>
                <a:cubicBezTo>
                  <a:pt x="77" y="68"/>
                  <a:pt x="75" y="64"/>
                  <a:pt x="73" y="61"/>
                </a:cubicBezTo>
                <a:cubicBezTo>
                  <a:pt x="42" y="70"/>
                  <a:pt x="12" y="69"/>
                  <a:pt x="11" y="69"/>
                </a:cubicBezTo>
                <a:cubicBezTo>
                  <a:pt x="11" y="70"/>
                  <a:pt x="11" y="71"/>
                  <a:pt x="11" y="71"/>
                </a:cubicBezTo>
                <a:cubicBezTo>
                  <a:pt x="11" y="87"/>
                  <a:pt x="17" y="101"/>
                  <a:pt x="26" y="112"/>
                </a:cubicBezTo>
                <a:cubicBezTo>
                  <a:pt x="26" y="112"/>
                  <a:pt x="26" y="112"/>
                  <a:pt x="26" y="112"/>
                </a:cubicBezTo>
                <a:cubicBezTo>
                  <a:pt x="26" y="112"/>
                  <a:pt x="43" y="82"/>
                  <a:pt x="76" y="72"/>
                </a:cubicBezTo>
                <a:close/>
                <a:moveTo>
                  <a:pt x="34" y="119"/>
                </a:moveTo>
                <a:cubicBezTo>
                  <a:pt x="34" y="119"/>
                  <a:pt x="34" y="119"/>
                  <a:pt x="34" y="119"/>
                </a:cubicBezTo>
                <a:cubicBezTo>
                  <a:pt x="34" y="119"/>
                  <a:pt x="33" y="119"/>
                  <a:pt x="33" y="118"/>
                </a:cubicBezTo>
                <a:cubicBezTo>
                  <a:pt x="34" y="119"/>
                  <a:pt x="34" y="119"/>
                  <a:pt x="34" y="119"/>
                </a:cubicBezTo>
                <a:close/>
                <a:moveTo>
                  <a:pt x="57" y="12"/>
                </a:moveTo>
                <a:cubicBezTo>
                  <a:pt x="57" y="12"/>
                  <a:pt x="57" y="12"/>
                  <a:pt x="57" y="12"/>
                </a:cubicBezTo>
                <a:cubicBezTo>
                  <a:pt x="57" y="12"/>
                  <a:pt x="57" y="12"/>
                  <a:pt x="57" y="12"/>
                </a:cubicBezTo>
                <a:close/>
                <a:moveTo>
                  <a:pt x="112" y="26"/>
                </a:moveTo>
                <a:cubicBezTo>
                  <a:pt x="101" y="16"/>
                  <a:pt x="87" y="11"/>
                  <a:pt x="72" y="11"/>
                </a:cubicBezTo>
                <a:cubicBezTo>
                  <a:pt x="67" y="11"/>
                  <a:pt x="62" y="11"/>
                  <a:pt x="57" y="12"/>
                </a:cubicBezTo>
                <a:cubicBezTo>
                  <a:pt x="58" y="13"/>
                  <a:pt x="70" y="29"/>
                  <a:pt x="80" y="48"/>
                </a:cubicBezTo>
                <a:cubicBezTo>
                  <a:pt x="103" y="39"/>
                  <a:pt x="112" y="26"/>
                  <a:pt x="112" y="26"/>
                </a:cubicBezTo>
                <a:close/>
                <a:moveTo>
                  <a:pt x="72" y="143"/>
                </a:moveTo>
                <a:cubicBezTo>
                  <a:pt x="32" y="143"/>
                  <a:pt x="0" y="111"/>
                  <a:pt x="0" y="71"/>
                </a:cubicBezTo>
                <a:cubicBezTo>
                  <a:pt x="0" y="32"/>
                  <a:pt x="32" y="0"/>
                  <a:pt x="72" y="0"/>
                </a:cubicBezTo>
                <a:cubicBezTo>
                  <a:pt x="111" y="0"/>
                  <a:pt x="143" y="32"/>
                  <a:pt x="143" y="71"/>
                </a:cubicBezTo>
                <a:cubicBezTo>
                  <a:pt x="143" y="111"/>
                  <a:pt x="111" y="143"/>
                  <a:pt x="72" y="143"/>
                </a:cubicBezTo>
                <a:close/>
                <a:moveTo>
                  <a:pt x="82" y="81"/>
                </a:moveTo>
                <a:cubicBezTo>
                  <a:pt x="46" y="94"/>
                  <a:pt x="35" y="119"/>
                  <a:pt x="34" y="119"/>
                </a:cubicBezTo>
                <a:cubicBezTo>
                  <a:pt x="45" y="127"/>
                  <a:pt x="58" y="132"/>
                  <a:pt x="72" y="132"/>
                </a:cubicBezTo>
                <a:cubicBezTo>
                  <a:pt x="80" y="132"/>
                  <a:pt x="88" y="130"/>
                  <a:pt x="95" y="127"/>
                </a:cubicBezTo>
                <a:cubicBezTo>
                  <a:pt x="94" y="122"/>
                  <a:pt x="91" y="103"/>
                  <a:pt x="82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85" y="57"/>
                </a:moveTo>
                <a:cubicBezTo>
                  <a:pt x="86" y="60"/>
                  <a:pt x="87" y="63"/>
                  <a:pt x="89" y="66"/>
                </a:cubicBezTo>
                <a:cubicBezTo>
                  <a:pt x="89" y="67"/>
                  <a:pt x="90" y="68"/>
                  <a:pt x="90" y="69"/>
                </a:cubicBezTo>
                <a:cubicBezTo>
                  <a:pt x="111" y="66"/>
                  <a:pt x="132" y="71"/>
                  <a:pt x="132" y="71"/>
                </a:cubicBezTo>
                <a:cubicBezTo>
                  <a:pt x="132" y="56"/>
                  <a:pt x="127" y="43"/>
                  <a:pt x="119" y="33"/>
                </a:cubicBezTo>
                <a:cubicBezTo>
                  <a:pt x="118" y="33"/>
                  <a:pt x="109" y="47"/>
                  <a:pt x="85" y="57"/>
                </a:cubicBezTo>
                <a:close/>
                <a:moveTo>
                  <a:pt x="94" y="78"/>
                </a:moveTo>
                <a:cubicBezTo>
                  <a:pt x="102" y="100"/>
                  <a:pt x="105" y="118"/>
                  <a:pt x="106" y="122"/>
                </a:cubicBezTo>
                <a:cubicBezTo>
                  <a:pt x="119" y="113"/>
                  <a:pt x="129" y="98"/>
                  <a:pt x="132" y="81"/>
                </a:cubicBezTo>
                <a:cubicBezTo>
                  <a:pt x="130" y="81"/>
                  <a:pt x="113" y="75"/>
                  <a:pt x="94" y="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71"/>
          <p:cNvSpPr>
            <a:spLocks noChangeAspect="1" noEditPoints="1"/>
          </p:cNvSpPr>
          <p:nvPr/>
        </p:nvSpPr>
        <p:spPr bwMode="auto">
          <a:xfrm>
            <a:off x="1886215" y="2350750"/>
            <a:ext cx="399520" cy="301752"/>
          </a:xfrm>
          <a:custGeom>
            <a:avLst/>
            <a:gdLst>
              <a:gd name="T0" fmla="*/ 86 w 155"/>
              <a:gd name="T1" fmla="*/ 43 h 117"/>
              <a:gd name="T2" fmla="*/ 96 w 155"/>
              <a:gd name="T3" fmla="*/ 48 h 117"/>
              <a:gd name="T4" fmla="*/ 112 w 155"/>
              <a:gd name="T5" fmla="*/ 43 h 117"/>
              <a:gd name="T6" fmla="*/ 112 w 155"/>
              <a:gd name="T7" fmla="*/ 34 h 117"/>
              <a:gd name="T8" fmla="*/ 78 w 155"/>
              <a:gd name="T9" fmla="*/ 0 h 117"/>
              <a:gd name="T10" fmla="*/ 43 w 155"/>
              <a:gd name="T11" fmla="*/ 34 h 117"/>
              <a:gd name="T12" fmla="*/ 43 w 155"/>
              <a:gd name="T13" fmla="*/ 83 h 117"/>
              <a:gd name="T14" fmla="*/ 35 w 155"/>
              <a:gd name="T15" fmla="*/ 91 h 117"/>
              <a:gd name="T16" fmla="*/ 27 w 155"/>
              <a:gd name="T17" fmla="*/ 83 h 117"/>
              <a:gd name="T18" fmla="*/ 27 w 155"/>
              <a:gd name="T19" fmla="*/ 62 h 117"/>
              <a:gd name="T20" fmla="*/ 0 w 155"/>
              <a:gd name="T21" fmla="*/ 62 h 117"/>
              <a:gd name="T22" fmla="*/ 0 w 155"/>
              <a:gd name="T23" fmla="*/ 83 h 117"/>
              <a:gd name="T24" fmla="*/ 35 w 155"/>
              <a:gd name="T25" fmla="*/ 117 h 117"/>
              <a:gd name="T26" fmla="*/ 69 w 155"/>
              <a:gd name="T27" fmla="*/ 83 h 117"/>
              <a:gd name="T28" fmla="*/ 69 w 155"/>
              <a:gd name="T29" fmla="*/ 34 h 117"/>
              <a:gd name="T30" fmla="*/ 78 w 155"/>
              <a:gd name="T31" fmla="*/ 26 h 117"/>
              <a:gd name="T32" fmla="*/ 86 w 155"/>
              <a:gd name="T33" fmla="*/ 34 h 117"/>
              <a:gd name="T34" fmla="*/ 86 w 155"/>
              <a:gd name="T35" fmla="*/ 43 h 117"/>
              <a:gd name="T36" fmla="*/ 128 w 155"/>
              <a:gd name="T37" fmla="*/ 62 h 117"/>
              <a:gd name="T38" fmla="*/ 128 w 155"/>
              <a:gd name="T39" fmla="*/ 83 h 117"/>
              <a:gd name="T40" fmla="*/ 120 w 155"/>
              <a:gd name="T41" fmla="*/ 91 h 117"/>
              <a:gd name="T42" fmla="*/ 112 w 155"/>
              <a:gd name="T43" fmla="*/ 83 h 117"/>
              <a:gd name="T44" fmla="*/ 112 w 155"/>
              <a:gd name="T45" fmla="*/ 62 h 117"/>
              <a:gd name="T46" fmla="*/ 96 w 155"/>
              <a:gd name="T47" fmla="*/ 67 h 117"/>
              <a:gd name="T48" fmla="*/ 86 w 155"/>
              <a:gd name="T49" fmla="*/ 62 h 117"/>
              <a:gd name="T50" fmla="*/ 86 w 155"/>
              <a:gd name="T51" fmla="*/ 83 h 117"/>
              <a:gd name="T52" fmla="*/ 120 w 155"/>
              <a:gd name="T53" fmla="*/ 117 h 117"/>
              <a:gd name="T54" fmla="*/ 155 w 155"/>
              <a:gd name="T55" fmla="*/ 83 h 117"/>
              <a:gd name="T56" fmla="*/ 155 w 155"/>
              <a:gd name="T57" fmla="*/ 62 h 117"/>
              <a:gd name="T58" fmla="*/ 128 w 155"/>
              <a:gd name="T59" fmla="*/ 62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117">
                <a:moveTo>
                  <a:pt x="86" y="43"/>
                </a:moveTo>
                <a:cubicBezTo>
                  <a:pt x="96" y="48"/>
                  <a:pt x="96" y="48"/>
                  <a:pt x="96" y="48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12" y="34"/>
                  <a:pt x="112" y="34"/>
                  <a:pt x="112" y="34"/>
                </a:cubicBezTo>
                <a:cubicBezTo>
                  <a:pt x="112" y="15"/>
                  <a:pt x="97" y="0"/>
                  <a:pt x="78" y="0"/>
                </a:cubicBezTo>
                <a:cubicBezTo>
                  <a:pt x="58" y="0"/>
                  <a:pt x="43" y="15"/>
                  <a:pt x="43" y="34"/>
                </a:cubicBezTo>
                <a:cubicBezTo>
                  <a:pt x="43" y="83"/>
                  <a:pt x="43" y="83"/>
                  <a:pt x="43" y="83"/>
                </a:cubicBezTo>
                <a:cubicBezTo>
                  <a:pt x="43" y="87"/>
                  <a:pt x="39" y="91"/>
                  <a:pt x="35" y="91"/>
                </a:cubicBezTo>
                <a:cubicBezTo>
                  <a:pt x="30" y="91"/>
                  <a:pt x="27" y="87"/>
                  <a:pt x="27" y="83"/>
                </a:cubicBezTo>
                <a:cubicBezTo>
                  <a:pt x="27" y="62"/>
                  <a:pt x="27" y="62"/>
                  <a:pt x="27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2"/>
                  <a:pt x="16" y="117"/>
                  <a:pt x="35" y="117"/>
                </a:cubicBezTo>
                <a:cubicBezTo>
                  <a:pt x="54" y="117"/>
                  <a:pt x="69" y="102"/>
                  <a:pt x="69" y="8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0"/>
                  <a:pt x="73" y="26"/>
                  <a:pt x="78" y="26"/>
                </a:cubicBezTo>
                <a:cubicBezTo>
                  <a:pt x="82" y="26"/>
                  <a:pt x="86" y="30"/>
                  <a:pt x="86" y="34"/>
                </a:cubicBezTo>
                <a:lnTo>
                  <a:pt x="86" y="43"/>
                </a:lnTo>
                <a:close/>
                <a:moveTo>
                  <a:pt x="128" y="62"/>
                </a:moveTo>
                <a:cubicBezTo>
                  <a:pt x="128" y="83"/>
                  <a:pt x="128" y="83"/>
                  <a:pt x="128" y="83"/>
                </a:cubicBezTo>
                <a:cubicBezTo>
                  <a:pt x="128" y="87"/>
                  <a:pt x="125" y="91"/>
                  <a:pt x="120" y="91"/>
                </a:cubicBezTo>
                <a:cubicBezTo>
                  <a:pt x="116" y="91"/>
                  <a:pt x="112" y="87"/>
                  <a:pt x="112" y="83"/>
                </a:cubicBezTo>
                <a:cubicBezTo>
                  <a:pt x="112" y="62"/>
                  <a:pt x="112" y="62"/>
                  <a:pt x="112" y="62"/>
                </a:cubicBezTo>
                <a:cubicBezTo>
                  <a:pt x="96" y="67"/>
                  <a:pt x="96" y="67"/>
                  <a:pt x="96" y="67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102"/>
                  <a:pt x="101" y="117"/>
                  <a:pt x="120" y="117"/>
                </a:cubicBezTo>
                <a:cubicBezTo>
                  <a:pt x="139" y="117"/>
                  <a:pt x="155" y="102"/>
                  <a:pt x="155" y="83"/>
                </a:cubicBezTo>
                <a:cubicBezTo>
                  <a:pt x="155" y="62"/>
                  <a:pt x="155" y="62"/>
                  <a:pt x="155" y="62"/>
                </a:cubicBezTo>
                <a:lnTo>
                  <a:pt x="128" y="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72"/>
          <p:cNvSpPr>
            <a:spLocks noChangeAspect="1"/>
          </p:cNvSpPr>
          <p:nvPr/>
        </p:nvSpPr>
        <p:spPr bwMode="auto">
          <a:xfrm>
            <a:off x="2461578" y="2397580"/>
            <a:ext cx="457200" cy="254923"/>
          </a:xfrm>
          <a:custGeom>
            <a:avLst/>
            <a:gdLst>
              <a:gd name="T0" fmla="*/ 61 w 155"/>
              <a:gd name="T1" fmla="*/ 63 h 86"/>
              <a:gd name="T2" fmla="*/ 41 w 155"/>
              <a:gd name="T3" fmla="*/ 72 h 86"/>
              <a:gd name="T4" fmla="*/ 17 w 155"/>
              <a:gd name="T5" fmla="*/ 44 h 86"/>
              <a:gd name="T6" fmla="*/ 42 w 155"/>
              <a:gd name="T7" fmla="*/ 15 h 86"/>
              <a:gd name="T8" fmla="*/ 65 w 155"/>
              <a:gd name="T9" fmla="*/ 37 h 86"/>
              <a:gd name="T10" fmla="*/ 71 w 155"/>
              <a:gd name="T11" fmla="*/ 55 h 86"/>
              <a:gd name="T12" fmla="*/ 118 w 155"/>
              <a:gd name="T13" fmla="*/ 86 h 86"/>
              <a:gd name="T14" fmla="*/ 155 w 155"/>
              <a:gd name="T15" fmla="*/ 62 h 86"/>
              <a:gd name="T16" fmla="*/ 131 w 155"/>
              <a:gd name="T17" fmla="*/ 36 h 86"/>
              <a:gd name="T18" fmla="*/ 120 w 155"/>
              <a:gd name="T19" fmla="*/ 34 h 86"/>
              <a:gd name="T20" fmla="*/ 110 w 155"/>
              <a:gd name="T21" fmla="*/ 23 h 86"/>
              <a:gd name="T22" fmla="*/ 122 w 155"/>
              <a:gd name="T23" fmla="*/ 14 h 86"/>
              <a:gd name="T24" fmla="*/ 136 w 155"/>
              <a:gd name="T25" fmla="*/ 24 h 86"/>
              <a:gd name="T26" fmla="*/ 154 w 155"/>
              <a:gd name="T27" fmla="*/ 22 h 86"/>
              <a:gd name="T28" fmla="*/ 123 w 155"/>
              <a:gd name="T29" fmla="*/ 0 h 86"/>
              <a:gd name="T30" fmla="*/ 92 w 155"/>
              <a:gd name="T31" fmla="*/ 25 h 86"/>
              <a:gd name="T32" fmla="*/ 112 w 155"/>
              <a:gd name="T33" fmla="*/ 49 h 86"/>
              <a:gd name="T34" fmla="*/ 125 w 155"/>
              <a:gd name="T35" fmla="*/ 51 h 86"/>
              <a:gd name="T36" fmla="*/ 137 w 155"/>
              <a:gd name="T37" fmla="*/ 63 h 86"/>
              <a:gd name="T38" fmla="*/ 118 w 155"/>
              <a:gd name="T39" fmla="*/ 72 h 86"/>
              <a:gd name="T40" fmla="*/ 87 w 155"/>
              <a:gd name="T41" fmla="*/ 49 h 86"/>
              <a:gd name="T42" fmla="*/ 81 w 155"/>
              <a:gd name="T43" fmla="*/ 31 h 86"/>
              <a:gd name="T44" fmla="*/ 41 w 155"/>
              <a:gd name="T45" fmla="*/ 0 h 86"/>
              <a:gd name="T46" fmla="*/ 0 w 155"/>
              <a:gd name="T47" fmla="*/ 44 h 86"/>
              <a:gd name="T48" fmla="*/ 40 w 155"/>
              <a:gd name="T49" fmla="*/ 86 h 86"/>
              <a:gd name="T50" fmla="*/ 66 w 155"/>
              <a:gd name="T51" fmla="*/ 78 h 86"/>
              <a:gd name="T52" fmla="*/ 61 w 155"/>
              <a:gd name="T53" fmla="*/ 6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5" h="86">
                <a:moveTo>
                  <a:pt x="61" y="63"/>
                </a:moveTo>
                <a:cubicBezTo>
                  <a:pt x="58" y="66"/>
                  <a:pt x="51" y="72"/>
                  <a:pt x="41" y="72"/>
                </a:cubicBezTo>
                <a:cubicBezTo>
                  <a:pt x="29" y="72"/>
                  <a:pt x="17" y="61"/>
                  <a:pt x="17" y="44"/>
                </a:cubicBezTo>
                <a:cubicBezTo>
                  <a:pt x="17" y="22"/>
                  <a:pt x="31" y="15"/>
                  <a:pt x="42" y="15"/>
                </a:cubicBezTo>
                <a:cubicBezTo>
                  <a:pt x="57" y="15"/>
                  <a:pt x="61" y="24"/>
                  <a:pt x="65" y="37"/>
                </a:cubicBezTo>
                <a:cubicBezTo>
                  <a:pt x="71" y="55"/>
                  <a:pt x="71" y="55"/>
                  <a:pt x="71" y="55"/>
                </a:cubicBezTo>
                <a:cubicBezTo>
                  <a:pt x="77" y="72"/>
                  <a:pt x="87" y="86"/>
                  <a:pt x="118" y="86"/>
                </a:cubicBezTo>
                <a:cubicBezTo>
                  <a:pt x="140" y="86"/>
                  <a:pt x="155" y="79"/>
                  <a:pt x="155" y="62"/>
                </a:cubicBezTo>
                <a:cubicBezTo>
                  <a:pt x="155" y="47"/>
                  <a:pt x="147" y="40"/>
                  <a:pt x="131" y="36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2" y="32"/>
                  <a:pt x="110" y="29"/>
                  <a:pt x="110" y="23"/>
                </a:cubicBezTo>
                <a:cubicBezTo>
                  <a:pt x="110" y="17"/>
                  <a:pt x="115" y="14"/>
                  <a:pt x="122" y="14"/>
                </a:cubicBezTo>
                <a:cubicBezTo>
                  <a:pt x="131" y="14"/>
                  <a:pt x="136" y="17"/>
                  <a:pt x="136" y="24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3" y="6"/>
                  <a:pt x="142" y="0"/>
                  <a:pt x="123" y="0"/>
                </a:cubicBezTo>
                <a:cubicBezTo>
                  <a:pt x="108" y="0"/>
                  <a:pt x="92" y="6"/>
                  <a:pt x="92" y="25"/>
                </a:cubicBezTo>
                <a:cubicBezTo>
                  <a:pt x="92" y="37"/>
                  <a:pt x="98" y="45"/>
                  <a:pt x="112" y="49"/>
                </a:cubicBezTo>
                <a:cubicBezTo>
                  <a:pt x="125" y="51"/>
                  <a:pt x="125" y="51"/>
                  <a:pt x="125" y="51"/>
                </a:cubicBezTo>
                <a:cubicBezTo>
                  <a:pt x="134" y="54"/>
                  <a:pt x="137" y="57"/>
                  <a:pt x="137" y="63"/>
                </a:cubicBezTo>
                <a:cubicBezTo>
                  <a:pt x="137" y="69"/>
                  <a:pt x="130" y="72"/>
                  <a:pt x="118" y="72"/>
                </a:cubicBezTo>
                <a:cubicBezTo>
                  <a:pt x="100" y="72"/>
                  <a:pt x="91" y="62"/>
                  <a:pt x="87" y="49"/>
                </a:cubicBezTo>
                <a:cubicBezTo>
                  <a:pt x="81" y="31"/>
                  <a:pt x="81" y="31"/>
                  <a:pt x="81" y="31"/>
                </a:cubicBezTo>
                <a:cubicBezTo>
                  <a:pt x="74" y="8"/>
                  <a:pt x="65" y="0"/>
                  <a:pt x="41" y="0"/>
                </a:cubicBezTo>
                <a:cubicBezTo>
                  <a:pt x="20" y="0"/>
                  <a:pt x="0" y="16"/>
                  <a:pt x="0" y="44"/>
                </a:cubicBezTo>
                <a:cubicBezTo>
                  <a:pt x="0" y="72"/>
                  <a:pt x="20" y="86"/>
                  <a:pt x="40" y="86"/>
                </a:cubicBezTo>
                <a:cubicBezTo>
                  <a:pt x="55" y="86"/>
                  <a:pt x="63" y="81"/>
                  <a:pt x="66" y="78"/>
                </a:cubicBezTo>
                <a:lnTo>
                  <a:pt x="61" y="6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73"/>
          <p:cNvSpPr>
            <a:spLocks noChangeAspect="1"/>
          </p:cNvSpPr>
          <p:nvPr/>
        </p:nvSpPr>
        <p:spPr bwMode="auto">
          <a:xfrm>
            <a:off x="3094622" y="2350750"/>
            <a:ext cx="364665" cy="301752"/>
          </a:xfrm>
          <a:custGeom>
            <a:avLst/>
            <a:gdLst>
              <a:gd name="T0" fmla="*/ 118 w 147"/>
              <a:gd name="T1" fmla="*/ 52 h 121"/>
              <a:gd name="T2" fmla="*/ 140 w 147"/>
              <a:gd name="T3" fmla="*/ 27 h 121"/>
              <a:gd name="T4" fmla="*/ 92 w 147"/>
              <a:gd name="T5" fmla="*/ 10 h 121"/>
              <a:gd name="T6" fmla="*/ 88 w 147"/>
              <a:gd name="T7" fmla="*/ 7 h 121"/>
              <a:gd name="T8" fmla="*/ 88 w 147"/>
              <a:gd name="T9" fmla="*/ 52 h 121"/>
              <a:gd name="T10" fmla="*/ 69 w 147"/>
              <a:gd name="T11" fmla="*/ 83 h 121"/>
              <a:gd name="T12" fmla="*/ 33 w 147"/>
              <a:gd name="T13" fmla="*/ 73 h 121"/>
              <a:gd name="T14" fmla="*/ 49 w 147"/>
              <a:gd name="T15" fmla="*/ 38 h 121"/>
              <a:gd name="T16" fmla="*/ 73 w 147"/>
              <a:gd name="T17" fmla="*/ 36 h 121"/>
              <a:gd name="T18" fmla="*/ 73 w 147"/>
              <a:gd name="T19" fmla="*/ 2 h 121"/>
              <a:gd name="T20" fmla="*/ 59 w 147"/>
              <a:gd name="T21" fmla="*/ 0 h 121"/>
              <a:gd name="T22" fmla="*/ 0 w 147"/>
              <a:gd name="T23" fmla="*/ 60 h 121"/>
              <a:gd name="T24" fmla="*/ 59 w 147"/>
              <a:gd name="T25" fmla="*/ 121 h 121"/>
              <a:gd name="T26" fmla="*/ 119 w 147"/>
              <a:gd name="T27" fmla="*/ 60 h 121"/>
              <a:gd name="T28" fmla="*/ 118 w 147"/>
              <a:gd name="T29" fmla="*/ 5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7" h="121">
                <a:moveTo>
                  <a:pt x="118" y="52"/>
                </a:moveTo>
                <a:cubicBezTo>
                  <a:pt x="137" y="47"/>
                  <a:pt x="147" y="28"/>
                  <a:pt x="140" y="27"/>
                </a:cubicBezTo>
                <a:cubicBezTo>
                  <a:pt x="120" y="26"/>
                  <a:pt x="103" y="17"/>
                  <a:pt x="92" y="10"/>
                </a:cubicBezTo>
                <a:cubicBezTo>
                  <a:pt x="91" y="9"/>
                  <a:pt x="89" y="8"/>
                  <a:pt x="88" y="7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66"/>
                  <a:pt x="79" y="78"/>
                  <a:pt x="69" y="83"/>
                </a:cubicBezTo>
                <a:cubicBezTo>
                  <a:pt x="55" y="90"/>
                  <a:pt x="38" y="86"/>
                  <a:pt x="33" y="73"/>
                </a:cubicBezTo>
                <a:cubicBezTo>
                  <a:pt x="27" y="61"/>
                  <a:pt x="35" y="45"/>
                  <a:pt x="49" y="38"/>
                </a:cubicBezTo>
                <a:cubicBezTo>
                  <a:pt x="57" y="34"/>
                  <a:pt x="66" y="33"/>
                  <a:pt x="73" y="36"/>
                </a:cubicBezTo>
                <a:cubicBezTo>
                  <a:pt x="73" y="2"/>
                  <a:pt x="73" y="2"/>
                  <a:pt x="73" y="2"/>
                </a:cubicBezTo>
                <a:cubicBezTo>
                  <a:pt x="69" y="1"/>
                  <a:pt x="64" y="0"/>
                  <a:pt x="59" y="0"/>
                </a:cubicBezTo>
                <a:cubicBezTo>
                  <a:pt x="26" y="0"/>
                  <a:pt x="0" y="27"/>
                  <a:pt x="0" y="60"/>
                </a:cubicBezTo>
                <a:cubicBezTo>
                  <a:pt x="0" y="94"/>
                  <a:pt x="26" y="121"/>
                  <a:pt x="59" y="121"/>
                </a:cubicBezTo>
                <a:cubicBezTo>
                  <a:pt x="92" y="121"/>
                  <a:pt x="119" y="94"/>
                  <a:pt x="119" y="60"/>
                </a:cubicBezTo>
                <a:cubicBezTo>
                  <a:pt x="119" y="58"/>
                  <a:pt x="119" y="55"/>
                  <a:pt x="118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74"/>
          <p:cNvSpPr>
            <a:spLocks noChangeAspect="1" noEditPoints="1"/>
          </p:cNvSpPr>
          <p:nvPr/>
        </p:nvSpPr>
        <p:spPr bwMode="auto">
          <a:xfrm>
            <a:off x="3635129" y="2350750"/>
            <a:ext cx="302788" cy="301752"/>
          </a:xfrm>
          <a:custGeom>
            <a:avLst/>
            <a:gdLst>
              <a:gd name="T0" fmla="*/ 69 w 137"/>
              <a:gd name="T1" fmla="*/ 0 h 136"/>
              <a:gd name="T2" fmla="*/ 0 w 137"/>
              <a:gd name="T3" fmla="*/ 68 h 136"/>
              <a:gd name="T4" fmla="*/ 17 w 137"/>
              <a:gd name="T5" fmla="*/ 113 h 136"/>
              <a:gd name="T6" fmla="*/ 59 w 137"/>
              <a:gd name="T7" fmla="*/ 97 h 136"/>
              <a:gd name="T8" fmla="*/ 107 w 137"/>
              <a:gd name="T9" fmla="*/ 124 h 136"/>
              <a:gd name="T10" fmla="*/ 137 w 137"/>
              <a:gd name="T11" fmla="*/ 68 h 136"/>
              <a:gd name="T12" fmla="*/ 69 w 137"/>
              <a:gd name="T13" fmla="*/ 0 h 136"/>
              <a:gd name="T14" fmla="*/ 102 w 137"/>
              <a:gd name="T15" fmla="*/ 92 h 136"/>
              <a:gd name="T16" fmla="*/ 96 w 137"/>
              <a:gd name="T17" fmla="*/ 94 h 136"/>
              <a:gd name="T18" fmla="*/ 37 w 137"/>
              <a:gd name="T19" fmla="*/ 87 h 136"/>
              <a:gd name="T20" fmla="*/ 32 w 137"/>
              <a:gd name="T21" fmla="*/ 84 h 136"/>
              <a:gd name="T22" fmla="*/ 35 w 137"/>
              <a:gd name="T23" fmla="*/ 79 h 136"/>
              <a:gd name="T24" fmla="*/ 100 w 137"/>
              <a:gd name="T25" fmla="*/ 86 h 136"/>
              <a:gd name="T26" fmla="*/ 102 w 137"/>
              <a:gd name="T27" fmla="*/ 92 h 136"/>
              <a:gd name="T28" fmla="*/ 110 w 137"/>
              <a:gd name="T29" fmla="*/ 73 h 136"/>
              <a:gd name="T30" fmla="*/ 103 w 137"/>
              <a:gd name="T31" fmla="*/ 75 h 136"/>
              <a:gd name="T32" fmla="*/ 36 w 137"/>
              <a:gd name="T33" fmla="*/ 67 h 136"/>
              <a:gd name="T34" fmla="*/ 29 w 137"/>
              <a:gd name="T35" fmla="*/ 63 h 136"/>
              <a:gd name="T36" fmla="*/ 33 w 137"/>
              <a:gd name="T37" fmla="*/ 57 h 136"/>
              <a:gd name="T38" fmla="*/ 108 w 137"/>
              <a:gd name="T39" fmla="*/ 66 h 136"/>
              <a:gd name="T40" fmla="*/ 110 w 137"/>
              <a:gd name="T41" fmla="*/ 73 h 136"/>
              <a:gd name="T42" fmla="*/ 111 w 137"/>
              <a:gd name="T43" fmla="*/ 53 h 136"/>
              <a:gd name="T44" fmla="*/ 33 w 137"/>
              <a:gd name="T45" fmla="*/ 45 h 136"/>
              <a:gd name="T46" fmla="*/ 25 w 137"/>
              <a:gd name="T47" fmla="*/ 41 h 136"/>
              <a:gd name="T48" fmla="*/ 29 w 137"/>
              <a:gd name="T49" fmla="*/ 33 h 136"/>
              <a:gd name="T50" fmla="*/ 117 w 137"/>
              <a:gd name="T51" fmla="*/ 42 h 136"/>
              <a:gd name="T52" fmla="*/ 119 w 137"/>
              <a:gd name="T53" fmla="*/ 51 h 136"/>
              <a:gd name="T54" fmla="*/ 111 w 137"/>
              <a:gd name="T55" fmla="*/ 53 h 136"/>
              <a:gd name="T56" fmla="*/ 59 w 137"/>
              <a:gd name="T57" fmla="*/ 117 h 136"/>
              <a:gd name="T58" fmla="*/ 36 w 137"/>
              <a:gd name="T59" fmla="*/ 128 h 136"/>
              <a:gd name="T60" fmla="*/ 69 w 137"/>
              <a:gd name="T61" fmla="*/ 136 h 136"/>
              <a:gd name="T62" fmla="*/ 85 w 137"/>
              <a:gd name="T63" fmla="*/ 134 h 136"/>
              <a:gd name="T64" fmla="*/ 59 w 137"/>
              <a:gd name="T65" fmla="*/ 11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36">
                <a:moveTo>
                  <a:pt x="69" y="0"/>
                </a:moveTo>
                <a:cubicBezTo>
                  <a:pt x="31" y="0"/>
                  <a:pt x="0" y="30"/>
                  <a:pt x="0" y="68"/>
                </a:cubicBezTo>
                <a:cubicBezTo>
                  <a:pt x="0" y="85"/>
                  <a:pt x="7" y="101"/>
                  <a:pt x="17" y="113"/>
                </a:cubicBezTo>
                <a:cubicBezTo>
                  <a:pt x="28" y="102"/>
                  <a:pt x="43" y="96"/>
                  <a:pt x="59" y="97"/>
                </a:cubicBezTo>
                <a:cubicBezTo>
                  <a:pt x="81" y="97"/>
                  <a:pt x="98" y="108"/>
                  <a:pt x="107" y="124"/>
                </a:cubicBezTo>
                <a:cubicBezTo>
                  <a:pt x="125" y="112"/>
                  <a:pt x="137" y="91"/>
                  <a:pt x="137" y="68"/>
                </a:cubicBezTo>
                <a:cubicBezTo>
                  <a:pt x="137" y="30"/>
                  <a:pt x="106" y="0"/>
                  <a:pt x="69" y="0"/>
                </a:cubicBezTo>
                <a:close/>
                <a:moveTo>
                  <a:pt x="102" y="92"/>
                </a:moveTo>
                <a:cubicBezTo>
                  <a:pt x="101" y="94"/>
                  <a:pt x="98" y="95"/>
                  <a:pt x="96" y="94"/>
                </a:cubicBezTo>
                <a:cubicBezTo>
                  <a:pt x="80" y="84"/>
                  <a:pt x="61" y="82"/>
                  <a:pt x="37" y="87"/>
                </a:cubicBezTo>
                <a:cubicBezTo>
                  <a:pt x="35" y="88"/>
                  <a:pt x="33" y="86"/>
                  <a:pt x="32" y="84"/>
                </a:cubicBezTo>
                <a:cubicBezTo>
                  <a:pt x="32" y="82"/>
                  <a:pt x="33" y="79"/>
                  <a:pt x="35" y="79"/>
                </a:cubicBezTo>
                <a:cubicBezTo>
                  <a:pt x="61" y="73"/>
                  <a:pt x="83" y="76"/>
                  <a:pt x="100" y="86"/>
                </a:cubicBezTo>
                <a:cubicBezTo>
                  <a:pt x="102" y="88"/>
                  <a:pt x="103" y="90"/>
                  <a:pt x="102" y="92"/>
                </a:cubicBezTo>
                <a:close/>
                <a:moveTo>
                  <a:pt x="110" y="73"/>
                </a:moveTo>
                <a:cubicBezTo>
                  <a:pt x="109" y="75"/>
                  <a:pt x="105" y="76"/>
                  <a:pt x="103" y="75"/>
                </a:cubicBezTo>
                <a:cubicBezTo>
                  <a:pt x="85" y="64"/>
                  <a:pt x="57" y="60"/>
                  <a:pt x="36" y="67"/>
                </a:cubicBezTo>
                <a:cubicBezTo>
                  <a:pt x="33" y="68"/>
                  <a:pt x="30" y="66"/>
                  <a:pt x="29" y="63"/>
                </a:cubicBezTo>
                <a:cubicBezTo>
                  <a:pt x="29" y="61"/>
                  <a:pt x="30" y="58"/>
                  <a:pt x="33" y="57"/>
                </a:cubicBezTo>
                <a:cubicBezTo>
                  <a:pt x="57" y="49"/>
                  <a:pt x="88" y="53"/>
                  <a:pt x="108" y="66"/>
                </a:cubicBezTo>
                <a:cubicBezTo>
                  <a:pt x="111" y="67"/>
                  <a:pt x="112" y="70"/>
                  <a:pt x="110" y="73"/>
                </a:cubicBezTo>
                <a:close/>
                <a:moveTo>
                  <a:pt x="111" y="53"/>
                </a:moveTo>
                <a:cubicBezTo>
                  <a:pt x="89" y="40"/>
                  <a:pt x="53" y="39"/>
                  <a:pt x="33" y="45"/>
                </a:cubicBezTo>
                <a:cubicBezTo>
                  <a:pt x="29" y="46"/>
                  <a:pt x="26" y="44"/>
                  <a:pt x="25" y="41"/>
                </a:cubicBezTo>
                <a:cubicBezTo>
                  <a:pt x="24" y="38"/>
                  <a:pt x="26" y="34"/>
                  <a:pt x="29" y="33"/>
                </a:cubicBezTo>
                <a:cubicBezTo>
                  <a:pt x="53" y="26"/>
                  <a:pt x="92" y="27"/>
                  <a:pt x="117" y="42"/>
                </a:cubicBezTo>
                <a:cubicBezTo>
                  <a:pt x="120" y="44"/>
                  <a:pt x="121" y="48"/>
                  <a:pt x="119" y="51"/>
                </a:cubicBezTo>
                <a:cubicBezTo>
                  <a:pt x="118" y="54"/>
                  <a:pt x="114" y="55"/>
                  <a:pt x="111" y="53"/>
                </a:cubicBezTo>
                <a:close/>
                <a:moveTo>
                  <a:pt x="59" y="117"/>
                </a:moveTo>
                <a:cubicBezTo>
                  <a:pt x="49" y="117"/>
                  <a:pt x="41" y="121"/>
                  <a:pt x="36" y="128"/>
                </a:cubicBezTo>
                <a:cubicBezTo>
                  <a:pt x="45" y="133"/>
                  <a:pt x="57" y="136"/>
                  <a:pt x="69" y="136"/>
                </a:cubicBezTo>
                <a:cubicBezTo>
                  <a:pt x="74" y="136"/>
                  <a:pt x="80" y="135"/>
                  <a:pt x="85" y="134"/>
                </a:cubicBezTo>
                <a:cubicBezTo>
                  <a:pt x="80" y="123"/>
                  <a:pt x="71" y="117"/>
                  <a:pt x="59" y="1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75"/>
          <p:cNvSpPr>
            <a:spLocks noChangeAspect="1" noEditPoints="1"/>
          </p:cNvSpPr>
          <p:nvPr/>
        </p:nvSpPr>
        <p:spPr bwMode="auto">
          <a:xfrm>
            <a:off x="4113761" y="2358898"/>
            <a:ext cx="307341" cy="301752"/>
          </a:xfrm>
          <a:custGeom>
            <a:avLst/>
            <a:gdLst>
              <a:gd name="T0" fmla="*/ 135 w 155"/>
              <a:gd name="T1" fmla="*/ 95 h 152"/>
              <a:gd name="T2" fmla="*/ 117 w 155"/>
              <a:gd name="T3" fmla="*/ 97 h 152"/>
              <a:gd name="T4" fmla="*/ 34 w 155"/>
              <a:gd name="T5" fmla="*/ 125 h 152"/>
              <a:gd name="T6" fmla="*/ 40 w 155"/>
              <a:gd name="T7" fmla="*/ 129 h 152"/>
              <a:gd name="T8" fmla="*/ 139 w 155"/>
              <a:gd name="T9" fmla="*/ 112 h 152"/>
              <a:gd name="T10" fmla="*/ 135 w 155"/>
              <a:gd name="T11" fmla="*/ 95 h 152"/>
              <a:gd name="T12" fmla="*/ 40 w 155"/>
              <a:gd name="T13" fmla="*/ 90 h 152"/>
              <a:gd name="T14" fmla="*/ 58 w 155"/>
              <a:gd name="T15" fmla="*/ 4 h 152"/>
              <a:gd name="T16" fmla="*/ 51 w 155"/>
              <a:gd name="T17" fmla="*/ 7 h 152"/>
              <a:gd name="T18" fmla="*/ 16 w 155"/>
              <a:gd name="T19" fmla="*/ 101 h 152"/>
              <a:gd name="T20" fmla="*/ 33 w 155"/>
              <a:gd name="T21" fmla="*/ 106 h 152"/>
              <a:gd name="T22" fmla="*/ 40 w 155"/>
              <a:gd name="T23" fmla="*/ 90 h 152"/>
              <a:gd name="T24" fmla="*/ 87 w 155"/>
              <a:gd name="T25" fmla="*/ 0 h 152"/>
              <a:gd name="T26" fmla="*/ 74 w 155"/>
              <a:gd name="T27" fmla="*/ 13 h 152"/>
              <a:gd name="T28" fmla="*/ 85 w 155"/>
              <a:gd name="T29" fmla="*/ 27 h 152"/>
              <a:gd name="T30" fmla="*/ 151 w 155"/>
              <a:gd name="T31" fmla="*/ 85 h 152"/>
              <a:gd name="T32" fmla="*/ 152 w 155"/>
              <a:gd name="T33" fmla="*/ 78 h 152"/>
              <a:gd name="T34" fmla="*/ 87 w 155"/>
              <a:gd name="T35" fmla="*/ 0 h 152"/>
              <a:gd name="T36" fmla="*/ 57 w 155"/>
              <a:gd name="T37" fmla="*/ 75 h 152"/>
              <a:gd name="T38" fmla="*/ 56 w 155"/>
              <a:gd name="T39" fmla="*/ 86 h 152"/>
              <a:gd name="T40" fmla="*/ 61 w 155"/>
              <a:gd name="T41" fmla="*/ 82 h 152"/>
              <a:gd name="T42" fmla="*/ 65 w 155"/>
              <a:gd name="T43" fmla="*/ 90 h 152"/>
              <a:gd name="T44" fmla="*/ 61 w 155"/>
              <a:gd name="T45" fmla="*/ 94 h 152"/>
              <a:gd name="T46" fmla="*/ 71 w 155"/>
              <a:gd name="T47" fmla="*/ 98 h 152"/>
              <a:gd name="T48" fmla="*/ 80 w 155"/>
              <a:gd name="T49" fmla="*/ 94 h 152"/>
              <a:gd name="T50" fmla="*/ 81 w 155"/>
              <a:gd name="T51" fmla="*/ 94 h 152"/>
              <a:gd name="T52" fmla="*/ 91 w 155"/>
              <a:gd name="T53" fmla="*/ 98 h 152"/>
              <a:gd name="T54" fmla="*/ 100 w 155"/>
              <a:gd name="T55" fmla="*/ 94 h 152"/>
              <a:gd name="T56" fmla="*/ 96 w 155"/>
              <a:gd name="T57" fmla="*/ 90 h 152"/>
              <a:gd name="T58" fmla="*/ 101 w 155"/>
              <a:gd name="T59" fmla="*/ 82 h 152"/>
              <a:gd name="T60" fmla="*/ 106 w 155"/>
              <a:gd name="T61" fmla="*/ 86 h 152"/>
              <a:gd name="T62" fmla="*/ 105 w 155"/>
              <a:gd name="T63" fmla="*/ 75 h 152"/>
              <a:gd name="T64" fmla="*/ 99 w 155"/>
              <a:gd name="T65" fmla="*/ 68 h 152"/>
              <a:gd name="T66" fmla="*/ 99 w 155"/>
              <a:gd name="T67" fmla="*/ 68 h 152"/>
              <a:gd name="T68" fmla="*/ 98 w 155"/>
              <a:gd name="T69" fmla="*/ 64 h 152"/>
              <a:gd name="T70" fmla="*/ 98 w 155"/>
              <a:gd name="T71" fmla="*/ 63 h 152"/>
              <a:gd name="T72" fmla="*/ 98 w 155"/>
              <a:gd name="T73" fmla="*/ 62 h 152"/>
              <a:gd name="T74" fmla="*/ 81 w 155"/>
              <a:gd name="T75" fmla="*/ 44 h 152"/>
              <a:gd name="T76" fmla="*/ 64 w 155"/>
              <a:gd name="T77" fmla="*/ 62 h 152"/>
              <a:gd name="T78" fmla="*/ 63 w 155"/>
              <a:gd name="T79" fmla="*/ 63 h 152"/>
              <a:gd name="T80" fmla="*/ 63 w 155"/>
              <a:gd name="T81" fmla="*/ 64 h 152"/>
              <a:gd name="T82" fmla="*/ 62 w 155"/>
              <a:gd name="T83" fmla="*/ 68 h 152"/>
              <a:gd name="T84" fmla="*/ 62 w 155"/>
              <a:gd name="T85" fmla="*/ 68 h 152"/>
              <a:gd name="T86" fmla="*/ 57 w 155"/>
              <a:gd name="T87" fmla="*/ 7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5" h="152">
                <a:moveTo>
                  <a:pt x="135" y="95"/>
                </a:moveTo>
                <a:cubicBezTo>
                  <a:pt x="129" y="90"/>
                  <a:pt x="121" y="91"/>
                  <a:pt x="117" y="97"/>
                </a:cubicBezTo>
                <a:cubicBezTo>
                  <a:pt x="113" y="103"/>
                  <a:pt x="83" y="140"/>
                  <a:pt x="34" y="125"/>
                </a:cubicBezTo>
                <a:cubicBezTo>
                  <a:pt x="36" y="126"/>
                  <a:pt x="38" y="128"/>
                  <a:pt x="40" y="129"/>
                </a:cubicBezTo>
                <a:cubicBezTo>
                  <a:pt x="72" y="152"/>
                  <a:pt x="116" y="144"/>
                  <a:pt x="139" y="112"/>
                </a:cubicBezTo>
                <a:cubicBezTo>
                  <a:pt x="143" y="106"/>
                  <a:pt x="141" y="99"/>
                  <a:pt x="135" y="95"/>
                </a:cubicBezTo>
                <a:close/>
                <a:moveTo>
                  <a:pt x="40" y="90"/>
                </a:moveTo>
                <a:cubicBezTo>
                  <a:pt x="37" y="83"/>
                  <a:pt x="20" y="39"/>
                  <a:pt x="58" y="4"/>
                </a:cubicBezTo>
                <a:cubicBezTo>
                  <a:pt x="56" y="5"/>
                  <a:pt x="53" y="6"/>
                  <a:pt x="51" y="7"/>
                </a:cubicBezTo>
                <a:cubicBezTo>
                  <a:pt x="15" y="23"/>
                  <a:pt x="0" y="65"/>
                  <a:pt x="16" y="101"/>
                </a:cubicBezTo>
                <a:cubicBezTo>
                  <a:pt x="19" y="108"/>
                  <a:pt x="27" y="110"/>
                  <a:pt x="33" y="106"/>
                </a:cubicBezTo>
                <a:cubicBezTo>
                  <a:pt x="40" y="103"/>
                  <a:pt x="44" y="97"/>
                  <a:pt x="40" y="90"/>
                </a:cubicBezTo>
                <a:close/>
                <a:moveTo>
                  <a:pt x="87" y="0"/>
                </a:moveTo>
                <a:cubicBezTo>
                  <a:pt x="80" y="0"/>
                  <a:pt x="75" y="5"/>
                  <a:pt x="74" y="13"/>
                </a:cubicBezTo>
                <a:cubicBezTo>
                  <a:pt x="73" y="20"/>
                  <a:pt x="77" y="26"/>
                  <a:pt x="85" y="27"/>
                </a:cubicBezTo>
                <a:cubicBezTo>
                  <a:pt x="92" y="28"/>
                  <a:pt x="140" y="35"/>
                  <a:pt x="151" y="85"/>
                </a:cubicBezTo>
                <a:cubicBezTo>
                  <a:pt x="151" y="83"/>
                  <a:pt x="152" y="80"/>
                  <a:pt x="152" y="78"/>
                </a:cubicBezTo>
                <a:cubicBezTo>
                  <a:pt x="155" y="38"/>
                  <a:pt x="126" y="4"/>
                  <a:pt x="87" y="0"/>
                </a:cubicBezTo>
                <a:close/>
                <a:moveTo>
                  <a:pt x="57" y="75"/>
                </a:moveTo>
                <a:cubicBezTo>
                  <a:pt x="55" y="80"/>
                  <a:pt x="54" y="85"/>
                  <a:pt x="56" y="86"/>
                </a:cubicBezTo>
                <a:cubicBezTo>
                  <a:pt x="57" y="86"/>
                  <a:pt x="59" y="85"/>
                  <a:pt x="61" y="82"/>
                </a:cubicBezTo>
                <a:cubicBezTo>
                  <a:pt x="61" y="85"/>
                  <a:pt x="63" y="88"/>
                  <a:pt x="65" y="90"/>
                </a:cubicBezTo>
                <a:cubicBezTo>
                  <a:pt x="63" y="90"/>
                  <a:pt x="61" y="92"/>
                  <a:pt x="61" y="94"/>
                </a:cubicBezTo>
                <a:cubicBezTo>
                  <a:pt x="61" y="96"/>
                  <a:pt x="65" y="98"/>
                  <a:pt x="71" y="98"/>
                </a:cubicBezTo>
                <a:cubicBezTo>
                  <a:pt x="76" y="98"/>
                  <a:pt x="80" y="97"/>
                  <a:pt x="80" y="94"/>
                </a:cubicBezTo>
                <a:cubicBezTo>
                  <a:pt x="80" y="94"/>
                  <a:pt x="81" y="94"/>
                  <a:pt x="81" y="94"/>
                </a:cubicBezTo>
                <a:cubicBezTo>
                  <a:pt x="82" y="97"/>
                  <a:pt x="86" y="98"/>
                  <a:pt x="91" y="98"/>
                </a:cubicBezTo>
                <a:cubicBezTo>
                  <a:pt x="96" y="98"/>
                  <a:pt x="100" y="96"/>
                  <a:pt x="100" y="94"/>
                </a:cubicBezTo>
                <a:cubicBezTo>
                  <a:pt x="100" y="92"/>
                  <a:pt x="99" y="90"/>
                  <a:pt x="96" y="90"/>
                </a:cubicBezTo>
                <a:cubicBezTo>
                  <a:pt x="99" y="88"/>
                  <a:pt x="100" y="85"/>
                  <a:pt x="101" y="82"/>
                </a:cubicBezTo>
                <a:cubicBezTo>
                  <a:pt x="103" y="85"/>
                  <a:pt x="104" y="86"/>
                  <a:pt x="106" y="86"/>
                </a:cubicBezTo>
                <a:cubicBezTo>
                  <a:pt x="107" y="85"/>
                  <a:pt x="107" y="80"/>
                  <a:pt x="105" y="75"/>
                </a:cubicBezTo>
                <a:cubicBezTo>
                  <a:pt x="103" y="72"/>
                  <a:pt x="101" y="69"/>
                  <a:pt x="99" y="68"/>
                </a:cubicBezTo>
                <a:cubicBezTo>
                  <a:pt x="99" y="68"/>
                  <a:pt x="99" y="68"/>
                  <a:pt x="99" y="68"/>
                </a:cubicBezTo>
                <a:cubicBezTo>
                  <a:pt x="99" y="66"/>
                  <a:pt x="99" y="65"/>
                  <a:pt x="98" y="64"/>
                </a:cubicBezTo>
                <a:cubicBezTo>
                  <a:pt x="98" y="64"/>
                  <a:pt x="98" y="63"/>
                  <a:pt x="98" y="63"/>
                </a:cubicBezTo>
                <a:cubicBezTo>
                  <a:pt x="98" y="63"/>
                  <a:pt x="98" y="62"/>
                  <a:pt x="98" y="62"/>
                </a:cubicBezTo>
                <a:cubicBezTo>
                  <a:pt x="98" y="52"/>
                  <a:pt x="91" y="44"/>
                  <a:pt x="81" y="44"/>
                </a:cubicBezTo>
                <a:cubicBezTo>
                  <a:pt x="71" y="44"/>
                  <a:pt x="64" y="52"/>
                  <a:pt x="64" y="62"/>
                </a:cubicBezTo>
                <a:cubicBezTo>
                  <a:pt x="63" y="62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ubicBezTo>
                  <a:pt x="63" y="65"/>
                  <a:pt x="62" y="66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1" y="69"/>
                  <a:pt x="58" y="72"/>
                  <a:pt x="57" y="7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76"/>
          <p:cNvSpPr>
            <a:spLocks noChangeAspect="1" noEditPoints="1"/>
          </p:cNvSpPr>
          <p:nvPr/>
        </p:nvSpPr>
        <p:spPr bwMode="auto">
          <a:xfrm>
            <a:off x="5073477" y="2350750"/>
            <a:ext cx="315788" cy="301752"/>
          </a:xfrm>
          <a:custGeom>
            <a:avLst/>
            <a:gdLst>
              <a:gd name="T0" fmla="*/ 44 w 148"/>
              <a:gd name="T1" fmla="*/ 0 h 141"/>
              <a:gd name="T2" fmla="*/ 0 w 148"/>
              <a:gd name="T3" fmla="*/ 27 h 141"/>
              <a:gd name="T4" fmla="*/ 30 w 148"/>
              <a:gd name="T5" fmla="*/ 53 h 141"/>
              <a:gd name="T6" fmla="*/ 74 w 148"/>
              <a:gd name="T7" fmla="*/ 24 h 141"/>
              <a:gd name="T8" fmla="*/ 44 w 148"/>
              <a:gd name="T9" fmla="*/ 0 h 141"/>
              <a:gd name="T10" fmla="*/ 101 w 148"/>
              <a:gd name="T11" fmla="*/ 117 h 141"/>
              <a:gd name="T12" fmla="*/ 99 w 148"/>
              <a:gd name="T13" fmla="*/ 116 h 141"/>
              <a:gd name="T14" fmla="*/ 74 w 148"/>
              <a:gd name="T15" fmla="*/ 96 h 141"/>
              <a:gd name="T16" fmla="*/ 50 w 148"/>
              <a:gd name="T17" fmla="*/ 116 h 141"/>
              <a:gd name="T18" fmla="*/ 47 w 148"/>
              <a:gd name="T19" fmla="*/ 117 h 141"/>
              <a:gd name="T20" fmla="*/ 45 w 148"/>
              <a:gd name="T21" fmla="*/ 116 h 141"/>
              <a:gd name="T22" fmla="*/ 27 w 148"/>
              <a:gd name="T23" fmla="*/ 104 h 141"/>
              <a:gd name="T24" fmla="*/ 27 w 148"/>
              <a:gd name="T25" fmla="*/ 111 h 141"/>
              <a:gd name="T26" fmla="*/ 74 w 148"/>
              <a:gd name="T27" fmla="*/ 141 h 141"/>
              <a:gd name="T28" fmla="*/ 121 w 148"/>
              <a:gd name="T29" fmla="*/ 111 h 141"/>
              <a:gd name="T30" fmla="*/ 121 w 148"/>
              <a:gd name="T31" fmla="*/ 104 h 141"/>
              <a:gd name="T32" fmla="*/ 103 w 148"/>
              <a:gd name="T33" fmla="*/ 116 h 141"/>
              <a:gd name="T34" fmla="*/ 101 w 148"/>
              <a:gd name="T35" fmla="*/ 117 h 141"/>
              <a:gd name="T36" fmla="*/ 148 w 148"/>
              <a:gd name="T37" fmla="*/ 27 h 141"/>
              <a:gd name="T38" fmla="*/ 104 w 148"/>
              <a:gd name="T39" fmla="*/ 0 h 141"/>
              <a:gd name="T40" fmla="*/ 74 w 148"/>
              <a:gd name="T41" fmla="*/ 24 h 141"/>
              <a:gd name="T42" fmla="*/ 118 w 148"/>
              <a:gd name="T43" fmla="*/ 53 h 141"/>
              <a:gd name="T44" fmla="*/ 148 w 148"/>
              <a:gd name="T45" fmla="*/ 27 h 141"/>
              <a:gd name="T46" fmla="*/ 74 w 148"/>
              <a:gd name="T47" fmla="*/ 80 h 141"/>
              <a:gd name="T48" fmla="*/ 101 w 148"/>
              <a:gd name="T49" fmla="*/ 103 h 141"/>
              <a:gd name="T50" fmla="*/ 145 w 148"/>
              <a:gd name="T51" fmla="*/ 74 h 141"/>
              <a:gd name="T52" fmla="*/ 118 w 148"/>
              <a:gd name="T53" fmla="*/ 53 h 141"/>
              <a:gd name="T54" fmla="*/ 74 w 148"/>
              <a:gd name="T55" fmla="*/ 80 h 141"/>
              <a:gd name="T56" fmla="*/ 47 w 148"/>
              <a:gd name="T57" fmla="*/ 103 h 141"/>
              <a:gd name="T58" fmla="*/ 74 w 148"/>
              <a:gd name="T59" fmla="*/ 80 h 141"/>
              <a:gd name="T60" fmla="*/ 30 w 148"/>
              <a:gd name="T61" fmla="*/ 53 h 141"/>
              <a:gd name="T62" fmla="*/ 3 w 148"/>
              <a:gd name="T63" fmla="*/ 74 h 141"/>
              <a:gd name="T64" fmla="*/ 47 w 148"/>
              <a:gd name="T65" fmla="*/ 10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8" h="141">
                <a:moveTo>
                  <a:pt x="44" y="0"/>
                </a:moveTo>
                <a:cubicBezTo>
                  <a:pt x="0" y="27"/>
                  <a:pt x="0" y="27"/>
                  <a:pt x="0" y="27"/>
                </a:cubicBezTo>
                <a:cubicBezTo>
                  <a:pt x="30" y="53"/>
                  <a:pt x="30" y="53"/>
                  <a:pt x="30" y="53"/>
                </a:cubicBezTo>
                <a:cubicBezTo>
                  <a:pt x="74" y="24"/>
                  <a:pt x="74" y="24"/>
                  <a:pt x="74" y="24"/>
                </a:cubicBezTo>
                <a:lnTo>
                  <a:pt x="44" y="0"/>
                </a:lnTo>
                <a:close/>
                <a:moveTo>
                  <a:pt x="101" y="117"/>
                </a:moveTo>
                <a:cubicBezTo>
                  <a:pt x="100" y="117"/>
                  <a:pt x="99" y="116"/>
                  <a:pt x="99" y="116"/>
                </a:cubicBezTo>
                <a:cubicBezTo>
                  <a:pt x="74" y="96"/>
                  <a:pt x="74" y="96"/>
                  <a:pt x="74" y="96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49" y="116"/>
                  <a:pt x="48" y="117"/>
                  <a:pt x="47" y="117"/>
                </a:cubicBezTo>
                <a:cubicBezTo>
                  <a:pt x="47" y="117"/>
                  <a:pt x="46" y="117"/>
                  <a:pt x="45" y="116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74" y="141"/>
                  <a:pt x="74" y="141"/>
                  <a:pt x="74" y="141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2" y="117"/>
                  <a:pt x="101" y="117"/>
                  <a:pt x="101" y="117"/>
                </a:cubicBezTo>
                <a:close/>
                <a:moveTo>
                  <a:pt x="148" y="27"/>
                </a:moveTo>
                <a:cubicBezTo>
                  <a:pt x="104" y="0"/>
                  <a:pt x="104" y="0"/>
                  <a:pt x="104" y="0"/>
                </a:cubicBezTo>
                <a:cubicBezTo>
                  <a:pt x="74" y="24"/>
                  <a:pt x="74" y="24"/>
                  <a:pt x="74" y="24"/>
                </a:cubicBezTo>
                <a:cubicBezTo>
                  <a:pt x="118" y="53"/>
                  <a:pt x="118" y="53"/>
                  <a:pt x="118" y="53"/>
                </a:cubicBezTo>
                <a:lnTo>
                  <a:pt x="148" y="27"/>
                </a:lnTo>
                <a:close/>
                <a:moveTo>
                  <a:pt x="74" y="80"/>
                </a:moveTo>
                <a:cubicBezTo>
                  <a:pt x="101" y="103"/>
                  <a:pt x="101" y="103"/>
                  <a:pt x="101" y="103"/>
                </a:cubicBezTo>
                <a:cubicBezTo>
                  <a:pt x="145" y="74"/>
                  <a:pt x="145" y="74"/>
                  <a:pt x="145" y="74"/>
                </a:cubicBezTo>
                <a:cubicBezTo>
                  <a:pt x="118" y="53"/>
                  <a:pt x="118" y="53"/>
                  <a:pt x="118" y="53"/>
                </a:cubicBezTo>
                <a:lnTo>
                  <a:pt x="74" y="80"/>
                </a:lnTo>
                <a:close/>
                <a:moveTo>
                  <a:pt x="47" y="103"/>
                </a:moveTo>
                <a:cubicBezTo>
                  <a:pt x="74" y="80"/>
                  <a:pt x="74" y="80"/>
                  <a:pt x="74" y="80"/>
                </a:cubicBezTo>
                <a:cubicBezTo>
                  <a:pt x="30" y="53"/>
                  <a:pt x="30" y="53"/>
                  <a:pt x="30" y="53"/>
                </a:cubicBezTo>
                <a:cubicBezTo>
                  <a:pt x="3" y="74"/>
                  <a:pt x="3" y="74"/>
                  <a:pt x="3" y="74"/>
                </a:cubicBezTo>
                <a:lnTo>
                  <a:pt x="47" y="10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0" name="Group 169"/>
          <p:cNvGrpSpPr>
            <a:grpSpLocks noChangeAspect="1"/>
          </p:cNvGrpSpPr>
          <p:nvPr/>
        </p:nvGrpSpPr>
        <p:grpSpPr>
          <a:xfrm>
            <a:off x="5565109" y="2350750"/>
            <a:ext cx="277531" cy="301752"/>
            <a:chOff x="7642225" y="3163888"/>
            <a:chExt cx="436563" cy="474663"/>
          </a:xfrm>
          <a:solidFill>
            <a:schemeClr val="accent3"/>
          </a:solidFill>
        </p:grpSpPr>
        <p:sp>
          <p:nvSpPr>
            <p:cNvPr id="171" name="Freeform 177"/>
            <p:cNvSpPr>
              <a:spLocks noEditPoints="1"/>
            </p:cNvSpPr>
            <p:nvPr/>
          </p:nvSpPr>
          <p:spPr bwMode="auto">
            <a:xfrm>
              <a:off x="7645400" y="3163888"/>
              <a:ext cx="433388" cy="474663"/>
            </a:xfrm>
            <a:custGeom>
              <a:avLst/>
              <a:gdLst>
                <a:gd name="T0" fmla="*/ 115 w 128"/>
                <a:gd name="T1" fmla="*/ 26 h 140"/>
                <a:gd name="T2" fmla="*/ 102 w 128"/>
                <a:gd name="T3" fmla="*/ 16 h 140"/>
                <a:gd name="T4" fmla="*/ 70 w 128"/>
                <a:gd name="T5" fmla="*/ 14 h 140"/>
                <a:gd name="T6" fmla="*/ 63 w 128"/>
                <a:gd name="T7" fmla="*/ 2 h 140"/>
                <a:gd name="T8" fmla="*/ 45 w 128"/>
                <a:gd name="T9" fmla="*/ 0 h 140"/>
                <a:gd name="T10" fmla="*/ 39 w 128"/>
                <a:gd name="T11" fmla="*/ 13 h 140"/>
                <a:gd name="T12" fmla="*/ 39 w 128"/>
                <a:gd name="T13" fmla="*/ 30 h 140"/>
                <a:gd name="T14" fmla="*/ 27 w 128"/>
                <a:gd name="T15" fmla="*/ 42 h 140"/>
                <a:gd name="T16" fmla="*/ 9 w 128"/>
                <a:gd name="T17" fmla="*/ 42 h 140"/>
                <a:gd name="T18" fmla="*/ 0 w 128"/>
                <a:gd name="T19" fmla="*/ 46 h 140"/>
                <a:gd name="T20" fmla="*/ 14 w 128"/>
                <a:gd name="T21" fmla="*/ 93 h 140"/>
                <a:gd name="T22" fmla="*/ 53 w 128"/>
                <a:gd name="T23" fmla="*/ 100 h 140"/>
                <a:gd name="T24" fmla="*/ 59 w 128"/>
                <a:gd name="T25" fmla="*/ 83 h 140"/>
                <a:gd name="T26" fmla="*/ 72 w 128"/>
                <a:gd name="T27" fmla="*/ 95 h 140"/>
                <a:gd name="T28" fmla="*/ 95 w 128"/>
                <a:gd name="T29" fmla="*/ 104 h 140"/>
                <a:gd name="T30" fmla="*/ 91 w 128"/>
                <a:gd name="T31" fmla="*/ 125 h 140"/>
                <a:gd name="T32" fmla="*/ 77 w 128"/>
                <a:gd name="T33" fmla="*/ 126 h 140"/>
                <a:gd name="T34" fmla="*/ 75 w 128"/>
                <a:gd name="T35" fmla="*/ 115 h 140"/>
                <a:gd name="T36" fmla="*/ 81 w 128"/>
                <a:gd name="T37" fmla="*/ 115 h 140"/>
                <a:gd name="T38" fmla="*/ 81 w 128"/>
                <a:gd name="T39" fmla="*/ 104 h 140"/>
                <a:gd name="T40" fmla="*/ 59 w 128"/>
                <a:gd name="T41" fmla="*/ 115 h 140"/>
                <a:gd name="T42" fmla="*/ 62 w 128"/>
                <a:gd name="T43" fmla="*/ 136 h 140"/>
                <a:gd name="T44" fmla="*/ 92 w 128"/>
                <a:gd name="T45" fmla="*/ 140 h 140"/>
                <a:gd name="T46" fmla="*/ 115 w 128"/>
                <a:gd name="T47" fmla="*/ 26 h 140"/>
                <a:gd name="T48" fmla="*/ 101 w 128"/>
                <a:gd name="T49" fmla="*/ 72 h 140"/>
                <a:gd name="T50" fmla="*/ 89 w 128"/>
                <a:gd name="T51" fmla="*/ 70 h 140"/>
                <a:gd name="T52" fmla="*/ 78 w 128"/>
                <a:gd name="T53" fmla="*/ 71 h 140"/>
                <a:gd name="T54" fmla="*/ 88 w 128"/>
                <a:gd name="T55" fmla="*/ 55 h 140"/>
                <a:gd name="T56" fmla="*/ 101 w 128"/>
                <a:gd name="T57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40">
                  <a:moveTo>
                    <a:pt x="115" y="26"/>
                  </a:moveTo>
                  <a:cubicBezTo>
                    <a:pt x="115" y="17"/>
                    <a:pt x="102" y="16"/>
                    <a:pt x="102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70" y="5"/>
                    <a:pt x="63" y="2"/>
                  </a:cubicBezTo>
                  <a:cubicBezTo>
                    <a:pt x="57" y="0"/>
                    <a:pt x="50" y="0"/>
                    <a:pt x="45" y="0"/>
                  </a:cubicBezTo>
                  <a:cubicBezTo>
                    <a:pt x="40" y="1"/>
                    <a:pt x="39" y="7"/>
                    <a:pt x="39" y="13"/>
                  </a:cubicBezTo>
                  <a:cubicBezTo>
                    <a:pt x="39" y="19"/>
                    <a:pt x="39" y="26"/>
                    <a:pt x="39" y="30"/>
                  </a:cubicBezTo>
                  <a:cubicBezTo>
                    <a:pt x="39" y="38"/>
                    <a:pt x="35" y="42"/>
                    <a:pt x="27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4" y="41"/>
                    <a:pt x="0" y="42"/>
                    <a:pt x="0" y="46"/>
                  </a:cubicBezTo>
                  <a:cubicBezTo>
                    <a:pt x="0" y="50"/>
                    <a:pt x="6" y="85"/>
                    <a:pt x="14" y="93"/>
                  </a:cubicBezTo>
                  <a:cubicBezTo>
                    <a:pt x="19" y="97"/>
                    <a:pt x="47" y="100"/>
                    <a:pt x="53" y="100"/>
                  </a:cubicBezTo>
                  <a:cubicBezTo>
                    <a:pt x="59" y="100"/>
                    <a:pt x="57" y="83"/>
                    <a:pt x="59" y="83"/>
                  </a:cubicBezTo>
                  <a:cubicBezTo>
                    <a:pt x="61" y="83"/>
                    <a:pt x="62" y="93"/>
                    <a:pt x="72" y="95"/>
                  </a:cubicBezTo>
                  <a:cubicBezTo>
                    <a:pt x="81" y="97"/>
                    <a:pt x="94" y="97"/>
                    <a:pt x="95" y="104"/>
                  </a:cubicBezTo>
                  <a:cubicBezTo>
                    <a:pt x="96" y="113"/>
                    <a:pt x="96" y="124"/>
                    <a:pt x="91" y="125"/>
                  </a:cubicBezTo>
                  <a:cubicBezTo>
                    <a:pt x="77" y="126"/>
                    <a:pt x="77" y="126"/>
                    <a:pt x="77" y="126"/>
                  </a:cubicBezTo>
                  <a:cubicBezTo>
                    <a:pt x="68" y="125"/>
                    <a:pt x="71" y="115"/>
                    <a:pt x="75" y="115"/>
                  </a:cubicBezTo>
                  <a:cubicBezTo>
                    <a:pt x="79" y="115"/>
                    <a:pt x="81" y="115"/>
                    <a:pt x="81" y="11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81" y="104"/>
                    <a:pt x="60" y="101"/>
                    <a:pt x="59" y="115"/>
                  </a:cubicBezTo>
                  <a:cubicBezTo>
                    <a:pt x="59" y="128"/>
                    <a:pt x="61" y="134"/>
                    <a:pt x="62" y="136"/>
                  </a:cubicBezTo>
                  <a:cubicBezTo>
                    <a:pt x="64" y="137"/>
                    <a:pt x="67" y="140"/>
                    <a:pt x="92" y="140"/>
                  </a:cubicBezTo>
                  <a:cubicBezTo>
                    <a:pt x="128" y="140"/>
                    <a:pt x="115" y="35"/>
                    <a:pt x="115" y="26"/>
                  </a:cubicBezTo>
                  <a:close/>
                  <a:moveTo>
                    <a:pt x="101" y="72"/>
                  </a:moveTo>
                  <a:cubicBezTo>
                    <a:pt x="99" y="74"/>
                    <a:pt x="94" y="70"/>
                    <a:pt x="89" y="70"/>
                  </a:cubicBezTo>
                  <a:cubicBezTo>
                    <a:pt x="84" y="70"/>
                    <a:pt x="79" y="73"/>
                    <a:pt x="78" y="71"/>
                  </a:cubicBezTo>
                  <a:cubicBezTo>
                    <a:pt x="77" y="69"/>
                    <a:pt x="79" y="55"/>
                    <a:pt x="88" y="55"/>
                  </a:cubicBezTo>
                  <a:cubicBezTo>
                    <a:pt x="97" y="55"/>
                    <a:pt x="102" y="71"/>
                    <a:pt x="10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78"/>
            <p:cNvSpPr>
              <a:spLocks/>
            </p:cNvSpPr>
            <p:nvPr/>
          </p:nvSpPr>
          <p:spPr bwMode="auto">
            <a:xfrm>
              <a:off x="7642225" y="3170238"/>
              <a:ext cx="90488" cy="88900"/>
            </a:xfrm>
            <a:custGeom>
              <a:avLst/>
              <a:gdLst>
                <a:gd name="T0" fmla="*/ 27 w 27"/>
                <a:gd name="T1" fmla="*/ 23 h 26"/>
                <a:gd name="T2" fmla="*/ 27 w 27"/>
                <a:gd name="T3" fmla="*/ 0 h 26"/>
                <a:gd name="T4" fmla="*/ 0 w 27"/>
                <a:gd name="T5" fmla="*/ 26 h 26"/>
                <a:gd name="T6" fmla="*/ 23 w 27"/>
                <a:gd name="T7" fmla="*/ 26 h 26"/>
                <a:gd name="T8" fmla="*/ 27 w 27"/>
                <a:gd name="T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3"/>
                  </a:moveTo>
                  <a:cubicBezTo>
                    <a:pt x="27" y="21"/>
                    <a:pt x="27" y="0"/>
                    <a:pt x="27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19" y="26"/>
                    <a:pt x="23" y="26"/>
                  </a:cubicBezTo>
                  <a:cubicBezTo>
                    <a:pt x="26" y="26"/>
                    <a:pt x="27" y="25"/>
                    <a:pt x="2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3" name="Freeform 179"/>
          <p:cNvSpPr>
            <a:spLocks noChangeAspect="1" noEditPoints="1"/>
          </p:cNvSpPr>
          <p:nvPr/>
        </p:nvSpPr>
        <p:spPr bwMode="auto">
          <a:xfrm>
            <a:off x="6018483" y="2350750"/>
            <a:ext cx="300613" cy="301752"/>
          </a:xfrm>
          <a:custGeom>
            <a:avLst/>
            <a:gdLst>
              <a:gd name="T0" fmla="*/ 28 w 124"/>
              <a:gd name="T1" fmla="*/ 51 h 124"/>
              <a:gd name="T2" fmla="*/ 43 w 124"/>
              <a:gd name="T3" fmla="*/ 28 h 124"/>
              <a:gd name="T4" fmla="*/ 60 w 124"/>
              <a:gd name="T5" fmla="*/ 28 h 124"/>
              <a:gd name="T6" fmla="*/ 60 w 124"/>
              <a:gd name="T7" fmla="*/ 47 h 124"/>
              <a:gd name="T8" fmla="*/ 60 w 124"/>
              <a:gd name="T9" fmla="*/ 48 h 124"/>
              <a:gd name="T10" fmla="*/ 62 w 124"/>
              <a:gd name="T11" fmla="*/ 49 h 124"/>
              <a:gd name="T12" fmla="*/ 63 w 124"/>
              <a:gd name="T13" fmla="*/ 48 h 124"/>
              <a:gd name="T14" fmla="*/ 111 w 124"/>
              <a:gd name="T15" fmla="*/ 0 h 124"/>
              <a:gd name="T16" fmla="*/ 79 w 124"/>
              <a:gd name="T17" fmla="*/ 0 h 124"/>
              <a:gd name="T18" fmla="*/ 43 w 124"/>
              <a:gd name="T19" fmla="*/ 0 h 124"/>
              <a:gd name="T20" fmla="*/ 0 w 124"/>
              <a:gd name="T21" fmla="*/ 47 h 124"/>
              <a:gd name="T22" fmla="*/ 0 w 124"/>
              <a:gd name="T23" fmla="*/ 111 h 124"/>
              <a:gd name="T24" fmla="*/ 28 w 124"/>
              <a:gd name="T25" fmla="*/ 83 h 124"/>
              <a:gd name="T26" fmla="*/ 28 w 124"/>
              <a:gd name="T27" fmla="*/ 51 h 124"/>
              <a:gd name="T28" fmla="*/ 96 w 124"/>
              <a:gd name="T29" fmla="*/ 41 h 124"/>
              <a:gd name="T30" fmla="*/ 96 w 124"/>
              <a:gd name="T31" fmla="*/ 73 h 124"/>
              <a:gd name="T32" fmla="*/ 81 w 124"/>
              <a:gd name="T33" fmla="*/ 96 h 124"/>
              <a:gd name="T34" fmla="*/ 64 w 124"/>
              <a:gd name="T35" fmla="*/ 96 h 124"/>
              <a:gd name="T36" fmla="*/ 64 w 124"/>
              <a:gd name="T37" fmla="*/ 77 h 124"/>
              <a:gd name="T38" fmla="*/ 64 w 124"/>
              <a:gd name="T39" fmla="*/ 76 h 124"/>
              <a:gd name="T40" fmla="*/ 62 w 124"/>
              <a:gd name="T41" fmla="*/ 75 h 124"/>
              <a:gd name="T42" fmla="*/ 61 w 124"/>
              <a:gd name="T43" fmla="*/ 76 h 124"/>
              <a:gd name="T44" fmla="*/ 13 w 124"/>
              <a:gd name="T45" fmla="*/ 124 h 124"/>
              <a:gd name="T46" fmla="*/ 45 w 124"/>
              <a:gd name="T47" fmla="*/ 124 h 124"/>
              <a:gd name="T48" fmla="*/ 81 w 124"/>
              <a:gd name="T49" fmla="*/ 124 h 124"/>
              <a:gd name="T50" fmla="*/ 124 w 124"/>
              <a:gd name="T51" fmla="*/ 77 h 124"/>
              <a:gd name="T52" fmla="*/ 124 w 124"/>
              <a:gd name="T53" fmla="*/ 13 h 124"/>
              <a:gd name="T54" fmla="*/ 96 w 124"/>
              <a:gd name="T55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4" h="124">
                <a:moveTo>
                  <a:pt x="28" y="51"/>
                </a:moveTo>
                <a:cubicBezTo>
                  <a:pt x="28" y="38"/>
                  <a:pt x="31" y="30"/>
                  <a:pt x="43" y="28"/>
                </a:cubicBezTo>
                <a:cubicBezTo>
                  <a:pt x="47" y="27"/>
                  <a:pt x="55" y="28"/>
                  <a:pt x="60" y="28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8"/>
                </a:cubicBezTo>
                <a:cubicBezTo>
                  <a:pt x="60" y="48"/>
                  <a:pt x="61" y="49"/>
                  <a:pt x="62" y="49"/>
                </a:cubicBezTo>
                <a:cubicBezTo>
                  <a:pt x="62" y="49"/>
                  <a:pt x="63" y="49"/>
                  <a:pt x="63" y="48"/>
                </a:cubicBezTo>
                <a:cubicBezTo>
                  <a:pt x="111" y="0"/>
                  <a:pt x="111" y="0"/>
                  <a:pt x="11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5" y="0"/>
                  <a:pt x="0" y="16"/>
                  <a:pt x="0" y="47"/>
                </a:cubicBezTo>
                <a:cubicBezTo>
                  <a:pt x="0" y="111"/>
                  <a:pt x="0" y="111"/>
                  <a:pt x="0" y="111"/>
                </a:cubicBezTo>
                <a:cubicBezTo>
                  <a:pt x="28" y="83"/>
                  <a:pt x="28" y="83"/>
                  <a:pt x="28" y="83"/>
                </a:cubicBezTo>
                <a:lnTo>
                  <a:pt x="28" y="51"/>
                </a:lnTo>
                <a:close/>
                <a:moveTo>
                  <a:pt x="96" y="41"/>
                </a:moveTo>
                <a:cubicBezTo>
                  <a:pt x="96" y="73"/>
                  <a:pt x="96" y="73"/>
                  <a:pt x="96" y="73"/>
                </a:cubicBezTo>
                <a:cubicBezTo>
                  <a:pt x="96" y="86"/>
                  <a:pt x="93" y="94"/>
                  <a:pt x="81" y="96"/>
                </a:cubicBezTo>
                <a:cubicBezTo>
                  <a:pt x="78" y="97"/>
                  <a:pt x="69" y="96"/>
                  <a:pt x="64" y="96"/>
                </a:cubicBezTo>
                <a:cubicBezTo>
                  <a:pt x="64" y="77"/>
                  <a:pt x="64" y="77"/>
                  <a:pt x="64" y="77"/>
                </a:cubicBezTo>
                <a:cubicBezTo>
                  <a:pt x="64" y="77"/>
                  <a:pt x="64" y="76"/>
                  <a:pt x="64" y="76"/>
                </a:cubicBezTo>
                <a:cubicBezTo>
                  <a:pt x="64" y="75"/>
                  <a:pt x="63" y="75"/>
                  <a:pt x="62" y="75"/>
                </a:cubicBezTo>
                <a:cubicBezTo>
                  <a:pt x="62" y="75"/>
                  <a:pt x="61" y="75"/>
                  <a:pt x="61" y="76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81" y="124"/>
                  <a:pt x="81" y="124"/>
                  <a:pt x="81" y="124"/>
                </a:cubicBezTo>
                <a:cubicBezTo>
                  <a:pt x="109" y="124"/>
                  <a:pt x="124" y="107"/>
                  <a:pt x="124" y="77"/>
                </a:cubicBezTo>
                <a:cubicBezTo>
                  <a:pt x="124" y="13"/>
                  <a:pt x="124" y="13"/>
                  <a:pt x="124" y="13"/>
                </a:cubicBezTo>
                <a:lnTo>
                  <a:pt x="96" y="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80"/>
          <p:cNvSpPr>
            <a:spLocks noChangeAspect="1" noEditPoints="1"/>
          </p:cNvSpPr>
          <p:nvPr/>
        </p:nvSpPr>
        <p:spPr bwMode="auto">
          <a:xfrm>
            <a:off x="4596944" y="2350750"/>
            <a:ext cx="300690" cy="301752"/>
          </a:xfrm>
          <a:custGeom>
            <a:avLst/>
            <a:gdLst>
              <a:gd name="T0" fmla="*/ 107 w 133"/>
              <a:gd name="T1" fmla="*/ 66 h 133"/>
              <a:gd name="T2" fmla="*/ 67 w 133"/>
              <a:gd name="T3" fmla="*/ 107 h 133"/>
              <a:gd name="T4" fmla="*/ 26 w 133"/>
              <a:gd name="T5" fmla="*/ 66 h 133"/>
              <a:gd name="T6" fmla="*/ 27 w 133"/>
              <a:gd name="T7" fmla="*/ 59 h 133"/>
              <a:gd name="T8" fmla="*/ 0 w 133"/>
              <a:gd name="T9" fmla="*/ 59 h 133"/>
              <a:gd name="T10" fmla="*/ 0 w 133"/>
              <a:gd name="T11" fmla="*/ 112 h 133"/>
              <a:gd name="T12" fmla="*/ 21 w 133"/>
              <a:gd name="T13" fmla="*/ 133 h 133"/>
              <a:gd name="T14" fmla="*/ 112 w 133"/>
              <a:gd name="T15" fmla="*/ 133 h 133"/>
              <a:gd name="T16" fmla="*/ 133 w 133"/>
              <a:gd name="T17" fmla="*/ 112 h 133"/>
              <a:gd name="T18" fmla="*/ 133 w 133"/>
              <a:gd name="T19" fmla="*/ 59 h 133"/>
              <a:gd name="T20" fmla="*/ 106 w 133"/>
              <a:gd name="T21" fmla="*/ 59 h 133"/>
              <a:gd name="T22" fmla="*/ 107 w 133"/>
              <a:gd name="T23" fmla="*/ 66 h 133"/>
              <a:gd name="T24" fmla="*/ 112 w 133"/>
              <a:gd name="T25" fmla="*/ 0 h 133"/>
              <a:gd name="T26" fmla="*/ 21 w 133"/>
              <a:gd name="T27" fmla="*/ 0 h 133"/>
              <a:gd name="T28" fmla="*/ 0 w 133"/>
              <a:gd name="T29" fmla="*/ 21 h 133"/>
              <a:gd name="T30" fmla="*/ 0 w 133"/>
              <a:gd name="T31" fmla="*/ 43 h 133"/>
              <a:gd name="T32" fmla="*/ 34 w 133"/>
              <a:gd name="T33" fmla="*/ 43 h 133"/>
              <a:gd name="T34" fmla="*/ 67 w 133"/>
              <a:gd name="T35" fmla="*/ 26 h 133"/>
              <a:gd name="T36" fmla="*/ 99 w 133"/>
              <a:gd name="T37" fmla="*/ 43 h 133"/>
              <a:gd name="T38" fmla="*/ 133 w 133"/>
              <a:gd name="T39" fmla="*/ 43 h 133"/>
              <a:gd name="T40" fmla="*/ 133 w 133"/>
              <a:gd name="T41" fmla="*/ 21 h 133"/>
              <a:gd name="T42" fmla="*/ 112 w 133"/>
              <a:gd name="T43" fmla="*/ 0 h 133"/>
              <a:gd name="T44" fmla="*/ 122 w 133"/>
              <a:gd name="T45" fmla="*/ 25 h 133"/>
              <a:gd name="T46" fmla="*/ 119 w 133"/>
              <a:gd name="T47" fmla="*/ 29 h 133"/>
              <a:gd name="T48" fmla="*/ 108 w 133"/>
              <a:gd name="T49" fmla="*/ 29 h 133"/>
              <a:gd name="T50" fmla="*/ 104 w 133"/>
              <a:gd name="T51" fmla="*/ 25 h 133"/>
              <a:gd name="T52" fmla="*/ 104 w 133"/>
              <a:gd name="T53" fmla="*/ 14 h 133"/>
              <a:gd name="T54" fmla="*/ 108 w 133"/>
              <a:gd name="T55" fmla="*/ 11 h 133"/>
              <a:gd name="T56" fmla="*/ 119 w 133"/>
              <a:gd name="T57" fmla="*/ 11 h 133"/>
              <a:gd name="T58" fmla="*/ 122 w 133"/>
              <a:gd name="T59" fmla="*/ 14 h 133"/>
              <a:gd name="T60" fmla="*/ 122 w 133"/>
              <a:gd name="T61" fmla="*/ 25 h 133"/>
              <a:gd name="T62" fmla="*/ 91 w 133"/>
              <a:gd name="T63" fmla="*/ 66 h 133"/>
              <a:gd name="T64" fmla="*/ 67 w 133"/>
              <a:gd name="T65" fmla="*/ 42 h 133"/>
              <a:gd name="T66" fmla="*/ 42 w 133"/>
              <a:gd name="T67" fmla="*/ 66 h 133"/>
              <a:gd name="T68" fmla="*/ 67 w 133"/>
              <a:gd name="T69" fmla="*/ 91 h 133"/>
              <a:gd name="T70" fmla="*/ 91 w 133"/>
              <a:gd name="T71" fmla="*/ 6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3" h="133">
                <a:moveTo>
                  <a:pt x="107" y="66"/>
                </a:moveTo>
                <a:cubicBezTo>
                  <a:pt x="107" y="89"/>
                  <a:pt x="89" y="107"/>
                  <a:pt x="67" y="107"/>
                </a:cubicBezTo>
                <a:cubicBezTo>
                  <a:pt x="44" y="107"/>
                  <a:pt x="26" y="89"/>
                  <a:pt x="26" y="66"/>
                </a:cubicBezTo>
                <a:cubicBezTo>
                  <a:pt x="26" y="64"/>
                  <a:pt x="27" y="61"/>
                  <a:pt x="27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4"/>
                  <a:pt x="9" y="133"/>
                  <a:pt x="21" y="133"/>
                </a:cubicBezTo>
                <a:cubicBezTo>
                  <a:pt x="112" y="133"/>
                  <a:pt x="112" y="133"/>
                  <a:pt x="112" y="133"/>
                </a:cubicBezTo>
                <a:cubicBezTo>
                  <a:pt x="124" y="133"/>
                  <a:pt x="133" y="124"/>
                  <a:pt x="133" y="112"/>
                </a:cubicBezTo>
                <a:cubicBezTo>
                  <a:pt x="133" y="59"/>
                  <a:pt x="133" y="59"/>
                  <a:pt x="133" y="59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07" y="61"/>
                  <a:pt x="107" y="64"/>
                  <a:pt x="107" y="66"/>
                </a:cubicBezTo>
                <a:close/>
                <a:moveTo>
                  <a:pt x="112" y="0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0" y="9"/>
                  <a:pt x="0" y="21"/>
                </a:cubicBezTo>
                <a:cubicBezTo>
                  <a:pt x="0" y="43"/>
                  <a:pt x="0" y="43"/>
                  <a:pt x="0" y="43"/>
                </a:cubicBezTo>
                <a:cubicBezTo>
                  <a:pt x="34" y="43"/>
                  <a:pt x="34" y="43"/>
                  <a:pt x="34" y="43"/>
                </a:cubicBezTo>
                <a:cubicBezTo>
                  <a:pt x="41" y="33"/>
                  <a:pt x="53" y="26"/>
                  <a:pt x="67" y="26"/>
                </a:cubicBezTo>
                <a:cubicBezTo>
                  <a:pt x="80" y="26"/>
                  <a:pt x="92" y="33"/>
                  <a:pt x="99" y="43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3" y="21"/>
                  <a:pt x="133" y="21"/>
                  <a:pt x="133" y="21"/>
                </a:cubicBezTo>
                <a:cubicBezTo>
                  <a:pt x="133" y="9"/>
                  <a:pt x="124" y="0"/>
                  <a:pt x="112" y="0"/>
                </a:cubicBezTo>
                <a:close/>
                <a:moveTo>
                  <a:pt x="122" y="25"/>
                </a:moveTo>
                <a:cubicBezTo>
                  <a:pt x="122" y="28"/>
                  <a:pt x="121" y="29"/>
                  <a:pt x="119" y="29"/>
                </a:cubicBezTo>
                <a:cubicBezTo>
                  <a:pt x="108" y="29"/>
                  <a:pt x="108" y="29"/>
                  <a:pt x="108" y="29"/>
                </a:cubicBezTo>
                <a:cubicBezTo>
                  <a:pt x="106" y="29"/>
                  <a:pt x="104" y="28"/>
                  <a:pt x="104" y="25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2"/>
                  <a:pt x="106" y="11"/>
                  <a:pt x="108" y="11"/>
                </a:cubicBezTo>
                <a:cubicBezTo>
                  <a:pt x="119" y="11"/>
                  <a:pt x="119" y="11"/>
                  <a:pt x="119" y="11"/>
                </a:cubicBezTo>
                <a:cubicBezTo>
                  <a:pt x="121" y="11"/>
                  <a:pt x="122" y="12"/>
                  <a:pt x="122" y="14"/>
                </a:cubicBezTo>
                <a:lnTo>
                  <a:pt x="122" y="25"/>
                </a:lnTo>
                <a:close/>
                <a:moveTo>
                  <a:pt x="91" y="66"/>
                </a:moveTo>
                <a:cubicBezTo>
                  <a:pt x="91" y="53"/>
                  <a:pt x="80" y="42"/>
                  <a:pt x="67" y="42"/>
                </a:cubicBezTo>
                <a:cubicBezTo>
                  <a:pt x="53" y="42"/>
                  <a:pt x="42" y="53"/>
                  <a:pt x="42" y="66"/>
                </a:cubicBezTo>
                <a:cubicBezTo>
                  <a:pt x="42" y="80"/>
                  <a:pt x="53" y="91"/>
                  <a:pt x="67" y="91"/>
                </a:cubicBezTo>
                <a:cubicBezTo>
                  <a:pt x="80" y="91"/>
                  <a:pt x="91" y="80"/>
                  <a:pt x="91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91"/>
          <p:cNvSpPr>
            <a:spLocks noChangeAspect="1" noEditPoints="1"/>
          </p:cNvSpPr>
          <p:nvPr/>
        </p:nvSpPr>
        <p:spPr bwMode="auto">
          <a:xfrm>
            <a:off x="4988681" y="1738308"/>
            <a:ext cx="286617" cy="301752"/>
          </a:xfrm>
          <a:custGeom>
            <a:avLst/>
            <a:gdLst>
              <a:gd name="T0" fmla="*/ 138 w 142"/>
              <a:gd name="T1" fmla="*/ 90 h 149"/>
              <a:gd name="T2" fmla="*/ 140 w 142"/>
              <a:gd name="T3" fmla="*/ 75 h 149"/>
              <a:gd name="T4" fmla="*/ 72 w 142"/>
              <a:gd name="T5" fmla="*/ 5 h 149"/>
              <a:gd name="T6" fmla="*/ 60 w 142"/>
              <a:gd name="T7" fmla="*/ 6 h 149"/>
              <a:gd name="T8" fmla="*/ 39 w 142"/>
              <a:gd name="T9" fmla="*/ 0 h 149"/>
              <a:gd name="T10" fmla="*/ 0 w 142"/>
              <a:gd name="T11" fmla="*/ 41 h 149"/>
              <a:gd name="T12" fmla="*/ 5 w 142"/>
              <a:gd name="T13" fmla="*/ 61 h 149"/>
              <a:gd name="T14" fmla="*/ 4 w 142"/>
              <a:gd name="T15" fmla="*/ 75 h 149"/>
              <a:gd name="T16" fmla="*/ 72 w 142"/>
              <a:gd name="T17" fmla="*/ 145 h 149"/>
              <a:gd name="T18" fmla="*/ 84 w 142"/>
              <a:gd name="T19" fmla="*/ 144 h 149"/>
              <a:gd name="T20" fmla="*/ 103 w 142"/>
              <a:gd name="T21" fmla="*/ 149 h 149"/>
              <a:gd name="T22" fmla="*/ 142 w 142"/>
              <a:gd name="T23" fmla="*/ 108 h 149"/>
              <a:gd name="T24" fmla="*/ 138 w 142"/>
              <a:gd name="T25" fmla="*/ 90 h 149"/>
              <a:gd name="T26" fmla="*/ 107 w 142"/>
              <a:gd name="T27" fmla="*/ 108 h 149"/>
              <a:gd name="T28" fmla="*/ 93 w 142"/>
              <a:gd name="T29" fmla="*/ 119 h 149"/>
              <a:gd name="T30" fmla="*/ 72 w 142"/>
              <a:gd name="T31" fmla="*/ 123 h 149"/>
              <a:gd name="T32" fmla="*/ 47 w 142"/>
              <a:gd name="T33" fmla="*/ 118 h 149"/>
              <a:gd name="T34" fmla="*/ 36 w 142"/>
              <a:gd name="T35" fmla="*/ 108 h 149"/>
              <a:gd name="T36" fmla="*/ 32 w 142"/>
              <a:gd name="T37" fmla="*/ 95 h 149"/>
              <a:gd name="T38" fmla="*/ 35 w 142"/>
              <a:gd name="T39" fmla="*/ 88 h 149"/>
              <a:gd name="T40" fmla="*/ 42 w 142"/>
              <a:gd name="T41" fmla="*/ 86 h 149"/>
              <a:gd name="T42" fmla="*/ 48 w 142"/>
              <a:gd name="T43" fmla="*/ 88 h 149"/>
              <a:gd name="T44" fmla="*/ 52 w 142"/>
              <a:gd name="T45" fmla="*/ 94 h 149"/>
              <a:gd name="T46" fmla="*/ 56 w 142"/>
              <a:gd name="T47" fmla="*/ 101 h 149"/>
              <a:gd name="T48" fmla="*/ 61 w 142"/>
              <a:gd name="T49" fmla="*/ 105 h 149"/>
              <a:gd name="T50" fmla="*/ 71 w 142"/>
              <a:gd name="T51" fmla="*/ 107 h 149"/>
              <a:gd name="T52" fmla="*/ 85 w 142"/>
              <a:gd name="T53" fmla="*/ 104 h 149"/>
              <a:gd name="T54" fmla="*/ 90 w 142"/>
              <a:gd name="T55" fmla="*/ 95 h 149"/>
              <a:gd name="T56" fmla="*/ 87 w 142"/>
              <a:gd name="T57" fmla="*/ 88 h 149"/>
              <a:gd name="T58" fmla="*/ 80 w 142"/>
              <a:gd name="T59" fmla="*/ 84 h 149"/>
              <a:gd name="T60" fmla="*/ 67 w 142"/>
              <a:gd name="T61" fmla="*/ 81 h 149"/>
              <a:gd name="T62" fmla="*/ 50 w 142"/>
              <a:gd name="T63" fmla="*/ 75 h 149"/>
              <a:gd name="T64" fmla="*/ 38 w 142"/>
              <a:gd name="T65" fmla="*/ 67 h 149"/>
              <a:gd name="T66" fmla="*/ 34 w 142"/>
              <a:gd name="T67" fmla="*/ 53 h 149"/>
              <a:gd name="T68" fmla="*/ 38 w 142"/>
              <a:gd name="T69" fmla="*/ 39 h 149"/>
              <a:gd name="T70" fmla="*/ 51 w 142"/>
              <a:gd name="T71" fmla="*/ 29 h 149"/>
              <a:gd name="T72" fmla="*/ 71 w 142"/>
              <a:gd name="T73" fmla="*/ 26 h 149"/>
              <a:gd name="T74" fmla="*/ 87 w 142"/>
              <a:gd name="T75" fmla="*/ 28 h 149"/>
              <a:gd name="T76" fmla="*/ 98 w 142"/>
              <a:gd name="T77" fmla="*/ 34 h 149"/>
              <a:gd name="T78" fmla="*/ 105 w 142"/>
              <a:gd name="T79" fmla="*/ 41 h 149"/>
              <a:gd name="T80" fmla="*/ 107 w 142"/>
              <a:gd name="T81" fmla="*/ 49 h 149"/>
              <a:gd name="T82" fmla="*/ 104 w 142"/>
              <a:gd name="T83" fmla="*/ 56 h 149"/>
              <a:gd name="T84" fmla="*/ 97 w 142"/>
              <a:gd name="T85" fmla="*/ 59 h 149"/>
              <a:gd name="T86" fmla="*/ 92 w 142"/>
              <a:gd name="T87" fmla="*/ 57 h 149"/>
              <a:gd name="T88" fmla="*/ 87 w 142"/>
              <a:gd name="T89" fmla="*/ 52 h 149"/>
              <a:gd name="T90" fmla="*/ 81 w 142"/>
              <a:gd name="T91" fmla="*/ 44 h 149"/>
              <a:gd name="T92" fmla="*/ 70 w 142"/>
              <a:gd name="T93" fmla="*/ 41 h 149"/>
              <a:gd name="T94" fmla="*/ 58 w 142"/>
              <a:gd name="T95" fmla="*/ 44 h 149"/>
              <a:gd name="T96" fmla="*/ 54 w 142"/>
              <a:gd name="T97" fmla="*/ 51 h 149"/>
              <a:gd name="T98" fmla="*/ 55 w 142"/>
              <a:gd name="T99" fmla="*/ 55 h 149"/>
              <a:gd name="T100" fmla="*/ 59 w 142"/>
              <a:gd name="T101" fmla="*/ 58 h 149"/>
              <a:gd name="T102" fmla="*/ 65 w 142"/>
              <a:gd name="T103" fmla="*/ 60 h 149"/>
              <a:gd name="T104" fmla="*/ 74 w 142"/>
              <a:gd name="T105" fmla="*/ 63 h 149"/>
              <a:gd name="T106" fmla="*/ 89 w 142"/>
              <a:gd name="T107" fmla="*/ 67 h 149"/>
              <a:gd name="T108" fmla="*/ 101 w 142"/>
              <a:gd name="T109" fmla="*/ 72 h 149"/>
              <a:gd name="T110" fmla="*/ 109 w 142"/>
              <a:gd name="T111" fmla="*/ 81 h 149"/>
              <a:gd name="T112" fmla="*/ 111 w 142"/>
              <a:gd name="T113" fmla="*/ 93 h 149"/>
              <a:gd name="T114" fmla="*/ 107 w 142"/>
              <a:gd name="T115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42" h="149">
                <a:moveTo>
                  <a:pt x="138" y="90"/>
                </a:moveTo>
                <a:cubicBezTo>
                  <a:pt x="139" y="85"/>
                  <a:pt x="140" y="80"/>
                  <a:pt x="140" y="75"/>
                </a:cubicBezTo>
                <a:cubicBezTo>
                  <a:pt x="140" y="37"/>
                  <a:pt x="109" y="5"/>
                  <a:pt x="72" y="5"/>
                </a:cubicBezTo>
                <a:cubicBezTo>
                  <a:pt x="68" y="5"/>
                  <a:pt x="64" y="6"/>
                  <a:pt x="60" y="6"/>
                </a:cubicBezTo>
                <a:cubicBezTo>
                  <a:pt x="54" y="2"/>
                  <a:pt x="47" y="0"/>
                  <a:pt x="39" y="0"/>
                </a:cubicBezTo>
                <a:cubicBezTo>
                  <a:pt x="17" y="0"/>
                  <a:pt x="0" y="18"/>
                  <a:pt x="0" y="41"/>
                </a:cubicBezTo>
                <a:cubicBezTo>
                  <a:pt x="0" y="48"/>
                  <a:pt x="2" y="55"/>
                  <a:pt x="5" y="61"/>
                </a:cubicBezTo>
                <a:cubicBezTo>
                  <a:pt x="4" y="66"/>
                  <a:pt x="4" y="70"/>
                  <a:pt x="4" y="75"/>
                </a:cubicBezTo>
                <a:cubicBezTo>
                  <a:pt x="4" y="114"/>
                  <a:pt x="34" y="145"/>
                  <a:pt x="72" y="145"/>
                </a:cubicBezTo>
                <a:cubicBezTo>
                  <a:pt x="76" y="145"/>
                  <a:pt x="80" y="145"/>
                  <a:pt x="84" y="144"/>
                </a:cubicBezTo>
                <a:cubicBezTo>
                  <a:pt x="90" y="147"/>
                  <a:pt x="96" y="149"/>
                  <a:pt x="103" y="149"/>
                </a:cubicBezTo>
                <a:cubicBezTo>
                  <a:pt x="125" y="149"/>
                  <a:pt x="142" y="130"/>
                  <a:pt x="142" y="108"/>
                </a:cubicBezTo>
                <a:cubicBezTo>
                  <a:pt x="142" y="102"/>
                  <a:pt x="141" y="96"/>
                  <a:pt x="138" y="90"/>
                </a:cubicBezTo>
                <a:close/>
                <a:moveTo>
                  <a:pt x="107" y="108"/>
                </a:moveTo>
                <a:cubicBezTo>
                  <a:pt x="103" y="113"/>
                  <a:pt x="99" y="117"/>
                  <a:pt x="93" y="119"/>
                </a:cubicBezTo>
                <a:cubicBezTo>
                  <a:pt x="87" y="122"/>
                  <a:pt x="80" y="123"/>
                  <a:pt x="72" y="123"/>
                </a:cubicBezTo>
                <a:cubicBezTo>
                  <a:pt x="62" y="123"/>
                  <a:pt x="54" y="121"/>
                  <a:pt x="47" y="118"/>
                </a:cubicBezTo>
                <a:cubicBezTo>
                  <a:pt x="43" y="115"/>
                  <a:pt x="39" y="112"/>
                  <a:pt x="36" y="108"/>
                </a:cubicBezTo>
                <a:cubicBezTo>
                  <a:pt x="33" y="103"/>
                  <a:pt x="32" y="99"/>
                  <a:pt x="32" y="95"/>
                </a:cubicBezTo>
                <a:cubicBezTo>
                  <a:pt x="32" y="92"/>
                  <a:pt x="33" y="90"/>
                  <a:pt x="35" y="88"/>
                </a:cubicBezTo>
                <a:cubicBezTo>
                  <a:pt x="36" y="87"/>
                  <a:pt x="39" y="86"/>
                  <a:pt x="42" y="86"/>
                </a:cubicBezTo>
                <a:cubicBezTo>
                  <a:pt x="44" y="86"/>
                  <a:pt x="46" y="86"/>
                  <a:pt x="48" y="88"/>
                </a:cubicBezTo>
                <a:cubicBezTo>
                  <a:pt x="49" y="89"/>
                  <a:pt x="51" y="91"/>
                  <a:pt x="52" y="94"/>
                </a:cubicBezTo>
                <a:cubicBezTo>
                  <a:pt x="53" y="97"/>
                  <a:pt x="54" y="99"/>
                  <a:pt x="56" y="101"/>
                </a:cubicBezTo>
                <a:cubicBezTo>
                  <a:pt x="57" y="103"/>
                  <a:pt x="59" y="104"/>
                  <a:pt x="61" y="105"/>
                </a:cubicBezTo>
                <a:cubicBezTo>
                  <a:pt x="64" y="107"/>
                  <a:pt x="67" y="107"/>
                  <a:pt x="71" y="107"/>
                </a:cubicBezTo>
                <a:cubicBezTo>
                  <a:pt x="77" y="107"/>
                  <a:pt x="81" y="106"/>
                  <a:pt x="85" y="104"/>
                </a:cubicBezTo>
                <a:cubicBezTo>
                  <a:pt x="88" y="101"/>
                  <a:pt x="90" y="98"/>
                  <a:pt x="90" y="95"/>
                </a:cubicBezTo>
                <a:cubicBezTo>
                  <a:pt x="90" y="92"/>
                  <a:pt x="89" y="90"/>
                  <a:pt x="87" y="88"/>
                </a:cubicBezTo>
                <a:cubicBezTo>
                  <a:pt x="85" y="86"/>
                  <a:pt x="83" y="85"/>
                  <a:pt x="80" y="84"/>
                </a:cubicBezTo>
                <a:cubicBezTo>
                  <a:pt x="77" y="83"/>
                  <a:pt x="73" y="82"/>
                  <a:pt x="67" y="81"/>
                </a:cubicBezTo>
                <a:cubicBezTo>
                  <a:pt x="60" y="79"/>
                  <a:pt x="54" y="78"/>
                  <a:pt x="50" y="75"/>
                </a:cubicBezTo>
                <a:cubicBezTo>
                  <a:pt x="45" y="73"/>
                  <a:pt x="41" y="70"/>
                  <a:pt x="38" y="67"/>
                </a:cubicBezTo>
                <a:cubicBezTo>
                  <a:pt x="35" y="63"/>
                  <a:pt x="34" y="58"/>
                  <a:pt x="34" y="53"/>
                </a:cubicBezTo>
                <a:cubicBezTo>
                  <a:pt x="34" y="47"/>
                  <a:pt x="35" y="43"/>
                  <a:pt x="38" y="39"/>
                </a:cubicBezTo>
                <a:cubicBezTo>
                  <a:pt x="41" y="34"/>
                  <a:pt x="46" y="31"/>
                  <a:pt x="51" y="29"/>
                </a:cubicBezTo>
                <a:cubicBezTo>
                  <a:pt x="57" y="27"/>
                  <a:pt x="64" y="26"/>
                  <a:pt x="71" y="26"/>
                </a:cubicBezTo>
                <a:cubicBezTo>
                  <a:pt x="77" y="26"/>
                  <a:pt x="83" y="27"/>
                  <a:pt x="87" y="28"/>
                </a:cubicBezTo>
                <a:cubicBezTo>
                  <a:pt x="92" y="30"/>
                  <a:pt x="95" y="31"/>
                  <a:pt x="98" y="34"/>
                </a:cubicBezTo>
                <a:cubicBezTo>
                  <a:pt x="101" y="36"/>
                  <a:pt x="104" y="39"/>
                  <a:pt x="105" y="41"/>
                </a:cubicBezTo>
                <a:cubicBezTo>
                  <a:pt x="106" y="44"/>
                  <a:pt x="107" y="47"/>
                  <a:pt x="107" y="49"/>
                </a:cubicBezTo>
                <a:cubicBezTo>
                  <a:pt x="107" y="52"/>
                  <a:pt x="106" y="54"/>
                  <a:pt x="104" y="56"/>
                </a:cubicBezTo>
                <a:cubicBezTo>
                  <a:pt x="102" y="58"/>
                  <a:pt x="100" y="59"/>
                  <a:pt x="97" y="59"/>
                </a:cubicBezTo>
                <a:cubicBezTo>
                  <a:pt x="95" y="59"/>
                  <a:pt x="93" y="59"/>
                  <a:pt x="92" y="57"/>
                </a:cubicBezTo>
                <a:cubicBezTo>
                  <a:pt x="90" y="56"/>
                  <a:pt x="89" y="54"/>
                  <a:pt x="87" y="52"/>
                </a:cubicBezTo>
                <a:cubicBezTo>
                  <a:pt x="86" y="48"/>
                  <a:pt x="84" y="46"/>
                  <a:pt x="81" y="44"/>
                </a:cubicBezTo>
                <a:cubicBezTo>
                  <a:pt x="79" y="42"/>
                  <a:pt x="75" y="41"/>
                  <a:pt x="70" y="41"/>
                </a:cubicBezTo>
                <a:cubicBezTo>
                  <a:pt x="65" y="41"/>
                  <a:pt x="61" y="42"/>
                  <a:pt x="58" y="44"/>
                </a:cubicBezTo>
                <a:cubicBezTo>
                  <a:pt x="55" y="46"/>
                  <a:pt x="54" y="48"/>
                  <a:pt x="54" y="51"/>
                </a:cubicBezTo>
                <a:cubicBezTo>
                  <a:pt x="54" y="53"/>
                  <a:pt x="55" y="54"/>
                  <a:pt x="55" y="55"/>
                </a:cubicBezTo>
                <a:cubicBezTo>
                  <a:pt x="56" y="56"/>
                  <a:pt x="58" y="57"/>
                  <a:pt x="59" y="58"/>
                </a:cubicBezTo>
                <a:cubicBezTo>
                  <a:pt x="61" y="59"/>
                  <a:pt x="63" y="60"/>
                  <a:pt x="65" y="60"/>
                </a:cubicBezTo>
                <a:cubicBezTo>
                  <a:pt x="67" y="61"/>
                  <a:pt x="70" y="62"/>
                  <a:pt x="74" y="63"/>
                </a:cubicBezTo>
                <a:cubicBezTo>
                  <a:pt x="80" y="64"/>
                  <a:pt x="85" y="65"/>
                  <a:pt x="89" y="67"/>
                </a:cubicBezTo>
                <a:cubicBezTo>
                  <a:pt x="94" y="68"/>
                  <a:pt x="98" y="70"/>
                  <a:pt x="101" y="72"/>
                </a:cubicBezTo>
                <a:cubicBezTo>
                  <a:pt x="104" y="74"/>
                  <a:pt x="107" y="77"/>
                  <a:pt x="109" y="81"/>
                </a:cubicBezTo>
                <a:cubicBezTo>
                  <a:pt x="110" y="84"/>
                  <a:pt x="111" y="88"/>
                  <a:pt x="111" y="93"/>
                </a:cubicBezTo>
                <a:cubicBezTo>
                  <a:pt x="111" y="99"/>
                  <a:pt x="110" y="104"/>
                  <a:pt x="107" y="10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92"/>
          <p:cNvSpPr>
            <a:spLocks noChangeAspect="1" noEditPoints="1"/>
          </p:cNvSpPr>
          <p:nvPr/>
        </p:nvSpPr>
        <p:spPr bwMode="auto">
          <a:xfrm>
            <a:off x="5426046" y="1738308"/>
            <a:ext cx="300766" cy="301752"/>
          </a:xfrm>
          <a:custGeom>
            <a:avLst/>
            <a:gdLst>
              <a:gd name="T0" fmla="*/ 86 w 143"/>
              <a:gd name="T1" fmla="*/ 0 h 143"/>
              <a:gd name="T2" fmla="*/ 30 w 143"/>
              <a:gd name="T3" fmla="*/ 52 h 143"/>
              <a:gd name="T4" fmla="*/ 0 w 143"/>
              <a:gd name="T5" fmla="*/ 96 h 143"/>
              <a:gd name="T6" fmla="*/ 47 w 143"/>
              <a:gd name="T7" fmla="*/ 143 h 143"/>
              <a:gd name="T8" fmla="*/ 91 w 143"/>
              <a:gd name="T9" fmla="*/ 112 h 143"/>
              <a:gd name="T10" fmla="*/ 143 w 143"/>
              <a:gd name="T11" fmla="*/ 56 h 143"/>
              <a:gd name="T12" fmla="*/ 86 w 143"/>
              <a:gd name="T13" fmla="*/ 0 h 143"/>
              <a:gd name="T14" fmla="*/ 47 w 143"/>
              <a:gd name="T15" fmla="*/ 127 h 143"/>
              <a:gd name="T16" fmla="*/ 16 w 143"/>
              <a:gd name="T17" fmla="*/ 96 h 143"/>
              <a:gd name="T18" fmla="*/ 31 w 143"/>
              <a:gd name="T19" fmla="*/ 69 h 143"/>
              <a:gd name="T20" fmla="*/ 74 w 143"/>
              <a:gd name="T21" fmla="*/ 111 h 143"/>
              <a:gd name="T22" fmla="*/ 47 w 143"/>
              <a:gd name="T23" fmla="*/ 127 h 143"/>
              <a:gd name="T24" fmla="*/ 48 w 143"/>
              <a:gd name="T25" fmla="*/ 64 h 143"/>
              <a:gd name="T26" fmla="*/ 79 w 143"/>
              <a:gd name="T27" fmla="*/ 95 h 143"/>
              <a:gd name="T28" fmla="*/ 48 w 143"/>
              <a:gd name="T29" fmla="*/ 64 h 143"/>
              <a:gd name="T30" fmla="*/ 94 w 143"/>
              <a:gd name="T31" fmla="*/ 95 h 143"/>
              <a:gd name="T32" fmla="*/ 48 w 143"/>
              <a:gd name="T33" fmla="*/ 49 h 143"/>
              <a:gd name="T34" fmla="*/ 86 w 143"/>
              <a:gd name="T35" fmla="*/ 17 h 143"/>
              <a:gd name="T36" fmla="*/ 126 w 143"/>
              <a:gd name="T37" fmla="*/ 56 h 143"/>
              <a:gd name="T38" fmla="*/ 94 w 143"/>
              <a:gd name="T39" fmla="*/ 95 h 143"/>
              <a:gd name="T40" fmla="*/ 16 w 143"/>
              <a:gd name="T41" fmla="*/ 34 h 143"/>
              <a:gd name="T42" fmla="*/ 32 w 143"/>
              <a:gd name="T43" fmla="*/ 17 h 143"/>
              <a:gd name="T44" fmla="*/ 16 w 143"/>
              <a:gd name="T45" fmla="*/ 1 h 143"/>
              <a:gd name="T46" fmla="*/ 0 w 143"/>
              <a:gd name="T47" fmla="*/ 17 h 143"/>
              <a:gd name="T48" fmla="*/ 16 w 143"/>
              <a:gd name="T49" fmla="*/ 34 h 143"/>
              <a:gd name="T50" fmla="*/ 16 w 143"/>
              <a:gd name="T51" fmla="*/ 9 h 143"/>
              <a:gd name="T52" fmla="*/ 25 w 143"/>
              <a:gd name="T53" fmla="*/ 17 h 143"/>
              <a:gd name="T54" fmla="*/ 16 w 143"/>
              <a:gd name="T55" fmla="*/ 26 h 143"/>
              <a:gd name="T56" fmla="*/ 7 w 143"/>
              <a:gd name="T57" fmla="*/ 17 h 143"/>
              <a:gd name="T58" fmla="*/ 16 w 143"/>
              <a:gd name="T59" fmla="*/ 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" h="143">
                <a:moveTo>
                  <a:pt x="86" y="0"/>
                </a:moveTo>
                <a:cubicBezTo>
                  <a:pt x="57" y="0"/>
                  <a:pt x="33" y="23"/>
                  <a:pt x="30" y="52"/>
                </a:cubicBezTo>
                <a:cubicBezTo>
                  <a:pt x="13" y="59"/>
                  <a:pt x="0" y="76"/>
                  <a:pt x="0" y="96"/>
                </a:cubicBezTo>
                <a:cubicBezTo>
                  <a:pt x="0" y="121"/>
                  <a:pt x="21" y="143"/>
                  <a:pt x="47" y="143"/>
                </a:cubicBezTo>
                <a:cubicBezTo>
                  <a:pt x="67" y="143"/>
                  <a:pt x="84" y="130"/>
                  <a:pt x="91" y="112"/>
                </a:cubicBezTo>
                <a:cubicBezTo>
                  <a:pt x="120" y="110"/>
                  <a:pt x="143" y="86"/>
                  <a:pt x="143" y="56"/>
                </a:cubicBezTo>
                <a:cubicBezTo>
                  <a:pt x="143" y="25"/>
                  <a:pt x="117" y="0"/>
                  <a:pt x="86" y="0"/>
                </a:cubicBezTo>
                <a:close/>
                <a:moveTo>
                  <a:pt x="47" y="127"/>
                </a:moveTo>
                <a:cubicBezTo>
                  <a:pt x="30" y="127"/>
                  <a:pt x="16" y="113"/>
                  <a:pt x="16" y="96"/>
                </a:cubicBezTo>
                <a:cubicBezTo>
                  <a:pt x="16" y="84"/>
                  <a:pt x="22" y="74"/>
                  <a:pt x="31" y="69"/>
                </a:cubicBezTo>
                <a:cubicBezTo>
                  <a:pt x="36" y="90"/>
                  <a:pt x="53" y="107"/>
                  <a:pt x="74" y="111"/>
                </a:cubicBezTo>
                <a:cubicBezTo>
                  <a:pt x="69" y="121"/>
                  <a:pt x="59" y="127"/>
                  <a:pt x="47" y="127"/>
                </a:cubicBezTo>
                <a:close/>
                <a:moveTo>
                  <a:pt x="48" y="64"/>
                </a:moveTo>
                <a:cubicBezTo>
                  <a:pt x="65" y="65"/>
                  <a:pt x="78" y="78"/>
                  <a:pt x="79" y="95"/>
                </a:cubicBezTo>
                <a:cubicBezTo>
                  <a:pt x="63" y="92"/>
                  <a:pt x="51" y="80"/>
                  <a:pt x="48" y="64"/>
                </a:cubicBezTo>
                <a:close/>
                <a:moveTo>
                  <a:pt x="94" y="95"/>
                </a:moveTo>
                <a:cubicBezTo>
                  <a:pt x="94" y="69"/>
                  <a:pt x="73" y="49"/>
                  <a:pt x="48" y="49"/>
                </a:cubicBezTo>
                <a:cubicBezTo>
                  <a:pt x="51" y="31"/>
                  <a:pt x="67" y="17"/>
                  <a:pt x="86" y="17"/>
                </a:cubicBezTo>
                <a:cubicBezTo>
                  <a:pt x="108" y="17"/>
                  <a:pt x="126" y="35"/>
                  <a:pt x="126" y="56"/>
                </a:cubicBezTo>
                <a:cubicBezTo>
                  <a:pt x="126" y="75"/>
                  <a:pt x="112" y="91"/>
                  <a:pt x="94" y="95"/>
                </a:cubicBezTo>
                <a:close/>
                <a:moveTo>
                  <a:pt x="16" y="34"/>
                </a:moveTo>
                <a:cubicBezTo>
                  <a:pt x="25" y="34"/>
                  <a:pt x="32" y="26"/>
                  <a:pt x="32" y="17"/>
                </a:cubicBezTo>
                <a:cubicBezTo>
                  <a:pt x="32" y="9"/>
                  <a:pt x="25" y="1"/>
                  <a:pt x="16" y="1"/>
                </a:cubicBezTo>
                <a:cubicBezTo>
                  <a:pt x="7" y="1"/>
                  <a:pt x="0" y="9"/>
                  <a:pt x="0" y="17"/>
                </a:cubicBezTo>
                <a:cubicBezTo>
                  <a:pt x="0" y="26"/>
                  <a:pt x="7" y="34"/>
                  <a:pt x="16" y="34"/>
                </a:cubicBezTo>
                <a:close/>
                <a:moveTo>
                  <a:pt x="16" y="9"/>
                </a:moveTo>
                <a:cubicBezTo>
                  <a:pt x="21" y="9"/>
                  <a:pt x="25" y="13"/>
                  <a:pt x="25" y="17"/>
                </a:cubicBezTo>
                <a:cubicBezTo>
                  <a:pt x="25" y="22"/>
                  <a:pt x="21" y="26"/>
                  <a:pt x="16" y="26"/>
                </a:cubicBezTo>
                <a:cubicBezTo>
                  <a:pt x="11" y="26"/>
                  <a:pt x="7" y="22"/>
                  <a:pt x="7" y="17"/>
                </a:cubicBezTo>
                <a:cubicBezTo>
                  <a:pt x="7" y="13"/>
                  <a:pt x="11" y="9"/>
                  <a:pt x="16" y="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93"/>
          <p:cNvSpPr>
            <a:spLocks noChangeAspect="1" noEditPoints="1"/>
          </p:cNvSpPr>
          <p:nvPr/>
        </p:nvSpPr>
        <p:spPr bwMode="auto">
          <a:xfrm>
            <a:off x="1889126" y="1738308"/>
            <a:ext cx="302751" cy="301752"/>
          </a:xfrm>
          <a:custGeom>
            <a:avLst/>
            <a:gdLst>
              <a:gd name="T0" fmla="*/ 59 w 142"/>
              <a:gd name="T1" fmla="*/ 0 h 141"/>
              <a:gd name="T2" fmla="*/ 0 w 142"/>
              <a:gd name="T3" fmla="*/ 70 h 141"/>
              <a:gd name="T4" fmla="*/ 16 w 142"/>
              <a:gd name="T5" fmla="*/ 116 h 141"/>
              <a:gd name="T6" fmla="*/ 59 w 142"/>
              <a:gd name="T7" fmla="*/ 45 h 141"/>
              <a:gd name="T8" fmla="*/ 59 w 142"/>
              <a:gd name="T9" fmla="*/ 0 h 141"/>
              <a:gd name="T10" fmla="*/ 71 w 142"/>
              <a:gd name="T11" fmla="*/ 88 h 141"/>
              <a:gd name="T12" fmla="*/ 37 w 142"/>
              <a:gd name="T13" fmla="*/ 132 h 141"/>
              <a:gd name="T14" fmla="*/ 71 w 142"/>
              <a:gd name="T15" fmla="*/ 141 h 141"/>
              <a:gd name="T16" fmla="*/ 105 w 142"/>
              <a:gd name="T17" fmla="*/ 132 h 141"/>
              <a:gd name="T18" fmla="*/ 71 w 142"/>
              <a:gd name="T19" fmla="*/ 88 h 141"/>
              <a:gd name="T20" fmla="*/ 83 w 142"/>
              <a:gd name="T21" fmla="*/ 44 h 141"/>
              <a:gd name="T22" fmla="*/ 125 w 142"/>
              <a:gd name="T23" fmla="*/ 116 h 141"/>
              <a:gd name="T24" fmla="*/ 142 w 142"/>
              <a:gd name="T25" fmla="*/ 70 h 141"/>
              <a:gd name="T26" fmla="*/ 83 w 142"/>
              <a:gd name="T27" fmla="*/ 0 h 141"/>
              <a:gd name="T28" fmla="*/ 83 w 142"/>
              <a:gd name="T29" fmla="*/ 4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2" h="141">
                <a:moveTo>
                  <a:pt x="59" y="0"/>
                </a:moveTo>
                <a:cubicBezTo>
                  <a:pt x="25" y="5"/>
                  <a:pt x="0" y="35"/>
                  <a:pt x="0" y="70"/>
                </a:cubicBezTo>
                <a:cubicBezTo>
                  <a:pt x="0" y="87"/>
                  <a:pt x="6" y="103"/>
                  <a:pt x="16" y="116"/>
                </a:cubicBezTo>
                <a:cubicBezTo>
                  <a:pt x="41" y="104"/>
                  <a:pt x="59" y="76"/>
                  <a:pt x="59" y="45"/>
                </a:cubicBezTo>
                <a:lnTo>
                  <a:pt x="59" y="0"/>
                </a:lnTo>
                <a:close/>
                <a:moveTo>
                  <a:pt x="71" y="88"/>
                </a:moveTo>
                <a:cubicBezTo>
                  <a:pt x="66" y="106"/>
                  <a:pt x="53" y="122"/>
                  <a:pt x="37" y="132"/>
                </a:cubicBezTo>
                <a:cubicBezTo>
                  <a:pt x="47" y="138"/>
                  <a:pt x="58" y="141"/>
                  <a:pt x="71" y="141"/>
                </a:cubicBezTo>
                <a:cubicBezTo>
                  <a:pt x="83" y="141"/>
                  <a:pt x="95" y="138"/>
                  <a:pt x="105" y="132"/>
                </a:cubicBezTo>
                <a:cubicBezTo>
                  <a:pt x="88" y="122"/>
                  <a:pt x="75" y="106"/>
                  <a:pt x="71" y="88"/>
                </a:cubicBezTo>
                <a:close/>
                <a:moveTo>
                  <a:pt x="83" y="44"/>
                </a:moveTo>
                <a:cubicBezTo>
                  <a:pt x="83" y="76"/>
                  <a:pt x="100" y="104"/>
                  <a:pt x="125" y="116"/>
                </a:cubicBezTo>
                <a:cubicBezTo>
                  <a:pt x="136" y="103"/>
                  <a:pt x="142" y="87"/>
                  <a:pt x="142" y="70"/>
                </a:cubicBezTo>
                <a:cubicBezTo>
                  <a:pt x="142" y="35"/>
                  <a:pt x="116" y="5"/>
                  <a:pt x="83" y="0"/>
                </a:cubicBezTo>
                <a:lnTo>
                  <a:pt x="83" y="4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94"/>
          <p:cNvSpPr>
            <a:spLocks noChangeAspect="1" noEditPoints="1"/>
          </p:cNvSpPr>
          <p:nvPr/>
        </p:nvSpPr>
        <p:spPr bwMode="auto">
          <a:xfrm>
            <a:off x="3899369" y="1738308"/>
            <a:ext cx="324313" cy="301752"/>
          </a:xfrm>
          <a:custGeom>
            <a:avLst/>
            <a:gdLst>
              <a:gd name="T0" fmla="*/ 77 w 162"/>
              <a:gd name="T1" fmla="*/ 133 h 150"/>
              <a:gd name="T2" fmla="*/ 85 w 162"/>
              <a:gd name="T3" fmla="*/ 133 h 150"/>
              <a:gd name="T4" fmla="*/ 85 w 162"/>
              <a:gd name="T5" fmla="*/ 150 h 150"/>
              <a:gd name="T6" fmla="*/ 158 w 162"/>
              <a:gd name="T7" fmla="*/ 60 h 150"/>
              <a:gd name="T8" fmla="*/ 73 w 162"/>
              <a:gd name="T9" fmla="*/ 5 h 150"/>
              <a:gd name="T10" fmla="*/ 4 w 162"/>
              <a:gd name="T11" fmla="*/ 78 h 150"/>
              <a:gd name="T12" fmla="*/ 77 w 162"/>
              <a:gd name="T13" fmla="*/ 133 h 150"/>
              <a:gd name="T14" fmla="*/ 125 w 162"/>
              <a:gd name="T15" fmla="*/ 99 h 150"/>
              <a:gd name="T16" fmla="*/ 111 w 162"/>
              <a:gd name="T17" fmla="*/ 99 h 150"/>
              <a:gd name="T18" fmla="*/ 111 w 162"/>
              <a:gd name="T19" fmla="*/ 61 h 150"/>
              <a:gd name="T20" fmla="*/ 110 w 162"/>
              <a:gd name="T21" fmla="*/ 57 h 150"/>
              <a:gd name="T22" fmla="*/ 109 w 162"/>
              <a:gd name="T23" fmla="*/ 54 h 150"/>
              <a:gd name="T24" fmla="*/ 106 w 162"/>
              <a:gd name="T25" fmla="*/ 52 h 150"/>
              <a:gd name="T26" fmla="*/ 102 w 162"/>
              <a:gd name="T27" fmla="*/ 51 h 150"/>
              <a:gd name="T28" fmla="*/ 92 w 162"/>
              <a:gd name="T29" fmla="*/ 54 h 150"/>
              <a:gd name="T30" fmla="*/ 89 w 162"/>
              <a:gd name="T31" fmla="*/ 63 h 150"/>
              <a:gd name="T32" fmla="*/ 89 w 162"/>
              <a:gd name="T33" fmla="*/ 99 h 150"/>
              <a:gd name="T34" fmla="*/ 74 w 162"/>
              <a:gd name="T35" fmla="*/ 99 h 150"/>
              <a:gd name="T36" fmla="*/ 74 w 162"/>
              <a:gd name="T37" fmla="*/ 61 h 150"/>
              <a:gd name="T38" fmla="*/ 74 w 162"/>
              <a:gd name="T39" fmla="*/ 57 h 150"/>
              <a:gd name="T40" fmla="*/ 73 w 162"/>
              <a:gd name="T41" fmla="*/ 54 h 150"/>
              <a:gd name="T42" fmla="*/ 70 w 162"/>
              <a:gd name="T43" fmla="*/ 52 h 150"/>
              <a:gd name="T44" fmla="*/ 66 w 162"/>
              <a:gd name="T45" fmla="*/ 51 h 150"/>
              <a:gd name="T46" fmla="*/ 60 w 162"/>
              <a:gd name="T47" fmla="*/ 53 h 150"/>
              <a:gd name="T48" fmla="*/ 55 w 162"/>
              <a:gd name="T49" fmla="*/ 56 h 150"/>
              <a:gd name="T50" fmla="*/ 53 w 162"/>
              <a:gd name="T51" fmla="*/ 60 h 150"/>
              <a:gd name="T52" fmla="*/ 52 w 162"/>
              <a:gd name="T53" fmla="*/ 63 h 150"/>
              <a:gd name="T54" fmla="*/ 52 w 162"/>
              <a:gd name="T55" fmla="*/ 99 h 150"/>
              <a:gd name="T56" fmla="*/ 38 w 162"/>
              <a:gd name="T57" fmla="*/ 99 h 150"/>
              <a:gd name="T58" fmla="*/ 38 w 162"/>
              <a:gd name="T59" fmla="*/ 40 h 150"/>
              <a:gd name="T60" fmla="*/ 52 w 162"/>
              <a:gd name="T61" fmla="*/ 40 h 150"/>
              <a:gd name="T62" fmla="*/ 52 w 162"/>
              <a:gd name="T63" fmla="*/ 45 h 150"/>
              <a:gd name="T64" fmla="*/ 69 w 162"/>
              <a:gd name="T65" fmla="*/ 39 h 150"/>
              <a:gd name="T66" fmla="*/ 80 w 162"/>
              <a:gd name="T67" fmla="*/ 41 h 150"/>
              <a:gd name="T68" fmla="*/ 85 w 162"/>
              <a:gd name="T69" fmla="*/ 46 h 150"/>
              <a:gd name="T70" fmla="*/ 92 w 162"/>
              <a:gd name="T71" fmla="*/ 41 h 150"/>
              <a:gd name="T72" fmla="*/ 103 w 162"/>
              <a:gd name="T73" fmla="*/ 39 h 150"/>
              <a:gd name="T74" fmla="*/ 112 w 162"/>
              <a:gd name="T75" fmla="*/ 40 h 150"/>
              <a:gd name="T76" fmla="*/ 119 w 162"/>
              <a:gd name="T77" fmla="*/ 43 h 150"/>
              <a:gd name="T78" fmla="*/ 123 w 162"/>
              <a:gd name="T79" fmla="*/ 49 h 150"/>
              <a:gd name="T80" fmla="*/ 125 w 162"/>
              <a:gd name="T81" fmla="*/ 57 h 150"/>
              <a:gd name="T82" fmla="*/ 125 w 162"/>
              <a:gd name="T83" fmla="*/ 9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50">
                <a:moveTo>
                  <a:pt x="77" y="133"/>
                </a:moveTo>
                <a:cubicBezTo>
                  <a:pt x="85" y="133"/>
                  <a:pt x="85" y="133"/>
                  <a:pt x="85" y="133"/>
                </a:cubicBezTo>
                <a:cubicBezTo>
                  <a:pt x="85" y="150"/>
                  <a:pt x="85" y="150"/>
                  <a:pt x="85" y="150"/>
                </a:cubicBezTo>
                <a:cubicBezTo>
                  <a:pt x="135" y="145"/>
                  <a:pt x="162" y="95"/>
                  <a:pt x="158" y="60"/>
                </a:cubicBezTo>
                <a:cubicBezTo>
                  <a:pt x="153" y="24"/>
                  <a:pt x="115" y="0"/>
                  <a:pt x="73" y="5"/>
                </a:cubicBezTo>
                <a:cubicBezTo>
                  <a:pt x="30" y="10"/>
                  <a:pt x="0" y="43"/>
                  <a:pt x="4" y="78"/>
                </a:cubicBezTo>
                <a:cubicBezTo>
                  <a:pt x="8" y="111"/>
                  <a:pt x="40" y="134"/>
                  <a:pt x="77" y="133"/>
                </a:cubicBezTo>
                <a:close/>
                <a:moveTo>
                  <a:pt x="125" y="99"/>
                </a:moveTo>
                <a:cubicBezTo>
                  <a:pt x="111" y="99"/>
                  <a:pt x="111" y="99"/>
                  <a:pt x="111" y="99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1" y="60"/>
                  <a:pt x="111" y="58"/>
                  <a:pt x="110" y="57"/>
                </a:cubicBezTo>
                <a:cubicBezTo>
                  <a:pt x="110" y="56"/>
                  <a:pt x="110" y="55"/>
                  <a:pt x="109" y="54"/>
                </a:cubicBezTo>
                <a:cubicBezTo>
                  <a:pt x="108" y="53"/>
                  <a:pt x="108" y="52"/>
                  <a:pt x="106" y="52"/>
                </a:cubicBezTo>
                <a:cubicBezTo>
                  <a:pt x="105" y="51"/>
                  <a:pt x="104" y="51"/>
                  <a:pt x="102" y="51"/>
                </a:cubicBezTo>
                <a:cubicBezTo>
                  <a:pt x="98" y="51"/>
                  <a:pt x="94" y="52"/>
                  <a:pt x="92" y="54"/>
                </a:cubicBezTo>
                <a:cubicBezTo>
                  <a:pt x="90" y="57"/>
                  <a:pt x="89" y="59"/>
                  <a:pt x="89" y="63"/>
                </a:cubicBezTo>
                <a:cubicBezTo>
                  <a:pt x="89" y="99"/>
                  <a:pt x="89" y="99"/>
                  <a:pt x="89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4" y="61"/>
                  <a:pt x="74" y="61"/>
                  <a:pt x="74" y="61"/>
                </a:cubicBezTo>
                <a:cubicBezTo>
                  <a:pt x="74" y="60"/>
                  <a:pt x="74" y="58"/>
                  <a:pt x="74" y="57"/>
                </a:cubicBezTo>
                <a:cubicBezTo>
                  <a:pt x="74" y="56"/>
                  <a:pt x="73" y="55"/>
                  <a:pt x="73" y="54"/>
                </a:cubicBezTo>
                <a:cubicBezTo>
                  <a:pt x="72" y="53"/>
                  <a:pt x="71" y="52"/>
                  <a:pt x="70" y="52"/>
                </a:cubicBezTo>
                <a:cubicBezTo>
                  <a:pt x="69" y="51"/>
                  <a:pt x="68" y="51"/>
                  <a:pt x="66" y="51"/>
                </a:cubicBezTo>
                <a:cubicBezTo>
                  <a:pt x="63" y="51"/>
                  <a:pt x="61" y="52"/>
                  <a:pt x="60" y="53"/>
                </a:cubicBezTo>
                <a:cubicBezTo>
                  <a:pt x="58" y="53"/>
                  <a:pt x="56" y="55"/>
                  <a:pt x="55" y="56"/>
                </a:cubicBezTo>
                <a:cubicBezTo>
                  <a:pt x="54" y="57"/>
                  <a:pt x="54" y="58"/>
                  <a:pt x="53" y="60"/>
                </a:cubicBezTo>
                <a:cubicBezTo>
                  <a:pt x="53" y="61"/>
                  <a:pt x="52" y="62"/>
                  <a:pt x="52" y="63"/>
                </a:cubicBezTo>
                <a:cubicBezTo>
                  <a:pt x="52" y="99"/>
                  <a:pt x="52" y="99"/>
                  <a:pt x="52" y="99"/>
                </a:cubicBezTo>
                <a:cubicBezTo>
                  <a:pt x="38" y="99"/>
                  <a:pt x="38" y="99"/>
                  <a:pt x="38" y="99"/>
                </a:cubicBezTo>
                <a:cubicBezTo>
                  <a:pt x="38" y="40"/>
                  <a:pt x="38" y="40"/>
                  <a:pt x="38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6" y="41"/>
                  <a:pt x="62" y="39"/>
                  <a:pt x="69" y="39"/>
                </a:cubicBezTo>
                <a:cubicBezTo>
                  <a:pt x="73" y="39"/>
                  <a:pt x="76" y="39"/>
                  <a:pt x="80" y="41"/>
                </a:cubicBezTo>
                <a:cubicBezTo>
                  <a:pt x="82" y="42"/>
                  <a:pt x="84" y="44"/>
                  <a:pt x="85" y="46"/>
                </a:cubicBezTo>
                <a:cubicBezTo>
                  <a:pt x="87" y="44"/>
                  <a:pt x="89" y="43"/>
                  <a:pt x="92" y="41"/>
                </a:cubicBezTo>
                <a:cubicBezTo>
                  <a:pt x="95" y="40"/>
                  <a:pt x="99" y="39"/>
                  <a:pt x="103" y="39"/>
                </a:cubicBezTo>
                <a:cubicBezTo>
                  <a:pt x="106" y="39"/>
                  <a:pt x="109" y="39"/>
                  <a:pt x="112" y="40"/>
                </a:cubicBezTo>
                <a:cubicBezTo>
                  <a:pt x="114" y="40"/>
                  <a:pt x="117" y="41"/>
                  <a:pt x="119" y="43"/>
                </a:cubicBezTo>
                <a:cubicBezTo>
                  <a:pt x="121" y="44"/>
                  <a:pt x="122" y="46"/>
                  <a:pt x="123" y="49"/>
                </a:cubicBezTo>
                <a:cubicBezTo>
                  <a:pt x="124" y="51"/>
                  <a:pt x="125" y="54"/>
                  <a:pt x="125" y="57"/>
                </a:cubicBezTo>
                <a:lnTo>
                  <a:pt x="125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95"/>
          <p:cNvSpPr>
            <a:spLocks noChangeAspect="1" noEditPoints="1"/>
          </p:cNvSpPr>
          <p:nvPr/>
        </p:nvSpPr>
        <p:spPr bwMode="auto">
          <a:xfrm>
            <a:off x="2841876" y="1738308"/>
            <a:ext cx="298794" cy="301752"/>
          </a:xfrm>
          <a:custGeom>
            <a:avLst/>
            <a:gdLst>
              <a:gd name="T0" fmla="*/ 38 w 142"/>
              <a:gd name="T1" fmla="*/ 8 h 143"/>
              <a:gd name="T2" fmla="*/ 0 w 142"/>
              <a:gd name="T3" fmla="*/ 71 h 143"/>
              <a:gd name="T4" fmla="*/ 1 w 142"/>
              <a:gd name="T5" fmla="*/ 86 h 143"/>
              <a:gd name="T6" fmla="*/ 63 w 142"/>
              <a:gd name="T7" fmla="*/ 30 h 143"/>
              <a:gd name="T8" fmla="*/ 38 w 142"/>
              <a:gd name="T9" fmla="*/ 8 h 143"/>
              <a:gd name="T10" fmla="*/ 100 w 142"/>
              <a:gd name="T11" fmla="*/ 7 h 143"/>
              <a:gd name="T12" fmla="*/ 71 w 142"/>
              <a:gd name="T13" fmla="*/ 0 h 143"/>
              <a:gd name="T14" fmla="*/ 49 w 142"/>
              <a:gd name="T15" fmla="*/ 4 h 143"/>
              <a:gd name="T16" fmla="*/ 100 w 142"/>
              <a:gd name="T17" fmla="*/ 50 h 143"/>
              <a:gd name="T18" fmla="*/ 100 w 142"/>
              <a:gd name="T19" fmla="*/ 7 h 143"/>
              <a:gd name="T20" fmla="*/ 111 w 142"/>
              <a:gd name="T21" fmla="*/ 13 h 143"/>
              <a:gd name="T22" fmla="*/ 111 w 142"/>
              <a:gd name="T23" fmla="*/ 95 h 143"/>
              <a:gd name="T24" fmla="*/ 138 w 142"/>
              <a:gd name="T25" fmla="*/ 95 h 143"/>
              <a:gd name="T26" fmla="*/ 142 w 142"/>
              <a:gd name="T27" fmla="*/ 71 h 143"/>
              <a:gd name="T28" fmla="*/ 111 w 142"/>
              <a:gd name="T29" fmla="*/ 13 h 143"/>
              <a:gd name="T30" fmla="*/ 5 w 142"/>
              <a:gd name="T31" fmla="*/ 98 h 143"/>
              <a:gd name="T32" fmla="*/ 31 w 142"/>
              <a:gd name="T33" fmla="*/ 130 h 143"/>
              <a:gd name="T34" fmla="*/ 31 w 142"/>
              <a:gd name="T35" fmla="*/ 74 h 143"/>
              <a:gd name="T36" fmla="*/ 15 w 142"/>
              <a:gd name="T37" fmla="*/ 89 h 143"/>
              <a:gd name="T38" fmla="*/ 5 w 142"/>
              <a:gd name="T39" fmla="*/ 98 h 143"/>
              <a:gd name="T40" fmla="*/ 42 w 142"/>
              <a:gd name="T41" fmla="*/ 137 h 143"/>
              <a:gd name="T42" fmla="*/ 64 w 142"/>
              <a:gd name="T43" fmla="*/ 143 h 143"/>
              <a:gd name="T44" fmla="*/ 77 w 142"/>
              <a:gd name="T45" fmla="*/ 143 h 143"/>
              <a:gd name="T46" fmla="*/ 133 w 142"/>
              <a:gd name="T47" fmla="*/ 106 h 143"/>
              <a:gd name="T48" fmla="*/ 42 w 142"/>
              <a:gd name="T49" fmla="*/ 106 h 143"/>
              <a:gd name="T50" fmla="*/ 42 w 142"/>
              <a:gd name="T51" fmla="*/ 13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2" h="143">
                <a:moveTo>
                  <a:pt x="38" y="8"/>
                </a:moveTo>
                <a:cubicBezTo>
                  <a:pt x="14" y="20"/>
                  <a:pt x="0" y="45"/>
                  <a:pt x="0" y="71"/>
                </a:cubicBezTo>
                <a:cubicBezTo>
                  <a:pt x="0" y="76"/>
                  <a:pt x="0" y="81"/>
                  <a:pt x="1" y="86"/>
                </a:cubicBezTo>
                <a:cubicBezTo>
                  <a:pt x="63" y="30"/>
                  <a:pt x="63" y="30"/>
                  <a:pt x="63" y="30"/>
                </a:cubicBezTo>
                <a:cubicBezTo>
                  <a:pt x="56" y="24"/>
                  <a:pt x="39" y="9"/>
                  <a:pt x="38" y="8"/>
                </a:cubicBezTo>
                <a:close/>
                <a:moveTo>
                  <a:pt x="100" y="7"/>
                </a:moveTo>
                <a:cubicBezTo>
                  <a:pt x="91" y="2"/>
                  <a:pt x="81" y="0"/>
                  <a:pt x="71" y="0"/>
                </a:cubicBezTo>
                <a:cubicBezTo>
                  <a:pt x="64" y="0"/>
                  <a:pt x="56" y="1"/>
                  <a:pt x="49" y="4"/>
                </a:cubicBezTo>
                <a:cubicBezTo>
                  <a:pt x="100" y="50"/>
                  <a:pt x="100" y="50"/>
                  <a:pt x="100" y="50"/>
                </a:cubicBezTo>
                <a:lnTo>
                  <a:pt x="100" y="7"/>
                </a:lnTo>
                <a:close/>
                <a:moveTo>
                  <a:pt x="111" y="13"/>
                </a:moveTo>
                <a:cubicBezTo>
                  <a:pt x="111" y="95"/>
                  <a:pt x="111" y="95"/>
                  <a:pt x="111" y="95"/>
                </a:cubicBezTo>
                <a:cubicBezTo>
                  <a:pt x="138" y="95"/>
                  <a:pt x="138" y="95"/>
                  <a:pt x="138" y="95"/>
                </a:cubicBezTo>
                <a:cubicBezTo>
                  <a:pt x="141" y="87"/>
                  <a:pt x="142" y="79"/>
                  <a:pt x="142" y="71"/>
                </a:cubicBezTo>
                <a:cubicBezTo>
                  <a:pt x="142" y="48"/>
                  <a:pt x="130" y="26"/>
                  <a:pt x="111" y="13"/>
                </a:cubicBezTo>
                <a:close/>
                <a:moveTo>
                  <a:pt x="5" y="98"/>
                </a:moveTo>
                <a:cubicBezTo>
                  <a:pt x="10" y="111"/>
                  <a:pt x="19" y="122"/>
                  <a:pt x="31" y="130"/>
                </a:cubicBezTo>
                <a:cubicBezTo>
                  <a:pt x="31" y="74"/>
                  <a:pt x="31" y="74"/>
                  <a:pt x="31" y="74"/>
                </a:cubicBezTo>
                <a:cubicBezTo>
                  <a:pt x="15" y="89"/>
                  <a:pt x="15" y="89"/>
                  <a:pt x="15" y="89"/>
                </a:cubicBezTo>
                <a:cubicBezTo>
                  <a:pt x="10" y="93"/>
                  <a:pt x="5" y="98"/>
                  <a:pt x="5" y="98"/>
                </a:cubicBezTo>
                <a:close/>
                <a:moveTo>
                  <a:pt x="42" y="137"/>
                </a:moveTo>
                <a:cubicBezTo>
                  <a:pt x="49" y="140"/>
                  <a:pt x="56" y="142"/>
                  <a:pt x="64" y="143"/>
                </a:cubicBezTo>
                <a:cubicBezTo>
                  <a:pt x="77" y="143"/>
                  <a:pt x="77" y="143"/>
                  <a:pt x="77" y="143"/>
                </a:cubicBezTo>
                <a:cubicBezTo>
                  <a:pt x="101" y="140"/>
                  <a:pt x="122" y="126"/>
                  <a:pt x="133" y="106"/>
                </a:cubicBezTo>
                <a:cubicBezTo>
                  <a:pt x="42" y="106"/>
                  <a:pt x="42" y="106"/>
                  <a:pt x="42" y="106"/>
                </a:cubicBezTo>
                <a:lnTo>
                  <a:pt x="42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96"/>
          <p:cNvSpPr>
            <a:spLocks noChangeAspect="1" noEditPoints="1"/>
          </p:cNvSpPr>
          <p:nvPr/>
        </p:nvSpPr>
        <p:spPr bwMode="auto">
          <a:xfrm>
            <a:off x="4374431" y="1738308"/>
            <a:ext cx="463501" cy="301752"/>
          </a:xfrm>
          <a:custGeom>
            <a:avLst/>
            <a:gdLst>
              <a:gd name="T0" fmla="*/ 62 w 160"/>
              <a:gd name="T1" fmla="*/ 46 h 104"/>
              <a:gd name="T2" fmla="*/ 77 w 160"/>
              <a:gd name="T3" fmla="*/ 27 h 104"/>
              <a:gd name="T4" fmla="*/ 50 w 160"/>
              <a:gd name="T5" fmla="*/ 0 h 104"/>
              <a:gd name="T6" fmla="*/ 0 w 160"/>
              <a:gd name="T7" fmla="*/ 0 h 104"/>
              <a:gd name="T8" fmla="*/ 0 w 160"/>
              <a:gd name="T9" fmla="*/ 100 h 104"/>
              <a:gd name="T10" fmla="*/ 50 w 160"/>
              <a:gd name="T11" fmla="*/ 100 h 104"/>
              <a:gd name="T12" fmla="*/ 80 w 160"/>
              <a:gd name="T13" fmla="*/ 71 h 104"/>
              <a:gd name="T14" fmla="*/ 62 w 160"/>
              <a:gd name="T15" fmla="*/ 46 h 104"/>
              <a:gd name="T16" fmla="*/ 22 w 160"/>
              <a:gd name="T17" fmla="*/ 18 h 104"/>
              <a:gd name="T18" fmla="*/ 50 w 160"/>
              <a:gd name="T19" fmla="*/ 18 h 104"/>
              <a:gd name="T20" fmla="*/ 57 w 160"/>
              <a:gd name="T21" fmla="*/ 28 h 104"/>
              <a:gd name="T22" fmla="*/ 48 w 160"/>
              <a:gd name="T23" fmla="*/ 40 h 104"/>
              <a:gd name="T24" fmla="*/ 22 w 160"/>
              <a:gd name="T25" fmla="*/ 40 h 104"/>
              <a:gd name="T26" fmla="*/ 22 w 160"/>
              <a:gd name="T27" fmla="*/ 18 h 104"/>
              <a:gd name="T28" fmla="*/ 49 w 160"/>
              <a:gd name="T29" fmla="*/ 82 h 104"/>
              <a:gd name="T30" fmla="*/ 22 w 160"/>
              <a:gd name="T31" fmla="*/ 82 h 104"/>
              <a:gd name="T32" fmla="*/ 22 w 160"/>
              <a:gd name="T33" fmla="*/ 56 h 104"/>
              <a:gd name="T34" fmla="*/ 50 w 160"/>
              <a:gd name="T35" fmla="*/ 56 h 104"/>
              <a:gd name="T36" fmla="*/ 60 w 160"/>
              <a:gd name="T37" fmla="*/ 69 h 104"/>
              <a:gd name="T38" fmla="*/ 49 w 160"/>
              <a:gd name="T39" fmla="*/ 82 h 104"/>
              <a:gd name="T40" fmla="*/ 121 w 160"/>
              <a:gd name="T41" fmla="*/ 26 h 104"/>
              <a:gd name="T42" fmla="*/ 84 w 160"/>
              <a:gd name="T43" fmla="*/ 64 h 104"/>
              <a:gd name="T44" fmla="*/ 121 w 160"/>
              <a:gd name="T45" fmla="*/ 102 h 104"/>
              <a:gd name="T46" fmla="*/ 154 w 160"/>
              <a:gd name="T47" fmla="*/ 76 h 104"/>
              <a:gd name="T48" fmla="*/ 137 w 160"/>
              <a:gd name="T49" fmla="*/ 76 h 104"/>
              <a:gd name="T50" fmla="*/ 122 w 160"/>
              <a:gd name="T51" fmla="*/ 87 h 104"/>
              <a:gd name="T52" fmla="*/ 105 w 160"/>
              <a:gd name="T53" fmla="*/ 69 h 104"/>
              <a:gd name="T54" fmla="*/ 154 w 160"/>
              <a:gd name="T55" fmla="*/ 69 h 104"/>
              <a:gd name="T56" fmla="*/ 121 w 160"/>
              <a:gd name="T57" fmla="*/ 26 h 104"/>
              <a:gd name="T58" fmla="*/ 136 w 160"/>
              <a:gd name="T59" fmla="*/ 56 h 104"/>
              <a:gd name="T60" fmla="*/ 105 w 160"/>
              <a:gd name="T61" fmla="*/ 56 h 104"/>
              <a:gd name="T62" fmla="*/ 121 w 160"/>
              <a:gd name="T63" fmla="*/ 40 h 104"/>
              <a:gd name="T64" fmla="*/ 136 w 160"/>
              <a:gd name="T65" fmla="*/ 56 h 104"/>
              <a:gd name="T66" fmla="*/ 140 w 160"/>
              <a:gd name="T67" fmla="*/ 6 h 104"/>
              <a:gd name="T68" fmla="*/ 100 w 160"/>
              <a:gd name="T69" fmla="*/ 6 h 104"/>
              <a:gd name="T70" fmla="*/ 100 w 160"/>
              <a:gd name="T71" fmla="*/ 18 h 104"/>
              <a:gd name="T72" fmla="*/ 140 w 160"/>
              <a:gd name="T73" fmla="*/ 18 h 104"/>
              <a:gd name="T74" fmla="*/ 140 w 160"/>
              <a:gd name="T75" fmla="*/ 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04">
                <a:moveTo>
                  <a:pt x="62" y="46"/>
                </a:moveTo>
                <a:cubicBezTo>
                  <a:pt x="62" y="46"/>
                  <a:pt x="77" y="45"/>
                  <a:pt x="77" y="27"/>
                </a:cubicBezTo>
                <a:cubicBezTo>
                  <a:pt x="77" y="9"/>
                  <a:pt x="65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0"/>
                  <a:pt x="0" y="100"/>
                  <a:pt x="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0"/>
                  <a:pt x="80" y="101"/>
                  <a:pt x="80" y="71"/>
                </a:cubicBezTo>
                <a:cubicBezTo>
                  <a:pt x="80" y="71"/>
                  <a:pt x="82" y="46"/>
                  <a:pt x="62" y="46"/>
                </a:cubicBezTo>
                <a:close/>
                <a:moveTo>
                  <a:pt x="22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7" y="18"/>
                  <a:pt x="57" y="28"/>
                </a:cubicBezTo>
                <a:cubicBezTo>
                  <a:pt x="57" y="39"/>
                  <a:pt x="53" y="40"/>
                  <a:pt x="4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18"/>
                </a:lnTo>
                <a:close/>
                <a:moveTo>
                  <a:pt x="49" y="82"/>
                </a:moveTo>
                <a:cubicBezTo>
                  <a:pt x="22" y="82"/>
                  <a:pt x="22" y="82"/>
                  <a:pt x="22" y="82"/>
                </a:cubicBezTo>
                <a:cubicBezTo>
                  <a:pt x="22" y="56"/>
                  <a:pt x="22" y="56"/>
                  <a:pt x="22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0" y="56"/>
                  <a:pt x="60" y="56"/>
                  <a:pt x="60" y="69"/>
                </a:cubicBezTo>
                <a:cubicBezTo>
                  <a:pt x="60" y="81"/>
                  <a:pt x="52" y="82"/>
                  <a:pt x="49" y="82"/>
                </a:cubicBezTo>
                <a:close/>
                <a:moveTo>
                  <a:pt x="121" y="26"/>
                </a:moveTo>
                <a:cubicBezTo>
                  <a:pt x="84" y="26"/>
                  <a:pt x="84" y="64"/>
                  <a:pt x="84" y="64"/>
                </a:cubicBezTo>
                <a:cubicBezTo>
                  <a:pt x="84" y="64"/>
                  <a:pt x="82" y="102"/>
                  <a:pt x="121" y="102"/>
                </a:cubicBezTo>
                <a:cubicBezTo>
                  <a:pt x="121" y="102"/>
                  <a:pt x="154" y="104"/>
                  <a:pt x="154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8" y="87"/>
                  <a:pt x="122" y="87"/>
                </a:cubicBezTo>
                <a:cubicBezTo>
                  <a:pt x="122" y="87"/>
                  <a:pt x="105" y="88"/>
                  <a:pt x="105" y="69"/>
                </a:cubicBezTo>
                <a:cubicBezTo>
                  <a:pt x="154" y="69"/>
                  <a:pt x="154" y="69"/>
                  <a:pt x="154" y="69"/>
                </a:cubicBezTo>
                <a:cubicBezTo>
                  <a:pt x="154" y="69"/>
                  <a:pt x="160" y="26"/>
                  <a:pt x="121" y="26"/>
                </a:cubicBezTo>
                <a:close/>
                <a:moveTo>
                  <a:pt x="136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7" y="40"/>
                  <a:pt x="121" y="40"/>
                </a:cubicBezTo>
                <a:cubicBezTo>
                  <a:pt x="136" y="40"/>
                  <a:pt x="136" y="56"/>
                  <a:pt x="136" y="56"/>
                </a:cubicBezTo>
                <a:close/>
                <a:moveTo>
                  <a:pt x="140" y="6"/>
                </a:moveTo>
                <a:cubicBezTo>
                  <a:pt x="100" y="6"/>
                  <a:pt x="100" y="6"/>
                  <a:pt x="100" y="6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140" y="18"/>
                  <a:pt x="140" y="18"/>
                  <a:pt x="140" y="18"/>
                </a:cubicBezTo>
                <a:lnTo>
                  <a:pt x="14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97"/>
          <p:cNvSpPr>
            <a:spLocks noChangeAspect="1" noEditPoints="1"/>
          </p:cNvSpPr>
          <p:nvPr/>
        </p:nvSpPr>
        <p:spPr bwMode="auto">
          <a:xfrm>
            <a:off x="3291419" y="1837784"/>
            <a:ext cx="457200" cy="202277"/>
          </a:xfrm>
          <a:custGeom>
            <a:avLst/>
            <a:gdLst>
              <a:gd name="T0" fmla="*/ 5 w 155"/>
              <a:gd name="T1" fmla="*/ 61 h 68"/>
              <a:gd name="T2" fmla="*/ 8 w 155"/>
              <a:gd name="T3" fmla="*/ 50 h 68"/>
              <a:gd name="T4" fmla="*/ 5 w 155"/>
              <a:gd name="T5" fmla="*/ 39 h 68"/>
              <a:gd name="T6" fmla="*/ 4 w 155"/>
              <a:gd name="T7" fmla="*/ 38 h 68"/>
              <a:gd name="T8" fmla="*/ 2 w 155"/>
              <a:gd name="T9" fmla="*/ 39 h 68"/>
              <a:gd name="T10" fmla="*/ 0 w 155"/>
              <a:gd name="T11" fmla="*/ 50 h 68"/>
              <a:gd name="T12" fmla="*/ 2 w 155"/>
              <a:gd name="T13" fmla="*/ 61 h 68"/>
              <a:gd name="T14" fmla="*/ 4 w 155"/>
              <a:gd name="T15" fmla="*/ 62 h 68"/>
              <a:gd name="T16" fmla="*/ 5 w 155"/>
              <a:gd name="T17" fmla="*/ 61 h 68"/>
              <a:gd name="T18" fmla="*/ 21 w 155"/>
              <a:gd name="T19" fmla="*/ 67 h 68"/>
              <a:gd name="T20" fmla="*/ 23 w 155"/>
              <a:gd name="T21" fmla="*/ 50 h 68"/>
              <a:gd name="T22" fmla="*/ 21 w 155"/>
              <a:gd name="T23" fmla="*/ 24 h 68"/>
              <a:gd name="T24" fmla="*/ 19 w 155"/>
              <a:gd name="T25" fmla="*/ 23 h 68"/>
              <a:gd name="T26" fmla="*/ 17 w 155"/>
              <a:gd name="T27" fmla="*/ 24 h 68"/>
              <a:gd name="T28" fmla="*/ 15 w 155"/>
              <a:gd name="T29" fmla="*/ 50 h 68"/>
              <a:gd name="T30" fmla="*/ 17 w 155"/>
              <a:gd name="T31" fmla="*/ 67 h 68"/>
              <a:gd name="T32" fmla="*/ 19 w 155"/>
              <a:gd name="T33" fmla="*/ 68 h 68"/>
              <a:gd name="T34" fmla="*/ 21 w 155"/>
              <a:gd name="T35" fmla="*/ 67 h 68"/>
              <a:gd name="T36" fmla="*/ 37 w 155"/>
              <a:gd name="T37" fmla="*/ 67 h 68"/>
              <a:gd name="T38" fmla="*/ 39 w 155"/>
              <a:gd name="T39" fmla="*/ 50 h 68"/>
              <a:gd name="T40" fmla="*/ 37 w 155"/>
              <a:gd name="T41" fmla="*/ 16 h 68"/>
              <a:gd name="T42" fmla="*/ 35 w 155"/>
              <a:gd name="T43" fmla="*/ 14 h 68"/>
              <a:gd name="T44" fmla="*/ 32 w 155"/>
              <a:gd name="T45" fmla="*/ 16 h 68"/>
              <a:gd name="T46" fmla="*/ 31 w 155"/>
              <a:gd name="T47" fmla="*/ 50 h 68"/>
              <a:gd name="T48" fmla="*/ 32 w 155"/>
              <a:gd name="T49" fmla="*/ 67 h 68"/>
              <a:gd name="T50" fmla="*/ 35 w 155"/>
              <a:gd name="T51" fmla="*/ 68 h 68"/>
              <a:gd name="T52" fmla="*/ 37 w 155"/>
              <a:gd name="T53" fmla="*/ 67 h 68"/>
              <a:gd name="T54" fmla="*/ 53 w 155"/>
              <a:gd name="T55" fmla="*/ 67 h 68"/>
              <a:gd name="T56" fmla="*/ 54 w 155"/>
              <a:gd name="T57" fmla="*/ 50 h 68"/>
              <a:gd name="T58" fmla="*/ 53 w 155"/>
              <a:gd name="T59" fmla="*/ 16 h 68"/>
              <a:gd name="T60" fmla="*/ 50 w 155"/>
              <a:gd name="T61" fmla="*/ 14 h 68"/>
              <a:gd name="T62" fmla="*/ 48 w 155"/>
              <a:gd name="T63" fmla="*/ 16 h 68"/>
              <a:gd name="T64" fmla="*/ 46 w 155"/>
              <a:gd name="T65" fmla="*/ 50 h 68"/>
              <a:gd name="T66" fmla="*/ 48 w 155"/>
              <a:gd name="T67" fmla="*/ 67 h 68"/>
              <a:gd name="T68" fmla="*/ 50 w 155"/>
              <a:gd name="T69" fmla="*/ 68 h 68"/>
              <a:gd name="T70" fmla="*/ 53 w 155"/>
              <a:gd name="T71" fmla="*/ 67 h 68"/>
              <a:gd name="T72" fmla="*/ 68 w 155"/>
              <a:gd name="T73" fmla="*/ 66 h 68"/>
              <a:gd name="T74" fmla="*/ 70 w 155"/>
              <a:gd name="T75" fmla="*/ 50 h 68"/>
              <a:gd name="T76" fmla="*/ 68 w 155"/>
              <a:gd name="T77" fmla="*/ 11 h 68"/>
              <a:gd name="T78" fmla="*/ 66 w 155"/>
              <a:gd name="T79" fmla="*/ 9 h 68"/>
              <a:gd name="T80" fmla="*/ 63 w 155"/>
              <a:gd name="T81" fmla="*/ 11 h 68"/>
              <a:gd name="T82" fmla="*/ 62 w 155"/>
              <a:gd name="T83" fmla="*/ 50 h 68"/>
              <a:gd name="T84" fmla="*/ 63 w 155"/>
              <a:gd name="T85" fmla="*/ 66 h 68"/>
              <a:gd name="T86" fmla="*/ 66 w 155"/>
              <a:gd name="T87" fmla="*/ 68 h 68"/>
              <a:gd name="T88" fmla="*/ 68 w 155"/>
              <a:gd name="T89" fmla="*/ 66 h 68"/>
              <a:gd name="T90" fmla="*/ 79 w 155"/>
              <a:gd name="T91" fmla="*/ 68 h 68"/>
              <a:gd name="T92" fmla="*/ 135 w 155"/>
              <a:gd name="T93" fmla="*/ 68 h 68"/>
              <a:gd name="T94" fmla="*/ 155 w 155"/>
              <a:gd name="T95" fmla="*/ 49 h 68"/>
              <a:gd name="T96" fmla="*/ 135 w 155"/>
              <a:gd name="T97" fmla="*/ 30 h 68"/>
              <a:gd name="T98" fmla="*/ 127 w 155"/>
              <a:gd name="T99" fmla="*/ 31 h 68"/>
              <a:gd name="T100" fmla="*/ 92 w 155"/>
              <a:gd name="T101" fmla="*/ 0 h 68"/>
              <a:gd name="T102" fmla="*/ 79 w 155"/>
              <a:gd name="T103" fmla="*/ 3 h 68"/>
              <a:gd name="T104" fmla="*/ 77 w 155"/>
              <a:gd name="T105" fmla="*/ 5 h 68"/>
              <a:gd name="T106" fmla="*/ 77 w 155"/>
              <a:gd name="T107" fmla="*/ 66 h 68"/>
              <a:gd name="T108" fmla="*/ 79 w 155"/>
              <a:gd name="T10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55" h="68">
                <a:moveTo>
                  <a:pt x="5" y="61"/>
                </a:moveTo>
                <a:cubicBezTo>
                  <a:pt x="8" y="50"/>
                  <a:pt x="8" y="50"/>
                  <a:pt x="8" y="50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9"/>
                  <a:pt x="4" y="38"/>
                  <a:pt x="4" y="38"/>
                </a:cubicBezTo>
                <a:cubicBezTo>
                  <a:pt x="3" y="38"/>
                  <a:pt x="2" y="39"/>
                  <a:pt x="2" y="39"/>
                </a:cubicBezTo>
                <a:cubicBezTo>
                  <a:pt x="0" y="50"/>
                  <a:pt x="0" y="50"/>
                  <a:pt x="0" y="50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1"/>
                  <a:pt x="3" y="62"/>
                  <a:pt x="4" y="62"/>
                </a:cubicBezTo>
                <a:cubicBezTo>
                  <a:pt x="4" y="62"/>
                  <a:pt x="5" y="61"/>
                  <a:pt x="5" y="61"/>
                </a:cubicBezTo>
                <a:close/>
                <a:moveTo>
                  <a:pt x="21" y="67"/>
                </a:moveTo>
                <a:cubicBezTo>
                  <a:pt x="23" y="50"/>
                  <a:pt x="23" y="50"/>
                  <a:pt x="23" y="50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0" y="23"/>
                  <a:pt x="19" y="23"/>
                </a:cubicBezTo>
                <a:cubicBezTo>
                  <a:pt x="18" y="23"/>
                  <a:pt x="17" y="24"/>
                  <a:pt x="17" y="24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67"/>
                  <a:pt x="17" y="67"/>
                  <a:pt x="17" y="67"/>
                </a:cubicBezTo>
                <a:cubicBezTo>
                  <a:pt x="17" y="68"/>
                  <a:pt x="18" y="68"/>
                  <a:pt x="19" y="68"/>
                </a:cubicBezTo>
                <a:cubicBezTo>
                  <a:pt x="20" y="68"/>
                  <a:pt x="21" y="68"/>
                  <a:pt x="21" y="67"/>
                </a:cubicBezTo>
                <a:close/>
                <a:moveTo>
                  <a:pt x="37" y="67"/>
                </a:moveTo>
                <a:cubicBezTo>
                  <a:pt x="39" y="50"/>
                  <a:pt x="39" y="50"/>
                  <a:pt x="39" y="50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6" y="14"/>
                  <a:pt x="35" y="14"/>
                </a:cubicBezTo>
                <a:cubicBezTo>
                  <a:pt x="33" y="14"/>
                  <a:pt x="33" y="15"/>
                  <a:pt x="32" y="16"/>
                </a:cubicBezTo>
                <a:cubicBezTo>
                  <a:pt x="31" y="50"/>
                  <a:pt x="31" y="50"/>
                  <a:pt x="31" y="50"/>
                </a:cubicBezTo>
                <a:cubicBezTo>
                  <a:pt x="32" y="67"/>
                  <a:pt x="32" y="67"/>
                  <a:pt x="32" y="67"/>
                </a:cubicBezTo>
                <a:cubicBezTo>
                  <a:pt x="33" y="68"/>
                  <a:pt x="33" y="68"/>
                  <a:pt x="35" y="68"/>
                </a:cubicBezTo>
                <a:cubicBezTo>
                  <a:pt x="36" y="68"/>
                  <a:pt x="37" y="68"/>
                  <a:pt x="37" y="67"/>
                </a:cubicBezTo>
                <a:close/>
                <a:moveTo>
                  <a:pt x="53" y="67"/>
                </a:moveTo>
                <a:cubicBezTo>
                  <a:pt x="54" y="50"/>
                  <a:pt x="54" y="50"/>
                  <a:pt x="54" y="50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15"/>
                  <a:pt x="52" y="14"/>
                  <a:pt x="50" y="14"/>
                </a:cubicBezTo>
                <a:cubicBezTo>
                  <a:pt x="49" y="14"/>
                  <a:pt x="48" y="15"/>
                  <a:pt x="48" y="16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67"/>
                  <a:pt x="48" y="67"/>
                  <a:pt x="48" y="67"/>
                </a:cubicBezTo>
                <a:cubicBezTo>
                  <a:pt x="48" y="68"/>
                  <a:pt x="49" y="68"/>
                  <a:pt x="50" y="68"/>
                </a:cubicBezTo>
                <a:cubicBezTo>
                  <a:pt x="52" y="68"/>
                  <a:pt x="53" y="68"/>
                  <a:pt x="53" y="67"/>
                </a:cubicBezTo>
                <a:close/>
                <a:moveTo>
                  <a:pt x="68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7" y="9"/>
                  <a:pt x="66" y="9"/>
                </a:cubicBezTo>
                <a:cubicBezTo>
                  <a:pt x="64" y="9"/>
                  <a:pt x="63" y="9"/>
                  <a:pt x="63" y="11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50"/>
                  <a:pt x="63" y="66"/>
                  <a:pt x="63" y="66"/>
                </a:cubicBezTo>
                <a:cubicBezTo>
                  <a:pt x="63" y="67"/>
                  <a:pt x="64" y="68"/>
                  <a:pt x="66" y="68"/>
                </a:cubicBezTo>
                <a:cubicBezTo>
                  <a:pt x="67" y="68"/>
                  <a:pt x="68" y="67"/>
                  <a:pt x="68" y="66"/>
                </a:cubicBezTo>
                <a:close/>
                <a:moveTo>
                  <a:pt x="79" y="68"/>
                </a:moveTo>
                <a:cubicBezTo>
                  <a:pt x="80" y="68"/>
                  <a:pt x="134" y="68"/>
                  <a:pt x="135" y="68"/>
                </a:cubicBezTo>
                <a:cubicBezTo>
                  <a:pt x="146" y="68"/>
                  <a:pt x="155" y="60"/>
                  <a:pt x="155" y="49"/>
                </a:cubicBezTo>
                <a:cubicBezTo>
                  <a:pt x="155" y="38"/>
                  <a:pt x="146" y="30"/>
                  <a:pt x="135" y="30"/>
                </a:cubicBezTo>
                <a:cubicBezTo>
                  <a:pt x="132" y="30"/>
                  <a:pt x="129" y="30"/>
                  <a:pt x="127" y="31"/>
                </a:cubicBezTo>
                <a:cubicBezTo>
                  <a:pt x="125" y="14"/>
                  <a:pt x="110" y="0"/>
                  <a:pt x="92" y="0"/>
                </a:cubicBezTo>
                <a:cubicBezTo>
                  <a:pt x="88" y="0"/>
                  <a:pt x="83" y="1"/>
                  <a:pt x="79" y="3"/>
                </a:cubicBezTo>
                <a:cubicBezTo>
                  <a:pt x="78" y="3"/>
                  <a:pt x="77" y="4"/>
                  <a:pt x="77" y="5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8" y="68"/>
                  <a:pt x="79" y="6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98"/>
          <p:cNvSpPr>
            <a:spLocks noChangeAspect="1" noEditPoints="1"/>
          </p:cNvSpPr>
          <p:nvPr/>
        </p:nvSpPr>
        <p:spPr bwMode="auto">
          <a:xfrm>
            <a:off x="5877561" y="1738308"/>
            <a:ext cx="299860" cy="301752"/>
          </a:xfrm>
          <a:custGeom>
            <a:avLst/>
            <a:gdLst>
              <a:gd name="T0" fmla="*/ 83 w 149"/>
              <a:gd name="T1" fmla="*/ 82 h 149"/>
              <a:gd name="T2" fmla="*/ 74 w 149"/>
              <a:gd name="T3" fmla="*/ 81 h 149"/>
              <a:gd name="T4" fmla="*/ 65 w 149"/>
              <a:gd name="T5" fmla="*/ 81 h 149"/>
              <a:gd name="T6" fmla="*/ 65 w 149"/>
              <a:gd name="T7" fmla="*/ 99 h 149"/>
              <a:gd name="T8" fmla="*/ 74 w 149"/>
              <a:gd name="T9" fmla="*/ 99 h 149"/>
              <a:gd name="T10" fmla="*/ 83 w 149"/>
              <a:gd name="T11" fmla="*/ 98 h 149"/>
              <a:gd name="T12" fmla="*/ 87 w 149"/>
              <a:gd name="T13" fmla="*/ 90 h 149"/>
              <a:gd name="T14" fmla="*/ 83 w 149"/>
              <a:gd name="T15" fmla="*/ 82 h 149"/>
              <a:gd name="T16" fmla="*/ 79 w 149"/>
              <a:gd name="T17" fmla="*/ 67 h 149"/>
              <a:gd name="T18" fmla="*/ 82 w 149"/>
              <a:gd name="T19" fmla="*/ 60 h 149"/>
              <a:gd name="T20" fmla="*/ 79 w 149"/>
              <a:gd name="T21" fmla="*/ 54 h 149"/>
              <a:gd name="T22" fmla="*/ 69 w 149"/>
              <a:gd name="T23" fmla="*/ 52 h 149"/>
              <a:gd name="T24" fmla="*/ 65 w 149"/>
              <a:gd name="T25" fmla="*/ 52 h 149"/>
              <a:gd name="T26" fmla="*/ 65 w 149"/>
              <a:gd name="T27" fmla="*/ 68 h 149"/>
              <a:gd name="T28" fmla="*/ 71 w 149"/>
              <a:gd name="T29" fmla="*/ 68 h 149"/>
              <a:gd name="T30" fmla="*/ 79 w 149"/>
              <a:gd name="T31" fmla="*/ 67 h 149"/>
              <a:gd name="T32" fmla="*/ 123 w 149"/>
              <a:gd name="T33" fmla="*/ 0 h 149"/>
              <a:gd name="T34" fmla="*/ 26 w 149"/>
              <a:gd name="T35" fmla="*/ 0 h 149"/>
              <a:gd name="T36" fmla="*/ 0 w 149"/>
              <a:gd name="T37" fmla="*/ 27 h 149"/>
              <a:gd name="T38" fmla="*/ 0 w 149"/>
              <a:gd name="T39" fmla="*/ 123 h 149"/>
              <a:gd name="T40" fmla="*/ 26 w 149"/>
              <a:gd name="T41" fmla="*/ 149 h 149"/>
              <a:gd name="T42" fmla="*/ 123 w 149"/>
              <a:gd name="T43" fmla="*/ 149 h 149"/>
              <a:gd name="T44" fmla="*/ 149 w 149"/>
              <a:gd name="T45" fmla="*/ 123 h 149"/>
              <a:gd name="T46" fmla="*/ 149 w 149"/>
              <a:gd name="T47" fmla="*/ 27 h 149"/>
              <a:gd name="T48" fmla="*/ 123 w 149"/>
              <a:gd name="T49" fmla="*/ 0 h 149"/>
              <a:gd name="T50" fmla="*/ 79 w 149"/>
              <a:gd name="T51" fmla="*/ 113 h 149"/>
              <a:gd name="T52" fmla="*/ 48 w 149"/>
              <a:gd name="T53" fmla="*/ 113 h 149"/>
              <a:gd name="T54" fmla="*/ 48 w 149"/>
              <a:gd name="T55" fmla="*/ 39 h 149"/>
              <a:gd name="T56" fmla="*/ 81 w 149"/>
              <a:gd name="T57" fmla="*/ 39 h 149"/>
              <a:gd name="T58" fmla="*/ 100 w 149"/>
              <a:gd name="T59" fmla="*/ 56 h 149"/>
              <a:gd name="T60" fmla="*/ 89 w 149"/>
              <a:gd name="T61" fmla="*/ 72 h 149"/>
              <a:gd name="T62" fmla="*/ 89 w 149"/>
              <a:gd name="T63" fmla="*/ 72 h 149"/>
              <a:gd name="T64" fmla="*/ 104 w 149"/>
              <a:gd name="T65" fmla="*/ 90 h 149"/>
              <a:gd name="T66" fmla="*/ 79 w 149"/>
              <a:gd name="T67" fmla="*/ 113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" h="149">
                <a:moveTo>
                  <a:pt x="83" y="82"/>
                </a:moveTo>
                <a:cubicBezTo>
                  <a:pt x="80" y="81"/>
                  <a:pt x="77" y="81"/>
                  <a:pt x="74" y="81"/>
                </a:cubicBezTo>
                <a:cubicBezTo>
                  <a:pt x="65" y="81"/>
                  <a:pt x="65" y="81"/>
                  <a:pt x="65" y="81"/>
                </a:cubicBezTo>
                <a:cubicBezTo>
                  <a:pt x="65" y="99"/>
                  <a:pt x="65" y="99"/>
                  <a:pt x="65" y="99"/>
                </a:cubicBezTo>
                <a:cubicBezTo>
                  <a:pt x="74" y="99"/>
                  <a:pt x="74" y="99"/>
                  <a:pt x="74" y="99"/>
                </a:cubicBezTo>
                <a:cubicBezTo>
                  <a:pt x="77" y="99"/>
                  <a:pt x="80" y="99"/>
                  <a:pt x="83" y="98"/>
                </a:cubicBezTo>
                <a:cubicBezTo>
                  <a:pt x="85" y="96"/>
                  <a:pt x="87" y="93"/>
                  <a:pt x="87" y="90"/>
                </a:cubicBezTo>
                <a:cubicBezTo>
                  <a:pt x="87" y="87"/>
                  <a:pt x="85" y="84"/>
                  <a:pt x="83" y="82"/>
                </a:cubicBezTo>
                <a:close/>
                <a:moveTo>
                  <a:pt x="79" y="67"/>
                </a:moveTo>
                <a:cubicBezTo>
                  <a:pt x="81" y="65"/>
                  <a:pt x="82" y="63"/>
                  <a:pt x="82" y="60"/>
                </a:cubicBezTo>
                <a:cubicBezTo>
                  <a:pt x="82" y="57"/>
                  <a:pt x="81" y="55"/>
                  <a:pt x="79" y="54"/>
                </a:cubicBezTo>
                <a:cubicBezTo>
                  <a:pt x="76" y="52"/>
                  <a:pt x="72" y="52"/>
                  <a:pt x="69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68"/>
                  <a:pt x="65" y="68"/>
                  <a:pt x="65" y="68"/>
                </a:cubicBezTo>
                <a:cubicBezTo>
                  <a:pt x="71" y="68"/>
                  <a:pt x="71" y="68"/>
                  <a:pt x="71" y="68"/>
                </a:cubicBezTo>
                <a:cubicBezTo>
                  <a:pt x="73" y="68"/>
                  <a:pt x="77" y="69"/>
                  <a:pt x="79" y="67"/>
                </a:cubicBezTo>
                <a:close/>
                <a:moveTo>
                  <a:pt x="123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37"/>
                  <a:pt x="12" y="149"/>
                  <a:pt x="26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37" y="149"/>
                  <a:pt x="149" y="137"/>
                  <a:pt x="149" y="123"/>
                </a:cubicBezTo>
                <a:cubicBezTo>
                  <a:pt x="149" y="27"/>
                  <a:pt x="149" y="27"/>
                  <a:pt x="149" y="27"/>
                </a:cubicBezTo>
                <a:cubicBezTo>
                  <a:pt x="149" y="12"/>
                  <a:pt x="137" y="0"/>
                  <a:pt x="123" y="0"/>
                </a:cubicBezTo>
                <a:close/>
                <a:moveTo>
                  <a:pt x="79" y="113"/>
                </a:moveTo>
                <a:cubicBezTo>
                  <a:pt x="48" y="113"/>
                  <a:pt x="48" y="113"/>
                  <a:pt x="48" y="113"/>
                </a:cubicBezTo>
                <a:cubicBezTo>
                  <a:pt x="48" y="39"/>
                  <a:pt x="48" y="39"/>
                  <a:pt x="48" y="39"/>
                </a:cubicBezTo>
                <a:cubicBezTo>
                  <a:pt x="81" y="39"/>
                  <a:pt x="81" y="39"/>
                  <a:pt x="81" y="39"/>
                </a:cubicBezTo>
                <a:cubicBezTo>
                  <a:pt x="91" y="39"/>
                  <a:pt x="100" y="46"/>
                  <a:pt x="100" y="56"/>
                </a:cubicBezTo>
                <a:cubicBezTo>
                  <a:pt x="100" y="65"/>
                  <a:pt x="95" y="70"/>
                  <a:pt x="89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98" y="74"/>
                  <a:pt x="104" y="79"/>
                  <a:pt x="104" y="90"/>
                </a:cubicBezTo>
                <a:cubicBezTo>
                  <a:pt x="104" y="101"/>
                  <a:pt x="97" y="113"/>
                  <a:pt x="79" y="1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99"/>
          <p:cNvSpPr>
            <a:spLocks noChangeAspect="1" noEditPoints="1"/>
          </p:cNvSpPr>
          <p:nvPr/>
        </p:nvSpPr>
        <p:spPr bwMode="auto">
          <a:xfrm>
            <a:off x="2342625" y="1738308"/>
            <a:ext cx="348502" cy="301752"/>
          </a:xfrm>
          <a:custGeom>
            <a:avLst/>
            <a:gdLst>
              <a:gd name="T0" fmla="*/ 114 w 154"/>
              <a:gd name="T1" fmla="*/ 67 h 133"/>
              <a:gd name="T2" fmla="*/ 111 w 154"/>
              <a:gd name="T3" fmla="*/ 63 h 133"/>
              <a:gd name="T4" fmla="*/ 111 w 154"/>
              <a:gd name="T5" fmla="*/ 48 h 133"/>
              <a:gd name="T6" fmla="*/ 78 w 154"/>
              <a:gd name="T7" fmla="*/ 47 h 133"/>
              <a:gd name="T8" fmla="*/ 74 w 154"/>
              <a:gd name="T9" fmla="*/ 46 h 133"/>
              <a:gd name="T10" fmla="*/ 72 w 154"/>
              <a:gd name="T11" fmla="*/ 28 h 133"/>
              <a:gd name="T12" fmla="*/ 23 w 154"/>
              <a:gd name="T13" fmla="*/ 47 h 133"/>
              <a:gd name="T14" fmla="*/ 0 w 154"/>
              <a:gd name="T15" fmla="*/ 91 h 133"/>
              <a:gd name="T16" fmla="*/ 64 w 154"/>
              <a:gd name="T17" fmla="*/ 133 h 133"/>
              <a:gd name="T18" fmla="*/ 132 w 154"/>
              <a:gd name="T19" fmla="*/ 88 h 133"/>
              <a:gd name="T20" fmla="*/ 114 w 154"/>
              <a:gd name="T21" fmla="*/ 67 h 133"/>
              <a:gd name="T22" fmla="*/ 64 w 154"/>
              <a:gd name="T23" fmla="*/ 121 h 133"/>
              <a:gd name="T24" fmla="*/ 16 w 154"/>
              <a:gd name="T25" fmla="*/ 96 h 133"/>
              <a:gd name="T26" fmla="*/ 58 w 154"/>
              <a:gd name="T27" fmla="*/ 62 h 133"/>
              <a:gd name="T28" fmla="*/ 106 w 154"/>
              <a:gd name="T29" fmla="*/ 87 h 133"/>
              <a:gd name="T30" fmla="*/ 64 w 154"/>
              <a:gd name="T31" fmla="*/ 121 h 133"/>
              <a:gd name="T32" fmla="*/ 154 w 154"/>
              <a:gd name="T33" fmla="*/ 46 h 133"/>
              <a:gd name="T34" fmla="*/ 108 w 154"/>
              <a:gd name="T35" fmla="*/ 0 h 133"/>
              <a:gd name="T36" fmla="*/ 102 w 154"/>
              <a:gd name="T37" fmla="*/ 5 h 133"/>
              <a:gd name="T38" fmla="*/ 108 w 154"/>
              <a:gd name="T39" fmla="*/ 11 h 133"/>
              <a:gd name="T40" fmla="*/ 143 w 154"/>
              <a:gd name="T41" fmla="*/ 46 h 133"/>
              <a:gd name="T42" fmla="*/ 149 w 154"/>
              <a:gd name="T43" fmla="*/ 52 h 133"/>
              <a:gd name="T44" fmla="*/ 154 w 154"/>
              <a:gd name="T45" fmla="*/ 46 h 133"/>
              <a:gd name="T46" fmla="*/ 133 w 154"/>
              <a:gd name="T47" fmla="*/ 45 h 133"/>
              <a:gd name="T48" fmla="*/ 109 w 154"/>
              <a:gd name="T49" fmla="*/ 21 h 133"/>
              <a:gd name="T50" fmla="*/ 102 w 154"/>
              <a:gd name="T51" fmla="*/ 26 h 133"/>
              <a:gd name="T52" fmla="*/ 107 w 154"/>
              <a:gd name="T53" fmla="*/ 32 h 133"/>
              <a:gd name="T54" fmla="*/ 122 w 154"/>
              <a:gd name="T55" fmla="*/ 48 h 133"/>
              <a:gd name="T56" fmla="*/ 129 w 154"/>
              <a:gd name="T57" fmla="*/ 52 h 133"/>
              <a:gd name="T58" fmla="*/ 133 w 154"/>
              <a:gd name="T59" fmla="*/ 45 h 133"/>
              <a:gd name="T60" fmla="*/ 51 w 154"/>
              <a:gd name="T61" fmla="*/ 78 h 133"/>
              <a:gd name="T62" fmla="*/ 36 w 154"/>
              <a:gd name="T63" fmla="*/ 97 h 133"/>
              <a:gd name="T64" fmla="*/ 57 w 154"/>
              <a:gd name="T65" fmla="*/ 108 h 133"/>
              <a:gd name="T66" fmla="*/ 72 w 154"/>
              <a:gd name="T67" fmla="*/ 89 h 133"/>
              <a:gd name="T68" fmla="*/ 51 w 154"/>
              <a:gd name="T69" fmla="*/ 78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33">
                <a:moveTo>
                  <a:pt x="114" y="67"/>
                </a:moveTo>
                <a:cubicBezTo>
                  <a:pt x="111" y="66"/>
                  <a:pt x="110" y="66"/>
                  <a:pt x="111" y="63"/>
                </a:cubicBezTo>
                <a:cubicBezTo>
                  <a:pt x="114" y="57"/>
                  <a:pt x="114" y="51"/>
                  <a:pt x="111" y="48"/>
                </a:cubicBezTo>
                <a:cubicBezTo>
                  <a:pt x="106" y="41"/>
                  <a:pt x="93" y="41"/>
                  <a:pt x="78" y="47"/>
                </a:cubicBezTo>
                <a:cubicBezTo>
                  <a:pt x="78" y="47"/>
                  <a:pt x="73" y="50"/>
                  <a:pt x="74" y="46"/>
                </a:cubicBezTo>
                <a:cubicBezTo>
                  <a:pt x="76" y="38"/>
                  <a:pt x="76" y="31"/>
                  <a:pt x="72" y="28"/>
                </a:cubicBezTo>
                <a:cubicBezTo>
                  <a:pt x="64" y="19"/>
                  <a:pt x="42" y="28"/>
                  <a:pt x="23" y="47"/>
                </a:cubicBezTo>
                <a:cubicBezTo>
                  <a:pt x="9" y="62"/>
                  <a:pt x="0" y="77"/>
                  <a:pt x="0" y="91"/>
                </a:cubicBezTo>
                <a:cubicBezTo>
                  <a:pt x="0" y="116"/>
                  <a:pt x="32" y="133"/>
                  <a:pt x="64" y="133"/>
                </a:cubicBezTo>
                <a:cubicBezTo>
                  <a:pt x="105" y="133"/>
                  <a:pt x="132" y="107"/>
                  <a:pt x="132" y="88"/>
                </a:cubicBezTo>
                <a:cubicBezTo>
                  <a:pt x="132" y="76"/>
                  <a:pt x="122" y="70"/>
                  <a:pt x="114" y="67"/>
                </a:cubicBezTo>
                <a:close/>
                <a:moveTo>
                  <a:pt x="64" y="121"/>
                </a:moveTo>
                <a:cubicBezTo>
                  <a:pt x="39" y="124"/>
                  <a:pt x="17" y="113"/>
                  <a:pt x="16" y="96"/>
                </a:cubicBezTo>
                <a:cubicBezTo>
                  <a:pt x="14" y="80"/>
                  <a:pt x="33" y="64"/>
                  <a:pt x="58" y="62"/>
                </a:cubicBezTo>
                <a:cubicBezTo>
                  <a:pt x="83" y="59"/>
                  <a:pt x="104" y="71"/>
                  <a:pt x="106" y="87"/>
                </a:cubicBezTo>
                <a:cubicBezTo>
                  <a:pt x="108" y="104"/>
                  <a:pt x="89" y="119"/>
                  <a:pt x="64" y="121"/>
                </a:cubicBezTo>
                <a:close/>
                <a:moveTo>
                  <a:pt x="154" y="46"/>
                </a:moveTo>
                <a:cubicBezTo>
                  <a:pt x="154" y="21"/>
                  <a:pt x="134" y="0"/>
                  <a:pt x="108" y="0"/>
                </a:cubicBezTo>
                <a:cubicBezTo>
                  <a:pt x="105" y="0"/>
                  <a:pt x="102" y="2"/>
                  <a:pt x="102" y="5"/>
                </a:cubicBezTo>
                <a:cubicBezTo>
                  <a:pt x="102" y="8"/>
                  <a:pt x="105" y="11"/>
                  <a:pt x="108" y="11"/>
                </a:cubicBezTo>
                <a:cubicBezTo>
                  <a:pt x="128" y="11"/>
                  <a:pt x="143" y="27"/>
                  <a:pt x="143" y="46"/>
                </a:cubicBezTo>
                <a:cubicBezTo>
                  <a:pt x="143" y="49"/>
                  <a:pt x="146" y="52"/>
                  <a:pt x="149" y="52"/>
                </a:cubicBezTo>
                <a:cubicBezTo>
                  <a:pt x="152" y="52"/>
                  <a:pt x="154" y="49"/>
                  <a:pt x="154" y="46"/>
                </a:cubicBezTo>
                <a:close/>
                <a:moveTo>
                  <a:pt x="133" y="45"/>
                </a:moveTo>
                <a:cubicBezTo>
                  <a:pt x="130" y="33"/>
                  <a:pt x="121" y="24"/>
                  <a:pt x="109" y="21"/>
                </a:cubicBezTo>
                <a:cubicBezTo>
                  <a:pt x="106" y="21"/>
                  <a:pt x="103" y="23"/>
                  <a:pt x="102" y="26"/>
                </a:cubicBezTo>
                <a:cubicBezTo>
                  <a:pt x="102" y="28"/>
                  <a:pt x="104" y="31"/>
                  <a:pt x="107" y="32"/>
                </a:cubicBezTo>
                <a:cubicBezTo>
                  <a:pt x="114" y="34"/>
                  <a:pt x="121" y="40"/>
                  <a:pt x="122" y="48"/>
                </a:cubicBezTo>
                <a:cubicBezTo>
                  <a:pt x="123" y="50"/>
                  <a:pt x="126" y="52"/>
                  <a:pt x="129" y="52"/>
                </a:cubicBezTo>
                <a:cubicBezTo>
                  <a:pt x="132" y="51"/>
                  <a:pt x="133" y="48"/>
                  <a:pt x="133" y="45"/>
                </a:cubicBezTo>
                <a:close/>
                <a:moveTo>
                  <a:pt x="51" y="78"/>
                </a:moveTo>
                <a:cubicBezTo>
                  <a:pt x="41" y="80"/>
                  <a:pt x="34" y="88"/>
                  <a:pt x="36" y="97"/>
                </a:cubicBezTo>
                <a:cubicBezTo>
                  <a:pt x="37" y="105"/>
                  <a:pt x="47" y="110"/>
                  <a:pt x="57" y="108"/>
                </a:cubicBezTo>
                <a:cubicBezTo>
                  <a:pt x="67" y="106"/>
                  <a:pt x="74" y="98"/>
                  <a:pt x="72" y="89"/>
                </a:cubicBezTo>
                <a:cubicBezTo>
                  <a:pt x="70" y="81"/>
                  <a:pt x="61" y="76"/>
                  <a:pt x="51" y="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96"/>
          <p:cNvSpPr>
            <a:spLocks noChangeAspect="1" noEditPoints="1"/>
          </p:cNvSpPr>
          <p:nvPr/>
        </p:nvSpPr>
        <p:spPr bwMode="auto">
          <a:xfrm>
            <a:off x="6494938" y="2350750"/>
            <a:ext cx="234936" cy="301752"/>
          </a:xfrm>
          <a:custGeom>
            <a:avLst/>
            <a:gdLst>
              <a:gd name="T0" fmla="*/ 31 w 103"/>
              <a:gd name="T1" fmla="*/ 73 h 132"/>
              <a:gd name="T2" fmla="*/ 73 w 103"/>
              <a:gd name="T3" fmla="*/ 73 h 132"/>
              <a:gd name="T4" fmla="*/ 73 w 103"/>
              <a:gd name="T5" fmla="*/ 59 h 132"/>
              <a:gd name="T6" fmla="*/ 31 w 103"/>
              <a:gd name="T7" fmla="*/ 59 h 132"/>
              <a:gd name="T8" fmla="*/ 31 w 103"/>
              <a:gd name="T9" fmla="*/ 73 h 132"/>
              <a:gd name="T10" fmla="*/ 89 w 103"/>
              <a:gd name="T11" fmla="*/ 0 h 132"/>
              <a:gd name="T12" fmla="*/ 15 w 103"/>
              <a:gd name="T13" fmla="*/ 0 h 132"/>
              <a:gd name="T14" fmla="*/ 0 w 103"/>
              <a:gd name="T15" fmla="*/ 14 h 132"/>
              <a:gd name="T16" fmla="*/ 0 w 103"/>
              <a:gd name="T17" fmla="*/ 118 h 132"/>
              <a:gd name="T18" fmla="*/ 15 w 103"/>
              <a:gd name="T19" fmla="*/ 132 h 132"/>
              <a:gd name="T20" fmla="*/ 89 w 103"/>
              <a:gd name="T21" fmla="*/ 132 h 132"/>
              <a:gd name="T22" fmla="*/ 103 w 103"/>
              <a:gd name="T23" fmla="*/ 118 h 132"/>
              <a:gd name="T24" fmla="*/ 103 w 103"/>
              <a:gd name="T25" fmla="*/ 14 h 132"/>
              <a:gd name="T26" fmla="*/ 89 w 103"/>
              <a:gd name="T27" fmla="*/ 0 h 132"/>
              <a:gd name="T28" fmla="*/ 89 w 103"/>
              <a:gd name="T29" fmla="*/ 118 h 132"/>
              <a:gd name="T30" fmla="*/ 15 w 103"/>
              <a:gd name="T31" fmla="*/ 118 h 132"/>
              <a:gd name="T32" fmla="*/ 15 w 103"/>
              <a:gd name="T33" fmla="*/ 14 h 132"/>
              <a:gd name="T34" fmla="*/ 89 w 103"/>
              <a:gd name="T35" fmla="*/ 14 h 132"/>
              <a:gd name="T36" fmla="*/ 89 w 103"/>
              <a:gd name="T37" fmla="*/ 118 h 132"/>
              <a:gd name="T38" fmla="*/ 72 w 103"/>
              <a:gd name="T39" fmla="*/ 30 h 132"/>
              <a:gd name="T40" fmla="*/ 31 w 103"/>
              <a:gd name="T41" fmla="*/ 30 h 132"/>
              <a:gd name="T42" fmla="*/ 31 w 103"/>
              <a:gd name="T43" fmla="*/ 43 h 132"/>
              <a:gd name="T44" fmla="*/ 72 w 103"/>
              <a:gd name="T45" fmla="*/ 43 h 132"/>
              <a:gd name="T46" fmla="*/ 72 w 103"/>
              <a:gd name="T47" fmla="*/ 30 h 132"/>
              <a:gd name="T48" fmla="*/ 72 w 103"/>
              <a:gd name="T49" fmla="*/ 88 h 132"/>
              <a:gd name="T50" fmla="*/ 31 w 103"/>
              <a:gd name="T51" fmla="*/ 88 h 132"/>
              <a:gd name="T52" fmla="*/ 31 w 103"/>
              <a:gd name="T53" fmla="*/ 101 h 132"/>
              <a:gd name="T54" fmla="*/ 72 w 103"/>
              <a:gd name="T55" fmla="*/ 101 h 132"/>
              <a:gd name="T56" fmla="*/ 72 w 103"/>
              <a:gd name="T57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3" h="132">
                <a:moveTo>
                  <a:pt x="31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59"/>
                  <a:pt x="73" y="59"/>
                  <a:pt x="73" y="59"/>
                </a:cubicBezTo>
                <a:cubicBezTo>
                  <a:pt x="31" y="59"/>
                  <a:pt x="31" y="59"/>
                  <a:pt x="31" y="59"/>
                </a:cubicBezTo>
                <a:lnTo>
                  <a:pt x="31" y="73"/>
                </a:lnTo>
                <a:close/>
                <a:moveTo>
                  <a:pt x="89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2"/>
                  <a:pt x="15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7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7" y="0"/>
                  <a:pt x="89" y="0"/>
                </a:cubicBezTo>
                <a:close/>
                <a:moveTo>
                  <a:pt x="89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4"/>
                  <a:pt x="15" y="14"/>
                  <a:pt x="15" y="14"/>
                </a:cubicBezTo>
                <a:cubicBezTo>
                  <a:pt x="89" y="14"/>
                  <a:pt x="89" y="14"/>
                  <a:pt x="89" y="14"/>
                </a:cubicBezTo>
                <a:lnTo>
                  <a:pt x="89" y="118"/>
                </a:lnTo>
                <a:close/>
                <a:moveTo>
                  <a:pt x="72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1" y="43"/>
                  <a:pt x="31" y="43"/>
                  <a:pt x="31" y="43"/>
                </a:cubicBezTo>
                <a:cubicBezTo>
                  <a:pt x="72" y="43"/>
                  <a:pt x="72" y="43"/>
                  <a:pt x="72" y="43"/>
                </a:cubicBezTo>
                <a:lnTo>
                  <a:pt x="72" y="30"/>
                </a:lnTo>
                <a:close/>
                <a:moveTo>
                  <a:pt x="72" y="88"/>
                </a:moveTo>
                <a:cubicBezTo>
                  <a:pt x="31" y="88"/>
                  <a:pt x="31" y="88"/>
                  <a:pt x="31" y="88"/>
                </a:cubicBezTo>
                <a:cubicBezTo>
                  <a:pt x="31" y="101"/>
                  <a:pt x="31" y="101"/>
                  <a:pt x="31" y="101"/>
                </a:cubicBezTo>
                <a:cubicBezTo>
                  <a:pt x="72" y="101"/>
                  <a:pt x="72" y="101"/>
                  <a:pt x="72" y="101"/>
                </a:cubicBezTo>
                <a:lnTo>
                  <a:pt x="72" y="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01"/>
          <p:cNvSpPr>
            <a:spLocks noChangeAspect="1" noEditPoints="1"/>
          </p:cNvSpPr>
          <p:nvPr/>
        </p:nvSpPr>
        <p:spPr bwMode="auto">
          <a:xfrm>
            <a:off x="6905717" y="2350750"/>
            <a:ext cx="234936" cy="301752"/>
          </a:xfrm>
          <a:custGeom>
            <a:avLst/>
            <a:gdLst>
              <a:gd name="T0" fmla="*/ 89 w 103"/>
              <a:gd name="T1" fmla="*/ 0 h 132"/>
              <a:gd name="T2" fmla="*/ 15 w 103"/>
              <a:gd name="T3" fmla="*/ 0 h 132"/>
              <a:gd name="T4" fmla="*/ 0 w 103"/>
              <a:gd name="T5" fmla="*/ 14 h 132"/>
              <a:gd name="T6" fmla="*/ 0 w 103"/>
              <a:gd name="T7" fmla="*/ 118 h 132"/>
              <a:gd name="T8" fmla="*/ 15 w 103"/>
              <a:gd name="T9" fmla="*/ 132 h 132"/>
              <a:gd name="T10" fmla="*/ 89 w 103"/>
              <a:gd name="T11" fmla="*/ 132 h 132"/>
              <a:gd name="T12" fmla="*/ 103 w 103"/>
              <a:gd name="T13" fmla="*/ 118 h 132"/>
              <a:gd name="T14" fmla="*/ 103 w 103"/>
              <a:gd name="T15" fmla="*/ 14 h 132"/>
              <a:gd name="T16" fmla="*/ 89 w 103"/>
              <a:gd name="T17" fmla="*/ 0 h 132"/>
              <a:gd name="T18" fmla="*/ 21 w 103"/>
              <a:gd name="T19" fmla="*/ 30 h 132"/>
              <a:gd name="T20" fmla="*/ 83 w 103"/>
              <a:gd name="T21" fmla="*/ 30 h 132"/>
              <a:gd name="T22" fmla="*/ 83 w 103"/>
              <a:gd name="T23" fmla="*/ 43 h 132"/>
              <a:gd name="T24" fmla="*/ 21 w 103"/>
              <a:gd name="T25" fmla="*/ 43 h 132"/>
              <a:gd name="T26" fmla="*/ 21 w 103"/>
              <a:gd name="T27" fmla="*/ 30 h 132"/>
              <a:gd name="T28" fmla="*/ 83 w 103"/>
              <a:gd name="T29" fmla="*/ 101 h 132"/>
              <a:gd name="T30" fmla="*/ 21 w 103"/>
              <a:gd name="T31" fmla="*/ 101 h 132"/>
              <a:gd name="T32" fmla="*/ 21 w 103"/>
              <a:gd name="T33" fmla="*/ 88 h 132"/>
              <a:gd name="T34" fmla="*/ 83 w 103"/>
              <a:gd name="T35" fmla="*/ 88 h 132"/>
              <a:gd name="T36" fmla="*/ 83 w 103"/>
              <a:gd name="T37" fmla="*/ 101 h 132"/>
              <a:gd name="T38" fmla="*/ 83 w 103"/>
              <a:gd name="T39" fmla="*/ 73 h 132"/>
              <a:gd name="T40" fmla="*/ 21 w 103"/>
              <a:gd name="T41" fmla="*/ 73 h 132"/>
              <a:gd name="T42" fmla="*/ 21 w 103"/>
              <a:gd name="T43" fmla="*/ 59 h 132"/>
              <a:gd name="T44" fmla="*/ 83 w 103"/>
              <a:gd name="T45" fmla="*/ 59 h 132"/>
              <a:gd name="T46" fmla="*/ 83 w 103"/>
              <a:gd name="T47" fmla="*/ 73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" h="132">
                <a:moveTo>
                  <a:pt x="89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2"/>
                  <a:pt x="15" y="132"/>
                </a:cubicBezTo>
                <a:cubicBezTo>
                  <a:pt x="89" y="132"/>
                  <a:pt x="89" y="132"/>
                  <a:pt x="89" y="132"/>
                </a:cubicBezTo>
                <a:cubicBezTo>
                  <a:pt x="97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7" y="0"/>
                  <a:pt x="89" y="0"/>
                </a:cubicBezTo>
                <a:close/>
                <a:moveTo>
                  <a:pt x="21" y="30"/>
                </a:moveTo>
                <a:cubicBezTo>
                  <a:pt x="83" y="30"/>
                  <a:pt x="83" y="30"/>
                  <a:pt x="83" y="30"/>
                </a:cubicBezTo>
                <a:cubicBezTo>
                  <a:pt x="83" y="43"/>
                  <a:pt x="83" y="43"/>
                  <a:pt x="83" y="43"/>
                </a:cubicBezTo>
                <a:cubicBezTo>
                  <a:pt x="21" y="43"/>
                  <a:pt x="21" y="43"/>
                  <a:pt x="21" y="43"/>
                </a:cubicBezTo>
                <a:lnTo>
                  <a:pt x="21" y="30"/>
                </a:lnTo>
                <a:close/>
                <a:moveTo>
                  <a:pt x="83" y="101"/>
                </a:moveTo>
                <a:cubicBezTo>
                  <a:pt x="21" y="101"/>
                  <a:pt x="21" y="101"/>
                  <a:pt x="21" y="101"/>
                </a:cubicBezTo>
                <a:cubicBezTo>
                  <a:pt x="21" y="88"/>
                  <a:pt x="21" y="88"/>
                  <a:pt x="21" y="88"/>
                </a:cubicBezTo>
                <a:cubicBezTo>
                  <a:pt x="83" y="88"/>
                  <a:pt x="83" y="88"/>
                  <a:pt x="83" y="88"/>
                </a:cubicBezTo>
                <a:lnTo>
                  <a:pt x="83" y="101"/>
                </a:lnTo>
                <a:close/>
                <a:moveTo>
                  <a:pt x="83" y="73"/>
                </a:moveTo>
                <a:cubicBezTo>
                  <a:pt x="21" y="73"/>
                  <a:pt x="21" y="73"/>
                  <a:pt x="21" y="73"/>
                </a:cubicBezTo>
                <a:cubicBezTo>
                  <a:pt x="21" y="59"/>
                  <a:pt x="21" y="59"/>
                  <a:pt x="21" y="59"/>
                </a:cubicBezTo>
                <a:cubicBezTo>
                  <a:pt x="83" y="59"/>
                  <a:pt x="83" y="59"/>
                  <a:pt x="83" y="59"/>
                </a:cubicBezTo>
                <a:lnTo>
                  <a:pt x="83" y="7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83"/>
          <p:cNvSpPr>
            <a:spLocks noChangeAspect="1" noEditPoints="1"/>
          </p:cNvSpPr>
          <p:nvPr/>
        </p:nvSpPr>
        <p:spPr bwMode="auto">
          <a:xfrm>
            <a:off x="10163605" y="1749298"/>
            <a:ext cx="139270" cy="301752"/>
          </a:xfrm>
          <a:custGeom>
            <a:avLst/>
            <a:gdLst>
              <a:gd name="T0" fmla="*/ 52 w 68"/>
              <a:gd name="T1" fmla="*/ 0 h 147"/>
              <a:gd name="T2" fmla="*/ 67 w 68"/>
              <a:gd name="T3" fmla="*/ 14 h 147"/>
              <a:gd name="T4" fmla="*/ 47 w 68"/>
              <a:gd name="T5" fmla="*/ 33 h 147"/>
              <a:gd name="T6" fmla="*/ 33 w 68"/>
              <a:gd name="T7" fmla="*/ 18 h 147"/>
              <a:gd name="T8" fmla="*/ 52 w 68"/>
              <a:gd name="T9" fmla="*/ 0 h 147"/>
              <a:gd name="T10" fmla="*/ 22 w 68"/>
              <a:gd name="T11" fmla="*/ 147 h 147"/>
              <a:gd name="T12" fmla="*/ 14 w 68"/>
              <a:gd name="T13" fmla="*/ 121 h 147"/>
              <a:gd name="T14" fmla="*/ 23 w 68"/>
              <a:gd name="T15" fmla="*/ 84 h 147"/>
              <a:gd name="T16" fmla="*/ 23 w 68"/>
              <a:gd name="T17" fmla="*/ 75 h 147"/>
              <a:gd name="T18" fmla="*/ 4 w 68"/>
              <a:gd name="T19" fmla="*/ 84 h 147"/>
              <a:gd name="T20" fmla="*/ 0 w 68"/>
              <a:gd name="T21" fmla="*/ 77 h 147"/>
              <a:gd name="T22" fmla="*/ 51 w 68"/>
              <a:gd name="T23" fmla="*/ 51 h 147"/>
              <a:gd name="T24" fmla="*/ 56 w 68"/>
              <a:gd name="T25" fmla="*/ 75 h 147"/>
              <a:gd name="T26" fmla="*/ 46 w 68"/>
              <a:gd name="T27" fmla="*/ 115 h 147"/>
              <a:gd name="T28" fmla="*/ 46 w 68"/>
              <a:gd name="T29" fmla="*/ 124 h 147"/>
              <a:gd name="T30" fmla="*/ 64 w 68"/>
              <a:gd name="T31" fmla="*/ 115 h 147"/>
              <a:gd name="T32" fmla="*/ 68 w 68"/>
              <a:gd name="T33" fmla="*/ 121 h 147"/>
              <a:gd name="T34" fmla="*/ 22 w 68"/>
              <a:gd name="T35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147">
                <a:moveTo>
                  <a:pt x="52" y="0"/>
                </a:moveTo>
                <a:cubicBezTo>
                  <a:pt x="62" y="0"/>
                  <a:pt x="67" y="6"/>
                  <a:pt x="67" y="14"/>
                </a:cubicBezTo>
                <a:cubicBezTo>
                  <a:pt x="67" y="24"/>
                  <a:pt x="59" y="33"/>
                  <a:pt x="47" y="33"/>
                </a:cubicBezTo>
                <a:cubicBezTo>
                  <a:pt x="38" y="33"/>
                  <a:pt x="33" y="27"/>
                  <a:pt x="33" y="18"/>
                </a:cubicBezTo>
                <a:cubicBezTo>
                  <a:pt x="33" y="10"/>
                  <a:pt x="39" y="0"/>
                  <a:pt x="52" y="0"/>
                </a:cubicBezTo>
                <a:close/>
                <a:moveTo>
                  <a:pt x="22" y="147"/>
                </a:moveTo>
                <a:cubicBezTo>
                  <a:pt x="14" y="147"/>
                  <a:pt x="8" y="142"/>
                  <a:pt x="14" y="121"/>
                </a:cubicBezTo>
                <a:cubicBezTo>
                  <a:pt x="23" y="84"/>
                  <a:pt x="23" y="84"/>
                  <a:pt x="23" y="84"/>
                </a:cubicBezTo>
                <a:cubicBezTo>
                  <a:pt x="24" y="78"/>
                  <a:pt x="25" y="75"/>
                  <a:pt x="23" y="75"/>
                </a:cubicBezTo>
                <a:cubicBezTo>
                  <a:pt x="20" y="75"/>
                  <a:pt x="10" y="79"/>
                  <a:pt x="4" y="84"/>
                </a:cubicBezTo>
                <a:cubicBezTo>
                  <a:pt x="0" y="77"/>
                  <a:pt x="0" y="77"/>
                  <a:pt x="0" y="77"/>
                </a:cubicBezTo>
                <a:cubicBezTo>
                  <a:pt x="19" y="61"/>
                  <a:pt x="41" y="51"/>
                  <a:pt x="51" y="51"/>
                </a:cubicBezTo>
                <a:cubicBezTo>
                  <a:pt x="58" y="51"/>
                  <a:pt x="60" y="61"/>
                  <a:pt x="56" y="75"/>
                </a:cubicBezTo>
                <a:cubicBezTo>
                  <a:pt x="46" y="115"/>
                  <a:pt x="46" y="115"/>
                  <a:pt x="46" y="115"/>
                </a:cubicBezTo>
                <a:cubicBezTo>
                  <a:pt x="44" y="122"/>
                  <a:pt x="45" y="124"/>
                  <a:pt x="46" y="124"/>
                </a:cubicBezTo>
                <a:cubicBezTo>
                  <a:pt x="49" y="124"/>
                  <a:pt x="56" y="121"/>
                  <a:pt x="64" y="115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50" y="140"/>
                  <a:pt x="30" y="147"/>
                  <a:pt x="22" y="14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95"/>
          <p:cNvSpPr>
            <a:spLocks noChangeAspect="1" noEditPoints="1"/>
          </p:cNvSpPr>
          <p:nvPr/>
        </p:nvSpPr>
        <p:spPr bwMode="auto">
          <a:xfrm>
            <a:off x="7794091" y="2350750"/>
            <a:ext cx="298542" cy="301752"/>
          </a:xfrm>
          <a:custGeom>
            <a:avLst/>
            <a:gdLst>
              <a:gd name="T0" fmla="*/ 118 w 132"/>
              <a:gd name="T1" fmla="*/ 0 h 133"/>
              <a:gd name="T2" fmla="*/ 51 w 132"/>
              <a:gd name="T3" fmla="*/ 0 h 133"/>
              <a:gd name="T4" fmla="*/ 37 w 132"/>
              <a:gd name="T5" fmla="*/ 15 h 133"/>
              <a:gd name="T6" fmla="*/ 37 w 132"/>
              <a:gd name="T7" fmla="*/ 37 h 133"/>
              <a:gd name="T8" fmla="*/ 51 w 132"/>
              <a:gd name="T9" fmla="*/ 37 h 133"/>
              <a:gd name="T10" fmla="*/ 51 w 132"/>
              <a:gd name="T11" fmla="*/ 15 h 133"/>
              <a:gd name="T12" fmla="*/ 118 w 132"/>
              <a:gd name="T13" fmla="*/ 15 h 133"/>
              <a:gd name="T14" fmla="*/ 118 w 132"/>
              <a:gd name="T15" fmla="*/ 118 h 133"/>
              <a:gd name="T16" fmla="*/ 51 w 132"/>
              <a:gd name="T17" fmla="*/ 118 h 133"/>
              <a:gd name="T18" fmla="*/ 51 w 132"/>
              <a:gd name="T19" fmla="*/ 103 h 133"/>
              <a:gd name="T20" fmla="*/ 37 w 132"/>
              <a:gd name="T21" fmla="*/ 103 h 133"/>
              <a:gd name="T22" fmla="*/ 37 w 132"/>
              <a:gd name="T23" fmla="*/ 118 h 133"/>
              <a:gd name="T24" fmla="*/ 51 w 132"/>
              <a:gd name="T25" fmla="*/ 133 h 133"/>
              <a:gd name="T26" fmla="*/ 118 w 132"/>
              <a:gd name="T27" fmla="*/ 133 h 133"/>
              <a:gd name="T28" fmla="*/ 132 w 132"/>
              <a:gd name="T29" fmla="*/ 118 h 133"/>
              <a:gd name="T30" fmla="*/ 132 w 132"/>
              <a:gd name="T31" fmla="*/ 15 h 133"/>
              <a:gd name="T32" fmla="*/ 118 w 132"/>
              <a:gd name="T33" fmla="*/ 0 h 133"/>
              <a:gd name="T34" fmla="*/ 66 w 132"/>
              <a:gd name="T35" fmla="*/ 99 h 133"/>
              <a:gd name="T36" fmla="*/ 95 w 132"/>
              <a:gd name="T37" fmla="*/ 70 h 133"/>
              <a:gd name="T38" fmla="*/ 66 w 132"/>
              <a:gd name="T39" fmla="*/ 41 h 133"/>
              <a:gd name="T40" fmla="*/ 66 w 132"/>
              <a:gd name="T41" fmla="*/ 59 h 133"/>
              <a:gd name="T42" fmla="*/ 0 w 132"/>
              <a:gd name="T43" fmla="*/ 59 h 133"/>
              <a:gd name="T44" fmla="*/ 0 w 132"/>
              <a:gd name="T45" fmla="*/ 81 h 133"/>
              <a:gd name="T46" fmla="*/ 66 w 132"/>
              <a:gd name="T47" fmla="*/ 81 h 133"/>
              <a:gd name="T48" fmla="*/ 66 w 132"/>
              <a:gd name="T49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2" h="133">
                <a:moveTo>
                  <a:pt x="118" y="0"/>
                </a:moveTo>
                <a:cubicBezTo>
                  <a:pt x="51" y="0"/>
                  <a:pt x="51" y="0"/>
                  <a:pt x="51" y="0"/>
                </a:cubicBezTo>
                <a:cubicBezTo>
                  <a:pt x="43" y="0"/>
                  <a:pt x="37" y="7"/>
                  <a:pt x="37" y="15"/>
                </a:cubicBezTo>
                <a:cubicBezTo>
                  <a:pt x="37" y="37"/>
                  <a:pt x="37" y="37"/>
                  <a:pt x="37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51" y="15"/>
                  <a:pt x="51" y="15"/>
                  <a:pt x="51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51" y="118"/>
                  <a:pt x="51" y="118"/>
                  <a:pt x="51" y="118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37" y="103"/>
                  <a:pt x="37" y="103"/>
                  <a:pt x="37" y="103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26"/>
                  <a:pt x="43" y="133"/>
                  <a:pt x="51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26" y="133"/>
                  <a:pt x="132" y="126"/>
                  <a:pt x="132" y="118"/>
                </a:cubicBezTo>
                <a:cubicBezTo>
                  <a:pt x="132" y="15"/>
                  <a:pt x="132" y="15"/>
                  <a:pt x="132" y="15"/>
                </a:cubicBezTo>
                <a:cubicBezTo>
                  <a:pt x="132" y="7"/>
                  <a:pt x="126" y="0"/>
                  <a:pt x="118" y="0"/>
                </a:cubicBezTo>
                <a:close/>
                <a:moveTo>
                  <a:pt x="66" y="99"/>
                </a:moveTo>
                <a:cubicBezTo>
                  <a:pt x="95" y="70"/>
                  <a:pt x="95" y="70"/>
                  <a:pt x="95" y="70"/>
                </a:cubicBezTo>
                <a:cubicBezTo>
                  <a:pt x="66" y="41"/>
                  <a:pt x="66" y="41"/>
                  <a:pt x="66" y="41"/>
                </a:cubicBezTo>
                <a:cubicBezTo>
                  <a:pt x="66" y="59"/>
                  <a:pt x="66" y="59"/>
                  <a:pt x="66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81"/>
                  <a:pt x="0" y="81"/>
                  <a:pt x="0" y="81"/>
                </a:cubicBezTo>
                <a:cubicBezTo>
                  <a:pt x="66" y="81"/>
                  <a:pt x="66" y="81"/>
                  <a:pt x="66" y="81"/>
                </a:cubicBezTo>
                <a:lnTo>
                  <a:pt x="66" y="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00"/>
          <p:cNvSpPr>
            <a:spLocks noChangeAspect="1" noEditPoints="1"/>
          </p:cNvSpPr>
          <p:nvPr/>
        </p:nvSpPr>
        <p:spPr bwMode="auto">
          <a:xfrm>
            <a:off x="7316496" y="2350750"/>
            <a:ext cx="301752" cy="301752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06"/>
          <p:cNvSpPr>
            <a:spLocks noChangeAspect="1" noEditPoints="1"/>
          </p:cNvSpPr>
          <p:nvPr/>
        </p:nvSpPr>
        <p:spPr bwMode="auto">
          <a:xfrm>
            <a:off x="8268476" y="2358898"/>
            <a:ext cx="348414" cy="301752"/>
          </a:xfrm>
          <a:custGeom>
            <a:avLst/>
            <a:gdLst>
              <a:gd name="T0" fmla="*/ 203 w 212"/>
              <a:gd name="T1" fmla="*/ 154 h 183"/>
              <a:gd name="T2" fmla="*/ 123 w 212"/>
              <a:gd name="T3" fmla="*/ 16 h 183"/>
              <a:gd name="T4" fmla="*/ 89 w 212"/>
              <a:gd name="T5" fmla="*/ 16 h 183"/>
              <a:gd name="T6" fmla="*/ 9 w 212"/>
              <a:gd name="T7" fmla="*/ 154 h 183"/>
              <a:gd name="T8" fmla="*/ 26 w 212"/>
              <a:gd name="T9" fmla="*/ 183 h 183"/>
              <a:gd name="T10" fmla="*/ 186 w 212"/>
              <a:gd name="T11" fmla="*/ 183 h 183"/>
              <a:gd name="T12" fmla="*/ 203 w 212"/>
              <a:gd name="T13" fmla="*/ 154 h 183"/>
              <a:gd name="T14" fmla="*/ 116 w 212"/>
              <a:gd name="T15" fmla="*/ 157 h 183"/>
              <a:gd name="T16" fmla="*/ 96 w 212"/>
              <a:gd name="T17" fmla="*/ 157 h 183"/>
              <a:gd name="T18" fmla="*/ 96 w 212"/>
              <a:gd name="T19" fmla="*/ 138 h 183"/>
              <a:gd name="T20" fmla="*/ 116 w 212"/>
              <a:gd name="T21" fmla="*/ 138 h 183"/>
              <a:gd name="T22" fmla="*/ 116 w 212"/>
              <a:gd name="T23" fmla="*/ 157 h 183"/>
              <a:gd name="T24" fmla="*/ 114 w 212"/>
              <a:gd name="T25" fmla="*/ 127 h 183"/>
              <a:gd name="T26" fmla="*/ 98 w 212"/>
              <a:gd name="T27" fmla="*/ 127 h 183"/>
              <a:gd name="T28" fmla="*/ 94 w 212"/>
              <a:gd name="T29" fmla="*/ 55 h 183"/>
              <a:gd name="T30" fmla="*/ 118 w 212"/>
              <a:gd name="T31" fmla="*/ 55 h 183"/>
              <a:gd name="T32" fmla="*/ 114 w 212"/>
              <a:gd name="T33" fmla="*/ 12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2" h="183">
                <a:moveTo>
                  <a:pt x="203" y="154"/>
                </a:moveTo>
                <a:cubicBezTo>
                  <a:pt x="123" y="16"/>
                  <a:pt x="123" y="16"/>
                  <a:pt x="123" y="16"/>
                </a:cubicBezTo>
                <a:cubicBezTo>
                  <a:pt x="114" y="0"/>
                  <a:pt x="99" y="0"/>
                  <a:pt x="89" y="16"/>
                </a:cubicBezTo>
                <a:cubicBezTo>
                  <a:pt x="9" y="154"/>
                  <a:pt x="9" y="154"/>
                  <a:pt x="9" y="154"/>
                </a:cubicBezTo>
                <a:cubicBezTo>
                  <a:pt x="0" y="170"/>
                  <a:pt x="8" y="183"/>
                  <a:pt x="26" y="183"/>
                </a:cubicBezTo>
                <a:cubicBezTo>
                  <a:pt x="186" y="183"/>
                  <a:pt x="186" y="183"/>
                  <a:pt x="186" y="183"/>
                </a:cubicBezTo>
                <a:cubicBezTo>
                  <a:pt x="205" y="183"/>
                  <a:pt x="212" y="170"/>
                  <a:pt x="203" y="154"/>
                </a:cubicBezTo>
                <a:close/>
                <a:moveTo>
                  <a:pt x="116" y="157"/>
                </a:moveTo>
                <a:cubicBezTo>
                  <a:pt x="96" y="157"/>
                  <a:pt x="96" y="157"/>
                  <a:pt x="96" y="157"/>
                </a:cubicBezTo>
                <a:cubicBezTo>
                  <a:pt x="96" y="138"/>
                  <a:pt x="96" y="138"/>
                  <a:pt x="96" y="138"/>
                </a:cubicBezTo>
                <a:cubicBezTo>
                  <a:pt x="116" y="138"/>
                  <a:pt x="116" y="138"/>
                  <a:pt x="116" y="138"/>
                </a:cubicBezTo>
                <a:lnTo>
                  <a:pt x="116" y="157"/>
                </a:lnTo>
                <a:close/>
                <a:moveTo>
                  <a:pt x="114" y="127"/>
                </a:moveTo>
                <a:cubicBezTo>
                  <a:pt x="98" y="127"/>
                  <a:pt x="98" y="127"/>
                  <a:pt x="98" y="127"/>
                </a:cubicBezTo>
                <a:cubicBezTo>
                  <a:pt x="94" y="55"/>
                  <a:pt x="94" y="55"/>
                  <a:pt x="94" y="55"/>
                </a:cubicBezTo>
                <a:cubicBezTo>
                  <a:pt x="118" y="55"/>
                  <a:pt x="118" y="55"/>
                  <a:pt x="118" y="55"/>
                </a:cubicBezTo>
                <a:lnTo>
                  <a:pt x="114" y="1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87"/>
          <p:cNvSpPr>
            <a:spLocks noChangeAspect="1"/>
          </p:cNvSpPr>
          <p:nvPr/>
        </p:nvSpPr>
        <p:spPr bwMode="auto">
          <a:xfrm>
            <a:off x="9211750" y="2417478"/>
            <a:ext cx="245875" cy="243173"/>
          </a:xfrm>
          <a:custGeom>
            <a:avLst/>
            <a:gdLst>
              <a:gd name="T0" fmla="*/ 81 w 86"/>
              <a:gd name="T1" fmla="*/ 35 h 85"/>
              <a:gd name="T2" fmla="*/ 50 w 86"/>
              <a:gd name="T3" fmla="*/ 35 h 85"/>
              <a:gd name="T4" fmla="*/ 50 w 86"/>
              <a:gd name="T5" fmla="*/ 4 h 85"/>
              <a:gd name="T6" fmla="*/ 43 w 86"/>
              <a:gd name="T7" fmla="*/ 0 h 85"/>
              <a:gd name="T8" fmla="*/ 36 w 86"/>
              <a:gd name="T9" fmla="*/ 4 h 85"/>
              <a:gd name="T10" fmla="*/ 36 w 86"/>
              <a:gd name="T11" fmla="*/ 35 h 85"/>
              <a:gd name="T12" fmla="*/ 5 w 86"/>
              <a:gd name="T13" fmla="*/ 35 h 85"/>
              <a:gd name="T14" fmla="*/ 0 w 86"/>
              <a:gd name="T15" fmla="*/ 42 h 85"/>
              <a:gd name="T16" fmla="*/ 5 w 86"/>
              <a:gd name="T17" fmla="*/ 50 h 85"/>
              <a:gd name="T18" fmla="*/ 36 w 86"/>
              <a:gd name="T19" fmla="*/ 50 h 85"/>
              <a:gd name="T20" fmla="*/ 36 w 86"/>
              <a:gd name="T21" fmla="*/ 81 h 85"/>
              <a:gd name="T22" fmla="*/ 43 w 86"/>
              <a:gd name="T23" fmla="*/ 85 h 85"/>
              <a:gd name="T24" fmla="*/ 50 w 86"/>
              <a:gd name="T25" fmla="*/ 81 h 85"/>
              <a:gd name="T26" fmla="*/ 50 w 86"/>
              <a:gd name="T27" fmla="*/ 50 h 85"/>
              <a:gd name="T28" fmla="*/ 81 w 86"/>
              <a:gd name="T29" fmla="*/ 50 h 85"/>
              <a:gd name="T30" fmla="*/ 86 w 86"/>
              <a:gd name="T31" fmla="*/ 42 h 85"/>
              <a:gd name="T32" fmla="*/ 81 w 86"/>
              <a:gd name="T33" fmla="*/ 3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85">
                <a:moveTo>
                  <a:pt x="81" y="35"/>
                </a:moveTo>
                <a:cubicBezTo>
                  <a:pt x="50" y="35"/>
                  <a:pt x="50" y="35"/>
                  <a:pt x="50" y="35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0"/>
                  <a:pt x="47" y="0"/>
                  <a:pt x="43" y="0"/>
                </a:cubicBezTo>
                <a:cubicBezTo>
                  <a:pt x="39" y="0"/>
                  <a:pt x="36" y="0"/>
                  <a:pt x="36" y="4"/>
                </a:cubicBezTo>
                <a:cubicBezTo>
                  <a:pt x="36" y="35"/>
                  <a:pt x="36" y="35"/>
                  <a:pt x="36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1" y="35"/>
                  <a:pt x="0" y="38"/>
                  <a:pt x="0" y="42"/>
                </a:cubicBezTo>
                <a:cubicBezTo>
                  <a:pt x="0" y="47"/>
                  <a:pt x="1" y="50"/>
                  <a:pt x="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85"/>
                  <a:pt x="39" y="85"/>
                  <a:pt x="43" y="85"/>
                </a:cubicBezTo>
                <a:cubicBezTo>
                  <a:pt x="47" y="85"/>
                  <a:pt x="50" y="85"/>
                  <a:pt x="50" y="81"/>
                </a:cubicBezTo>
                <a:cubicBezTo>
                  <a:pt x="50" y="50"/>
                  <a:pt x="50" y="50"/>
                  <a:pt x="50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5" y="50"/>
                  <a:pt x="86" y="47"/>
                  <a:pt x="86" y="42"/>
                </a:cubicBezTo>
                <a:cubicBezTo>
                  <a:pt x="86" y="38"/>
                  <a:pt x="85" y="35"/>
                  <a:pt x="81" y="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88"/>
          <p:cNvSpPr>
            <a:spLocks noChangeAspect="1"/>
          </p:cNvSpPr>
          <p:nvPr/>
        </p:nvSpPr>
        <p:spPr bwMode="auto">
          <a:xfrm>
            <a:off x="8792734" y="2512645"/>
            <a:ext cx="243173" cy="43231"/>
          </a:xfrm>
          <a:custGeom>
            <a:avLst/>
            <a:gdLst>
              <a:gd name="T0" fmla="*/ 81 w 85"/>
              <a:gd name="T1" fmla="*/ 0 h 15"/>
              <a:gd name="T2" fmla="*/ 4 w 85"/>
              <a:gd name="T3" fmla="*/ 0 h 15"/>
              <a:gd name="T4" fmla="*/ 0 w 85"/>
              <a:gd name="T5" fmla="*/ 7 h 15"/>
              <a:gd name="T6" fmla="*/ 4 w 85"/>
              <a:gd name="T7" fmla="*/ 15 h 15"/>
              <a:gd name="T8" fmla="*/ 81 w 85"/>
              <a:gd name="T9" fmla="*/ 15 h 15"/>
              <a:gd name="T10" fmla="*/ 85 w 85"/>
              <a:gd name="T11" fmla="*/ 7 h 15"/>
              <a:gd name="T12" fmla="*/ 81 w 85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15">
                <a:moveTo>
                  <a:pt x="81" y="0"/>
                </a:moveTo>
                <a:cubicBezTo>
                  <a:pt x="4" y="0"/>
                  <a:pt x="4" y="0"/>
                  <a:pt x="4" y="0"/>
                </a:cubicBezTo>
                <a:cubicBezTo>
                  <a:pt x="0" y="0"/>
                  <a:pt x="0" y="3"/>
                  <a:pt x="0" y="7"/>
                </a:cubicBezTo>
                <a:cubicBezTo>
                  <a:pt x="0" y="12"/>
                  <a:pt x="0" y="15"/>
                  <a:pt x="4" y="15"/>
                </a:cubicBezTo>
                <a:cubicBezTo>
                  <a:pt x="81" y="15"/>
                  <a:pt x="81" y="15"/>
                  <a:pt x="81" y="15"/>
                </a:cubicBezTo>
                <a:cubicBezTo>
                  <a:pt x="85" y="15"/>
                  <a:pt x="85" y="12"/>
                  <a:pt x="85" y="7"/>
                </a:cubicBezTo>
                <a:cubicBezTo>
                  <a:pt x="85" y="3"/>
                  <a:pt x="85" y="0"/>
                  <a:pt x="81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89"/>
          <p:cNvSpPr>
            <a:spLocks noChangeAspect="1"/>
          </p:cNvSpPr>
          <p:nvPr/>
        </p:nvSpPr>
        <p:spPr bwMode="auto">
          <a:xfrm>
            <a:off x="9633468" y="2358898"/>
            <a:ext cx="289573" cy="301752"/>
          </a:xfrm>
          <a:custGeom>
            <a:avLst/>
            <a:gdLst>
              <a:gd name="T0" fmla="*/ 38 w 101"/>
              <a:gd name="T1" fmla="*/ 105 h 105"/>
              <a:gd name="T2" fmla="*/ 29 w 101"/>
              <a:gd name="T3" fmla="*/ 101 h 105"/>
              <a:gd name="T4" fmla="*/ 3 w 101"/>
              <a:gd name="T5" fmla="*/ 66 h 105"/>
              <a:gd name="T6" fmla="*/ 5 w 101"/>
              <a:gd name="T7" fmla="*/ 52 h 105"/>
              <a:gd name="T8" fmla="*/ 19 w 101"/>
              <a:gd name="T9" fmla="*/ 54 h 105"/>
              <a:gd name="T10" fmla="*/ 37 w 101"/>
              <a:gd name="T11" fmla="*/ 77 h 105"/>
              <a:gd name="T12" fmla="*/ 80 w 101"/>
              <a:gd name="T13" fmla="*/ 7 h 105"/>
              <a:gd name="T14" fmla="*/ 94 w 101"/>
              <a:gd name="T15" fmla="*/ 3 h 105"/>
              <a:gd name="T16" fmla="*/ 98 w 101"/>
              <a:gd name="T17" fmla="*/ 18 h 105"/>
              <a:gd name="T18" fmla="*/ 46 w 101"/>
              <a:gd name="T19" fmla="*/ 100 h 105"/>
              <a:gd name="T20" fmla="*/ 38 w 101"/>
              <a:gd name="T21" fmla="*/ 105 h 105"/>
              <a:gd name="T22" fmla="*/ 38 w 101"/>
              <a:gd name="T23" fmla="*/ 10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5">
                <a:moveTo>
                  <a:pt x="38" y="105"/>
                </a:moveTo>
                <a:cubicBezTo>
                  <a:pt x="34" y="105"/>
                  <a:pt x="31" y="104"/>
                  <a:pt x="29" y="101"/>
                </a:cubicBezTo>
                <a:cubicBezTo>
                  <a:pt x="3" y="66"/>
                  <a:pt x="3" y="66"/>
                  <a:pt x="3" y="66"/>
                </a:cubicBezTo>
                <a:cubicBezTo>
                  <a:pt x="0" y="62"/>
                  <a:pt x="0" y="55"/>
                  <a:pt x="5" y="52"/>
                </a:cubicBezTo>
                <a:cubicBezTo>
                  <a:pt x="9" y="48"/>
                  <a:pt x="16" y="49"/>
                  <a:pt x="19" y="54"/>
                </a:cubicBezTo>
                <a:cubicBezTo>
                  <a:pt x="37" y="77"/>
                  <a:pt x="37" y="77"/>
                  <a:pt x="37" y="77"/>
                </a:cubicBezTo>
                <a:cubicBezTo>
                  <a:pt x="80" y="7"/>
                  <a:pt x="80" y="7"/>
                  <a:pt x="80" y="7"/>
                </a:cubicBezTo>
                <a:cubicBezTo>
                  <a:pt x="83" y="2"/>
                  <a:pt x="90" y="0"/>
                  <a:pt x="94" y="3"/>
                </a:cubicBezTo>
                <a:cubicBezTo>
                  <a:pt x="99" y="6"/>
                  <a:pt x="101" y="13"/>
                  <a:pt x="98" y="18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4" y="103"/>
                  <a:pt x="41" y="105"/>
                  <a:pt x="38" y="105"/>
                </a:cubicBezTo>
                <a:cubicBezTo>
                  <a:pt x="38" y="105"/>
                  <a:pt x="38" y="105"/>
                  <a:pt x="38" y="1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0"/>
          <p:cNvSpPr>
            <a:spLocks noChangeAspect="1"/>
          </p:cNvSpPr>
          <p:nvPr/>
        </p:nvSpPr>
        <p:spPr bwMode="auto">
          <a:xfrm>
            <a:off x="10098879" y="2433688"/>
            <a:ext cx="203997" cy="226962"/>
          </a:xfrm>
          <a:custGeom>
            <a:avLst/>
            <a:gdLst>
              <a:gd name="T0" fmla="*/ 67 w 71"/>
              <a:gd name="T1" fmla="*/ 63 h 79"/>
              <a:gd name="T2" fmla="*/ 47 w 71"/>
              <a:gd name="T3" fmla="*/ 39 h 79"/>
              <a:gd name="T4" fmla="*/ 67 w 71"/>
              <a:gd name="T5" fmla="*/ 16 h 79"/>
              <a:gd name="T6" fmla="*/ 67 w 71"/>
              <a:gd name="T7" fmla="*/ 4 h 79"/>
              <a:gd name="T8" fmla="*/ 55 w 71"/>
              <a:gd name="T9" fmla="*/ 4 h 79"/>
              <a:gd name="T10" fmla="*/ 35 w 71"/>
              <a:gd name="T11" fmla="*/ 26 h 79"/>
              <a:gd name="T12" fmla="*/ 15 w 71"/>
              <a:gd name="T13" fmla="*/ 4 h 79"/>
              <a:gd name="T14" fmla="*/ 3 w 71"/>
              <a:gd name="T15" fmla="*/ 4 h 79"/>
              <a:gd name="T16" fmla="*/ 3 w 71"/>
              <a:gd name="T17" fmla="*/ 16 h 79"/>
              <a:gd name="T18" fmla="*/ 23 w 71"/>
              <a:gd name="T19" fmla="*/ 39 h 79"/>
              <a:gd name="T20" fmla="*/ 3 w 71"/>
              <a:gd name="T21" fmla="*/ 63 h 79"/>
              <a:gd name="T22" fmla="*/ 3 w 71"/>
              <a:gd name="T23" fmla="*/ 75 h 79"/>
              <a:gd name="T24" fmla="*/ 15 w 71"/>
              <a:gd name="T25" fmla="*/ 75 h 79"/>
              <a:gd name="T26" fmla="*/ 35 w 71"/>
              <a:gd name="T27" fmla="*/ 53 h 79"/>
              <a:gd name="T28" fmla="*/ 55 w 71"/>
              <a:gd name="T29" fmla="*/ 75 h 79"/>
              <a:gd name="T30" fmla="*/ 67 w 71"/>
              <a:gd name="T31" fmla="*/ 75 h 79"/>
              <a:gd name="T32" fmla="*/ 67 w 71"/>
              <a:gd name="T33" fmla="*/ 6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1" h="79">
                <a:moveTo>
                  <a:pt x="67" y="63"/>
                </a:moveTo>
                <a:cubicBezTo>
                  <a:pt x="47" y="39"/>
                  <a:pt x="47" y="39"/>
                  <a:pt x="47" y="39"/>
                </a:cubicBezTo>
                <a:cubicBezTo>
                  <a:pt x="67" y="16"/>
                  <a:pt x="67" y="16"/>
                  <a:pt x="67" y="16"/>
                </a:cubicBezTo>
                <a:cubicBezTo>
                  <a:pt x="71" y="13"/>
                  <a:pt x="71" y="7"/>
                  <a:pt x="67" y="4"/>
                </a:cubicBezTo>
                <a:cubicBezTo>
                  <a:pt x="64" y="0"/>
                  <a:pt x="58" y="0"/>
                  <a:pt x="55" y="4"/>
                </a:cubicBezTo>
                <a:cubicBezTo>
                  <a:pt x="35" y="26"/>
                  <a:pt x="35" y="26"/>
                  <a:pt x="35" y="26"/>
                </a:cubicBezTo>
                <a:cubicBezTo>
                  <a:pt x="15" y="4"/>
                  <a:pt x="15" y="4"/>
                  <a:pt x="15" y="4"/>
                </a:cubicBezTo>
                <a:cubicBezTo>
                  <a:pt x="12" y="0"/>
                  <a:pt x="6" y="0"/>
                  <a:pt x="3" y="4"/>
                </a:cubicBezTo>
                <a:cubicBezTo>
                  <a:pt x="0" y="7"/>
                  <a:pt x="0" y="13"/>
                  <a:pt x="3" y="16"/>
                </a:cubicBezTo>
                <a:cubicBezTo>
                  <a:pt x="23" y="39"/>
                  <a:pt x="23" y="39"/>
                  <a:pt x="23" y="39"/>
                </a:cubicBezTo>
                <a:cubicBezTo>
                  <a:pt x="3" y="63"/>
                  <a:pt x="3" y="63"/>
                  <a:pt x="3" y="63"/>
                </a:cubicBezTo>
                <a:cubicBezTo>
                  <a:pt x="0" y="66"/>
                  <a:pt x="0" y="72"/>
                  <a:pt x="3" y="75"/>
                </a:cubicBezTo>
                <a:cubicBezTo>
                  <a:pt x="6" y="79"/>
                  <a:pt x="12" y="79"/>
                  <a:pt x="15" y="75"/>
                </a:cubicBezTo>
                <a:cubicBezTo>
                  <a:pt x="35" y="53"/>
                  <a:pt x="35" y="53"/>
                  <a:pt x="35" y="53"/>
                </a:cubicBezTo>
                <a:cubicBezTo>
                  <a:pt x="55" y="75"/>
                  <a:pt x="55" y="75"/>
                  <a:pt x="55" y="75"/>
                </a:cubicBezTo>
                <a:cubicBezTo>
                  <a:pt x="58" y="79"/>
                  <a:pt x="64" y="79"/>
                  <a:pt x="67" y="75"/>
                </a:cubicBezTo>
                <a:cubicBezTo>
                  <a:pt x="71" y="72"/>
                  <a:pt x="71" y="66"/>
                  <a:pt x="67" y="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80"/>
          <p:cNvSpPr>
            <a:spLocks noChangeAspect="1" noEditPoints="1"/>
          </p:cNvSpPr>
          <p:nvPr/>
        </p:nvSpPr>
        <p:spPr bwMode="auto">
          <a:xfrm>
            <a:off x="6691089" y="2968992"/>
            <a:ext cx="302758" cy="301752"/>
          </a:xfrm>
          <a:custGeom>
            <a:avLst/>
            <a:gdLst>
              <a:gd name="T0" fmla="*/ 71 w 142"/>
              <a:gd name="T1" fmla="*/ 0 h 141"/>
              <a:gd name="T2" fmla="*/ 0 w 142"/>
              <a:gd name="T3" fmla="*/ 70 h 141"/>
              <a:gd name="T4" fmla="*/ 71 w 142"/>
              <a:gd name="T5" fmla="*/ 141 h 141"/>
              <a:gd name="T6" fmla="*/ 142 w 142"/>
              <a:gd name="T7" fmla="*/ 70 h 141"/>
              <a:gd name="T8" fmla="*/ 71 w 142"/>
              <a:gd name="T9" fmla="*/ 0 h 141"/>
              <a:gd name="T10" fmla="*/ 109 w 142"/>
              <a:gd name="T11" fmla="*/ 32 h 141"/>
              <a:gd name="T12" fmla="*/ 109 w 142"/>
              <a:gd name="T13" fmla="*/ 32 h 141"/>
              <a:gd name="T14" fmla="*/ 109 w 142"/>
              <a:gd name="T15" fmla="*/ 32 h 141"/>
              <a:gd name="T16" fmla="*/ 17 w 142"/>
              <a:gd name="T17" fmla="*/ 70 h 141"/>
              <a:gd name="T18" fmla="*/ 71 w 142"/>
              <a:gd name="T19" fmla="*/ 17 h 141"/>
              <a:gd name="T20" fmla="*/ 105 w 142"/>
              <a:gd name="T21" fmla="*/ 29 h 141"/>
              <a:gd name="T22" fmla="*/ 29 w 142"/>
              <a:gd name="T23" fmla="*/ 105 h 141"/>
              <a:gd name="T24" fmla="*/ 17 w 142"/>
              <a:gd name="T25" fmla="*/ 70 h 141"/>
              <a:gd name="T26" fmla="*/ 33 w 142"/>
              <a:gd name="T27" fmla="*/ 109 h 141"/>
              <a:gd name="T28" fmla="*/ 33 w 142"/>
              <a:gd name="T29" fmla="*/ 109 h 141"/>
              <a:gd name="T30" fmla="*/ 33 w 142"/>
              <a:gd name="T31" fmla="*/ 109 h 141"/>
              <a:gd name="T32" fmla="*/ 71 w 142"/>
              <a:gd name="T33" fmla="*/ 124 h 141"/>
              <a:gd name="T34" fmla="*/ 37 w 142"/>
              <a:gd name="T35" fmla="*/ 112 h 141"/>
              <a:gd name="T36" fmla="*/ 112 w 142"/>
              <a:gd name="T37" fmla="*/ 36 h 141"/>
              <a:gd name="T38" fmla="*/ 125 w 142"/>
              <a:gd name="T39" fmla="*/ 70 h 141"/>
              <a:gd name="T40" fmla="*/ 71 w 142"/>
              <a:gd name="T41" fmla="*/ 12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71" y="0"/>
                </a:moveTo>
                <a:cubicBezTo>
                  <a:pt x="32" y="0"/>
                  <a:pt x="0" y="31"/>
                  <a:pt x="0" y="70"/>
                </a:cubicBezTo>
                <a:cubicBezTo>
                  <a:pt x="0" y="110"/>
                  <a:pt x="32" y="141"/>
                  <a:pt x="71" y="141"/>
                </a:cubicBezTo>
                <a:cubicBezTo>
                  <a:pt x="110" y="141"/>
                  <a:pt x="142" y="110"/>
                  <a:pt x="142" y="70"/>
                </a:cubicBezTo>
                <a:cubicBezTo>
                  <a:pt x="142" y="31"/>
                  <a:pt x="110" y="0"/>
                  <a:pt x="71" y="0"/>
                </a:cubicBezTo>
                <a:close/>
                <a:moveTo>
                  <a:pt x="109" y="32"/>
                </a:move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lose/>
                <a:moveTo>
                  <a:pt x="17" y="70"/>
                </a:moveTo>
                <a:cubicBezTo>
                  <a:pt x="17" y="41"/>
                  <a:pt x="41" y="17"/>
                  <a:pt x="71" y="17"/>
                </a:cubicBezTo>
                <a:cubicBezTo>
                  <a:pt x="84" y="17"/>
                  <a:pt x="96" y="21"/>
                  <a:pt x="105" y="29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21" y="95"/>
                  <a:pt x="17" y="83"/>
                  <a:pt x="17" y="70"/>
                </a:cubicBezTo>
                <a:close/>
                <a:moveTo>
                  <a:pt x="33" y="109"/>
                </a:moveTo>
                <a:cubicBezTo>
                  <a:pt x="33" y="109"/>
                  <a:pt x="33" y="109"/>
                  <a:pt x="33" y="109"/>
                </a:cubicBezTo>
                <a:cubicBezTo>
                  <a:pt x="33" y="109"/>
                  <a:pt x="33" y="109"/>
                  <a:pt x="33" y="109"/>
                </a:cubicBezTo>
                <a:close/>
                <a:moveTo>
                  <a:pt x="71" y="124"/>
                </a:moveTo>
                <a:cubicBezTo>
                  <a:pt x="58" y="124"/>
                  <a:pt x="46" y="120"/>
                  <a:pt x="37" y="112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20" y="46"/>
                  <a:pt x="125" y="58"/>
                  <a:pt x="125" y="70"/>
                </a:cubicBezTo>
                <a:cubicBezTo>
                  <a:pt x="125" y="100"/>
                  <a:pt x="101" y="124"/>
                  <a:pt x="71" y="1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81"/>
          <p:cNvSpPr>
            <a:spLocks noChangeAspect="1" noEditPoints="1"/>
          </p:cNvSpPr>
          <p:nvPr/>
        </p:nvSpPr>
        <p:spPr bwMode="auto">
          <a:xfrm>
            <a:off x="4095634" y="2968992"/>
            <a:ext cx="301752" cy="301752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99 w 124"/>
              <a:gd name="T11" fmla="*/ 54 h 124"/>
              <a:gd name="T12" fmla="*/ 99 w 124"/>
              <a:gd name="T13" fmla="*/ 69 h 124"/>
              <a:gd name="T14" fmla="*/ 25 w 124"/>
              <a:gd name="T15" fmla="*/ 69 h 124"/>
              <a:gd name="T16" fmla="*/ 25 w 124"/>
              <a:gd name="T17" fmla="*/ 54 h 124"/>
              <a:gd name="T18" fmla="*/ 99 w 124"/>
              <a:gd name="T19" fmla="*/ 5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7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99" y="54"/>
                </a:moveTo>
                <a:cubicBezTo>
                  <a:pt x="99" y="69"/>
                  <a:pt x="99" y="69"/>
                  <a:pt x="99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54"/>
                  <a:pt x="25" y="54"/>
                  <a:pt x="25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82"/>
          <p:cNvSpPr>
            <a:spLocks noChangeAspect="1" noEditPoints="1"/>
          </p:cNvSpPr>
          <p:nvPr/>
        </p:nvSpPr>
        <p:spPr bwMode="auto">
          <a:xfrm>
            <a:off x="5654938" y="2968992"/>
            <a:ext cx="300715" cy="301752"/>
          </a:xfrm>
          <a:custGeom>
            <a:avLst/>
            <a:gdLst>
              <a:gd name="T0" fmla="*/ 67 w 137"/>
              <a:gd name="T1" fmla="*/ 1 h 137"/>
              <a:gd name="T2" fmla="*/ 0 w 137"/>
              <a:gd name="T3" fmla="*/ 70 h 137"/>
              <a:gd name="T4" fmla="*/ 69 w 137"/>
              <a:gd name="T5" fmla="*/ 136 h 137"/>
              <a:gd name="T6" fmla="*/ 136 w 137"/>
              <a:gd name="T7" fmla="*/ 68 h 137"/>
              <a:gd name="T8" fmla="*/ 67 w 137"/>
              <a:gd name="T9" fmla="*/ 1 h 137"/>
              <a:gd name="T10" fmla="*/ 75 w 137"/>
              <a:gd name="T11" fmla="*/ 23 h 137"/>
              <a:gd name="T12" fmla="*/ 84 w 137"/>
              <a:gd name="T13" fmla="*/ 32 h 137"/>
              <a:gd name="T14" fmla="*/ 72 w 137"/>
              <a:gd name="T15" fmla="*/ 43 h 137"/>
              <a:gd name="T16" fmla="*/ 62 w 137"/>
              <a:gd name="T17" fmla="*/ 34 h 137"/>
              <a:gd name="T18" fmla="*/ 75 w 137"/>
              <a:gd name="T19" fmla="*/ 23 h 137"/>
              <a:gd name="T20" fmla="*/ 57 w 137"/>
              <a:gd name="T21" fmla="*/ 111 h 137"/>
              <a:gd name="T22" fmla="*/ 52 w 137"/>
              <a:gd name="T23" fmla="*/ 96 h 137"/>
              <a:gd name="T24" fmla="*/ 58 w 137"/>
              <a:gd name="T25" fmla="*/ 73 h 137"/>
              <a:gd name="T26" fmla="*/ 58 w 137"/>
              <a:gd name="T27" fmla="*/ 68 h 137"/>
              <a:gd name="T28" fmla="*/ 47 w 137"/>
              <a:gd name="T29" fmla="*/ 73 h 137"/>
              <a:gd name="T30" fmla="*/ 44 w 137"/>
              <a:gd name="T31" fmla="*/ 69 h 137"/>
              <a:gd name="T32" fmla="*/ 75 w 137"/>
              <a:gd name="T33" fmla="*/ 54 h 137"/>
              <a:gd name="T34" fmla="*/ 78 w 137"/>
              <a:gd name="T35" fmla="*/ 68 h 137"/>
              <a:gd name="T36" fmla="*/ 72 w 137"/>
              <a:gd name="T37" fmla="*/ 92 h 137"/>
              <a:gd name="T38" fmla="*/ 72 w 137"/>
              <a:gd name="T39" fmla="*/ 97 h 137"/>
              <a:gd name="T40" fmla="*/ 83 w 137"/>
              <a:gd name="T41" fmla="*/ 92 h 137"/>
              <a:gd name="T42" fmla="*/ 85 w 137"/>
              <a:gd name="T43" fmla="*/ 96 h 137"/>
              <a:gd name="T44" fmla="*/ 57 w 137"/>
              <a:gd name="T45" fmla="*/ 111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7" h="137">
                <a:moveTo>
                  <a:pt x="67" y="1"/>
                </a:moveTo>
                <a:cubicBezTo>
                  <a:pt x="30" y="1"/>
                  <a:pt x="0" y="32"/>
                  <a:pt x="0" y="70"/>
                </a:cubicBezTo>
                <a:cubicBezTo>
                  <a:pt x="1" y="107"/>
                  <a:pt x="32" y="137"/>
                  <a:pt x="69" y="136"/>
                </a:cubicBezTo>
                <a:cubicBezTo>
                  <a:pt x="107" y="136"/>
                  <a:pt x="137" y="105"/>
                  <a:pt x="136" y="68"/>
                </a:cubicBezTo>
                <a:cubicBezTo>
                  <a:pt x="136" y="30"/>
                  <a:pt x="105" y="0"/>
                  <a:pt x="67" y="1"/>
                </a:cubicBezTo>
                <a:close/>
                <a:moveTo>
                  <a:pt x="75" y="23"/>
                </a:moveTo>
                <a:cubicBezTo>
                  <a:pt x="82" y="23"/>
                  <a:pt x="84" y="27"/>
                  <a:pt x="84" y="32"/>
                </a:cubicBezTo>
                <a:cubicBezTo>
                  <a:pt x="84" y="38"/>
                  <a:pt x="79" y="43"/>
                  <a:pt x="72" y="43"/>
                </a:cubicBezTo>
                <a:cubicBezTo>
                  <a:pt x="65" y="43"/>
                  <a:pt x="62" y="40"/>
                  <a:pt x="62" y="34"/>
                </a:cubicBezTo>
                <a:cubicBezTo>
                  <a:pt x="62" y="30"/>
                  <a:pt x="66" y="23"/>
                  <a:pt x="75" y="23"/>
                </a:cubicBezTo>
                <a:close/>
                <a:moveTo>
                  <a:pt x="57" y="111"/>
                </a:moveTo>
                <a:cubicBezTo>
                  <a:pt x="53" y="111"/>
                  <a:pt x="49" y="108"/>
                  <a:pt x="52" y="96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0"/>
                  <a:pt x="59" y="68"/>
                  <a:pt x="58" y="68"/>
                </a:cubicBezTo>
                <a:cubicBezTo>
                  <a:pt x="56" y="68"/>
                  <a:pt x="50" y="71"/>
                  <a:pt x="47" y="73"/>
                </a:cubicBezTo>
                <a:cubicBezTo>
                  <a:pt x="44" y="69"/>
                  <a:pt x="44" y="69"/>
                  <a:pt x="44" y="69"/>
                </a:cubicBezTo>
                <a:cubicBezTo>
                  <a:pt x="56" y="60"/>
                  <a:pt x="69" y="54"/>
                  <a:pt x="75" y="54"/>
                </a:cubicBezTo>
                <a:cubicBezTo>
                  <a:pt x="79" y="54"/>
                  <a:pt x="80" y="60"/>
                  <a:pt x="78" y="68"/>
                </a:cubicBezTo>
                <a:cubicBezTo>
                  <a:pt x="72" y="92"/>
                  <a:pt x="72" y="92"/>
                  <a:pt x="72" y="92"/>
                </a:cubicBezTo>
                <a:cubicBezTo>
                  <a:pt x="70" y="96"/>
                  <a:pt x="71" y="97"/>
                  <a:pt x="72" y="97"/>
                </a:cubicBezTo>
                <a:cubicBezTo>
                  <a:pt x="73" y="97"/>
                  <a:pt x="78" y="96"/>
                  <a:pt x="83" y="92"/>
                </a:cubicBezTo>
                <a:cubicBezTo>
                  <a:pt x="85" y="96"/>
                  <a:pt x="85" y="96"/>
                  <a:pt x="85" y="96"/>
                </a:cubicBezTo>
                <a:cubicBezTo>
                  <a:pt x="74" y="107"/>
                  <a:pt x="62" y="111"/>
                  <a:pt x="57" y="1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84"/>
          <p:cNvSpPr>
            <a:spLocks noChangeAspect="1" noEditPoints="1"/>
          </p:cNvSpPr>
          <p:nvPr/>
        </p:nvSpPr>
        <p:spPr bwMode="auto">
          <a:xfrm>
            <a:off x="4615785" y="2968992"/>
            <a:ext cx="300605" cy="301752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69 w 124"/>
              <a:gd name="T11" fmla="*/ 69 h 124"/>
              <a:gd name="T12" fmla="*/ 69 w 124"/>
              <a:gd name="T13" fmla="*/ 99 h 124"/>
              <a:gd name="T14" fmla="*/ 54 w 124"/>
              <a:gd name="T15" fmla="*/ 99 h 124"/>
              <a:gd name="T16" fmla="*/ 54 w 124"/>
              <a:gd name="T17" fmla="*/ 69 h 124"/>
              <a:gd name="T18" fmla="*/ 24 w 124"/>
              <a:gd name="T19" fmla="*/ 69 h 124"/>
              <a:gd name="T20" fmla="*/ 24 w 124"/>
              <a:gd name="T21" fmla="*/ 54 h 124"/>
              <a:gd name="T22" fmla="*/ 54 w 124"/>
              <a:gd name="T23" fmla="*/ 54 h 124"/>
              <a:gd name="T24" fmla="*/ 54 w 124"/>
              <a:gd name="T25" fmla="*/ 24 h 124"/>
              <a:gd name="T26" fmla="*/ 69 w 124"/>
              <a:gd name="T27" fmla="*/ 24 h 124"/>
              <a:gd name="T28" fmla="*/ 69 w 124"/>
              <a:gd name="T29" fmla="*/ 54 h 124"/>
              <a:gd name="T30" fmla="*/ 99 w 124"/>
              <a:gd name="T31" fmla="*/ 54 h 124"/>
              <a:gd name="T32" fmla="*/ 99 w 124"/>
              <a:gd name="T33" fmla="*/ 69 h 124"/>
              <a:gd name="T34" fmla="*/ 69 w 124"/>
              <a:gd name="T35" fmla="*/ 69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7" y="0"/>
                  <a:pt x="0" y="27"/>
                  <a:pt x="0" y="62"/>
                </a:cubicBezTo>
                <a:cubicBezTo>
                  <a:pt x="0" y="96"/>
                  <a:pt x="27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69" y="69"/>
                </a:moveTo>
                <a:cubicBezTo>
                  <a:pt x="69" y="99"/>
                  <a:pt x="69" y="99"/>
                  <a:pt x="69" y="99"/>
                </a:cubicBezTo>
                <a:cubicBezTo>
                  <a:pt x="54" y="99"/>
                  <a:pt x="54" y="99"/>
                  <a:pt x="54" y="99"/>
                </a:cubicBezTo>
                <a:cubicBezTo>
                  <a:pt x="54" y="69"/>
                  <a:pt x="54" y="69"/>
                  <a:pt x="5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4" y="54"/>
                  <a:pt x="24" y="54"/>
                  <a:pt x="24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24"/>
                  <a:pt x="54" y="24"/>
                  <a:pt x="54" y="24"/>
                </a:cubicBezTo>
                <a:cubicBezTo>
                  <a:pt x="69" y="24"/>
                  <a:pt x="69" y="24"/>
                  <a:pt x="69" y="24"/>
                </a:cubicBezTo>
                <a:cubicBezTo>
                  <a:pt x="69" y="54"/>
                  <a:pt x="69" y="54"/>
                  <a:pt x="69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99" y="69"/>
                  <a:pt x="99" y="69"/>
                  <a:pt x="99" y="69"/>
                </a:cubicBezTo>
                <a:lnTo>
                  <a:pt x="69" y="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85"/>
          <p:cNvSpPr>
            <a:spLocks noChangeAspect="1" noEditPoints="1"/>
          </p:cNvSpPr>
          <p:nvPr/>
        </p:nvSpPr>
        <p:spPr bwMode="auto">
          <a:xfrm>
            <a:off x="5134787" y="2968992"/>
            <a:ext cx="301752" cy="301752"/>
          </a:xfrm>
          <a:custGeom>
            <a:avLst/>
            <a:gdLst>
              <a:gd name="T0" fmla="*/ 62 w 124"/>
              <a:gd name="T1" fmla="*/ 0 h 124"/>
              <a:gd name="T2" fmla="*/ 0 w 124"/>
              <a:gd name="T3" fmla="*/ 62 h 124"/>
              <a:gd name="T4" fmla="*/ 62 w 124"/>
              <a:gd name="T5" fmla="*/ 124 h 124"/>
              <a:gd name="T6" fmla="*/ 124 w 124"/>
              <a:gd name="T7" fmla="*/ 62 h 124"/>
              <a:gd name="T8" fmla="*/ 62 w 124"/>
              <a:gd name="T9" fmla="*/ 0 h 124"/>
              <a:gd name="T10" fmla="*/ 75 w 124"/>
              <a:gd name="T11" fmla="*/ 62 h 124"/>
              <a:gd name="T12" fmla="*/ 97 w 124"/>
              <a:gd name="T13" fmla="*/ 84 h 124"/>
              <a:gd name="T14" fmla="*/ 85 w 124"/>
              <a:gd name="T15" fmla="*/ 97 h 124"/>
              <a:gd name="T16" fmla="*/ 62 w 124"/>
              <a:gd name="T17" fmla="*/ 74 h 124"/>
              <a:gd name="T18" fmla="*/ 39 w 124"/>
              <a:gd name="T19" fmla="*/ 97 h 124"/>
              <a:gd name="T20" fmla="*/ 27 w 124"/>
              <a:gd name="T21" fmla="*/ 84 h 124"/>
              <a:gd name="T22" fmla="*/ 49 w 124"/>
              <a:gd name="T23" fmla="*/ 62 h 124"/>
              <a:gd name="T24" fmla="*/ 27 w 124"/>
              <a:gd name="T25" fmla="*/ 39 h 124"/>
              <a:gd name="T26" fmla="*/ 39 w 124"/>
              <a:gd name="T27" fmla="*/ 26 h 124"/>
              <a:gd name="T28" fmla="*/ 62 w 124"/>
              <a:gd name="T29" fmla="*/ 49 h 124"/>
              <a:gd name="T30" fmla="*/ 85 w 124"/>
              <a:gd name="T31" fmla="*/ 26 h 124"/>
              <a:gd name="T32" fmla="*/ 97 w 124"/>
              <a:gd name="T33" fmla="*/ 39 h 124"/>
              <a:gd name="T34" fmla="*/ 75 w 124"/>
              <a:gd name="T35" fmla="*/ 6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124">
                <a:moveTo>
                  <a:pt x="62" y="0"/>
                </a:moveTo>
                <a:cubicBezTo>
                  <a:pt x="28" y="0"/>
                  <a:pt x="0" y="27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4" y="96"/>
                  <a:pt x="124" y="62"/>
                </a:cubicBezTo>
                <a:cubicBezTo>
                  <a:pt x="124" y="27"/>
                  <a:pt x="96" y="0"/>
                  <a:pt x="62" y="0"/>
                </a:cubicBezTo>
                <a:close/>
                <a:moveTo>
                  <a:pt x="75" y="62"/>
                </a:moveTo>
                <a:cubicBezTo>
                  <a:pt x="97" y="84"/>
                  <a:pt x="97" y="84"/>
                  <a:pt x="97" y="84"/>
                </a:cubicBezTo>
                <a:cubicBezTo>
                  <a:pt x="85" y="97"/>
                  <a:pt x="85" y="97"/>
                  <a:pt x="85" y="97"/>
                </a:cubicBezTo>
                <a:cubicBezTo>
                  <a:pt x="62" y="74"/>
                  <a:pt x="62" y="74"/>
                  <a:pt x="62" y="74"/>
                </a:cubicBezTo>
                <a:cubicBezTo>
                  <a:pt x="39" y="97"/>
                  <a:pt x="39" y="97"/>
                  <a:pt x="39" y="97"/>
                </a:cubicBezTo>
                <a:cubicBezTo>
                  <a:pt x="27" y="84"/>
                  <a:pt x="27" y="84"/>
                  <a:pt x="27" y="84"/>
                </a:cubicBezTo>
                <a:cubicBezTo>
                  <a:pt x="49" y="62"/>
                  <a:pt x="49" y="62"/>
                  <a:pt x="49" y="62"/>
                </a:cubicBezTo>
                <a:cubicBezTo>
                  <a:pt x="27" y="39"/>
                  <a:pt x="27" y="39"/>
                  <a:pt x="27" y="39"/>
                </a:cubicBezTo>
                <a:cubicBezTo>
                  <a:pt x="39" y="26"/>
                  <a:pt x="39" y="26"/>
                  <a:pt x="39" y="26"/>
                </a:cubicBezTo>
                <a:cubicBezTo>
                  <a:pt x="62" y="49"/>
                  <a:pt x="62" y="49"/>
                  <a:pt x="62" y="49"/>
                </a:cubicBezTo>
                <a:cubicBezTo>
                  <a:pt x="85" y="26"/>
                  <a:pt x="85" y="26"/>
                  <a:pt x="85" y="26"/>
                </a:cubicBezTo>
                <a:cubicBezTo>
                  <a:pt x="97" y="39"/>
                  <a:pt x="97" y="39"/>
                  <a:pt x="97" y="39"/>
                </a:cubicBezTo>
                <a:lnTo>
                  <a:pt x="75" y="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86"/>
          <p:cNvSpPr>
            <a:spLocks noChangeAspect="1" noEditPoints="1"/>
          </p:cNvSpPr>
          <p:nvPr/>
        </p:nvSpPr>
        <p:spPr bwMode="auto">
          <a:xfrm>
            <a:off x="6174051" y="2968992"/>
            <a:ext cx="298641" cy="301752"/>
          </a:xfrm>
          <a:custGeom>
            <a:avLst/>
            <a:gdLst>
              <a:gd name="T0" fmla="*/ 67 w 136"/>
              <a:gd name="T1" fmla="*/ 1 h 137"/>
              <a:gd name="T2" fmla="*/ 0 w 136"/>
              <a:gd name="T3" fmla="*/ 70 h 137"/>
              <a:gd name="T4" fmla="*/ 69 w 136"/>
              <a:gd name="T5" fmla="*/ 136 h 137"/>
              <a:gd name="T6" fmla="*/ 136 w 136"/>
              <a:gd name="T7" fmla="*/ 68 h 137"/>
              <a:gd name="T8" fmla="*/ 67 w 136"/>
              <a:gd name="T9" fmla="*/ 1 h 137"/>
              <a:gd name="T10" fmla="*/ 67 w 136"/>
              <a:gd name="T11" fmla="*/ 110 h 137"/>
              <a:gd name="T12" fmla="*/ 67 w 136"/>
              <a:gd name="T13" fmla="*/ 110 h 137"/>
              <a:gd name="T14" fmla="*/ 57 w 136"/>
              <a:gd name="T15" fmla="*/ 100 h 137"/>
              <a:gd name="T16" fmla="*/ 67 w 136"/>
              <a:gd name="T17" fmla="*/ 90 h 137"/>
              <a:gd name="T18" fmla="*/ 67 w 136"/>
              <a:gd name="T19" fmla="*/ 90 h 137"/>
              <a:gd name="T20" fmla="*/ 77 w 136"/>
              <a:gd name="T21" fmla="*/ 100 h 137"/>
              <a:gd name="T22" fmla="*/ 67 w 136"/>
              <a:gd name="T23" fmla="*/ 110 h 137"/>
              <a:gd name="T24" fmla="*/ 91 w 136"/>
              <a:gd name="T25" fmla="*/ 62 h 137"/>
              <a:gd name="T26" fmla="*/ 83 w 136"/>
              <a:gd name="T27" fmla="*/ 69 h 137"/>
              <a:gd name="T28" fmla="*/ 79 w 136"/>
              <a:gd name="T29" fmla="*/ 72 h 137"/>
              <a:gd name="T30" fmla="*/ 75 w 136"/>
              <a:gd name="T31" fmla="*/ 77 h 137"/>
              <a:gd name="T32" fmla="*/ 74 w 136"/>
              <a:gd name="T33" fmla="*/ 81 h 137"/>
              <a:gd name="T34" fmla="*/ 74 w 136"/>
              <a:gd name="T35" fmla="*/ 82 h 137"/>
              <a:gd name="T36" fmla="*/ 58 w 136"/>
              <a:gd name="T37" fmla="*/ 82 h 137"/>
              <a:gd name="T38" fmla="*/ 58 w 136"/>
              <a:gd name="T39" fmla="*/ 81 h 137"/>
              <a:gd name="T40" fmla="*/ 61 w 136"/>
              <a:gd name="T41" fmla="*/ 69 h 137"/>
              <a:gd name="T42" fmla="*/ 73 w 136"/>
              <a:gd name="T43" fmla="*/ 60 h 137"/>
              <a:gd name="T44" fmla="*/ 76 w 136"/>
              <a:gd name="T45" fmla="*/ 57 h 137"/>
              <a:gd name="T46" fmla="*/ 78 w 136"/>
              <a:gd name="T47" fmla="*/ 51 h 137"/>
              <a:gd name="T48" fmla="*/ 76 w 136"/>
              <a:gd name="T49" fmla="*/ 44 h 137"/>
              <a:gd name="T50" fmla="*/ 68 w 136"/>
              <a:gd name="T51" fmla="*/ 41 h 137"/>
              <a:gd name="T52" fmla="*/ 60 w 136"/>
              <a:gd name="T53" fmla="*/ 45 h 137"/>
              <a:gd name="T54" fmla="*/ 58 w 136"/>
              <a:gd name="T55" fmla="*/ 53 h 137"/>
              <a:gd name="T56" fmla="*/ 58 w 136"/>
              <a:gd name="T57" fmla="*/ 53 h 137"/>
              <a:gd name="T58" fmla="*/ 41 w 136"/>
              <a:gd name="T59" fmla="*/ 53 h 137"/>
              <a:gd name="T60" fmla="*/ 41 w 136"/>
              <a:gd name="T61" fmla="*/ 53 h 137"/>
              <a:gd name="T62" fmla="*/ 52 w 136"/>
              <a:gd name="T63" fmla="*/ 31 h 137"/>
              <a:gd name="T64" fmla="*/ 67 w 136"/>
              <a:gd name="T65" fmla="*/ 27 h 137"/>
              <a:gd name="T66" fmla="*/ 87 w 136"/>
              <a:gd name="T67" fmla="*/ 33 h 137"/>
              <a:gd name="T68" fmla="*/ 95 w 136"/>
              <a:gd name="T69" fmla="*/ 50 h 137"/>
              <a:gd name="T70" fmla="*/ 91 w 136"/>
              <a:gd name="T71" fmla="*/ 6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6" h="137">
                <a:moveTo>
                  <a:pt x="67" y="1"/>
                </a:moveTo>
                <a:cubicBezTo>
                  <a:pt x="30" y="1"/>
                  <a:pt x="0" y="32"/>
                  <a:pt x="0" y="70"/>
                </a:cubicBezTo>
                <a:cubicBezTo>
                  <a:pt x="1" y="107"/>
                  <a:pt x="32" y="137"/>
                  <a:pt x="69" y="136"/>
                </a:cubicBezTo>
                <a:cubicBezTo>
                  <a:pt x="106" y="136"/>
                  <a:pt x="136" y="105"/>
                  <a:pt x="136" y="68"/>
                </a:cubicBezTo>
                <a:cubicBezTo>
                  <a:pt x="135" y="30"/>
                  <a:pt x="105" y="0"/>
                  <a:pt x="67" y="1"/>
                </a:cubicBezTo>
                <a:close/>
                <a:moveTo>
                  <a:pt x="67" y="110"/>
                </a:moveTo>
                <a:cubicBezTo>
                  <a:pt x="67" y="110"/>
                  <a:pt x="67" y="110"/>
                  <a:pt x="67" y="110"/>
                </a:cubicBezTo>
                <a:cubicBezTo>
                  <a:pt x="61" y="110"/>
                  <a:pt x="57" y="106"/>
                  <a:pt x="57" y="100"/>
                </a:cubicBezTo>
                <a:cubicBezTo>
                  <a:pt x="57" y="94"/>
                  <a:pt x="61" y="90"/>
                  <a:pt x="67" y="90"/>
                </a:cubicBezTo>
                <a:cubicBezTo>
                  <a:pt x="67" y="90"/>
                  <a:pt x="67" y="90"/>
                  <a:pt x="67" y="90"/>
                </a:cubicBezTo>
                <a:cubicBezTo>
                  <a:pt x="73" y="90"/>
                  <a:pt x="77" y="95"/>
                  <a:pt x="77" y="100"/>
                </a:cubicBezTo>
                <a:cubicBezTo>
                  <a:pt x="77" y="106"/>
                  <a:pt x="73" y="110"/>
                  <a:pt x="67" y="110"/>
                </a:cubicBezTo>
                <a:close/>
                <a:moveTo>
                  <a:pt x="91" y="62"/>
                </a:moveTo>
                <a:cubicBezTo>
                  <a:pt x="90" y="64"/>
                  <a:pt x="87" y="66"/>
                  <a:pt x="83" y="69"/>
                </a:cubicBezTo>
                <a:cubicBezTo>
                  <a:pt x="79" y="72"/>
                  <a:pt x="79" y="72"/>
                  <a:pt x="79" y="72"/>
                </a:cubicBezTo>
                <a:cubicBezTo>
                  <a:pt x="77" y="74"/>
                  <a:pt x="75" y="75"/>
                  <a:pt x="75" y="77"/>
                </a:cubicBezTo>
                <a:cubicBezTo>
                  <a:pt x="74" y="78"/>
                  <a:pt x="74" y="79"/>
                  <a:pt x="74" y="81"/>
                </a:cubicBezTo>
                <a:cubicBezTo>
                  <a:pt x="74" y="82"/>
                  <a:pt x="74" y="82"/>
                  <a:pt x="74" y="82"/>
                </a:cubicBezTo>
                <a:cubicBezTo>
                  <a:pt x="58" y="82"/>
                  <a:pt x="58" y="82"/>
                  <a:pt x="58" y="82"/>
                </a:cubicBezTo>
                <a:cubicBezTo>
                  <a:pt x="58" y="81"/>
                  <a:pt x="58" y="81"/>
                  <a:pt x="58" y="81"/>
                </a:cubicBezTo>
                <a:cubicBezTo>
                  <a:pt x="59" y="75"/>
                  <a:pt x="59" y="72"/>
                  <a:pt x="61" y="69"/>
                </a:cubicBezTo>
                <a:cubicBezTo>
                  <a:pt x="65" y="65"/>
                  <a:pt x="73" y="60"/>
                  <a:pt x="73" y="60"/>
                </a:cubicBezTo>
                <a:cubicBezTo>
                  <a:pt x="74" y="59"/>
                  <a:pt x="75" y="58"/>
                  <a:pt x="76" y="57"/>
                </a:cubicBezTo>
                <a:cubicBezTo>
                  <a:pt x="77" y="54"/>
                  <a:pt x="78" y="53"/>
                  <a:pt x="78" y="51"/>
                </a:cubicBezTo>
                <a:cubicBezTo>
                  <a:pt x="78" y="48"/>
                  <a:pt x="77" y="46"/>
                  <a:pt x="76" y="44"/>
                </a:cubicBezTo>
                <a:cubicBezTo>
                  <a:pt x="74" y="42"/>
                  <a:pt x="72" y="41"/>
                  <a:pt x="68" y="41"/>
                </a:cubicBezTo>
                <a:cubicBezTo>
                  <a:pt x="64" y="41"/>
                  <a:pt x="62" y="42"/>
                  <a:pt x="60" y="45"/>
                </a:cubicBezTo>
                <a:cubicBezTo>
                  <a:pt x="59" y="47"/>
                  <a:pt x="58" y="50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3"/>
                  <a:pt x="41" y="53"/>
                  <a:pt x="41" y="53"/>
                </a:cubicBezTo>
                <a:cubicBezTo>
                  <a:pt x="42" y="43"/>
                  <a:pt x="45" y="36"/>
                  <a:pt x="52" y="31"/>
                </a:cubicBezTo>
                <a:cubicBezTo>
                  <a:pt x="56" y="29"/>
                  <a:pt x="61" y="27"/>
                  <a:pt x="67" y="27"/>
                </a:cubicBezTo>
                <a:cubicBezTo>
                  <a:pt x="75" y="27"/>
                  <a:pt x="82" y="29"/>
                  <a:pt x="87" y="33"/>
                </a:cubicBezTo>
                <a:cubicBezTo>
                  <a:pt x="93" y="37"/>
                  <a:pt x="95" y="43"/>
                  <a:pt x="95" y="50"/>
                </a:cubicBezTo>
                <a:cubicBezTo>
                  <a:pt x="95" y="54"/>
                  <a:pt x="94" y="58"/>
                  <a:pt x="91" y="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02"/>
          <p:cNvSpPr>
            <a:spLocks noChangeAspect="1" noEditPoints="1"/>
          </p:cNvSpPr>
          <p:nvPr/>
        </p:nvSpPr>
        <p:spPr bwMode="auto">
          <a:xfrm>
            <a:off x="3445970" y="2968992"/>
            <a:ext cx="431267" cy="301752"/>
          </a:xfrm>
          <a:custGeom>
            <a:avLst/>
            <a:gdLst>
              <a:gd name="T0" fmla="*/ 133 w 148"/>
              <a:gd name="T1" fmla="*/ 0 h 103"/>
              <a:gd name="T2" fmla="*/ 63 w 148"/>
              <a:gd name="T3" fmla="*/ 0 h 103"/>
              <a:gd name="T4" fmla="*/ 52 w 148"/>
              <a:gd name="T5" fmla="*/ 4 h 103"/>
              <a:gd name="T6" fmla="*/ 2 w 148"/>
              <a:gd name="T7" fmla="*/ 48 h 103"/>
              <a:gd name="T8" fmla="*/ 2 w 148"/>
              <a:gd name="T9" fmla="*/ 56 h 103"/>
              <a:gd name="T10" fmla="*/ 52 w 148"/>
              <a:gd name="T11" fmla="*/ 99 h 103"/>
              <a:gd name="T12" fmla="*/ 63 w 148"/>
              <a:gd name="T13" fmla="*/ 103 h 103"/>
              <a:gd name="T14" fmla="*/ 133 w 148"/>
              <a:gd name="T15" fmla="*/ 103 h 103"/>
              <a:gd name="T16" fmla="*/ 148 w 148"/>
              <a:gd name="T17" fmla="*/ 89 h 103"/>
              <a:gd name="T18" fmla="*/ 148 w 148"/>
              <a:gd name="T19" fmla="*/ 15 h 103"/>
              <a:gd name="T20" fmla="*/ 133 w 148"/>
              <a:gd name="T21" fmla="*/ 0 h 103"/>
              <a:gd name="T22" fmla="*/ 112 w 148"/>
              <a:gd name="T23" fmla="*/ 81 h 103"/>
              <a:gd name="T24" fmla="*/ 93 w 148"/>
              <a:gd name="T25" fmla="*/ 62 h 103"/>
              <a:gd name="T26" fmla="*/ 75 w 148"/>
              <a:gd name="T27" fmla="*/ 81 h 103"/>
              <a:gd name="T28" fmla="*/ 64 w 148"/>
              <a:gd name="T29" fmla="*/ 70 h 103"/>
              <a:gd name="T30" fmla="*/ 83 w 148"/>
              <a:gd name="T31" fmla="*/ 52 h 103"/>
              <a:gd name="T32" fmla="*/ 64 w 148"/>
              <a:gd name="T33" fmla="*/ 33 h 103"/>
              <a:gd name="T34" fmla="*/ 75 w 148"/>
              <a:gd name="T35" fmla="*/ 22 h 103"/>
              <a:gd name="T36" fmla="*/ 93 w 148"/>
              <a:gd name="T37" fmla="*/ 41 h 103"/>
              <a:gd name="T38" fmla="*/ 112 w 148"/>
              <a:gd name="T39" fmla="*/ 22 h 103"/>
              <a:gd name="T40" fmla="*/ 123 w 148"/>
              <a:gd name="T41" fmla="*/ 33 h 103"/>
              <a:gd name="T42" fmla="*/ 104 w 148"/>
              <a:gd name="T43" fmla="*/ 52 h 103"/>
              <a:gd name="T44" fmla="*/ 123 w 148"/>
              <a:gd name="T45" fmla="*/ 70 h 103"/>
              <a:gd name="T46" fmla="*/ 112 w 148"/>
              <a:gd name="T47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8" h="103">
                <a:moveTo>
                  <a:pt x="133" y="0"/>
                </a:moveTo>
                <a:cubicBezTo>
                  <a:pt x="63" y="0"/>
                  <a:pt x="63" y="0"/>
                  <a:pt x="63" y="0"/>
                </a:cubicBezTo>
                <a:cubicBezTo>
                  <a:pt x="59" y="0"/>
                  <a:pt x="55" y="2"/>
                  <a:pt x="52" y="4"/>
                </a:cubicBezTo>
                <a:cubicBezTo>
                  <a:pt x="2" y="48"/>
                  <a:pt x="2" y="48"/>
                  <a:pt x="2" y="48"/>
                </a:cubicBezTo>
                <a:cubicBezTo>
                  <a:pt x="0" y="50"/>
                  <a:pt x="0" y="53"/>
                  <a:pt x="2" y="56"/>
                </a:cubicBezTo>
                <a:cubicBezTo>
                  <a:pt x="52" y="99"/>
                  <a:pt x="52" y="99"/>
                  <a:pt x="52" y="99"/>
                </a:cubicBezTo>
                <a:cubicBezTo>
                  <a:pt x="55" y="102"/>
                  <a:pt x="59" y="103"/>
                  <a:pt x="63" y="10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41" y="103"/>
                  <a:pt x="148" y="97"/>
                  <a:pt x="148" y="8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12" y="81"/>
                </a:moveTo>
                <a:cubicBezTo>
                  <a:pt x="93" y="62"/>
                  <a:pt x="93" y="62"/>
                  <a:pt x="93" y="62"/>
                </a:cubicBezTo>
                <a:cubicBezTo>
                  <a:pt x="75" y="81"/>
                  <a:pt x="75" y="81"/>
                  <a:pt x="75" y="81"/>
                </a:cubicBezTo>
                <a:cubicBezTo>
                  <a:pt x="64" y="70"/>
                  <a:pt x="64" y="70"/>
                  <a:pt x="64" y="70"/>
                </a:cubicBezTo>
                <a:cubicBezTo>
                  <a:pt x="83" y="52"/>
                  <a:pt x="83" y="52"/>
                  <a:pt x="83" y="52"/>
                </a:cubicBezTo>
                <a:cubicBezTo>
                  <a:pt x="64" y="33"/>
                  <a:pt x="64" y="33"/>
                  <a:pt x="64" y="33"/>
                </a:cubicBezTo>
                <a:cubicBezTo>
                  <a:pt x="75" y="22"/>
                  <a:pt x="75" y="22"/>
                  <a:pt x="75" y="22"/>
                </a:cubicBezTo>
                <a:cubicBezTo>
                  <a:pt x="93" y="41"/>
                  <a:pt x="93" y="41"/>
                  <a:pt x="93" y="41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123" y="33"/>
                  <a:pt x="123" y="33"/>
                  <a:pt x="123" y="33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23" y="70"/>
                  <a:pt x="123" y="70"/>
                  <a:pt x="123" y="70"/>
                </a:cubicBezTo>
                <a:lnTo>
                  <a:pt x="112" y="81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03"/>
          <p:cNvSpPr>
            <a:spLocks noChangeAspect="1" noEditPoints="1"/>
          </p:cNvSpPr>
          <p:nvPr/>
        </p:nvSpPr>
        <p:spPr bwMode="auto">
          <a:xfrm>
            <a:off x="2408073" y="2968992"/>
            <a:ext cx="300550" cy="301752"/>
          </a:xfrm>
          <a:custGeom>
            <a:avLst/>
            <a:gdLst>
              <a:gd name="T0" fmla="*/ 103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3 w 118"/>
              <a:gd name="T17" fmla="*/ 0 h 118"/>
              <a:gd name="T18" fmla="*/ 96 w 118"/>
              <a:gd name="T19" fmla="*/ 66 h 118"/>
              <a:gd name="T20" fmla="*/ 66 w 118"/>
              <a:gd name="T21" fmla="*/ 66 h 118"/>
              <a:gd name="T22" fmla="*/ 66 w 118"/>
              <a:gd name="T23" fmla="*/ 96 h 118"/>
              <a:gd name="T24" fmla="*/ 52 w 118"/>
              <a:gd name="T25" fmla="*/ 96 h 118"/>
              <a:gd name="T26" fmla="*/ 52 w 118"/>
              <a:gd name="T27" fmla="*/ 66 h 118"/>
              <a:gd name="T28" fmla="*/ 22 w 118"/>
              <a:gd name="T29" fmla="*/ 66 h 118"/>
              <a:gd name="T30" fmla="*/ 22 w 118"/>
              <a:gd name="T31" fmla="*/ 51 h 118"/>
              <a:gd name="T32" fmla="*/ 52 w 118"/>
              <a:gd name="T33" fmla="*/ 51 h 118"/>
              <a:gd name="T34" fmla="*/ 52 w 118"/>
              <a:gd name="T35" fmla="*/ 22 h 118"/>
              <a:gd name="T36" fmla="*/ 66 w 118"/>
              <a:gd name="T37" fmla="*/ 22 h 118"/>
              <a:gd name="T38" fmla="*/ 66 w 118"/>
              <a:gd name="T39" fmla="*/ 51 h 118"/>
              <a:gd name="T40" fmla="*/ 96 w 118"/>
              <a:gd name="T41" fmla="*/ 51 h 118"/>
              <a:gd name="T42" fmla="*/ 96 w 118"/>
              <a:gd name="T43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1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1" y="0"/>
                  <a:pt x="103" y="0"/>
                </a:cubicBezTo>
                <a:close/>
                <a:moveTo>
                  <a:pt x="96" y="66"/>
                </a:moveTo>
                <a:cubicBezTo>
                  <a:pt x="66" y="66"/>
                  <a:pt x="66" y="66"/>
                  <a:pt x="66" y="66"/>
                </a:cubicBezTo>
                <a:cubicBezTo>
                  <a:pt x="66" y="96"/>
                  <a:pt x="66" y="96"/>
                  <a:pt x="66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66"/>
                  <a:pt x="52" y="66"/>
                  <a:pt x="52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51"/>
                  <a:pt x="22" y="51"/>
                  <a:pt x="22" y="51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22"/>
                  <a:pt x="52" y="22"/>
                  <a:pt x="52" y="22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51"/>
                  <a:pt x="66" y="51"/>
                  <a:pt x="66" y="51"/>
                </a:cubicBezTo>
                <a:cubicBezTo>
                  <a:pt x="96" y="51"/>
                  <a:pt x="96" y="51"/>
                  <a:pt x="96" y="51"/>
                </a:cubicBezTo>
                <a:lnTo>
                  <a:pt x="96" y="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04"/>
          <p:cNvSpPr>
            <a:spLocks noChangeAspect="1" noEditPoints="1"/>
          </p:cNvSpPr>
          <p:nvPr/>
        </p:nvSpPr>
        <p:spPr bwMode="auto">
          <a:xfrm>
            <a:off x="1889125" y="2968992"/>
            <a:ext cx="300550" cy="301752"/>
          </a:xfrm>
          <a:custGeom>
            <a:avLst/>
            <a:gdLst>
              <a:gd name="T0" fmla="*/ 104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4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4 w 118"/>
              <a:gd name="T17" fmla="*/ 0 h 118"/>
              <a:gd name="T18" fmla="*/ 96 w 118"/>
              <a:gd name="T19" fmla="*/ 66 h 118"/>
              <a:gd name="T20" fmla="*/ 23 w 118"/>
              <a:gd name="T21" fmla="*/ 66 h 118"/>
              <a:gd name="T22" fmla="*/ 23 w 118"/>
              <a:gd name="T23" fmla="*/ 51 h 118"/>
              <a:gd name="T24" fmla="*/ 96 w 118"/>
              <a:gd name="T25" fmla="*/ 51 h 118"/>
              <a:gd name="T26" fmla="*/ 96 w 118"/>
              <a:gd name="T27" fmla="*/ 6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8" h="118">
                <a:moveTo>
                  <a:pt x="10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12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2" y="0"/>
                  <a:pt x="104" y="0"/>
                </a:cubicBezTo>
                <a:close/>
                <a:moveTo>
                  <a:pt x="96" y="66"/>
                </a:moveTo>
                <a:cubicBezTo>
                  <a:pt x="23" y="66"/>
                  <a:pt x="23" y="66"/>
                  <a:pt x="23" y="66"/>
                </a:cubicBezTo>
                <a:cubicBezTo>
                  <a:pt x="23" y="51"/>
                  <a:pt x="23" y="51"/>
                  <a:pt x="23" y="51"/>
                </a:cubicBezTo>
                <a:cubicBezTo>
                  <a:pt x="96" y="51"/>
                  <a:pt x="96" y="51"/>
                  <a:pt x="96" y="51"/>
                </a:cubicBezTo>
                <a:lnTo>
                  <a:pt x="96" y="6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05"/>
          <p:cNvSpPr>
            <a:spLocks noChangeAspect="1" noEditPoints="1"/>
          </p:cNvSpPr>
          <p:nvPr/>
        </p:nvSpPr>
        <p:spPr bwMode="auto">
          <a:xfrm>
            <a:off x="2927021" y="2968992"/>
            <a:ext cx="300550" cy="301752"/>
          </a:xfrm>
          <a:custGeom>
            <a:avLst/>
            <a:gdLst>
              <a:gd name="T0" fmla="*/ 103 w 118"/>
              <a:gd name="T1" fmla="*/ 0 h 118"/>
              <a:gd name="T2" fmla="*/ 15 w 118"/>
              <a:gd name="T3" fmla="*/ 0 h 118"/>
              <a:gd name="T4" fmla="*/ 0 w 118"/>
              <a:gd name="T5" fmla="*/ 14 h 118"/>
              <a:gd name="T6" fmla="*/ 0 w 118"/>
              <a:gd name="T7" fmla="*/ 103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3 h 118"/>
              <a:gd name="T14" fmla="*/ 118 w 118"/>
              <a:gd name="T15" fmla="*/ 14 h 118"/>
              <a:gd name="T16" fmla="*/ 103 w 118"/>
              <a:gd name="T17" fmla="*/ 0 h 118"/>
              <a:gd name="T18" fmla="*/ 82 w 118"/>
              <a:gd name="T19" fmla="*/ 94 h 118"/>
              <a:gd name="T20" fmla="*/ 59 w 118"/>
              <a:gd name="T21" fmla="*/ 71 h 118"/>
              <a:gd name="T22" fmla="*/ 37 w 118"/>
              <a:gd name="T23" fmla="*/ 94 h 118"/>
              <a:gd name="T24" fmla="*/ 24 w 118"/>
              <a:gd name="T25" fmla="*/ 81 h 118"/>
              <a:gd name="T26" fmla="*/ 46 w 118"/>
              <a:gd name="T27" fmla="*/ 59 h 118"/>
              <a:gd name="T28" fmla="*/ 24 w 118"/>
              <a:gd name="T29" fmla="*/ 36 h 118"/>
              <a:gd name="T30" fmla="*/ 37 w 118"/>
              <a:gd name="T31" fmla="*/ 23 h 118"/>
              <a:gd name="T32" fmla="*/ 59 w 118"/>
              <a:gd name="T33" fmla="*/ 46 h 118"/>
              <a:gd name="T34" fmla="*/ 82 w 118"/>
              <a:gd name="T35" fmla="*/ 23 h 118"/>
              <a:gd name="T36" fmla="*/ 94 w 118"/>
              <a:gd name="T37" fmla="*/ 36 h 118"/>
              <a:gd name="T38" fmla="*/ 72 w 118"/>
              <a:gd name="T39" fmla="*/ 59 h 118"/>
              <a:gd name="T40" fmla="*/ 94 w 118"/>
              <a:gd name="T41" fmla="*/ 81 h 118"/>
              <a:gd name="T42" fmla="*/ 82 w 118"/>
              <a:gd name="T43" fmla="*/ 9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1" y="118"/>
                  <a:pt x="118" y="111"/>
                  <a:pt x="118" y="103"/>
                </a:cubicBezTo>
                <a:cubicBezTo>
                  <a:pt x="118" y="14"/>
                  <a:pt x="118" y="14"/>
                  <a:pt x="118" y="14"/>
                </a:cubicBezTo>
                <a:cubicBezTo>
                  <a:pt x="118" y="6"/>
                  <a:pt x="111" y="0"/>
                  <a:pt x="103" y="0"/>
                </a:cubicBezTo>
                <a:close/>
                <a:moveTo>
                  <a:pt x="82" y="94"/>
                </a:moveTo>
                <a:cubicBezTo>
                  <a:pt x="59" y="71"/>
                  <a:pt x="59" y="71"/>
                  <a:pt x="59" y="71"/>
                </a:cubicBezTo>
                <a:cubicBezTo>
                  <a:pt x="37" y="94"/>
                  <a:pt x="37" y="94"/>
                  <a:pt x="37" y="94"/>
                </a:cubicBezTo>
                <a:cubicBezTo>
                  <a:pt x="24" y="81"/>
                  <a:pt x="24" y="81"/>
                  <a:pt x="24" y="81"/>
                </a:cubicBezTo>
                <a:cubicBezTo>
                  <a:pt x="46" y="59"/>
                  <a:pt x="46" y="59"/>
                  <a:pt x="46" y="59"/>
                </a:cubicBezTo>
                <a:cubicBezTo>
                  <a:pt x="24" y="36"/>
                  <a:pt x="24" y="36"/>
                  <a:pt x="24" y="36"/>
                </a:cubicBezTo>
                <a:cubicBezTo>
                  <a:pt x="37" y="23"/>
                  <a:pt x="37" y="23"/>
                  <a:pt x="37" y="23"/>
                </a:cubicBezTo>
                <a:cubicBezTo>
                  <a:pt x="59" y="46"/>
                  <a:pt x="59" y="46"/>
                  <a:pt x="59" y="46"/>
                </a:cubicBezTo>
                <a:cubicBezTo>
                  <a:pt x="82" y="23"/>
                  <a:pt x="82" y="23"/>
                  <a:pt x="82" y="23"/>
                </a:cubicBezTo>
                <a:cubicBezTo>
                  <a:pt x="94" y="36"/>
                  <a:pt x="94" y="36"/>
                  <a:pt x="94" y="36"/>
                </a:cubicBezTo>
                <a:cubicBezTo>
                  <a:pt x="72" y="59"/>
                  <a:pt x="72" y="59"/>
                  <a:pt x="72" y="59"/>
                </a:cubicBezTo>
                <a:cubicBezTo>
                  <a:pt x="94" y="81"/>
                  <a:pt x="94" y="81"/>
                  <a:pt x="94" y="81"/>
                </a:cubicBezTo>
                <a:lnTo>
                  <a:pt x="82" y="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59"/>
          <p:cNvSpPr>
            <a:spLocks noChangeAspect="1"/>
          </p:cNvSpPr>
          <p:nvPr/>
        </p:nvSpPr>
        <p:spPr bwMode="auto">
          <a:xfrm>
            <a:off x="9614283" y="2968992"/>
            <a:ext cx="242014" cy="301752"/>
          </a:xfrm>
          <a:custGeom>
            <a:avLst/>
            <a:gdLst>
              <a:gd name="T0" fmla="*/ 72 w 74"/>
              <a:gd name="T1" fmla="*/ 42 h 92"/>
              <a:gd name="T2" fmla="*/ 9 w 74"/>
              <a:gd name="T3" fmla="*/ 3 h 92"/>
              <a:gd name="T4" fmla="*/ 0 w 74"/>
              <a:gd name="T5" fmla="*/ 8 h 92"/>
              <a:gd name="T6" fmla="*/ 0 w 74"/>
              <a:gd name="T7" fmla="*/ 84 h 92"/>
              <a:gd name="T8" fmla="*/ 9 w 74"/>
              <a:gd name="T9" fmla="*/ 89 h 92"/>
              <a:gd name="T10" fmla="*/ 72 w 74"/>
              <a:gd name="T11" fmla="*/ 50 h 92"/>
              <a:gd name="T12" fmla="*/ 74 w 74"/>
              <a:gd name="T13" fmla="*/ 46 h 92"/>
              <a:gd name="T14" fmla="*/ 72 w 74"/>
              <a:gd name="T15" fmla="*/ 4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92">
                <a:moveTo>
                  <a:pt x="72" y="42"/>
                </a:moveTo>
                <a:cubicBezTo>
                  <a:pt x="9" y="3"/>
                  <a:pt x="9" y="3"/>
                  <a:pt x="9" y="3"/>
                </a:cubicBezTo>
                <a:cubicBezTo>
                  <a:pt x="4" y="0"/>
                  <a:pt x="0" y="2"/>
                  <a:pt x="0" y="8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2"/>
                  <a:pt x="9" y="89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50"/>
                  <a:pt x="74" y="48"/>
                  <a:pt x="74" y="46"/>
                </a:cubicBezTo>
                <a:cubicBezTo>
                  <a:pt x="74" y="44"/>
                  <a:pt x="72" y="42"/>
                  <a:pt x="72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64"/>
          <p:cNvSpPr>
            <a:spLocks noChangeAspect="1" noEditPoints="1"/>
          </p:cNvSpPr>
          <p:nvPr/>
        </p:nvSpPr>
        <p:spPr bwMode="auto">
          <a:xfrm>
            <a:off x="7212245" y="2968992"/>
            <a:ext cx="454270" cy="301752"/>
          </a:xfrm>
          <a:custGeom>
            <a:avLst/>
            <a:gdLst>
              <a:gd name="T0" fmla="*/ 128 w 130"/>
              <a:gd name="T1" fmla="*/ 39 h 86"/>
              <a:gd name="T2" fmla="*/ 73 w 130"/>
              <a:gd name="T3" fmla="*/ 3 h 86"/>
              <a:gd name="T4" fmla="*/ 65 w 130"/>
              <a:gd name="T5" fmla="*/ 7 h 86"/>
              <a:gd name="T6" fmla="*/ 65 w 130"/>
              <a:gd name="T7" fmla="*/ 78 h 86"/>
              <a:gd name="T8" fmla="*/ 73 w 130"/>
              <a:gd name="T9" fmla="*/ 83 h 86"/>
              <a:gd name="T10" fmla="*/ 128 w 130"/>
              <a:gd name="T11" fmla="*/ 46 h 86"/>
              <a:gd name="T12" fmla="*/ 130 w 130"/>
              <a:gd name="T13" fmla="*/ 43 h 86"/>
              <a:gd name="T14" fmla="*/ 128 w 130"/>
              <a:gd name="T15" fmla="*/ 39 h 86"/>
              <a:gd name="T16" fmla="*/ 61 w 130"/>
              <a:gd name="T17" fmla="*/ 39 h 86"/>
              <a:gd name="T18" fmla="*/ 8 w 130"/>
              <a:gd name="T19" fmla="*/ 3 h 86"/>
              <a:gd name="T20" fmla="*/ 0 w 130"/>
              <a:gd name="T21" fmla="*/ 7 h 86"/>
              <a:gd name="T22" fmla="*/ 0 w 130"/>
              <a:gd name="T23" fmla="*/ 78 h 86"/>
              <a:gd name="T24" fmla="*/ 8 w 130"/>
              <a:gd name="T25" fmla="*/ 83 h 86"/>
              <a:gd name="T26" fmla="*/ 61 w 130"/>
              <a:gd name="T27" fmla="*/ 46 h 86"/>
              <a:gd name="T28" fmla="*/ 63 w 130"/>
              <a:gd name="T29" fmla="*/ 43 h 86"/>
              <a:gd name="T30" fmla="*/ 61 w 130"/>
              <a:gd name="T31" fmla="*/ 3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6">
                <a:moveTo>
                  <a:pt x="128" y="39"/>
                </a:moveTo>
                <a:cubicBezTo>
                  <a:pt x="73" y="3"/>
                  <a:pt x="73" y="3"/>
                  <a:pt x="73" y="3"/>
                </a:cubicBezTo>
                <a:cubicBezTo>
                  <a:pt x="69" y="0"/>
                  <a:pt x="65" y="2"/>
                  <a:pt x="65" y="7"/>
                </a:cubicBezTo>
                <a:cubicBezTo>
                  <a:pt x="65" y="78"/>
                  <a:pt x="65" y="78"/>
                  <a:pt x="65" y="78"/>
                </a:cubicBezTo>
                <a:cubicBezTo>
                  <a:pt x="65" y="84"/>
                  <a:pt x="69" y="86"/>
                  <a:pt x="73" y="83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128" y="46"/>
                  <a:pt x="130" y="45"/>
                  <a:pt x="130" y="43"/>
                </a:cubicBezTo>
                <a:cubicBezTo>
                  <a:pt x="130" y="41"/>
                  <a:pt x="128" y="39"/>
                  <a:pt x="128" y="39"/>
                </a:cubicBezTo>
                <a:close/>
                <a:moveTo>
                  <a:pt x="61" y="39"/>
                </a:moveTo>
                <a:cubicBezTo>
                  <a:pt x="8" y="3"/>
                  <a:pt x="8" y="3"/>
                  <a:pt x="8" y="3"/>
                </a:cubicBezTo>
                <a:cubicBezTo>
                  <a:pt x="4" y="0"/>
                  <a:pt x="0" y="2"/>
                  <a:pt x="0" y="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4" y="86"/>
                  <a:pt x="8" y="83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3" y="45"/>
                  <a:pt x="63" y="43"/>
                </a:cubicBezTo>
                <a:cubicBezTo>
                  <a:pt x="63" y="41"/>
                  <a:pt x="61" y="39"/>
                  <a:pt x="61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65"/>
          <p:cNvSpPr>
            <a:spLocks noChangeAspect="1" noEditPoints="1"/>
          </p:cNvSpPr>
          <p:nvPr/>
        </p:nvSpPr>
        <p:spPr bwMode="auto">
          <a:xfrm>
            <a:off x="7884913" y="2968992"/>
            <a:ext cx="454270" cy="301752"/>
          </a:xfrm>
          <a:custGeom>
            <a:avLst/>
            <a:gdLst>
              <a:gd name="T0" fmla="*/ 0 w 130"/>
              <a:gd name="T1" fmla="*/ 43 h 86"/>
              <a:gd name="T2" fmla="*/ 2 w 130"/>
              <a:gd name="T3" fmla="*/ 46 h 86"/>
              <a:gd name="T4" fmla="*/ 57 w 130"/>
              <a:gd name="T5" fmla="*/ 83 h 86"/>
              <a:gd name="T6" fmla="*/ 65 w 130"/>
              <a:gd name="T7" fmla="*/ 78 h 86"/>
              <a:gd name="T8" fmla="*/ 65 w 130"/>
              <a:gd name="T9" fmla="*/ 7 h 86"/>
              <a:gd name="T10" fmla="*/ 57 w 130"/>
              <a:gd name="T11" fmla="*/ 3 h 86"/>
              <a:gd name="T12" fmla="*/ 2 w 130"/>
              <a:gd name="T13" fmla="*/ 39 h 86"/>
              <a:gd name="T14" fmla="*/ 0 w 130"/>
              <a:gd name="T15" fmla="*/ 43 h 86"/>
              <a:gd name="T16" fmla="*/ 67 w 130"/>
              <a:gd name="T17" fmla="*/ 43 h 86"/>
              <a:gd name="T18" fmla="*/ 69 w 130"/>
              <a:gd name="T19" fmla="*/ 46 h 86"/>
              <a:gd name="T20" fmla="*/ 122 w 130"/>
              <a:gd name="T21" fmla="*/ 83 h 86"/>
              <a:gd name="T22" fmla="*/ 130 w 130"/>
              <a:gd name="T23" fmla="*/ 78 h 86"/>
              <a:gd name="T24" fmla="*/ 130 w 130"/>
              <a:gd name="T25" fmla="*/ 7 h 86"/>
              <a:gd name="T26" fmla="*/ 122 w 130"/>
              <a:gd name="T27" fmla="*/ 3 h 86"/>
              <a:gd name="T28" fmla="*/ 69 w 130"/>
              <a:gd name="T29" fmla="*/ 39 h 86"/>
              <a:gd name="T30" fmla="*/ 67 w 130"/>
              <a:gd name="T3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86">
                <a:moveTo>
                  <a:pt x="0" y="43"/>
                </a:moveTo>
                <a:cubicBezTo>
                  <a:pt x="0" y="45"/>
                  <a:pt x="2" y="46"/>
                  <a:pt x="2" y="46"/>
                </a:cubicBezTo>
                <a:cubicBezTo>
                  <a:pt x="57" y="83"/>
                  <a:pt x="57" y="83"/>
                  <a:pt x="57" y="83"/>
                </a:cubicBezTo>
                <a:cubicBezTo>
                  <a:pt x="61" y="86"/>
                  <a:pt x="65" y="84"/>
                  <a:pt x="65" y="78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2"/>
                  <a:pt x="61" y="0"/>
                  <a:pt x="57" y="3"/>
                </a:cubicBezTo>
                <a:cubicBezTo>
                  <a:pt x="2" y="39"/>
                  <a:pt x="2" y="39"/>
                  <a:pt x="2" y="39"/>
                </a:cubicBezTo>
                <a:cubicBezTo>
                  <a:pt x="2" y="39"/>
                  <a:pt x="0" y="41"/>
                  <a:pt x="0" y="43"/>
                </a:cubicBezTo>
                <a:close/>
                <a:moveTo>
                  <a:pt x="67" y="43"/>
                </a:moveTo>
                <a:cubicBezTo>
                  <a:pt x="67" y="45"/>
                  <a:pt x="69" y="46"/>
                  <a:pt x="69" y="46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26" y="86"/>
                  <a:pt x="130" y="84"/>
                  <a:pt x="130" y="78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2"/>
                  <a:pt x="126" y="0"/>
                  <a:pt x="122" y="3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7" y="41"/>
                  <a:pt x="67" y="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66"/>
          <p:cNvSpPr>
            <a:spLocks noChangeAspect="1" noEditPoints="1"/>
          </p:cNvSpPr>
          <p:nvPr/>
        </p:nvSpPr>
        <p:spPr bwMode="auto">
          <a:xfrm>
            <a:off x="8557582" y="2968992"/>
            <a:ext cx="311593" cy="301752"/>
          </a:xfrm>
          <a:custGeom>
            <a:avLst/>
            <a:gdLst>
              <a:gd name="T0" fmla="*/ 26 w 89"/>
              <a:gd name="T1" fmla="*/ 43 h 86"/>
              <a:gd name="T2" fmla="*/ 28 w 89"/>
              <a:gd name="T3" fmla="*/ 46 h 86"/>
              <a:gd name="T4" fmla="*/ 82 w 89"/>
              <a:gd name="T5" fmla="*/ 80 h 86"/>
              <a:gd name="T6" fmla="*/ 89 w 89"/>
              <a:gd name="T7" fmla="*/ 75 h 86"/>
              <a:gd name="T8" fmla="*/ 89 w 89"/>
              <a:gd name="T9" fmla="*/ 10 h 86"/>
              <a:gd name="T10" fmla="*/ 82 w 89"/>
              <a:gd name="T11" fmla="*/ 6 h 86"/>
              <a:gd name="T12" fmla="*/ 28 w 89"/>
              <a:gd name="T13" fmla="*/ 39 h 86"/>
              <a:gd name="T14" fmla="*/ 26 w 89"/>
              <a:gd name="T15" fmla="*/ 43 h 86"/>
              <a:gd name="T16" fmla="*/ 0 w 89"/>
              <a:gd name="T17" fmla="*/ 8 h 86"/>
              <a:gd name="T18" fmla="*/ 0 w 89"/>
              <a:gd name="T19" fmla="*/ 77 h 86"/>
              <a:gd name="T20" fmla="*/ 11 w 89"/>
              <a:gd name="T21" fmla="*/ 86 h 86"/>
              <a:gd name="T22" fmla="*/ 23 w 89"/>
              <a:gd name="T23" fmla="*/ 77 h 86"/>
              <a:gd name="T24" fmla="*/ 23 w 89"/>
              <a:gd name="T25" fmla="*/ 8 h 86"/>
              <a:gd name="T26" fmla="*/ 11 w 89"/>
              <a:gd name="T27" fmla="*/ 0 h 86"/>
              <a:gd name="T28" fmla="*/ 0 w 89"/>
              <a:gd name="T29" fmla="*/ 8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9" h="86">
                <a:moveTo>
                  <a:pt x="26" y="43"/>
                </a:moveTo>
                <a:cubicBezTo>
                  <a:pt x="26" y="45"/>
                  <a:pt x="28" y="46"/>
                  <a:pt x="28" y="46"/>
                </a:cubicBezTo>
                <a:cubicBezTo>
                  <a:pt x="82" y="80"/>
                  <a:pt x="82" y="80"/>
                  <a:pt x="82" y="80"/>
                </a:cubicBezTo>
                <a:cubicBezTo>
                  <a:pt x="86" y="82"/>
                  <a:pt x="89" y="80"/>
                  <a:pt x="89" y="75"/>
                </a:cubicBezTo>
                <a:cubicBezTo>
                  <a:pt x="89" y="10"/>
                  <a:pt x="89" y="10"/>
                  <a:pt x="89" y="10"/>
                </a:cubicBezTo>
                <a:cubicBezTo>
                  <a:pt x="89" y="5"/>
                  <a:pt x="86" y="3"/>
                  <a:pt x="82" y="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9"/>
                  <a:pt x="26" y="41"/>
                  <a:pt x="26" y="43"/>
                </a:cubicBezTo>
                <a:close/>
                <a:moveTo>
                  <a:pt x="0" y="8"/>
                </a:moveTo>
                <a:cubicBezTo>
                  <a:pt x="0" y="77"/>
                  <a:pt x="0" y="77"/>
                  <a:pt x="0" y="77"/>
                </a:cubicBezTo>
                <a:cubicBezTo>
                  <a:pt x="0" y="84"/>
                  <a:pt x="5" y="86"/>
                  <a:pt x="11" y="86"/>
                </a:cubicBezTo>
                <a:cubicBezTo>
                  <a:pt x="18" y="86"/>
                  <a:pt x="23" y="84"/>
                  <a:pt x="23" y="77"/>
                </a:cubicBezTo>
                <a:cubicBezTo>
                  <a:pt x="23" y="8"/>
                  <a:pt x="23" y="8"/>
                  <a:pt x="23" y="8"/>
                </a:cubicBezTo>
                <a:cubicBezTo>
                  <a:pt x="23" y="2"/>
                  <a:pt x="18" y="0"/>
                  <a:pt x="11" y="0"/>
                </a:cubicBezTo>
                <a:cubicBezTo>
                  <a:pt x="5" y="0"/>
                  <a:pt x="0" y="2"/>
                  <a:pt x="0" y="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167"/>
          <p:cNvSpPr>
            <a:spLocks noChangeAspect="1" noEditPoints="1"/>
          </p:cNvSpPr>
          <p:nvPr/>
        </p:nvSpPr>
        <p:spPr bwMode="auto">
          <a:xfrm>
            <a:off x="9087573" y="2968992"/>
            <a:ext cx="308313" cy="301752"/>
          </a:xfrm>
          <a:custGeom>
            <a:avLst/>
            <a:gdLst>
              <a:gd name="T0" fmla="*/ 61 w 88"/>
              <a:gd name="T1" fmla="*/ 39 h 86"/>
              <a:gd name="T2" fmla="*/ 7 w 88"/>
              <a:gd name="T3" fmla="*/ 6 h 86"/>
              <a:gd name="T4" fmla="*/ 0 w 88"/>
              <a:gd name="T5" fmla="*/ 10 h 86"/>
              <a:gd name="T6" fmla="*/ 0 w 88"/>
              <a:gd name="T7" fmla="*/ 75 h 86"/>
              <a:gd name="T8" fmla="*/ 7 w 88"/>
              <a:gd name="T9" fmla="*/ 80 h 86"/>
              <a:gd name="T10" fmla="*/ 61 w 88"/>
              <a:gd name="T11" fmla="*/ 46 h 86"/>
              <a:gd name="T12" fmla="*/ 62 w 88"/>
              <a:gd name="T13" fmla="*/ 43 h 86"/>
              <a:gd name="T14" fmla="*/ 61 w 88"/>
              <a:gd name="T15" fmla="*/ 39 h 86"/>
              <a:gd name="T16" fmla="*/ 77 w 88"/>
              <a:gd name="T17" fmla="*/ 0 h 86"/>
              <a:gd name="T18" fmla="*/ 66 w 88"/>
              <a:gd name="T19" fmla="*/ 8 h 86"/>
              <a:gd name="T20" fmla="*/ 66 w 88"/>
              <a:gd name="T21" fmla="*/ 77 h 86"/>
              <a:gd name="T22" fmla="*/ 77 w 88"/>
              <a:gd name="T23" fmla="*/ 86 h 86"/>
              <a:gd name="T24" fmla="*/ 88 w 88"/>
              <a:gd name="T25" fmla="*/ 77 h 86"/>
              <a:gd name="T26" fmla="*/ 88 w 88"/>
              <a:gd name="T27" fmla="*/ 8 h 86"/>
              <a:gd name="T28" fmla="*/ 77 w 88"/>
              <a:gd name="T2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" h="86">
                <a:moveTo>
                  <a:pt x="61" y="39"/>
                </a:moveTo>
                <a:cubicBezTo>
                  <a:pt x="7" y="6"/>
                  <a:pt x="7" y="6"/>
                  <a:pt x="7" y="6"/>
                </a:cubicBezTo>
                <a:cubicBezTo>
                  <a:pt x="3" y="3"/>
                  <a:pt x="0" y="5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3" y="82"/>
                  <a:pt x="7" y="80"/>
                </a:cubicBezTo>
                <a:cubicBezTo>
                  <a:pt x="61" y="46"/>
                  <a:pt x="61" y="46"/>
                  <a:pt x="61" y="46"/>
                </a:cubicBezTo>
                <a:cubicBezTo>
                  <a:pt x="61" y="46"/>
                  <a:pt x="62" y="45"/>
                  <a:pt x="62" y="43"/>
                </a:cubicBezTo>
                <a:cubicBezTo>
                  <a:pt x="62" y="41"/>
                  <a:pt x="61" y="39"/>
                  <a:pt x="61" y="39"/>
                </a:cubicBezTo>
                <a:close/>
                <a:moveTo>
                  <a:pt x="77" y="0"/>
                </a:moveTo>
                <a:cubicBezTo>
                  <a:pt x="71" y="0"/>
                  <a:pt x="66" y="2"/>
                  <a:pt x="66" y="8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84"/>
                  <a:pt x="71" y="86"/>
                  <a:pt x="77" y="86"/>
                </a:cubicBezTo>
                <a:cubicBezTo>
                  <a:pt x="84" y="86"/>
                  <a:pt x="88" y="84"/>
                  <a:pt x="88" y="77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2"/>
                  <a:pt x="84" y="0"/>
                  <a:pt x="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151"/>
          <p:cNvSpPr>
            <a:spLocks noChangeAspect="1" noEditPoints="1"/>
          </p:cNvSpPr>
          <p:nvPr/>
        </p:nvSpPr>
        <p:spPr bwMode="auto">
          <a:xfrm>
            <a:off x="7503688" y="4091762"/>
            <a:ext cx="184790" cy="409636"/>
          </a:xfrm>
          <a:custGeom>
            <a:avLst/>
            <a:gdLst>
              <a:gd name="T0" fmla="*/ 71 w 143"/>
              <a:gd name="T1" fmla="*/ 0 h 317"/>
              <a:gd name="T2" fmla="*/ 0 w 143"/>
              <a:gd name="T3" fmla="*/ 116 h 317"/>
              <a:gd name="T4" fmla="*/ 143 w 143"/>
              <a:gd name="T5" fmla="*/ 116 h 317"/>
              <a:gd name="T6" fmla="*/ 71 w 143"/>
              <a:gd name="T7" fmla="*/ 0 h 317"/>
              <a:gd name="T8" fmla="*/ 71 w 143"/>
              <a:gd name="T9" fmla="*/ 317 h 317"/>
              <a:gd name="T10" fmla="*/ 143 w 143"/>
              <a:gd name="T11" fmla="*/ 201 h 317"/>
              <a:gd name="T12" fmla="*/ 0 w 143"/>
              <a:gd name="T13" fmla="*/ 201 h 317"/>
              <a:gd name="T14" fmla="*/ 71 w 143"/>
              <a:gd name="T15" fmla="*/ 31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3" h="317">
                <a:moveTo>
                  <a:pt x="71" y="0"/>
                </a:moveTo>
                <a:lnTo>
                  <a:pt x="0" y="116"/>
                </a:lnTo>
                <a:lnTo>
                  <a:pt x="143" y="116"/>
                </a:lnTo>
                <a:lnTo>
                  <a:pt x="71" y="0"/>
                </a:lnTo>
                <a:close/>
                <a:moveTo>
                  <a:pt x="71" y="317"/>
                </a:moveTo>
                <a:lnTo>
                  <a:pt x="143" y="201"/>
                </a:lnTo>
                <a:lnTo>
                  <a:pt x="0" y="201"/>
                </a:lnTo>
                <a:lnTo>
                  <a:pt x="71" y="3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Oval 162"/>
          <p:cNvSpPr>
            <a:spLocks noChangeAspect="1" noChangeArrowheads="1"/>
          </p:cNvSpPr>
          <p:nvPr/>
        </p:nvSpPr>
        <p:spPr bwMode="auto">
          <a:xfrm>
            <a:off x="1889126" y="3578732"/>
            <a:ext cx="303117" cy="301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2"/>
          <p:cNvSpPr>
            <a:spLocks noChangeAspect="1" noEditPoints="1"/>
          </p:cNvSpPr>
          <p:nvPr/>
        </p:nvSpPr>
        <p:spPr bwMode="auto">
          <a:xfrm>
            <a:off x="9809383" y="4803176"/>
            <a:ext cx="493492" cy="301752"/>
          </a:xfrm>
          <a:custGeom>
            <a:avLst/>
            <a:gdLst>
              <a:gd name="T0" fmla="*/ 56 w 148"/>
              <a:gd name="T1" fmla="*/ 3 h 90"/>
              <a:gd name="T2" fmla="*/ 47 w 148"/>
              <a:gd name="T3" fmla="*/ 3 h 90"/>
              <a:gd name="T4" fmla="*/ 0 w 148"/>
              <a:gd name="T5" fmla="*/ 45 h 90"/>
              <a:gd name="T6" fmla="*/ 47 w 148"/>
              <a:gd name="T7" fmla="*/ 88 h 90"/>
              <a:gd name="T8" fmla="*/ 56 w 148"/>
              <a:gd name="T9" fmla="*/ 88 h 90"/>
              <a:gd name="T10" fmla="*/ 56 w 148"/>
              <a:gd name="T11" fmla="*/ 78 h 90"/>
              <a:gd name="T12" fmla="*/ 20 w 148"/>
              <a:gd name="T13" fmla="*/ 45 h 90"/>
              <a:gd name="T14" fmla="*/ 56 w 148"/>
              <a:gd name="T15" fmla="*/ 12 h 90"/>
              <a:gd name="T16" fmla="*/ 56 w 148"/>
              <a:gd name="T17" fmla="*/ 3 h 90"/>
              <a:gd name="T18" fmla="*/ 101 w 148"/>
              <a:gd name="T19" fmla="*/ 3 h 90"/>
              <a:gd name="T20" fmla="*/ 91 w 148"/>
              <a:gd name="T21" fmla="*/ 3 h 90"/>
              <a:gd name="T22" fmla="*/ 92 w 148"/>
              <a:gd name="T23" fmla="*/ 12 h 90"/>
              <a:gd name="T24" fmla="*/ 128 w 148"/>
              <a:gd name="T25" fmla="*/ 45 h 90"/>
              <a:gd name="T26" fmla="*/ 92 w 148"/>
              <a:gd name="T27" fmla="*/ 78 h 90"/>
              <a:gd name="T28" fmla="*/ 91 w 148"/>
              <a:gd name="T29" fmla="*/ 88 h 90"/>
              <a:gd name="T30" fmla="*/ 101 w 148"/>
              <a:gd name="T31" fmla="*/ 88 h 90"/>
              <a:gd name="T32" fmla="*/ 148 w 148"/>
              <a:gd name="T33" fmla="*/ 45 h 90"/>
              <a:gd name="T34" fmla="*/ 101 w 148"/>
              <a:gd name="T35" fmla="*/ 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90">
                <a:moveTo>
                  <a:pt x="56" y="3"/>
                </a:moveTo>
                <a:cubicBezTo>
                  <a:pt x="54" y="0"/>
                  <a:pt x="50" y="0"/>
                  <a:pt x="47" y="3"/>
                </a:cubicBezTo>
                <a:cubicBezTo>
                  <a:pt x="0" y="45"/>
                  <a:pt x="0" y="45"/>
                  <a:pt x="0" y="45"/>
                </a:cubicBezTo>
                <a:cubicBezTo>
                  <a:pt x="47" y="88"/>
                  <a:pt x="47" y="88"/>
                  <a:pt x="47" y="88"/>
                </a:cubicBezTo>
                <a:cubicBezTo>
                  <a:pt x="50" y="90"/>
                  <a:pt x="54" y="90"/>
                  <a:pt x="56" y="88"/>
                </a:cubicBezTo>
                <a:cubicBezTo>
                  <a:pt x="59" y="85"/>
                  <a:pt x="59" y="81"/>
                  <a:pt x="56" y="78"/>
                </a:cubicBezTo>
                <a:cubicBezTo>
                  <a:pt x="20" y="45"/>
                  <a:pt x="20" y="45"/>
                  <a:pt x="20" y="45"/>
                </a:cubicBezTo>
                <a:cubicBezTo>
                  <a:pt x="56" y="12"/>
                  <a:pt x="56" y="12"/>
                  <a:pt x="56" y="12"/>
                </a:cubicBezTo>
                <a:cubicBezTo>
                  <a:pt x="59" y="10"/>
                  <a:pt x="59" y="6"/>
                  <a:pt x="56" y="3"/>
                </a:cubicBezTo>
                <a:close/>
                <a:moveTo>
                  <a:pt x="101" y="3"/>
                </a:moveTo>
                <a:cubicBezTo>
                  <a:pt x="98" y="0"/>
                  <a:pt x="94" y="0"/>
                  <a:pt x="91" y="3"/>
                </a:cubicBezTo>
                <a:cubicBezTo>
                  <a:pt x="89" y="6"/>
                  <a:pt x="89" y="10"/>
                  <a:pt x="92" y="12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92" y="78"/>
                  <a:pt x="92" y="78"/>
                  <a:pt x="92" y="78"/>
                </a:cubicBezTo>
                <a:cubicBezTo>
                  <a:pt x="89" y="81"/>
                  <a:pt x="89" y="85"/>
                  <a:pt x="91" y="88"/>
                </a:cubicBezTo>
                <a:cubicBezTo>
                  <a:pt x="94" y="90"/>
                  <a:pt x="98" y="90"/>
                  <a:pt x="101" y="88"/>
                </a:cubicBezTo>
                <a:cubicBezTo>
                  <a:pt x="148" y="45"/>
                  <a:pt x="148" y="45"/>
                  <a:pt x="148" y="45"/>
                </a:cubicBezTo>
                <a:lnTo>
                  <a:pt x="101" y="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45"/>
          <p:cNvSpPr>
            <a:spLocks noChangeAspect="1" noEditPoints="1"/>
          </p:cNvSpPr>
          <p:nvPr/>
        </p:nvSpPr>
        <p:spPr bwMode="auto">
          <a:xfrm>
            <a:off x="2876353" y="3515046"/>
            <a:ext cx="429768" cy="365439"/>
          </a:xfrm>
          <a:custGeom>
            <a:avLst/>
            <a:gdLst>
              <a:gd name="T0" fmla="*/ 111 w 147"/>
              <a:gd name="T1" fmla="*/ 38 h 125"/>
              <a:gd name="T2" fmla="*/ 116 w 147"/>
              <a:gd name="T3" fmla="*/ 38 h 125"/>
              <a:gd name="T4" fmla="*/ 116 w 147"/>
              <a:gd name="T5" fmla="*/ 53 h 125"/>
              <a:gd name="T6" fmla="*/ 147 w 147"/>
              <a:gd name="T7" fmla="*/ 26 h 125"/>
              <a:gd name="T8" fmla="*/ 116 w 147"/>
              <a:gd name="T9" fmla="*/ 0 h 125"/>
              <a:gd name="T10" fmla="*/ 116 w 147"/>
              <a:gd name="T11" fmla="*/ 17 h 125"/>
              <a:gd name="T12" fmla="*/ 111 w 147"/>
              <a:gd name="T13" fmla="*/ 17 h 125"/>
              <a:gd name="T14" fmla="*/ 55 w 147"/>
              <a:gd name="T15" fmla="*/ 55 h 125"/>
              <a:gd name="T16" fmla="*/ 15 w 147"/>
              <a:gd name="T17" fmla="*/ 85 h 125"/>
              <a:gd name="T18" fmla="*/ 0 w 147"/>
              <a:gd name="T19" fmla="*/ 85 h 125"/>
              <a:gd name="T20" fmla="*/ 0 w 147"/>
              <a:gd name="T21" fmla="*/ 106 h 125"/>
              <a:gd name="T22" fmla="*/ 15 w 147"/>
              <a:gd name="T23" fmla="*/ 106 h 125"/>
              <a:gd name="T24" fmla="*/ 71 w 147"/>
              <a:gd name="T25" fmla="*/ 68 h 125"/>
              <a:gd name="T26" fmla="*/ 111 w 147"/>
              <a:gd name="T27" fmla="*/ 38 h 125"/>
              <a:gd name="T28" fmla="*/ 40 w 147"/>
              <a:gd name="T29" fmla="*/ 51 h 125"/>
              <a:gd name="T30" fmla="*/ 43 w 147"/>
              <a:gd name="T31" fmla="*/ 46 h 125"/>
              <a:gd name="T32" fmla="*/ 52 w 147"/>
              <a:gd name="T33" fmla="*/ 35 h 125"/>
              <a:gd name="T34" fmla="*/ 15 w 147"/>
              <a:gd name="T35" fmla="*/ 19 h 125"/>
              <a:gd name="T36" fmla="*/ 0 w 147"/>
              <a:gd name="T37" fmla="*/ 19 h 125"/>
              <a:gd name="T38" fmla="*/ 0 w 147"/>
              <a:gd name="T39" fmla="*/ 39 h 125"/>
              <a:gd name="T40" fmla="*/ 15 w 147"/>
              <a:gd name="T41" fmla="*/ 39 h 125"/>
              <a:gd name="T42" fmla="*/ 40 w 147"/>
              <a:gd name="T43" fmla="*/ 51 h 125"/>
              <a:gd name="T44" fmla="*/ 116 w 147"/>
              <a:gd name="T45" fmla="*/ 87 h 125"/>
              <a:gd name="T46" fmla="*/ 111 w 147"/>
              <a:gd name="T47" fmla="*/ 87 h 125"/>
              <a:gd name="T48" fmla="*/ 85 w 147"/>
              <a:gd name="T49" fmla="*/ 74 h 125"/>
              <a:gd name="T50" fmla="*/ 83 w 147"/>
              <a:gd name="T51" fmla="*/ 77 h 125"/>
              <a:gd name="T52" fmla="*/ 72 w 147"/>
              <a:gd name="T53" fmla="*/ 90 h 125"/>
              <a:gd name="T54" fmla="*/ 111 w 147"/>
              <a:gd name="T55" fmla="*/ 107 h 125"/>
              <a:gd name="T56" fmla="*/ 116 w 147"/>
              <a:gd name="T57" fmla="*/ 107 h 125"/>
              <a:gd name="T58" fmla="*/ 116 w 147"/>
              <a:gd name="T59" fmla="*/ 125 h 125"/>
              <a:gd name="T60" fmla="*/ 147 w 147"/>
              <a:gd name="T61" fmla="*/ 98 h 125"/>
              <a:gd name="T62" fmla="*/ 116 w 147"/>
              <a:gd name="T63" fmla="*/ 72 h 125"/>
              <a:gd name="T64" fmla="*/ 116 w 147"/>
              <a:gd name="T65" fmla="*/ 87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7" h="125">
                <a:moveTo>
                  <a:pt x="111" y="38"/>
                </a:moveTo>
                <a:cubicBezTo>
                  <a:pt x="116" y="38"/>
                  <a:pt x="116" y="38"/>
                  <a:pt x="116" y="38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7"/>
                  <a:pt x="116" y="17"/>
                  <a:pt x="116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84" y="17"/>
                  <a:pt x="68" y="37"/>
                  <a:pt x="55" y="55"/>
                </a:cubicBezTo>
                <a:cubicBezTo>
                  <a:pt x="43" y="71"/>
                  <a:pt x="32" y="85"/>
                  <a:pt x="15" y="8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106"/>
                  <a:pt x="0" y="106"/>
                  <a:pt x="0" y="106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42" y="106"/>
                  <a:pt x="58" y="86"/>
                  <a:pt x="71" y="68"/>
                </a:cubicBezTo>
                <a:cubicBezTo>
                  <a:pt x="83" y="52"/>
                  <a:pt x="94" y="38"/>
                  <a:pt x="111" y="38"/>
                </a:cubicBezTo>
                <a:close/>
                <a:moveTo>
                  <a:pt x="40" y="51"/>
                </a:moveTo>
                <a:cubicBezTo>
                  <a:pt x="41" y="49"/>
                  <a:pt x="42" y="48"/>
                  <a:pt x="43" y="46"/>
                </a:cubicBezTo>
                <a:cubicBezTo>
                  <a:pt x="46" y="43"/>
                  <a:pt x="49" y="39"/>
                  <a:pt x="52" y="35"/>
                </a:cubicBezTo>
                <a:cubicBezTo>
                  <a:pt x="43" y="26"/>
                  <a:pt x="31" y="19"/>
                  <a:pt x="15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39"/>
                  <a:pt x="0" y="39"/>
                  <a:pt x="0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25" y="39"/>
                  <a:pt x="33" y="44"/>
                  <a:pt x="40" y="51"/>
                </a:cubicBezTo>
                <a:close/>
                <a:moveTo>
                  <a:pt x="116" y="87"/>
                </a:moveTo>
                <a:cubicBezTo>
                  <a:pt x="111" y="87"/>
                  <a:pt x="111" y="87"/>
                  <a:pt x="111" y="87"/>
                </a:cubicBezTo>
                <a:cubicBezTo>
                  <a:pt x="101" y="87"/>
                  <a:pt x="93" y="81"/>
                  <a:pt x="85" y="74"/>
                </a:cubicBezTo>
                <a:cubicBezTo>
                  <a:pt x="85" y="75"/>
                  <a:pt x="84" y="76"/>
                  <a:pt x="83" y="77"/>
                </a:cubicBezTo>
                <a:cubicBezTo>
                  <a:pt x="80" y="81"/>
                  <a:pt x="76" y="86"/>
                  <a:pt x="72" y="90"/>
                </a:cubicBezTo>
                <a:cubicBezTo>
                  <a:pt x="82" y="100"/>
                  <a:pt x="95" y="107"/>
                  <a:pt x="111" y="10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47" y="98"/>
                  <a:pt x="147" y="98"/>
                  <a:pt x="147" y="98"/>
                </a:cubicBezTo>
                <a:cubicBezTo>
                  <a:pt x="116" y="72"/>
                  <a:pt x="116" y="72"/>
                  <a:pt x="116" y="72"/>
                </a:cubicBezTo>
                <a:lnTo>
                  <a:pt x="116" y="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0"/>
          <p:cNvSpPr>
            <a:spLocks noChangeAspect="1"/>
          </p:cNvSpPr>
          <p:nvPr/>
        </p:nvSpPr>
        <p:spPr bwMode="auto">
          <a:xfrm>
            <a:off x="9435383" y="4802420"/>
            <a:ext cx="176601" cy="302508"/>
          </a:xfrm>
          <a:custGeom>
            <a:avLst/>
            <a:gdLst>
              <a:gd name="T0" fmla="*/ 35 w 51"/>
              <a:gd name="T1" fmla="*/ 3 h 87"/>
              <a:gd name="T2" fmla="*/ 2 w 51"/>
              <a:gd name="T3" fmla="*/ 38 h 87"/>
              <a:gd name="T4" fmla="*/ 0 w 51"/>
              <a:gd name="T5" fmla="*/ 44 h 87"/>
              <a:gd name="T6" fmla="*/ 2 w 51"/>
              <a:gd name="T7" fmla="*/ 50 h 87"/>
              <a:gd name="T8" fmla="*/ 35 w 51"/>
              <a:gd name="T9" fmla="*/ 84 h 87"/>
              <a:gd name="T10" fmla="*/ 47 w 51"/>
              <a:gd name="T11" fmla="*/ 84 h 87"/>
              <a:gd name="T12" fmla="*/ 47 w 51"/>
              <a:gd name="T13" fmla="*/ 73 h 87"/>
              <a:gd name="T14" fmla="*/ 20 w 51"/>
              <a:gd name="T15" fmla="*/ 44 h 87"/>
              <a:gd name="T16" fmla="*/ 47 w 51"/>
              <a:gd name="T17" fmla="*/ 15 h 87"/>
              <a:gd name="T18" fmla="*/ 47 w 51"/>
              <a:gd name="T19" fmla="*/ 3 h 87"/>
              <a:gd name="T20" fmla="*/ 35 w 51"/>
              <a:gd name="T2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87">
                <a:moveTo>
                  <a:pt x="35" y="3"/>
                </a:moveTo>
                <a:cubicBezTo>
                  <a:pt x="32" y="6"/>
                  <a:pt x="2" y="38"/>
                  <a:pt x="2" y="38"/>
                </a:cubicBezTo>
                <a:cubicBezTo>
                  <a:pt x="1" y="40"/>
                  <a:pt x="0" y="42"/>
                  <a:pt x="0" y="44"/>
                </a:cubicBezTo>
                <a:cubicBezTo>
                  <a:pt x="0" y="46"/>
                  <a:pt x="1" y="48"/>
                  <a:pt x="2" y="50"/>
                </a:cubicBezTo>
                <a:cubicBezTo>
                  <a:pt x="2" y="50"/>
                  <a:pt x="32" y="81"/>
                  <a:pt x="35" y="84"/>
                </a:cubicBezTo>
                <a:cubicBezTo>
                  <a:pt x="39" y="87"/>
                  <a:pt x="44" y="87"/>
                  <a:pt x="47" y="84"/>
                </a:cubicBezTo>
                <a:cubicBezTo>
                  <a:pt x="51" y="81"/>
                  <a:pt x="51" y="76"/>
                  <a:pt x="47" y="73"/>
                </a:cubicBezTo>
                <a:cubicBezTo>
                  <a:pt x="20" y="44"/>
                  <a:pt x="20" y="44"/>
                  <a:pt x="20" y="44"/>
                </a:cubicBezTo>
                <a:cubicBezTo>
                  <a:pt x="47" y="15"/>
                  <a:pt x="47" y="15"/>
                  <a:pt x="47" y="15"/>
                </a:cubicBezTo>
                <a:cubicBezTo>
                  <a:pt x="51" y="11"/>
                  <a:pt x="51" y="6"/>
                  <a:pt x="47" y="3"/>
                </a:cubicBezTo>
                <a:cubicBezTo>
                  <a:pt x="44" y="0"/>
                  <a:pt x="39" y="0"/>
                  <a:pt x="35" y="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36"/>
          <p:cNvSpPr>
            <a:spLocks noChangeAspect="1" noEditPoints="1"/>
          </p:cNvSpPr>
          <p:nvPr/>
        </p:nvSpPr>
        <p:spPr bwMode="auto">
          <a:xfrm>
            <a:off x="9856623" y="3578732"/>
            <a:ext cx="446253" cy="301752"/>
          </a:xfrm>
          <a:custGeom>
            <a:avLst/>
            <a:gdLst>
              <a:gd name="T0" fmla="*/ 221 w 315"/>
              <a:gd name="T1" fmla="*/ 29 h 213"/>
              <a:gd name="T2" fmla="*/ 64 w 315"/>
              <a:gd name="T3" fmla="*/ 29 h 213"/>
              <a:gd name="T4" fmla="*/ 64 w 315"/>
              <a:gd name="T5" fmla="*/ 0 h 213"/>
              <a:gd name="T6" fmla="*/ 0 w 315"/>
              <a:gd name="T7" fmla="*/ 53 h 213"/>
              <a:gd name="T8" fmla="*/ 64 w 315"/>
              <a:gd name="T9" fmla="*/ 102 h 213"/>
              <a:gd name="T10" fmla="*/ 64 w 315"/>
              <a:gd name="T11" fmla="*/ 74 h 213"/>
              <a:gd name="T12" fmla="*/ 221 w 315"/>
              <a:gd name="T13" fmla="*/ 74 h 213"/>
              <a:gd name="T14" fmla="*/ 221 w 315"/>
              <a:gd name="T15" fmla="*/ 29 h 213"/>
              <a:gd name="T16" fmla="*/ 315 w 315"/>
              <a:gd name="T17" fmla="*/ 161 h 213"/>
              <a:gd name="T18" fmla="*/ 251 w 315"/>
              <a:gd name="T19" fmla="*/ 108 h 213"/>
              <a:gd name="T20" fmla="*/ 251 w 315"/>
              <a:gd name="T21" fmla="*/ 140 h 213"/>
              <a:gd name="T22" fmla="*/ 96 w 315"/>
              <a:gd name="T23" fmla="*/ 140 h 213"/>
              <a:gd name="T24" fmla="*/ 96 w 315"/>
              <a:gd name="T25" fmla="*/ 185 h 213"/>
              <a:gd name="T26" fmla="*/ 251 w 315"/>
              <a:gd name="T27" fmla="*/ 185 h 213"/>
              <a:gd name="T28" fmla="*/ 251 w 315"/>
              <a:gd name="T29" fmla="*/ 213 h 213"/>
              <a:gd name="T30" fmla="*/ 315 w 315"/>
              <a:gd name="T31" fmla="*/ 16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5" h="213">
                <a:moveTo>
                  <a:pt x="221" y="29"/>
                </a:moveTo>
                <a:lnTo>
                  <a:pt x="64" y="29"/>
                </a:lnTo>
                <a:lnTo>
                  <a:pt x="64" y="0"/>
                </a:lnTo>
                <a:lnTo>
                  <a:pt x="0" y="53"/>
                </a:lnTo>
                <a:lnTo>
                  <a:pt x="64" y="102"/>
                </a:lnTo>
                <a:lnTo>
                  <a:pt x="64" y="74"/>
                </a:lnTo>
                <a:lnTo>
                  <a:pt x="221" y="74"/>
                </a:lnTo>
                <a:lnTo>
                  <a:pt x="221" y="29"/>
                </a:lnTo>
                <a:close/>
                <a:moveTo>
                  <a:pt x="315" y="161"/>
                </a:moveTo>
                <a:lnTo>
                  <a:pt x="251" y="108"/>
                </a:lnTo>
                <a:lnTo>
                  <a:pt x="251" y="140"/>
                </a:lnTo>
                <a:lnTo>
                  <a:pt x="96" y="140"/>
                </a:lnTo>
                <a:lnTo>
                  <a:pt x="96" y="185"/>
                </a:lnTo>
                <a:lnTo>
                  <a:pt x="251" y="185"/>
                </a:lnTo>
                <a:lnTo>
                  <a:pt x="251" y="213"/>
                </a:lnTo>
                <a:lnTo>
                  <a:pt x="315" y="1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7"/>
          <p:cNvSpPr>
            <a:spLocks noChangeAspect="1"/>
          </p:cNvSpPr>
          <p:nvPr/>
        </p:nvSpPr>
        <p:spPr bwMode="auto">
          <a:xfrm>
            <a:off x="8058758" y="4869542"/>
            <a:ext cx="302508" cy="178236"/>
          </a:xfrm>
          <a:custGeom>
            <a:avLst/>
            <a:gdLst>
              <a:gd name="T0" fmla="*/ 84 w 87"/>
              <a:gd name="T1" fmla="*/ 35 h 51"/>
              <a:gd name="T2" fmla="*/ 49 w 87"/>
              <a:gd name="T3" fmla="*/ 2 h 51"/>
              <a:gd name="T4" fmla="*/ 44 w 87"/>
              <a:gd name="T5" fmla="*/ 0 h 51"/>
              <a:gd name="T6" fmla="*/ 38 w 87"/>
              <a:gd name="T7" fmla="*/ 2 h 51"/>
              <a:gd name="T8" fmla="*/ 3 w 87"/>
              <a:gd name="T9" fmla="*/ 35 h 51"/>
              <a:gd name="T10" fmla="*/ 3 w 87"/>
              <a:gd name="T11" fmla="*/ 47 h 51"/>
              <a:gd name="T12" fmla="*/ 15 w 87"/>
              <a:gd name="T13" fmla="*/ 47 h 51"/>
              <a:gd name="T14" fmla="*/ 44 w 87"/>
              <a:gd name="T15" fmla="*/ 20 h 51"/>
              <a:gd name="T16" fmla="*/ 72 w 87"/>
              <a:gd name="T17" fmla="*/ 47 h 51"/>
              <a:gd name="T18" fmla="*/ 84 w 87"/>
              <a:gd name="T19" fmla="*/ 47 h 51"/>
              <a:gd name="T20" fmla="*/ 84 w 87"/>
              <a:gd name="T21" fmla="*/ 3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51">
                <a:moveTo>
                  <a:pt x="84" y="35"/>
                </a:moveTo>
                <a:cubicBezTo>
                  <a:pt x="81" y="32"/>
                  <a:pt x="49" y="2"/>
                  <a:pt x="49" y="2"/>
                </a:cubicBezTo>
                <a:cubicBezTo>
                  <a:pt x="48" y="0"/>
                  <a:pt x="46" y="0"/>
                  <a:pt x="44" y="0"/>
                </a:cubicBezTo>
                <a:cubicBezTo>
                  <a:pt x="41" y="0"/>
                  <a:pt x="39" y="0"/>
                  <a:pt x="38" y="2"/>
                </a:cubicBezTo>
                <a:cubicBezTo>
                  <a:pt x="38" y="2"/>
                  <a:pt x="6" y="32"/>
                  <a:pt x="3" y="35"/>
                </a:cubicBezTo>
                <a:cubicBezTo>
                  <a:pt x="0" y="38"/>
                  <a:pt x="0" y="44"/>
                  <a:pt x="3" y="47"/>
                </a:cubicBezTo>
                <a:cubicBezTo>
                  <a:pt x="6" y="51"/>
                  <a:pt x="11" y="51"/>
                  <a:pt x="15" y="47"/>
                </a:cubicBezTo>
                <a:cubicBezTo>
                  <a:pt x="44" y="20"/>
                  <a:pt x="44" y="20"/>
                  <a:pt x="44" y="20"/>
                </a:cubicBezTo>
                <a:cubicBezTo>
                  <a:pt x="72" y="47"/>
                  <a:pt x="72" y="47"/>
                  <a:pt x="72" y="47"/>
                </a:cubicBezTo>
                <a:cubicBezTo>
                  <a:pt x="76" y="51"/>
                  <a:pt x="81" y="51"/>
                  <a:pt x="84" y="47"/>
                </a:cubicBezTo>
                <a:cubicBezTo>
                  <a:pt x="87" y="44"/>
                  <a:pt x="87" y="38"/>
                  <a:pt x="84" y="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28"/>
          <p:cNvSpPr>
            <a:spLocks noChangeAspect="1"/>
          </p:cNvSpPr>
          <p:nvPr/>
        </p:nvSpPr>
        <p:spPr bwMode="auto">
          <a:xfrm>
            <a:off x="8558662" y="4869542"/>
            <a:ext cx="302508" cy="178236"/>
          </a:xfrm>
          <a:custGeom>
            <a:avLst/>
            <a:gdLst>
              <a:gd name="T0" fmla="*/ 84 w 87"/>
              <a:gd name="T1" fmla="*/ 15 h 51"/>
              <a:gd name="T2" fmla="*/ 50 w 87"/>
              <a:gd name="T3" fmla="*/ 48 h 51"/>
              <a:gd name="T4" fmla="*/ 44 w 87"/>
              <a:gd name="T5" fmla="*/ 51 h 51"/>
              <a:gd name="T6" fmla="*/ 38 w 87"/>
              <a:gd name="T7" fmla="*/ 48 h 51"/>
              <a:gd name="T8" fmla="*/ 3 w 87"/>
              <a:gd name="T9" fmla="*/ 15 h 51"/>
              <a:gd name="T10" fmla="*/ 3 w 87"/>
              <a:gd name="T11" fmla="*/ 3 h 51"/>
              <a:gd name="T12" fmla="*/ 15 w 87"/>
              <a:gd name="T13" fmla="*/ 3 h 51"/>
              <a:gd name="T14" fmla="*/ 44 w 87"/>
              <a:gd name="T15" fmla="*/ 31 h 51"/>
              <a:gd name="T16" fmla="*/ 73 w 87"/>
              <a:gd name="T17" fmla="*/ 3 h 51"/>
              <a:gd name="T18" fmla="*/ 84 w 87"/>
              <a:gd name="T19" fmla="*/ 3 h 51"/>
              <a:gd name="T20" fmla="*/ 84 w 87"/>
              <a:gd name="T21" fmla="*/ 1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7" h="51">
                <a:moveTo>
                  <a:pt x="84" y="15"/>
                </a:moveTo>
                <a:cubicBezTo>
                  <a:pt x="81" y="18"/>
                  <a:pt x="50" y="48"/>
                  <a:pt x="50" y="48"/>
                </a:cubicBezTo>
                <a:cubicBezTo>
                  <a:pt x="48" y="50"/>
                  <a:pt x="46" y="51"/>
                  <a:pt x="44" y="51"/>
                </a:cubicBezTo>
                <a:cubicBezTo>
                  <a:pt x="42" y="51"/>
                  <a:pt x="40" y="50"/>
                  <a:pt x="38" y="48"/>
                </a:cubicBezTo>
                <a:cubicBezTo>
                  <a:pt x="38" y="48"/>
                  <a:pt x="6" y="18"/>
                  <a:pt x="3" y="15"/>
                </a:cubicBezTo>
                <a:cubicBezTo>
                  <a:pt x="0" y="12"/>
                  <a:pt x="0" y="6"/>
                  <a:pt x="3" y="3"/>
                </a:cubicBezTo>
                <a:cubicBezTo>
                  <a:pt x="7" y="0"/>
                  <a:pt x="11" y="0"/>
                  <a:pt x="15" y="3"/>
                </a:cubicBezTo>
                <a:cubicBezTo>
                  <a:pt x="44" y="31"/>
                  <a:pt x="44" y="31"/>
                  <a:pt x="44" y="31"/>
                </a:cubicBezTo>
                <a:cubicBezTo>
                  <a:pt x="73" y="3"/>
                  <a:pt x="73" y="3"/>
                  <a:pt x="73" y="3"/>
                </a:cubicBezTo>
                <a:cubicBezTo>
                  <a:pt x="77" y="0"/>
                  <a:pt x="81" y="0"/>
                  <a:pt x="84" y="3"/>
                </a:cubicBezTo>
                <a:cubicBezTo>
                  <a:pt x="87" y="6"/>
                  <a:pt x="87" y="12"/>
                  <a:pt x="84" y="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29"/>
          <p:cNvSpPr>
            <a:spLocks noChangeAspect="1"/>
          </p:cNvSpPr>
          <p:nvPr/>
        </p:nvSpPr>
        <p:spPr bwMode="auto">
          <a:xfrm>
            <a:off x="9058566" y="4803176"/>
            <a:ext cx="179420" cy="301752"/>
          </a:xfrm>
          <a:custGeom>
            <a:avLst/>
            <a:gdLst>
              <a:gd name="T0" fmla="*/ 16 w 52"/>
              <a:gd name="T1" fmla="*/ 3 h 87"/>
              <a:gd name="T2" fmla="*/ 49 w 52"/>
              <a:gd name="T3" fmla="*/ 38 h 87"/>
              <a:gd name="T4" fmla="*/ 52 w 52"/>
              <a:gd name="T5" fmla="*/ 44 h 87"/>
              <a:gd name="T6" fmla="*/ 49 w 52"/>
              <a:gd name="T7" fmla="*/ 50 h 87"/>
              <a:gd name="T8" fmla="*/ 16 w 52"/>
              <a:gd name="T9" fmla="*/ 84 h 87"/>
              <a:gd name="T10" fmla="*/ 4 w 52"/>
              <a:gd name="T11" fmla="*/ 84 h 87"/>
              <a:gd name="T12" fmla="*/ 4 w 52"/>
              <a:gd name="T13" fmla="*/ 73 h 87"/>
              <a:gd name="T14" fmla="*/ 32 w 52"/>
              <a:gd name="T15" fmla="*/ 44 h 87"/>
              <a:gd name="T16" fmla="*/ 4 w 52"/>
              <a:gd name="T17" fmla="*/ 15 h 87"/>
              <a:gd name="T18" fmla="*/ 4 w 52"/>
              <a:gd name="T19" fmla="*/ 3 h 87"/>
              <a:gd name="T20" fmla="*/ 16 w 52"/>
              <a:gd name="T2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" h="87">
                <a:moveTo>
                  <a:pt x="16" y="3"/>
                </a:moveTo>
                <a:cubicBezTo>
                  <a:pt x="19" y="6"/>
                  <a:pt x="49" y="38"/>
                  <a:pt x="49" y="38"/>
                </a:cubicBezTo>
                <a:cubicBezTo>
                  <a:pt x="51" y="40"/>
                  <a:pt x="52" y="42"/>
                  <a:pt x="52" y="44"/>
                </a:cubicBezTo>
                <a:cubicBezTo>
                  <a:pt x="52" y="46"/>
                  <a:pt x="51" y="48"/>
                  <a:pt x="49" y="50"/>
                </a:cubicBezTo>
                <a:cubicBezTo>
                  <a:pt x="49" y="50"/>
                  <a:pt x="19" y="81"/>
                  <a:pt x="16" y="84"/>
                </a:cubicBezTo>
                <a:cubicBezTo>
                  <a:pt x="13" y="87"/>
                  <a:pt x="7" y="87"/>
                  <a:pt x="4" y="84"/>
                </a:cubicBezTo>
                <a:cubicBezTo>
                  <a:pt x="1" y="81"/>
                  <a:pt x="0" y="76"/>
                  <a:pt x="4" y="73"/>
                </a:cubicBezTo>
                <a:cubicBezTo>
                  <a:pt x="32" y="44"/>
                  <a:pt x="32" y="44"/>
                  <a:pt x="32" y="44"/>
                </a:cubicBezTo>
                <a:cubicBezTo>
                  <a:pt x="4" y="15"/>
                  <a:pt x="4" y="15"/>
                  <a:pt x="4" y="15"/>
                </a:cubicBezTo>
                <a:cubicBezTo>
                  <a:pt x="0" y="11"/>
                  <a:pt x="1" y="6"/>
                  <a:pt x="4" y="3"/>
                </a:cubicBezTo>
                <a:cubicBezTo>
                  <a:pt x="7" y="0"/>
                  <a:pt x="13" y="0"/>
                  <a:pt x="16" y="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31"/>
          <p:cNvSpPr>
            <a:spLocks noChangeAspect="1"/>
          </p:cNvSpPr>
          <p:nvPr/>
        </p:nvSpPr>
        <p:spPr bwMode="auto">
          <a:xfrm>
            <a:off x="8923264" y="3694874"/>
            <a:ext cx="361823" cy="185611"/>
          </a:xfrm>
          <a:custGeom>
            <a:avLst/>
            <a:gdLst>
              <a:gd name="T0" fmla="*/ 77 w 308"/>
              <a:gd name="T1" fmla="*/ 158 h 158"/>
              <a:gd name="T2" fmla="*/ 77 w 308"/>
              <a:gd name="T3" fmla="*/ 106 h 158"/>
              <a:gd name="T4" fmla="*/ 308 w 308"/>
              <a:gd name="T5" fmla="*/ 106 h 158"/>
              <a:gd name="T6" fmla="*/ 308 w 308"/>
              <a:gd name="T7" fmla="*/ 51 h 158"/>
              <a:gd name="T8" fmla="*/ 77 w 308"/>
              <a:gd name="T9" fmla="*/ 51 h 158"/>
              <a:gd name="T10" fmla="*/ 77 w 308"/>
              <a:gd name="T11" fmla="*/ 0 h 158"/>
              <a:gd name="T12" fmla="*/ 0 w 308"/>
              <a:gd name="T13" fmla="*/ 79 h 158"/>
              <a:gd name="T14" fmla="*/ 77 w 308"/>
              <a:gd name="T15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8" h="158">
                <a:moveTo>
                  <a:pt x="77" y="158"/>
                </a:moveTo>
                <a:lnTo>
                  <a:pt x="77" y="106"/>
                </a:lnTo>
                <a:lnTo>
                  <a:pt x="308" y="106"/>
                </a:lnTo>
                <a:lnTo>
                  <a:pt x="308" y="51"/>
                </a:lnTo>
                <a:lnTo>
                  <a:pt x="77" y="51"/>
                </a:lnTo>
                <a:lnTo>
                  <a:pt x="77" y="0"/>
                </a:lnTo>
                <a:lnTo>
                  <a:pt x="0" y="79"/>
                </a:lnTo>
                <a:lnTo>
                  <a:pt x="77" y="1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2"/>
          <p:cNvSpPr>
            <a:spLocks noChangeAspect="1"/>
          </p:cNvSpPr>
          <p:nvPr/>
        </p:nvSpPr>
        <p:spPr bwMode="auto">
          <a:xfrm>
            <a:off x="9478636" y="3517486"/>
            <a:ext cx="184436" cy="362998"/>
          </a:xfrm>
          <a:custGeom>
            <a:avLst/>
            <a:gdLst>
              <a:gd name="T0" fmla="*/ 157 w 157"/>
              <a:gd name="T1" fmla="*/ 235 h 309"/>
              <a:gd name="T2" fmla="*/ 106 w 157"/>
              <a:gd name="T3" fmla="*/ 235 h 309"/>
              <a:gd name="T4" fmla="*/ 106 w 157"/>
              <a:gd name="T5" fmla="*/ 0 h 309"/>
              <a:gd name="T6" fmla="*/ 51 w 157"/>
              <a:gd name="T7" fmla="*/ 0 h 309"/>
              <a:gd name="T8" fmla="*/ 51 w 157"/>
              <a:gd name="T9" fmla="*/ 235 h 309"/>
              <a:gd name="T10" fmla="*/ 0 w 157"/>
              <a:gd name="T11" fmla="*/ 235 h 309"/>
              <a:gd name="T12" fmla="*/ 79 w 157"/>
              <a:gd name="T13" fmla="*/ 309 h 309"/>
              <a:gd name="T14" fmla="*/ 157 w 157"/>
              <a:gd name="T15" fmla="*/ 235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09">
                <a:moveTo>
                  <a:pt x="157" y="235"/>
                </a:moveTo>
                <a:lnTo>
                  <a:pt x="106" y="235"/>
                </a:lnTo>
                <a:lnTo>
                  <a:pt x="106" y="0"/>
                </a:lnTo>
                <a:lnTo>
                  <a:pt x="51" y="0"/>
                </a:lnTo>
                <a:lnTo>
                  <a:pt x="51" y="235"/>
                </a:lnTo>
                <a:lnTo>
                  <a:pt x="0" y="235"/>
                </a:lnTo>
                <a:lnTo>
                  <a:pt x="79" y="309"/>
                </a:lnTo>
                <a:lnTo>
                  <a:pt x="157" y="235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133"/>
          <p:cNvSpPr>
            <a:spLocks noChangeAspect="1"/>
          </p:cNvSpPr>
          <p:nvPr/>
        </p:nvSpPr>
        <p:spPr bwMode="auto">
          <a:xfrm>
            <a:off x="8545277" y="3517486"/>
            <a:ext cx="184436" cy="362998"/>
          </a:xfrm>
          <a:custGeom>
            <a:avLst/>
            <a:gdLst>
              <a:gd name="T0" fmla="*/ 157 w 157"/>
              <a:gd name="T1" fmla="*/ 77 h 309"/>
              <a:gd name="T2" fmla="*/ 106 w 157"/>
              <a:gd name="T3" fmla="*/ 77 h 309"/>
              <a:gd name="T4" fmla="*/ 106 w 157"/>
              <a:gd name="T5" fmla="*/ 309 h 309"/>
              <a:gd name="T6" fmla="*/ 51 w 157"/>
              <a:gd name="T7" fmla="*/ 309 h 309"/>
              <a:gd name="T8" fmla="*/ 51 w 157"/>
              <a:gd name="T9" fmla="*/ 77 h 309"/>
              <a:gd name="T10" fmla="*/ 0 w 157"/>
              <a:gd name="T11" fmla="*/ 77 h 309"/>
              <a:gd name="T12" fmla="*/ 79 w 157"/>
              <a:gd name="T13" fmla="*/ 0 h 309"/>
              <a:gd name="T14" fmla="*/ 157 w 157"/>
              <a:gd name="T15" fmla="*/ 77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309">
                <a:moveTo>
                  <a:pt x="157" y="77"/>
                </a:moveTo>
                <a:lnTo>
                  <a:pt x="106" y="77"/>
                </a:lnTo>
                <a:lnTo>
                  <a:pt x="106" y="309"/>
                </a:lnTo>
                <a:lnTo>
                  <a:pt x="51" y="309"/>
                </a:lnTo>
                <a:lnTo>
                  <a:pt x="51" y="77"/>
                </a:lnTo>
                <a:lnTo>
                  <a:pt x="0" y="77"/>
                </a:lnTo>
                <a:lnTo>
                  <a:pt x="79" y="0"/>
                </a:lnTo>
                <a:lnTo>
                  <a:pt x="157" y="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63"/>
          <p:cNvSpPr>
            <a:spLocks noChangeAspect="1"/>
          </p:cNvSpPr>
          <p:nvPr/>
        </p:nvSpPr>
        <p:spPr bwMode="auto">
          <a:xfrm>
            <a:off x="2385793" y="3578732"/>
            <a:ext cx="297011" cy="301752"/>
          </a:xfrm>
          <a:custGeom>
            <a:avLst/>
            <a:gdLst>
              <a:gd name="T0" fmla="*/ 77 w 88"/>
              <a:gd name="T1" fmla="*/ 0 h 89"/>
              <a:gd name="T2" fmla="*/ 11 w 88"/>
              <a:gd name="T3" fmla="*/ 0 h 89"/>
              <a:gd name="T4" fmla="*/ 0 w 88"/>
              <a:gd name="T5" fmla="*/ 10 h 89"/>
              <a:gd name="T6" fmla="*/ 0 w 88"/>
              <a:gd name="T7" fmla="*/ 79 h 89"/>
              <a:gd name="T8" fmla="*/ 11 w 88"/>
              <a:gd name="T9" fmla="*/ 89 h 89"/>
              <a:gd name="T10" fmla="*/ 77 w 88"/>
              <a:gd name="T11" fmla="*/ 89 h 89"/>
              <a:gd name="T12" fmla="*/ 88 w 88"/>
              <a:gd name="T13" fmla="*/ 79 h 89"/>
              <a:gd name="T14" fmla="*/ 88 w 88"/>
              <a:gd name="T15" fmla="*/ 10 h 89"/>
              <a:gd name="T16" fmla="*/ 77 w 88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89">
                <a:moveTo>
                  <a:pt x="77" y="0"/>
                </a:moveTo>
                <a:cubicBezTo>
                  <a:pt x="11" y="0"/>
                  <a:pt x="11" y="0"/>
                  <a:pt x="11" y="0"/>
                </a:cubicBezTo>
                <a:cubicBezTo>
                  <a:pt x="4" y="0"/>
                  <a:pt x="0" y="3"/>
                  <a:pt x="0" y="10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7"/>
                  <a:pt x="4" y="89"/>
                  <a:pt x="11" y="89"/>
                </a:cubicBezTo>
                <a:cubicBezTo>
                  <a:pt x="77" y="89"/>
                  <a:pt x="77" y="89"/>
                  <a:pt x="77" y="89"/>
                </a:cubicBezTo>
                <a:cubicBezTo>
                  <a:pt x="85" y="89"/>
                  <a:pt x="88" y="87"/>
                  <a:pt x="88" y="79"/>
                </a:cubicBezTo>
                <a:cubicBezTo>
                  <a:pt x="88" y="10"/>
                  <a:pt x="88" y="10"/>
                  <a:pt x="88" y="10"/>
                </a:cubicBezTo>
                <a:cubicBezTo>
                  <a:pt x="88" y="3"/>
                  <a:pt x="85" y="0"/>
                  <a:pt x="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40"/>
          <p:cNvSpPr>
            <a:spLocks noChangeAspect="1"/>
          </p:cNvSpPr>
          <p:nvPr/>
        </p:nvSpPr>
        <p:spPr bwMode="auto">
          <a:xfrm>
            <a:off x="6738059" y="3578732"/>
            <a:ext cx="393955" cy="301752"/>
          </a:xfrm>
          <a:custGeom>
            <a:avLst/>
            <a:gdLst>
              <a:gd name="T0" fmla="*/ 132 w 132"/>
              <a:gd name="T1" fmla="*/ 101 h 101"/>
              <a:gd name="T2" fmla="*/ 53 w 132"/>
              <a:gd name="T3" fmla="*/ 29 h 101"/>
              <a:gd name="T4" fmla="*/ 53 w 132"/>
              <a:gd name="T5" fmla="*/ 0 h 101"/>
              <a:gd name="T6" fmla="*/ 0 w 132"/>
              <a:gd name="T7" fmla="*/ 48 h 101"/>
              <a:gd name="T8" fmla="*/ 53 w 132"/>
              <a:gd name="T9" fmla="*/ 97 h 101"/>
              <a:gd name="T10" fmla="*/ 53 w 132"/>
              <a:gd name="T11" fmla="*/ 65 h 101"/>
              <a:gd name="T12" fmla="*/ 132 w 132"/>
              <a:gd name="T13" fmla="*/ 10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01">
                <a:moveTo>
                  <a:pt x="132" y="101"/>
                </a:moveTo>
                <a:cubicBezTo>
                  <a:pt x="132" y="101"/>
                  <a:pt x="118" y="29"/>
                  <a:pt x="53" y="29"/>
                </a:cubicBezTo>
                <a:cubicBezTo>
                  <a:pt x="53" y="0"/>
                  <a:pt x="53" y="0"/>
                  <a:pt x="53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65"/>
                  <a:pt x="53" y="65"/>
                  <a:pt x="53" y="65"/>
                </a:cubicBezTo>
                <a:cubicBezTo>
                  <a:pt x="88" y="65"/>
                  <a:pt x="114" y="68"/>
                  <a:pt x="132" y="1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141"/>
          <p:cNvSpPr>
            <a:spLocks noChangeAspect="1"/>
          </p:cNvSpPr>
          <p:nvPr/>
        </p:nvSpPr>
        <p:spPr bwMode="auto">
          <a:xfrm>
            <a:off x="7957773" y="3578732"/>
            <a:ext cx="393955" cy="301752"/>
          </a:xfrm>
          <a:custGeom>
            <a:avLst/>
            <a:gdLst>
              <a:gd name="T0" fmla="*/ 79 w 132"/>
              <a:gd name="T1" fmla="*/ 65 h 101"/>
              <a:gd name="T2" fmla="*/ 79 w 132"/>
              <a:gd name="T3" fmla="*/ 97 h 101"/>
              <a:gd name="T4" fmla="*/ 132 w 132"/>
              <a:gd name="T5" fmla="*/ 48 h 101"/>
              <a:gd name="T6" fmla="*/ 79 w 132"/>
              <a:gd name="T7" fmla="*/ 0 h 101"/>
              <a:gd name="T8" fmla="*/ 79 w 132"/>
              <a:gd name="T9" fmla="*/ 29 h 101"/>
              <a:gd name="T10" fmla="*/ 0 w 132"/>
              <a:gd name="T11" fmla="*/ 101 h 101"/>
              <a:gd name="T12" fmla="*/ 79 w 132"/>
              <a:gd name="T13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" h="101">
                <a:moveTo>
                  <a:pt x="79" y="65"/>
                </a:moveTo>
                <a:cubicBezTo>
                  <a:pt x="79" y="97"/>
                  <a:pt x="79" y="97"/>
                  <a:pt x="79" y="97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29"/>
                  <a:pt x="79" y="29"/>
                  <a:pt x="79" y="29"/>
                </a:cubicBezTo>
                <a:cubicBezTo>
                  <a:pt x="14" y="29"/>
                  <a:pt x="0" y="101"/>
                  <a:pt x="0" y="101"/>
                </a:cubicBezTo>
                <a:cubicBezTo>
                  <a:pt x="18" y="68"/>
                  <a:pt x="44" y="65"/>
                  <a:pt x="79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142"/>
          <p:cNvSpPr>
            <a:spLocks noChangeAspect="1" noEditPoints="1"/>
          </p:cNvSpPr>
          <p:nvPr/>
        </p:nvSpPr>
        <p:spPr bwMode="auto">
          <a:xfrm>
            <a:off x="7325564" y="3578732"/>
            <a:ext cx="438659" cy="301752"/>
          </a:xfrm>
          <a:custGeom>
            <a:avLst/>
            <a:gdLst>
              <a:gd name="T0" fmla="*/ 53 w 147"/>
              <a:gd name="T1" fmla="*/ 20 h 101"/>
              <a:gd name="T2" fmla="*/ 53 w 147"/>
              <a:gd name="T3" fmla="*/ 0 h 101"/>
              <a:gd name="T4" fmla="*/ 0 w 147"/>
              <a:gd name="T5" fmla="*/ 48 h 101"/>
              <a:gd name="T6" fmla="*/ 53 w 147"/>
              <a:gd name="T7" fmla="*/ 97 h 101"/>
              <a:gd name="T8" fmla="*/ 53 w 147"/>
              <a:gd name="T9" fmla="*/ 77 h 101"/>
              <a:gd name="T10" fmla="*/ 22 w 147"/>
              <a:gd name="T11" fmla="*/ 48 h 101"/>
              <a:gd name="T12" fmla="*/ 53 w 147"/>
              <a:gd name="T13" fmla="*/ 20 h 101"/>
              <a:gd name="T14" fmla="*/ 90 w 147"/>
              <a:gd name="T15" fmla="*/ 29 h 101"/>
              <a:gd name="T16" fmla="*/ 90 w 147"/>
              <a:gd name="T17" fmla="*/ 0 h 101"/>
              <a:gd name="T18" fmla="*/ 36 w 147"/>
              <a:gd name="T19" fmla="*/ 48 h 101"/>
              <a:gd name="T20" fmla="*/ 90 w 147"/>
              <a:gd name="T21" fmla="*/ 97 h 101"/>
              <a:gd name="T22" fmla="*/ 90 w 147"/>
              <a:gd name="T23" fmla="*/ 65 h 101"/>
              <a:gd name="T24" fmla="*/ 147 w 147"/>
              <a:gd name="T25" fmla="*/ 101 h 101"/>
              <a:gd name="T26" fmla="*/ 90 w 147"/>
              <a:gd name="T27" fmla="*/ 2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" h="101">
                <a:moveTo>
                  <a:pt x="53" y="20"/>
                </a:moveTo>
                <a:cubicBezTo>
                  <a:pt x="53" y="0"/>
                  <a:pt x="53" y="0"/>
                  <a:pt x="53" y="0"/>
                </a:cubicBezTo>
                <a:cubicBezTo>
                  <a:pt x="0" y="48"/>
                  <a:pt x="0" y="48"/>
                  <a:pt x="0" y="48"/>
                </a:cubicBezTo>
                <a:cubicBezTo>
                  <a:pt x="53" y="97"/>
                  <a:pt x="53" y="97"/>
                  <a:pt x="53" y="97"/>
                </a:cubicBezTo>
                <a:cubicBezTo>
                  <a:pt x="53" y="77"/>
                  <a:pt x="53" y="77"/>
                  <a:pt x="53" y="77"/>
                </a:cubicBezTo>
                <a:cubicBezTo>
                  <a:pt x="22" y="48"/>
                  <a:pt x="22" y="48"/>
                  <a:pt x="22" y="48"/>
                </a:cubicBezTo>
                <a:lnTo>
                  <a:pt x="53" y="20"/>
                </a:lnTo>
                <a:close/>
                <a:moveTo>
                  <a:pt x="90" y="29"/>
                </a:moveTo>
                <a:cubicBezTo>
                  <a:pt x="90" y="0"/>
                  <a:pt x="90" y="0"/>
                  <a:pt x="90" y="0"/>
                </a:cubicBezTo>
                <a:cubicBezTo>
                  <a:pt x="36" y="48"/>
                  <a:pt x="36" y="48"/>
                  <a:pt x="36" y="48"/>
                </a:cubicBezTo>
                <a:cubicBezTo>
                  <a:pt x="90" y="97"/>
                  <a:pt x="90" y="97"/>
                  <a:pt x="90" y="97"/>
                </a:cubicBezTo>
                <a:cubicBezTo>
                  <a:pt x="90" y="65"/>
                  <a:pt x="90" y="65"/>
                  <a:pt x="90" y="65"/>
                </a:cubicBezTo>
                <a:cubicBezTo>
                  <a:pt x="114" y="65"/>
                  <a:pt x="129" y="68"/>
                  <a:pt x="147" y="101"/>
                </a:cubicBezTo>
                <a:cubicBezTo>
                  <a:pt x="147" y="101"/>
                  <a:pt x="144" y="29"/>
                  <a:pt x="90" y="29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143"/>
          <p:cNvSpPr>
            <a:spLocks noChangeAspect="1"/>
          </p:cNvSpPr>
          <p:nvPr/>
        </p:nvSpPr>
        <p:spPr bwMode="auto">
          <a:xfrm>
            <a:off x="4118199" y="3578732"/>
            <a:ext cx="371264" cy="301752"/>
          </a:xfrm>
          <a:custGeom>
            <a:avLst/>
            <a:gdLst>
              <a:gd name="T0" fmla="*/ 15 w 110"/>
              <a:gd name="T1" fmla="*/ 66 h 89"/>
              <a:gd name="T2" fmla="*/ 75 w 110"/>
              <a:gd name="T3" fmla="*/ 66 h 89"/>
              <a:gd name="T4" fmla="*/ 75 w 110"/>
              <a:gd name="T5" fmla="*/ 89 h 89"/>
              <a:gd name="T6" fmla="*/ 110 w 110"/>
              <a:gd name="T7" fmla="*/ 56 h 89"/>
              <a:gd name="T8" fmla="*/ 75 w 110"/>
              <a:gd name="T9" fmla="*/ 24 h 89"/>
              <a:gd name="T10" fmla="*/ 75 w 110"/>
              <a:gd name="T11" fmla="*/ 46 h 89"/>
              <a:gd name="T12" fmla="*/ 21 w 110"/>
              <a:gd name="T13" fmla="*/ 46 h 89"/>
              <a:gd name="T14" fmla="*/ 21 w 110"/>
              <a:gd name="T15" fmla="*/ 0 h 89"/>
              <a:gd name="T16" fmla="*/ 0 w 110"/>
              <a:gd name="T17" fmla="*/ 0 h 89"/>
              <a:gd name="T18" fmla="*/ 0 w 110"/>
              <a:gd name="T19" fmla="*/ 52 h 89"/>
              <a:gd name="T20" fmla="*/ 15 w 110"/>
              <a:gd name="T21" fmla="*/ 6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" h="89">
                <a:moveTo>
                  <a:pt x="15" y="66"/>
                </a:moveTo>
                <a:cubicBezTo>
                  <a:pt x="75" y="66"/>
                  <a:pt x="75" y="66"/>
                  <a:pt x="75" y="66"/>
                </a:cubicBezTo>
                <a:cubicBezTo>
                  <a:pt x="75" y="89"/>
                  <a:pt x="75" y="89"/>
                  <a:pt x="75" y="89"/>
                </a:cubicBezTo>
                <a:cubicBezTo>
                  <a:pt x="110" y="56"/>
                  <a:pt x="110" y="56"/>
                  <a:pt x="110" y="56"/>
                </a:cubicBezTo>
                <a:cubicBezTo>
                  <a:pt x="75" y="24"/>
                  <a:pt x="75" y="24"/>
                  <a:pt x="75" y="24"/>
                </a:cubicBezTo>
                <a:cubicBezTo>
                  <a:pt x="75" y="46"/>
                  <a:pt x="75" y="46"/>
                  <a:pt x="75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0"/>
                  <a:pt x="21" y="0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0"/>
                  <a:pt x="7" y="66"/>
                  <a:pt x="15" y="6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144"/>
          <p:cNvSpPr>
            <a:spLocks noChangeAspect="1"/>
          </p:cNvSpPr>
          <p:nvPr/>
        </p:nvSpPr>
        <p:spPr bwMode="auto">
          <a:xfrm>
            <a:off x="3499671" y="3578732"/>
            <a:ext cx="424978" cy="301752"/>
          </a:xfrm>
          <a:custGeom>
            <a:avLst/>
            <a:gdLst>
              <a:gd name="T0" fmla="*/ 111 w 126"/>
              <a:gd name="T1" fmla="*/ 16 h 89"/>
              <a:gd name="T2" fmla="*/ 31 w 126"/>
              <a:gd name="T3" fmla="*/ 16 h 89"/>
              <a:gd name="T4" fmla="*/ 31 w 126"/>
              <a:gd name="T5" fmla="*/ 0 h 89"/>
              <a:gd name="T6" fmla="*/ 0 w 126"/>
              <a:gd name="T7" fmla="*/ 27 h 89"/>
              <a:gd name="T8" fmla="*/ 31 w 126"/>
              <a:gd name="T9" fmla="*/ 53 h 89"/>
              <a:gd name="T10" fmla="*/ 31 w 126"/>
              <a:gd name="T11" fmla="*/ 37 h 89"/>
              <a:gd name="T12" fmla="*/ 105 w 126"/>
              <a:gd name="T13" fmla="*/ 37 h 89"/>
              <a:gd name="T14" fmla="*/ 105 w 126"/>
              <a:gd name="T15" fmla="*/ 68 h 89"/>
              <a:gd name="T16" fmla="*/ 9 w 126"/>
              <a:gd name="T17" fmla="*/ 68 h 89"/>
              <a:gd name="T18" fmla="*/ 9 w 126"/>
              <a:gd name="T19" fmla="*/ 89 h 89"/>
              <a:gd name="T20" fmla="*/ 111 w 126"/>
              <a:gd name="T21" fmla="*/ 89 h 89"/>
              <a:gd name="T22" fmla="*/ 126 w 126"/>
              <a:gd name="T23" fmla="*/ 74 h 89"/>
              <a:gd name="T24" fmla="*/ 126 w 126"/>
              <a:gd name="T25" fmla="*/ 31 h 89"/>
              <a:gd name="T26" fmla="*/ 111 w 126"/>
              <a:gd name="T27" fmla="*/ 1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89">
                <a:moveTo>
                  <a:pt x="111" y="16"/>
                </a:moveTo>
                <a:cubicBezTo>
                  <a:pt x="31" y="16"/>
                  <a:pt x="31" y="16"/>
                  <a:pt x="31" y="16"/>
                </a:cubicBezTo>
                <a:cubicBezTo>
                  <a:pt x="31" y="0"/>
                  <a:pt x="31" y="0"/>
                  <a:pt x="31" y="0"/>
                </a:cubicBezTo>
                <a:cubicBezTo>
                  <a:pt x="0" y="27"/>
                  <a:pt x="0" y="27"/>
                  <a:pt x="0" y="27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37"/>
                  <a:pt x="31" y="37"/>
                  <a:pt x="31" y="37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9" y="68"/>
                  <a:pt x="9" y="68"/>
                  <a:pt x="9" y="68"/>
                </a:cubicBezTo>
                <a:cubicBezTo>
                  <a:pt x="9" y="89"/>
                  <a:pt x="9" y="89"/>
                  <a:pt x="9" y="8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9" y="89"/>
                  <a:pt x="126" y="82"/>
                  <a:pt x="126" y="74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23"/>
                  <a:pt x="119" y="16"/>
                  <a:pt x="111" y="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146"/>
          <p:cNvSpPr>
            <a:spLocks noChangeAspect="1"/>
          </p:cNvSpPr>
          <p:nvPr/>
        </p:nvSpPr>
        <p:spPr bwMode="auto">
          <a:xfrm>
            <a:off x="6016440" y="3578732"/>
            <a:ext cx="528068" cy="301752"/>
          </a:xfrm>
          <a:custGeom>
            <a:avLst/>
            <a:gdLst>
              <a:gd name="T0" fmla="*/ 29 w 125"/>
              <a:gd name="T1" fmla="*/ 35 h 71"/>
              <a:gd name="T2" fmla="*/ 105 w 125"/>
              <a:gd name="T3" fmla="*/ 35 h 71"/>
              <a:gd name="T4" fmla="*/ 105 w 125"/>
              <a:gd name="T5" fmla="*/ 71 h 71"/>
              <a:gd name="T6" fmla="*/ 125 w 125"/>
              <a:gd name="T7" fmla="*/ 71 h 71"/>
              <a:gd name="T8" fmla="*/ 125 w 125"/>
              <a:gd name="T9" fmla="*/ 29 h 71"/>
              <a:gd name="T10" fmla="*/ 111 w 125"/>
              <a:gd name="T11" fmla="*/ 15 h 71"/>
              <a:gd name="T12" fmla="*/ 29 w 125"/>
              <a:gd name="T13" fmla="*/ 15 h 71"/>
              <a:gd name="T14" fmla="*/ 29 w 125"/>
              <a:gd name="T15" fmla="*/ 0 h 71"/>
              <a:gd name="T16" fmla="*/ 0 w 125"/>
              <a:gd name="T17" fmla="*/ 25 h 71"/>
              <a:gd name="T18" fmla="*/ 29 w 125"/>
              <a:gd name="T19" fmla="*/ 49 h 71"/>
              <a:gd name="T20" fmla="*/ 29 w 125"/>
              <a:gd name="T21" fmla="*/ 3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71">
                <a:moveTo>
                  <a:pt x="29" y="35"/>
                </a:moveTo>
                <a:cubicBezTo>
                  <a:pt x="105" y="35"/>
                  <a:pt x="105" y="35"/>
                  <a:pt x="105" y="35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25" y="71"/>
                  <a:pt x="125" y="71"/>
                  <a:pt x="125" y="71"/>
                </a:cubicBezTo>
                <a:cubicBezTo>
                  <a:pt x="125" y="29"/>
                  <a:pt x="125" y="29"/>
                  <a:pt x="125" y="29"/>
                </a:cubicBezTo>
                <a:cubicBezTo>
                  <a:pt x="125" y="21"/>
                  <a:pt x="119" y="15"/>
                  <a:pt x="111" y="15"/>
                </a:cubicBezTo>
                <a:cubicBezTo>
                  <a:pt x="29" y="15"/>
                  <a:pt x="29" y="15"/>
                  <a:pt x="29" y="15"/>
                </a:cubicBezTo>
                <a:cubicBezTo>
                  <a:pt x="29" y="0"/>
                  <a:pt x="29" y="0"/>
                  <a:pt x="29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29" y="49"/>
                  <a:pt x="29" y="49"/>
                  <a:pt x="29" y="49"/>
                </a:cubicBezTo>
                <a:lnTo>
                  <a:pt x="29" y="3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147"/>
          <p:cNvSpPr>
            <a:spLocks noChangeAspect="1" noEditPoints="1"/>
          </p:cNvSpPr>
          <p:nvPr/>
        </p:nvSpPr>
        <p:spPr bwMode="auto">
          <a:xfrm>
            <a:off x="4683014" y="3578732"/>
            <a:ext cx="499231" cy="301752"/>
          </a:xfrm>
          <a:custGeom>
            <a:avLst/>
            <a:gdLst>
              <a:gd name="T0" fmla="*/ 37 w 148"/>
              <a:gd name="T1" fmla="*/ 68 h 89"/>
              <a:gd name="T2" fmla="*/ 37 w 148"/>
              <a:gd name="T3" fmla="*/ 29 h 89"/>
              <a:gd name="T4" fmla="*/ 52 w 148"/>
              <a:gd name="T5" fmla="*/ 29 h 89"/>
              <a:gd name="T6" fmla="*/ 26 w 148"/>
              <a:gd name="T7" fmla="*/ 0 h 89"/>
              <a:gd name="T8" fmla="*/ 0 w 148"/>
              <a:gd name="T9" fmla="*/ 29 h 89"/>
              <a:gd name="T10" fmla="*/ 15 w 148"/>
              <a:gd name="T11" fmla="*/ 29 h 89"/>
              <a:gd name="T12" fmla="*/ 15 w 148"/>
              <a:gd name="T13" fmla="*/ 74 h 89"/>
              <a:gd name="T14" fmla="*/ 30 w 148"/>
              <a:gd name="T15" fmla="*/ 89 h 89"/>
              <a:gd name="T16" fmla="*/ 96 w 148"/>
              <a:gd name="T17" fmla="*/ 89 h 89"/>
              <a:gd name="T18" fmla="*/ 77 w 148"/>
              <a:gd name="T19" fmla="*/ 68 h 89"/>
              <a:gd name="T20" fmla="*/ 37 w 148"/>
              <a:gd name="T21" fmla="*/ 68 h 89"/>
              <a:gd name="T22" fmla="*/ 133 w 148"/>
              <a:gd name="T23" fmla="*/ 59 h 89"/>
              <a:gd name="T24" fmla="*/ 133 w 148"/>
              <a:gd name="T25" fmla="*/ 15 h 89"/>
              <a:gd name="T26" fmla="*/ 118 w 148"/>
              <a:gd name="T27" fmla="*/ 0 h 89"/>
              <a:gd name="T28" fmla="*/ 52 w 148"/>
              <a:gd name="T29" fmla="*/ 0 h 89"/>
              <a:gd name="T30" fmla="*/ 71 w 148"/>
              <a:gd name="T31" fmla="*/ 21 h 89"/>
              <a:gd name="T32" fmla="*/ 111 w 148"/>
              <a:gd name="T33" fmla="*/ 21 h 89"/>
              <a:gd name="T34" fmla="*/ 111 w 148"/>
              <a:gd name="T35" fmla="*/ 59 h 89"/>
              <a:gd name="T36" fmla="*/ 96 w 148"/>
              <a:gd name="T37" fmla="*/ 59 h 89"/>
              <a:gd name="T38" fmla="*/ 122 w 148"/>
              <a:gd name="T39" fmla="*/ 89 h 89"/>
              <a:gd name="T40" fmla="*/ 148 w 148"/>
              <a:gd name="T41" fmla="*/ 59 h 89"/>
              <a:gd name="T42" fmla="*/ 133 w 148"/>
              <a:gd name="T43" fmla="*/ 5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8" h="89">
                <a:moveTo>
                  <a:pt x="37" y="68"/>
                </a:moveTo>
                <a:cubicBezTo>
                  <a:pt x="37" y="29"/>
                  <a:pt x="37" y="29"/>
                  <a:pt x="37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29"/>
                  <a:pt x="0" y="29"/>
                  <a:pt x="0" y="29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74"/>
                  <a:pt x="15" y="74"/>
                  <a:pt x="15" y="74"/>
                </a:cubicBezTo>
                <a:cubicBezTo>
                  <a:pt x="15" y="82"/>
                  <a:pt x="22" y="89"/>
                  <a:pt x="30" y="89"/>
                </a:cubicBezTo>
                <a:cubicBezTo>
                  <a:pt x="96" y="89"/>
                  <a:pt x="96" y="89"/>
                  <a:pt x="96" y="89"/>
                </a:cubicBezTo>
                <a:cubicBezTo>
                  <a:pt x="77" y="68"/>
                  <a:pt x="77" y="68"/>
                  <a:pt x="77" y="68"/>
                </a:cubicBezTo>
                <a:lnTo>
                  <a:pt x="37" y="68"/>
                </a:lnTo>
                <a:close/>
                <a:moveTo>
                  <a:pt x="133" y="59"/>
                </a:moveTo>
                <a:cubicBezTo>
                  <a:pt x="133" y="15"/>
                  <a:pt x="133" y="15"/>
                  <a:pt x="133" y="15"/>
                </a:cubicBezTo>
                <a:cubicBezTo>
                  <a:pt x="133" y="7"/>
                  <a:pt x="126" y="0"/>
                  <a:pt x="11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71" y="21"/>
                  <a:pt x="71" y="21"/>
                  <a:pt x="71" y="21"/>
                </a:cubicBezTo>
                <a:cubicBezTo>
                  <a:pt x="111" y="21"/>
                  <a:pt x="111" y="21"/>
                  <a:pt x="111" y="21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96" y="59"/>
                  <a:pt x="96" y="59"/>
                  <a:pt x="96" y="59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48" y="59"/>
                  <a:pt x="148" y="59"/>
                  <a:pt x="148" y="59"/>
                </a:cubicBezTo>
                <a:lnTo>
                  <a:pt x="133" y="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148"/>
          <p:cNvSpPr>
            <a:spLocks noChangeAspect="1"/>
          </p:cNvSpPr>
          <p:nvPr/>
        </p:nvSpPr>
        <p:spPr bwMode="auto">
          <a:xfrm>
            <a:off x="5375794" y="3578732"/>
            <a:ext cx="447096" cy="301752"/>
          </a:xfrm>
          <a:custGeom>
            <a:avLst/>
            <a:gdLst>
              <a:gd name="T0" fmla="*/ 118 w 133"/>
              <a:gd name="T1" fmla="*/ 16 h 89"/>
              <a:gd name="T2" fmla="*/ 90 w 133"/>
              <a:gd name="T3" fmla="*/ 16 h 89"/>
              <a:gd name="T4" fmla="*/ 90 w 133"/>
              <a:gd name="T5" fmla="*/ 37 h 89"/>
              <a:gd name="T6" fmla="*/ 112 w 133"/>
              <a:gd name="T7" fmla="*/ 37 h 89"/>
              <a:gd name="T8" fmla="*/ 112 w 133"/>
              <a:gd name="T9" fmla="*/ 68 h 89"/>
              <a:gd name="T10" fmla="*/ 21 w 133"/>
              <a:gd name="T11" fmla="*/ 68 h 89"/>
              <a:gd name="T12" fmla="*/ 21 w 133"/>
              <a:gd name="T13" fmla="*/ 37 h 89"/>
              <a:gd name="T14" fmla="*/ 52 w 133"/>
              <a:gd name="T15" fmla="*/ 37 h 89"/>
              <a:gd name="T16" fmla="*/ 52 w 133"/>
              <a:gd name="T17" fmla="*/ 53 h 89"/>
              <a:gd name="T18" fmla="*/ 82 w 133"/>
              <a:gd name="T19" fmla="*/ 27 h 89"/>
              <a:gd name="T20" fmla="*/ 52 w 133"/>
              <a:gd name="T21" fmla="*/ 0 h 89"/>
              <a:gd name="T22" fmla="*/ 52 w 133"/>
              <a:gd name="T23" fmla="*/ 16 h 89"/>
              <a:gd name="T24" fmla="*/ 15 w 133"/>
              <a:gd name="T25" fmla="*/ 16 h 89"/>
              <a:gd name="T26" fmla="*/ 0 w 133"/>
              <a:gd name="T27" fmla="*/ 31 h 89"/>
              <a:gd name="T28" fmla="*/ 0 w 133"/>
              <a:gd name="T29" fmla="*/ 74 h 89"/>
              <a:gd name="T30" fmla="*/ 15 w 133"/>
              <a:gd name="T31" fmla="*/ 89 h 89"/>
              <a:gd name="T32" fmla="*/ 118 w 133"/>
              <a:gd name="T33" fmla="*/ 89 h 89"/>
              <a:gd name="T34" fmla="*/ 133 w 133"/>
              <a:gd name="T35" fmla="*/ 74 h 89"/>
              <a:gd name="T36" fmla="*/ 133 w 133"/>
              <a:gd name="T37" fmla="*/ 31 h 89"/>
              <a:gd name="T38" fmla="*/ 118 w 133"/>
              <a:gd name="T39" fmla="*/ 1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3" h="89">
                <a:moveTo>
                  <a:pt x="118" y="16"/>
                </a:moveTo>
                <a:cubicBezTo>
                  <a:pt x="90" y="16"/>
                  <a:pt x="90" y="16"/>
                  <a:pt x="90" y="16"/>
                </a:cubicBezTo>
                <a:cubicBezTo>
                  <a:pt x="90" y="37"/>
                  <a:pt x="90" y="37"/>
                  <a:pt x="90" y="37"/>
                </a:cubicBezTo>
                <a:cubicBezTo>
                  <a:pt x="112" y="37"/>
                  <a:pt x="112" y="37"/>
                  <a:pt x="112" y="37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37"/>
                  <a:pt x="21" y="37"/>
                  <a:pt x="21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2" y="53"/>
                  <a:pt x="52" y="53"/>
                  <a:pt x="52" y="53"/>
                </a:cubicBezTo>
                <a:cubicBezTo>
                  <a:pt x="82" y="27"/>
                  <a:pt x="82" y="27"/>
                  <a:pt x="82" y="27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16"/>
                  <a:pt x="52" y="16"/>
                  <a:pt x="52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6"/>
                  <a:pt x="0" y="23"/>
                  <a:pt x="0" y="31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2"/>
                  <a:pt x="7" y="89"/>
                  <a:pt x="15" y="89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27" y="89"/>
                  <a:pt x="133" y="82"/>
                  <a:pt x="133" y="74"/>
                </a:cubicBezTo>
                <a:cubicBezTo>
                  <a:pt x="133" y="31"/>
                  <a:pt x="133" y="31"/>
                  <a:pt x="133" y="31"/>
                </a:cubicBezTo>
                <a:cubicBezTo>
                  <a:pt x="133" y="23"/>
                  <a:pt x="127" y="16"/>
                  <a:pt x="118" y="1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116"/>
          <p:cNvSpPr>
            <a:spLocks noChangeAspect="1"/>
          </p:cNvSpPr>
          <p:nvPr/>
        </p:nvSpPr>
        <p:spPr bwMode="auto">
          <a:xfrm>
            <a:off x="2412999" y="4230360"/>
            <a:ext cx="302616" cy="271039"/>
          </a:xfrm>
          <a:custGeom>
            <a:avLst/>
            <a:gdLst>
              <a:gd name="T0" fmla="*/ 111 w 230"/>
              <a:gd name="T1" fmla="*/ 0 h 206"/>
              <a:gd name="T2" fmla="*/ 111 w 230"/>
              <a:gd name="T3" fmla="*/ 59 h 206"/>
              <a:gd name="T4" fmla="*/ 0 w 230"/>
              <a:gd name="T5" fmla="*/ 59 h 206"/>
              <a:gd name="T6" fmla="*/ 0 w 230"/>
              <a:gd name="T7" fmla="*/ 146 h 206"/>
              <a:gd name="T8" fmla="*/ 111 w 230"/>
              <a:gd name="T9" fmla="*/ 146 h 206"/>
              <a:gd name="T10" fmla="*/ 111 w 230"/>
              <a:gd name="T11" fmla="*/ 206 h 206"/>
              <a:gd name="T12" fmla="*/ 230 w 230"/>
              <a:gd name="T13" fmla="*/ 102 h 206"/>
              <a:gd name="T14" fmla="*/ 111 w 230"/>
              <a:gd name="T15" fmla="*/ 0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206">
                <a:moveTo>
                  <a:pt x="111" y="0"/>
                </a:moveTo>
                <a:lnTo>
                  <a:pt x="111" y="59"/>
                </a:lnTo>
                <a:lnTo>
                  <a:pt x="0" y="59"/>
                </a:lnTo>
                <a:lnTo>
                  <a:pt x="0" y="146"/>
                </a:lnTo>
                <a:lnTo>
                  <a:pt x="111" y="146"/>
                </a:lnTo>
                <a:lnTo>
                  <a:pt x="111" y="206"/>
                </a:lnTo>
                <a:lnTo>
                  <a:pt x="230" y="102"/>
                </a:lnTo>
                <a:lnTo>
                  <a:pt x="111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117"/>
          <p:cNvSpPr>
            <a:spLocks noChangeAspect="1"/>
          </p:cNvSpPr>
          <p:nvPr/>
        </p:nvSpPr>
        <p:spPr bwMode="auto">
          <a:xfrm>
            <a:off x="1889126" y="4199646"/>
            <a:ext cx="270265" cy="301752"/>
          </a:xfrm>
          <a:custGeom>
            <a:avLst/>
            <a:gdLst>
              <a:gd name="T0" fmla="*/ 206 w 206"/>
              <a:gd name="T1" fmla="*/ 119 h 230"/>
              <a:gd name="T2" fmla="*/ 147 w 206"/>
              <a:gd name="T3" fmla="*/ 119 h 230"/>
              <a:gd name="T4" fmla="*/ 147 w 206"/>
              <a:gd name="T5" fmla="*/ 230 h 230"/>
              <a:gd name="T6" fmla="*/ 60 w 206"/>
              <a:gd name="T7" fmla="*/ 230 h 230"/>
              <a:gd name="T8" fmla="*/ 60 w 206"/>
              <a:gd name="T9" fmla="*/ 119 h 230"/>
              <a:gd name="T10" fmla="*/ 0 w 206"/>
              <a:gd name="T11" fmla="*/ 119 h 230"/>
              <a:gd name="T12" fmla="*/ 102 w 206"/>
              <a:gd name="T13" fmla="*/ 0 h 230"/>
              <a:gd name="T14" fmla="*/ 206 w 206"/>
              <a:gd name="T15" fmla="*/ 1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230">
                <a:moveTo>
                  <a:pt x="206" y="119"/>
                </a:moveTo>
                <a:lnTo>
                  <a:pt x="147" y="119"/>
                </a:lnTo>
                <a:lnTo>
                  <a:pt x="147" y="230"/>
                </a:lnTo>
                <a:lnTo>
                  <a:pt x="60" y="230"/>
                </a:lnTo>
                <a:lnTo>
                  <a:pt x="60" y="119"/>
                </a:lnTo>
                <a:lnTo>
                  <a:pt x="0" y="119"/>
                </a:lnTo>
                <a:lnTo>
                  <a:pt x="102" y="0"/>
                </a:lnTo>
                <a:lnTo>
                  <a:pt x="206" y="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134"/>
          <p:cNvSpPr>
            <a:spLocks noChangeAspect="1" noEditPoints="1"/>
          </p:cNvSpPr>
          <p:nvPr/>
        </p:nvSpPr>
        <p:spPr bwMode="auto">
          <a:xfrm>
            <a:off x="6948327" y="4199646"/>
            <a:ext cx="301752" cy="301752"/>
          </a:xfrm>
          <a:custGeom>
            <a:avLst/>
            <a:gdLst>
              <a:gd name="T0" fmla="*/ 151 w 249"/>
              <a:gd name="T1" fmla="*/ 0 h 249"/>
              <a:gd name="T2" fmla="*/ 187 w 249"/>
              <a:gd name="T3" fmla="*/ 30 h 249"/>
              <a:gd name="T4" fmla="*/ 140 w 249"/>
              <a:gd name="T5" fmla="*/ 77 h 249"/>
              <a:gd name="T6" fmla="*/ 172 w 249"/>
              <a:gd name="T7" fmla="*/ 109 h 249"/>
              <a:gd name="T8" fmla="*/ 217 w 249"/>
              <a:gd name="T9" fmla="*/ 60 h 249"/>
              <a:gd name="T10" fmla="*/ 249 w 249"/>
              <a:gd name="T11" fmla="*/ 100 h 249"/>
              <a:gd name="T12" fmla="*/ 249 w 249"/>
              <a:gd name="T13" fmla="*/ 0 h 249"/>
              <a:gd name="T14" fmla="*/ 151 w 249"/>
              <a:gd name="T15" fmla="*/ 0 h 249"/>
              <a:gd name="T16" fmla="*/ 77 w 249"/>
              <a:gd name="T17" fmla="*/ 141 h 249"/>
              <a:gd name="T18" fmla="*/ 32 w 249"/>
              <a:gd name="T19" fmla="*/ 188 h 249"/>
              <a:gd name="T20" fmla="*/ 0 w 249"/>
              <a:gd name="T21" fmla="*/ 149 h 249"/>
              <a:gd name="T22" fmla="*/ 0 w 249"/>
              <a:gd name="T23" fmla="*/ 249 h 249"/>
              <a:gd name="T24" fmla="*/ 100 w 249"/>
              <a:gd name="T25" fmla="*/ 249 h 249"/>
              <a:gd name="T26" fmla="*/ 62 w 249"/>
              <a:gd name="T27" fmla="*/ 217 h 249"/>
              <a:gd name="T28" fmla="*/ 109 w 249"/>
              <a:gd name="T29" fmla="*/ 171 h 249"/>
              <a:gd name="T30" fmla="*/ 77 w 249"/>
              <a:gd name="T31" fmla="*/ 14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249">
                <a:moveTo>
                  <a:pt x="151" y="0"/>
                </a:moveTo>
                <a:lnTo>
                  <a:pt x="187" y="30"/>
                </a:lnTo>
                <a:lnTo>
                  <a:pt x="140" y="77"/>
                </a:lnTo>
                <a:lnTo>
                  <a:pt x="172" y="109"/>
                </a:lnTo>
                <a:lnTo>
                  <a:pt x="217" y="60"/>
                </a:lnTo>
                <a:lnTo>
                  <a:pt x="249" y="100"/>
                </a:lnTo>
                <a:lnTo>
                  <a:pt x="249" y="0"/>
                </a:lnTo>
                <a:lnTo>
                  <a:pt x="151" y="0"/>
                </a:lnTo>
                <a:close/>
                <a:moveTo>
                  <a:pt x="77" y="141"/>
                </a:moveTo>
                <a:lnTo>
                  <a:pt x="32" y="188"/>
                </a:lnTo>
                <a:lnTo>
                  <a:pt x="0" y="149"/>
                </a:lnTo>
                <a:lnTo>
                  <a:pt x="0" y="249"/>
                </a:lnTo>
                <a:lnTo>
                  <a:pt x="100" y="249"/>
                </a:lnTo>
                <a:lnTo>
                  <a:pt x="62" y="217"/>
                </a:lnTo>
                <a:lnTo>
                  <a:pt x="109" y="171"/>
                </a:lnTo>
                <a:lnTo>
                  <a:pt x="77" y="14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114"/>
          <p:cNvSpPr>
            <a:spLocks noChangeAspect="1"/>
          </p:cNvSpPr>
          <p:nvPr/>
        </p:nvSpPr>
        <p:spPr bwMode="auto">
          <a:xfrm>
            <a:off x="2969225" y="4198782"/>
            <a:ext cx="271039" cy="302616"/>
          </a:xfrm>
          <a:custGeom>
            <a:avLst/>
            <a:gdLst>
              <a:gd name="T0" fmla="*/ 206 w 206"/>
              <a:gd name="T1" fmla="*/ 111 h 230"/>
              <a:gd name="T2" fmla="*/ 147 w 206"/>
              <a:gd name="T3" fmla="*/ 111 h 230"/>
              <a:gd name="T4" fmla="*/ 147 w 206"/>
              <a:gd name="T5" fmla="*/ 0 h 230"/>
              <a:gd name="T6" fmla="*/ 60 w 206"/>
              <a:gd name="T7" fmla="*/ 0 h 230"/>
              <a:gd name="T8" fmla="*/ 60 w 206"/>
              <a:gd name="T9" fmla="*/ 111 h 230"/>
              <a:gd name="T10" fmla="*/ 0 w 206"/>
              <a:gd name="T11" fmla="*/ 111 h 230"/>
              <a:gd name="T12" fmla="*/ 104 w 206"/>
              <a:gd name="T13" fmla="*/ 230 h 230"/>
              <a:gd name="T14" fmla="*/ 206 w 206"/>
              <a:gd name="T15" fmla="*/ 11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230">
                <a:moveTo>
                  <a:pt x="206" y="111"/>
                </a:moveTo>
                <a:lnTo>
                  <a:pt x="147" y="111"/>
                </a:lnTo>
                <a:lnTo>
                  <a:pt x="147" y="0"/>
                </a:lnTo>
                <a:lnTo>
                  <a:pt x="60" y="0"/>
                </a:lnTo>
                <a:lnTo>
                  <a:pt x="60" y="111"/>
                </a:lnTo>
                <a:lnTo>
                  <a:pt x="0" y="111"/>
                </a:lnTo>
                <a:lnTo>
                  <a:pt x="104" y="230"/>
                </a:lnTo>
                <a:lnTo>
                  <a:pt x="206" y="1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115"/>
          <p:cNvSpPr>
            <a:spLocks noChangeAspect="1"/>
          </p:cNvSpPr>
          <p:nvPr/>
        </p:nvSpPr>
        <p:spPr bwMode="auto">
          <a:xfrm>
            <a:off x="3493873" y="4227728"/>
            <a:ext cx="298669" cy="273670"/>
          </a:xfrm>
          <a:custGeom>
            <a:avLst/>
            <a:gdLst>
              <a:gd name="T0" fmla="*/ 119 w 227"/>
              <a:gd name="T1" fmla="*/ 208 h 208"/>
              <a:gd name="T2" fmla="*/ 119 w 227"/>
              <a:gd name="T3" fmla="*/ 147 h 208"/>
              <a:gd name="T4" fmla="*/ 227 w 227"/>
              <a:gd name="T5" fmla="*/ 147 h 208"/>
              <a:gd name="T6" fmla="*/ 227 w 227"/>
              <a:gd name="T7" fmla="*/ 59 h 208"/>
              <a:gd name="T8" fmla="*/ 119 w 227"/>
              <a:gd name="T9" fmla="*/ 59 h 208"/>
              <a:gd name="T10" fmla="*/ 119 w 227"/>
              <a:gd name="T11" fmla="*/ 0 h 208"/>
              <a:gd name="T12" fmla="*/ 0 w 227"/>
              <a:gd name="T13" fmla="*/ 104 h 208"/>
              <a:gd name="T14" fmla="*/ 119 w 227"/>
              <a:gd name="T15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208">
                <a:moveTo>
                  <a:pt x="119" y="208"/>
                </a:moveTo>
                <a:lnTo>
                  <a:pt x="119" y="147"/>
                </a:lnTo>
                <a:lnTo>
                  <a:pt x="227" y="147"/>
                </a:lnTo>
                <a:lnTo>
                  <a:pt x="227" y="59"/>
                </a:lnTo>
                <a:lnTo>
                  <a:pt x="119" y="59"/>
                </a:lnTo>
                <a:lnTo>
                  <a:pt x="119" y="0"/>
                </a:lnTo>
                <a:lnTo>
                  <a:pt x="0" y="104"/>
                </a:lnTo>
                <a:lnTo>
                  <a:pt x="119" y="20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25"/>
          <p:cNvSpPr>
            <a:spLocks noChangeAspect="1"/>
          </p:cNvSpPr>
          <p:nvPr/>
        </p:nvSpPr>
        <p:spPr bwMode="auto">
          <a:xfrm>
            <a:off x="5201808" y="4199646"/>
            <a:ext cx="344857" cy="301752"/>
          </a:xfrm>
          <a:custGeom>
            <a:avLst/>
            <a:gdLst>
              <a:gd name="T0" fmla="*/ 144 w 144"/>
              <a:gd name="T1" fmla="*/ 0 h 126"/>
              <a:gd name="T2" fmla="*/ 0 w 144"/>
              <a:gd name="T3" fmla="*/ 0 h 126"/>
              <a:gd name="T4" fmla="*/ 72 w 144"/>
              <a:gd name="T5" fmla="*/ 126 h 126"/>
              <a:gd name="T6" fmla="*/ 144 w 144"/>
              <a:gd name="T7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" h="126">
                <a:moveTo>
                  <a:pt x="144" y="0"/>
                </a:moveTo>
                <a:lnTo>
                  <a:pt x="0" y="0"/>
                </a:lnTo>
                <a:lnTo>
                  <a:pt x="72" y="126"/>
                </a:lnTo>
                <a:lnTo>
                  <a:pt x="1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26"/>
          <p:cNvSpPr>
            <a:spLocks noChangeAspect="1"/>
          </p:cNvSpPr>
          <p:nvPr/>
        </p:nvSpPr>
        <p:spPr bwMode="auto">
          <a:xfrm>
            <a:off x="5800274" y="4155246"/>
            <a:ext cx="298407" cy="346152"/>
          </a:xfrm>
          <a:custGeom>
            <a:avLst/>
            <a:gdLst>
              <a:gd name="T0" fmla="*/ 125 w 125"/>
              <a:gd name="T1" fmla="*/ 0 h 145"/>
              <a:gd name="T2" fmla="*/ 125 w 125"/>
              <a:gd name="T3" fmla="*/ 145 h 145"/>
              <a:gd name="T4" fmla="*/ 0 w 125"/>
              <a:gd name="T5" fmla="*/ 72 h 145"/>
              <a:gd name="T6" fmla="*/ 125 w 125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45">
                <a:moveTo>
                  <a:pt x="125" y="0"/>
                </a:moveTo>
                <a:lnTo>
                  <a:pt x="125" y="145"/>
                </a:lnTo>
                <a:lnTo>
                  <a:pt x="0" y="72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123"/>
          <p:cNvSpPr>
            <a:spLocks noChangeAspect="1"/>
          </p:cNvSpPr>
          <p:nvPr/>
        </p:nvSpPr>
        <p:spPr bwMode="auto">
          <a:xfrm>
            <a:off x="4649792" y="4155246"/>
            <a:ext cx="298407" cy="346152"/>
          </a:xfrm>
          <a:custGeom>
            <a:avLst/>
            <a:gdLst>
              <a:gd name="T0" fmla="*/ 0 w 125"/>
              <a:gd name="T1" fmla="*/ 0 h 145"/>
              <a:gd name="T2" fmla="*/ 0 w 125"/>
              <a:gd name="T3" fmla="*/ 145 h 145"/>
              <a:gd name="T4" fmla="*/ 125 w 125"/>
              <a:gd name="T5" fmla="*/ 73 h 145"/>
              <a:gd name="T6" fmla="*/ 0 w 125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5" h="145">
                <a:moveTo>
                  <a:pt x="0" y="0"/>
                </a:moveTo>
                <a:lnTo>
                  <a:pt x="0" y="145"/>
                </a:lnTo>
                <a:lnTo>
                  <a:pt x="125" y="7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24"/>
          <p:cNvSpPr>
            <a:spLocks noChangeAspect="1"/>
          </p:cNvSpPr>
          <p:nvPr/>
        </p:nvSpPr>
        <p:spPr bwMode="auto">
          <a:xfrm>
            <a:off x="4046150" y="4199646"/>
            <a:ext cx="350032" cy="301752"/>
          </a:xfrm>
          <a:custGeom>
            <a:avLst/>
            <a:gdLst>
              <a:gd name="T0" fmla="*/ 0 w 145"/>
              <a:gd name="T1" fmla="*/ 125 h 125"/>
              <a:gd name="T2" fmla="*/ 145 w 145"/>
              <a:gd name="T3" fmla="*/ 125 h 125"/>
              <a:gd name="T4" fmla="*/ 72 w 145"/>
              <a:gd name="T5" fmla="*/ 0 h 125"/>
              <a:gd name="T6" fmla="*/ 0 w 145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125">
                <a:moveTo>
                  <a:pt x="0" y="125"/>
                </a:moveTo>
                <a:lnTo>
                  <a:pt x="145" y="125"/>
                </a:lnTo>
                <a:lnTo>
                  <a:pt x="72" y="0"/>
                </a:lnTo>
                <a:lnTo>
                  <a:pt x="0" y="1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18"/>
          <p:cNvSpPr>
            <a:spLocks noChangeAspect="1" noEditPoints="1"/>
          </p:cNvSpPr>
          <p:nvPr/>
        </p:nvSpPr>
        <p:spPr bwMode="auto">
          <a:xfrm>
            <a:off x="5397381" y="4801726"/>
            <a:ext cx="301112" cy="303203"/>
          </a:xfrm>
          <a:custGeom>
            <a:avLst/>
            <a:gdLst>
              <a:gd name="T0" fmla="*/ 136 w 136"/>
              <a:gd name="T1" fmla="*/ 68 h 136"/>
              <a:gd name="T2" fmla="*/ 68 w 136"/>
              <a:gd name="T3" fmla="*/ 0 h 136"/>
              <a:gd name="T4" fmla="*/ 0 w 136"/>
              <a:gd name="T5" fmla="*/ 68 h 136"/>
              <a:gd name="T6" fmla="*/ 68 w 136"/>
              <a:gd name="T7" fmla="*/ 136 h 136"/>
              <a:gd name="T8" fmla="*/ 136 w 136"/>
              <a:gd name="T9" fmla="*/ 68 h 136"/>
              <a:gd name="T10" fmla="*/ 15 w 136"/>
              <a:gd name="T11" fmla="*/ 68 h 136"/>
              <a:gd name="T12" fmla="*/ 68 w 136"/>
              <a:gd name="T13" fmla="*/ 15 h 136"/>
              <a:gd name="T14" fmla="*/ 121 w 136"/>
              <a:gd name="T15" fmla="*/ 68 h 136"/>
              <a:gd name="T16" fmla="*/ 68 w 136"/>
              <a:gd name="T17" fmla="*/ 121 h 136"/>
              <a:gd name="T18" fmla="*/ 15 w 136"/>
              <a:gd name="T19" fmla="*/ 68 h 136"/>
              <a:gd name="T20" fmla="*/ 96 w 136"/>
              <a:gd name="T21" fmla="*/ 82 h 136"/>
              <a:gd name="T22" fmla="*/ 96 w 136"/>
              <a:gd name="T23" fmla="*/ 55 h 136"/>
              <a:gd name="T24" fmla="*/ 66 w 136"/>
              <a:gd name="T25" fmla="*/ 55 h 136"/>
              <a:gd name="T26" fmla="*/ 66 w 136"/>
              <a:gd name="T27" fmla="*/ 38 h 136"/>
              <a:gd name="T28" fmla="*/ 38 w 136"/>
              <a:gd name="T29" fmla="*/ 68 h 136"/>
              <a:gd name="T30" fmla="*/ 66 w 136"/>
              <a:gd name="T31" fmla="*/ 98 h 136"/>
              <a:gd name="T32" fmla="*/ 66 w 136"/>
              <a:gd name="T33" fmla="*/ 82 h 136"/>
              <a:gd name="T34" fmla="*/ 96 w 136"/>
              <a:gd name="T35" fmla="*/ 8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6">
                <a:moveTo>
                  <a:pt x="136" y="68"/>
                </a:moveTo>
                <a:cubicBezTo>
                  <a:pt x="136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ubicBezTo>
                  <a:pt x="105" y="136"/>
                  <a:pt x="136" y="106"/>
                  <a:pt x="136" y="68"/>
                </a:cubicBezTo>
                <a:close/>
                <a:moveTo>
                  <a:pt x="15" y="68"/>
                </a:moveTo>
                <a:cubicBezTo>
                  <a:pt x="15" y="39"/>
                  <a:pt x="39" y="15"/>
                  <a:pt x="68" y="15"/>
                </a:cubicBez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ubicBezTo>
                  <a:pt x="39" y="121"/>
                  <a:pt x="15" y="98"/>
                  <a:pt x="15" y="68"/>
                </a:cubicBezTo>
                <a:close/>
                <a:moveTo>
                  <a:pt x="96" y="82"/>
                </a:moveTo>
                <a:cubicBezTo>
                  <a:pt x="96" y="55"/>
                  <a:pt x="96" y="55"/>
                  <a:pt x="96" y="55"/>
                </a:cubicBezTo>
                <a:cubicBezTo>
                  <a:pt x="66" y="55"/>
                  <a:pt x="66" y="55"/>
                  <a:pt x="66" y="55"/>
                </a:cubicBezTo>
                <a:cubicBezTo>
                  <a:pt x="66" y="38"/>
                  <a:pt x="66" y="38"/>
                  <a:pt x="66" y="38"/>
                </a:cubicBezTo>
                <a:cubicBezTo>
                  <a:pt x="38" y="68"/>
                  <a:pt x="38" y="68"/>
                  <a:pt x="38" y="68"/>
                </a:cubicBezTo>
                <a:cubicBezTo>
                  <a:pt x="66" y="98"/>
                  <a:pt x="66" y="98"/>
                  <a:pt x="66" y="98"/>
                </a:cubicBezTo>
                <a:cubicBezTo>
                  <a:pt x="66" y="82"/>
                  <a:pt x="66" y="82"/>
                  <a:pt x="66" y="82"/>
                </a:cubicBezTo>
                <a:lnTo>
                  <a:pt x="96" y="8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19"/>
          <p:cNvSpPr>
            <a:spLocks noChangeAspect="1" noEditPoints="1"/>
          </p:cNvSpPr>
          <p:nvPr/>
        </p:nvSpPr>
        <p:spPr bwMode="auto">
          <a:xfrm>
            <a:off x="4898873" y="4801726"/>
            <a:ext cx="301112" cy="303203"/>
          </a:xfrm>
          <a:custGeom>
            <a:avLst/>
            <a:gdLst>
              <a:gd name="T0" fmla="*/ 68 w 136"/>
              <a:gd name="T1" fmla="*/ 0 h 136"/>
              <a:gd name="T2" fmla="*/ 0 w 136"/>
              <a:gd name="T3" fmla="*/ 68 h 136"/>
              <a:gd name="T4" fmla="*/ 68 w 136"/>
              <a:gd name="T5" fmla="*/ 136 h 136"/>
              <a:gd name="T6" fmla="*/ 136 w 136"/>
              <a:gd name="T7" fmla="*/ 68 h 136"/>
              <a:gd name="T8" fmla="*/ 68 w 136"/>
              <a:gd name="T9" fmla="*/ 0 h 136"/>
              <a:gd name="T10" fmla="*/ 68 w 136"/>
              <a:gd name="T11" fmla="*/ 121 h 136"/>
              <a:gd name="T12" fmla="*/ 15 w 136"/>
              <a:gd name="T13" fmla="*/ 68 h 136"/>
              <a:gd name="T14" fmla="*/ 68 w 136"/>
              <a:gd name="T15" fmla="*/ 15 h 136"/>
              <a:gd name="T16" fmla="*/ 121 w 136"/>
              <a:gd name="T17" fmla="*/ 68 h 136"/>
              <a:gd name="T18" fmla="*/ 68 w 136"/>
              <a:gd name="T19" fmla="*/ 121 h 136"/>
              <a:gd name="T20" fmla="*/ 81 w 136"/>
              <a:gd name="T21" fmla="*/ 40 h 136"/>
              <a:gd name="T22" fmla="*/ 55 w 136"/>
              <a:gd name="T23" fmla="*/ 40 h 136"/>
              <a:gd name="T24" fmla="*/ 55 w 136"/>
              <a:gd name="T25" fmla="*/ 70 h 136"/>
              <a:gd name="T26" fmla="*/ 38 w 136"/>
              <a:gd name="T27" fmla="*/ 70 h 136"/>
              <a:gd name="T28" fmla="*/ 68 w 136"/>
              <a:gd name="T29" fmla="*/ 98 h 136"/>
              <a:gd name="T30" fmla="*/ 98 w 136"/>
              <a:gd name="T31" fmla="*/ 70 h 136"/>
              <a:gd name="T32" fmla="*/ 81 w 136"/>
              <a:gd name="T33" fmla="*/ 70 h 136"/>
              <a:gd name="T34" fmla="*/ 81 w 136"/>
              <a:gd name="T35" fmla="*/ 4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136">
                <a:moveTo>
                  <a:pt x="68" y="0"/>
                </a:move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ubicBezTo>
                  <a:pt x="105" y="136"/>
                  <a:pt x="136" y="106"/>
                  <a:pt x="136" y="68"/>
                </a:cubicBezTo>
                <a:cubicBezTo>
                  <a:pt x="136" y="31"/>
                  <a:pt x="105" y="0"/>
                  <a:pt x="68" y="0"/>
                </a:cubicBezTo>
                <a:close/>
                <a:moveTo>
                  <a:pt x="68" y="121"/>
                </a:moveTo>
                <a:cubicBezTo>
                  <a:pt x="38" y="121"/>
                  <a:pt x="15" y="98"/>
                  <a:pt x="15" y="68"/>
                </a:cubicBezTo>
                <a:cubicBezTo>
                  <a:pt x="15" y="39"/>
                  <a:pt x="38" y="15"/>
                  <a:pt x="68" y="15"/>
                </a:cubicBez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lose/>
                <a:moveTo>
                  <a:pt x="81" y="40"/>
                </a:moveTo>
                <a:cubicBezTo>
                  <a:pt x="55" y="40"/>
                  <a:pt x="55" y="40"/>
                  <a:pt x="55" y="40"/>
                </a:cubicBezTo>
                <a:cubicBezTo>
                  <a:pt x="55" y="70"/>
                  <a:pt x="55" y="70"/>
                  <a:pt x="55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68" y="98"/>
                  <a:pt x="68" y="98"/>
                  <a:pt x="68" y="98"/>
                </a:cubicBezTo>
                <a:cubicBezTo>
                  <a:pt x="98" y="70"/>
                  <a:pt x="98" y="70"/>
                  <a:pt x="98" y="70"/>
                </a:cubicBezTo>
                <a:cubicBezTo>
                  <a:pt x="81" y="70"/>
                  <a:pt x="81" y="70"/>
                  <a:pt x="81" y="7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120"/>
          <p:cNvSpPr>
            <a:spLocks noChangeAspect="1" noEditPoints="1"/>
          </p:cNvSpPr>
          <p:nvPr/>
        </p:nvSpPr>
        <p:spPr bwMode="auto">
          <a:xfrm>
            <a:off x="3905384" y="4803176"/>
            <a:ext cx="298631" cy="301752"/>
          </a:xfrm>
          <a:custGeom>
            <a:avLst/>
            <a:gdLst>
              <a:gd name="T0" fmla="*/ 68 w 135"/>
              <a:gd name="T1" fmla="*/ 136 h 136"/>
              <a:gd name="T2" fmla="*/ 135 w 135"/>
              <a:gd name="T3" fmla="*/ 68 h 136"/>
              <a:gd name="T4" fmla="*/ 68 w 135"/>
              <a:gd name="T5" fmla="*/ 0 h 136"/>
              <a:gd name="T6" fmla="*/ 0 w 135"/>
              <a:gd name="T7" fmla="*/ 68 h 136"/>
              <a:gd name="T8" fmla="*/ 68 w 135"/>
              <a:gd name="T9" fmla="*/ 136 h 136"/>
              <a:gd name="T10" fmla="*/ 68 w 135"/>
              <a:gd name="T11" fmla="*/ 15 h 136"/>
              <a:gd name="T12" fmla="*/ 121 w 135"/>
              <a:gd name="T13" fmla="*/ 68 h 136"/>
              <a:gd name="T14" fmla="*/ 68 w 135"/>
              <a:gd name="T15" fmla="*/ 121 h 136"/>
              <a:gd name="T16" fmla="*/ 14 w 135"/>
              <a:gd name="T17" fmla="*/ 68 h 136"/>
              <a:gd name="T18" fmla="*/ 68 w 135"/>
              <a:gd name="T19" fmla="*/ 15 h 136"/>
              <a:gd name="T20" fmla="*/ 54 w 135"/>
              <a:gd name="T21" fmla="*/ 97 h 136"/>
              <a:gd name="T22" fmla="*/ 81 w 135"/>
              <a:gd name="T23" fmla="*/ 97 h 136"/>
              <a:gd name="T24" fmla="*/ 81 w 135"/>
              <a:gd name="T25" fmla="*/ 67 h 136"/>
              <a:gd name="T26" fmla="*/ 97 w 135"/>
              <a:gd name="T27" fmla="*/ 67 h 136"/>
              <a:gd name="T28" fmla="*/ 68 w 135"/>
              <a:gd name="T29" fmla="*/ 38 h 136"/>
              <a:gd name="T30" fmla="*/ 38 w 135"/>
              <a:gd name="T31" fmla="*/ 67 h 136"/>
              <a:gd name="T32" fmla="*/ 54 w 135"/>
              <a:gd name="T33" fmla="*/ 67 h 136"/>
              <a:gd name="T34" fmla="*/ 54 w 135"/>
              <a:gd name="T35" fmla="*/ 97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6">
                <a:moveTo>
                  <a:pt x="68" y="136"/>
                </a:moveTo>
                <a:cubicBezTo>
                  <a:pt x="105" y="136"/>
                  <a:pt x="135" y="106"/>
                  <a:pt x="135" y="68"/>
                </a:cubicBezTo>
                <a:cubicBezTo>
                  <a:pt x="135" y="31"/>
                  <a:pt x="105" y="0"/>
                  <a:pt x="68" y="0"/>
                </a:cubicBezTo>
                <a:cubicBezTo>
                  <a:pt x="30" y="0"/>
                  <a:pt x="0" y="31"/>
                  <a:pt x="0" y="68"/>
                </a:cubicBezTo>
                <a:cubicBezTo>
                  <a:pt x="0" y="106"/>
                  <a:pt x="30" y="136"/>
                  <a:pt x="68" y="136"/>
                </a:cubicBezTo>
                <a:close/>
                <a:moveTo>
                  <a:pt x="68" y="15"/>
                </a:moveTo>
                <a:cubicBezTo>
                  <a:pt x="97" y="15"/>
                  <a:pt x="121" y="39"/>
                  <a:pt x="121" y="68"/>
                </a:cubicBezTo>
                <a:cubicBezTo>
                  <a:pt x="121" y="98"/>
                  <a:pt x="97" y="121"/>
                  <a:pt x="68" y="121"/>
                </a:cubicBezTo>
                <a:cubicBezTo>
                  <a:pt x="38" y="121"/>
                  <a:pt x="14" y="98"/>
                  <a:pt x="14" y="68"/>
                </a:cubicBezTo>
                <a:cubicBezTo>
                  <a:pt x="14" y="39"/>
                  <a:pt x="38" y="15"/>
                  <a:pt x="68" y="15"/>
                </a:cubicBezTo>
                <a:close/>
                <a:moveTo>
                  <a:pt x="54" y="97"/>
                </a:moveTo>
                <a:cubicBezTo>
                  <a:pt x="81" y="97"/>
                  <a:pt x="81" y="97"/>
                  <a:pt x="81" y="97"/>
                </a:cubicBezTo>
                <a:cubicBezTo>
                  <a:pt x="81" y="67"/>
                  <a:pt x="81" y="67"/>
                  <a:pt x="81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68" y="38"/>
                  <a:pt x="68" y="38"/>
                  <a:pt x="68" y="38"/>
                </a:cubicBezTo>
                <a:cubicBezTo>
                  <a:pt x="38" y="67"/>
                  <a:pt x="38" y="67"/>
                  <a:pt x="38" y="67"/>
                </a:cubicBezTo>
                <a:cubicBezTo>
                  <a:pt x="54" y="67"/>
                  <a:pt x="54" y="67"/>
                  <a:pt x="54" y="67"/>
                </a:cubicBezTo>
                <a:lnTo>
                  <a:pt x="54" y="9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121"/>
          <p:cNvSpPr>
            <a:spLocks noChangeAspect="1" noEditPoints="1"/>
          </p:cNvSpPr>
          <p:nvPr/>
        </p:nvSpPr>
        <p:spPr bwMode="auto">
          <a:xfrm>
            <a:off x="4401411" y="4801726"/>
            <a:ext cx="300067" cy="303203"/>
          </a:xfrm>
          <a:custGeom>
            <a:avLst/>
            <a:gdLst>
              <a:gd name="T0" fmla="*/ 0 w 135"/>
              <a:gd name="T1" fmla="*/ 68 h 136"/>
              <a:gd name="T2" fmla="*/ 67 w 135"/>
              <a:gd name="T3" fmla="*/ 136 h 136"/>
              <a:gd name="T4" fmla="*/ 135 w 135"/>
              <a:gd name="T5" fmla="*/ 68 h 136"/>
              <a:gd name="T6" fmla="*/ 67 w 135"/>
              <a:gd name="T7" fmla="*/ 0 h 136"/>
              <a:gd name="T8" fmla="*/ 0 w 135"/>
              <a:gd name="T9" fmla="*/ 68 h 136"/>
              <a:gd name="T10" fmla="*/ 121 w 135"/>
              <a:gd name="T11" fmla="*/ 68 h 136"/>
              <a:gd name="T12" fmla="*/ 67 w 135"/>
              <a:gd name="T13" fmla="*/ 121 h 136"/>
              <a:gd name="T14" fmla="*/ 14 w 135"/>
              <a:gd name="T15" fmla="*/ 68 h 136"/>
              <a:gd name="T16" fmla="*/ 67 w 135"/>
              <a:gd name="T17" fmla="*/ 15 h 136"/>
              <a:gd name="T18" fmla="*/ 121 w 135"/>
              <a:gd name="T19" fmla="*/ 68 h 136"/>
              <a:gd name="T20" fmla="*/ 39 w 135"/>
              <a:gd name="T21" fmla="*/ 55 h 136"/>
              <a:gd name="T22" fmla="*/ 39 w 135"/>
              <a:gd name="T23" fmla="*/ 82 h 136"/>
              <a:gd name="T24" fmla="*/ 69 w 135"/>
              <a:gd name="T25" fmla="*/ 82 h 136"/>
              <a:gd name="T26" fmla="*/ 69 w 135"/>
              <a:gd name="T27" fmla="*/ 98 h 136"/>
              <a:gd name="T28" fmla="*/ 97 w 135"/>
              <a:gd name="T29" fmla="*/ 68 h 136"/>
              <a:gd name="T30" fmla="*/ 69 w 135"/>
              <a:gd name="T31" fmla="*/ 38 h 136"/>
              <a:gd name="T32" fmla="*/ 69 w 135"/>
              <a:gd name="T33" fmla="*/ 55 h 136"/>
              <a:gd name="T34" fmla="*/ 39 w 135"/>
              <a:gd name="T35" fmla="*/ 5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" h="136">
                <a:moveTo>
                  <a:pt x="0" y="68"/>
                </a:moveTo>
                <a:cubicBezTo>
                  <a:pt x="0" y="106"/>
                  <a:pt x="30" y="136"/>
                  <a:pt x="67" y="136"/>
                </a:cubicBezTo>
                <a:cubicBezTo>
                  <a:pt x="105" y="136"/>
                  <a:pt x="135" y="106"/>
                  <a:pt x="135" y="68"/>
                </a:cubicBezTo>
                <a:cubicBezTo>
                  <a:pt x="135" y="31"/>
                  <a:pt x="105" y="0"/>
                  <a:pt x="67" y="0"/>
                </a:cubicBezTo>
                <a:cubicBezTo>
                  <a:pt x="30" y="0"/>
                  <a:pt x="0" y="31"/>
                  <a:pt x="0" y="68"/>
                </a:cubicBezTo>
                <a:close/>
                <a:moveTo>
                  <a:pt x="121" y="68"/>
                </a:moveTo>
                <a:cubicBezTo>
                  <a:pt x="121" y="98"/>
                  <a:pt x="97" y="121"/>
                  <a:pt x="67" y="121"/>
                </a:cubicBezTo>
                <a:cubicBezTo>
                  <a:pt x="38" y="121"/>
                  <a:pt x="14" y="98"/>
                  <a:pt x="14" y="68"/>
                </a:cubicBezTo>
                <a:cubicBezTo>
                  <a:pt x="14" y="39"/>
                  <a:pt x="38" y="15"/>
                  <a:pt x="67" y="15"/>
                </a:cubicBezTo>
                <a:cubicBezTo>
                  <a:pt x="97" y="15"/>
                  <a:pt x="121" y="39"/>
                  <a:pt x="121" y="68"/>
                </a:cubicBezTo>
                <a:close/>
                <a:moveTo>
                  <a:pt x="39" y="55"/>
                </a:moveTo>
                <a:cubicBezTo>
                  <a:pt x="39" y="82"/>
                  <a:pt x="39" y="82"/>
                  <a:pt x="39" y="82"/>
                </a:cubicBezTo>
                <a:cubicBezTo>
                  <a:pt x="69" y="82"/>
                  <a:pt x="69" y="82"/>
                  <a:pt x="69" y="82"/>
                </a:cubicBezTo>
                <a:cubicBezTo>
                  <a:pt x="69" y="98"/>
                  <a:pt x="69" y="98"/>
                  <a:pt x="69" y="98"/>
                </a:cubicBezTo>
                <a:cubicBezTo>
                  <a:pt x="97" y="68"/>
                  <a:pt x="97" y="68"/>
                  <a:pt x="97" y="6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55"/>
                  <a:pt x="69" y="55"/>
                  <a:pt x="69" y="55"/>
                </a:cubicBezTo>
                <a:lnTo>
                  <a:pt x="39" y="5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135"/>
          <p:cNvSpPr>
            <a:spLocks noChangeAspect="1" noEditPoints="1"/>
          </p:cNvSpPr>
          <p:nvPr/>
        </p:nvSpPr>
        <p:spPr bwMode="auto">
          <a:xfrm>
            <a:off x="6352290" y="4158970"/>
            <a:ext cx="342429" cy="342429"/>
          </a:xfrm>
          <a:custGeom>
            <a:avLst/>
            <a:gdLst>
              <a:gd name="T0" fmla="*/ 49 w 283"/>
              <a:gd name="T1" fmla="*/ 207 h 283"/>
              <a:gd name="T2" fmla="*/ 0 w 283"/>
              <a:gd name="T3" fmla="*/ 252 h 283"/>
              <a:gd name="T4" fmla="*/ 30 w 283"/>
              <a:gd name="T5" fmla="*/ 283 h 283"/>
              <a:gd name="T6" fmla="*/ 77 w 283"/>
              <a:gd name="T7" fmla="*/ 234 h 283"/>
              <a:gd name="T8" fmla="*/ 109 w 283"/>
              <a:gd name="T9" fmla="*/ 266 h 283"/>
              <a:gd name="T10" fmla="*/ 109 w 283"/>
              <a:gd name="T11" fmla="*/ 175 h 283"/>
              <a:gd name="T12" fmla="*/ 15 w 283"/>
              <a:gd name="T13" fmla="*/ 175 h 283"/>
              <a:gd name="T14" fmla="*/ 49 w 283"/>
              <a:gd name="T15" fmla="*/ 207 h 283"/>
              <a:gd name="T16" fmla="*/ 283 w 283"/>
              <a:gd name="T17" fmla="*/ 32 h 283"/>
              <a:gd name="T18" fmla="*/ 251 w 283"/>
              <a:gd name="T19" fmla="*/ 0 h 283"/>
              <a:gd name="T20" fmla="*/ 204 w 283"/>
              <a:gd name="T21" fmla="*/ 49 h 283"/>
              <a:gd name="T22" fmla="*/ 175 w 283"/>
              <a:gd name="T23" fmla="*/ 15 h 283"/>
              <a:gd name="T24" fmla="*/ 175 w 283"/>
              <a:gd name="T25" fmla="*/ 109 h 283"/>
              <a:gd name="T26" fmla="*/ 266 w 283"/>
              <a:gd name="T27" fmla="*/ 109 h 283"/>
              <a:gd name="T28" fmla="*/ 234 w 283"/>
              <a:gd name="T29" fmla="*/ 77 h 283"/>
              <a:gd name="T30" fmla="*/ 283 w 283"/>
              <a:gd name="T31" fmla="*/ 3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" h="283">
                <a:moveTo>
                  <a:pt x="49" y="207"/>
                </a:moveTo>
                <a:lnTo>
                  <a:pt x="0" y="252"/>
                </a:lnTo>
                <a:lnTo>
                  <a:pt x="30" y="283"/>
                </a:lnTo>
                <a:lnTo>
                  <a:pt x="77" y="234"/>
                </a:lnTo>
                <a:lnTo>
                  <a:pt x="109" y="266"/>
                </a:lnTo>
                <a:lnTo>
                  <a:pt x="109" y="175"/>
                </a:lnTo>
                <a:lnTo>
                  <a:pt x="15" y="175"/>
                </a:lnTo>
                <a:lnTo>
                  <a:pt x="49" y="207"/>
                </a:lnTo>
                <a:close/>
                <a:moveTo>
                  <a:pt x="283" y="32"/>
                </a:moveTo>
                <a:lnTo>
                  <a:pt x="251" y="0"/>
                </a:lnTo>
                <a:lnTo>
                  <a:pt x="204" y="49"/>
                </a:lnTo>
                <a:lnTo>
                  <a:pt x="175" y="15"/>
                </a:lnTo>
                <a:lnTo>
                  <a:pt x="175" y="109"/>
                </a:lnTo>
                <a:lnTo>
                  <a:pt x="266" y="109"/>
                </a:lnTo>
                <a:lnTo>
                  <a:pt x="234" y="77"/>
                </a:lnTo>
                <a:lnTo>
                  <a:pt x="283" y="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110"/>
          <p:cNvSpPr>
            <a:spLocks noChangeAspect="1"/>
          </p:cNvSpPr>
          <p:nvPr/>
        </p:nvSpPr>
        <p:spPr bwMode="auto">
          <a:xfrm>
            <a:off x="2894833" y="4802312"/>
            <a:ext cx="313142" cy="302616"/>
          </a:xfrm>
          <a:custGeom>
            <a:avLst/>
            <a:gdLst>
              <a:gd name="T0" fmla="*/ 238 w 238"/>
              <a:gd name="T1" fmla="*/ 111 h 230"/>
              <a:gd name="T2" fmla="*/ 179 w 238"/>
              <a:gd name="T3" fmla="*/ 111 h 230"/>
              <a:gd name="T4" fmla="*/ 179 w 238"/>
              <a:gd name="T5" fmla="*/ 0 h 230"/>
              <a:gd name="T6" fmla="*/ 60 w 238"/>
              <a:gd name="T7" fmla="*/ 0 h 230"/>
              <a:gd name="T8" fmla="*/ 60 w 238"/>
              <a:gd name="T9" fmla="*/ 111 h 230"/>
              <a:gd name="T10" fmla="*/ 0 w 238"/>
              <a:gd name="T11" fmla="*/ 111 h 230"/>
              <a:gd name="T12" fmla="*/ 119 w 238"/>
              <a:gd name="T13" fmla="*/ 230 h 230"/>
              <a:gd name="T14" fmla="*/ 238 w 238"/>
              <a:gd name="T15" fmla="*/ 111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230">
                <a:moveTo>
                  <a:pt x="238" y="111"/>
                </a:moveTo>
                <a:lnTo>
                  <a:pt x="179" y="111"/>
                </a:lnTo>
                <a:lnTo>
                  <a:pt x="179" y="0"/>
                </a:lnTo>
                <a:lnTo>
                  <a:pt x="60" y="0"/>
                </a:lnTo>
                <a:lnTo>
                  <a:pt x="60" y="111"/>
                </a:lnTo>
                <a:lnTo>
                  <a:pt x="0" y="111"/>
                </a:lnTo>
                <a:lnTo>
                  <a:pt x="119" y="230"/>
                </a:lnTo>
                <a:lnTo>
                  <a:pt x="238" y="11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111"/>
          <p:cNvSpPr>
            <a:spLocks noChangeAspect="1"/>
          </p:cNvSpPr>
          <p:nvPr/>
        </p:nvSpPr>
        <p:spPr bwMode="auto">
          <a:xfrm>
            <a:off x="2398769" y="4791786"/>
            <a:ext cx="298669" cy="313142"/>
          </a:xfrm>
          <a:custGeom>
            <a:avLst/>
            <a:gdLst>
              <a:gd name="T0" fmla="*/ 108 w 227"/>
              <a:gd name="T1" fmla="*/ 0 h 238"/>
              <a:gd name="T2" fmla="*/ 108 w 227"/>
              <a:gd name="T3" fmla="*/ 59 h 238"/>
              <a:gd name="T4" fmla="*/ 0 w 227"/>
              <a:gd name="T5" fmla="*/ 59 h 238"/>
              <a:gd name="T6" fmla="*/ 0 w 227"/>
              <a:gd name="T7" fmla="*/ 179 h 238"/>
              <a:gd name="T8" fmla="*/ 108 w 227"/>
              <a:gd name="T9" fmla="*/ 179 h 238"/>
              <a:gd name="T10" fmla="*/ 108 w 227"/>
              <a:gd name="T11" fmla="*/ 238 h 238"/>
              <a:gd name="T12" fmla="*/ 227 w 227"/>
              <a:gd name="T13" fmla="*/ 119 h 238"/>
              <a:gd name="T14" fmla="*/ 108 w 227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238">
                <a:moveTo>
                  <a:pt x="108" y="0"/>
                </a:moveTo>
                <a:lnTo>
                  <a:pt x="108" y="59"/>
                </a:lnTo>
                <a:lnTo>
                  <a:pt x="0" y="59"/>
                </a:lnTo>
                <a:lnTo>
                  <a:pt x="0" y="179"/>
                </a:lnTo>
                <a:lnTo>
                  <a:pt x="108" y="179"/>
                </a:lnTo>
                <a:lnTo>
                  <a:pt x="108" y="238"/>
                </a:lnTo>
                <a:lnTo>
                  <a:pt x="227" y="119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112"/>
          <p:cNvSpPr>
            <a:spLocks noChangeAspect="1"/>
          </p:cNvSpPr>
          <p:nvPr/>
        </p:nvSpPr>
        <p:spPr bwMode="auto">
          <a:xfrm>
            <a:off x="3405371" y="4791786"/>
            <a:ext cx="302616" cy="313142"/>
          </a:xfrm>
          <a:custGeom>
            <a:avLst/>
            <a:gdLst>
              <a:gd name="T0" fmla="*/ 119 w 230"/>
              <a:gd name="T1" fmla="*/ 0 h 238"/>
              <a:gd name="T2" fmla="*/ 119 w 230"/>
              <a:gd name="T3" fmla="*/ 59 h 238"/>
              <a:gd name="T4" fmla="*/ 230 w 230"/>
              <a:gd name="T5" fmla="*/ 59 h 238"/>
              <a:gd name="T6" fmla="*/ 230 w 230"/>
              <a:gd name="T7" fmla="*/ 179 h 238"/>
              <a:gd name="T8" fmla="*/ 119 w 230"/>
              <a:gd name="T9" fmla="*/ 179 h 238"/>
              <a:gd name="T10" fmla="*/ 119 w 230"/>
              <a:gd name="T11" fmla="*/ 238 h 238"/>
              <a:gd name="T12" fmla="*/ 0 w 230"/>
              <a:gd name="T13" fmla="*/ 119 h 238"/>
              <a:gd name="T14" fmla="*/ 119 w 230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" h="238">
                <a:moveTo>
                  <a:pt x="119" y="0"/>
                </a:moveTo>
                <a:lnTo>
                  <a:pt x="119" y="59"/>
                </a:lnTo>
                <a:lnTo>
                  <a:pt x="230" y="59"/>
                </a:lnTo>
                <a:lnTo>
                  <a:pt x="230" y="179"/>
                </a:lnTo>
                <a:lnTo>
                  <a:pt x="119" y="179"/>
                </a:lnTo>
                <a:lnTo>
                  <a:pt x="119" y="238"/>
                </a:lnTo>
                <a:lnTo>
                  <a:pt x="0" y="119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113"/>
          <p:cNvSpPr>
            <a:spLocks noChangeAspect="1"/>
          </p:cNvSpPr>
          <p:nvPr/>
        </p:nvSpPr>
        <p:spPr bwMode="auto">
          <a:xfrm>
            <a:off x="1889124" y="4803176"/>
            <a:ext cx="312248" cy="301752"/>
          </a:xfrm>
          <a:custGeom>
            <a:avLst/>
            <a:gdLst>
              <a:gd name="T0" fmla="*/ 238 w 238"/>
              <a:gd name="T1" fmla="*/ 119 h 230"/>
              <a:gd name="T2" fmla="*/ 178 w 238"/>
              <a:gd name="T3" fmla="*/ 119 h 230"/>
              <a:gd name="T4" fmla="*/ 178 w 238"/>
              <a:gd name="T5" fmla="*/ 230 h 230"/>
              <a:gd name="T6" fmla="*/ 59 w 238"/>
              <a:gd name="T7" fmla="*/ 230 h 230"/>
              <a:gd name="T8" fmla="*/ 59 w 238"/>
              <a:gd name="T9" fmla="*/ 119 h 230"/>
              <a:gd name="T10" fmla="*/ 0 w 238"/>
              <a:gd name="T11" fmla="*/ 119 h 230"/>
              <a:gd name="T12" fmla="*/ 119 w 238"/>
              <a:gd name="T13" fmla="*/ 0 h 230"/>
              <a:gd name="T14" fmla="*/ 238 w 238"/>
              <a:gd name="T15" fmla="*/ 11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8" h="230">
                <a:moveTo>
                  <a:pt x="238" y="119"/>
                </a:moveTo>
                <a:lnTo>
                  <a:pt x="178" y="119"/>
                </a:lnTo>
                <a:lnTo>
                  <a:pt x="178" y="230"/>
                </a:lnTo>
                <a:lnTo>
                  <a:pt x="59" y="230"/>
                </a:lnTo>
                <a:lnTo>
                  <a:pt x="59" y="119"/>
                </a:lnTo>
                <a:lnTo>
                  <a:pt x="0" y="119"/>
                </a:lnTo>
                <a:lnTo>
                  <a:pt x="119" y="0"/>
                </a:lnTo>
                <a:lnTo>
                  <a:pt x="238" y="119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149"/>
          <p:cNvSpPr>
            <a:spLocks noChangeAspect="1"/>
          </p:cNvSpPr>
          <p:nvPr/>
        </p:nvSpPr>
        <p:spPr bwMode="auto">
          <a:xfrm>
            <a:off x="7514810" y="4800668"/>
            <a:ext cx="346552" cy="304261"/>
          </a:xfrm>
          <a:custGeom>
            <a:avLst/>
            <a:gdLst>
              <a:gd name="T0" fmla="*/ 78 w 138"/>
              <a:gd name="T1" fmla="*/ 0 h 121"/>
              <a:gd name="T2" fmla="*/ 18 w 138"/>
              <a:gd name="T3" fmla="*/ 59 h 121"/>
              <a:gd name="T4" fmla="*/ 0 w 138"/>
              <a:gd name="T5" fmla="*/ 59 h 121"/>
              <a:gd name="T6" fmla="*/ 27 w 138"/>
              <a:gd name="T7" fmla="*/ 89 h 121"/>
              <a:gd name="T8" fmla="*/ 54 w 138"/>
              <a:gd name="T9" fmla="*/ 59 h 121"/>
              <a:gd name="T10" fmla="*/ 33 w 138"/>
              <a:gd name="T11" fmla="*/ 59 h 121"/>
              <a:gd name="T12" fmla="*/ 78 w 138"/>
              <a:gd name="T13" fmla="*/ 15 h 121"/>
              <a:gd name="T14" fmla="*/ 123 w 138"/>
              <a:gd name="T15" fmla="*/ 61 h 121"/>
              <a:gd name="T16" fmla="*/ 78 w 138"/>
              <a:gd name="T17" fmla="*/ 106 h 121"/>
              <a:gd name="T18" fmla="*/ 51 w 138"/>
              <a:gd name="T19" fmla="*/ 97 h 121"/>
              <a:gd name="T20" fmla="*/ 41 w 138"/>
              <a:gd name="T21" fmla="*/ 108 h 121"/>
              <a:gd name="T22" fmla="*/ 78 w 138"/>
              <a:gd name="T23" fmla="*/ 121 h 121"/>
              <a:gd name="T24" fmla="*/ 138 w 138"/>
              <a:gd name="T25" fmla="*/ 61 h 121"/>
              <a:gd name="T26" fmla="*/ 78 w 138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21">
                <a:moveTo>
                  <a:pt x="78" y="0"/>
                </a:moveTo>
                <a:cubicBezTo>
                  <a:pt x="45" y="0"/>
                  <a:pt x="19" y="26"/>
                  <a:pt x="18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27" y="89"/>
                  <a:pt x="27" y="89"/>
                  <a:pt x="27" y="89"/>
                </a:cubicBezTo>
                <a:cubicBezTo>
                  <a:pt x="54" y="59"/>
                  <a:pt x="54" y="59"/>
                  <a:pt x="5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35"/>
                  <a:pt x="54" y="15"/>
                  <a:pt x="78" y="15"/>
                </a:cubicBezTo>
                <a:cubicBezTo>
                  <a:pt x="103" y="15"/>
                  <a:pt x="123" y="36"/>
                  <a:pt x="123" y="61"/>
                </a:cubicBezTo>
                <a:cubicBezTo>
                  <a:pt x="123" y="86"/>
                  <a:pt x="103" y="106"/>
                  <a:pt x="78" y="106"/>
                </a:cubicBezTo>
                <a:cubicBezTo>
                  <a:pt x="68" y="106"/>
                  <a:pt x="59" y="103"/>
                  <a:pt x="51" y="97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51" y="116"/>
                  <a:pt x="64" y="121"/>
                  <a:pt x="78" y="121"/>
                </a:cubicBezTo>
                <a:cubicBezTo>
                  <a:pt x="111" y="121"/>
                  <a:pt x="138" y="94"/>
                  <a:pt x="138" y="61"/>
                </a:cubicBezTo>
                <a:cubicBezTo>
                  <a:pt x="138" y="27"/>
                  <a:pt x="111" y="0"/>
                  <a:pt x="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150"/>
          <p:cNvSpPr>
            <a:spLocks noChangeAspect="1"/>
          </p:cNvSpPr>
          <p:nvPr/>
        </p:nvSpPr>
        <p:spPr bwMode="auto">
          <a:xfrm>
            <a:off x="6970862" y="4800668"/>
            <a:ext cx="346552" cy="304261"/>
          </a:xfrm>
          <a:custGeom>
            <a:avLst/>
            <a:gdLst>
              <a:gd name="T0" fmla="*/ 60 w 138"/>
              <a:gd name="T1" fmla="*/ 0 h 121"/>
              <a:gd name="T2" fmla="*/ 120 w 138"/>
              <a:gd name="T3" fmla="*/ 59 h 121"/>
              <a:gd name="T4" fmla="*/ 138 w 138"/>
              <a:gd name="T5" fmla="*/ 59 h 121"/>
              <a:gd name="T6" fmla="*/ 111 w 138"/>
              <a:gd name="T7" fmla="*/ 89 h 121"/>
              <a:gd name="T8" fmla="*/ 84 w 138"/>
              <a:gd name="T9" fmla="*/ 59 h 121"/>
              <a:gd name="T10" fmla="*/ 105 w 138"/>
              <a:gd name="T11" fmla="*/ 59 h 121"/>
              <a:gd name="T12" fmla="*/ 60 w 138"/>
              <a:gd name="T13" fmla="*/ 15 h 121"/>
              <a:gd name="T14" fmla="*/ 15 w 138"/>
              <a:gd name="T15" fmla="*/ 61 h 121"/>
              <a:gd name="T16" fmla="*/ 60 w 138"/>
              <a:gd name="T17" fmla="*/ 106 h 121"/>
              <a:gd name="T18" fmla="*/ 87 w 138"/>
              <a:gd name="T19" fmla="*/ 97 h 121"/>
              <a:gd name="T20" fmla="*/ 97 w 138"/>
              <a:gd name="T21" fmla="*/ 108 h 121"/>
              <a:gd name="T22" fmla="*/ 60 w 138"/>
              <a:gd name="T23" fmla="*/ 121 h 121"/>
              <a:gd name="T24" fmla="*/ 0 w 138"/>
              <a:gd name="T25" fmla="*/ 61 h 121"/>
              <a:gd name="T26" fmla="*/ 60 w 138"/>
              <a:gd name="T2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" h="121">
                <a:moveTo>
                  <a:pt x="60" y="0"/>
                </a:moveTo>
                <a:cubicBezTo>
                  <a:pt x="93" y="0"/>
                  <a:pt x="119" y="26"/>
                  <a:pt x="120" y="59"/>
                </a:cubicBezTo>
                <a:cubicBezTo>
                  <a:pt x="138" y="59"/>
                  <a:pt x="138" y="59"/>
                  <a:pt x="138" y="59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84" y="59"/>
                  <a:pt x="84" y="59"/>
                  <a:pt x="84" y="59"/>
                </a:cubicBezTo>
                <a:cubicBezTo>
                  <a:pt x="105" y="59"/>
                  <a:pt x="105" y="59"/>
                  <a:pt x="105" y="59"/>
                </a:cubicBezTo>
                <a:cubicBezTo>
                  <a:pt x="104" y="35"/>
                  <a:pt x="85" y="15"/>
                  <a:pt x="60" y="15"/>
                </a:cubicBezTo>
                <a:cubicBezTo>
                  <a:pt x="35" y="15"/>
                  <a:pt x="15" y="36"/>
                  <a:pt x="15" y="61"/>
                </a:cubicBezTo>
                <a:cubicBezTo>
                  <a:pt x="15" y="86"/>
                  <a:pt x="35" y="106"/>
                  <a:pt x="60" y="106"/>
                </a:cubicBezTo>
                <a:cubicBezTo>
                  <a:pt x="70" y="106"/>
                  <a:pt x="79" y="103"/>
                  <a:pt x="87" y="97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87" y="116"/>
                  <a:pt x="74" y="121"/>
                  <a:pt x="60" y="121"/>
                </a:cubicBezTo>
                <a:cubicBezTo>
                  <a:pt x="27" y="121"/>
                  <a:pt x="0" y="94"/>
                  <a:pt x="0" y="61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152"/>
          <p:cNvSpPr>
            <a:spLocks noChangeAspect="1" noEditPoints="1"/>
          </p:cNvSpPr>
          <p:nvPr/>
        </p:nvSpPr>
        <p:spPr bwMode="auto">
          <a:xfrm>
            <a:off x="5895890" y="4800668"/>
            <a:ext cx="348901" cy="304261"/>
          </a:xfrm>
          <a:custGeom>
            <a:avLst/>
            <a:gdLst>
              <a:gd name="T0" fmla="*/ 78 w 139"/>
              <a:gd name="T1" fmla="*/ 0 h 121"/>
              <a:gd name="T2" fmla="*/ 18 w 139"/>
              <a:gd name="T3" fmla="*/ 59 h 121"/>
              <a:gd name="T4" fmla="*/ 0 w 139"/>
              <a:gd name="T5" fmla="*/ 59 h 121"/>
              <a:gd name="T6" fmla="*/ 27 w 139"/>
              <a:gd name="T7" fmla="*/ 89 h 121"/>
              <a:gd name="T8" fmla="*/ 54 w 139"/>
              <a:gd name="T9" fmla="*/ 59 h 121"/>
              <a:gd name="T10" fmla="*/ 33 w 139"/>
              <a:gd name="T11" fmla="*/ 59 h 121"/>
              <a:gd name="T12" fmla="*/ 78 w 139"/>
              <a:gd name="T13" fmla="*/ 15 h 121"/>
              <a:gd name="T14" fmla="*/ 124 w 139"/>
              <a:gd name="T15" fmla="*/ 61 h 121"/>
              <a:gd name="T16" fmla="*/ 78 w 139"/>
              <a:gd name="T17" fmla="*/ 106 h 121"/>
              <a:gd name="T18" fmla="*/ 52 w 139"/>
              <a:gd name="T19" fmla="*/ 97 h 121"/>
              <a:gd name="T20" fmla="*/ 41 w 139"/>
              <a:gd name="T21" fmla="*/ 108 h 121"/>
              <a:gd name="T22" fmla="*/ 78 w 139"/>
              <a:gd name="T23" fmla="*/ 121 h 121"/>
              <a:gd name="T24" fmla="*/ 139 w 139"/>
              <a:gd name="T25" fmla="*/ 61 h 121"/>
              <a:gd name="T26" fmla="*/ 78 w 139"/>
              <a:gd name="T27" fmla="*/ 0 h 121"/>
              <a:gd name="T28" fmla="*/ 73 w 139"/>
              <a:gd name="T29" fmla="*/ 28 h 121"/>
              <a:gd name="T30" fmla="*/ 73 w 139"/>
              <a:gd name="T31" fmla="*/ 63 h 121"/>
              <a:gd name="T32" fmla="*/ 95 w 139"/>
              <a:gd name="T33" fmla="*/ 85 h 121"/>
              <a:gd name="T34" fmla="*/ 103 w 139"/>
              <a:gd name="T35" fmla="*/ 78 h 121"/>
              <a:gd name="T36" fmla="*/ 83 w 139"/>
              <a:gd name="T37" fmla="*/ 58 h 121"/>
              <a:gd name="T38" fmla="*/ 83 w 139"/>
              <a:gd name="T39" fmla="*/ 28 h 121"/>
              <a:gd name="T40" fmla="*/ 73 w 139"/>
              <a:gd name="T41" fmla="*/ 2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9" h="121">
                <a:moveTo>
                  <a:pt x="78" y="0"/>
                </a:moveTo>
                <a:cubicBezTo>
                  <a:pt x="46" y="0"/>
                  <a:pt x="19" y="26"/>
                  <a:pt x="18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27" y="89"/>
                  <a:pt x="27" y="89"/>
                  <a:pt x="27" y="89"/>
                </a:cubicBezTo>
                <a:cubicBezTo>
                  <a:pt x="54" y="59"/>
                  <a:pt x="54" y="59"/>
                  <a:pt x="54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35"/>
                  <a:pt x="54" y="15"/>
                  <a:pt x="78" y="15"/>
                </a:cubicBezTo>
                <a:cubicBezTo>
                  <a:pt x="103" y="15"/>
                  <a:pt x="124" y="36"/>
                  <a:pt x="124" y="61"/>
                </a:cubicBezTo>
                <a:cubicBezTo>
                  <a:pt x="124" y="86"/>
                  <a:pt x="103" y="106"/>
                  <a:pt x="78" y="106"/>
                </a:cubicBezTo>
                <a:cubicBezTo>
                  <a:pt x="68" y="106"/>
                  <a:pt x="59" y="103"/>
                  <a:pt x="52" y="97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52" y="116"/>
                  <a:pt x="64" y="121"/>
                  <a:pt x="78" y="121"/>
                </a:cubicBezTo>
                <a:cubicBezTo>
                  <a:pt x="112" y="121"/>
                  <a:pt x="139" y="94"/>
                  <a:pt x="139" y="61"/>
                </a:cubicBezTo>
                <a:cubicBezTo>
                  <a:pt x="139" y="27"/>
                  <a:pt x="112" y="0"/>
                  <a:pt x="78" y="0"/>
                </a:cubicBezTo>
                <a:close/>
                <a:moveTo>
                  <a:pt x="73" y="28"/>
                </a:moveTo>
                <a:cubicBezTo>
                  <a:pt x="73" y="63"/>
                  <a:pt x="73" y="63"/>
                  <a:pt x="73" y="63"/>
                </a:cubicBezTo>
                <a:cubicBezTo>
                  <a:pt x="95" y="85"/>
                  <a:pt x="95" y="85"/>
                  <a:pt x="95" y="85"/>
                </a:cubicBezTo>
                <a:cubicBezTo>
                  <a:pt x="103" y="78"/>
                  <a:pt x="103" y="78"/>
                  <a:pt x="103" y="78"/>
                </a:cubicBezTo>
                <a:cubicBezTo>
                  <a:pt x="83" y="58"/>
                  <a:pt x="83" y="58"/>
                  <a:pt x="83" y="58"/>
                </a:cubicBezTo>
                <a:cubicBezTo>
                  <a:pt x="83" y="28"/>
                  <a:pt x="83" y="28"/>
                  <a:pt x="83" y="28"/>
                </a:cubicBezTo>
                <a:lnTo>
                  <a:pt x="73" y="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158"/>
          <p:cNvSpPr>
            <a:spLocks noChangeAspect="1" noEditPoints="1"/>
          </p:cNvSpPr>
          <p:nvPr/>
        </p:nvSpPr>
        <p:spPr bwMode="auto">
          <a:xfrm>
            <a:off x="6442186" y="4800668"/>
            <a:ext cx="331280" cy="304261"/>
          </a:xfrm>
          <a:custGeom>
            <a:avLst/>
            <a:gdLst>
              <a:gd name="T0" fmla="*/ 33 w 132"/>
              <a:gd name="T1" fmla="*/ 92 h 121"/>
              <a:gd name="T2" fmla="*/ 34 w 132"/>
              <a:gd name="T3" fmla="*/ 28 h 121"/>
              <a:gd name="T4" fmla="*/ 59 w 132"/>
              <a:gd name="T5" fmla="*/ 15 h 121"/>
              <a:gd name="T6" fmla="*/ 59 w 132"/>
              <a:gd name="T7" fmla="*/ 0 h 121"/>
              <a:gd name="T8" fmla="*/ 23 w 132"/>
              <a:gd name="T9" fmla="*/ 17 h 121"/>
              <a:gd name="T10" fmla="*/ 22 w 132"/>
              <a:gd name="T11" fmla="*/ 103 h 121"/>
              <a:gd name="T12" fmla="*/ 9 w 132"/>
              <a:gd name="T13" fmla="*/ 115 h 121"/>
              <a:gd name="T14" fmla="*/ 50 w 132"/>
              <a:gd name="T15" fmla="*/ 118 h 121"/>
              <a:gd name="T16" fmla="*/ 50 w 132"/>
              <a:gd name="T17" fmla="*/ 75 h 121"/>
              <a:gd name="T18" fmla="*/ 33 w 132"/>
              <a:gd name="T19" fmla="*/ 92 h 121"/>
              <a:gd name="T20" fmla="*/ 82 w 132"/>
              <a:gd name="T21" fmla="*/ 4 h 121"/>
              <a:gd name="T22" fmla="*/ 82 w 132"/>
              <a:gd name="T23" fmla="*/ 47 h 121"/>
              <a:gd name="T24" fmla="*/ 99 w 132"/>
              <a:gd name="T25" fmla="*/ 29 h 121"/>
              <a:gd name="T26" fmla="*/ 98 w 132"/>
              <a:gd name="T27" fmla="*/ 93 h 121"/>
              <a:gd name="T28" fmla="*/ 73 w 132"/>
              <a:gd name="T29" fmla="*/ 106 h 121"/>
              <a:gd name="T30" fmla="*/ 73 w 132"/>
              <a:gd name="T31" fmla="*/ 121 h 121"/>
              <a:gd name="T32" fmla="*/ 109 w 132"/>
              <a:gd name="T33" fmla="*/ 104 h 121"/>
              <a:gd name="T34" fmla="*/ 110 w 132"/>
              <a:gd name="T35" fmla="*/ 19 h 121"/>
              <a:gd name="T36" fmla="*/ 123 w 132"/>
              <a:gd name="T37" fmla="*/ 6 h 121"/>
              <a:gd name="T38" fmla="*/ 82 w 132"/>
              <a:gd name="T39" fmla="*/ 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2" h="121">
                <a:moveTo>
                  <a:pt x="33" y="92"/>
                </a:moveTo>
                <a:cubicBezTo>
                  <a:pt x="16" y="74"/>
                  <a:pt x="17" y="46"/>
                  <a:pt x="34" y="28"/>
                </a:cubicBezTo>
                <a:cubicBezTo>
                  <a:pt x="41" y="21"/>
                  <a:pt x="50" y="17"/>
                  <a:pt x="59" y="15"/>
                </a:cubicBezTo>
                <a:cubicBezTo>
                  <a:pt x="59" y="0"/>
                  <a:pt x="59" y="0"/>
                  <a:pt x="59" y="0"/>
                </a:cubicBezTo>
                <a:cubicBezTo>
                  <a:pt x="46" y="2"/>
                  <a:pt x="33" y="7"/>
                  <a:pt x="23" y="17"/>
                </a:cubicBezTo>
                <a:cubicBezTo>
                  <a:pt x="0" y="41"/>
                  <a:pt x="0" y="79"/>
                  <a:pt x="22" y="103"/>
                </a:cubicBezTo>
                <a:cubicBezTo>
                  <a:pt x="9" y="115"/>
                  <a:pt x="9" y="115"/>
                  <a:pt x="9" y="115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50" y="75"/>
                  <a:pt x="50" y="75"/>
                  <a:pt x="50" y="75"/>
                </a:cubicBezTo>
                <a:lnTo>
                  <a:pt x="33" y="92"/>
                </a:lnTo>
                <a:close/>
                <a:moveTo>
                  <a:pt x="82" y="4"/>
                </a:moveTo>
                <a:cubicBezTo>
                  <a:pt x="82" y="47"/>
                  <a:pt x="82" y="47"/>
                  <a:pt x="82" y="47"/>
                </a:cubicBezTo>
                <a:cubicBezTo>
                  <a:pt x="99" y="29"/>
                  <a:pt x="99" y="29"/>
                  <a:pt x="99" y="29"/>
                </a:cubicBezTo>
                <a:cubicBezTo>
                  <a:pt x="116" y="47"/>
                  <a:pt x="115" y="76"/>
                  <a:pt x="98" y="93"/>
                </a:cubicBezTo>
                <a:cubicBezTo>
                  <a:pt x="91" y="100"/>
                  <a:pt x="82" y="104"/>
                  <a:pt x="73" y="106"/>
                </a:cubicBezTo>
                <a:cubicBezTo>
                  <a:pt x="73" y="121"/>
                  <a:pt x="73" y="121"/>
                  <a:pt x="73" y="121"/>
                </a:cubicBezTo>
                <a:cubicBezTo>
                  <a:pt x="86" y="120"/>
                  <a:pt x="99" y="114"/>
                  <a:pt x="109" y="104"/>
                </a:cubicBezTo>
                <a:cubicBezTo>
                  <a:pt x="132" y="80"/>
                  <a:pt x="132" y="43"/>
                  <a:pt x="110" y="19"/>
                </a:cubicBezTo>
                <a:cubicBezTo>
                  <a:pt x="123" y="6"/>
                  <a:pt x="123" y="6"/>
                  <a:pt x="123" y="6"/>
                </a:cubicBezTo>
                <a:lnTo>
                  <a:pt x="82" y="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9" name="Group 8"/>
          <p:cNvGrpSpPr>
            <a:grpSpLocks noChangeAspect="1"/>
          </p:cNvGrpSpPr>
          <p:nvPr/>
        </p:nvGrpSpPr>
        <p:grpSpPr bwMode="auto">
          <a:xfrm>
            <a:off x="10074691" y="2968992"/>
            <a:ext cx="228184" cy="301752"/>
            <a:chOff x="1636" y="1078"/>
            <a:chExt cx="183" cy="24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90" name="Freeform 9"/>
            <p:cNvSpPr>
              <a:spLocks/>
            </p:cNvSpPr>
            <p:nvPr/>
          </p:nvSpPr>
          <p:spPr bwMode="auto">
            <a:xfrm>
              <a:off x="1757" y="1078"/>
              <a:ext cx="62" cy="242"/>
            </a:xfrm>
            <a:custGeom>
              <a:avLst/>
              <a:gdLst>
                <a:gd name="T0" fmla="*/ 49 w 98"/>
                <a:gd name="T1" fmla="*/ 0 h 380"/>
                <a:gd name="T2" fmla="*/ 49 w 98"/>
                <a:gd name="T3" fmla="*/ 0 h 380"/>
                <a:gd name="T4" fmla="*/ 0 w 98"/>
                <a:gd name="T5" fmla="*/ 34 h 380"/>
                <a:gd name="T6" fmla="*/ 0 w 98"/>
                <a:gd name="T7" fmla="*/ 344 h 380"/>
                <a:gd name="T8" fmla="*/ 49 w 98"/>
                <a:gd name="T9" fmla="*/ 380 h 380"/>
                <a:gd name="T10" fmla="*/ 98 w 98"/>
                <a:gd name="T11" fmla="*/ 344 h 380"/>
                <a:gd name="T12" fmla="*/ 98 w 98"/>
                <a:gd name="T13" fmla="*/ 34 h 380"/>
                <a:gd name="T14" fmla="*/ 49 w 98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380">
                  <a:moveTo>
                    <a:pt x="49" y="0"/>
                  </a:moveTo>
                  <a:lnTo>
                    <a:pt x="49" y="0"/>
                  </a:lnTo>
                  <a:cubicBezTo>
                    <a:pt x="22" y="0"/>
                    <a:pt x="0" y="7"/>
                    <a:pt x="0" y="34"/>
                  </a:cubicBezTo>
                  <a:lnTo>
                    <a:pt x="0" y="344"/>
                  </a:lnTo>
                  <a:cubicBezTo>
                    <a:pt x="0" y="371"/>
                    <a:pt x="22" y="380"/>
                    <a:pt x="49" y="380"/>
                  </a:cubicBezTo>
                  <a:cubicBezTo>
                    <a:pt x="76" y="380"/>
                    <a:pt x="98" y="371"/>
                    <a:pt x="98" y="344"/>
                  </a:cubicBezTo>
                  <a:lnTo>
                    <a:pt x="98" y="34"/>
                  </a:lnTo>
                  <a:cubicBezTo>
                    <a:pt x="98" y="7"/>
                    <a:pt x="76" y="0"/>
                    <a:pt x="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"/>
            <p:cNvSpPr>
              <a:spLocks/>
            </p:cNvSpPr>
            <p:nvPr/>
          </p:nvSpPr>
          <p:spPr bwMode="auto">
            <a:xfrm>
              <a:off x="1636" y="1078"/>
              <a:ext cx="62" cy="242"/>
            </a:xfrm>
            <a:custGeom>
              <a:avLst/>
              <a:gdLst>
                <a:gd name="T0" fmla="*/ 48 w 97"/>
                <a:gd name="T1" fmla="*/ 0 h 380"/>
                <a:gd name="T2" fmla="*/ 48 w 97"/>
                <a:gd name="T3" fmla="*/ 0 h 380"/>
                <a:gd name="T4" fmla="*/ 0 w 97"/>
                <a:gd name="T5" fmla="*/ 34 h 380"/>
                <a:gd name="T6" fmla="*/ 0 w 97"/>
                <a:gd name="T7" fmla="*/ 344 h 380"/>
                <a:gd name="T8" fmla="*/ 48 w 97"/>
                <a:gd name="T9" fmla="*/ 380 h 380"/>
                <a:gd name="T10" fmla="*/ 97 w 97"/>
                <a:gd name="T11" fmla="*/ 344 h 380"/>
                <a:gd name="T12" fmla="*/ 97 w 97"/>
                <a:gd name="T13" fmla="*/ 34 h 380"/>
                <a:gd name="T14" fmla="*/ 48 w 97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380">
                  <a:moveTo>
                    <a:pt x="48" y="0"/>
                  </a:moveTo>
                  <a:lnTo>
                    <a:pt x="48" y="0"/>
                  </a:lnTo>
                  <a:cubicBezTo>
                    <a:pt x="21" y="0"/>
                    <a:pt x="0" y="7"/>
                    <a:pt x="0" y="34"/>
                  </a:cubicBezTo>
                  <a:lnTo>
                    <a:pt x="0" y="344"/>
                  </a:lnTo>
                  <a:cubicBezTo>
                    <a:pt x="0" y="371"/>
                    <a:pt x="21" y="380"/>
                    <a:pt x="48" y="380"/>
                  </a:cubicBezTo>
                  <a:cubicBezTo>
                    <a:pt x="75" y="380"/>
                    <a:pt x="97" y="371"/>
                    <a:pt x="97" y="344"/>
                  </a:cubicBezTo>
                  <a:lnTo>
                    <a:pt x="97" y="34"/>
                  </a:lnTo>
                  <a:cubicBezTo>
                    <a:pt x="97" y="7"/>
                    <a:pt x="75" y="0"/>
                    <a:pt x="4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2" name="Freeform 41"/>
          <p:cNvSpPr>
            <a:spLocks noChangeAspect="1" noEditPoints="1"/>
          </p:cNvSpPr>
          <p:nvPr/>
        </p:nvSpPr>
        <p:spPr bwMode="auto">
          <a:xfrm>
            <a:off x="7942087" y="4135638"/>
            <a:ext cx="281154" cy="365760"/>
          </a:xfrm>
          <a:custGeom>
            <a:avLst/>
            <a:gdLst>
              <a:gd name="T0" fmla="*/ 282 w 348"/>
              <a:gd name="T1" fmla="*/ 102 h 456"/>
              <a:gd name="T2" fmla="*/ 282 w 348"/>
              <a:gd name="T3" fmla="*/ 102 h 456"/>
              <a:gd name="T4" fmla="*/ 245 w 348"/>
              <a:gd name="T5" fmla="*/ 64 h 456"/>
              <a:gd name="T6" fmla="*/ 282 w 348"/>
              <a:gd name="T7" fmla="*/ 26 h 456"/>
              <a:gd name="T8" fmla="*/ 320 w 348"/>
              <a:gd name="T9" fmla="*/ 64 h 456"/>
              <a:gd name="T10" fmla="*/ 282 w 348"/>
              <a:gd name="T11" fmla="*/ 102 h 456"/>
              <a:gd name="T12" fmla="*/ 65 w 348"/>
              <a:gd name="T13" fmla="*/ 428 h 456"/>
              <a:gd name="T14" fmla="*/ 65 w 348"/>
              <a:gd name="T15" fmla="*/ 428 h 456"/>
              <a:gd name="T16" fmla="*/ 27 w 348"/>
              <a:gd name="T17" fmla="*/ 390 h 456"/>
              <a:gd name="T18" fmla="*/ 65 w 348"/>
              <a:gd name="T19" fmla="*/ 353 h 456"/>
              <a:gd name="T20" fmla="*/ 102 w 348"/>
              <a:gd name="T21" fmla="*/ 390 h 456"/>
              <a:gd name="T22" fmla="*/ 65 w 348"/>
              <a:gd name="T23" fmla="*/ 428 h 456"/>
              <a:gd name="T24" fmla="*/ 27 w 348"/>
              <a:gd name="T25" fmla="*/ 64 h 456"/>
              <a:gd name="T26" fmla="*/ 27 w 348"/>
              <a:gd name="T27" fmla="*/ 64 h 456"/>
              <a:gd name="T28" fmla="*/ 65 w 348"/>
              <a:gd name="T29" fmla="*/ 26 h 456"/>
              <a:gd name="T30" fmla="*/ 102 w 348"/>
              <a:gd name="T31" fmla="*/ 64 h 456"/>
              <a:gd name="T32" fmla="*/ 65 w 348"/>
              <a:gd name="T33" fmla="*/ 102 h 456"/>
              <a:gd name="T34" fmla="*/ 27 w 348"/>
              <a:gd name="T35" fmla="*/ 64 h 456"/>
              <a:gd name="T36" fmla="*/ 348 w 348"/>
              <a:gd name="T37" fmla="*/ 64 h 456"/>
              <a:gd name="T38" fmla="*/ 348 w 348"/>
              <a:gd name="T39" fmla="*/ 64 h 456"/>
              <a:gd name="T40" fmla="*/ 282 w 348"/>
              <a:gd name="T41" fmla="*/ 0 h 456"/>
              <a:gd name="T42" fmla="*/ 217 w 348"/>
              <a:gd name="T43" fmla="*/ 64 h 456"/>
              <a:gd name="T44" fmla="*/ 255 w 348"/>
              <a:gd name="T45" fmla="*/ 123 h 456"/>
              <a:gd name="T46" fmla="*/ 166 w 348"/>
              <a:gd name="T47" fmla="*/ 202 h 456"/>
              <a:gd name="T48" fmla="*/ 91 w 348"/>
              <a:gd name="T49" fmla="*/ 236 h 456"/>
              <a:gd name="T50" fmla="*/ 91 w 348"/>
              <a:gd name="T51" fmla="*/ 124 h 456"/>
              <a:gd name="T52" fmla="*/ 130 w 348"/>
              <a:gd name="T53" fmla="*/ 64 h 456"/>
              <a:gd name="T54" fmla="*/ 65 w 348"/>
              <a:gd name="T55" fmla="*/ 0 h 456"/>
              <a:gd name="T56" fmla="*/ 0 w 348"/>
              <a:gd name="T57" fmla="*/ 64 h 456"/>
              <a:gd name="T58" fmla="*/ 39 w 348"/>
              <a:gd name="T59" fmla="*/ 124 h 456"/>
              <a:gd name="T60" fmla="*/ 39 w 348"/>
              <a:gd name="T61" fmla="*/ 330 h 456"/>
              <a:gd name="T62" fmla="*/ 0 w 348"/>
              <a:gd name="T63" fmla="*/ 390 h 456"/>
              <a:gd name="T64" fmla="*/ 65 w 348"/>
              <a:gd name="T65" fmla="*/ 456 h 456"/>
              <a:gd name="T66" fmla="*/ 130 w 348"/>
              <a:gd name="T67" fmla="*/ 390 h 456"/>
              <a:gd name="T68" fmla="*/ 92 w 348"/>
              <a:gd name="T69" fmla="*/ 331 h 456"/>
              <a:gd name="T70" fmla="*/ 181 w 348"/>
              <a:gd name="T71" fmla="*/ 252 h 456"/>
              <a:gd name="T72" fmla="*/ 307 w 348"/>
              <a:gd name="T73" fmla="*/ 124 h 456"/>
              <a:gd name="T74" fmla="*/ 348 w 348"/>
              <a:gd name="T75" fmla="*/ 64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8" h="456">
                <a:moveTo>
                  <a:pt x="282" y="102"/>
                </a:moveTo>
                <a:lnTo>
                  <a:pt x="282" y="102"/>
                </a:lnTo>
                <a:cubicBezTo>
                  <a:pt x="261" y="102"/>
                  <a:pt x="245" y="85"/>
                  <a:pt x="245" y="64"/>
                </a:cubicBezTo>
                <a:cubicBezTo>
                  <a:pt x="245" y="43"/>
                  <a:pt x="261" y="26"/>
                  <a:pt x="282" y="26"/>
                </a:cubicBezTo>
                <a:cubicBezTo>
                  <a:pt x="303" y="26"/>
                  <a:pt x="320" y="43"/>
                  <a:pt x="320" y="64"/>
                </a:cubicBezTo>
                <a:cubicBezTo>
                  <a:pt x="320" y="85"/>
                  <a:pt x="303" y="102"/>
                  <a:pt x="282" y="102"/>
                </a:cubicBezTo>
                <a:close/>
                <a:moveTo>
                  <a:pt x="65" y="428"/>
                </a:moveTo>
                <a:lnTo>
                  <a:pt x="65" y="428"/>
                </a:ln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ubicBezTo>
                  <a:pt x="102" y="411"/>
                  <a:pt x="86" y="428"/>
                  <a:pt x="65" y="428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4"/>
                </a:cubicBezTo>
                <a:close/>
                <a:moveTo>
                  <a:pt x="348" y="64"/>
                </a:moveTo>
                <a:lnTo>
                  <a:pt x="348" y="64"/>
                </a:lnTo>
                <a:cubicBezTo>
                  <a:pt x="348" y="28"/>
                  <a:pt x="318" y="0"/>
                  <a:pt x="282" y="0"/>
                </a:cubicBezTo>
                <a:cubicBezTo>
                  <a:pt x="246" y="0"/>
                  <a:pt x="217" y="28"/>
                  <a:pt x="217" y="64"/>
                </a:cubicBezTo>
                <a:cubicBezTo>
                  <a:pt x="217" y="90"/>
                  <a:pt x="233" y="113"/>
                  <a:pt x="255" y="123"/>
                </a:cubicBezTo>
                <a:cubicBezTo>
                  <a:pt x="249" y="176"/>
                  <a:pt x="215" y="187"/>
                  <a:pt x="166" y="202"/>
                </a:cubicBezTo>
                <a:cubicBezTo>
                  <a:pt x="142" y="210"/>
                  <a:pt x="114" y="219"/>
                  <a:pt x="91" y="236"/>
                </a:cubicBez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6"/>
                  <a:pt x="65" y="456"/>
                </a:cubicBezTo>
                <a:cubicBezTo>
                  <a:pt x="101" y="456"/>
                  <a:pt x="130" y="426"/>
                  <a:pt x="130" y="390"/>
                </a:cubicBezTo>
                <a:cubicBezTo>
                  <a:pt x="130" y="364"/>
                  <a:pt x="114" y="341"/>
                  <a:pt x="92" y="331"/>
                </a:cubicBezTo>
                <a:cubicBezTo>
                  <a:pt x="98" y="278"/>
                  <a:pt x="132" y="267"/>
                  <a:pt x="181" y="252"/>
                </a:cubicBezTo>
                <a:cubicBezTo>
                  <a:pt x="231" y="236"/>
                  <a:pt x="299" y="215"/>
                  <a:pt x="307" y="124"/>
                </a:cubicBezTo>
                <a:cubicBezTo>
                  <a:pt x="331" y="114"/>
                  <a:pt x="348" y="91"/>
                  <a:pt x="348" y="64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45"/>
          <p:cNvSpPr>
            <a:spLocks noChangeAspect="1" noEditPoints="1"/>
          </p:cNvSpPr>
          <p:nvPr/>
        </p:nvSpPr>
        <p:spPr bwMode="auto">
          <a:xfrm>
            <a:off x="8476850" y="4135638"/>
            <a:ext cx="366936" cy="365760"/>
          </a:xfrm>
          <a:custGeom>
            <a:avLst/>
            <a:gdLst>
              <a:gd name="T0" fmla="*/ 445 w 511"/>
              <a:gd name="T1" fmla="*/ 483 h 510"/>
              <a:gd name="T2" fmla="*/ 445 w 511"/>
              <a:gd name="T3" fmla="*/ 483 h 510"/>
              <a:gd name="T4" fmla="*/ 408 w 511"/>
              <a:gd name="T5" fmla="*/ 445 h 510"/>
              <a:gd name="T6" fmla="*/ 445 w 511"/>
              <a:gd name="T7" fmla="*/ 408 h 510"/>
              <a:gd name="T8" fmla="*/ 483 w 511"/>
              <a:gd name="T9" fmla="*/ 445 h 510"/>
              <a:gd name="T10" fmla="*/ 445 w 511"/>
              <a:gd name="T11" fmla="*/ 483 h 510"/>
              <a:gd name="T12" fmla="*/ 293 w 511"/>
              <a:gd name="T13" fmla="*/ 445 h 510"/>
              <a:gd name="T14" fmla="*/ 293 w 511"/>
              <a:gd name="T15" fmla="*/ 445 h 510"/>
              <a:gd name="T16" fmla="*/ 255 w 511"/>
              <a:gd name="T17" fmla="*/ 483 h 510"/>
              <a:gd name="T18" fmla="*/ 217 w 511"/>
              <a:gd name="T19" fmla="*/ 445 h 510"/>
              <a:gd name="T20" fmla="*/ 255 w 511"/>
              <a:gd name="T21" fmla="*/ 408 h 510"/>
              <a:gd name="T22" fmla="*/ 293 w 511"/>
              <a:gd name="T23" fmla="*/ 445 h 510"/>
              <a:gd name="T24" fmla="*/ 217 w 511"/>
              <a:gd name="T25" fmla="*/ 65 h 510"/>
              <a:gd name="T26" fmla="*/ 217 w 511"/>
              <a:gd name="T27" fmla="*/ 65 h 510"/>
              <a:gd name="T28" fmla="*/ 255 w 511"/>
              <a:gd name="T29" fmla="*/ 27 h 510"/>
              <a:gd name="T30" fmla="*/ 293 w 511"/>
              <a:gd name="T31" fmla="*/ 65 h 510"/>
              <a:gd name="T32" fmla="*/ 255 w 511"/>
              <a:gd name="T33" fmla="*/ 102 h 510"/>
              <a:gd name="T34" fmla="*/ 217 w 511"/>
              <a:gd name="T35" fmla="*/ 65 h 510"/>
              <a:gd name="T36" fmla="*/ 102 w 511"/>
              <a:gd name="T37" fmla="*/ 445 h 510"/>
              <a:gd name="T38" fmla="*/ 102 w 511"/>
              <a:gd name="T39" fmla="*/ 445 h 510"/>
              <a:gd name="T40" fmla="*/ 65 w 511"/>
              <a:gd name="T41" fmla="*/ 483 h 510"/>
              <a:gd name="T42" fmla="*/ 27 w 511"/>
              <a:gd name="T43" fmla="*/ 445 h 510"/>
              <a:gd name="T44" fmla="*/ 65 w 511"/>
              <a:gd name="T45" fmla="*/ 408 h 510"/>
              <a:gd name="T46" fmla="*/ 102 w 511"/>
              <a:gd name="T47" fmla="*/ 445 h 510"/>
              <a:gd name="T48" fmla="*/ 471 w 511"/>
              <a:gd name="T49" fmla="*/ 385 h 510"/>
              <a:gd name="T50" fmla="*/ 471 w 511"/>
              <a:gd name="T51" fmla="*/ 385 h 510"/>
              <a:gd name="T52" fmla="*/ 471 w 511"/>
              <a:gd name="T53" fmla="*/ 323 h 510"/>
              <a:gd name="T54" fmla="*/ 377 w 511"/>
              <a:gd name="T55" fmla="*/ 229 h 510"/>
              <a:gd name="T56" fmla="*/ 323 w 511"/>
              <a:gd name="T57" fmla="*/ 229 h 510"/>
              <a:gd name="T58" fmla="*/ 281 w 511"/>
              <a:gd name="T59" fmla="*/ 201 h 510"/>
              <a:gd name="T60" fmla="*/ 281 w 511"/>
              <a:gd name="T61" fmla="*/ 125 h 510"/>
              <a:gd name="T62" fmla="*/ 320 w 511"/>
              <a:gd name="T63" fmla="*/ 65 h 510"/>
              <a:gd name="T64" fmla="*/ 255 w 511"/>
              <a:gd name="T65" fmla="*/ 0 h 510"/>
              <a:gd name="T66" fmla="*/ 190 w 511"/>
              <a:gd name="T67" fmla="*/ 65 h 510"/>
              <a:gd name="T68" fmla="*/ 229 w 511"/>
              <a:gd name="T69" fmla="*/ 125 h 510"/>
              <a:gd name="T70" fmla="*/ 229 w 511"/>
              <a:gd name="T71" fmla="*/ 201 h 510"/>
              <a:gd name="T72" fmla="*/ 187 w 511"/>
              <a:gd name="T73" fmla="*/ 229 h 510"/>
              <a:gd name="T74" fmla="*/ 133 w 511"/>
              <a:gd name="T75" fmla="*/ 229 h 510"/>
              <a:gd name="T76" fmla="*/ 39 w 511"/>
              <a:gd name="T77" fmla="*/ 323 h 510"/>
              <a:gd name="T78" fmla="*/ 39 w 511"/>
              <a:gd name="T79" fmla="*/ 385 h 510"/>
              <a:gd name="T80" fmla="*/ 0 w 511"/>
              <a:gd name="T81" fmla="*/ 445 h 510"/>
              <a:gd name="T82" fmla="*/ 65 w 511"/>
              <a:gd name="T83" fmla="*/ 510 h 510"/>
              <a:gd name="T84" fmla="*/ 130 w 511"/>
              <a:gd name="T85" fmla="*/ 445 h 510"/>
              <a:gd name="T86" fmla="*/ 91 w 511"/>
              <a:gd name="T87" fmla="*/ 385 h 510"/>
              <a:gd name="T88" fmla="*/ 91 w 511"/>
              <a:gd name="T89" fmla="*/ 323 h 510"/>
              <a:gd name="T90" fmla="*/ 133 w 511"/>
              <a:gd name="T91" fmla="*/ 281 h 510"/>
              <a:gd name="T92" fmla="*/ 187 w 511"/>
              <a:gd name="T93" fmla="*/ 281 h 510"/>
              <a:gd name="T94" fmla="*/ 229 w 511"/>
              <a:gd name="T95" fmla="*/ 274 h 510"/>
              <a:gd name="T96" fmla="*/ 229 w 511"/>
              <a:gd name="T97" fmla="*/ 385 h 510"/>
              <a:gd name="T98" fmla="*/ 190 w 511"/>
              <a:gd name="T99" fmla="*/ 445 h 510"/>
              <a:gd name="T100" fmla="*/ 255 w 511"/>
              <a:gd name="T101" fmla="*/ 510 h 510"/>
              <a:gd name="T102" fmla="*/ 320 w 511"/>
              <a:gd name="T103" fmla="*/ 445 h 510"/>
              <a:gd name="T104" fmla="*/ 281 w 511"/>
              <a:gd name="T105" fmla="*/ 385 h 510"/>
              <a:gd name="T106" fmla="*/ 281 w 511"/>
              <a:gd name="T107" fmla="*/ 274 h 510"/>
              <a:gd name="T108" fmla="*/ 323 w 511"/>
              <a:gd name="T109" fmla="*/ 281 h 510"/>
              <a:gd name="T110" fmla="*/ 377 w 511"/>
              <a:gd name="T111" fmla="*/ 281 h 510"/>
              <a:gd name="T112" fmla="*/ 420 w 511"/>
              <a:gd name="T113" fmla="*/ 323 h 510"/>
              <a:gd name="T114" fmla="*/ 420 w 511"/>
              <a:gd name="T115" fmla="*/ 385 h 510"/>
              <a:gd name="T116" fmla="*/ 380 w 511"/>
              <a:gd name="T117" fmla="*/ 445 h 510"/>
              <a:gd name="T118" fmla="*/ 445 w 511"/>
              <a:gd name="T119" fmla="*/ 510 h 510"/>
              <a:gd name="T120" fmla="*/ 511 w 511"/>
              <a:gd name="T121" fmla="*/ 445 h 510"/>
              <a:gd name="T122" fmla="*/ 471 w 511"/>
              <a:gd name="T123" fmla="*/ 385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11" h="510">
                <a:moveTo>
                  <a:pt x="445" y="483"/>
                </a:moveTo>
                <a:lnTo>
                  <a:pt x="445" y="483"/>
                </a:lnTo>
                <a:cubicBezTo>
                  <a:pt x="425" y="483"/>
                  <a:pt x="408" y="466"/>
                  <a:pt x="408" y="445"/>
                </a:cubicBezTo>
                <a:cubicBezTo>
                  <a:pt x="408" y="424"/>
                  <a:pt x="425" y="408"/>
                  <a:pt x="445" y="408"/>
                </a:cubicBezTo>
                <a:cubicBezTo>
                  <a:pt x="466" y="408"/>
                  <a:pt x="483" y="424"/>
                  <a:pt x="483" y="445"/>
                </a:cubicBezTo>
                <a:cubicBezTo>
                  <a:pt x="483" y="466"/>
                  <a:pt x="466" y="483"/>
                  <a:pt x="445" y="483"/>
                </a:cubicBezTo>
                <a:close/>
                <a:moveTo>
                  <a:pt x="293" y="445"/>
                </a:moveTo>
                <a:lnTo>
                  <a:pt x="293" y="445"/>
                </a:lnTo>
                <a:cubicBezTo>
                  <a:pt x="293" y="466"/>
                  <a:pt x="276" y="483"/>
                  <a:pt x="255" y="483"/>
                </a:cubicBezTo>
                <a:cubicBezTo>
                  <a:pt x="234" y="483"/>
                  <a:pt x="217" y="466"/>
                  <a:pt x="217" y="445"/>
                </a:cubicBezTo>
                <a:cubicBezTo>
                  <a:pt x="217" y="424"/>
                  <a:pt x="234" y="408"/>
                  <a:pt x="255" y="408"/>
                </a:cubicBezTo>
                <a:cubicBezTo>
                  <a:pt x="276" y="408"/>
                  <a:pt x="293" y="424"/>
                  <a:pt x="293" y="445"/>
                </a:cubicBezTo>
                <a:close/>
                <a:moveTo>
                  <a:pt x="217" y="65"/>
                </a:moveTo>
                <a:lnTo>
                  <a:pt x="217" y="65"/>
                </a:lnTo>
                <a:cubicBezTo>
                  <a:pt x="217" y="44"/>
                  <a:pt x="234" y="27"/>
                  <a:pt x="255" y="27"/>
                </a:cubicBezTo>
                <a:cubicBezTo>
                  <a:pt x="276" y="27"/>
                  <a:pt x="293" y="44"/>
                  <a:pt x="293" y="65"/>
                </a:cubicBezTo>
                <a:cubicBezTo>
                  <a:pt x="293" y="85"/>
                  <a:pt x="276" y="102"/>
                  <a:pt x="255" y="102"/>
                </a:cubicBezTo>
                <a:cubicBezTo>
                  <a:pt x="234" y="102"/>
                  <a:pt x="217" y="85"/>
                  <a:pt x="217" y="65"/>
                </a:cubicBezTo>
                <a:close/>
                <a:moveTo>
                  <a:pt x="102" y="445"/>
                </a:moveTo>
                <a:lnTo>
                  <a:pt x="102" y="445"/>
                </a:lnTo>
                <a:cubicBezTo>
                  <a:pt x="102" y="466"/>
                  <a:pt x="86" y="483"/>
                  <a:pt x="65" y="483"/>
                </a:cubicBezTo>
                <a:cubicBezTo>
                  <a:pt x="44" y="483"/>
                  <a:pt x="27" y="466"/>
                  <a:pt x="27" y="445"/>
                </a:cubicBezTo>
                <a:cubicBezTo>
                  <a:pt x="27" y="424"/>
                  <a:pt x="44" y="408"/>
                  <a:pt x="65" y="408"/>
                </a:cubicBezTo>
                <a:cubicBezTo>
                  <a:pt x="86" y="408"/>
                  <a:pt x="102" y="424"/>
                  <a:pt x="102" y="445"/>
                </a:cubicBezTo>
                <a:close/>
                <a:moveTo>
                  <a:pt x="471" y="385"/>
                </a:moveTo>
                <a:lnTo>
                  <a:pt x="471" y="385"/>
                </a:lnTo>
                <a:lnTo>
                  <a:pt x="471" y="323"/>
                </a:lnTo>
                <a:cubicBezTo>
                  <a:pt x="471" y="285"/>
                  <a:pt x="446" y="229"/>
                  <a:pt x="377" y="229"/>
                </a:cubicBezTo>
                <a:lnTo>
                  <a:pt x="323" y="229"/>
                </a:lnTo>
                <a:cubicBezTo>
                  <a:pt x="285" y="229"/>
                  <a:pt x="281" y="210"/>
                  <a:pt x="281" y="201"/>
                </a:cubicBezTo>
                <a:lnTo>
                  <a:pt x="281" y="125"/>
                </a:lnTo>
                <a:cubicBezTo>
                  <a:pt x="304" y="114"/>
                  <a:pt x="320" y="91"/>
                  <a:pt x="320" y="65"/>
                </a:cubicBezTo>
                <a:cubicBezTo>
                  <a:pt x="320" y="29"/>
                  <a:pt x="291" y="0"/>
                  <a:pt x="255" y="0"/>
                </a:cubicBezTo>
                <a:cubicBezTo>
                  <a:pt x="219" y="0"/>
                  <a:pt x="190" y="29"/>
                  <a:pt x="190" y="65"/>
                </a:cubicBezTo>
                <a:cubicBezTo>
                  <a:pt x="190" y="91"/>
                  <a:pt x="206" y="114"/>
                  <a:pt x="229" y="125"/>
                </a:cubicBezTo>
                <a:lnTo>
                  <a:pt x="229" y="201"/>
                </a:lnTo>
                <a:cubicBezTo>
                  <a:pt x="229" y="208"/>
                  <a:pt x="227" y="229"/>
                  <a:pt x="187" y="229"/>
                </a:cubicBezTo>
                <a:lnTo>
                  <a:pt x="133" y="229"/>
                </a:lnTo>
                <a:cubicBezTo>
                  <a:pt x="64" y="229"/>
                  <a:pt x="39" y="285"/>
                  <a:pt x="39" y="323"/>
                </a:cubicBezTo>
                <a:lnTo>
                  <a:pt x="39" y="385"/>
                </a:lnTo>
                <a:cubicBezTo>
                  <a:pt x="16" y="395"/>
                  <a:pt x="0" y="418"/>
                  <a:pt x="0" y="445"/>
                </a:cubicBezTo>
                <a:cubicBezTo>
                  <a:pt x="0" y="481"/>
                  <a:pt x="29" y="510"/>
                  <a:pt x="65" y="510"/>
                </a:cubicBezTo>
                <a:cubicBezTo>
                  <a:pt x="101" y="510"/>
                  <a:pt x="130" y="481"/>
                  <a:pt x="130" y="445"/>
                </a:cubicBezTo>
                <a:cubicBezTo>
                  <a:pt x="130" y="418"/>
                  <a:pt x="114" y="395"/>
                  <a:pt x="91" y="385"/>
                </a:cubicBezTo>
                <a:lnTo>
                  <a:pt x="91" y="323"/>
                </a:lnTo>
                <a:cubicBezTo>
                  <a:pt x="91" y="316"/>
                  <a:pt x="93" y="281"/>
                  <a:pt x="133" y="281"/>
                </a:cubicBezTo>
                <a:lnTo>
                  <a:pt x="187" y="281"/>
                </a:lnTo>
                <a:cubicBezTo>
                  <a:pt x="204" y="281"/>
                  <a:pt x="218" y="278"/>
                  <a:pt x="229" y="274"/>
                </a:cubicBezTo>
                <a:lnTo>
                  <a:pt x="229" y="385"/>
                </a:lnTo>
                <a:cubicBezTo>
                  <a:pt x="206" y="395"/>
                  <a:pt x="190" y="418"/>
                  <a:pt x="190" y="445"/>
                </a:cubicBezTo>
                <a:cubicBezTo>
                  <a:pt x="190" y="481"/>
                  <a:pt x="219" y="510"/>
                  <a:pt x="255" y="510"/>
                </a:cubicBezTo>
                <a:cubicBezTo>
                  <a:pt x="291" y="510"/>
                  <a:pt x="320" y="481"/>
                  <a:pt x="320" y="445"/>
                </a:cubicBezTo>
                <a:cubicBezTo>
                  <a:pt x="320" y="418"/>
                  <a:pt x="304" y="395"/>
                  <a:pt x="281" y="385"/>
                </a:cubicBezTo>
                <a:lnTo>
                  <a:pt x="281" y="274"/>
                </a:lnTo>
                <a:cubicBezTo>
                  <a:pt x="293" y="278"/>
                  <a:pt x="307" y="281"/>
                  <a:pt x="323" y="281"/>
                </a:cubicBezTo>
                <a:lnTo>
                  <a:pt x="377" y="281"/>
                </a:lnTo>
                <a:cubicBezTo>
                  <a:pt x="416" y="281"/>
                  <a:pt x="419" y="313"/>
                  <a:pt x="420" y="323"/>
                </a:cubicBezTo>
                <a:lnTo>
                  <a:pt x="420" y="385"/>
                </a:lnTo>
                <a:cubicBezTo>
                  <a:pt x="396" y="395"/>
                  <a:pt x="380" y="418"/>
                  <a:pt x="380" y="445"/>
                </a:cubicBezTo>
                <a:cubicBezTo>
                  <a:pt x="380" y="481"/>
                  <a:pt x="409" y="510"/>
                  <a:pt x="445" y="510"/>
                </a:cubicBezTo>
                <a:cubicBezTo>
                  <a:pt x="481" y="510"/>
                  <a:pt x="511" y="481"/>
                  <a:pt x="511" y="445"/>
                </a:cubicBezTo>
                <a:cubicBezTo>
                  <a:pt x="511" y="418"/>
                  <a:pt x="494" y="395"/>
                  <a:pt x="471" y="385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37"/>
          <p:cNvSpPr>
            <a:spLocks noChangeAspect="1" noEditPoints="1"/>
          </p:cNvSpPr>
          <p:nvPr/>
        </p:nvSpPr>
        <p:spPr bwMode="auto">
          <a:xfrm>
            <a:off x="9097395" y="4135638"/>
            <a:ext cx="254032" cy="365760"/>
          </a:xfrm>
          <a:custGeom>
            <a:avLst/>
            <a:gdLst>
              <a:gd name="T0" fmla="*/ 282 w 348"/>
              <a:gd name="T1" fmla="*/ 483 h 510"/>
              <a:gd name="T2" fmla="*/ 282 w 348"/>
              <a:gd name="T3" fmla="*/ 483 h 510"/>
              <a:gd name="T4" fmla="*/ 245 w 348"/>
              <a:gd name="T5" fmla="*/ 445 h 510"/>
              <a:gd name="T6" fmla="*/ 282 w 348"/>
              <a:gd name="T7" fmla="*/ 408 h 510"/>
              <a:gd name="T8" fmla="*/ 320 w 348"/>
              <a:gd name="T9" fmla="*/ 445 h 510"/>
              <a:gd name="T10" fmla="*/ 282 w 348"/>
              <a:gd name="T11" fmla="*/ 483 h 510"/>
              <a:gd name="T12" fmla="*/ 27 w 348"/>
              <a:gd name="T13" fmla="*/ 65 h 510"/>
              <a:gd name="T14" fmla="*/ 27 w 348"/>
              <a:gd name="T15" fmla="*/ 65 h 510"/>
              <a:gd name="T16" fmla="*/ 65 w 348"/>
              <a:gd name="T17" fmla="*/ 27 h 510"/>
              <a:gd name="T18" fmla="*/ 102 w 348"/>
              <a:gd name="T19" fmla="*/ 65 h 510"/>
              <a:gd name="T20" fmla="*/ 65 w 348"/>
              <a:gd name="T21" fmla="*/ 102 h 510"/>
              <a:gd name="T22" fmla="*/ 27 w 348"/>
              <a:gd name="T23" fmla="*/ 65 h 510"/>
              <a:gd name="T24" fmla="*/ 282 w 348"/>
              <a:gd name="T25" fmla="*/ 217 h 510"/>
              <a:gd name="T26" fmla="*/ 282 w 348"/>
              <a:gd name="T27" fmla="*/ 217 h 510"/>
              <a:gd name="T28" fmla="*/ 320 w 348"/>
              <a:gd name="T29" fmla="*/ 255 h 510"/>
              <a:gd name="T30" fmla="*/ 282 w 348"/>
              <a:gd name="T31" fmla="*/ 293 h 510"/>
              <a:gd name="T32" fmla="*/ 245 w 348"/>
              <a:gd name="T33" fmla="*/ 255 h 510"/>
              <a:gd name="T34" fmla="*/ 282 w 348"/>
              <a:gd name="T35" fmla="*/ 217 h 510"/>
              <a:gd name="T36" fmla="*/ 282 w 348"/>
              <a:gd name="T37" fmla="*/ 380 h 510"/>
              <a:gd name="T38" fmla="*/ 282 w 348"/>
              <a:gd name="T39" fmla="*/ 380 h 510"/>
              <a:gd name="T40" fmla="*/ 222 w 348"/>
              <a:gd name="T41" fmla="*/ 419 h 510"/>
              <a:gd name="T42" fmla="*/ 133 w 348"/>
              <a:gd name="T43" fmla="*/ 419 h 510"/>
              <a:gd name="T44" fmla="*/ 91 w 348"/>
              <a:gd name="T45" fmla="*/ 377 h 510"/>
              <a:gd name="T46" fmla="*/ 91 w 348"/>
              <a:gd name="T47" fmla="*/ 272 h 510"/>
              <a:gd name="T48" fmla="*/ 133 w 348"/>
              <a:gd name="T49" fmla="*/ 281 h 510"/>
              <a:gd name="T50" fmla="*/ 222 w 348"/>
              <a:gd name="T51" fmla="*/ 281 h 510"/>
              <a:gd name="T52" fmla="*/ 282 w 348"/>
              <a:gd name="T53" fmla="*/ 320 h 510"/>
              <a:gd name="T54" fmla="*/ 348 w 348"/>
              <a:gd name="T55" fmla="*/ 255 h 510"/>
              <a:gd name="T56" fmla="*/ 282 w 348"/>
              <a:gd name="T57" fmla="*/ 190 h 510"/>
              <a:gd name="T58" fmla="*/ 222 w 348"/>
              <a:gd name="T59" fmla="*/ 229 h 510"/>
              <a:gd name="T60" fmla="*/ 133 w 348"/>
              <a:gd name="T61" fmla="*/ 229 h 510"/>
              <a:gd name="T62" fmla="*/ 91 w 348"/>
              <a:gd name="T63" fmla="*/ 187 h 510"/>
              <a:gd name="T64" fmla="*/ 91 w 348"/>
              <a:gd name="T65" fmla="*/ 125 h 510"/>
              <a:gd name="T66" fmla="*/ 130 w 348"/>
              <a:gd name="T67" fmla="*/ 65 h 510"/>
              <a:gd name="T68" fmla="*/ 65 w 348"/>
              <a:gd name="T69" fmla="*/ 0 h 510"/>
              <a:gd name="T70" fmla="*/ 0 w 348"/>
              <a:gd name="T71" fmla="*/ 65 h 510"/>
              <a:gd name="T72" fmla="*/ 39 w 348"/>
              <a:gd name="T73" fmla="*/ 125 h 510"/>
              <a:gd name="T74" fmla="*/ 39 w 348"/>
              <a:gd name="T75" fmla="*/ 377 h 510"/>
              <a:gd name="T76" fmla="*/ 133 w 348"/>
              <a:gd name="T77" fmla="*/ 471 h 510"/>
              <a:gd name="T78" fmla="*/ 222 w 348"/>
              <a:gd name="T79" fmla="*/ 471 h 510"/>
              <a:gd name="T80" fmla="*/ 282 w 348"/>
              <a:gd name="T81" fmla="*/ 510 h 510"/>
              <a:gd name="T82" fmla="*/ 348 w 348"/>
              <a:gd name="T83" fmla="*/ 445 h 510"/>
              <a:gd name="T84" fmla="*/ 282 w 348"/>
              <a:gd name="T85" fmla="*/ 38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8" h="510">
                <a:moveTo>
                  <a:pt x="282" y="483"/>
                </a:moveTo>
                <a:lnTo>
                  <a:pt x="282" y="483"/>
                </a:lnTo>
                <a:cubicBezTo>
                  <a:pt x="261" y="483"/>
                  <a:pt x="245" y="466"/>
                  <a:pt x="245" y="445"/>
                </a:cubicBezTo>
                <a:cubicBezTo>
                  <a:pt x="245" y="424"/>
                  <a:pt x="261" y="408"/>
                  <a:pt x="282" y="408"/>
                </a:cubicBezTo>
                <a:cubicBezTo>
                  <a:pt x="303" y="408"/>
                  <a:pt x="320" y="424"/>
                  <a:pt x="320" y="445"/>
                </a:cubicBezTo>
                <a:cubicBezTo>
                  <a:pt x="320" y="466"/>
                  <a:pt x="303" y="483"/>
                  <a:pt x="282" y="483"/>
                </a:cubicBezTo>
                <a:close/>
                <a:moveTo>
                  <a:pt x="27" y="65"/>
                </a:moveTo>
                <a:lnTo>
                  <a:pt x="27" y="65"/>
                </a:lnTo>
                <a:cubicBezTo>
                  <a:pt x="27" y="44"/>
                  <a:pt x="44" y="27"/>
                  <a:pt x="65" y="27"/>
                </a:cubicBezTo>
                <a:cubicBezTo>
                  <a:pt x="86" y="27"/>
                  <a:pt x="102" y="44"/>
                  <a:pt x="102" y="65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5"/>
                </a:cubicBezTo>
                <a:close/>
                <a:moveTo>
                  <a:pt x="282" y="217"/>
                </a:moveTo>
                <a:lnTo>
                  <a:pt x="282" y="217"/>
                </a:lnTo>
                <a:cubicBezTo>
                  <a:pt x="303" y="217"/>
                  <a:pt x="320" y="234"/>
                  <a:pt x="320" y="255"/>
                </a:cubicBezTo>
                <a:cubicBezTo>
                  <a:pt x="320" y="276"/>
                  <a:pt x="303" y="293"/>
                  <a:pt x="282" y="293"/>
                </a:cubicBezTo>
                <a:cubicBezTo>
                  <a:pt x="261" y="293"/>
                  <a:pt x="245" y="276"/>
                  <a:pt x="245" y="255"/>
                </a:cubicBezTo>
                <a:cubicBezTo>
                  <a:pt x="245" y="234"/>
                  <a:pt x="261" y="217"/>
                  <a:pt x="282" y="217"/>
                </a:cubicBezTo>
                <a:close/>
                <a:moveTo>
                  <a:pt x="282" y="380"/>
                </a:moveTo>
                <a:lnTo>
                  <a:pt x="282" y="380"/>
                </a:lnTo>
                <a:cubicBezTo>
                  <a:pt x="255" y="380"/>
                  <a:pt x="232" y="396"/>
                  <a:pt x="222" y="419"/>
                </a:cubicBezTo>
                <a:lnTo>
                  <a:pt x="133" y="419"/>
                </a:lnTo>
                <a:cubicBezTo>
                  <a:pt x="94" y="419"/>
                  <a:pt x="91" y="387"/>
                  <a:pt x="91" y="377"/>
                </a:cubicBezTo>
                <a:lnTo>
                  <a:pt x="91" y="272"/>
                </a:lnTo>
                <a:cubicBezTo>
                  <a:pt x="102" y="278"/>
                  <a:pt x="116" y="281"/>
                  <a:pt x="133" y="281"/>
                </a:cubicBezTo>
                <a:lnTo>
                  <a:pt x="222" y="281"/>
                </a:lnTo>
                <a:cubicBezTo>
                  <a:pt x="232" y="304"/>
                  <a:pt x="255" y="320"/>
                  <a:pt x="282" y="320"/>
                </a:cubicBezTo>
                <a:cubicBezTo>
                  <a:pt x="318" y="320"/>
                  <a:pt x="348" y="291"/>
                  <a:pt x="348" y="255"/>
                </a:cubicBezTo>
                <a:cubicBezTo>
                  <a:pt x="348" y="219"/>
                  <a:pt x="318" y="190"/>
                  <a:pt x="282" y="190"/>
                </a:cubicBezTo>
                <a:cubicBezTo>
                  <a:pt x="255" y="190"/>
                  <a:pt x="232" y="206"/>
                  <a:pt x="222" y="229"/>
                </a:cubicBezTo>
                <a:lnTo>
                  <a:pt x="133" y="229"/>
                </a:lnTo>
                <a:cubicBezTo>
                  <a:pt x="94" y="229"/>
                  <a:pt x="91" y="197"/>
                  <a:pt x="91" y="187"/>
                </a:cubicBezTo>
                <a:lnTo>
                  <a:pt x="91" y="125"/>
                </a:lnTo>
                <a:cubicBezTo>
                  <a:pt x="114" y="115"/>
                  <a:pt x="130" y="9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ubicBezTo>
                  <a:pt x="29" y="0"/>
                  <a:pt x="0" y="29"/>
                  <a:pt x="0" y="65"/>
                </a:cubicBezTo>
                <a:cubicBezTo>
                  <a:pt x="0" y="91"/>
                  <a:pt x="16" y="114"/>
                  <a:pt x="39" y="125"/>
                </a:cubicBezTo>
                <a:lnTo>
                  <a:pt x="39" y="377"/>
                </a:lnTo>
                <a:cubicBezTo>
                  <a:pt x="39" y="415"/>
                  <a:pt x="64" y="471"/>
                  <a:pt x="133" y="471"/>
                </a:cubicBezTo>
                <a:lnTo>
                  <a:pt x="222" y="471"/>
                </a:lnTo>
                <a:cubicBezTo>
                  <a:pt x="232" y="494"/>
                  <a:pt x="255" y="510"/>
                  <a:pt x="282" y="510"/>
                </a:cubicBezTo>
                <a:cubicBezTo>
                  <a:pt x="318" y="510"/>
                  <a:pt x="348" y="481"/>
                  <a:pt x="348" y="445"/>
                </a:cubicBezTo>
                <a:cubicBezTo>
                  <a:pt x="348" y="409"/>
                  <a:pt x="318" y="380"/>
                  <a:pt x="282" y="38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49"/>
          <p:cNvSpPr>
            <a:spLocks noChangeAspect="1" noEditPoints="1"/>
          </p:cNvSpPr>
          <p:nvPr/>
        </p:nvSpPr>
        <p:spPr bwMode="auto">
          <a:xfrm>
            <a:off x="9605036" y="4135638"/>
            <a:ext cx="118872" cy="365760"/>
          </a:xfrm>
          <a:custGeom>
            <a:avLst/>
            <a:gdLst>
              <a:gd name="T0" fmla="*/ 65 w 130"/>
              <a:gd name="T1" fmla="*/ 428 h 455"/>
              <a:gd name="T2" fmla="*/ 65 w 130"/>
              <a:gd name="T3" fmla="*/ 428 h 455"/>
              <a:gd name="T4" fmla="*/ 27 w 130"/>
              <a:gd name="T5" fmla="*/ 390 h 455"/>
              <a:gd name="T6" fmla="*/ 65 w 130"/>
              <a:gd name="T7" fmla="*/ 353 h 455"/>
              <a:gd name="T8" fmla="*/ 102 w 130"/>
              <a:gd name="T9" fmla="*/ 390 h 455"/>
              <a:gd name="T10" fmla="*/ 65 w 130"/>
              <a:gd name="T11" fmla="*/ 428 h 455"/>
              <a:gd name="T12" fmla="*/ 27 w 130"/>
              <a:gd name="T13" fmla="*/ 64 h 455"/>
              <a:gd name="T14" fmla="*/ 27 w 130"/>
              <a:gd name="T15" fmla="*/ 64 h 455"/>
              <a:gd name="T16" fmla="*/ 65 w 130"/>
              <a:gd name="T17" fmla="*/ 26 h 455"/>
              <a:gd name="T18" fmla="*/ 102 w 130"/>
              <a:gd name="T19" fmla="*/ 64 h 455"/>
              <a:gd name="T20" fmla="*/ 65 w 130"/>
              <a:gd name="T21" fmla="*/ 102 h 455"/>
              <a:gd name="T22" fmla="*/ 27 w 130"/>
              <a:gd name="T23" fmla="*/ 64 h 455"/>
              <a:gd name="T24" fmla="*/ 91 w 130"/>
              <a:gd name="T25" fmla="*/ 330 h 455"/>
              <a:gd name="T26" fmla="*/ 91 w 130"/>
              <a:gd name="T27" fmla="*/ 330 h 455"/>
              <a:gd name="T28" fmla="*/ 91 w 130"/>
              <a:gd name="T29" fmla="*/ 124 h 455"/>
              <a:gd name="T30" fmla="*/ 130 w 130"/>
              <a:gd name="T31" fmla="*/ 64 h 455"/>
              <a:gd name="T32" fmla="*/ 65 w 130"/>
              <a:gd name="T33" fmla="*/ 0 h 455"/>
              <a:gd name="T34" fmla="*/ 0 w 130"/>
              <a:gd name="T35" fmla="*/ 64 h 455"/>
              <a:gd name="T36" fmla="*/ 39 w 130"/>
              <a:gd name="T37" fmla="*/ 124 h 455"/>
              <a:gd name="T38" fmla="*/ 39 w 130"/>
              <a:gd name="T39" fmla="*/ 330 h 455"/>
              <a:gd name="T40" fmla="*/ 0 w 130"/>
              <a:gd name="T41" fmla="*/ 390 h 455"/>
              <a:gd name="T42" fmla="*/ 65 w 130"/>
              <a:gd name="T43" fmla="*/ 455 h 455"/>
              <a:gd name="T44" fmla="*/ 130 w 130"/>
              <a:gd name="T45" fmla="*/ 390 h 455"/>
              <a:gd name="T46" fmla="*/ 91 w 130"/>
              <a:gd name="T47" fmla="*/ 33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455">
                <a:moveTo>
                  <a:pt x="65" y="428"/>
                </a:moveTo>
                <a:lnTo>
                  <a:pt x="65" y="428"/>
                </a:ln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ubicBezTo>
                  <a:pt x="102" y="411"/>
                  <a:pt x="86" y="428"/>
                  <a:pt x="65" y="428"/>
                </a:cubicBezTo>
                <a:close/>
                <a:moveTo>
                  <a:pt x="27" y="64"/>
                </a:moveTo>
                <a:lnTo>
                  <a:pt x="27" y="64"/>
                </a:ln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ubicBezTo>
                  <a:pt x="44" y="102"/>
                  <a:pt x="27" y="85"/>
                  <a:pt x="27" y="64"/>
                </a:cubicBezTo>
                <a:close/>
                <a:moveTo>
                  <a:pt x="91" y="330"/>
                </a:moveTo>
                <a:lnTo>
                  <a:pt x="91" y="330"/>
                </a:ln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5"/>
                  <a:pt x="65" y="455"/>
                </a:cubicBezTo>
                <a:cubicBezTo>
                  <a:pt x="101" y="455"/>
                  <a:pt x="130" y="426"/>
                  <a:pt x="130" y="390"/>
                </a:cubicBezTo>
                <a:cubicBezTo>
                  <a:pt x="130" y="363"/>
                  <a:pt x="114" y="340"/>
                  <a:pt x="91" y="33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 noChangeAspect="1" noEditPoints="1"/>
          </p:cNvSpPr>
          <p:nvPr/>
        </p:nvSpPr>
        <p:spPr bwMode="auto">
          <a:xfrm flipH="1">
            <a:off x="9977521" y="4135638"/>
            <a:ext cx="325354" cy="365760"/>
          </a:xfrm>
          <a:custGeom>
            <a:avLst/>
            <a:gdLst>
              <a:gd name="T0" fmla="*/ 282 w 348"/>
              <a:gd name="T1" fmla="*/ 428 h 455"/>
              <a:gd name="T2" fmla="*/ 282 w 348"/>
              <a:gd name="T3" fmla="*/ 428 h 455"/>
              <a:gd name="T4" fmla="*/ 245 w 348"/>
              <a:gd name="T5" fmla="*/ 390 h 455"/>
              <a:gd name="T6" fmla="*/ 282 w 348"/>
              <a:gd name="T7" fmla="*/ 353 h 455"/>
              <a:gd name="T8" fmla="*/ 320 w 348"/>
              <a:gd name="T9" fmla="*/ 390 h 455"/>
              <a:gd name="T10" fmla="*/ 282 w 348"/>
              <a:gd name="T11" fmla="*/ 428 h 455"/>
              <a:gd name="T12" fmla="*/ 245 w 348"/>
              <a:gd name="T13" fmla="*/ 64 h 455"/>
              <a:gd name="T14" fmla="*/ 245 w 348"/>
              <a:gd name="T15" fmla="*/ 64 h 455"/>
              <a:gd name="T16" fmla="*/ 282 w 348"/>
              <a:gd name="T17" fmla="*/ 26 h 455"/>
              <a:gd name="T18" fmla="*/ 320 w 348"/>
              <a:gd name="T19" fmla="*/ 64 h 455"/>
              <a:gd name="T20" fmla="*/ 282 w 348"/>
              <a:gd name="T21" fmla="*/ 102 h 455"/>
              <a:gd name="T22" fmla="*/ 245 w 348"/>
              <a:gd name="T23" fmla="*/ 64 h 455"/>
              <a:gd name="T24" fmla="*/ 308 w 348"/>
              <a:gd name="T25" fmla="*/ 330 h 455"/>
              <a:gd name="T26" fmla="*/ 308 w 348"/>
              <a:gd name="T27" fmla="*/ 330 h 455"/>
              <a:gd name="T28" fmla="*/ 308 w 348"/>
              <a:gd name="T29" fmla="*/ 124 h 455"/>
              <a:gd name="T30" fmla="*/ 348 w 348"/>
              <a:gd name="T31" fmla="*/ 64 h 455"/>
              <a:gd name="T32" fmla="*/ 282 w 348"/>
              <a:gd name="T33" fmla="*/ 0 h 455"/>
              <a:gd name="T34" fmla="*/ 217 w 348"/>
              <a:gd name="T35" fmla="*/ 64 h 455"/>
              <a:gd name="T36" fmla="*/ 256 w 348"/>
              <a:gd name="T37" fmla="*/ 124 h 455"/>
              <a:gd name="T38" fmla="*/ 256 w 348"/>
              <a:gd name="T39" fmla="*/ 330 h 455"/>
              <a:gd name="T40" fmla="*/ 217 w 348"/>
              <a:gd name="T41" fmla="*/ 390 h 455"/>
              <a:gd name="T42" fmla="*/ 282 w 348"/>
              <a:gd name="T43" fmla="*/ 455 h 455"/>
              <a:gd name="T44" fmla="*/ 348 w 348"/>
              <a:gd name="T45" fmla="*/ 390 h 455"/>
              <a:gd name="T46" fmla="*/ 308 w 348"/>
              <a:gd name="T47" fmla="*/ 330 h 455"/>
              <a:gd name="T48" fmla="*/ 65 w 348"/>
              <a:gd name="T49" fmla="*/ 102 h 455"/>
              <a:gd name="T50" fmla="*/ 65 w 348"/>
              <a:gd name="T51" fmla="*/ 102 h 455"/>
              <a:gd name="T52" fmla="*/ 27 w 348"/>
              <a:gd name="T53" fmla="*/ 64 h 455"/>
              <a:gd name="T54" fmla="*/ 65 w 348"/>
              <a:gd name="T55" fmla="*/ 26 h 455"/>
              <a:gd name="T56" fmla="*/ 102 w 348"/>
              <a:gd name="T57" fmla="*/ 64 h 455"/>
              <a:gd name="T58" fmla="*/ 65 w 348"/>
              <a:gd name="T59" fmla="*/ 102 h 455"/>
              <a:gd name="T60" fmla="*/ 102 w 348"/>
              <a:gd name="T61" fmla="*/ 390 h 455"/>
              <a:gd name="T62" fmla="*/ 102 w 348"/>
              <a:gd name="T63" fmla="*/ 390 h 455"/>
              <a:gd name="T64" fmla="*/ 65 w 348"/>
              <a:gd name="T65" fmla="*/ 428 h 455"/>
              <a:gd name="T66" fmla="*/ 27 w 348"/>
              <a:gd name="T67" fmla="*/ 390 h 455"/>
              <a:gd name="T68" fmla="*/ 65 w 348"/>
              <a:gd name="T69" fmla="*/ 353 h 455"/>
              <a:gd name="T70" fmla="*/ 102 w 348"/>
              <a:gd name="T71" fmla="*/ 390 h 455"/>
              <a:gd name="T72" fmla="*/ 130 w 348"/>
              <a:gd name="T73" fmla="*/ 64 h 455"/>
              <a:gd name="T74" fmla="*/ 130 w 348"/>
              <a:gd name="T75" fmla="*/ 64 h 455"/>
              <a:gd name="T76" fmla="*/ 65 w 348"/>
              <a:gd name="T77" fmla="*/ 0 h 455"/>
              <a:gd name="T78" fmla="*/ 0 w 348"/>
              <a:gd name="T79" fmla="*/ 64 h 455"/>
              <a:gd name="T80" fmla="*/ 39 w 348"/>
              <a:gd name="T81" fmla="*/ 124 h 455"/>
              <a:gd name="T82" fmla="*/ 39 w 348"/>
              <a:gd name="T83" fmla="*/ 330 h 455"/>
              <a:gd name="T84" fmla="*/ 0 w 348"/>
              <a:gd name="T85" fmla="*/ 390 h 455"/>
              <a:gd name="T86" fmla="*/ 65 w 348"/>
              <a:gd name="T87" fmla="*/ 455 h 455"/>
              <a:gd name="T88" fmla="*/ 130 w 348"/>
              <a:gd name="T89" fmla="*/ 390 h 455"/>
              <a:gd name="T90" fmla="*/ 91 w 348"/>
              <a:gd name="T91" fmla="*/ 330 h 455"/>
              <a:gd name="T92" fmla="*/ 91 w 348"/>
              <a:gd name="T93" fmla="*/ 124 h 455"/>
              <a:gd name="T94" fmla="*/ 130 w 348"/>
              <a:gd name="T95" fmla="*/ 64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48" h="455">
                <a:moveTo>
                  <a:pt x="282" y="428"/>
                </a:moveTo>
                <a:lnTo>
                  <a:pt x="282" y="428"/>
                </a:lnTo>
                <a:cubicBezTo>
                  <a:pt x="261" y="428"/>
                  <a:pt x="245" y="411"/>
                  <a:pt x="245" y="390"/>
                </a:cubicBezTo>
                <a:cubicBezTo>
                  <a:pt x="245" y="369"/>
                  <a:pt x="261" y="353"/>
                  <a:pt x="282" y="353"/>
                </a:cubicBezTo>
                <a:cubicBezTo>
                  <a:pt x="303" y="353"/>
                  <a:pt x="320" y="369"/>
                  <a:pt x="320" y="390"/>
                </a:cubicBezTo>
                <a:cubicBezTo>
                  <a:pt x="320" y="411"/>
                  <a:pt x="303" y="428"/>
                  <a:pt x="282" y="428"/>
                </a:cubicBezTo>
                <a:close/>
                <a:moveTo>
                  <a:pt x="245" y="64"/>
                </a:moveTo>
                <a:lnTo>
                  <a:pt x="245" y="64"/>
                </a:lnTo>
                <a:cubicBezTo>
                  <a:pt x="245" y="43"/>
                  <a:pt x="261" y="26"/>
                  <a:pt x="282" y="26"/>
                </a:cubicBezTo>
                <a:cubicBezTo>
                  <a:pt x="303" y="26"/>
                  <a:pt x="320" y="43"/>
                  <a:pt x="320" y="64"/>
                </a:cubicBezTo>
                <a:cubicBezTo>
                  <a:pt x="320" y="85"/>
                  <a:pt x="303" y="102"/>
                  <a:pt x="282" y="102"/>
                </a:cubicBezTo>
                <a:cubicBezTo>
                  <a:pt x="261" y="102"/>
                  <a:pt x="245" y="85"/>
                  <a:pt x="245" y="64"/>
                </a:cubicBezTo>
                <a:close/>
                <a:moveTo>
                  <a:pt x="308" y="330"/>
                </a:moveTo>
                <a:lnTo>
                  <a:pt x="308" y="330"/>
                </a:lnTo>
                <a:lnTo>
                  <a:pt x="308" y="124"/>
                </a:lnTo>
                <a:cubicBezTo>
                  <a:pt x="331" y="114"/>
                  <a:pt x="348" y="91"/>
                  <a:pt x="348" y="64"/>
                </a:cubicBezTo>
                <a:cubicBezTo>
                  <a:pt x="348" y="28"/>
                  <a:pt x="318" y="0"/>
                  <a:pt x="282" y="0"/>
                </a:cubicBezTo>
                <a:cubicBezTo>
                  <a:pt x="246" y="0"/>
                  <a:pt x="217" y="28"/>
                  <a:pt x="217" y="64"/>
                </a:cubicBezTo>
                <a:cubicBezTo>
                  <a:pt x="217" y="91"/>
                  <a:pt x="233" y="114"/>
                  <a:pt x="256" y="124"/>
                </a:cubicBezTo>
                <a:lnTo>
                  <a:pt x="256" y="330"/>
                </a:lnTo>
                <a:cubicBezTo>
                  <a:pt x="233" y="340"/>
                  <a:pt x="217" y="363"/>
                  <a:pt x="217" y="390"/>
                </a:cubicBezTo>
                <a:cubicBezTo>
                  <a:pt x="217" y="426"/>
                  <a:pt x="246" y="455"/>
                  <a:pt x="282" y="455"/>
                </a:cubicBezTo>
                <a:cubicBezTo>
                  <a:pt x="318" y="455"/>
                  <a:pt x="348" y="426"/>
                  <a:pt x="348" y="390"/>
                </a:cubicBezTo>
                <a:cubicBezTo>
                  <a:pt x="348" y="363"/>
                  <a:pt x="331" y="340"/>
                  <a:pt x="308" y="330"/>
                </a:cubicBezTo>
                <a:close/>
                <a:moveTo>
                  <a:pt x="65" y="102"/>
                </a:moveTo>
                <a:lnTo>
                  <a:pt x="65" y="102"/>
                </a:lnTo>
                <a:cubicBezTo>
                  <a:pt x="44" y="102"/>
                  <a:pt x="27" y="85"/>
                  <a:pt x="27" y="64"/>
                </a:cubicBezTo>
                <a:cubicBezTo>
                  <a:pt x="27" y="43"/>
                  <a:pt x="44" y="26"/>
                  <a:pt x="65" y="26"/>
                </a:cubicBezTo>
                <a:cubicBezTo>
                  <a:pt x="86" y="26"/>
                  <a:pt x="102" y="43"/>
                  <a:pt x="102" y="64"/>
                </a:cubicBezTo>
                <a:cubicBezTo>
                  <a:pt x="102" y="85"/>
                  <a:pt x="86" y="102"/>
                  <a:pt x="65" y="102"/>
                </a:cubicBezTo>
                <a:close/>
                <a:moveTo>
                  <a:pt x="102" y="390"/>
                </a:moveTo>
                <a:lnTo>
                  <a:pt x="102" y="390"/>
                </a:lnTo>
                <a:cubicBezTo>
                  <a:pt x="102" y="411"/>
                  <a:pt x="86" y="428"/>
                  <a:pt x="65" y="428"/>
                </a:cubicBezTo>
                <a:cubicBezTo>
                  <a:pt x="44" y="428"/>
                  <a:pt x="27" y="411"/>
                  <a:pt x="27" y="390"/>
                </a:cubicBezTo>
                <a:cubicBezTo>
                  <a:pt x="27" y="369"/>
                  <a:pt x="44" y="353"/>
                  <a:pt x="65" y="353"/>
                </a:cubicBezTo>
                <a:cubicBezTo>
                  <a:pt x="86" y="353"/>
                  <a:pt x="102" y="369"/>
                  <a:pt x="102" y="390"/>
                </a:cubicBezTo>
                <a:close/>
                <a:moveTo>
                  <a:pt x="130" y="64"/>
                </a:moveTo>
                <a:lnTo>
                  <a:pt x="130" y="64"/>
                </a:lnTo>
                <a:cubicBezTo>
                  <a:pt x="130" y="28"/>
                  <a:pt x="101" y="0"/>
                  <a:pt x="65" y="0"/>
                </a:cubicBezTo>
                <a:cubicBezTo>
                  <a:pt x="29" y="0"/>
                  <a:pt x="0" y="28"/>
                  <a:pt x="0" y="64"/>
                </a:cubicBezTo>
                <a:cubicBezTo>
                  <a:pt x="0" y="91"/>
                  <a:pt x="16" y="114"/>
                  <a:pt x="39" y="124"/>
                </a:cubicBezTo>
                <a:lnTo>
                  <a:pt x="39" y="330"/>
                </a:lnTo>
                <a:cubicBezTo>
                  <a:pt x="16" y="340"/>
                  <a:pt x="0" y="363"/>
                  <a:pt x="0" y="390"/>
                </a:cubicBezTo>
                <a:cubicBezTo>
                  <a:pt x="0" y="426"/>
                  <a:pt x="29" y="455"/>
                  <a:pt x="65" y="455"/>
                </a:cubicBezTo>
                <a:cubicBezTo>
                  <a:pt x="101" y="455"/>
                  <a:pt x="130" y="426"/>
                  <a:pt x="130" y="390"/>
                </a:cubicBezTo>
                <a:cubicBezTo>
                  <a:pt x="130" y="363"/>
                  <a:pt x="114" y="340"/>
                  <a:pt x="91" y="330"/>
                </a:cubicBezTo>
                <a:lnTo>
                  <a:pt x="91" y="124"/>
                </a:lnTo>
                <a:cubicBezTo>
                  <a:pt x="114" y="114"/>
                  <a:pt x="130" y="91"/>
                  <a:pt x="130" y="64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83"/>
          <p:cNvSpPr>
            <a:spLocks noChangeAspect="1"/>
          </p:cNvSpPr>
          <p:nvPr/>
        </p:nvSpPr>
        <p:spPr bwMode="auto">
          <a:xfrm>
            <a:off x="7238071" y="1738308"/>
            <a:ext cx="371956" cy="301752"/>
          </a:xfrm>
          <a:custGeom>
            <a:avLst/>
            <a:gdLst>
              <a:gd name="T0" fmla="*/ 142 w 142"/>
              <a:gd name="T1" fmla="*/ 13 h 115"/>
              <a:gd name="T2" fmla="*/ 125 w 142"/>
              <a:gd name="T3" fmla="*/ 18 h 115"/>
              <a:gd name="T4" fmla="*/ 138 w 142"/>
              <a:gd name="T5" fmla="*/ 2 h 115"/>
              <a:gd name="T6" fmla="*/ 120 w 142"/>
              <a:gd name="T7" fmla="*/ 9 h 115"/>
              <a:gd name="T8" fmla="*/ 98 w 142"/>
              <a:gd name="T9" fmla="*/ 0 h 115"/>
              <a:gd name="T10" fmla="*/ 69 w 142"/>
              <a:gd name="T11" fmla="*/ 29 h 115"/>
              <a:gd name="T12" fmla="*/ 70 w 142"/>
              <a:gd name="T13" fmla="*/ 36 h 115"/>
              <a:gd name="T14" fmla="*/ 10 w 142"/>
              <a:gd name="T15" fmla="*/ 5 h 115"/>
              <a:gd name="T16" fmla="*/ 6 w 142"/>
              <a:gd name="T17" fmla="*/ 20 h 115"/>
              <a:gd name="T18" fmla="*/ 19 w 142"/>
              <a:gd name="T19" fmla="*/ 44 h 115"/>
              <a:gd name="T20" fmla="*/ 5 w 142"/>
              <a:gd name="T21" fmla="*/ 40 h 115"/>
              <a:gd name="T22" fmla="*/ 5 w 142"/>
              <a:gd name="T23" fmla="*/ 41 h 115"/>
              <a:gd name="T24" fmla="*/ 29 w 142"/>
              <a:gd name="T25" fmla="*/ 69 h 115"/>
              <a:gd name="T26" fmla="*/ 21 w 142"/>
              <a:gd name="T27" fmla="*/ 70 h 115"/>
              <a:gd name="T28" fmla="*/ 16 w 142"/>
              <a:gd name="T29" fmla="*/ 70 h 115"/>
              <a:gd name="T30" fmla="*/ 43 w 142"/>
              <a:gd name="T31" fmla="*/ 90 h 115"/>
              <a:gd name="T32" fmla="*/ 7 w 142"/>
              <a:gd name="T33" fmla="*/ 103 h 115"/>
              <a:gd name="T34" fmla="*/ 0 w 142"/>
              <a:gd name="T35" fmla="*/ 102 h 115"/>
              <a:gd name="T36" fmla="*/ 44 w 142"/>
              <a:gd name="T37" fmla="*/ 115 h 115"/>
              <a:gd name="T38" fmla="*/ 128 w 142"/>
              <a:gd name="T39" fmla="*/ 32 h 115"/>
              <a:gd name="T40" fmla="*/ 127 w 142"/>
              <a:gd name="T41" fmla="*/ 28 h 115"/>
              <a:gd name="T42" fmla="*/ 142 w 142"/>
              <a:gd name="T43" fmla="*/ 1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15">
                <a:moveTo>
                  <a:pt x="142" y="13"/>
                </a:moveTo>
                <a:cubicBezTo>
                  <a:pt x="137" y="16"/>
                  <a:pt x="131" y="17"/>
                  <a:pt x="125" y="18"/>
                </a:cubicBezTo>
                <a:cubicBezTo>
                  <a:pt x="131" y="14"/>
                  <a:pt x="136" y="9"/>
                  <a:pt x="138" y="2"/>
                </a:cubicBezTo>
                <a:cubicBezTo>
                  <a:pt x="132" y="5"/>
                  <a:pt x="126" y="8"/>
                  <a:pt x="120" y="9"/>
                </a:cubicBezTo>
                <a:cubicBezTo>
                  <a:pt x="114" y="3"/>
                  <a:pt x="107" y="0"/>
                  <a:pt x="98" y="0"/>
                </a:cubicBezTo>
                <a:cubicBezTo>
                  <a:pt x="82" y="0"/>
                  <a:pt x="69" y="13"/>
                  <a:pt x="69" y="29"/>
                </a:cubicBezTo>
                <a:cubicBezTo>
                  <a:pt x="69" y="31"/>
                  <a:pt x="69" y="33"/>
                  <a:pt x="70" y="36"/>
                </a:cubicBezTo>
                <a:cubicBezTo>
                  <a:pt x="46" y="34"/>
                  <a:pt x="24" y="23"/>
                  <a:pt x="10" y="5"/>
                </a:cubicBezTo>
                <a:cubicBezTo>
                  <a:pt x="7" y="9"/>
                  <a:pt x="6" y="14"/>
                  <a:pt x="6" y="20"/>
                </a:cubicBezTo>
                <a:cubicBezTo>
                  <a:pt x="6" y="30"/>
                  <a:pt x="11" y="39"/>
                  <a:pt x="19" y="44"/>
                </a:cubicBezTo>
                <a:cubicBezTo>
                  <a:pt x="14" y="44"/>
                  <a:pt x="9" y="43"/>
                  <a:pt x="5" y="40"/>
                </a:cubicBezTo>
                <a:cubicBezTo>
                  <a:pt x="5" y="40"/>
                  <a:pt x="5" y="41"/>
                  <a:pt x="5" y="41"/>
                </a:cubicBezTo>
                <a:cubicBezTo>
                  <a:pt x="5" y="55"/>
                  <a:pt x="15" y="67"/>
                  <a:pt x="29" y="69"/>
                </a:cubicBezTo>
                <a:cubicBezTo>
                  <a:pt x="26" y="70"/>
                  <a:pt x="24" y="70"/>
                  <a:pt x="21" y="70"/>
                </a:cubicBezTo>
                <a:cubicBezTo>
                  <a:pt x="19" y="70"/>
                  <a:pt x="17" y="70"/>
                  <a:pt x="16" y="70"/>
                </a:cubicBezTo>
                <a:cubicBezTo>
                  <a:pt x="19" y="81"/>
                  <a:pt x="30" y="90"/>
                  <a:pt x="43" y="90"/>
                </a:cubicBezTo>
                <a:cubicBezTo>
                  <a:pt x="33" y="98"/>
                  <a:pt x="20" y="103"/>
                  <a:pt x="7" y="103"/>
                </a:cubicBezTo>
                <a:cubicBezTo>
                  <a:pt x="4" y="103"/>
                  <a:pt x="2" y="103"/>
                  <a:pt x="0" y="102"/>
                </a:cubicBezTo>
                <a:cubicBezTo>
                  <a:pt x="13" y="111"/>
                  <a:pt x="28" y="115"/>
                  <a:pt x="44" y="115"/>
                </a:cubicBezTo>
                <a:cubicBezTo>
                  <a:pt x="98" y="115"/>
                  <a:pt x="128" y="71"/>
                  <a:pt x="128" y="32"/>
                </a:cubicBezTo>
                <a:cubicBezTo>
                  <a:pt x="128" y="31"/>
                  <a:pt x="128" y="30"/>
                  <a:pt x="127" y="28"/>
                </a:cubicBezTo>
                <a:cubicBezTo>
                  <a:pt x="133" y="24"/>
                  <a:pt x="138" y="19"/>
                  <a:pt x="142" y="13"/>
                </a:cubicBezTo>
                <a:close/>
              </a:path>
            </a:pathLst>
          </a:custGeom>
          <a:solidFill>
            <a:srgbClr val="55ACE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63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‏"/>
            </a:pPr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220" name="Freeform 22"/>
          <p:cNvSpPr>
            <a:spLocks noChangeAspect="1" noEditPoints="1"/>
          </p:cNvSpPr>
          <p:nvPr/>
        </p:nvSpPr>
        <p:spPr bwMode="auto">
          <a:xfrm>
            <a:off x="4091519" y="3587623"/>
            <a:ext cx="459613" cy="301752"/>
          </a:xfrm>
          <a:custGeom>
            <a:avLst/>
            <a:gdLst>
              <a:gd name="T0" fmla="*/ 26 w 156"/>
              <a:gd name="T1" fmla="*/ 33 h 102"/>
              <a:gd name="T2" fmla="*/ 26 w 156"/>
              <a:gd name="T3" fmla="*/ 25 h 102"/>
              <a:gd name="T4" fmla="*/ 29 w 156"/>
              <a:gd name="T5" fmla="*/ 24 h 102"/>
              <a:gd name="T6" fmla="*/ 31 w 156"/>
              <a:gd name="T7" fmla="*/ 25 h 102"/>
              <a:gd name="T8" fmla="*/ 31 w 156"/>
              <a:gd name="T9" fmla="*/ 33 h 102"/>
              <a:gd name="T10" fmla="*/ 29 w 156"/>
              <a:gd name="T11" fmla="*/ 34 h 102"/>
              <a:gd name="T12" fmla="*/ 26 w 156"/>
              <a:gd name="T13" fmla="*/ 33 h 102"/>
              <a:gd name="T14" fmla="*/ 156 w 156"/>
              <a:gd name="T15" fmla="*/ 13 h 102"/>
              <a:gd name="T16" fmla="*/ 143 w 156"/>
              <a:gd name="T17" fmla="*/ 102 h 102"/>
              <a:gd name="T18" fmla="*/ 0 w 156"/>
              <a:gd name="T19" fmla="*/ 90 h 102"/>
              <a:gd name="T20" fmla="*/ 13 w 156"/>
              <a:gd name="T21" fmla="*/ 0 h 102"/>
              <a:gd name="T22" fmla="*/ 156 w 156"/>
              <a:gd name="T23" fmla="*/ 13 h 102"/>
              <a:gd name="T24" fmla="*/ 46 w 156"/>
              <a:gd name="T25" fmla="*/ 16 h 102"/>
              <a:gd name="T26" fmla="*/ 16 w 156"/>
              <a:gd name="T27" fmla="*/ 11 h 102"/>
              <a:gd name="T28" fmla="*/ 11 w 156"/>
              <a:gd name="T29" fmla="*/ 36 h 102"/>
              <a:gd name="T30" fmla="*/ 23 w 156"/>
              <a:gd name="T31" fmla="*/ 37 h 102"/>
              <a:gd name="T32" fmla="*/ 29 w 156"/>
              <a:gd name="T33" fmla="*/ 39 h 102"/>
              <a:gd name="T34" fmla="*/ 35 w 156"/>
              <a:gd name="T35" fmla="*/ 36 h 102"/>
              <a:gd name="T36" fmla="*/ 46 w 156"/>
              <a:gd name="T37" fmla="*/ 31 h 102"/>
              <a:gd name="T38" fmla="*/ 36 w 156"/>
              <a:gd name="T39" fmla="*/ 26 h 102"/>
              <a:gd name="T40" fmla="*/ 46 w 156"/>
              <a:gd name="T41" fmla="*/ 21 h 102"/>
              <a:gd name="T42" fmla="*/ 34 w 156"/>
              <a:gd name="T43" fmla="*/ 20 h 102"/>
              <a:gd name="T44" fmla="*/ 28 w 156"/>
              <a:gd name="T45" fmla="*/ 19 h 102"/>
              <a:gd name="T46" fmla="*/ 22 w 156"/>
              <a:gd name="T47" fmla="*/ 21 h 102"/>
              <a:gd name="T48" fmla="*/ 11 w 156"/>
              <a:gd name="T49" fmla="*/ 26 h 102"/>
              <a:gd name="T50" fmla="*/ 21 w 156"/>
              <a:gd name="T51" fmla="*/ 31 h 102"/>
              <a:gd name="T52" fmla="*/ 11 w 156"/>
              <a:gd name="T53" fmla="*/ 36 h 102"/>
              <a:gd name="T54" fmla="*/ 16 w 156"/>
              <a:gd name="T55" fmla="*/ 46 h 102"/>
              <a:gd name="T56" fmla="*/ 46 w 156"/>
              <a:gd name="T57" fmla="*/ 41 h 102"/>
              <a:gd name="T58" fmla="*/ 54 w 156"/>
              <a:gd name="T59" fmla="*/ 77 h 102"/>
              <a:gd name="T60" fmla="*/ 13 w 156"/>
              <a:gd name="T61" fmla="*/ 75 h 102"/>
              <a:gd name="T62" fmla="*/ 11 w 156"/>
              <a:gd name="T63" fmla="*/ 80 h 102"/>
              <a:gd name="T64" fmla="*/ 52 w 156"/>
              <a:gd name="T65" fmla="*/ 82 h 102"/>
              <a:gd name="T66" fmla="*/ 54 w 156"/>
              <a:gd name="T67" fmla="*/ 77 h 102"/>
              <a:gd name="T68" fmla="*/ 140 w 156"/>
              <a:gd name="T69" fmla="*/ 59 h 102"/>
              <a:gd name="T70" fmla="*/ 11 w 156"/>
              <a:gd name="T71" fmla="*/ 61 h 102"/>
              <a:gd name="T72" fmla="*/ 13 w 156"/>
              <a:gd name="T73" fmla="*/ 66 h 102"/>
              <a:gd name="T74" fmla="*/ 142 w 156"/>
              <a:gd name="T75" fmla="*/ 6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02">
                <a:moveTo>
                  <a:pt x="26" y="33"/>
                </a:moveTo>
                <a:cubicBezTo>
                  <a:pt x="26" y="33"/>
                  <a:pt x="26" y="33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4"/>
                  <a:pt x="27" y="24"/>
                  <a:pt x="28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1" y="24"/>
                  <a:pt x="31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29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7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156" y="13"/>
                </a:moveTo>
                <a:cubicBezTo>
                  <a:pt x="156" y="90"/>
                  <a:pt x="156" y="90"/>
                  <a:pt x="156" y="90"/>
                </a:cubicBezTo>
                <a:cubicBezTo>
                  <a:pt x="156" y="97"/>
                  <a:pt x="150" y="102"/>
                  <a:pt x="143" y="102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6" y="102"/>
                  <a:pt x="0" y="97"/>
                  <a:pt x="0" y="9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0" y="0"/>
                  <a:pt x="156" y="6"/>
                  <a:pt x="156" y="13"/>
                </a:cubicBezTo>
                <a:close/>
                <a:moveTo>
                  <a:pt x="11" y="16"/>
                </a:moveTo>
                <a:cubicBezTo>
                  <a:pt x="46" y="16"/>
                  <a:pt x="46" y="16"/>
                  <a:pt x="46" y="16"/>
                </a:cubicBezTo>
                <a:cubicBezTo>
                  <a:pt x="46" y="13"/>
                  <a:pt x="44" y="11"/>
                  <a:pt x="4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1"/>
                  <a:pt x="11" y="13"/>
                  <a:pt x="11" y="16"/>
                </a:cubicBezTo>
                <a:close/>
                <a:moveTo>
                  <a:pt x="11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5" y="38"/>
                  <a:pt x="26" y="39"/>
                  <a:pt x="28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31" y="39"/>
                  <a:pt x="32" y="38"/>
                  <a:pt x="34" y="37"/>
                </a:cubicBezTo>
                <a:cubicBezTo>
                  <a:pt x="34" y="37"/>
                  <a:pt x="35" y="37"/>
                  <a:pt x="35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1"/>
                  <a:pt x="46" y="31"/>
                  <a:pt x="4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26"/>
                  <a:pt x="36" y="26"/>
                  <a:pt x="36" y="26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1"/>
                  <a:pt x="46" y="21"/>
                  <a:pt x="4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0"/>
                  <a:pt x="34" y="20"/>
                </a:cubicBezTo>
                <a:cubicBezTo>
                  <a:pt x="32" y="19"/>
                  <a:pt x="31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6" y="19"/>
                  <a:pt x="25" y="19"/>
                  <a:pt x="23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31"/>
                  <a:pt x="21" y="31"/>
                  <a:pt x="21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6"/>
                </a:lnTo>
                <a:close/>
                <a:moveTo>
                  <a:pt x="11" y="41"/>
                </a:moveTo>
                <a:cubicBezTo>
                  <a:pt x="11" y="44"/>
                  <a:pt x="14" y="46"/>
                  <a:pt x="16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4" y="46"/>
                  <a:pt x="46" y="44"/>
                  <a:pt x="46" y="41"/>
                </a:cubicBezTo>
                <a:lnTo>
                  <a:pt x="11" y="41"/>
                </a:lnTo>
                <a:close/>
                <a:moveTo>
                  <a:pt x="54" y="77"/>
                </a:moveTo>
                <a:cubicBezTo>
                  <a:pt x="54" y="76"/>
                  <a:pt x="53" y="75"/>
                  <a:pt x="52" y="75"/>
                </a:cubicBezTo>
                <a:cubicBezTo>
                  <a:pt x="13" y="75"/>
                  <a:pt x="13" y="75"/>
                  <a:pt x="13" y="75"/>
                </a:cubicBezTo>
                <a:cubicBezTo>
                  <a:pt x="12" y="75"/>
                  <a:pt x="11" y="76"/>
                  <a:pt x="11" y="77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1"/>
                  <a:pt x="12" y="82"/>
                  <a:pt x="1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1"/>
                  <a:pt x="54" y="80"/>
                </a:cubicBezTo>
                <a:lnTo>
                  <a:pt x="54" y="77"/>
                </a:lnTo>
                <a:close/>
                <a:moveTo>
                  <a:pt x="142" y="61"/>
                </a:moveTo>
                <a:cubicBezTo>
                  <a:pt x="142" y="59"/>
                  <a:pt x="141" y="59"/>
                  <a:pt x="140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1" y="59"/>
                  <a:pt x="11" y="61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5"/>
                  <a:pt x="12" y="66"/>
                  <a:pt x="13" y="66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141" y="66"/>
                  <a:pt x="142" y="65"/>
                  <a:pt x="142" y="64"/>
                </a:cubicBezTo>
                <a:lnTo>
                  <a:pt x="142" y="61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1" name="Group 220"/>
          <p:cNvGrpSpPr/>
          <p:nvPr/>
        </p:nvGrpSpPr>
        <p:grpSpPr>
          <a:xfrm>
            <a:off x="2280744" y="1769624"/>
            <a:ext cx="184150" cy="299257"/>
            <a:chOff x="2693723" y="4081326"/>
            <a:chExt cx="184150" cy="299257"/>
          </a:xfrm>
          <a:solidFill>
            <a:schemeClr val="accent3"/>
          </a:solidFill>
        </p:grpSpPr>
        <p:sp>
          <p:nvSpPr>
            <p:cNvPr id="222" name="Freeform 27"/>
            <p:cNvSpPr>
              <a:spLocks noChangeAspect="1" noEditPoints="1"/>
            </p:cNvSpPr>
            <p:nvPr/>
          </p:nvSpPr>
          <p:spPr bwMode="auto">
            <a:xfrm>
              <a:off x="2693723" y="4209133"/>
              <a:ext cx="184150" cy="171450"/>
            </a:xfrm>
            <a:custGeom>
              <a:avLst/>
              <a:gdLst>
                <a:gd name="T0" fmla="*/ 110 w 110"/>
                <a:gd name="T1" fmla="*/ 6 h 102"/>
                <a:gd name="T2" fmla="*/ 107 w 110"/>
                <a:gd name="T3" fmla="*/ 0 h 102"/>
                <a:gd name="T4" fmla="*/ 2 w 110"/>
                <a:gd name="T5" fmla="*/ 0 h 102"/>
                <a:gd name="T6" fmla="*/ 0 w 110"/>
                <a:gd name="T7" fmla="*/ 6 h 102"/>
                <a:gd name="T8" fmla="*/ 0 w 110"/>
                <a:gd name="T9" fmla="*/ 47 h 102"/>
                <a:gd name="T10" fmla="*/ 55 w 110"/>
                <a:gd name="T11" fmla="*/ 102 h 102"/>
                <a:gd name="T12" fmla="*/ 110 w 110"/>
                <a:gd name="T13" fmla="*/ 47 h 102"/>
                <a:gd name="T14" fmla="*/ 110 w 110"/>
                <a:gd name="T15" fmla="*/ 6 h 102"/>
                <a:gd name="T16" fmla="*/ 64 w 110"/>
                <a:gd name="T17" fmla="*/ 81 h 102"/>
                <a:gd name="T18" fmla="*/ 46 w 110"/>
                <a:gd name="T19" fmla="*/ 81 h 102"/>
                <a:gd name="T20" fmla="*/ 49 w 110"/>
                <a:gd name="T21" fmla="*/ 49 h 102"/>
                <a:gd name="T22" fmla="*/ 42 w 110"/>
                <a:gd name="T23" fmla="*/ 38 h 102"/>
                <a:gd name="T24" fmla="*/ 55 w 110"/>
                <a:gd name="T25" fmla="*/ 25 h 102"/>
                <a:gd name="T26" fmla="*/ 68 w 110"/>
                <a:gd name="T27" fmla="*/ 38 h 102"/>
                <a:gd name="T28" fmla="*/ 61 w 110"/>
                <a:gd name="T29" fmla="*/ 49 h 102"/>
                <a:gd name="T30" fmla="*/ 64 w 110"/>
                <a:gd name="T31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02">
                  <a:moveTo>
                    <a:pt x="110" y="6"/>
                  </a:moveTo>
                  <a:cubicBezTo>
                    <a:pt x="110" y="4"/>
                    <a:pt x="109" y="2"/>
                    <a:pt x="10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77"/>
                    <a:pt x="24" y="102"/>
                    <a:pt x="55" y="102"/>
                  </a:cubicBezTo>
                  <a:cubicBezTo>
                    <a:pt x="85" y="102"/>
                    <a:pt x="110" y="77"/>
                    <a:pt x="110" y="47"/>
                  </a:cubicBezTo>
                  <a:lnTo>
                    <a:pt x="110" y="6"/>
                  </a:lnTo>
                  <a:close/>
                  <a:moveTo>
                    <a:pt x="64" y="81"/>
                  </a:moveTo>
                  <a:cubicBezTo>
                    <a:pt x="46" y="81"/>
                    <a:pt x="46" y="81"/>
                    <a:pt x="46" y="8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5" y="47"/>
                    <a:pt x="42" y="43"/>
                    <a:pt x="42" y="38"/>
                  </a:cubicBezTo>
                  <a:cubicBezTo>
                    <a:pt x="42" y="31"/>
                    <a:pt x="48" y="25"/>
                    <a:pt x="55" y="25"/>
                  </a:cubicBezTo>
                  <a:cubicBezTo>
                    <a:pt x="62" y="25"/>
                    <a:pt x="68" y="31"/>
                    <a:pt x="68" y="38"/>
                  </a:cubicBezTo>
                  <a:cubicBezTo>
                    <a:pt x="68" y="43"/>
                    <a:pt x="65" y="47"/>
                    <a:pt x="61" y="49"/>
                  </a:cubicBezTo>
                  <a:lnTo>
                    <a:pt x="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8"/>
            <p:cNvSpPr>
              <a:spLocks noChangeAspect="1"/>
            </p:cNvSpPr>
            <p:nvPr/>
          </p:nvSpPr>
          <p:spPr bwMode="auto">
            <a:xfrm>
              <a:off x="2709897" y="4081326"/>
              <a:ext cx="150813" cy="119063"/>
            </a:xfrm>
            <a:custGeom>
              <a:avLst/>
              <a:gdLst>
                <a:gd name="T0" fmla="*/ 20 w 90"/>
                <a:gd name="T1" fmla="*/ 44 h 71"/>
                <a:gd name="T2" fmla="*/ 45 w 90"/>
                <a:gd name="T3" fmla="*/ 19 h 71"/>
                <a:gd name="T4" fmla="*/ 70 w 90"/>
                <a:gd name="T5" fmla="*/ 44 h 71"/>
                <a:gd name="T6" fmla="*/ 70 w 90"/>
                <a:gd name="T7" fmla="*/ 71 h 71"/>
                <a:gd name="T8" fmla="*/ 90 w 90"/>
                <a:gd name="T9" fmla="*/ 71 h 71"/>
                <a:gd name="T10" fmla="*/ 90 w 90"/>
                <a:gd name="T11" fmla="*/ 45 h 71"/>
                <a:gd name="T12" fmla="*/ 45 w 90"/>
                <a:gd name="T13" fmla="*/ 0 h 71"/>
                <a:gd name="T14" fmla="*/ 0 w 90"/>
                <a:gd name="T15" fmla="*/ 45 h 71"/>
                <a:gd name="T16" fmla="*/ 0 w 90"/>
                <a:gd name="T17" fmla="*/ 71 h 71"/>
                <a:gd name="T18" fmla="*/ 20 w 90"/>
                <a:gd name="T19" fmla="*/ 71 h 71"/>
                <a:gd name="T20" fmla="*/ 20 w 90"/>
                <a:gd name="T21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71">
                  <a:moveTo>
                    <a:pt x="20" y="44"/>
                  </a:moveTo>
                  <a:cubicBezTo>
                    <a:pt x="20" y="31"/>
                    <a:pt x="31" y="19"/>
                    <a:pt x="45" y="19"/>
                  </a:cubicBezTo>
                  <a:cubicBezTo>
                    <a:pt x="59" y="19"/>
                    <a:pt x="70" y="31"/>
                    <a:pt x="70" y="44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2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4" name="Freeform 34"/>
          <p:cNvSpPr>
            <a:spLocks noChangeAspect="1" noEditPoints="1"/>
          </p:cNvSpPr>
          <p:nvPr/>
        </p:nvSpPr>
        <p:spPr bwMode="auto">
          <a:xfrm>
            <a:off x="2653611" y="1826786"/>
            <a:ext cx="362744" cy="242094"/>
          </a:xfrm>
          <a:custGeom>
            <a:avLst/>
            <a:gdLst>
              <a:gd name="T0" fmla="*/ 206 w 216"/>
              <a:gd name="T1" fmla="*/ 54 h 144"/>
              <a:gd name="T2" fmla="*/ 206 w 216"/>
              <a:gd name="T3" fmla="*/ 54 h 144"/>
              <a:gd name="T4" fmla="*/ 198 w 216"/>
              <a:gd name="T5" fmla="*/ 54 h 144"/>
              <a:gd name="T6" fmla="*/ 192 w 216"/>
              <a:gd name="T7" fmla="*/ 43 h 144"/>
              <a:gd name="T8" fmla="*/ 194 w 216"/>
              <a:gd name="T9" fmla="*/ 14 h 144"/>
              <a:gd name="T10" fmla="*/ 178 w 216"/>
              <a:gd name="T11" fmla="*/ 21 h 144"/>
              <a:gd name="T12" fmla="*/ 178 w 216"/>
              <a:gd name="T13" fmla="*/ 3 h 144"/>
              <a:gd name="T14" fmla="*/ 154 w 216"/>
              <a:gd name="T15" fmla="*/ 16 h 144"/>
              <a:gd name="T16" fmla="*/ 154 w 216"/>
              <a:gd name="T17" fmla="*/ 17 h 144"/>
              <a:gd name="T18" fmla="*/ 115 w 216"/>
              <a:gd name="T19" fmla="*/ 10 h 144"/>
              <a:gd name="T20" fmla="*/ 34 w 216"/>
              <a:gd name="T21" fmla="*/ 52 h 144"/>
              <a:gd name="T22" fmla="*/ 20 w 216"/>
              <a:gd name="T23" fmla="*/ 42 h 144"/>
              <a:gd name="T24" fmla="*/ 36 w 216"/>
              <a:gd name="T25" fmla="*/ 34 h 144"/>
              <a:gd name="T26" fmla="*/ 28 w 216"/>
              <a:gd name="T27" fmla="*/ 17 h 144"/>
              <a:gd name="T28" fmla="*/ 11 w 216"/>
              <a:gd name="T29" fmla="*/ 25 h 144"/>
              <a:gd name="T30" fmla="*/ 10 w 216"/>
              <a:gd name="T31" fmla="*/ 28 h 144"/>
              <a:gd name="T32" fmla="*/ 4 w 216"/>
              <a:gd name="T33" fmla="*/ 12 h 144"/>
              <a:gd name="T34" fmla="*/ 10 w 216"/>
              <a:gd name="T35" fmla="*/ 37 h 144"/>
              <a:gd name="T36" fmla="*/ 29 w 216"/>
              <a:gd name="T37" fmla="*/ 65 h 144"/>
              <a:gd name="T38" fmla="*/ 30 w 216"/>
              <a:gd name="T39" fmla="*/ 65 h 144"/>
              <a:gd name="T40" fmla="*/ 29 w 216"/>
              <a:gd name="T41" fmla="*/ 72 h 144"/>
              <a:gd name="T42" fmla="*/ 59 w 216"/>
              <a:gd name="T43" fmla="*/ 119 h 144"/>
              <a:gd name="T44" fmla="*/ 68 w 216"/>
              <a:gd name="T45" fmla="*/ 144 h 144"/>
              <a:gd name="T46" fmla="*/ 90 w 216"/>
              <a:gd name="T47" fmla="*/ 144 h 144"/>
              <a:gd name="T48" fmla="*/ 93 w 216"/>
              <a:gd name="T49" fmla="*/ 132 h 144"/>
              <a:gd name="T50" fmla="*/ 115 w 216"/>
              <a:gd name="T51" fmla="*/ 134 h 144"/>
              <a:gd name="T52" fmla="*/ 136 w 216"/>
              <a:gd name="T53" fmla="*/ 132 h 144"/>
              <a:gd name="T54" fmla="*/ 140 w 216"/>
              <a:gd name="T55" fmla="*/ 144 h 144"/>
              <a:gd name="T56" fmla="*/ 162 w 216"/>
              <a:gd name="T57" fmla="*/ 144 h 144"/>
              <a:gd name="T58" fmla="*/ 168 w 216"/>
              <a:gd name="T59" fmla="*/ 121 h 144"/>
              <a:gd name="T60" fmla="*/ 168 w 216"/>
              <a:gd name="T61" fmla="*/ 121 h 144"/>
              <a:gd name="T62" fmla="*/ 195 w 216"/>
              <a:gd name="T63" fmla="*/ 95 h 144"/>
              <a:gd name="T64" fmla="*/ 206 w 216"/>
              <a:gd name="T65" fmla="*/ 95 h 144"/>
              <a:gd name="T66" fmla="*/ 206 w 216"/>
              <a:gd name="T67" fmla="*/ 95 h 144"/>
              <a:gd name="T68" fmla="*/ 216 w 216"/>
              <a:gd name="T69" fmla="*/ 75 h 144"/>
              <a:gd name="T70" fmla="*/ 206 w 216"/>
              <a:gd name="T71" fmla="*/ 54 h 144"/>
              <a:gd name="T72" fmla="*/ 17 w 216"/>
              <a:gd name="T73" fmla="*/ 30 h 144"/>
              <a:gd name="T74" fmla="*/ 17 w 216"/>
              <a:gd name="T75" fmla="*/ 27 h 144"/>
              <a:gd name="T76" fmla="*/ 26 w 216"/>
              <a:gd name="T77" fmla="*/ 23 h 144"/>
              <a:gd name="T78" fmla="*/ 30 w 216"/>
              <a:gd name="T79" fmla="*/ 32 h 144"/>
              <a:gd name="T80" fmla="*/ 21 w 216"/>
              <a:gd name="T81" fmla="*/ 36 h 144"/>
              <a:gd name="T82" fmla="*/ 17 w 216"/>
              <a:gd name="T83" fmla="*/ 30 h 144"/>
              <a:gd name="T84" fmla="*/ 134 w 216"/>
              <a:gd name="T85" fmla="*/ 26 h 144"/>
              <a:gd name="T86" fmla="*/ 113 w 216"/>
              <a:gd name="T87" fmla="*/ 25 h 144"/>
              <a:gd name="T88" fmla="*/ 96 w 216"/>
              <a:gd name="T89" fmla="*/ 27 h 144"/>
              <a:gd name="T90" fmla="*/ 94 w 216"/>
              <a:gd name="T91" fmla="*/ 19 h 144"/>
              <a:gd name="T92" fmla="*/ 113 w 216"/>
              <a:gd name="T93" fmla="*/ 18 h 144"/>
              <a:gd name="T94" fmla="*/ 136 w 216"/>
              <a:gd name="T95" fmla="*/ 19 h 144"/>
              <a:gd name="T96" fmla="*/ 134 w 216"/>
              <a:gd name="T97" fmla="*/ 26 h 144"/>
              <a:gd name="T98" fmla="*/ 179 w 216"/>
              <a:gd name="T99" fmla="*/ 62 h 144"/>
              <a:gd name="T100" fmla="*/ 172 w 216"/>
              <a:gd name="T101" fmla="*/ 56 h 144"/>
              <a:gd name="T102" fmla="*/ 179 w 216"/>
              <a:gd name="T103" fmla="*/ 49 h 144"/>
              <a:gd name="T104" fmla="*/ 185 w 216"/>
              <a:gd name="T105" fmla="*/ 56 h 144"/>
              <a:gd name="T106" fmla="*/ 179 w 216"/>
              <a:gd name="T10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144">
                <a:moveTo>
                  <a:pt x="206" y="54"/>
                </a:moveTo>
                <a:cubicBezTo>
                  <a:pt x="206" y="54"/>
                  <a:pt x="206" y="54"/>
                  <a:pt x="206" y="54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6" y="50"/>
                  <a:pt x="194" y="46"/>
                  <a:pt x="192" y="43"/>
                </a:cubicBezTo>
                <a:cubicBezTo>
                  <a:pt x="192" y="39"/>
                  <a:pt x="197" y="17"/>
                  <a:pt x="194" y="14"/>
                </a:cubicBezTo>
                <a:cubicBezTo>
                  <a:pt x="191" y="13"/>
                  <a:pt x="184" y="17"/>
                  <a:pt x="178" y="21"/>
                </a:cubicBezTo>
                <a:cubicBezTo>
                  <a:pt x="179" y="14"/>
                  <a:pt x="180" y="5"/>
                  <a:pt x="178" y="3"/>
                </a:cubicBezTo>
                <a:cubicBezTo>
                  <a:pt x="174" y="0"/>
                  <a:pt x="154" y="16"/>
                  <a:pt x="154" y="16"/>
                </a:cubicBezTo>
                <a:cubicBezTo>
                  <a:pt x="154" y="17"/>
                  <a:pt x="154" y="17"/>
                  <a:pt x="154" y="17"/>
                </a:cubicBezTo>
                <a:cubicBezTo>
                  <a:pt x="143" y="12"/>
                  <a:pt x="129" y="10"/>
                  <a:pt x="115" y="10"/>
                </a:cubicBezTo>
                <a:cubicBezTo>
                  <a:pt x="78" y="10"/>
                  <a:pt x="45" y="27"/>
                  <a:pt x="34" y="52"/>
                </a:cubicBezTo>
                <a:cubicBezTo>
                  <a:pt x="29" y="50"/>
                  <a:pt x="23" y="48"/>
                  <a:pt x="20" y="42"/>
                </a:cubicBezTo>
                <a:cubicBezTo>
                  <a:pt x="26" y="44"/>
                  <a:pt x="34" y="41"/>
                  <a:pt x="36" y="34"/>
                </a:cubicBezTo>
                <a:cubicBezTo>
                  <a:pt x="38" y="27"/>
                  <a:pt x="35" y="20"/>
                  <a:pt x="28" y="17"/>
                </a:cubicBezTo>
                <a:cubicBezTo>
                  <a:pt x="21" y="15"/>
                  <a:pt x="14" y="18"/>
                  <a:pt x="11" y="25"/>
                </a:cubicBezTo>
                <a:cubicBezTo>
                  <a:pt x="11" y="26"/>
                  <a:pt x="11" y="27"/>
                  <a:pt x="10" y="28"/>
                </a:cubicBezTo>
                <a:cubicBezTo>
                  <a:pt x="3" y="22"/>
                  <a:pt x="4" y="12"/>
                  <a:pt x="4" y="12"/>
                </a:cubicBezTo>
                <a:cubicBezTo>
                  <a:pt x="0" y="25"/>
                  <a:pt x="5" y="32"/>
                  <a:pt x="10" y="37"/>
                </a:cubicBezTo>
                <a:cubicBezTo>
                  <a:pt x="10" y="43"/>
                  <a:pt x="15" y="57"/>
                  <a:pt x="29" y="65"/>
                </a:cubicBezTo>
                <a:cubicBezTo>
                  <a:pt x="29" y="65"/>
                  <a:pt x="29" y="65"/>
                  <a:pt x="30" y="65"/>
                </a:cubicBezTo>
                <a:cubicBezTo>
                  <a:pt x="29" y="68"/>
                  <a:pt x="29" y="70"/>
                  <a:pt x="29" y="72"/>
                </a:cubicBezTo>
                <a:cubicBezTo>
                  <a:pt x="29" y="91"/>
                  <a:pt x="41" y="107"/>
                  <a:pt x="59" y="119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100" y="133"/>
                  <a:pt x="108" y="134"/>
                  <a:pt x="115" y="134"/>
                </a:cubicBezTo>
                <a:cubicBezTo>
                  <a:pt x="122" y="134"/>
                  <a:pt x="129" y="133"/>
                  <a:pt x="136" y="132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168" y="121"/>
                  <a:pt x="168" y="121"/>
                  <a:pt x="168" y="121"/>
                </a:cubicBezTo>
                <a:cubicBezTo>
                  <a:pt x="168" y="121"/>
                  <a:pt x="168" y="121"/>
                  <a:pt x="168" y="121"/>
                </a:cubicBezTo>
                <a:cubicBezTo>
                  <a:pt x="180" y="115"/>
                  <a:pt x="189" y="106"/>
                  <a:pt x="195" y="95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211" y="95"/>
                  <a:pt x="216" y="86"/>
                  <a:pt x="216" y="75"/>
                </a:cubicBezTo>
                <a:cubicBezTo>
                  <a:pt x="216" y="63"/>
                  <a:pt x="211" y="54"/>
                  <a:pt x="206" y="54"/>
                </a:cubicBezTo>
                <a:close/>
                <a:moveTo>
                  <a:pt x="17" y="30"/>
                </a:moveTo>
                <a:cubicBezTo>
                  <a:pt x="17" y="29"/>
                  <a:pt x="17" y="28"/>
                  <a:pt x="17" y="27"/>
                </a:cubicBezTo>
                <a:cubicBezTo>
                  <a:pt x="19" y="24"/>
                  <a:pt x="22" y="22"/>
                  <a:pt x="26" y="23"/>
                </a:cubicBezTo>
                <a:cubicBezTo>
                  <a:pt x="29" y="25"/>
                  <a:pt x="31" y="28"/>
                  <a:pt x="30" y="32"/>
                </a:cubicBezTo>
                <a:cubicBezTo>
                  <a:pt x="29" y="35"/>
                  <a:pt x="25" y="37"/>
                  <a:pt x="21" y="36"/>
                </a:cubicBezTo>
                <a:cubicBezTo>
                  <a:pt x="19" y="35"/>
                  <a:pt x="17" y="33"/>
                  <a:pt x="17" y="30"/>
                </a:cubicBezTo>
                <a:close/>
                <a:moveTo>
                  <a:pt x="134" y="26"/>
                </a:moveTo>
                <a:cubicBezTo>
                  <a:pt x="128" y="25"/>
                  <a:pt x="121" y="25"/>
                  <a:pt x="113" y="25"/>
                </a:cubicBezTo>
                <a:cubicBezTo>
                  <a:pt x="106" y="25"/>
                  <a:pt x="101" y="26"/>
                  <a:pt x="96" y="27"/>
                </a:cubicBezTo>
                <a:cubicBezTo>
                  <a:pt x="94" y="19"/>
                  <a:pt x="94" y="19"/>
                  <a:pt x="94" y="19"/>
                </a:cubicBezTo>
                <a:cubicBezTo>
                  <a:pt x="99" y="18"/>
                  <a:pt x="106" y="18"/>
                  <a:pt x="113" y="18"/>
                </a:cubicBezTo>
                <a:cubicBezTo>
                  <a:pt x="121" y="18"/>
                  <a:pt x="129" y="18"/>
                  <a:pt x="136" y="19"/>
                </a:cubicBezTo>
                <a:lnTo>
                  <a:pt x="134" y="26"/>
                </a:lnTo>
                <a:close/>
                <a:moveTo>
                  <a:pt x="179" y="62"/>
                </a:moveTo>
                <a:cubicBezTo>
                  <a:pt x="175" y="62"/>
                  <a:pt x="172" y="59"/>
                  <a:pt x="172" y="56"/>
                </a:cubicBezTo>
                <a:cubicBezTo>
                  <a:pt x="172" y="52"/>
                  <a:pt x="175" y="49"/>
                  <a:pt x="179" y="49"/>
                </a:cubicBezTo>
                <a:cubicBezTo>
                  <a:pt x="182" y="49"/>
                  <a:pt x="185" y="52"/>
                  <a:pt x="185" y="56"/>
                </a:cubicBezTo>
                <a:cubicBezTo>
                  <a:pt x="185" y="59"/>
                  <a:pt x="182" y="62"/>
                  <a:pt x="17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33"/>
          <p:cNvSpPr>
            <a:spLocks noChangeAspect="1" noEditPoints="1"/>
          </p:cNvSpPr>
          <p:nvPr/>
        </p:nvSpPr>
        <p:spPr bwMode="auto">
          <a:xfrm>
            <a:off x="3708208" y="1767128"/>
            <a:ext cx="264727" cy="301752"/>
          </a:xfrm>
          <a:custGeom>
            <a:avLst/>
            <a:gdLst>
              <a:gd name="T0" fmla="*/ 40 w 136"/>
              <a:gd name="T1" fmla="*/ 118 h 155"/>
              <a:gd name="T2" fmla="*/ 68 w 136"/>
              <a:gd name="T3" fmla="*/ 139 h 155"/>
              <a:gd name="T4" fmla="*/ 120 w 136"/>
              <a:gd name="T5" fmla="*/ 49 h 155"/>
              <a:gd name="T6" fmla="*/ 115 w 136"/>
              <a:gd name="T7" fmla="*/ 48 h 155"/>
              <a:gd name="T8" fmla="*/ 40 w 136"/>
              <a:gd name="T9" fmla="*/ 118 h 155"/>
              <a:gd name="T10" fmla="*/ 110 w 136"/>
              <a:gd name="T11" fmla="*/ 17 h 155"/>
              <a:gd name="T12" fmla="*/ 68 w 136"/>
              <a:gd name="T13" fmla="*/ 0 h 155"/>
              <a:gd name="T14" fmla="*/ 27 w 136"/>
              <a:gd name="T15" fmla="*/ 17 h 155"/>
              <a:gd name="T16" fmla="*/ 2 w 136"/>
              <a:gd name="T17" fmla="*/ 39 h 155"/>
              <a:gd name="T18" fmla="*/ 68 w 136"/>
              <a:gd name="T19" fmla="*/ 155 h 155"/>
              <a:gd name="T20" fmla="*/ 135 w 136"/>
              <a:gd name="T21" fmla="*/ 39 h 155"/>
              <a:gd name="T22" fmla="*/ 110 w 136"/>
              <a:gd name="T23" fmla="*/ 17 h 155"/>
              <a:gd name="T24" fmla="*/ 69 w 136"/>
              <a:gd name="T25" fmla="*/ 142 h 155"/>
              <a:gd name="T26" fmla="*/ 68 w 136"/>
              <a:gd name="T27" fmla="*/ 142 h 155"/>
              <a:gd name="T28" fmla="*/ 68 w 136"/>
              <a:gd name="T29" fmla="*/ 142 h 155"/>
              <a:gd name="T30" fmla="*/ 13 w 136"/>
              <a:gd name="T31" fmla="*/ 47 h 155"/>
              <a:gd name="T32" fmla="*/ 13 w 136"/>
              <a:gd name="T33" fmla="*/ 45 h 155"/>
              <a:gd name="T34" fmla="*/ 15 w 136"/>
              <a:gd name="T35" fmla="*/ 45 h 155"/>
              <a:gd name="T36" fmla="*/ 16 w 136"/>
              <a:gd name="T37" fmla="*/ 45 h 155"/>
              <a:gd name="T38" fmla="*/ 33 w 136"/>
              <a:gd name="T39" fmla="*/ 28 h 155"/>
              <a:gd name="T40" fmla="*/ 33 w 136"/>
              <a:gd name="T41" fmla="*/ 27 h 155"/>
              <a:gd name="T42" fmla="*/ 35 w 136"/>
              <a:gd name="T43" fmla="*/ 27 h 155"/>
              <a:gd name="T44" fmla="*/ 38 w 136"/>
              <a:gd name="T45" fmla="*/ 27 h 155"/>
              <a:gd name="T46" fmla="*/ 67 w 136"/>
              <a:gd name="T47" fmla="*/ 14 h 155"/>
              <a:gd name="T48" fmla="*/ 68 w 136"/>
              <a:gd name="T49" fmla="*/ 13 h 155"/>
              <a:gd name="T50" fmla="*/ 69 w 136"/>
              <a:gd name="T51" fmla="*/ 14 h 155"/>
              <a:gd name="T52" fmla="*/ 98 w 136"/>
              <a:gd name="T53" fmla="*/ 27 h 155"/>
              <a:gd name="T54" fmla="*/ 102 w 136"/>
              <a:gd name="T55" fmla="*/ 27 h 155"/>
              <a:gd name="T56" fmla="*/ 103 w 136"/>
              <a:gd name="T57" fmla="*/ 27 h 155"/>
              <a:gd name="T58" fmla="*/ 103 w 136"/>
              <a:gd name="T59" fmla="*/ 28 h 155"/>
              <a:gd name="T60" fmla="*/ 121 w 136"/>
              <a:gd name="T61" fmla="*/ 45 h 155"/>
              <a:gd name="T62" fmla="*/ 122 w 136"/>
              <a:gd name="T63" fmla="*/ 45 h 155"/>
              <a:gd name="T64" fmla="*/ 124 w 136"/>
              <a:gd name="T65" fmla="*/ 45 h 155"/>
              <a:gd name="T66" fmla="*/ 124 w 136"/>
              <a:gd name="T67" fmla="*/ 47 h 155"/>
              <a:gd name="T68" fmla="*/ 69 w 136"/>
              <a:gd name="T69" fmla="*/ 142 h 155"/>
              <a:gd name="T70" fmla="*/ 100 w 136"/>
              <a:gd name="T71" fmla="*/ 30 h 155"/>
              <a:gd name="T72" fmla="*/ 68 w 136"/>
              <a:gd name="T73" fmla="*/ 18 h 155"/>
              <a:gd name="T74" fmla="*/ 36 w 136"/>
              <a:gd name="T75" fmla="*/ 30 h 155"/>
              <a:gd name="T76" fmla="*/ 16 w 136"/>
              <a:gd name="T77" fmla="*/ 49 h 155"/>
              <a:gd name="T78" fmla="*/ 29 w 136"/>
              <a:gd name="T79" fmla="*/ 104 h 155"/>
              <a:gd name="T80" fmla="*/ 102 w 136"/>
              <a:gd name="T81" fmla="*/ 37 h 155"/>
              <a:gd name="T82" fmla="*/ 100 w 136"/>
              <a:gd name="T83" fmla="*/ 3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6" h="155">
                <a:moveTo>
                  <a:pt x="40" y="118"/>
                </a:moveTo>
                <a:cubicBezTo>
                  <a:pt x="52" y="132"/>
                  <a:pt x="66" y="138"/>
                  <a:pt x="68" y="139"/>
                </a:cubicBezTo>
                <a:cubicBezTo>
                  <a:pt x="74" y="137"/>
                  <a:pt x="121" y="117"/>
                  <a:pt x="120" y="49"/>
                </a:cubicBezTo>
                <a:cubicBezTo>
                  <a:pt x="119" y="49"/>
                  <a:pt x="117" y="48"/>
                  <a:pt x="115" y="48"/>
                </a:cubicBezTo>
                <a:lnTo>
                  <a:pt x="40" y="118"/>
                </a:lnTo>
                <a:close/>
                <a:moveTo>
                  <a:pt x="110" y="17"/>
                </a:moveTo>
                <a:cubicBezTo>
                  <a:pt x="110" y="17"/>
                  <a:pt x="90" y="21"/>
                  <a:pt x="68" y="0"/>
                </a:cubicBezTo>
                <a:cubicBezTo>
                  <a:pt x="46" y="21"/>
                  <a:pt x="27" y="17"/>
                  <a:pt x="27" y="17"/>
                </a:cubicBezTo>
                <a:cubicBezTo>
                  <a:pt x="26" y="42"/>
                  <a:pt x="2" y="39"/>
                  <a:pt x="2" y="39"/>
                </a:cubicBezTo>
                <a:cubicBezTo>
                  <a:pt x="0" y="133"/>
                  <a:pt x="68" y="155"/>
                  <a:pt x="68" y="155"/>
                </a:cubicBezTo>
                <a:cubicBezTo>
                  <a:pt x="68" y="155"/>
                  <a:pt x="136" y="133"/>
                  <a:pt x="135" y="39"/>
                </a:cubicBezTo>
                <a:cubicBezTo>
                  <a:pt x="135" y="39"/>
                  <a:pt x="110" y="42"/>
                  <a:pt x="110" y="17"/>
                </a:cubicBezTo>
                <a:close/>
                <a:moveTo>
                  <a:pt x="69" y="142"/>
                </a:moveTo>
                <a:cubicBezTo>
                  <a:pt x="68" y="142"/>
                  <a:pt x="68" y="142"/>
                  <a:pt x="6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7" y="142"/>
                  <a:pt x="12" y="123"/>
                  <a:pt x="13" y="47"/>
                </a:cubicBezTo>
                <a:cubicBezTo>
                  <a:pt x="13" y="45"/>
                  <a:pt x="13" y="45"/>
                  <a:pt x="13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6" y="45"/>
                </a:cubicBezTo>
                <a:cubicBezTo>
                  <a:pt x="21" y="45"/>
                  <a:pt x="33" y="44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6" y="27"/>
                  <a:pt x="38" y="27"/>
                </a:cubicBezTo>
                <a:cubicBezTo>
                  <a:pt x="44" y="27"/>
                  <a:pt x="55" y="26"/>
                  <a:pt x="67" y="14"/>
                </a:cubicBezTo>
                <a:cubicBezTo>
                  <a:pt x="68" y="13"/>
                  <a:pt x="68" y="13"/>
                  <a:pt x="68" y="13"/>
                </a:cubicBezTo>
                <a:cubicBezTo>
                  <a:pt x="69" y="14"/>
                  <a:pt x="69" y="14"/>
                  <a:pt x="69" y="14"/>
                </a:cubicBezTo>
                <a:cubicBezTo>
                  <a:pt x="81" y="26"/>
                  <a:pt x="92" y="27"/>
                  <a:pt x="98" y="27"/>
                </a:cubicBezTo>
                <a:cubicBezTo>
                  <a:pt x="100" y="27"/>
                  <a:pt x="101" y="27"/>
                  <a:pt x="102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44"/>
                  <a:pt x="116" y="45"/>
                  <a:pt x="121" y="45"/>
                </a:cubicBezTo>
                <a:cubicBezTo>
                  <a:pt x="121" y="45"/>
                  <a:pt x="122" y="45"/>
                  <a:pt x="122" y="45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123"/>
                  <a:pt x="69" y="142"/>
                  <a:pt x="69" y="142"/>
                </a:cubicBezTo>
                <a:close/>
                <a:moveTo>
                  <a:pt x="100" y="30"/>
                </a:moveTo>
                <a:cubicBezTo>
                  <a:pt x="96" y="31"/>
                  <a:pt x="82" y="30"/>
                  <a:pt x="68" y="18"/>
                </a:cubicBezTo>
                <a:cubicBezTo>
                  <a:pt x="54" y="30"/>
                  <a:pt x="41" y="31"/>
                  <a:pt x="36" y="30"/>
                </a:cubicBezTo>
                <a:cubicBezTo>
                  <a:pt x="35" y="43"/>
                  <a:pt x="25" y="48"/>
                  <a:pt x="16" y="49"/>
                </a:cubicBezTo>
                <a:cubicBezTo>
                  <a:pt x="16" y="73"/>
                  <a:pt x="22" y="91"/>
                  <a:pt x="29" y="104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01" y="35"/>
                  <a:pt x="101" y="33"/>
                  <a:pt x="100" y="3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93"/>
          <p:cNvSpPr>
            <a:spLocks noChangeAspect="1" noEditPoints="1"/>
          </p:cNvSpPr>
          <p:nvPr/>
        </p:nvSpPr>
        <p:spPr bwMode="auto">
          <a:xfrm>
            <a:off x="4161651" y="1767128"/>
            <a:ext cx="472512" cy="301752"/>
          </a:xfrm>
          <a:custGeom>
            <a:avLst/>
            <a:gdLst>
              <a:gd name="T0" fmla="*/ 173 w 190"/>
              <a:gd name="T1" fmla="*/ 0 h 121"/>
              <a:gd name="T2" fmla="*/ 17 w 190"/>
              <a:gd name="T3" fmla="*/ 0 h 121"/>
              <a:gd name="T4" fmla="*/ 0 w 190"/>
              <a:gd name="T5" fmla="*/ 17 h 121"/>
              <a:gd name="T6" fmla="*/ 0 w 190"/>
              <a:gd name="T7" fmla="*/ 104 h 121"/>
              <a:gd name="T8" fmla="*/ 17 w 190"/>
              <a:gd name="T9" fmla="*/ 121 h 121"/>
              <a:gd name="T10" fmla="*/ 154 w 190"/>
              <a:gd name="T11" fmla="*/ 121 h 121"/>
              <a:gd name="T12" fmla="*/ 190 w 190"/>
              <a:gd name="T13" fmla="*/ 85 h 121"/>
              <a:gd name="T14" fmla="*/ 190 w 190"/>
              <a:gd name="T15" fmla="*/ 17 h 121"/>
              <a:gd name="T16" fmla="*/ 173 w 190"/>
              <a:gd name="T17" fmla="*/ 0 h 121"/>
              <a:gd name="T18" fmla="*/ 31 w 190"/>
              <a:gd name="T19" fmla="*/ 19 h 121"/>
              <a:gd name="T20" fmla="*/ 88 w 190"/>
              <a:gd name="T21" fmla="*/ 19 h 121"/>
              <a:gd name="T22" fmla="*/ 100 w 190"/>
              <a:gd name="T23" fmla="*/ 28 h 121"/>
              <a:gd name="T24" fmla="*/ 19 w 190"/>
              <a:gd name="T25" fmla="*/ 28 h 121"/>
              <a:gd name="T26" fmla="*/ 31 w 190"/>
              <a:gd name="T27" fmla="*/ 19 h 121"/>
              <a:gd name="T28" fmla="*/ 69 w 190"/>
              <a:gd name="T29" fmla="*/ 44 h 121"/>
              <a:gd name="T30" fmla="*/ 69 w 190"/>
              <a:gd name="T31" fmla="*/ 76 h 121"/>
              <a:gd name="T32" fmla="*/ 60 w 190"/>
              <a:gd name="T33" fmla="*/ 85 h 121"/>
              <a:gd name="T34" fmla="*/ 59 w 190"/>
              <a:gd name="T35" fmla="*/ 85 h 121"/>
              <a:gd name="T36" fmla="*/ 50 w 190"/>
              <a:gd name="T37" fmla="*/ 76 h 121"/>
              <a:gd name="T38" fmla="*/ 50 w 190"/>
              <a:gd name="T39" fmla="*/ 44 h 121"/>
              <a:gd name="T40" fmla="*/ 59 w 190"/>
              <a:gd name="T41" fmla="*/ 35 h 121"/>
              <a:gd name="T42" fmla="*/ 60 w 190"/>
              <a:gd name="T43" fmla="*/ 35 h 121"/>
              <a:gd name="T44" fmla="*/ 69 w 190"/>
              <a:gd name="T45" fmla="*/ 44 h 121"/>
              <a:gd name="T46" fmla="*/ 19 w 190"/>
              <a:gd name="T47" fmla="*/ 35 h 121"/>
              <a:gd name="T48" fmla="*/ 47 w 190"/>
              <a:gd name="T49" fmla="*/ 35 h 121"/>
              <a:gd name="T50" fmla="*/ 43 w 190"/>
              <a:gd name="T51" fmla="*/ 44 h 121"/>
              <a:gd name="T52" fmla="*/ 43 w 190"/>
              <a:gd name="T53" fmla="*/ 56 h 121"/>
              <a:gd name="T54" fmla="*/ 19 w 190"/>
              <a:gd name="T55" fmla="*/ 56 h 121"/>
              <a:gd name="T56" fmla="*/ 19 w 190"/>
              <a:gd name="T57" fmla="*/ 35 h 121"/>
              <a:gd name="T58" fmla="*/ 19 w 190"/>
              <a:gd name="T59" fmla="*/ 64 h 121"/>
              <a:gd name="T60" fmla="*/ 43 w 190"/>
              <a:gd name="T61" fmla="*/ 64 h 121"/>
              <a:gd name="T62" fmla="*/ 43 w 190"/>
              <a:gd name="T63" fmla="*/ 76 h 121"/>
              <a:gd name="T64" fmla="*/ 46 w 190"/>
              <a:gd name="T65" fmla="*/ 85 h 121"/>
              <a:gd name="T66" fmla="*/ 19 w 190"/>
              <a:gd name="T67" fmla="*/ 85 h 121"/>
              <a:gd name="T68" fmla="*/ 19 w 190"/>
              <a:gd name="T69" fmla="*/ 64 h 121"/>
              <a:gd name="T70" fmla="*/ 88 w 190"/>
              <a:gd name="T71" fmla="*/ 102 h 121"/>
              <a:gd name="T72" fmla="*/ 31 w 190"/>
              <a:gd name="T73" fmla="*/ 102 h 121"/>
              <a:gd name="T74" fmla="*/ 19 w 190"/>
              <a:gd name="T75" fmla="*/ 93 h 121"/>
              <a:gd name="T76" fmla="*/ 101 w 190"/>
              <a:gd name="T77" fmla="*/ 93 h 121"/>
              <a:gd name="T78" fmla="*/ 88 w 190"/>
              <a:gd name="T79" fmla="*/ 102 h 121"/>
              <a:gd name="T80" fmla="*/ 101 w 190"/>
              <a:gd name="T81" fmla="*/ 85 h 121"/>
              <a:gd name="T82" fmla="*/ 73 w 190"/>
              <a:gd name="T83" fmla="*/ 85 h 121"/>
              <a:gd name="T84" fmla="*/ 76 w 190"/>
              <a:gd name="T85" fmla="*/ 76 h 121"/>
              <a:gd name="T86" fmla="*/ 76 w 190"/>
              <a:gd name="T87" fmla="*/ 63 h 121"/>
              <a:gd name="T88" fmla="*/ 101 w 190"/>
              <a:gd name="T89" fmla="*/ 63 h 121"/>
              <a:gd name="T90" fmla="*/ 101 w 190"/>
              <a:gd name="T91" fmla="*/ 85 h 121"/>
              <a:gd name="T92" fmla="*/ 101 w 190"/>
              <a:gd name="T93" fmla="*/ 56 h 121"/>
              <a:gd name="T94" fmla="*/ 76 w 190"/>
              <a:gd name="T95" fmla="*/ 56 h 121"/>
              <a:gd name="T96" fmla="*/ 76 w 190"/>
              <a:gd name="T97" fmla="*/ 44 h 121"/>
              <a:gd name="T98" fmla="*/ 73 w 190"/>
              <a:gd name="T99" fmla="*/ 35 h 121"/>
              <a:gd name="T100" fmla="*/ 101 w 190"/>
              <a:gd name="T101" fmla="*/ 35 h 121"/>
              <a:gd name="T102" fmla="*/ 101 w 190"/>
              <a:gd name="T103" fmla="*/ 5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0" h="121">
                <a:moveTo>
                  <a:pt x="173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8" y="121"/>
                  <a:pt x="17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90" y="85"/>
                  <a:pt x="190" y="85"/>
                  <a:pt x="190" y="85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90" y="8"/>
                  <a:pt x="182" y="0"/>
                  <a:pt x="173" y="0"/>
                </a:cubicBezTo>
                <a:close/>
                <a:moveTo>
                  <a:pt x="31" y="19"/>
                </a:moveTo>
                <a:cubicBezTo>
                  <a:pt x="88" y="19"/>
                  <a:pt x="88" y="19"/>
                  <a:pt x="88" y="19"/>
                </a:cubicBezTo>
                <a:cubicBezTo>
                  <a:pt x="94" y="19"/>
                  <a:pt x="99" y="23"/>
                  <a:pt x="100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1" y="23"/>
                  <a:pt x="25" y="19"/>
                  <a:pt x="31" y="19"/>
                </a:cubicBezTo>
                <a:close/>
                <a:moveTo>
                  <a:pt x="69" y="44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81"/>
                  <a:pt x="65" y="85"/>
                  <a:pt x="60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54" y="85"/>
                  <a:pt x="50" y="81"/>
                  <a:pt x="50" y="76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39"/>
                  <a:pt x="54" y="35"/>
                  <a:pt x="59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65" y="35"/>
                  <a:pt x="69" y="39"/>
                  <a:pt x="69" y="44"/>
                </a:cubicBezTo>
                <a:close/>
                <a:moveTo>
                  <a:pt x="19" y="35"/>
                </a:moveTo>
                <a:cubicBezTo>
                  <a:pt x="47" y="35"/>
                  <a:pt x="47" y="35"/>
                  <a:pt x="47" y="35"/>
                </a:cubicBezTo>
                <a:cubicBezTo>
                  <a:pt x="44" y="37"/>
                  <a:pt x="43" y="40"/>
                  <a:pt x="43" y="44"/>
                </a:cubicBezTo>
                <a:cubicBezTo>
                  <a:pt x="43" y="56"/>
                  <a:pt x="43" y="56"/>
                  <a:pt x="43" y="56"/>
                </a:cubicBezTo>
                <a:cubicBezTo>
                  <a:pt x="19" y="56"/>
                  <a:pt x="19" y="56"/>
                  <a:pt x="19" y="56"/>
                </a:cubicBezTo>
                <a:lnTo>
                  <a:pt x="19" y="35"/>
                </a:lnTo>
                <a:close/>
                <a:moveTo>
                  <a:pt x="19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80"/>
                  <a:pt x="44" y="83"/>
                  <a:pt x="46" y="85"/>
                </a:cubicBezTo>
                <a:cubicBezTo>
                  <a:pt x="19" y="85"/>
                  <a:pt x="19" y="85"/>
                  <a:pt x="19" y="85"/>
                </a:cubicBezTo>
                <a:lnTo>
                  <a:pt x="19" y="64"/>
                </a:lnTo>
                <a:close/>
                <a:moveTo>
                  <a:pt x="88" y="102"/>
                </a:moveTo>
                <a:cubicBezTo>
                  <a:pt x="31" y="102"/>
                  <a:pt x="31" y="102"/>
                  <a:pt x="31" y="102"/>
                </a:cubicBezTo>
                <a:cubicBezTo>
                  <a:pt x="24" y="102"/>
                  <a:pt x="19" y="99"/>
                  <a:pt x="19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0" y="99"/>
                  <a:pt x="95" y="102"/>
                  <a:pt x="88" y="102"/>
                </a:cubicBezTo>
                <a:close/>
                <a:moveTo>
                  <a:pt x="101" y="85"/>
                </a:moveTo>
                <a:cubicBezTo>
                  <a:pt x="73" y="85"/>
                  <a:pt x="73" y="85"/>
                  <a:pt x="73" y="85"/>
                </a:cubicBezTo>
                <a:cubicBezTo>
                  <a:pt x="75" y="83"/>
                  <a:pt x="76" y="80"/>
                  <a:pt x="76" y="76"/>
                </a:cubicBezTo>
                <a:cubicBezTo>
                  <a:pt x="76" y="63"/>
                  <a:pt x="76" y="63"/>
                  <a:pt x="76" y="63"/>
                </a:cubicBezTo>
                <a:cubicBezTo>
                  <a:pt x="101" y="63"/>
                  <a:pt x="101" y="63"/>
                  <a:pt x="101" y="63"/>
                </a:cubicBezTo>
                <a:lnTo>
                  <a:pt x="101" y="85"/>
                </a:lnTo>
                <a:close/>
                <a:moveTo>
                  <a:pt x="101" y="56"/>
                </a:moveTo>
                <a:cubicBezTo>
                  <a:pt x="76" y="56"/>
                  <a:pt x="76" y="56"/>
                  <a:pt x="76" y="5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0"/>
                  <a:pt x="75" y="37"/>
                  <a:pt x="73" y="35"/>
                </a:cubicBezTo>
                <a:cubicBezTo>
                  <a:pt x="101" y="35"/>
                  <a:pt x="101" y="35"/>
                  <a:pt x="101" y="35"/>
                </a:cubicBezTo>
                <a:lnTo>
                  <a:pt x="101" y="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11"/>
          <p:cNvSpPr>
            <a:spLocks noChangeAspect="1" noEditPoints="1"/>
          </p:cNvSpPr>
          <p:nvPr/>
        </p:nvSpPr>
        <p:spPr bwMode="auto">
          <a:xfrm>
            <a:off x="7390389" y="2354929"/>
            <a:ext cx="328130" cy="301752"/>
          </a:xfrm>
          <a:custGeom>
            <a:avLst/>
            <a:gdLst>
              <a:gd name="T0" fmla="*/ 73 w 146"/>
              <a:gd name="T1" fmla="*/ 82 h 134"/>
              <a:gd name="T2" fmla="*/ 106 w 146"/>
              <a:gd name="T3" fmla="*/ 68 h 134"/>
              <a:gd name="T4" fmla="*/ 98 w 146"/>
              <a:gd name="T5" fmla="*/ 45 h 134"/>
              <a:gd name="T6" fmla="*/ 73 w 146"/>
              <a:gd name="T7" fmla="*/ 55 h 134"/>
              <a:gd name="T8" fmla="*/ 48 w 146"/>
              <a:gd name="T9" fmla="*/ 45 h 134"/>
              <a:gd name="T10" fmla="*/ 40 w 146"/>
              <a:gd name="T11" fmla="*/ 68 h 134"/>
              <a:gd name="T12" fmla="*/ 73 w 146"/>
              <a:gd name="T13" fmla="*/ 82 h 134"/>
              <a:gd name="T14" fmla="*/ 73 w 146"/>
              <a:gd name="T15" fmla="*/ 33 h 134"/>
              <a:gd name="T16" fmla="*/ 91 w 146"/>
              <a:gd name="T17" fmla="*/ 26 h 134"/>
              <a:gd name="T18" fmla="*/ 84 w 146"/>
              <a:gd name="T19" fmla="*/ 5 h 134"/>
              <a:gd name="T20" fmla="*/ 73 w 146"/>
              <a:gd name="T21" fmla="*/ 0 h 134"/>
              <a:gd name="T22" fmla="*/ 62 w 146"/>
              <a:gd name="T23" fmla="*/ 5 h 134"/>
              <a:gd name="T24" fmla="*/ 55 w 146"/>
              <a:gd name="T25" fmla="*/ 26 h 134"/>
              <a:gd name="T26" fmla="*/ 73 w 146"/>
              <a:gd name="T27" fmla="*/ 33 h 134"/>
              <a:gd name="T28" fmla="*/ 138 w 146"/>
              <a:gd name="T29" fmla="*/ 89 h 134"/>
              <a:gd name="T30" fmla="*/ 110 w 146"/>
              <a:gd name="T31" fmla="*/ 78 h 134"/>
              <a:gd name="T32" fmla="*/ 113 w 146"/>
              <a:gd name="T33" fmla="*/ 87 h 134"/>
              <a:gd name="T34" fmla="*/ 73 w 146"/>
              <a:gd name="T35" fmla="*/ 104 h 134"/>
              <a:gd name="T36" fmla="*/ 33 w 146"/>
              <a:gd name="T37" fmla="*/ 87 h 134"/>
              <a:gd name="T38" fmla="*/ 36 w 146"/>
              <a:gd name="T39" fmla="*/ 78 h 134"/>
              <a:gd name="T40" fmla="*/ 8 w 146"/>
              <a:gd name="T41" fmla="*/ 89 h 134"/>
              <a:gd name="T42" fmla="*/ 8 w 146"/>
              <a:gd name="T43" fmla="*/ 102 h 134"/>
              <a:gd name="T44" fmla="*/ 60 w 146"/>
              <a:gd name="T45" fmla="*/ 130 h 134"/>
              <a:gd name="T46" fmla="*/ 87 w 146"/>
              <a:gd name="T47" fmla="*/ 130 h 134"/>
              <a:gd name="T48" fmla="*/ 139 w 146"/>
              <a:gd name="T49" fmla="*/ 102 h 134"/>
              <a:gd name="T50" fmla="*/ 138 w 146"/>
              <a:gd name="T51" fmla="*/ 8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6" h="134">
                <a:moveTo>
                  <a:pt x="73" y="82"/>
                </a:moveTo>
                <a:cubicBezTo>
                  <a:pt x="91" y="82"/>
                  <a:pt x="106" y="76"/>
                  <a:pt x="106" y="68"/>
                </a:cubicBezTo>
                <a:cubicBezTo>
                  <a:pt x="104" y="61"/>
                  <a:pt x="101" y="53"/>
                  <a:pt x="98" y="45"/>
                </a:cubicBezTo>
                <a:cubicBezTo>
                  <a:pt x="96" y="51"/>
                  <a:pt x="85" y="55"/>
                  <a:pt x="73" y="55"/>
                </a:cubicBezTo>
                <a:cubicBezTo>
                  <a:pt x="61" y="55"/>
                  <a:pt x="50" y="51"/>
                  <a:pt x="48" y="45"/>
                </a:cubicBezTo>
                <a:cubicBezTo>
                  <a:pt x="45" y="53"/>
                  <a:pt x="43" y="61"/>
                  <a:pt x="40" y="68"/>
                </a:cubicBezTo>
                <a:cubicBezTo>
                  <a:pt x="41" y="76"/>
                  <a:pt x="56" y="82"/>
                  <a:pt x="73" y="82"/>
                </a:cubicBezTo>
                <a:close/>
                <a:moveTo>
                  <a:pt x="73" y="33"/>
                </a:moveTo>
                <a:cubicBezTo>
                  <a:pt x="81" y="33"/>
                  <a:pt x="89" y="30"/>
                  <a:pt x="91" y="26"/>
                </a:cubicBezTo>
                <a:cubicBezTo>
                  <a:pt x="88" y="17"/>
                  <a:pt x="86" y="10"/>
                  <a:pt x="84" y="5"/>
                </a:cubicBezTo>
                <a:cubicBezTo>
                  <a:pt x="83" y="2"/>
                  <a:pt x="78" y="0"/>
                  <a:pt x="73" y="0"/>
                </a:cubicBezTo>
                <a:cubicBezTo>
                  <a:pt x="69" y="0"/>
                  <a:pt x="64" y="2"/>
                  <a:pt x="62" y="5"/>
                </a:cubicBezTo>
                <a:cubicBezTo>
                  <a:pt x="61" y="10"/>
                  <a:pt x="58" y="17"/>
                  <a:pt x="55" y="26"/>
                </a:cubicBezTo>
                <a:cubicBezTo>
                  <a:pt x="57" y="30"/>
                  <a:pt x="65" y="33"/>
                  <a:pt x="73" y="33"/>
                </a:cubicBezTo>
                <a:close/>
                <a:moveTo>
                  <a:pt x="138" y="89"/>
                </a:moveTo>
                <a:cubicBezTo>
                  <a:pt x="110" y="78"/>
                  <a:pt x="110" y="78"/>
                  <a:pt x="110" y="78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3" y="97"/>
                  <a:pt x="95" y="104"/>
                  <a:pt x="73" y="104"/>
                </a:cubicBezTo>
                <a:cubicBezTo>
                  <a:pt x="51" y="104"/>
                  <a:pt x="33" y="97"/>
                  <a:pt x="33" y="87"/>
                </a:cubicBezTo>
                <a:cubicBezTo>
                  <a:pt x="36" y="78"/>
                  <a:pt x="36" y="78"/>
                  <a:pt x="36" y="78"/>
                </a:cubicBezTo>
                <a:cubicBezTo>
                  <a:pt x="8" y="89"/>
                  <a:pt x="8" y="89"/>
                  <a:pt x="8" y="89"/>
                </a:cubicBezTo>
                <a:cubicBezTo>
                  <a:pt x="1" y="92"/>
                  <a:pt x="0" y="98"/>
                  <a:pt x="8" y="102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7" y="134"/>
                  <a:pt x="79" y="134"/>
                  <a:pt x="87" y="13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46" y="98"/>
                  <a:pt x="146" y="92"/>
                  <a:pt x="138" y="89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0" name="Group 239"/>
          <p:cNvGrpSpPr>
            <a:grpSpLocks noChangeAspect="1"/>
          </p:cNvGrpSpPr>
          <p:nvPr/>
        </p:nvGrpSpPr>
        <p:grpSpPr>
          <a:xfrm>
            <a:off x="4129738" y="2978274"/>
            <a:ext cx="304912" cy="301752"/>
            <a:chOff x="7466013" y="3144838"/>
            <a:chExt cx="612775" cy="606425"/>
          </a:xfrm>
          <a:solidFill>
            <a:schemeClr val="accent2"/>
          </a:solidFill>
        </p:grpSpPr>
        <p:sp>
          <p:nvSpPr>
            <p:cNvPr id="241" name="Freeform 15"/>
            <p:cNvSpPr>
              <a:spLocks/>
            </p:cNvSpPr>
            <p:nvPr/>
          </p:nvSpPr>
          <p:spPr bwMode="auto">
            <a:xfrm>
              <a:off x="7466013" y="3303588"/>
              <a:ext cx="293688" cy="447675"/>
            </a:xfrm>
            <a:custGeom>
              <a:avLst/>
              <a:gdLst>
                <a:gd name="T0" fmla="*/ 87 w 87"/>
                <a:gd name="T1" fmla="*/ 40 h 132"/>
                <a:gd name="T2" fmla="*/ 52 w 87"/>
                <a:gd name="T3" fmla="*/ 24 h 132"/>
                <a:gd name="T4" fmla="*/ 52 w 87"/>
                <a:gd name="T5" fmla="*/ 26 h 132"/>
                <a:gd name="T6" fmla="*/ 52 w 87"/>
                <a:gd name="T7" fmla="*/ 44 h 132"/>
                <a:gd name="T8" fmla="*/ 48 w 87"/>
                <a:gd name="T9" fmla="*/ 47 h 132"/>
                <a:gd name="T10" fmla="*/ 37 w 87"/>
                <a:gd name="T11" fmla="*/ 42 h 132"/>
                <a:gd name="T12" fmla="*/ 33 w 87"/>
                <a:gd name="T13" fmla="*/ 36 h 132"/>
                <a:gd name="T14" fmla="*/ 33 w 87"/>
                <a:gd name="T15" fmla="*/ 17 h 132"/>
                <a:gd name="T16" fmla="*/ 33 w 87"/>
                <a:gd name="T17" fmla="*/ 15 h 132"/>
                <a:gd name="T18" fmla="*/ 2 w 87"/>
                <a:gd name="T19" fmla="*/ 0 h 132"/>
                <a:gd name="T20" fmla="*/ 2 w 87"/>
                <a:gd name="T21" fmla="*/ 0 h 132"/>
                <a:gd name="T22" fmla="*/ 0 w 87"/>
                <a:gd name="T23" fmla="*/ 4 h 132"/>
                <a:gd name="T24" fmla="*/ 0 w 87"/>
                <a:gd name="T25" fmla="*/ 43 h 132"/>
                <a:gd name="T26" fmla="*/ 0 w 87"/>
                <a:gd name="T27" fmla="*/ 48 h 132"/>
                <a:gd name="T28" fmla="*/ 0 w 87"/>
                <a:gd name="T29" fmla="*/ 90 h 132"/>
                <a:gd name="T30" fmla="*/ 3 w 87"/>
                <a:gd name="T31" fmla="*/ 93 h 132"/>
                <a:gd name="T32" fmla="*/ 87 w 87"/>
                <a:gd name="T33" fmla="*/ 132 h 132"/>
                <a:gd name="T34" fmla="*/ 87 w 87"/>
                <a:gd name="T35" fmla="*/ 132 h 132"/>
                <a:gd name="T36" fmla="*/ 87 w 87"/>
                <a:gd name="T37" fmla="*/ 4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132">
                  <a:moveTo>
                    <a:pt x="87" y="40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25"/>
                    <a:pt x="52" y="25"/>
                    <a:pt x="52" y="26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7"/>
                    <a:pt x="50" y="48"/>
                    <a:pt x="48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5" y="41"/>
                    <a:pt x="33" y="38"/>
                    <a:pt x="33" y="3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1" y="93"/>
                    <a:pt x="3" y="93"/>
                  </a:cubicBez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lnTo>
                    <a:pt x="8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6"/>
            <p:cNvSpPr>
              <a:spLocks/>
            </p:cNvSpPr>
            <p:nvPr/>
          </p:nvSpPr>
          <p:spPr bwMode="auto">
            <a:xfrm>
              <a:off x="7654925" y="3228975"/>
              <a:ext cx="412750" cy="193675"/>
            </a:xfrm>
            <a:custGeom>
              <a:avLst/>
              <a:gdLst>
                <a:gd name="T0" fmla="*/ 1 w 122"/>
                <a:gd name="T1" fmla="*/ 40 h 57"/>
                <a:gd name="T2" fmla="*/ 0 w 122"/>
                <a:gd name="T3" fmla="*/ 41 h 57"/>
                <a:gd name="T4" fmla="*/ 34 w 122"/>
                <a:gd name="T5" fmla="*/ 57 h 57"/>
                <a:gd name="T6" fmla="*/ 121 w 122"/>
                <a:gd name="T7" fmla="*/ 17 h 57"/>
                <a:gd name="T8" fmla="*/ 121 w 122"/>
                <a:gd name="T9" fmla="*/ 17 h 57"/>
                <a:gd name="T10" fmla="*/ 121 w 122"/>
                <a:gd name="T11" fmla="*/ 14 h 57"/>
                <a:gd name="T12" fmla="*/ 90 w 122"/>
                <a:gd name="T13" fmla="*/ 0 h 57"/>
                <a:gd name="T14" fmla="*/ 1 w 122"/>
                <a:gd name="T15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57">
                  <a:moveTo>
                    <a:pt x="1" y="40"/>
                  </a:moveTo>
                  <a:cubicBezTo>
                    <a:pt x="1" y="40"/>
                    <a:pt x="0" y="40"/>
                    <a:pt x="0" y="41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2" y="16"/>
                    <a:pt x="122" y="14"/>
                    <a:pt x="121" y="14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7"/>
            <p:cNvSpPr>
              <a:spLocks/>
            </p:cNvSpPr>
            <p:nvPr/>
          </p:nvSpPr>
          <p:spPr bwMode="auto">
            <a:xfrm>
              <a:off x="7939088" y="3479800"/>
              <a:ext cx="38100" cy="74613"/>
            </a:xfrm>
            <a:custGeom>
              <a:avLst/>
              <a:gdLst>
                <a:gd name="T0" fmla="*/ 4 w 11"/>
                <a:gd name="T1" fmla="*/ 10 h 22"/>
                <a:gd name="T2" fmla="*/ 4 w 11"/>
                <a:gd name="T3" fmla="*/ 22 h 22"/>
                <a:gd name="T4" fmla="*/ 7 w 11"/>
                <a:gd name="T5" fmla="*/ 20 h 22"/>
                <a:gd name="T6" fmla="*/ 7 w 11"/>
                <a:gd name="T7" fmla="*/ 8 h 22"/>
                <a:gd name="T8" fmla="*/ 11 w 11"/>
                <a:gd name="T9" fmla="*/ 7 h 22"/>
                <a:gd name="T10" fmla="*/ 11 w 11"/>
                <a:gd name="T11" fmla="*/ 6 h 22"/>
                <a:gd name="T12" fmla="*/ 6 w 11"/>
                <a:gd name="T13" fmla="*/ 0 h 22"/>
                <a:gd name="T14" fmla="*/ 5 w 11"/>
                <a:gd name="T15" fmla="*/ 0 h 22"/>
                <a:gd name="T16" fmla="*/ 1 w 11"/>
                <a:gd name="T17" fmla="*/ 11 h 22"/>
                <a:gd name="T18" fmla="*/ 1 w 11"/>
                <a:gd name="T19" fmla="*/ 11 h 22"/>
                <a:gd name="T20" fmla="*/ 4 w 11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2">
                  <a:moveTo>
                    <a:pt x="4" y="10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1"/>
                    <a:pt x="1" y="11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8"/>
            <p:cNvSpPr>
              <a:spLocks/>
            </p:cNvSpPr>
            <p:nvPr/>
          </p:nvSpPr>
          <p:spPr bwMode="auto">
            <a:xfrm>
              <a:off x="7475538" y="3144838"/>
              <a:ext cx="420688" cy="192088"/>
            </a:xfrm>
            <a:custGeom>
              <a:avLst/>
              <a:gdLst>
                <a:gd name="T0" fmla="*/ 1 w 124"/>
                <a:gd name="T1" fmla="*/ 41 h 57"/>
                <a:gd name="T2" fmla="*/ 34 w 124"/>
                <a:gd name="T3" fmla="*/ 57 h 57"/>
                <a:gd name="T4" fmla="*/ 35 w 124"/>
                <a:gd name="T5" fmla="*/ 56 h 57"/>
                <a:gd name="T6" fmla="*/ 122 w 124"/>
                <a:gd name="T7" fmla="*/ 17 h 57"/>
                <a:gd name="T8" fmla="*/ 124 w 124"/>
                <a:gd name="T9" fmla="*/ 16 h 57"/>
                <a:gd name="T10" fmla="*/ 90 w 124"/>
                <a:gd name="T11" fmla="*/ 0 h 57"/>
                <a:gd name="T12" fmla="*/ 85 w 124"/>
                <a:gd name="T13" fmla="*/ 0 h 57"/>
                <a:gd name="T14" fmla="*/ 1 w 124"/>
                <a:gd name="T15" fmla="*/ 39 h 57"/>
                <a:gd name="T16" fmla="*/ 1 w 124"/>
                <a:gd name="T17" fmla="*/ 4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57">
                  <a:moveTo>
                    <a:pt x="1" y="41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4" y="56"/>
                    <a:pt x="35" y="56"/>
                    <a:pt x="35" y="56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3" y="16"/>
                    <a:pt x="124" y="16"/>
                    <a:pt x="124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9" y="0"/>
                    <a:pt x="86" y="0"/>
                    <a:pt x="85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41"/>
                    <a:pt x="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"/>
            <p:cNvSpPr>
              <a:spLocks/>
            </p:cNvSpPr>
            <p:nvPr/>
          </p:nvSpPr>
          <p:spPr bwMode="auto">
            <a:xfrm>
              <a:off x="7891463" y="3500438"/>
              <a:ext cx="38100" cy="74613"/>
            </a:xfrm>
            <a:custGeom>
              <a:avLst/>
              <a:gdLst>
                <a:gd name="T0" fmla="*/ 4 w 11"/>
                <a:gd name="T1" fmla="*/ 10 h 22"/>
                <a:gd name="T2" fmla="*/ 4 w 11"/>
                <a:gd name="T3" fmla="*/ 22 h 22"/>
                <a:gd name="T4" fmla="*/ 7 w 11"/>
                <a:gd name="T5" fmla="*/ 20 h 22"/>
                <a:gd name="T6" fmla="*/ 7 w 11"/>
                <a:gd name="T7" fmla="*/ 8 h 22"/>
                <a:gd name="T8" fmla="*/ 10 w 11"/>
                <a:gd name="T9" fmla="*/ 7 h 22"/>
                <a:gd name="T10" fmla="*/ 11 w 11"/>
                <a:gd name="T11" fmla="*/ 6 h 22"/>
                <a:gd name="T12" fmla="*/ 6 w 11"/>
                <a:gd name="T13" fmla="*/ 0 h 22"/>
                <a:gd name="T14" fmla="*/ 5 w 11"/>
                <a:gd name="T15" fmla="*/ 0 h 22"/>
                <a:gd name="T16" fmla="*/ 1 w 11"/>
                <a:gd name="T17" fmla="*/ 11 h 22"/>
                <a:gd name="T18" fmla="*/ 1 w 11"/>
                <a:gd name="T19" fmla="*/ 11 h 22"/>
                <a:gd name="T20" fmla="*/ 4 w 11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2">
                  <a:moveTo>
                    <a:pt x="4" y="10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1"/>
                    <a:pt x="1" y="11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0"/>
            <p:cNvSpPr>
              <a:spLocks noEditPoints="1"/>
            </p:cNvSpPr>
            <p:nvPr/>
          </p:nvSpPr>
          <p:spPr bwMode="auto">
            <a:xfrm>
              <a:off x="7780338" y="3306763"/>
              <a:ext cx="298450" cy="444500"/>
            </a:xfrm>
            <a:custGeom>
              <a:avLst/>
              <a:gdLst>
                <a:gd name="T0" fmla="*/ 88 w 88"/>
                <a:gd name="T1" fmla="*/ 2 h 131"/>
                <a:gd name="T2" fmla="*/ 87 w 88"/>
                <a:gd name="T3" fmla="*/ 0 h 131"/>
                <a:gd name="T4" fmla="*/ 87 w 88"/>
                <a:gd name="T5" fmla="*/ 0 h 131"/>
                <a:gd name="T6" fmla="*/ 0 w 88"/>
                <a:gd name="T7" fmla="*/ 39 h 131"/>
                <a:gd name="T8" fmla="*/ 0 w 88"/>
                <a:gd name="T9" fmla="*/ 131 h 131"/>
                <a:gd name="T10" fmla="*/ 1 w 88"/>
                <a:gd name="T11" fmla="*/ 131 h 131"/>
                <a:gd name="T12" fmla="*/ 85 w 88"/>
                <a:gd name="T13" fmla="*/ 92 h 131"/>
                <a:gd name="T14" fmla="*/ 88 w 88"/>
                <a:gd name="T15" fmla="*/ 88 h 131"/>
                <a:gd name="T16" fmla="*/ 88 w 88"/>
                <a:gd name="T17" fmla="*/ 47 h 131"/>
                <a:gd name="T18" fmla="*/ 88 w 88"/>
                <a:gd name="T19" fmla="*/ 42 h 131"/>
                <a:gd name="T20" fmla="*/ 88 w 88"/>
                <a:gd name="T21" fmla="*/ 2 h 131"/>
                <a:gd name="T22" fmla="*/ 65 w 88"/>
                <a:gd name="T23" fmla="*/ 80 h 131"/>
                <a:gd name="T24" fmla="*/ 26 w 88"/>
                <a:gd name="T25" fmla="*/ 98 h 131"/>
                <a:gd name="T26" fmla="*/ 25 w 88"/>
                <a:gd name="T27" fmla="*/ 97 h 131"/>
                <a:gd name="T28" fmla="*/ 25 w 88"/>
                <a:gd name="T29" fmla="*/ 57 h 131"/>
                <a:gd name="T30" fmla="*/ 26 w 88"/>
                <a:gd name="T31" fmla="*/ 54 h 131"/>
                <a:gd name="T32" fmla="*/ 65 w 88"/>
                <a:gd name="T33" fmla="*/ 36 h 131"/>
                <a:gd name="T34" fmla="*/ 67 w 88"/>
                <a:gd name="T35" fmla="*/ 37 h 131"/>
                <a:gd name="T36" fmla="*/ 67 w 88"/>
                <a:gd name="T37" fmla="*/ 78 h 131"/>
                <a:gd name="T38" fmla="*/ 65 w 88"/>
                <a:gd name="T39" fmla="*/ 8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131">
                  <a:moveTo>
                    <a:pt x="88" y="2"/>
                  </a:moveTo>
                  <a:cubicBezTo>
                    <a:pt x="88" y="1"/>
                    <a:pt x="88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7" y="91"/>
                    <a:pt x="88" y="90"/>
                    <a:pt x="88" y="88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6"/>
                    <a:pt x="88" y="44"/>
                    <a:pt x="88" y="42"/>
                  </a:cubicBezTo>
                  <a:lnTo>
                    <a:pt x="88" y="2"/>
                  </a:lnTo>
                  <a:close/>
                  <a:moveTo>
                    <a:pt x="65" y="80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25" y="98"/>
                    <a:pt x="25" y="98"/>
                    <a:pt x="25" y="9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6"/>
                    <a:pt x="25" y="54"/>
                    <a:pt x="26" y="54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6" y="35"/>
                    <a:pt x="67" y="36"/>
                    <a:pt x="67" y="37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9"/>
                    <a:pt x="66" y="80"/>
                    <a:pt x="6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7888288" y="3548063"/>
              <a:ext cx="95250" cy="60325"/>
            </a:xfrm>
            <a:custGeom>
              <a:avLst/>
              <a:gdLst>
                <a:gd name="T0" fmla="*/ 28 w 28"/>
                <a:gd name="T1" fmla="*/ 0 h 18"/>
                <a:gd name="T2" fmla="*/ 0 w 28"/>
                <a:gd name="T3" fmla="*/ 13 h 18"/>
                <a:gd name="T4" fmla="*/ 0 w 28"/>
                <a:gd name="T5" fmla="*/ 13 h 18"/>
                <a:gd name="T6" fmla="*/ 0 w 28"/>
                <a:gd name="T7" fmla="*/ 17 h 18"/>
                <a:gd name="T8" fmla="*/ 0 w 28"/>
                <a:gd name="T9" fmla="*/ 17 h 18"/>
                <a:gd name="T10" fmla="*/ 28 w 28"/>
                <a:gd name="T11" fmla="*/ 5 h 18"/>
                <a:gd name="T12" fmla="*/ 28 w 28"/>
                <a:gd name="T13" fmla="*/ 4 h 18"/>
                <a:gd name="T14" fmla="*/ 28 w 28"/>
                <a:gd name="T15" fmla="*/ 1 h 18"/>
                <a:gd name="T16" fmla="*/ 28 w 2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8">
                  <a:moveTo>
                    <a:pt x="2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8"/>
                    <a:pt x="0" y="1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8" name="Freeform 10"/>
          <p:cNvSpPr>
            <a:spLocks noChangeAspect="1" noEditPoints="1"/>
          </p:cNvSpPr>
          <p:nvPr/>
        </p:nvSpPr>
        <p:spPr bwMode="auto">
          <a:xfrm>
            <a:off x="4102167" y="2354929"/>
            <a:ext cx="341768" cy="301752"/>
          </a:xfrm>
          <a:custGeom>
            <a:avLst/>
            <a:gdLst>
              <a:gd name="T0" fmla="*/ 23 w 148"/>
              <a:gd name="T1" fmla="*/ 42 h 131"/>
              <a:gd name="T2" fmla="*/ 43 w 148"/>
              <a:gd name="T3" fmla="*/ 50 h 131"/>
              <a:gd name="T4" fmla="*/ 46 w 148"/>
              <a:gd name="T5" fmla="*/ 49 h 131"/>
              <a:gd name="T6" fmla="*/ 57 w 148"/>
              <a:gd name="T7" fmla="*/ 39 h 131"/>
              <a:gd name="T8" fmla="*/ 57 w 148"/>
              <a:gd name="T9" fmla="*/ 37 h 131"/>
              <a:gd name="T10" fmla="*/ 52 w 148"/>
              <a:gd name="T11" fmla="*/ 30 h 131"/>
              <a:gd name="T12" fmla="*/ 81 w 148"/>
              <a:gd name="T13" fmla="*/ 0 h 131"/>
              <a:gd name="T14" fmla="*/ 59 w 148"/>
              <a:gd name="T15" fmla="*/ 0 h 131"/>
              <a:gd name="T16" fmla="*/ 31 w 148"/>
              <a:gd name="T17" fmla="*/ 14 h 131"/>
              <a:gd name="T18" fmla="*/ 20 w 148"/>
              <a:gd name="T19" fmla="*/ 23 h 131"/>
              <a:gd name="T20" fmla="*/ 16 w 148"/>
              <a:gd name="T21" fmla="*/ 33 h 131"/>
              <a:gd name="T22" fmla="*/ 7 w 148"/>
              <a:gd name="T23" fmla="*/ 36 h 131"/>
              <a:gd name="T24" fmla="*/ 1 w 148"/>
              <a:gd name="T25" fmla="*/ 41 h 131"/>
              <a:gd name="T26" fmla="*/ 1 w 148"/>
              <a:gd name="T27" fmla="*/ 44 h 131"/>
              <a:gd name="T28" fmla="*/ 11 w 148"/>
              <a:gd name="T29" fmla="*/ 55 h 131"/>
              <a:gd name="T30" fmla="*/ 15 w 148"/>
              <a:gd name="T31" fmla="*/ 56 h 131"/>
              <a:gd name="T32" fmla="*/ 20 w 148"/>
              <a:gd name="T33" fmla="*/ 51 h 131"/>
              <a:gd name="T34" fmla="*/ 23 w 148"/>
              <a:gd name="T35" fmla="*/ 42 h 131"/>
              <a:gd name="T36" fmla="*/ 65 w 148"/>
              <a:gd name="T37" fmla="*/ 46 h 131"/>
              <a:gd name="T38" fmla="*/ 62 w 148"/>
              <a:gd name="T39" fmla="*/ 46 h 131"/>
              <a:gd name="T40" fmla="*/ 52 w 148"/>
              <a:gd name="T41" fmla="*/ 55 h 131"/>
              <a:gd name="T42" fmla="*/ 51 w 148"/>
              <a:gd name="T43" fmla="*/ 58 h 131"/>
              <a:gd name="T44" fmla="*/ 113 w 148"/>
              <a:gd name="T45" fmla="*/ 128 h 131"/>
              <a:gd name="T46" fmla="*/ 118 w 148"/>
              <a:gd name="T47" fmla="*/ 128 h 131"/>
              <a:gd name="T48" fmla="*/ 125 w 148"/>
              <a:gd name="T49" fmla="*/ 122 h 131"/>
              <a:gd name="T50" fmla="*/ 126 w 148"/>
              <a:gd name="T51" fmla="*/ 117 h 131"/>
              <a:gd name="T52" fmla="*/ 65 w 148"/>
              <a:gd name="T53" fmla="*/ 46 h 131"/>
              <a:gd name="T54" fmla="*/ 147 w 148"/>
              <a:gd name="T55" fmla="*/ 17 h 131"/>
              <a:gd name="T56" fmla="*/ 143 w 148"/>
              <a:gd name="T57" fmla="*/ 15 h 131"/>
              <a:gd name="T58" fmla="*/ 136 w 148"/>
              <a:gd name="T59" fmla="*/ 26 h 131"/>
              <a:gd name="T60" fmla="*/ 122 w 148"/>
              <a:gd name="T61" fmla="*/ 29 h 131"/>
              <a:gd name="T62" fmla="*/ 118 w 148"/>
              <a:gd name="T63" fmla="*/ 16 h 131"/>
              <a:gd name="T64" fmla="*/ 124 w 148"/>
              <a:gd name="T65" fmla="*/ 5 h 131"/>
              <a:gd name="T66" fmla="*/ 122 w 148"/>
              <a:gd name="T67" fmla="*/ 2 h 131"/>
              <a:gd name="T68" fmla="*/ 101 w 148"/>
              <a:gd name="T69" fmla="*/ 19 h 131"/>
              <a:gd name="T70" fmla="*/ 95 w 148"/>
              <a:gd name="T71" fmla="*/ 44 h 131"/>
              <a:gd name="T72" fmla="*/ 85 w 148"/>
              <a:gd name="T73" fmla="*/ 55 h 131"/>
              <a:gd name="T74" fmla="*/ 95 w 148"/>
              <a:gd name="T75" fmla="*/ 66 h 131"/>
              <a:gd name="T76" fmla="*/ 107 w 148"/>
              <a:gd name="T77" fmla="*/ 55 h 131"/>
              <a:gd name="T78" fmla="*/ 122 w 148"/>
              <a:gd name="T79" fmla="*/ 50 h 131"/>
              <a:gd name="T80" fmla="*/ 144 w 148"/>
              <a:gd name="T81" fmla="*/ 41 h 131"/>
              <a:gd name="T82" fmla="*/ 147 w 148"/>
              <a:gd name="T83" fmla="*/ 17 h 131"/>
              <a:gd name="T84" fmla="*/ 20 w 148"/>
              <a:gd name="T85" fmla="*/ 117 h 131"/>
              <a:gd name="T86" fmla="*/ 20 w 148"/>
              <a:gd name="T87" fmla="*/ 123 h 131"/>
              <a:gd name="T88" fmla="*/ 27 w 148"/>
              <a:gd name="T89" fmla="*/ 130 h 131"/>
              <a:gd name="T90" fmla="*/ 33 w 148"/>
              <a:gd name="T91" fmla="*/ 129 h 131"/>
              <a:gd name="T92" fmla="*/ 69 w 148"/>
              <a:gd name="T93" fmla="*/ 94 h 131"/>
              <a:gd name="T94" fmla="*/ 58 w 148"/>
              <a:gd name="T95" fmla="*/ 81 h 131"/>
              <a:gd name="T96" fmla="*/ 20 w 148"/>
              <a:gd name="T97" fmla="*/ 1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31">
                <a:moveTo>
                  <a:pt x="23" y="42"/>
                </a:moveTo>
                <a:cubicBezTo>
                  <a:pt x="30" y="37"/>
                  <a:pt x="36" y="41"/>
                  <a:pt x="43" y="50"/>
                </a:cubicBezTo>
                <a:cubicBezTo>
                  <a:pt x="44" y="51"/>
                  <a:pt x="45" y="49"/>
                  <a:pt x="46" y="49"/>
                </a:cubicBezTo>
                <a:cubicBezTo>
                  <a:pt x="46" y="48"/>
                  <a:pt x="57" y="39"/>
                  <a:pt x="57" y="39"/>
                </a:cubicBezTo>
                <a:cubicBezTo>
                  <a:pt x="58" y="38"/>
                  <a:pt x="58" y="38"/>
                  <a:pt x="57" y="37"/>
                </a:cubicBezTo>
                <a:cubicBezTo>
                  <a:pt x="57" y="36"/>
                  <a:pt x="54" y="32"/>
                  <a:pt x="52" y="30"/>
                </a:cubicBezTo>
                <a:cubicBezTo>
                  <a:pt x="39" y="12"/>
                  <a:pt x="88" y="0"/>
                  <a:pt x="81" y="0"/>
                </a:cubicBezTo>
                <a:cubicBezTo>
                  <a:pt x="77" y="0"/>
                  <a:pt x="61" y="0"/>
                  <a:pt x="59" y="0"/>
                </a:cubicBezTo>
                <a:cubicBezTo>
                  <a:pt x="49" y="1"/>
                  <a:pt x="37" y="10"/>
                  <a:pt x="31" y="14"/>
                </a:cubicBezTo>
                <a:cubicBezTo>
                  <a:pt x="24" y="20"/>
                  <a:pt x="21" y="23"/>
                  <a:pt x="20" y="23"/>
                </a:cubicBezTo>
                <a:cubicBezTo>
                  <a:pt x="18" y="25"/>
                  <a:pt x="20" y="29"/>
                  <a:pt x="16" y="33"/>
                </a:cubicBezTo>
                <a:cubicBezTo>
                  <a:pt x="12" y="37"/>
                  <a:pt x="9" y="34"/>
                  <a:pt x="7" y="36"/>
                </a:cubicBezTo>
                <a:cubicBezTo>
                  <a:pt x="5" y="37"/>
                  <a:pt x="2" y="40"/>
                  <a:pt x="1" y="41"/>
                </a:cubicBezTo>
                <a:cubicBezTo>
                  <a:pt x="0" y="41"/>
                  <a:pt x="0" y="43"/>
                  <a:pt x="1" y="44"/>
                </a:cubicBezTo>
                <a:cubicBezTo>
                  <a:pt x="1" y="44"/>
                  <a:pt x="10" y="54"/>
                  <a:pt x="11" y="55"/>
                </a:cubicBezTo>
                <a:cubicBezTo>
                  <a:pt x="12" y="56"/>
                  <a:pt x="14" y="57"/>
                  <a:pt x="15" y="56"/>
                </a:cubicBezTo>
                <a:cubicBezTo>
                  <a:pt x="16" y="55"/>
                  <a:pt x="20" y="52"/>
                  <a:pt x="20" y="51"/>
                </a:cubicBezTo>
                <a:cubicBezTo>
                  <a:pt x="21" y="51"/>
                  <a:pt x="20" y="45"/>
                  <a:pt x="23" y="42"/>
                </a:cubicBezTo>
                <a:close/>
                <a:moveTo>
                  <a:pt x="65" y="46"/>
                </a:moveTo>
                <a:cubicBezTo>
                  <a:pt x="64" y="45"/>
                  <a:pt x="63" y="45"/>
                  <a:pt x="62" y="46"/>
                </a:cubicBezTo>
                <a:cubicBezTo>
                  <a:pt x="52" y="55"/>
                  <a:pt x="52" y="55"/>
                  <a:pt x="52" y="55"/>
                </a:cubicBezTo>
                <a:cubicBezTo>
                  <a:pt x="51" y="56"/>
                  <a:pt x="51" y="57"/>
                  <a:pt x="51" y="58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4" y="129"/>
                  <a:pt x="116" y="130"/>
                  <a:pt x="118" y="128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7" y="121"/>
                  <a:pt x="127" y="118"/>
                  <a:pt x="126" y="117"/>
                </a:cubicBezTo>
                <a:lnTo>
                  <a:pt x="65" y="46"/>
                </a:lnTo>
                <a:close/>
                <a:moveTo>
                  <a:pt x="147" y="17"/>
                </a:moveTo>
                <a:cubicBezTo>
                  <a:pt x="146" y="13"/>
                  <a:pt x="144" y="14"/>
                  <a:pt x="143" y="15"/>
                </a:cubicBezTo>
                <a:cubicBezTo>
                  <a:pt x="142" y="17"/>
                  <a:pt x="138" y="23"/>
                  <a:pt x="136" y="26"/>
                </a:cubicBezTo>
                <a:cubicBezTo>
                  <a:pt x="134" y="29"/>
                  <a:pt x="130" y="35"/>
                  <a:pt x="122" y="29"/>
                </a:cubicBezTo>
                <a:cubicBezTo>
                  <a:pt x="113" y="23"/>
                  <a:pt x="116" y="19"/>
                  <a:pt x="118" y="16"/>
                </a:cubicBezTo>
                <a:cubicBezTo>
                  <a:pt x="119" y="14"/>
                  <a:pt x="124" y="6"/>
                  <a:pt x="124" y="5"/>
                </a:cubicBezTo>
                <a:cubicBezTo>
                  <a:pt x="125" y="4"/>
                  <a:pt x="124" y="1"/>
                  <a:pt x="122" y="2"/>
                </a:cubicBezTo>
                <a:cubicBezTo>
                  <a:pt x="119" y="3"/>
                  <a:pt x="103" y="10"/>
                  <a:pt x="101" y="19"/>
                </a:cubicBezTo>
                <a:cubicBezTo>
                  <a:pt x="99" y="28"/>
                  <a:pt x="103" y="36"/>
                  <a:pt x="95" y="44"/>
                </a:cubicBezTo>
                <a:cubicBezTo>
                  <a:pt x="85" y="55"/>
                  <a:pt x="85" y="55"/>
                  <a:pt x="85" y="55"/>
                </a:cubicBezTo>
                <a:cubicBezTo>
                  <a:pt x="95" y="66"/>
                  <a:pt x="95" y="66"/>
                  <a:pt x="95" y="66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10" y="52"/>
                  <a:pt x="116" y="49"/>
                  <a:pt x="122" y="50"/>
                </a:cubicBezTo>
                <a:cubicBezTo>
                  <a:pt x="134" y="53"/>
                  <a:pt x="140" y="49"/>
                  <a:pt x="144" y="41"/>
                </a:cubicBezTo>
                <a:cubicBezTo>
                  <a:pt x="148" y="34"/>
                  <a:pt x="147" y="20"/>
                  <a:pt x="147" y="17"/>
                </a:cubicBezTo>
                <a:close/>
                <a:moveTo>
                  <a:pt x="20" y="117"/>
                </a:moveTo>
                <a:cubicBezTo>
                  <a:pt x="18" y="119"/>
                  <a:pt x="18" y="121"/>
                  <a:pt x="20" y="123"/>
                </a:cubicBezTo>
                <a:cubicBezTo>
                  <a:pt x="27" y="130"/>
                  <a:pt x="27" y="130"/>
                  <a:pt x="27" y="130"/>
                </a:cubicBezTo>
                <a:cubicBezTo>
                  <a:pt x="29" y="131"/>
                  <a:pt x="31" y="131"/>
                  <a:pt x="33" y="129"/>
                </a:cubicBezTo>
                <a:cubicBezTo>
                  <a:pt x="69" y="94"/>
                  <a:pt x="69" y="94"/>
                  <a:pt x="69" y="94"/>
                </a:cubicBezTo>
                <a:cubicBezTo>
                  <a:pt x="58" y="81"/>
                  <a:pt x="58" y="81"/>
                  <a:pt x="58" y="81"/>
                </a:cubicBezTo>
                <a:lnTo>
                  <a:pt x="20" y="117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"/>
          <p:cNvSpPr>
            <a:spLocks noChangeAspect="1" noEditPoints="1"/>
          </p:cNvSpPr>
          <p:nvPr/>
        </p:nvSpPr>
        <p:spPr bwMode="auto">
          <a:xfrm>
            <a:off x="6834079" y="2352675"/>
            <a:ext cx="348457" cy="304007"/>
          </a:xfrm>
          <a:custGeom>
            <a:avLst/>
            <a:gdLst>
              <a:gd name="T0" fmla="*/ 197 w 206"/>
              <a:gd name="T1" fmla="*/ 170 h 179"/>
              <a:gd name="T2" fmla="*/ 197 w 206"/>
              <a:gd name="T3" fmla="*/ 71 h 179"/>
              <a:gd name="T4" fmla="*/ 185 w 206"/>
              <a:gd name="T5" fmla="*/ 71 h 179"/>
              <a:gd name="T6" fmla="*/ 185 w 206"/>
              <a:gd name="T7" fmla="*/ 10 h 179"/>
              <a:gd name="T8" fmla="*/ 175 w 206"/>
              <a:gd name="T9" fmla="*/ 0 h 179"/>
              <a:gd name="T10" fmla="*/ 164 w 206"/>
              <a:gd name="T11" fmla="*/ 10 h 179"/>
              <a:gd name="T12" fmla="*/ 164 w 206"/>
              <a:gd name="T13" fmla="*/ 71 h 179"/>
              <a:gd name="T14" fmla="*/ 147 w 206"/>
              <a:gd name="T15" fmla="*/ 71 h 179"/>
              <a:gd name="T16" fmla="*/ 147 w 206"/>
              <a:gd name="T17" fmla="*/ 47 h 179"/>
              <a:gd name="T18" fmla="*/ 110 w 206"/>
              <a:gd name="T19" fmla="*/ 71 h 179"/>
              <a:gd name="T20" fmla="*/ 105 w 206"/>
              <a:gd name="T21" fmla="*/ 71 h 179"/>
              <a:gd name="T22" fmla="*/ 105 w 206"/>
              <a:gd name="T23" fmla="*/ 47 h 179"/>
              <a:gd name="T24" fmla="*/ 68 w 206"/>
              <a:gd name="T25" fmla="*/ 71 h 179"/>
              <a:gd name="T26" fmla="*/ 65 w 206"/>
              <a:gd name="T27" fmla="*/ 71 h 179"/>
              <a:gd name="T28" fmla="*/ 65 w 206"/>
              <a:gd name="T29" fmla="*/ 47 h 179"/>
              <a:gd name="T30" fmla="*/ 28 w 206"/>
              <a:gd name="T31" fmla="*/ 71 h 179"/>
              <a:gd name="T32" fmla="*/ 10 w 206"/>
              <a:gd name="T33" fmla="*/ 71 h 179"/>
              <a:gd name="T34" fmla="*/ 10 w 206"/>
              <a:gd name="T35" fmla="*/ 170 h 179"/>
              <a:gd name="T36" fmla="*/ 0 w 206"/>
              <a:gd name="T37" fmla="*/ 170 h 179"/>
              <a:gd name="T38" fmla="*/ 0 w 206"/>
              <a:gd name="T39" fmla="*/ 179 h 179"/>
              <a:gd name="T40" fmla="*/ 206 w 206"/>
              <a:gd name="T41" fmla="*/ 179 h 179"/>
              <a:gd name="T42" fmla="*/ 206 w 206"/>
              <a:gd name="T43" fmla="*/ 170 h 179"/>
              <a:gd name="T44" fmla="*/ 197 w 206"/>
              <a:gd name="T45" fmla="*/ 170 h 179"/>
              <a:gd name="T46" fmla="*/ 72 w 206"/>
              <a:gd name="T47" fmla="*/ 145 h 179"/>
              <a:gd name="T48" fmla="*/ 46 w 206"/>
              <a:gd name="T49" fmla="*/ 145 h 179"/>
              <a:gd name="T50" fmla="*/ 46 w 206"/>
              <a:gd name="T51" fmla="*/ 129 h 179"/>
              <a:gd name="T52" fmla="*/ 72 w 206"/>
              <a:gd name="T53" fmla="*/ 129 h 179"/>
              <a:gd name="T54" fmla="*/ 72 w 206"/>
              <a:gd name="T55" fmla="*/ 145 h 179"/>
              <a:gd name="T56" fmla="*/ 72 w 206"/>
              <a:gd name="T57" fmla="*/ 114 h 179"/>
              <a:gd name="T58" fmla="*/ 46 w 206"/>
              <a:gd name="T59" fmla="*/ 114 h 179"/>
              <a:gd name="T60" fmla="*/ 46 w 206"/>
              <a:gd name="T61" fmla="*/ 98 h 179"/>
              <a:gd name="T62" fmla="*/ 72 w 206"/>
              <a:gd name="T63" fmla="*/ 98 h 179"/>
              <a:gd name="T64" fmla="*/ 72 w 206"/>
              <a:gd name="T65" fmla="*/ 114 h 179"/>
              <a:gd name="T66" fmla="*/ 117 w 206"/>
              <a:gd name="T67" fmla="*/ 145 h 179"/>
              <a:gd name="T68" fmla="*/ 90 w 206"/>
              <a:gd name="T69" fmla="*/ 145 h 179"/>
              <a:gd name="T70" fmla="*/ 90 w 206"/>
              <a:gd name="T71" fmla="*/ 129 h 179"/>
              <a:gd name="T72" fmla="*/ 117 w 206"/>
              <a:gd name="T73" fmla="*/ 129 h 179"/>
              <a:gd name="T74" fmla="*/ 117 w 206"/>
              <a:gd name="T75" fmla="*/ 145 h 179"/>
              <a:gd name="T76" fmla="*/ 117 w 206"/>
              <a:gd name="T77" fmla="*/ 114 h 179"/>
              <a:gd name="T78" fmla="*/ 90 w 206"/>
              <a:gd name="T79" fmla="*/ 114 h 179"/>
              <a:gd name="T80" fmla="*/ 90 w 206"/>
              <a:gd name="T81" fmla="*/ 98 h 179"/>
              <a:gd name="T82" fmla="*/ 117 w 206"/>
              <a:gd name="T83" fmla="*/ 98 h 179"/>
              <a:gd name="T84" fmla="*/ 117 w 206"/>
              <a:gd name="T85" fmla="*/ 114 h 179"/>
              <a:gd name="T86" fmla="*/ 161 w 206"/>
              <a:gd name="T87" fmla="*/ 145 h 179"/>
              <a:gd name="T88" fmla="*/ 134 w 206"/>
              <a:gd name="T89" fmla="*/ 145 h 179"/>
              <a:gd name="T90" fmla="*/ 134 w 206"/>
              <a:gd name="T91" fmla="*/ 129 h 179"/>
              <a:gd name="T92" fmla="*/ 161 w 206"/>
              <a:gd name="T93" fmla="*/ 129 h 179"/>
              <a:gd name="T94" fmla="*/ 161 w 206"/>
              <a:gd name="T95" fmla="*/ 145 h 179"/>
              <a:gd name="T96" fmla="*/ 161 w 206"/>
              <a:gd name="T97" fmla="*/ 114 h 179"/>
              <a:gd name="T98" fmla="*/ 134 w 206"/>
              <a:gd name="T99" fmla="*/ 114 h 179"/>
              <a:gd name="T100" fmla="*/ 134 w 206"/>
              <a:gd name="T101" fmla="*/ 98 h 179"/>
              <a:gd name="T102" fmla="*/ 161 w 206"/>
              <a:gd name="T103" fmla="*/ 98 h 179"/>
              <a:gd name="T104" fmla="*/ 161 w 206"/>
              <a:gd name="T105" fmla="*/ 11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6" h="179">
                <a:moveTo>
                  <a:pt x="197" y="170"/>
                </a:moveTo>
                <a:cubicBezTo>
                  <a:pt x="197" y="71"/>
                  <a:pt x="197" y="71"/>
                  <a:pt x="197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10"/>
                  <a:pt x="185" y="10"/>
                  <a:pt x="185" y="10"/>
                </a:cubicBezTo>
                <a:cubicBezTo>
                  <a:pt x="185" y="4"/>
                  <a:pt x="180" y="0"/>
                  <a:pt x="175" y="0"/>
                </a:cubicBezTo>
                <a:cubicBezTo>
                  <a:pt x="169" y="0"/>
                  <a:pt x="164" y="4"/>
                  <a:pt x="164" y="10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47"/>
                  <a:pt x="147" y="47"/>
                  <a:pt x="147" y="47"/>
                </a:cubicBezTo>
                <a:cubicBezTo>
                  <a:pt x="110" y="71"/>
                  <a:pt x="110" y="71"/>
                  <a:pt x="110" y="71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68" y="71"/>
                  <a:pt x="68" y="71"/>
                  <a:pt x="68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47"/>
                  <a:pt x="65" y="47"/>
                  <a:pt x="65" y="47"/>
                </a:cubicBezTo>
                <a:cubicBezTo>
                  <a:pt x="28" y="71"/>
                  <a:pt x="28" y="71"/>
                  <a:pt x="28" y="71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9"/>
                  <a:pt x="0" y="179"/>
                  <a:pt x="0" y="179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06" y="170"/>
                  <a:pt x="206" y="170"/>
                  <a:pt x="206" y="170"/>
                </a:cubicBezTo>
                <a:lnTo>
                  <a:pt x="197" y="170"/>
                </a:lnTo>
                <a:close/>
                <a:moveTo>
                  <a:pt x="72" y="145"/>
                </a:moveTo>
                <a:cubicBezTo>
                  <a:pt x="46" y="145"/>
                  <a:pt x="46" y="145"/>
                  <a:pt x="46" y="145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72" y="129"/>
                  <a:pt x="72" y="129"/>
                  <a:pt x="72" y="129"/>
                </a:cubicBezTo>
                <a:lnTo>
                  <a:pt x="72" y="145"/>
                </a:lnTo>
                <a:close/>
                <a:moveTo>
                  <a:pt x="72" y="114"/>
                </a:moveTo>
                <a:cubicBezTo>
                  <a:pt x="46" y="114"/>
                  <a:pt x="46" y="114"/>
                  <a:pt x="46" y="114"/>
                </a:cubicBezTo>
                <a:cubicBezTo>
                  <a:pt x="46" y="98"/>
                  <a:pt x="46" y="98"/>
                  <a:pt x="46" y="98"/>
                </a:cubicBezTo>
                <a:cubicBezTo>
                  <a:pt x="72" y="98"/>
                  <a:pt x="72" y="98"/>
                  <a:pt x="72" y="98"/>
                </a:cubicBezTo>
                <a:lnTo>
                  <a:pt x="72" y="114"/>
                </a:lnTo>
                <a:close/>
                <a:moveTo>
                  <a:pt x="117" y="145"/>
                </a:moveTo>
                <a:cubicBezTo>
                  <a:pt x="90" y="145"/>
                  <a:pt x="90" y="145"/>
                  <a:pt x="90" y="145"/>
                </a:cubicBezTo>
                <a:cubicBezTo>
                  <a:pt x="90" y="129"/>
                  <a:pt x="90" y="129"/>
                  <a:pt x="90" y="129"/>
                </a:cubicBezTo>
                <a:cubicBezTo>
                  <a:pt x="117" y="129"/>
                  <a:pt x="117" y="129"/>
                  <a:pt x="117" y="129"/>
                </a:cubicBezTo>
                <a:lnTo>
                  <a:pt x="117" y="145"/>
                </a:lnTo>
                <a:close/>
                <a:moveTo>
                  <a:pt x="117" y="114"/>
                </a:moveTo>
                <a:cubicBezTo>
                  <a:pt x="90" y="114"/>
                  <a:pt x="90" y="114"/>
                  <a:pt x="90" y="114"/>
                </a:cubicBezTo>
                <a:cubicBezTo>
                  <a:pt x="90" y="98"/>
                  <a:pt x="90" y="98"/>
                  <a:pt x="90" y="98"/>
                </a:cubicBezTo>
                <a:cubicBezTo>
                  <a:pt x="117" y="98"/>
                  <a:pt x="117" y="98"/>
                  <a:pt x="117" y="98"/>
                </a:cubicBezTo>
                <a:lnTo>
                  <a:pt x="117" y="114"/>
                </a:lnTo>
                <a:close/>
                <a:moveTo>
                  <a:pt x="161" y="145"/>
                </a:moveTo>
                <a:cubicBezTo>
                  <a:pt x="134" y="145"/>
                  <a:pt x="134" y="145"/>
                  <a:pt x="134" y="145"/>
                </a:cubicBezTo>
                <a:cubicBezTo>
                  <a:pt x="134" y="129"/>
                  <a:pt x="134" y="129"/>
                  <a:pt x="134" y="129"/>
                </a:cubicBezTo>
                <a:cubicBezTo>
                  <a:pt x="161" y="129"/>
                  <a:pt x="161" y="129"/>
                  <a:pt x="161" y="129"/>
                </a:cubicBezTo>
                <a:lnTo>
                  <a:pt x="161" y="145"/>
                </a:lnTo>
                <a:close/>
                <a:moveTo>
                  <a:pt x="161" y="11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61" y="98"/>
                  <a:pt x="161" y="98"/>
                  <a:pt x="161" y="98"/>
                </a:cubicBezTo>
                <a:lnTo>
                  <a:pt x="161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33"/>
          <p:cNvSpPr>
            <a:spLocks noChangeAspect="1" noEditPoints="1"/>
          </p:cNvSpPr>
          <p:nvPr/>
        </p:nvSpPr>
        <p:spPr bwMode="auto">
          <a:xfrm>
            <a:off x="5502982" y="2313583"/>
            <a:ext cx="107157" cy="343099"/>
          </a:xfrm>
          <a:custGeom>
            <a:avLst/>
            <a:gdLst>
              <a:gd name="T0" fmla="*/ 46 w 63"/>
              <a:gd name="T1" fmla="*/ 153 h 213"/>
              <a:gd name="T2" fmla="*/ 46 w 63"/>
              <a:gd name="T3" fmla="*/ 57 h 213"/>
              <a:gd name="T4" fmla="*/ 63 w 63"/>
              <a:gd name="T5" fmla="*/ 29 h 213"/>
              <a:gd name="T6" fmla="*/ 46 w 63"/>
              <a:gd name="T7" fmla="*/ 0 h 213"/>
              <a:gd name="T8" fmla="*/ 46 w 63"/>
              <a:gd name="T9" fmla="*/ 19 h 213"/>
              <a:gd name="T10" fmla="*/ 35 w 63"/>
              <a:gd name="T11" fmla="*/ 30 h 213"/>
              <a:gd name="T12" fmla="*/ 28 w 63"/>
              <a:gd name="T13" fmla="*/ 30 h 213"/>
              <a:gd name="T14" fmla="*/ 17 w 63"/>
              <a:gd name="T15" fmla="*/ 19 h 213"/>
              <a:gd name="T16" fmla="*/ 17 w 63"/>
              <a:gd name="T17" fmla="*/ 0 h 213"/>
              <a:gd name="T18" fmla="*/ 0 w 63"/>
              <a:gd name="T19" fmla="*/ 29 h 213"/>
              <a:gd name="T20" fmla="*/ 17 w 63"/>
              <a:gd name="T21" fmla="*/ 57 h 213"/>
              <a:gd name="T22" fmla="*/ 17 w 63"/>
              <a:gd name="T23" fmla="*/ 153 h 213"/>
              <a:gd name="T24" fmla="*/ 0 w 63"/>
              <a:gd name="T25" fmla="*/ 181 h 213"/>
              <a:gd name="T26" fmla="*/ 32 w 63"/>
              <a:gd name="T27" fmla="*/ 213 h 213"/>
              <a:gd name="T28" fmla="*/ 63 w 63"/>
              <a:gd name="T29" fmla="*/ 181 h 213"/>
              <a:gd name="T30" fmla="*/ 46 w 63"/>
              <a:gd name="T31" fmla="*/ 153 h 213"/>
              <a:gd name="T32" fmla="*/ 40 w 63"/>
              <a:gd name="T33" fmla="*/ 196 h 213"/>
              <a:gd name="T34" fmla="*/ 23 w 63"/>
              <a:gd name="T35" fmla="*/ 196 h 213"/>
              <a:gd name="T36" fmla="*/ 14 w 63"/>
              <a:gd name="T37" fmla="*/ 181 h 213"/>
              <a:gd name="T38" fmla="*/ 23 w 63"/>
              <a:gd name="T39" fmla="*/ 166 h 213"/>
              <a:gd name="T40" fmla="*/ 40 w 63"/>
              <a:gd name="T41" fmla="*/ 166 h 213"/>
              <a:gd name="T42" fmla="*/ 49 w 63"/>
              <a:gd name="T43" fmla="*/ 181 h 213"/>
              <a:gd name="T44" fmla="*/ 40 w 63"/>
              <a:gd name="T45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" h="213">
                <a:moveTo>
                  <a:pt x="46" y="153"/>
                </a:moveTo>
                <a:cubicBezTo>
                  <a:pt x="46" y="57"/>
                  <a:pt x="46" y="57"/>
                  <a:pt x="46" y="57"/>
                </a:cubicBezTo>
                <a:cubicBezTo>
                  <a:pt x="56" y="51"/>
                  <a:pt x="63" y="41"/>
                  <a:pt x="63" y="29"/>
                </a:cubicBezTo>
                <a:cubicBezTo>
                  <a:pt x="63" y="16"/>
                  <a:pt x="56" y="5"/>
                  <a:pt x="46" y="0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5"/>
                  <a:pt x="41" y="30"/>
                  <a:pt x="35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2" y="30"/>
                  <a:pt x="17" y="25"/>
                  <a:pt x="17" y="19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5"/>
                  <a:pt x="0" y="16"/>
                  <a:pt x="0" y="29"/>
                </a:cubicBezTo>
                <a:cubicBezTo>
                  <a:pt x="0" y="41"/>
                  <a:pt x="7" y="51"/>
                  <a:pt x="17" y="57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7" y="158"/>
                  <a:pt x="0" y="169"/>
                  <a:pt x="0" y="181"/>
                </a:cubicBezTo>
                <a:cubicBezTo>
                  <a:pt x="0" y="198"/>
                  <a:pt x="14" y="213"/>
                  <a:pt x="32" y="213"/>
                </a:cubicBezTo>
                <a:cubicBezTo>
                  <a:pt x="49" y="213"/>
                  <a:pt x="63" y="198"/>
                  <a:pt x="63" y="181"/>
                </a:cubicBezTo>
                <a:cubicBezTo>
                  <a:pt x="63" y="169"/>
                  <a:pt x="56" y="158"/>
                  <a:pt x="46" y="153"/>
                </a:cubicBezTo>
                <a:close/>
                <a:moveTo>
                  <a:pt x="40" y="196"/>
                </a:moveTo>
                <a:cubicBezTo>
                  <a:pt x="23" y="196"/>
                  <a:pt x="23" y="196"/>
                  <a:pt x="23" y="196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23" y="166"/>
                  <a:pt x="23" y="166"/>
                  <a:pt x="23" y="166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9" y="181"/>
                  <a:pt x="49" y="181"/>
                  <a:pt x="49" y="181"/>
                </a:cubicBezTo>
                <a:lnTo>
                  <a:pt x="40" y="1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34"/>
          <p:cNvSpPr>
            <a:spLocks noChangeAspect="1"/>
          </p:cNvSpPr>
          <p:nvPr/>
        </p:nvSpPr>
        <p:spPr bwMode="auto">
          <a:xfrm>
            <a:off x="5176957" y="2309209"/>
            <a:ext cx="118170" cy="347472"/>
          </a:xfrm>
          <a:custGeom>
            <a:avLst/>
            <a:gdLst>
              <a:gd name="T0" fmla="*/ 51 w 69"/>
              <a:gd name="T1" fmla="*/ 156 h 213"/>
              <a:gd name="T2" fmla="*/ 51 w 69"/>
              <a:gd name="T3" fmla="*/ 57 h 213"/>
              <a:gd name="T4" fmla="*/ 63 w 69"/>
              <a:gd name="T5" fmla="*/ 43 h 213"/>
              <a:gd name="T6" fmla="*/ 58 w 69"/>
              <a:gd name="T7" fmla="*/ 11 h 213"/>
              <a:gd name="T8" fmla="*/ 47 w 69"/>
              <a:gd name="T9" fmla="*/ 37 h 213"/>
              <a:gd name="T10" fmla="*/ 22 w 69"/>
              <a:gd name="T11" fmla="*/ 26 h 213"/>
              <a:gd name="T12" fmla="*/ 33 w 69"/>
              <a:gd name="T13" fmla="*/ 0 h 213"/>
              <a:gd name="T14" fmla="*/ 6 w 69"/>
              <a:gd name="T15" fmla="*/ 18 h 213"/>
              <a:gd name="T16" fmla="*/ 22 w 69"/>
              <a:gd name="T17" fmla="*/ 59 h 213"/>
              <a:gd name="T18" fmla="*/ 22 w 69"/>
              <a:gd name="T19" fmla="*/ 154 h 213"/>
              <a:gd name="T20" fmla="*/ 6 w 69"/>
              <a:gd name="T21" fmla="*/ 170 h 213"/>
              <a:gd name="T22" fmla="*/ 11 w 69"/>
              <a:gd name="T23" fmla="*/ 202 h 213"/>
              <a:gd name="T24" fmla="*/ 22 w 69"/>
              <a:gd name="T25" fmla="*/ 176 h 213"/>
              <a:gd name="T26" fmla="*/ 48 w 69"/>
              <a:gd name="T27" fmla="*/ 187 h 213"/>
              <a:gd name="T28" fmla="*/ 36 w 69"/>
              <a:gd name="T29" fmla="*/ 213 h 213"/>
              <a:gd name="T30" fmla="*/ 63 w 69"/>
              <a:gd name="T31" fmla="*/ 194 h 213"/>
              <a:gd name="T32" fmla="*/ 51 w 69"/>
              <a:gd name="T33" fmla="*/ 15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213">
                <a:moveTo>
                  <a:pt x="51" y="156"/>
                </a:moveTo>
                <a:cubicBezTo>
                  <a:pt x="51" y="57"/>
                  <a:pt x="51" y="57"/>
                  <a:pt x="51" y="57"/>
                </a:cubicBezTo>
                <a:cubicBezTo>
                  <a:pt x="56" y="54"/>
                  <a:pt x="60" y="49"/>
                  <a:pt x="63" y="43"/>
                </a:cubicBezTo>
                <a:cubicBezTo>
                  <a:pt x="68" y="32"/>
                  <a:pt x="65" y="20"/>
                  <a:pt x="58" y="11"/>
                </a:cubicBezTo>
                <a:cubicBezTo>
                  <a:pt x="47" y="37"/>
                  <a:pt x="47" y="37"/>
                  <a:pt x="47" y="37"/>
                </a:cubicBezTo>
                <a:cubicBezTo>
                  <a:pt x="22" y="26"/>
                  <a:pt x="22" y="26"/>
                  <a:pt x="22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22" y="1"/>
                  <a:pt x="11" y="7"/>
                  <a:pt x="6" y="18"/>
                </a:cubicBezTo>
                <a:cubicBezTo>
                  <a:pt x="0" y="34"/>
                  <a:pt x="7" y="52"/>
                  <a:pt x="22" y="59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16" y="157"/>
                  <a:pt x="10" y="163"/>
                  <a:pt x="6" y="170"/>
                </a:cubicBezTo>
                <a:cubicBezTo>
                  <a:pt x="2" y="181"/>
                  <a:pt x="4" y="193"/>
                  <a:pt x="11" y="202"/>
                </a:cubicBezTo>
                <a:cubicBezTo>
                  <a:pt x="22" y="176"/>
                  <a:pt x="22" y="176"/>
                  <a:pt x="22" y="176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36" y="213"/>
                  <a:pt x="36" y="213"/>
                  <a:pt x="36" y="213"/>
                </a:cubicBezTo>
                <a:cubicBezTo>
                  <a:pt x="48" y="212"/>
                  <a:pt x="58" y="205"/>
                  <a:pt x="63" y="194"/>
                </a:cubicBezTo>
                <a:cubicBezTo>
                  <a:pt x="69" y="180"/>
                  <a:pt x="64" y="164"/>
                  <a:pt x="51" y="1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35"/>
          <p:cNvSpPr>
            <a:spLocks noChangeAspect="1" noEditPoints="1"/>
          </p:cNvSpPr>
          <p:nvPr/>
        </p:nvSpPr>
        <p:spPr bwMode="auto">
          <a:xfrm>
            <a:off x="8292652" y="2965702"/>
            <a:ext cx="284957" cy="314325"/>
          </a:xfrm>
          <a:custGeom>
            <a:avLst/>
            <a:gdLst>
              <a:gd name="T0" fmla="*/ 159 w 170"/>
              <a:gd name="T1" fmla="*/ 115 h 187"/>
              <a:gd name="T2" fmla="*/ 83 w 170"/>
              <a:gd name="T3" fmla="*/ 19 h 187"/>
              <a:gd name="T4" fmla="*/ 70 w 170"/>
              <a:gd name="T5" fmla="*/ 15 h 187"/>
              <a:gd name="T6" fmla="*/ 61 w 170"/>
              <a:gd name="T7" fmla="*/ 14 h 187"/>
              <a:gd name="T8" fmla="*/ 59 w 170"/>
              <a:gd name="T9" fmla="*/ 12 h 187"/>
              <a:gd name="T10" fmla="*/ 35 w 170"/>
              <a:gd name="T11" fmla="*/ 3 h 187"/>
              <a:gd name="T12" fmla="*/ 35 w 170"/>
              <a:gd name="T13" fmla="*/ 3 h 187"/>
              <a:gd name="T14" fmla="*/ 5 w 170"/>
              <a:gd name="T15" fmla="*/ 27 h 187"/>
              <a:gd name="T16" fmla="*/ 8 w 170"/>
              <a:gd name="T17" fmla="*/ 52 h 187"/>
              <a:gd name="T18" fmla="*/ 10 w 170"/>
              <a:gd name="T19" fmla="*/ 55 h 187"/>
              <a:gd name="T20" fmla="*/ 9 w 170"/>
              <a:gd name="T21" fmla="*/ 64 h 187"/>
              <a:gd name="T22" fmla="*/ 10 w 170"/>
              <a:gd name="T23" fmla="*/ 76 h 187"/>
              <a:gd name="T24" fmla="*/ 88 w 170"/>
              <a:gd name="T25" fmla="*/ 174 h 187"/>
              <a:gd name="T26" fmla="*/ 109 w 170"/>
              <a:gd name="T27" fmla="*/ 178 h 187"/>
              <a:gd name="T28" fmla="*/ 161 w 170"/>
              <a:gd name="T29" fmla="*/ 137 h 187"/>
              <a:gd name="T30" fmla="*/ 159 w 170"/>
              <a:gd name="T31" fmla="*/ 115 h 187"/>
              <a:gd name="T32" fmla="*/ 29 w 170"/>
              <a:gd name="T33" fmla="*/ 44 h 187"/>
              <a:gd name="T34" fmla="*/ 31 w 170"/>
              <a:gd name="T35" fmla="*/ 29 h 187"/>
              <a:gd name="T36" fmla="*/ 46 w 170"/>
              <a:gd name="T37" fmla="*/ 31 h 187"/>
              <a:gd name="T38" fmla="*/ 44 w 170"/>
              <a:gd name="T39" fmla="*/ 45 h 187"/>
              <a:gd name="T40" fmla="*/ 29 w 170"/>
              <a:gd name="T41" fmla="*/ 44 h 187"/>
              <a:gd name="T42" fmla="*/ 147 w 170"/>
              <a:gd name="T43" fmla="*/ 131 h 187"/>
              <a:gd name="T44" fmla="*/ 107 w 170"/>
              <a:gd name="T45" fmla="*/ 163 h 187"/>
              <a:gd name="T46" fmla="*/ 91 w 170"/>
              <a:gd name="T47" fmla="*/ 160 h 187"/>
              <a:gd name="T48" fmla="*/ 36 w 170"/>
              <a:gd name="T49" fmla="*/ 91 h 187"/>
              <a:gd name="T50" fmla="*/ 37 w 170"/>
              <a:gd name="T51" fmla="*/ 79 h 187"/>
              <a:gd name="T52" fmla="*/ 43 w 170"/>
              <a:gd name="T53" fmla="*/ 90 h 187"/>
              <a:gd name="T54" fmla="*/ 93 w 170"/>
              <a:gd name="T55" fmla="*/ 153 h 187"/>
              <a:gd name="T56" fmla="*/ 104 w 170"/>
              <a:gd name="T57" fmla="*/ 156 h 187"/>
              <a:gd name="T58" fmla="*/ 142 w 170"/>
              <a:gd name="T59" fmla="*/ 125 h 187"/>
              <a:gd name="T60" fmla="*/ 147 w 170"/>
              <a:gd name="T61" fmla="*/ 117 h 187"/>
              <a:gd name="T62" fmla="*/ 147 w 170"/>
              <a:gd name="T6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87">
                <a:moveTo>
                  <a:pt x="159" y="115"/>
                </a:moveTo>
                <a:cubicBezTo>
                  <a:pt x="83" y="19"/>
                  <a:pt x="83" y="19"/>
                  <a:pt x="83" y="19"/>
                </a:cubicBezTo>
                <a:cubicBezTo>
                  <a:pt x="80" y="16"/>
                  <a:pt x="77" y="13"/>
                  <a:pt x="70" y="15"/>
                </a:cubicBezTo>
                <a:cubicBezTo>
                  <a:pt x="70" y="15"/>
                  <a:pt x="65" y="18"/>
                  <a:pt x="61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51" y="3"/>
                  <a:pt x="43" y="0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18" y="14"/>
                  <a:pt x="5" y="27"/>
                  <a:pt x="5" y="27"/>
                </a:cubicBezTo>
                <a:cubicBezTo>
                  <a:pt x="0" y="34"/>
                  <a:pt x="1" y="42"/>
                  <a:pt x="8" y="52"/>
                </a:cubicBezTo>
                <a:cubicBezTo>
                  <a:pt x="10" y="55"/>
                  <a:pt x="10" y="55"/>
                  <a:pt x="10" y="55"/>
                </a:cubicBezTo>
                <a:cubicBezTo>
                  <a:pt x="13" y="59"/>
                  <a:pt x="9" y="64"/>
                  <a:pt x="9" y="64"/>
                </a:cubicBezTo>
                <a:cubicBezTo>
                  <a:pt x="5" y="70"/>
                  <a:pt x="8" y="73"/>
                  <a:pt x="10" y="76"/>
                </a:cubicBezTo>
                <a:cubicBezTo>
                  <a:pt x="88" y="174"/>
                  <a:pt x="88" y="174"/>
                  <a:pt x="88" y="174"/>
                </a:cubicBezTo>
                <a:cubicBezTo>
                  <a:pt x="97" y="187"/>
                  <a:pt x="109" y="178"/>
                  <a:pt x="109" y="178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70" y="127"/>
                  <a:pt x="159" y="115"/>
                  <a:pt x="159" y="115"/>
                </a:cubicBezTo>
                <a:close/>
                <a:moveTo>
                  <a:pt x="29" y="44"/>
                </a:moveTo>
                <a:cubicBezTo>
                  <a:pt x="26" y="39"/>
                  <a:pt x="26" y="32"/>
                  <a:pt x="31" y="29"/>
                </a:cubicBezTo>
                <a:cubicBezTo>
                  <a:pt x="35" y="25"/>
                  <a:pt x="42" y="26"/>
                  <a:pt x="46" y="31"/>
                </a:cubicBezTo>
                <a:cubicBezTo>
                  <a:pt x="49" y="35"/>
                  <a:pt x="48" y="42"/>
                  <a:pt x="44" y="45"/>
                </a:cubicBezTo>
                <a:cubicBezTo>
                  <a:pt x="39" y="49"/>
                  <a:pt x="33" y="48"/>
                  <a:pt x="29" y="44"/>
                </a:cubicBezTo>
                <a:close/>
                <a:moveTo>
                  <a:pt x="147" y="131"/>
                </a:moveTo>
                <a:cubicBezTo>
                  <a:pt x="107" y="163"/>
                  <a:pt x="107" y="163"/>
                  <a:pt x="107" y="163"/>
                </a:cubicBezTo>
                <a:cubicBezTo>
                  <a:pt x="107" y="163"/>
                  <a:pt x="99" y="169"/>
                  <a:pt x="91" y="160"/>
                </a:cubicBezTo>
                <a:cubicBezTo>
                  <a:pt x="36" y="91"/>
                  <a:pt x="36" y="91"/>
                  <a:pt x="36" y="91"/>
                </a:cubicBezTo>
                <a:cubicBezTo>
                  <a:pt x="34" y="89"/>
                  <a:pt x="32" y="84"/>
                  <a:pt x="37" y="79"/>
                </a:cubicBezTo>
                <a:cubicBezTo>
                  <a:pt x="38" y="83"/>
                  <a:pt x="41" y="87"/>
                  <a:pt x="43" y="90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9" y="159"/>
                  <a:pt x="104" y="156"/>
                  <a:pt x="104" y="156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7" y="121"/>
                  <a:pt x="147" y="117"/>
                  <a:pt x="147" y="117"/>
                </a:cubicBezTo>
                <a:cubicBezTo>
                  <a:pt x="147" y="117"/>
                  <a:pt x="153" y="126"/>
                  <a:pt x="147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19"/>
          <p:cNvSpPr>
            <a:spLocks noChangeAspect="1" noEditPoints="1"/>
          </p:cNvSpPr>
          <p:nvPr/>
        </p:nvSpPr>
        <p:spPr bwMode="auto">
          <a:xfrm>
            <a:off x="8630621" y="2382361"/>
            <a:ext cx="504430" cy="274320"/>
          </a:xfrm>
          <a:custGeom>
            <a:avLst/>
            <a:gdLst>
              <a:gd name="T0" fmla="*/ 40 w 212"/>
              <a:gd name="T1" fmla="*/ 96 h 115"/>
              <a:gd name="T2" fmla="*/ 60 w 212"/>
              <a:gd name="T3" fmla="*/ 76 h 115"/>
              <a:gd name="T4" fmla="*/ 79 w 212"/>
              <a:gd name="T5" fmla="*/ 96 h 115"/>
              <a:gd name="T6" fmla="*/ 60 w 212"/>
              <a:gd name="T7" fmla="*/ 115 h 115"/>
              <a:gd name="T8" fmla="*/ 40 w 212"/>
              <a:gd name="T9" fmla="*/ 96 h 115"/>
              <a:gd name="T10" fmla="*/ 157 w 212"/>
              <a:gd name="T11" fmla="*/ 96 h 115"/>
              <a:gd name="T12" fmla="*/ 176 w 212"/>
              <a:gd name="T13" fmla="*/ 76 h 115"/>
              <a:gd name="T14" fmla="*/ 196 w 212"/>
              <a:gd name="T15" fmla="*/ 96 h 115"/>
              <a:gd name="T16" fmla="*/ 176 w 212"/>
              <a:gd name="T17" fmla="*/ 115 h 115"/>
              <a:gd name="T18" fmla="*/ 157 w 212"/>
              <a:gd name="T19" fmla="*/ 96 h 115"/>
              <a:gd name="T20" fmla="*/ 207 w 212"/>
              <a:gd name="T21" fmla="*/ 47 h 115"/>
              <a:gd name="T22" fmla="*/ 204 w 212"/>
              <a:gd name="T23" fmla="*/ 45 h 115"/>
              <a:gd name="T24" fmla="*/ 197 w 212"/>
              <a:gd name="T25" fmla="*/ 37 h 115"/>
              <a:gd name="T26" fmla="*/ 188 w 212"/>
              <a:gd name="T27" fmla="*/ 6 h 115"/>
              <a:gd name="T28" fmla="*/ 181 w 212"/>
              <a:gd name="T29" fmla="*/ 0 h 115"/>
              <a:gd name="T30" fmla="*/ 9 w 212"/>
              <a:gd name="T31" fmla="*/ 0 h 115"/>
              <a:gd name="T32" fmla="*/ 3 w 212"/>
              <a:gd name="T33" fmla="*/ 6 h 115"/>
              <a:gd name="T34" fmla="*/ 3 w 212"/>
              <a:gd name="T35" fmla="*/ 87 h 115"/>
              <a:gd name="T36" fmla="*/ 0 w 212"/>
              <a:gd name="T37" fmla="*/ 87 h 115"/>
              <a:gd name="T38" fmla="*/ 0 w 212"/>
              <a:gd name="T39" fmla="*/ 95 h 115"/>
              <a:gd name="T40" fmla="*/ 28 w 212"/>
              <a:gd name="T41" fmla="*/ 95 h 115"/>
              <a:gd name="T42" fmla="*/ 35 w 212"/>
              <a:gd name="T43" fmla="*/ 90 h 115"/>
              <a:gd name="T44" fmla="*/ 60 w 212"/>
              <a:gd name="T45" fmla="*/ 70 h 115"/>
              <a:gd name="T46" fmla="*/ 85 w 212"/>
              <a:gd name="T47" fmla="*/ 90 h 115"/>
              <a:gd name="T48" fmla="*/ 91 w 212"/>
              <a:gd name="T49" fmla="*/ 95 h 115"/>
              <a:gd name="T50" fmla="*/ 145 w 212"/>
              <a:gd name="T51" fmla="*/ 95 h 115"/>
              <a:gd name="T52" fmla="*/ 151 w 212"/>
              <a:gd name="T53" fmla="*/ 91 h 115"/>
              <a:gd name="T54" fmla="*/ 176 w 212"/>
              <a:gd name="T55" fmla="*/ 70 h 115"/>
              <a:gd name="T56" fmla="*/ 201 w 212"/>
              <a:gd name="T57" fmla="*/ 91 h 115"/>
              <a:gd name="T58" fmla="*/ 207 w 212"/>
              <a:gd name="T59" fmla="*/ 95 h 115"/>
              <a:gd name="T60" fmla="*/ 212 w 212"/>
              <a:gd name="T61" fmla="*/ 89 h 115"/>
              <a:gd name="T62" fmla="*/ 212 w 212"/>
              <a:gd name="T63" fmla="*/ 55 h 115"/>
              <a:gd name="T64" fmla="*/ 207 w 212"/>
              <a:gd name="T65" fmla="*/ 47 h 115"/>
              <a:gd name="T66" fmla="*/ 162 w 212"/>
              <a:gd name="T67" fmla="*/ 60 h 115"/>
              <a:gd name="T68" fmla="*/ 159 w 212"/>
              <a:gd name="T69" fmla="*/ 66 h 115"/>
              <a:gd name="T70" fmla="*/ 144 w 212"/>
              <a:gd name="T71" fmla="*/ 85 h 115"/>
              <a:gd name="T72" fmla="*/ 139 w 212"/>
              <a:gd name="T73" fmla="*/ 89 h 115"/>
              <a:gd name="T74" fmla="*/ 135 w 212"/>
              <a:gd name="T75" fmla="*/ 89 h 115"/>
              <a:gd name="T76" fmla="*/ 129 w 212"/>
              <a:gd name="T77" fmla="*/ 83 h 115"/>
              <a:gd name="T78" fmla="*/ 129 w 212"/>
              <a:gd name="T79" fmla="*/ 18 h 115"/>
              <a:gd name="T80" fmla="*/ 135 w 212"/>
              <a:gd name="T81" fmla="*/ 12 h 115"/>
              <a:gd name="T82" fmla="*/ 156 w 212"/>
              <a:gd name="T83" fmla="*/ 12 h 115"/>
              <a:gd name="T84" fmla="*/ 162 w 212"/>
              <a:gd name="T85" fmla="*/ 18 h 115"/>
              <a:gd name="T86" fmla="*/ 162 w 212"/>
              <a:gd name="T87" fmla="*/ 60 h 115"/>
              <a:gd name="T88" fmla="*/ 184 w 212"/>
              <a:gd name="T89" fmla="*/ 41 h 115"/>
              <a:gd name="T90" fmla="*/ 174 w 212"/>
              <a:gd name="T91" fmla="*/ 41 h 115"/>
              <a:gd name="T92" fmla="*/ 168 w 212"/>
              <a:gd name="T93" fmla="*/ 35 h 115"/>
              <a:gd name="T94" fmla="*/ 168 w 212"/>
              <a:gd name="T95" fmla="*/ 18 h 115"/>
              <a:gd name="T96" fmla="*/ 174 w 212"/>
              <a:gd name="T97" fmla="*/ 12 h 115"/>
              <a:gd name="T98" fmla="*/ 176 w 212"/>
              <a:gd name="T99" fmla="*/ 12 h 115"/>
              <a:gd name="T100" fmla="*/ 184 w 212"/>
              <a:gd name="T101" fmla="*/ 18 h 115"/>
              <a:gd name="T102" fmla="*/ 188 w 212"/>
              <a:gd name="T103" fmla="*/ 35 h 115"/>
              <a:gd name="T104" fmla="*/ 184 w 212"/>
              <a:gd name="T105" fmla="*/ 4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2" h="115">
                <a:moveTo>
                  <a:pt x="40" y="96"/>
                </a:moveTo>
                <a:cubicBezTo>
                  <a:pt x="40" y="85"/>
                  <a:pt x="49" y="76"/>
                  <a:pt x="60" y="76"/>
                </a:cubicBezTo>
                <a:cubicBezTo>
                  <a:pt x="70" y="76"/>
                  <a:pt x="79" y="85"/>
                  <a:pt x="79" y="96"/>
                </a:cubicBezTo>
                <a:cubicBezTo>
                  <a:pt x="79" y="106"/>
                  <a:pt x="70" y="115"/>
                  <a:pt x="60" y="115"/>
                </a:cubicBezTo>
                <a:cubicBezTo>
                  <a:pt x="49" y="115"/>
                  <a:pt x="40" y="106"/>
                  <a:pt x="40" y="96"/>
                </a:cubicBezTo>
                <a:close/>
                <a:moveTo>
                  <a:pt x="157" y="96"/>
                </a:moveTo>
                <a:cubicBezTo>
                  <a:pt x="157" y="85"/>
                  <a:pt x="165" y="76"/>
                  <a:pt x="176" y="76"/>
                </a:cubicBezTo>
                <a:cubicBezTo>
                  <a:pt x="187" y="76"/>
                  <a:pt x="196" y="85"/>
                  <a:pt x="196" y="96"/>
                </a:cubicBezTo>
                <a:cubicBezTo>
                  <a:pt x="196" y="106"/>
                  <a:pt x="187" y="115"/>
                  <a:pt x="176" y="115"/>
                </a:cubicBezTo>
                <a:cubicBezTo>
                  <a:pt x="165" y="115"/>
                  <a:pt x="157" y="106"/>
                  <a:pt x="157" y="96"/>
                </a:cubicBezTo>
                <a:close/>
                <a:moveTo>
                  <a:pt x="207" y="47"/>
                </a:moveTo>
                <a:cubicBezTo>
                  <a:pt x="204" y="45"/>
                  <a:pt x="204" y="45"/>
                  <a:pt x="204" y="45"/>
                </a:cubicBezTo>
                <a:cubicBezTo>
                  <a:pt x="201" y="44"/>
                  <a:pt x="198" y="40"/>
                  <a:pt x="197" y="37"/>
                </a:cubicBezTo>
                <a:cubicBezTo>
                  <a:pt x="188" y="6"/>
                  <a:pt x="188" y="6"/>
                  <a:pt x="188" y="6"/>
                </a:cubicBezTo>
                <a:cubicBezTo>
                  <a:pt x="188" y="3"/>
                  <a:pt x="184" y="0"/>
                  <a:pt x="181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3" y="3"/>
                  <a:pt x="3" y="6"/>
                </a:cubicBezTo>
                <a:cubicBezTo>
                  <a:pt x="3" y="87"/>
                  <a:pt x="3" y="87"/>
                  <a:pt x="3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5"/>
                  <a:pt x="0" y="95"/>
                  <a:pt x="0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34" y="95"/>
                  <a:pt x="34" y="93"/>
                  <a:pt x="35" y="90"/>
                </a:cubicBezTo>
                <a:cubicBezTo>
                  <a:pt x="37" y="79"/>
                  <a:pt x="47" y="70"/>
                  <a:pt x="60" y="70"/>
                </a:cubicBezTo>
                <a:cubicBezTo>
                  <a:pt x="72" y="70"/>
                  <a:pt x="82" y="79"/>
                  <a:pt x="85" y="90"/>
                </a:cubicBezTo>
                <a:cubicBezTo>
                  <a:pt x="85" y="94"/>
                  <a:pt x="86" y="95"/>
                  <a:pt x="91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50" y="95"/>
                  <a:pt x="150" y="94"/>
                  <a:pt x="151" y="91"/>
                </a:cubicBezTo>
                <a:cubicBezTo>
                  <a:pt x="153" y="79"/>
                  <a:pt x="163" y="70"/>
                  <a:pt x="176" y="70"/>
                </a:cubicBezTo>
                <a:cubicBezTo>
                  <a:pt x="188" y="70"/>
                  <a:pt x="199" y="79"/>
                  <a:pt x="201" y="91"/>
                </a:cubicBezTo>
                <a:cubicBezTo>
                  <a:pt x="201" y="94"/>
                  <a:pt x="202" y="95"/>
                  <a:pt x="207" y="95"/>
                </a:cubicBezTo>
                <a:cubicBezTo>
                  <a:pt x="210" y="95"/>
                  <a:pt x="212" y="93"/>
                  <a:pt x="212" y="89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212" y="53"/>
                  <a:pt x="210" y="49"/>
                  <a:pt x="207" y="47"/>
                </a:cubicBezTo>
                <a:close/>
                <a:moveTo>
                  <a:pt x="162" y="60"/>
                </a:moveTo>
                <a:cubicBezTo>
                  <a:pt x="162" y="64"/>
                  <a:pt x="160" y="66"/>
                  <a:pt x="159" y="66"/>
                </a:cubicBezTo>
                <a:cubicBezTo>
                  <a:pt x="152" y="70"/>
                  <a:pt x="146" y="77"/>
                  <a:pt x="144" y="85"/>
                </a:cubicBezTo>
                <a:cubicBezTo>
                  <a:pt x="143" y="87"/>
                  <a:pt x="142" y="89"/>
                  <a:pt x="139" y="89"/>
                </a:cubicBezTo>
                <a:cubicBezTo>
                  <a:pt x="138" y="89"/>
                  <a:pt x="135" y="89"/>
                  <a:pt x="135" y="89"/>
                </a:cubicBezTo>
                <a:cubicBezTo>
                  <a:pt x="131" y="89"/>
                  <a:pt x="129" y="86"/>
                  <a:pt x="129" y="83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5"/>
                  <a:pt x="131" y="12"/>
                  <a:pt x="135" y="12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9" y="12"/>
                  <a:pt x="162" y="15"/>
                  <a:pt x="162" y="18"/>
                </a:cubicBezTo>
                <a:cubicBezTo>
                  <a:pt x="162" y="18"/>
                  <a:pt x="162" y="57"/>
                  <a:pt x="162" y="60"/>
                </a:cubicBezTo>
                <a:close/>
                <a:moveTo>
                  <a:pt x="184" y="41"/>
                </a:moveTo>
                <a:cubicBezTo>
                  <a:pt x="174" y="41"/>
                  <a:pt x="174" y="41"/>
                  <a:pt x="174" y="41"/>
                </a:cubicBezTo>
                <a:cubicBezTo>
                  <a:pt x="171" y="41"/>
                  <a:pt x="168" y="38"/>
                  <a:pt x="168" y="3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15"/>
                  <a:pt x="171" y="12"/>
                  <a:pt x="174" y="12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9" y="12"/>
                  <a:pt x="183" y="15"/>
                  <a:pt x="184" y="18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89" y="38"/>
                  <a:pt x="187" y="41"/>
                  <a:pt x="184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6"/>
          <p:cNvSpPr>
            <a:spLocks noChangeAspect="1" noEditPoints="1"/>
          </p:cNvSpPr>
          <p:nvPr/>
        </p:nvSpPr>
        <p:spPr bwMode="auto">
          <a:xfrm>
            <a:off x="3024481" y="2978274"/>
            <a:ext cx="300728" cy="301752"/>
          </a:xfrm>
          <a:custGeom>
            <a:avLst/>
            <a:gdLst>
              <a:gd name="T0" fmla="*/ 121 w 138"/>
              <a:gd name="T1" fmla="*/ 17 h 138"/>
              <a:gd name="T2" fmla="*/ 88 w 138"/>
              <a:gd name="T3" fmla="*/ 5 h 138"/>
              <a:gd name="T4" fmla="*/ 68 w 138"/>
              <a:gd name="T5" fmla="*/ 25 h 138"/>
              <a:gd name="T6" fmla="*/ 64 w 138"/>
              <a:gd name="T7" fmla="*/ 49 h 138"/>
              <a:gd name="T8" fmla="*/ 4 w 138"/>
              <a:gd name="T9" fmla="*/ 109 h 138"/>
              <a:gd name="T10" fmla="*/ 10 w 138"/>
              <a:gd name="T11" fmla="*/ 128 h 138"/>
              <a:gd name="T12" fmla="*/ 29 w 138"/>
              <a:gd name="T13" fmla="*/ 135 h 138"/>
              <a:gd name="T14" fmla="*/ 90 w 138"/>
              <a:gd name="T15" fmla="*/ 74 h 138"/>
              <a:gd name="T16" fmla="*/ 113 w 138"/>
              <a:gd name="T17" fmla="*/ 70 h 138"/>
              <a:gd name="T18" fmla="*/ 133 w 138"/>
              <a:gd name="T19" fmla="*/ 50 h 138"/>
              <a:gd name="T20" fmla="*/ 121 w 138"/>
              <a:gd name="T21" fmla="*/ 17 h 138"/>
              <a:gd name="T22" fmla="*/ 55 w 138"/>
              <a:gd name="T23" fmla="*/ 77 h 138"/>
              <a:gd name="T24" fmla="*/ 57 w 138"/>
              <a:gd name="T25" fmla="*/ 65 h 138"/>
              <a:gd name="T26" fmla="*/ 69 w 138"/>
              <a:gd name="T27" fmla="*/ 63 h 138"/>
              <a:gd name="T28" fmla="*/ 67 w 138"/>
              <a:gd name="T29" fmla="*/ 75 h 138"/>
              <a:gd name="T30" fmla="*/ 55 w 138"/>
              <a:gd name="T31" fmla="*/ 77 h 138"/>
              <a:gd name="T32" fmla="*/ 105 w 138"/>
              <a:gd name="T33" fmla="*/ 34 h 138"/>
              <a:gd name="T34" fmla="*/ 93 w 138"/>
              <a:gd name="T35" fmla="*/ 11 h 138"/>
              <a:gd name="T36" fmla="*/ 116 w 138"/>
              <a:gd name="T37" fmla="*/ 22 h 138"/>
              <a:gd name="T38" fmla="*/ 128 w 138"/>
              <a:gd name="T39" fmla="*/ 45 h 138"/>
              <a:gd name="T40" fmla="*/ 105 w 138"/>
              <a:gd name="T41" fmla="*/ 3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8" h="138">
                <a:moveTo>
                  <a:pt x="121" y="17"/>
                </a:moveTo>
                <a:cubicBezTo>
                  <a:pt x="109" y="5"/>
                  <a:pt x="93" y="0"/>
                  <a:pt x="88" y="5"/>
                </a:cubicBezTo>
                <a:cubicBezTo>
                  <a:pt x="68" y="25"/>
                  <a:pt x="68" y="25"/>
                  <a:pt x="68" y="25"/>
                </a:cubicBezTo>
                <a:cubicBezTo>
                  <a:pt x="65" y="28"/>
                  <a:pt x="63" y="38"/>
                  <a:pt x="64" y="49"/>
                </a:cubicBezTo>
                <a:cubicBezTo>
                  <a:pt x="4" y="109"/>
                  <a:pt x="4" y="109"/>
                  <a:pt x="4" y="109"/>
                </a:cubicBezTo>
                <a:cubicBezTo>
                  <a:pt x="0" y="112"/>
                  <a:pt x="3" y="121"/>
                  <a:pt x="10" y="128"/>
                </a:cubicBezTo>
                <a:cubicBezTo>
                  <a:pt x="17" y="135"/>
                  <a:pt x="26" y="138"/>
                  <a:pt x="29" y="135"/>
                </a:cubicBezTo>
                <a:cubicBezTo>
                  <a:pt x="90" y="74"/>
                  <a:pt x="90" y="74"/>
                  <a:pt x="90" y="74"/>
                </a:cubicBezTo>
                <a:cubicBezTo>
                  <a:pt x="100" y="76"/>
                  <a:pt x="110" y="73"/>
                  <a:pt x="113" y="70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8" y="45"/>
                  <a:pt x="133" y="30"/>
                  <a:pt x="121" y="17"/>
                </a:cubicBezTo>
                <a:close/>
                <a:moveTo>
                  <a:pt x="55" y="77"/>
                </a:moveTo>
                <a:cubicBezTo>
                  <a:pt x="52" y="75"/>
                  <a:pt x="53" y="69"/>
                  <a:pt x="57" y="65"/>
                </a:cubicBezTo>
                <a:cubicBezTo>
                  <a:pt x="61" y="62"/>
                  <a:pt x="66" y="61"/>
                  <a:pt x="69" y="63"/>
                </a:cubicBezTo>
                <a:cubicBezTo>
                  <a:pt x="71" y="66"/>
                  <a:pt x="70" y="72"/>
                  <a:pt x="67" y="75"/>
                </a:cubicBezTo>
                <a:cubicBezTo>
                  <a:pt x="63" y="79"/>
                  <a:pt x="57" y="80"/>
                  <a:pt x="55" y="77"/>
                </a:cubicBezTo>
                <a:close/>
                <a:moveTo>
                  <a:pt x="105" y="34"/>
                </a:moveTo>
                <a:cubicBezTo>
                  <a:pt x="95" y="24"/>
                  <a:pt x="93" y="11"/>
                  <a:pt x="93" y="11"/>
                </a:cubicBezTo>
                <a:cubicBezTo>
                  <a:pt x="94" y="10"/>
                  <a:pt x="106" y="13"/>
                  <a:pt x="116" y="22"/>
                </a:cubicBezTo>
                <a:cubicBezTo>
                  <a:pt x="126" y="32"/>
                  <a:pt x="128" y="44"/>
                  <a:pt x="128" y="45"/>
                </a:cubicBezTo>
                <a:cubicBezTo>
                  <a:pt x="127" y="46"/>
                  <a:pt x="114" y="43"/>
                  <a:pt x="105" y="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6"/>
          <p:cNvSpPr>
            <a:spLocks noChangeAspect="1" noEditPoints="1"/>
          </p:cNvSpPr>
          <p:nvPr/>
        </p:nvSpPr>
        <p:spPr bwMode="auto">
          <a:xfrm>
            <a:off x="2427832" y="2976814"/>
            <a:ext cx="334963" cy="303213"/>
          </a:xfrm>
          <a:custGeom>
            <a:avLst/>
            <a:gdLst>
              <a:gd name="T0" fmla="*/ 198 w 198"/>
              <a:gd name="T1" fmla="*/ 161 h 179"/>
              <a:gd name="T2" fmla="*/ 161 w 198"/>
              <a:gd name="T3" fmla="*/ 139 h 179"/>
              <a:gd name="T4" fmla="*/ 98 w 198"/>
              <a:gd name="T5" fmla="*/ 161 h 179"/>
              <a:gd name="T6" fmla="*/ 53 w 198"/>
              <a:gd name="T7" fmla="*/ 161 h 179"/>
              <a:gd name="T8" fmla="*/ 0 w 198"/>
              <a:gd name="T9" fmla="*/ 155 h 179"/>
              <a:gd name="T10" fmla="*/ 39 w 198"/>
              <a:gd name="T11" fmla="*/ 150 h 179"/>
              <a:gd name="T12" fmla="*/ 54 w 198"/>
              <a:gd name="T13" fmla="*/ 3 h 179"/>
              <a:gd name="T14" fmla="*/ 78 w 198"/>
              <a:gd name="T15" fmla="*/ 7 h 179"/>
              <a:gd name="T16" fmla="*/ 88 w 198"/>
              <a:gd name="T17" fmla="*/ 0 h 179"/>
              <a:gd name="T18" fmla="*/ 88 w 198"/>
              <a:gd name="T19" fmla="*/ 0 h 179"/>
              <a:gd name="T20" fmla="*/ 157 w 198"/>
              <a:gd name="T21" fmla="*/ 81 h 179"/>
              <a:gd name="T22" fmla="*/ 192 w 198"/>
              <a:gd name="T23" fmla="*/ 81 h 179"/>
              <a:gd name="T24" fmla="*/ 198 w 198"/>
              <a:gd name="T25" fmla="*/ 85 h 179"/>
              <a:gd name="T26" fmla="*/ 88 w 198"/>
              <a:gd name="T27" fmla="*/ 8 h 179"/>
              <a:gd name="T28" fmla="*/ 86 w 198"/>
              <a:gd name="T29" fmla="*/ 9 h 179"/>
              <a:gd name="T30" fmla="*/ 84 w 198"/>
              <a:gd name="T31" fmla="*/ 63 h 179"/>
              <a:gd name="T32" fmla="*/ 81 w 198"/>
              <a:gd name="T33" fmla="*/ 53 h 179"/>
              <a:gd name="T34" fmla="*/ 101 w 198"/>
              <a:gd name="T35" fmla="*/ 65 h 179"/>
              <a:gd name="T36" fmla="*/ 93 w 198"/>
              <a:gd name="T37" fmla="*/ 73 h 179"/>
              <a:gd name="T38" fmla="*/ 83 w 198"/>
              <a:gd name="T39" fmla="*/ 78 h 179"/>
              <a:gd name="T40" fmla="*/ 75 w 198"/>
              <a:gd name="T41" fmla="*/ 110 h 179"/>
              <a:gd name="T42" fmla="*/ 104 w 198"/>
              <a:gd name="T43" fmla="*/ 114 h 179"/>
              <a:gd name="T44" fmla="*/ 110 w 198"/>
              <a:gd name="T45" fmla="*/ 81 h 179"/>
              <a:gd name="T46" fmla="*/ 122 w 198"/>
              <a:gd name="T47" fmla="*/ 77 h 179"/>
              <a:gd name="T48" fmla="*/ 133 w 198"/>
              <a:gd name="T49" fmla="*/ 43 h 179"/>
              <a:gd name="T50" fmla="*/ 143 w 198"/>
              <a:gd name="T51" fmla="*/ 46 h 179"/>
              <a:gd name="T52" fmla="*/ 148 w 198"/>
              <a:gd name="T53" fmla="*/ 81 h 179"/>
              <a:gd name="T54" fmla="*/ 161 w 198"/>
              <a:gd name="T55" fmla="*/ 146 h 179"/>
              <a:gd name="T56" fmla="*/ 161 w 198"/>
              <a:gd name="T57" fmla="*/ 179 h 179"/>
              <a:gd name="T58" fmla="*/ 161 w 198"/>
              <a:gd name="T59" fmla="*/ 146 h 179"/>
              <a:gd name="T60" fmla="*/ 59 w 198"/>
              <a:gd name="T61" fmla="*/ 162 h 179"/>
              <a:gd name="T62" fmla="*/ 92 w 198"/>
              <a:gd name="T63" fmla="*/ 1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179">
                <a:moveTo>
                  <a:pt x="198" y="85"/>
                </a:moveTo>
                <a:cubicBezTo>
                  <a:pt x="198" y="161"/>
                  <a:pt x="198" y="161"/>
                  <a:pt x="198" y="161"/>
                </a:cubicBezTo>
                <a:cubicBezTo>
                  <a:pt x="184" y="161"/>
                  <a:pt x="184" y="161"/>
                  <a:pt x="184" y="161"/>
                </a:cubicBezTo>
                <a:cubicBezTo>
                  <a:pt x="184" y="148"/>
                  <a:pt x="174" y="139"/>
                  <a:pt x="161" y="139"/>
                </a:cubicBezTo>
                <a:cubicBezTo>
                  <a:pt x="149" y="139"/>
                  <a:pt x="139" y="148"/>
                  <a:pt x="139" y="161"/>
                </a:cubicBezTo>
                <a:cubicBezTo>
                  <a:pt x="98" y="161"/>
                  <a:pt x="98" y="161"/>
                  <a:pt x="98" y="161"/>
                </a:cubicBezTo>
                <a:cubicBezTo>
                  <a:pt x="98" y="148"/>
                  <a:pt x="88" y="139"/>
                  <a:pt x="76" y="139"/>
                </a:cubicBezTo>
                <a:cubicBezTo>
                  <a:pt x="63" y="139"/>
                  <a:pt x="53" y="148"/>
                  <a:pt x="53" y="161"/>
                </a:cubicBezTo>
                <a:cubicBezTo>
                  <a:pt x="5" y="161"/>
                  <a:pt x="5" y="161"/>
                  <a:pt x="5" y="161"/>
                </a:cubicBezTo>
                <a:cubicBezTo>
                  <a:pt x="2" y="161"/>
                  <a:pt x="0" y="158"/>
                  <a:pt x="0" y="155"/>
                </a:cubicBezTo>
                <a:cubicBezTo>
                  <a:pt x="0" y="153"/>
                  <a:pt x="2" y="150"/>
                  <a:pt x="5" y="150"/>
                </a:cubicBezTo>
                <a:cubicBezTo>
                  <a:pt x="39" y="150"/>
                  <a:pt x="39" y="150"/>
                  <a:pt x="39" y="150"/>
                </a:cubicBezTo>
                <a:cubicBezTo>
                  <a:pt x="39" y="3"/>
                  <a:pt x="39" y="3"/>
                  <a:pt x="39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4" y="76"/>
                  <a:pt x="54" y="76"/>
                  <a:pt x="54" y="76"/>
                </a:cubicBezTo>
                <a:cubicBezTo>
                  <a:pt x="78" y="7"/>
                  <a:pt x="78" y="7"/>
                  <a:pt x="78" y="7"/>
                </a:cubicBezTo>
                <a:cubicBezTo>
                  <a:pt x="79" y="3"/>
                  <a:pt x="82" y="1"/>
                  <a:pt x="84" y="1"/>
                </a:cubicBezTo>
                <a:cubicBezTo>
                  <a:pt x="86" y="0"/>
                  <a:pt x="87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61" y="81"/>
                  <a:pt x="161" y="81"/>
                  <a:pt x="161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6" y="81"/>
                  <a:pt x="198" y="83"/>
                  <a:pt x="198" y="85"/>
                </a:cubicBezTo>
                <a:close/>
                <a:moveTo>
                  <a:pt x="148" y="8"/>
                </a:moveTo>
                <a:cubicBezTo>
                  <a:pt x="88" y="8"/>
                  <a:pt x="88" y="8"/>
                  <a:pt x="88" y="8"/>
                </a:cubicBezTo>
                <a:cubicBezTo>
                  <a:pt x="88" y="8"/>
                  <a:pt x="87" y="8"/>
                  <a:pt x="87" y="9"/>
                </a:cubicBezTo>
                <a:cubicBezTo>
                  <a:pt x="87" y="9"/>
                  <a:pt x="87" y="9"/>
                  <a:pt x="86" y="9"/>
                </a:cubicBezTo>
                <a:cubicBezTo>
                  <a:pt x="66" y="68"/>
                  <a:pt x="66" y="68"/>
                  <a:pt x="66" y="68"/>
                </a:cubicBezTo>
                <a:cubicBezTo>
                  <a:pt x="84" y="63"/>
                  <a:pt x="84" y="63"/>
                  <a:pt x="84" y="63"/>
                </a:cubicBezTo>
                <a:cubicBezTo>
                  <a:pt x="81" y="60"/>
                  <a:pt x="81" y="60"/>
                  <a:pt x="81" y="60"/>
                </a:cubicBezTo>
                <a:cubicBezTo>
                  <a:pt x="79" y="58"/>
                  <a:pt x="79" y="55"/>
                  <a:pt x="81" y="53"/>
                </a:cubicBezTo>
                <a:cubicBezTo>
                  <a:pt x="83" y="51"/>
                  <a:pt x="86" y="51"/>
                  <a:pt x="88" y="53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7"/>
                  <a:pt x="103" y="71"/>
                  <a:pt x="101" y="73"/>
                </a:cubicBezTo>
                <a:cubicBezTo>
                  <a:pt x="99" y="75"/>
                  <a:pt x="95" y="75"/>
                  <a:pt x="93" y="73"/>
                </a:cubicBezTo>
                <a:cubicBezTo>
                  <a:pt x="89" y="68"/>
                  <a:pt x="89" y="68"/>
                  <a:pt x="89" y="68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92"/>
                  <a:pt x="70" y="100"/>
                  <a:pt x="72" y="106"/>
                </a:cubicBezTo>
                <a:cubicBezTo>
                  <a:pt x="75" y="110"/>
                  <a:pt x="75" y="110"/>
                  <a:pt x="75" y="110"/>
                </a:cubicBezTo>
                <a:cubicBezTo>
                  <a:pt x="77" y="112"/>
                  <a:pt x="79" y="113"/>
                  <a:pt x="82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4" y="89"/>
                  <a:pt x="104" y="85"/>
                </a:cubicBezTo>
                <a:cubicBezTo>
                  <a:pt x="104" y="81"/>
                  <a:pt x="110" y="81"/>
                  <a:pt x="110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21" y="80"/>
                  <a:pt x="122" y="77"/>
                  <a:pt x="122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4" y="41"/>
                  <a:pt x="137" y="39"/>
                  <a:pt x="139" y="40"/>
                </a:cubicBezTo>
                <a:cubicBezTo>
                  <a:pt x="142" y="41"/>
                  <a:pt x="144" y="44"/>
                  <a:pt x="143" y="46"/>
                </a:cubicBezTo>
                <a:cubicBezTo>
                  <a:pt x="132" y="81"/>
                  <a:pt x="132" y="81"/>
                  <a:pt x="132" y="81"/>
                </a:cubicBezTo>
                <a:cubicBezTo>
                  <a:pt x="148" y="81"/>
                  <a:pt x="148" y="81"/>
                  <a:pt x="148" y="81"/>
                </a:cubicBezTo>
                <a:lnTo>
                  <a:pt x="148" y="8"/>
                </a:lnTo>
                <a:close/>
                <a:moveTo>
                  <a:pt x="161" y="146"/>
                </a:moveTo>
                <a:cubicBezTo>
                  <a:pt x="152" y="146"/>
                  <a:pt x="145" y="153"/>
                  <a:pt x="145" y="162"/>
                </a:cubicBezTo>
                <a:cubicBezTo>
                  <a:pt x="145" y="172"/>
                  <a:pt x="152" y="179"/>
                  <a:pt x="161" y="179"/>
                </a:cubicBezTo>
                <a:cubicBezTo>
                  <a:pt x="171" y="179"/>
                  <a:pt x="178" y="172"/>
                  <a:pt x="178" y="162"/>
                </a:cubicBezTo>
                <a:cubicBezTo>
                  <a:pt x="178" y="153"/>
                  <a:pt x="171" y="146"/>
                  <a:pt x="161" y="146"/>
                </a:cubicBezTo>
                <a:close/>
                <a:moveTo>
                  <a:pt x="75" y="146"/>
                </a:moveTo>
                <a:cubicBezTo>
                  <a:pt x="66" y="146"/>
                  <a:pt x="59" y="153"/>
                  <a:pt x="59" y="162"/>
                </a:cubicBezTo>
                <a:cubicBezTo>
                  <a:pt x="59" y="172"/>
                  <a:pt x="66" y="179"/>
                  <a:pt x="75" y="179"/>
                </a:cubicBezTo>
                <a:cubicBezTo>
                  <a:pt x="85" y="179"/>
                  <a:pt x="92" y="172"/>
                  <a:pt x="92" y="162"/>
                </a:cubicBezTo>
                <a:cubicBezTo>
                  <a:pt x="92" y="153"/>
                  <a:pt x="85" y="146"/>
                  <a:pt x="75" y="14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7"/>
          <p:cNvSpPr>
            <a:spLocks noChangeAspect="1" noEditPoints="1"/>
          </p:cNvSpPr>
          <p:nvPr/>
        </p:nvSpPr>
        <p:spPr bwMode="auto">
          <a:xfrm>
            <a:off x="1889126" y="2976814"/>
            <a:ext cx="277019" cy="303213"/>
          </a:xfrm>
          <a:custGeom>
            <a:avLst/>
            <a:gdLst>
              <a:gd name="T0" fmla="*/ 163 w 164"/>
              <a:gd name="T1" fmla="*/ 5 h 179"/>
              <a:gd name="T2" fmla="*/ 158 w 164"/>
              <a:gd name="T3" fmla="*/ 0 h 179"/>
              <a:gd name="T4" fmla="*/ 110 w 164"/>
              <a:gd name="T5" fmla="*/ 27 h 179"/>
              <a:gd name="T6" fmla="*/ 55 w 164"/>
              <a:gd name="T7" fmla="*/ 143 h 179"/>
              <a:gd name="T8" fmla="*/ 28 w 164"/>
              <a:gd name="T9" fmla="*/ 130 h 179"/>
              <a:gd name="T10" fmla="*/ 23 w 164"/>
              <a:gd name="T11" fmla="*/ 141 h 179"/>
              <a:gd name="T12" fmla="*/ 58 w 164"/>
              <a:gd name="T13" fmla="*/ 157 h 179"/>
              <a:gd name="T14" fmla="*/ 65 w 164"/>
              <a:gd name="T15" fmla="*/ 155 h 179"/>
              <a:gd name="T16" fmla="*/ 116 w 164"/>
              <a:gd name="T17" fmla="*/ 46 h 179"/>
              <a:gd name="T18" fmla="*/ 139 w 164"/>
              <a:gd name="T19" fmla="*/ 57 h 179"/>
              <a:gd name="T20" fmla="*/ 144 w 164"/>
              <a:gd name="T21" fmla="*/ 45 h 179"/>
              <a:gd name="T22" fmla="*/ 121 w 164"/>
              <a:gd name="T23" fmla="*/ 34 h 179"/>
              <a:gd name="T24" fmla="*/ 156 w 164"/>
              <a:gd name="T25" fmla="*/ 11 h 179"/>
              <a:gd name="T26" fmla="*/ 163 w 164"/>
              <a:gd name="T27" fmla="*/ 5 h 179"/>
              <a:gd name="T28" fmla="*/ 27 w 164"/>
              <a:gd name="T29" fmla="*/ 61 h 179"/>
              <a:gd name="T30" fmla="*/ 71 w 164"/>
              <a:gd name="T31" fmla="*/ 81 h 179"/>
              <a:gd name="T32" fmla="*/ 78 w 164"/>
              <a:gd name="T33" fmla="*/ 78 h 179"/>
              <a:gd name="T34" fmla="*/ 94 w 164"/>
              <a:gd name="T35" fmla="*/ 44 h 179"/>
              <a:gd name="T36" fmla="*/ 91 w 164"/>
              <a:gd name="T37" fmla="*/ 38 h 179"/>
              <a:gd name="T38" fmla="*/ 47 w 164"/>
              <a:gd name="T39" fmla="*/ 18 h 179"/>
              <a:gd name="T40" fmla="*/ 41 w 164"/>
              <a:gd name="T41" fmla="*/ 20 h 179"/>
              <a:gd name="T42" fmla="*/ 25 w 164"/>
              <a:gd name="T43" fmla="*/ 54 h 179"/>
              <a:gd name="T44" fmla="*/ 27 w 164"/>
              <a:gd name="T45" fmla="*/ 61 h 179"/>
              <a:gd name="T46" fmla="*/ 53 w 164"/>
              <a:gd name="T47" fmla="*/ 128 h 179"/>
              <a:gd name="T48" fmla="*/ 69 w 164"/>
              <a:gd name="T49" fmla="*/ 94 h 179"/>
              <a:gd name="T50" fmla="*/ 67 w 164"/>
              <a:gd name="T51" fmla="*/ 88 h 179"/>
              <a:gd name="T52" fmla="*/ 23 w 164"/>
              <a:gd name="T53" fmla="*/ 68 h 179"/>
              <a:gd name="T54" fmla="*/ 16 w 164"/>
              <a:gd name="T55" fmla="*/ 70 h 179"/>
              <a:gd name="T56" fmla="*/ 1 w 164"/>
              <a:gd name="T57" fmla="*/ 103 h 179"/>
              <a:gd name="T58" fmla="*/ 4 w 164"/>
              <a:gd name="T59" fmla="*/ 109 h 179"/>
              <a:gd name="T60" fmla="*/ 47 w 164"/>
              <a:gd name="T61" fmla="*/ 131 h 179"/>
              <a:gd name="T62" fmla="*/ 53 w 164"/>
              <a:gd name="T63" fmla="*/ 128 h 179"/>
              <a:gd name="T64" fmla="*/ 89 w 164"/>
              <a:gd name="T65" fmla="*/ 144 h 179"/>
              <a:gd name="T66" fmla="*/ 72 w 164"/>
              <a:gd name="T67" fmla="*/ 162 h 179"/>
              <a:gd name="T68" fmla="*/ 89 w 164"/>
              <a:gd name="T69" fmla="*/ 179 h 179"/>
              <a:gd name="T70" fmla="*/ 107 w 164"/>
              <a:gd name="T71" fmla="*/ 162 h 179"/>
              <a:gd name="T72" fmla="*/ 89 w 164"/>
              <a:gd name="T73" fmla="*/ 14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" h="179">
                <a:moveTo>
                  <a:pt x="163" y="5"/>
                </a:moveTo>
                <a:cubicBezTo>
                  <a:pt x="163" y="0"/>
                  <a:pt x="158" y="0"/>
                  <a:pt x="158" y="0"/>
                </a:cubicBezTo>
                <a:cubicBezTo>
                  <a:pt x="124" y="0"/>
                  <a:pt x="110" y="27"/>
                  <a:pt x="110" y="27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64" y="160"/>
                  <a:pt x="65" y="155"/>
                  <a:pt x="65" y="155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2" y="12"/>
                  <a:pt x="156" y="11"/>
                  <a:pt x="156" y="11"/>
                </a:cubicBezTo>
                <a:cubicBezTo>
                  <a:pt x="164" y="11"/>
                  <a:pt x="163" y="5"/>
                  <a:pt x="163" y="5"/>
                </a:cubicBezTo>
                <a:close/>
                <a:moveTo>
                  <a:pt x="27" y="61"/>
                </a:moveTo>
                <a:cubicBezTo>
                  <a:pt x="71" y="81"/>
                  <a:pt x="71" y="81"/>
                  <a:pt x="71" y="81"/>
                </a:cubicBezTo>
                <a:cubicBezTo>
                  <a:pt x="74" y="82"/>
                  <a:pt x="76" y="81"/>
                  <a:pt x="78" y="78"/>
                </a:cubicBezTo>
                <a:cubicBezTo>
                  <a:pt x="94" y="44"/>
                  <a:pt x="94" y="44"/>
                  <a:pt x="94" y="44"/>
                </a:cubicBezTo>
                <a:cubicBezTo>
                  <a:pt x="95" y="42"/>
                  <a:pt x="94" y="39"/>
                  <a:pt x="91" y="38"/>
                </a:cubicBezTo>
                <a:cubicBezTo>
                  <a:pt x="47" y="18"/>
                  <a:pt x="47" y="18"/>
                  <a:pt x="47" y="18"/>
                </a:cubicBezTo>
                <a:cubicBezTo>
                  <a:pt x="45" y="17"/>
                  <a:pt x="42" y="18"/>
                  <a:pt x="41" y="20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7"/>
                  <a:pt x="25" y="60"/>
                  <a:pt x="27" y="61"/>
                </a:cubicBezTo>
                <a:close/>
                <a:moveTo>
                  <a:pt x="53" y="128"/>
                </a:moveTo>
                <a:cubicBezTo>
                  <a:pt x="69" y="94"/>
                  <a:pt x="69" y="94"/>
                  <a:pt x="69" y="94"/>
                </a:cubicBezTo>
                <a:cubicBezTo>
                  <a:pt x="71" y="92"/>
                  <a:pt x="69" y="89"/>
                  <a:pt x="67" y="88"/>
                </a:cubicBezTo>
                <a:cubicBezTo>
                  <a:pt x="23" y="68"/>
                  <a:pt x="23" y="68"/>
                  <a:pt x="23" y="68"/>
                </a:cubicBezTo>
                <a:cubicBezTo>
                  <a:pt x="20" y="66"/>
                  <a:pt x="17" y="68"/>
                  <a:pt x="16" y="70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105"/>
                  <a:pt x="1" y="108"/>
                  <a:pt x="4" y="109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9" y="132"/>
                  <a:pt x="52" y="131"/>
                  <a:pt x="53" y="128"/>
                </a:cubicBezTo>
                <a:close/>
                <a:moveTo>
                  <a:pt x="89" y="144"/>
                </a:moveTo>
                <a:cubicBezTo>
                  <a:pt x="80" y="144"/>
                  <a:pt x="72" y="152"/>
                  <a:pt x="72" y="162"/>
                </a:cubicBezTo>
                <a:cubicBezTo>
                  <a:pt x="72" y="171"/>
                  <a:pt x="80" y="179"/>
                  <a:pt x="89" y="179"/>
                </a:cubicBezTo>
                <a:cubicBezTo>
                  <a:pt x="99" y="179"/>
                  <a:pt x="107" y="171"/>
                  <a:pt x="107" y="162"/>
                </a:cubicBezTo>
                <a:cubicBezTo>
                  <a:pt x="107" y="152"/>
                  <a:pt x="99" y="144"/>
                  <a:pt x="89" y="1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39"/>
          <p:cNvSpPr>
            <a:spLocks noChangeAspect="1" noEditPoints="1"/>
          </p:cNvSpPr>
          <p:nvPr/>
        </p:nvSpPr>
        <p:spPr bwMode="auto">
          <a:xfrm>
            <a:off x="1889126" y="3569335"/>
            <a:ext cx="295493" cy="320040"/>
          </a:xfrm>
          <a:custGeom>
            <a:avLst/>
            <a:gdLst>
              <a:gd name="T0" fmla="*/ 141 w 147"/>
              <a:gd name="T1" fmla="*/ 45 h 159"/>
              <a:gd name="T2" fmla="*/ 112 w 147"/>
              <a:gd name="T3" fmla="*/ 45 h 159"/>
              <a:gd name="T4" fmla="*/ 117 w 147"/>
              <a:gd name="T5" fmla="*/ 11 h 159"/>
              <a:gd name="T6" fmla="*/ 77 w 147"/>
              <a:gd name="T7" fmla="*/ 30 h 159"/>
              <a:gd name="T8" fmla="*/ 35 w 147"/>
              <a:gd name="T9" fmla="*/ 11 h 159"/>
              <a:gd name="T10" fmla="*/ 40 w 147"/>
              <a:gd name="T11" fmla="*/ 45 h 159"/>
              <a:gd name="T12" fmla="*/ 6 w 147"/>
              <a:gd name="T13" fmla="*/ 45 h 159"/>
              <a:gd name="T14" fmla="*/ 0 w 147"/>
              <a:gd name="T15" fmla="*/ 53 h 159"/>
              <a:gd name="T16" fmla="*/ 0 w 147"/>
              <a:gd name="T17" fmla="*/ 77 h 159"/>
              <a:gd name="T18" fmla="*/ 5 w 147"/>
              <a:gd name="T19" fmla="*/ 77 h 159"/>
              <a:gd name="T20" fmla="*/ 5 w 147"/>
              <a:gd name="T21" fmla="*/ 150 h 159"/>
              <a:gd name="T22" fmla="*/ 12 w 147"/>
              <a:gd name="T23" fmla="*/ 159 h 159"/>
              <a:gd name="T24" fmla="*/ 135 w 147"/>
              <a:gd name="T25" fmla="*/ 159 h 159"/>
              <a:gd name="T26" fmla="*/ 143 w 147"/>
              <a:gd name="T27" fmla="*/ 150 h 159"/>
              <a:gd name="T28" fmla="*/ 143 w 147"/>
              <a:gd name="T29" fmla="*/ 77 h 159"/>
              <a:gd name="T30" fmla="*/ 147 w 147"/>
              <a:gd name="T31" fmla="*/ 77 h 159"/>
              <a:gd name="T32" fmla="*/ 147 w 147"/>
              <a:gd name="T33" fmla="*/ 53 h 159"/>
              <a:gd name="T34" fmla="*/ 141 w 147"/>
              <a:gd name="T35" fmla="*/ 45 h 159"/>
              <a:gd name="T36" fmla="*/ 113 w 147"/>
              <a:gd name="T37" fmla="*/ 20 h 159"/>
              <a:gd name="T38" fmla="*/ 100 w 147"/>
              <a:gd name="T39" fmla="*/ 41 h 159"/>
              <a:gd name="T40" fmla="*/ 86 w 147"/>
              <a:gd name="T41" fmla="*/ 41 h 159"/>
              <a:gd name="T42" fmla="*/ 113 w 147"/>
              <a:gd name="T43" fmla="*/ 20 h 159"/>
              <a:gd name="T44" fmla="*/ 39 w 147"/>
              <a:gd name="T45" fmla="*/ 20 h 159"/>
              <a:gd name="T46" fmla="*/ 66 w 147"/>
              <a:gd name="T47" fmla="*/ 41 h 159"/>
              <a:gd name="T48" fmla="*/ 52 w 147"/>
              <a:gd name="T49" fmla="*/ 41 h 159"/>
              <a:gd name="T50" fmla="*/ 39 w 147"/>
              <a:gd name="T51" fmla="*/ 20 h 159"/>
              <a:gd name="T52" fmla="*/ 97 w 147"/>
              <a:gd name="T53" fmla="*/ 76 h 159"/>
              <a:gd name="T54" fmla="*/ 94 w 147"/>
              <a:gd name="T55" fmla="*/ 76 h 159"/>
              <a:gd name="T56" fmla="*/ 93 w 147"/>
              <a:gd name="T57" fmla="*/ 156 h 159"/>
              <a:gd name="T58" fmla="*/ 56 w 147"/>
              <a:gd name="T59" fmla="*/ 156 h 159"/>
              <a:gd name="T60" fmla="*/ 56 w 147"/>
              <a:gd name="T61" fmla="*/ 77 h 159"/>
              <a:gd name="T62" fmla="*/ 51 w 147"/>
              <a:gd name="T63" fmla="*/ 77 h 159"/>
              <a:gd name="T64" fmla="*/ 51 w 147"/>
              <a:gd name="T65" fmla="*/ 49 h 159"/>
              <a:gd name="T66" fmla="*/ 97 w 147"/>
              <a:gd name="T67" fmla="*/ 49 h 159"/>
              <a:gd name="T68" fmla="*/ 97 w 147"/>
              <a:gd name="T69" fmla="*/ 7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" h="159">
                <a:moveTo>
                  <a:pt x="141" y="45"/>
                </a:move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34" y="22"/>
                  <a:pt x="117" y="11"/>
                </a:cubicBezTo>
                <a:cubicBezTo>
                  <a:pt x="99" y="0"/>
                  <a:pt x="77" y="30"/>
                  <a:pt x="77" y="30"/>
                </a:cubicBezTo>
                <a:cubicBezTo>
                  <a:pt x="77" y="30"/>
                  <a:pt x="52" y="0"/>
                  <a:pt x="35" y="11"/>
                </a:cubicBezTo>
                <a:cubicBezTo>
                  <a:pt x="17" y="22"/>
                  <a:pt x="40" y="45"/>
                  <a:pt x="40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47"/>
                  <a:pt x="0" y="53"/>
                  <a:pt x="0" y="53"/>
                </a:cubicBezTo>
                <a:cubicBezTo>
                  <a:pt x="0" y="77"/>
                  <a:pt x="0" y="77"/>
                  <a:pt x="0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77"/>
                  <a:pt x="5" y="143"/>
                  <a:pt x="5" y="150"/>
                </a:cubicBezTo>
                <a:cubicBezTo>
                  <a:pt x="5" y="157"/>
                  <a:pt x="12" y="159"/>
                  <a:pt x="12" y="159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35" y="159"/>
                  <a:pt x="143" y="157"/>
                  <a:pt x="143" y="150"/>
                </a:cubicBezTo>
                <a:cubicBezTo>
                  <a:pt x="143" y="143"/>
                  <a:pt x="143" y="77"/>
                  <a:pt x="143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7" y="53"/>
                  <a:pt x="147" y="47"/>
                  <a:pt x="141" y="45"/>
                </a:cubicBezTo>
                <a:close/>
                <a:moveTo>
                  <a:pt x="113" y="20"/>
                </a:moveTo>
                <a:cubicBezTo>
                  <a:pt x="121" y="29"/>
                  <a:pt x="100" y="41"/>
                  <a:pt x="100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2" y="37"/>
                  <a:pt x="102" y="9"/>
                  <a:pt x="113" y="20"/>
                </a:cubicBezTo>
                <a:close/>
                <a:moveTo>
                  <a:pt x="39" y="20"/>
                </a:moveTo>
                <a:cubicBezTo>
                  <a:pt x="50" y="9"/>
                  <a:pt x="70" y="37"/>
                  <a:pt x="66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31" y="29"/>
                  <a:pt x="39" y="20"/>
                </a:cubicBezTo>
                <a:close/>
                <a:moveTo>
                  <a:pt x="9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49"/>
                  <a:pt x="51" y="49"/>
                  <a:pt x="51" y="49"/>
                </a:cubicBezTo>
                <a:cubicBezTo>
                  <a:pt x="97" y="49"/>
                  <a:pt x="97" y="49"/>
                  <a:pt x="97" y="49"/>
                </a:cubicBezTo>
                <a:lnTo>
                  <a:pt x="97" y="7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9"/>
          <p:cNvSpPr>
            <a:spLocks noChangeAspect="1" noEditPoints="1"/>
          </p:cNvSpPr>
          <p:nvPr/>
        </p:nvSpPr>
        <p:spPr bwMode="auto">
          <a:xfrm>
            <a:off x="5379628" y="5419623"/>
            <a:ext cx="330644" cy="301752"/>
          </a:xfrm>
          <a:custGeom>
            <a:avLst/>
            <a:gdLst>
              <a:gd name="T0" fmla="*/ 91 w 147"/>
              <a:gd name="T1" fmla="*/ 100 h 133"/>
              <a:gd name="T2" fmla="*/ 67 w 147"/>
              <a:gd name="T3" fmla="*/ 75 h 133"/>
              <a:gd name="T4" fmla="*/ 75 w 147"/>
              <a:gd name="T5" fmla="*/ 57 h 133"/>
              <a:gd name="T6" fmla="*/ 82 w 147"/>
              <a:gd name="T7" fmla="*/ 45 h 133"/>
              <a:gd name="T8" fmla="*/ 79 w 147"/>
              <a:gd name="T9" fmla="*/ 39 h 133"/>
              <a:gd name="T10" fmla="*/ 81 w 147"/>
              <a:gd name="T11" fmla="*/ 26 h 133"/>
              <a:gd name="T12" fmla="*/ 52 w 147"/>
              <a:gd name="T13" fmla="*/ 0 h 133"/>
              <a:gd name="T14" fmla="*/ 22 w 147"/>
              <a:gd name="T15" fmla="*/ 26 h 133"/>
              <a:gd name="T16" fmla="*/ 24 w 147"/>
              <a:gd name="T17" fmla="*/ 39 h 133"/>
              <a:gd name="T18" fmla="*/ 21 w 147"/>
              <a:gd name="T19" fmla="*/ 45 h 133"/>
              <a:gd name="T20" fmla="*/ 28 w 147"/>
              <a:gd name="T21" fmla="*/ 57 h 133"/>
              <a:gd name="T22" fmla="*/ 36 w 147"/>
              <a:gd name="T23" fmla="*/ 75 h 133"/>
              <a:gd name="T24" fmla="*/ 12 w 147"/>
              <a:gd name="T25" fmla="*/ 100 h 133"/>
              <a:gd name="T26" fmla="*/ 0 w 147"/>
              <a:gd name="T27" fmla="*/ 103 h 133"/>
              <a:gd name="T28" fmla="*/ 0 w 147"/>
              <a:gd name="T29" fmla="*/ 133 h 133"/>
              <a:gd name="T30" fmla="*/ 118 w 147"/>
              <a:gd name="T31" fmla="*/ 133 h 133"/>
              <a:gd name="T32" fmla="*/ 118 w 147"/>
              <a:gd name="T33" fmla="*/ 118 h 133"/>
              <a:gd name="T34" fmla="*/ 91 w 147"/>
              <a:gd name="T35" fmla="*/ 100 h 133"/>
              <a:gd name="T36" fmla="*/ 125 w 147"/>
              <a:gd name="T37" fmla="*/ 59 h 133"/>
              <a:gd name="T38" fmla="*/ 125 w 147"/>
              <a:gd name="T39" fmla="*/ 37 h 133"/>
              <a:gd name="T40" fmla="*/ 111 w 147"/>
              <a:gd name="T41" fmla="*/ 37 h 133"/>
              <a:gd name="T42" fmla="*/ 111 w 147"/>
              <a:gd name="T43" fmla="*/ 59 h 133"/>
              <a:gd name="T44" fmla="*/ 88 w 147"/>
              <a:gd name="T45" fmla="*/ 59 h 133"/>
              <a:gd name="T46" fmla="*/ 88 w 147"/>
              <a:gd name="T47" fmla="*/ 74 h 133"/>
              <a:gd name="T48" fmla="*/ 111 w 147"/>
              <a:gd name="T49" fmla="*/ 74 h 133"/>
              <a:gd name="T50" fmla="*/ 111 w 147"/>
              <a:gd name="T51" fmla="*/ 96 h 133"/>
              <a:gd name="T52" fmla="*/ 125 w 147"/>
              <a:gd name="T53" fmla="*/ 96 h 133"/>
              <a:gd name="T54" fmla="*/ 125 w 147"/>
              <a:gd name="T55" fmla="*/ 74 h 133"/>
              <a:gd name="T56" fmla="*/ 147 w 147"/>
              <a:gd name="T57" fmla="*/ 74 h 133"/>
              <a:gd name="T58" fmla="*/ 147 w 147"/>
              <a:gd name="T59" fmla="*/ 59 h 133"/>
              <a:gd name="T60" fmla="*/ 125 w 147"/>
              <a:gd name="T61" fmla="*/ 5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7" h="133">
                <a:moveTo>
                  <a:pt x="91" y="100"/>
                </a:moveTo>
                <a:cubicBezTo>
                  <a:pt x="73" y="93"/>
                  <a:pt x="67" y="87"/>
                  <a:pt x="67" y="75"/>
                </a:cubicBezTo>
                <a:cubicBezTo>
                  <a:pt x="67" y="68"/>
                  <a:pt x="73" y="70"/>
                  <a:pt x="75" y="57"/>
                </a:cubicBezTo>
                <a:cubicBezTo>
                  <a:pt x="76" y="52"/>
                  <a:pt x="81" y="57"/>
                  <a:pt x="82" y="45"/>
                </a:cubicBezTo>
                <a:cubicBezTo>
                  <a:pt x="82" y="40"/>
                  <a:pt x="79" y="39"/>
                  <a:pt x="79" y="39"/>
                </a:cubicBezTo>
                <a:cubicBezTo>
                  <a:pt x="79" y="39"/>
                  <a:pt x="81" y="31"/>
                  <a:pt x="81" y="26"/>
                </a:cubicBezTo>
                <a:cubicBezTo>
                  <a:pt x="82" y="19"/>
                  <a:pt x="77" y="0"/>
                  <a:pt x="52" y="0"/>
                </a:cubicBezTo>
                <a:cubicBezTo>
                  <a:pt x="26" y="0"/>
                  <a:pt x="21" y="19"/>
                  <a:pt x="22" y="26"/>
                </a:cubicBezTo>
                <a:cubicBezTo>
                  <a:pt x="23" y="31"/>
                  <a:pt x="24" y="39"/>
                  <a:pt x="24" y="39"/>
                </a:cubicBezTo>
                <a:cubicBezTo>
                  <a:pt x="24" y="39"/>
                  <a:pt x="21" y="40"/>
                  <a:pt x="21" y="45"/>
                </a:cubicBezTo>
                <a:cubicBezTo>
                  <a:pt x="22" y="57"/>
                  <a:pt x="27" y="52"/>
                  <a:pt x="28" y="57"/>
                </a:cubicBezTo>
                <a:cubicBezTo>
                  <a:pt x="31" y="70"/>
                  <a:pt x="36" y="68"/>
                  <a:pt x="36" y="75"/>
                </a:cubicBezTo>
                <a:cubicBezTo>
                  <a:pt x="36" y="87"/>
                  <a:pt x="30" y="93"/>
                  <a:pt x="12" y="100"/>
                </a:cubicBezTo>
                <a:cubicBezTo>
                  <a:pt x="10" y="100"/>
                  <a:pt x="4" y="102"/>
                  <a:pt x="0" y="103"/>
                </a:cubicBezTo>
                <a:cubicBezTo>
                  <a:pt x="0" y="133"/>
                  <a:pt x="0" y="133"/>
                  <a:pt x="0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3"/>
                  <a:pt x="118" y="122"/>
                  <a:pt x="118" y="118"/>
                </a:cubicBezTo>
                <a:cubicBezTo>
                  <a:pt x="118" y="113"/>
                  <a:pt x="110" y="106"/>
                  <a:pt x="91" y="100"/>
                </a:cubicBezTo>
                <a:close/>
                <a:moveTo>
                  <a:pt x="125" y="59"/>
                </a:moveTo>
                <a:cubicBezTo>
                  <a:pt x="125" y="37"/>
                  <a:pt x="125" y="37"/>
                  <a:pt x="125" y="3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74"/>
                  <a:pt x="88" y="74"/>
                  <a:pt x="88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47" y="74"/>
                  <a:pt x="147" y="74"/>
                  <a:pt x="147" y="74"/>
                </a:cubicBezTo>
                <a:cubicBezTo>
                  <a:pt x="147" y="59"/>
                  <a:pt x="147" y="59"/>
                  <a:pt x="147" y="59"/>
                </a:cubicBezTo>
                <a:lnTo>
                  <a:pt x="125" y="5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4" name="Freeform 30"/>
          <p:cNvSpPr>
            <a:spLocks noChangeAspect="1" noEditPoints="1"/>
          </p:cNvSpPr>
          <p:nvPr/>
        </p:nvSpPr>
        <p:spPr bwMode="auto">
          <a:xfrm>
            <a:off x="7459610" y="5463467"/>
            <a:ext cx="457200" cy="257909"/>
          </a:xfrm>
          <a:custGeom>
            <a:avLst/>
            <a:gdLst>
              <a:gd name="T0" fmla="*/ 74 w 148"/>
              <a:gd name="T1" fmla="*/ 0 h 83"/>
              <a:gd name="T2" fmla="*/ 0 w 148"/>
              <a:gd name="T3" fmla="*/ 42 h 83"/>
              <a:gd name="T4" fmla="*/ 74 w 148"/>
              <a:gd name="T5" fmla="*/ 83 h 83"/>
              <a:gd name="T6" fmla="*/ 148 w 148"/>
              <a:gd name="T7" fmla="*/ 42 h 83"/>
              <a:gd name="T8" fmla="*/ 74 w 148"/>
              <a:gd name="T9" fmla="*/ 0 h 83"/>
              <a:gd name="T10" fmla="*/ 74 w 148"/>
              <a:gd name="T11" fmla="*/ 73 h 83"/>
              <a:gd name="T12" fmla="*/ 41 w 148"/>
              <a:gd name="T13" fmla="*/ 42 h 83"/>
              <a:gd name="T14" fmla="*/ 74 w 148"/>
              <a:gd name="T15" fmla="*/ 10 h 83"/>
              <a:gd name="T16" fmla="*/ 107 w 148"/>
              <a:gd name="T17" fmla="*/ 42 h 83"/>
              <a:gd name="T18" fmla="*/ 74 w 148"/>
              <a:gd name="T19" fmla="*/ 73 h 83"/>
              <a:gd name="T20" fmla="*/ 74 w 148"/>
              <a:gd name="T21" fmla="*/ 42 h 83"/>
              <a:gd name="T22" fmla="*/ 74 w 148"/>
              <a:gd name="T23" fmla="*/ 26 h 83"/>
              <a:gd name="T24" fmla="*/ 57 w 148"/>
              <a:gd name="T25" fmla="*/ 42 h 83"/>
              <a:gd name="T26" fmla="*/ 74 w 148"/>
              <a:gd name="T27" fmla="*/ 58 h 83"/>
              <a:gd name="T28" fmla="*/ 90 w 148"/>
              <a:gd name="T29" fmla="*/ 42 h 83"/>
              <a:gd name="T30" fmla="*/ 74 w 148"/>
              <a:gd name="T31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83">
                <a:moveTo>
                  <a:pt x="74" y="0"/>
                </a:moveTo>
                <a:cubicBezTo>
                  <a:pt x="25" y="0"/>
                  <a:pt x="0" y="36"/>
                  <a:pt x="0" y="42"/>
                </a:cubicBezTo>
                <a:cubicBezTo>
                  <a:pt x="0" y="47"/>
                  <a:pt x="25" y="83"/>
                  <a:pt x="74" y="83"/>
                </a:cubicBezTo>
                <a:cubicBezTo>
                  <a:pt x="122" y="83"/>
                  <a:pt x="148" y="47"/>
                  <a:pt x="148" y="42"/>
                </a:cubicBezTo>
                <a:cubicBezTo>
                  <a:pt x="148" y="36"/>
                  <a:pt x="122" y="0"/>
                  <a:pt x="74" y="0"/>
                </a:cubicBezTo>
                <a:close/>
                <a:moveTo>
                  <a:pt x="74" y="73"/>
                </a:moveTo>
                <a:cubicBezTo>
                  <a:pt x="56" y="73"/>
                  <a:pt x="41" y="59"/>
                  <a:pt x="41" y="42"/>
                </a:cubicBezTo>
                <a:cubicBezTo>
                  <a:pt x="41" y="24"/>
                  <a:pt x="56" y="10"/>
                  <a:pt x="74" y="10"/>
                </a:cubicBezTo>
                <a:cubicBezTo>
                  <a:pt x="92" y="10"/>
                  <a:pt x="107" y="24"/>
                  <a:pt x="107" y="42"/>
                </a:cubicBezTo>
                <a:cubicBezTo>
                  <a:pt x="107" y="59"/>
                  <a:pt x="92" y="73"/>
                  <a:pt x="74" y="73"/>
                </a:cubicBezTo>
                <a:close/>
                <a:moveTo>
                  <a:pt x="74" y="42"/>
                </a:moveTo>
                <a:cubicBezTo>
                  <a:pt x="71" y="38"/>
                  <a:pt x="79" y="26"/>
                  <a:pt x="74" y="26"/>
                </a:cubicBezTo>
                <a:cubicBezTo>
                  <a:pt x="65" y="26"/>
                  <a:pt x="57" y="33"/>
                  <a:pt x="57" y="42"/>
                </a:cubicBezTo>
                <a:cubicBezTo>
                  <a:pt x="57" y="50"/>
                  <a:pt x="65" y="58"/>
                  <a:pt x="74" y="58"/>
                </a:cubicBezTo>
                <a:cubicBezTo>
                  <a:pt x="83" y="58"/>
                  <a:pt x="90" y="50"/>
                  <a:pt x="90" y="42"/>
                </a:cubicBezTo>
                <a:cubicBezTo>
                  <a:pt x="90" y="38"/>
                  <a:pt x="76" y="44"/>
                  <a:pt x="74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32"/>
          <p:cNvSpPr>
            <a:spLocks noChangeAspect="1"/>
          </p:cNvSpPr>
          <p:nvPr/>
        </p:nvSpPr>
        <p:spPr bwMode="auto">
          <a:xfrm>
            <a:off x="5939680" y="5419623"/>
            <a:ext cx="313524" cy="301752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46"/>
          <p:cNvSpPr>
            <a:spLocks noChangeAspect="1" noEditPoints="1"/>
          </p:cNvSpPr>
          <p:nvPr/>
        </p:nvSpPr>
        <p:spPr bwMode="auto">
          <a:xfrm>
            <a:off x="6510558" y="5463466"/>
            <a:ext cx="259091" cy="301752"/>
          </a:xfrm>
          <a:custGeom>
            <a:avLst/>
            <a:gdLst>
              <a:gd name="T0" fmla="*/ 86 w 118"/>
              <a:gd name="T1" fmla="*/ 51 h 137"/>
              <a:gd name="T2" fmla="*/ 97 w 118"/>
              <a:gd name="T3" fmla="*/ 5 h 137"/>
              <a:gd name="T4" fmla="*/ 63 w 118"/>
              <a:gd name="T5" fmla="*/ 39 h 137"/>
              <a:gd name="T6" fmla="*/ 30 w 118"/>
              <a:gd name="T7" fmla="*/ 67 h 137"/>
              <a:gd name="T8" fmla="*/ 30 w 118"/>
              <a:gd name="T9" fmla="*/ 118 h 137"/>
              <a:gd name="T10" fmla="*/ 94 w 118"/>
              <a:gd name="T11" fmla="*/ 137 h 137"/>
              <a:gd name="T12" fmla="*/ 118 w 118"/>
              <a:gd name="T13" fmla="*/ 64 h 137"/>
              <a:gd name="T14" fmla="*/ 86 w 118"/>
              <a:gd name="T15" fmla="*/ 51 h 137"/>
              <a:gd name="T16" fmla="*/ 22 w 118"/>
              <a:gd name="T17" fmla="*/ 52 h 137"/>
              <a:gd name="T18" fmla="*/ 0 w 118"/>
              <a:gd name="T19" fmla="*/ 75 h 137"/>
              <a:gd name="T20" fmla="*/ 0 w 118"/>
              <a:gd name="T21" fmla="*/ 111 h 137"/>
              <a:gd name="T22" fmla="*/ 22 w 118"/>
              <a:gd name="T23" fmla="*/ 133 h 137"/>
              <a:gd name="T24" fmla="*/ 15 w 118"/>
              <a:gd name="T25" fmla="*/ 116 h 137"/>
              <a:gd name="T26" fmla="*/ 15 w 118"/>
              <a:gd name="T27" fmla="*/ 69 h 137"/>
              <a:gd name="T28" fmla="*/ 22 w 118"/>
              <a:gd name="T29" fmla="*/ 5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37">
                <a:moveTo>
                  <a:pt x="86" y="51"/>
                </a:moveTo>
                <a:cubicBezTo>
                  <a:pt x="85" y="49"/>
                  <a:pt x="112" y="24"/>
                  <a:pt x="97" y="5"/>
                </a:cubicBezTo>
                <a:cubicBezTo>
                  <a:pt x="93" y="0"/>
                  <a:pt x="80" y="27"/>
                  <a:pt x="63" y="39"/>
                </a:cubicBezTo>
                <a:cubicBezTo>
                  <a:pt x="53" y="45"/>
                  <a:pt x="30" y="60"/>
                  <a:pt x="30" y="67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0" y="127"/>
                  <a:pt x="66" y="137"/>
                  <a:pt x="94" y="137"/>
                </a:cubicBezTo>
                <a:cubicBezTo>
                  <a:pt x="104" y="137"/>
                  <a:pt x="118" y="74"/>
                  <a:pt x="118" y="64"/>
                </a:cubicBezTo>
                <a:cubicBezTo>
                  <a:pt x="118" y="54"/>
                  <a:pt x="87" y="54"/>
                  <a:pt x="86" y="51"/>
                </a:cubicBezTo>
                <a:close/>
                <a:moveTo>
                  <a:pt x="22" y="52"/>
                </a:moveTo>
                <a:cubicBezTo>
                  <a:pt x="18" y="52"/>
                  <a:pt x="0" y="55"/>
                  <a:pt x="0" y="7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31"/>
                  <a:pt x="18" y="133"/>
                  <a:pt x="22" y="133"/>
                </a:cubicBezTo>
                <a:cubicBezTo>
                  <a:pt x="27" y="133"/>
                  <a:pt x="15" y="129"/>
                  <a:pt x="15" y="116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56"/>
                  <a:pt x="27" y="52"/>
                  <a:pt x="22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47"/>
          <p:cNvSpPr>
            <a:spLocks noChangeAspect="1" noEditPoints="1"/>
          </p:cNvSpPr>
          <p:nvPr/>
        </p:nvSpPr>
        <p:spPr bwMode="auto">
          <a:xfrm>
            <a:off x="6971112" y="5419623"/>
            <a:ext cx="259091" cy="301752"/>
          </a:xfrm>
          <a:custGeom>
            <a:avLst/>
            <a:gdLst>
              <a:gd name="T0" fmla="*/ 32 w 118"/>
              <a:gd name="T1" fmla="*/ 86 h 137"/>
              <a:gd name="T2" fmla="*/ 22 w 118"/>
              <a:gd name="T3" fmla="*/ 133 h 137"/>
              <a:gd name="T4" fmla="*/ 56 w 118"/>
              <a:gd name="T5" fmla="*/ 99 h 137"/>
              <a:gd name="T6" fmla="*/ 89 w 118"/>
              <a:gd name="T7" fmla="*/ 70 h 137"/>
              <a:gd name="T8" fmla="*/ 89 w 118"/>
              <a:gd name="T9" fmla="*/ 20 h 137"/>
              <a:gd name="T10" fmla="*/ 25 w 118"/>
              <a:gd name="T11" fmla="*/ 0 h 137"/>
              <a:gd name="T12" fmla="*/ 0 w 118"/>
              <a:gd name="T13" fmla="*/ 74 h 137"/>
              <a:gd name="T14" fmla="*/ 32 w 118"/>
              <a:gd name="T15" fmla="*/ 86 h 137"/>
              <a:gd name="T16" fmla="*/ 96 w 118"/>
              <a:gd name="T17" fmla="*/ 85 h 137"/>
              <a:gd name="T18" fmla="*/ 118 w 118"/>
              <a:gd name="T19" fmla="*/ 62 h 137"/>
              <a:gd name="T20" fmla="*/ 118 w 118"/>
              <a:gd name="T21" fmla="*/ 27 h 137"/>
              <a:gd name="T22" fmla="*/ 96 w 118"/>
              <a:gd name="T23" fmla="*/ 4 h 137"/>
              <a:gd name="T24" fmla="*/ 103 w 118"/>
              <a:gd name="T25" fmla="*/ 21 h 137"/>
              <a:gd name="T26" fmla="*/ 103 w 118"/>
              <a:gd name="T27" fmla="*/ 68 h 137"/>
              <a:gd name="T28" fmla="*/ 96 w 118"/>
              <a:gd name="T29" fmla="*/ 8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37">
                <a:moveTo>
                  <a:pt x="32" y="86"/>
                </a:moveTo>
                <a:cubicBezTo>
                  <a:pt x="33" y="89"/>
                  <a:pt x="6" y="113"/>
                  <a:pt x="22" y="133"/>
                </a:cubicBezTo>
                <a:cubicBezTo>
                  <a:pt x="25" y="137"/>
                  <a:pt x="38" y="111"/>
                  <a:pt x="56" y="99"/>
                </a:cubicBezTo>
                <a:cubicBezTo>
                  <a:pt x="66" y="92"/>
                  <a:pt x="89" y="78"/>
                  <a:pt x="89" y="7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10"/>
                  <a:pt x="52" y="0"/>
                  <a:pt x="25" y="0"/>
                </a:cubicBezTo>
                <a:cubicBezTo>
                  <a:pt x="15" y="0"/>
                  <a:pt x="0" y="64"/>
                  <a:pt x="0" y="74"/>
                </a:cubicBezTo>
                <a:cubicBezTo>
                  <a:pt x="0" y="84"/>
                  <a:pt x="31" y="84"/>
                  <a:pt x="32" y="86"/>
                </a:cubicBezTo>
                <a:close/>
                <a:moveTo>
                  <a:pt x="96" y="85"/>
                </a:moveTo>
                <a:cubicBezTo>
                  <a:pt x="101" y="85"/>
                  <a:pt x="118" y="82"/>
                  <a:pt x="118" y="62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8" y="7"/>
                  <a:pt x="101" y="4"/>
                  <a:pt x="96" y="4"/>
                </a:cubicBezTo>
                <a:cubicBezTo>
                  <a:pt x="91" y="4"/>
                  <a:pt x="103" y="9"/>
                  <a:pt x="103" y="21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3" y="81"/>
                  <a:pt x="91" y="85"/>
                  <a:pt x="96" y="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38"/>
          <p:cNvSpPr>
            <a:spLocks noChangeAspect="1" noEditPoints="1"/>
          </p:cNvSpPr>
          <p:nvPr/>
        </p:nvSpPr>
        <p:spPr bwMode="auto">
          <a:xfrm>
            <a:off x="8146218" y="5419623"/>
            <a:ext cx="412148" cy="301752"/>
          </a:xfrm>
          <a:custGeom>
            <a:avLst/>
            <a:gdLst>
              <a:gd name="T0" fmla="*/ 21 w 133"/>
              <a:gd name="T1" fmla="*/ 0 h 97"/>
              <a:gd name="T2" fmla="*/ 0 w 133"/>
              <a:gd name="T3" fmla="*/ 22 h 97"/>
              <a:gd name="T4" fmla="*/ 21 w 133"/>
              <a:gd name="T5" fmla="*/ 44 h 97"/>
              <a:gd name="T6" fmla="*/ 0 w 133"/>
              <a:gd name="T7" fmla="*/ 87 h 97"/>
              <a:gd name="T8" fmla="*/ 0 w 133"/>
              <a:gd name="T9" fmla="*/ 97 h 97"/>
              <a:gd name="T10" fmla="*/ 21 w 133"/>
              <a:gd name="T11" fmla="*/ 0 h 97"/>
              <a:gd name="T12" fmla="*/ 83 w 133"/>
              <a:gd name="T13" fmla="*/ 0 h 97"/>
              <a:gd name="T14" fmla="*/ 62 w 133"/>
              <a:gd name="T15" fmla="*/ 22 h 97"/>
              <a:gd name="T16" fmla="*/ 83 w 133"/>
              <a:gd name="T17" fmla="*/ 44 h 97"/>
              <a:gd name="T18" fmla="*/ 62 w 133"/>
              <a:gd name="T19" fmla="*/ 87 h 97"/>
              <a:gd name="T20" fmla="*/ 62 w 133"/>
              <a:gd name="T21" fmla="*/ 97 h 97"/>
              <a:gd name="T22" fmla="*/ 83 w 133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97">
                <a:moveTo>
                  <a:pt x="21" y="0"/>
                </a:moveTo>
                <a:cubicBezTo>
                  <a:pt x="9" y="0"/>
                  <a:pt x="0" y="10"/>
                  <a:pt x="0" y="22"/>
                </a:cubicBezTo>
                <a:cubicBezTo>
                  <a:pt x="0" y="34"/>
                  <a:pt x="9" y="44"/>
                  <a:pt x="21" y="44"/>
                </a:cubicBezTo>
                <a:cubicBezTo>
                  <a:pt x="43" y="44"/>
                  <a:pt x="28" y="87"/>
                  <a:pt x="0" y="87"/>
                </a:cubicBezTo>
                <a:cubicBezTo>
                  <a:pt x="0" y="97"/>
                  <a:pt x="0" y="97"/>
                  <a:pt x="0" y="97"/>
                </a:cubicBezTo>
                <a:cubicBezTo>
                  <a:pt x="51" y="97"/>
                  <a:pt x="71" y="0"/>
                  <a:pt x="21" y="0"/>
                </a:cubicBezTo>
                <a:close/>
                <a:moveTo>
                  <a:pt x="83" y="0"/>
                </a:moveTo>
                <a:cubicBezTo>
                  <a:pt x="71" y="0"/>
                  <a:pt x="62" y="10"/>
                  <a:pt x="62" y="22"/>
                </a:cubicBezTo>
                <a:cubicBezTo>
                  <a:pt x="62" y="34"/>
                  <a:pt x="71" y="44"/>
                  <a:pt x="83" y="44"/>
                </a:cubicBezTo>
                <a:cubicBezTo>
                  <a:pt x="105" y="44"/>
                  <a:pt x="90" y="87"/>
                  <a:pt x="62" y="87"/>
                </a:cubicBezTo>
                <a:cubicBezTo>
                  <a:pt x="62" y="97"/>
                  <a:pt x="62" y="97"/>
                  <a:pt x="62" y="97"/>
                </a:cubicBezTo>
                <a:cubicBezTo>
                  <a:pt x="113" y="97"/>
                  <a:pt x="133" y="0"/>
                  <a:pt x="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35"/>
          <p:cNvSpPr>
            <a:spLocks noChangeAspect="1"/>
          </p:cNvSpPr>
          <p:nvPr/>
        </p:nvSpPr>
        <p:spPr bwMode="auto">
          <a:xfrm>
            <a:off x="9958213" y="5419623"/>
            <a:ext cx="344663" cy="301752"/>
          </a:xfrm>
          <a:custGeom>
            <a:avLst/>
            <a:gdLst>
              <a:gd name="T0" fmla="*/ 103 w 118"/>
              <a:gd name="T1" fmla="*/ 0 h 103"/>
              <a:gd name="T2" fmla="*/ 15 w 118"/>
              <a:gd name="T3" fmla="*/ 0 h 103"/>
              <a:gd name="T4" fmla="*/ 0 w 118"/>
              <a:gd name="T5" fmla="*/ 15 h 103"/>
              <a:gd name="T6" fmla="*/ 0 w 118"/>
              <a:gd name="T7" fmla="*/ 66 h 103"/>
              <a:gd name="T8" fmla="*/ 15 w 118"/>
              <a:gd name="T9" fmla="*/ 81 h 103"/>
              <a:gd name="T10" fmla="*/ 44 w 118"/>
              <a:gd name="T11" fmla="*/ 81 h 103"/>
              <a:gd name="T12" fmla="*/ 74 w 118"/>
              <a:gd name="T13" fmla="*/ 103 h 103"/>
              <a:gd name="T14" fmla="*/ 74 w 118"/>
              <a:gd name="T15" fmla="*/ 81 h 103"/>
              <a:gd name="T16" fmla="*/ 103 w 118"/>
              <a:gd name="T17" fmla="*/ 81 h 103"/>
              <a:gd name="T18" fmla="*/ 118 w 118"/>
              <a:gd name="T19" fmla="*/ 66 h 103"/>
              <a:gd name="T20" fmla="*/ 118 w 118"/>
              <a:gd name="T21" fmla="*/ 15 h 103"/>
              <a:gd name="T22" fmla="*/ 103 w 118"/>
              <a:gd name="T2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3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5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4"/>
                  <a:pt x="6" y="81"/>
                  <a:pt x="15" y="81"/>
                </a:cubicBezTo>
                <a:cubicBezTo>
                  <a:pt x="44" y="81"/>
                  <a:pt x="44" y="81"/>
                  <a:pt x="44" y="81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74" y="81"/>
                  <a:pt x="74" y="81"/>
                  <a:pt x="7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11" y="81"/>
                  <a:pt x="118" y="74"/>
                  <a:pt x="118" y="66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6"/>
                  <a:pt x="111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37"/>
          <p:cNvSpPr>
            <a:spLocks noChangeAspect="1" noEditPoints="1"/>
          </p:cNvSpPr>
          <p:nvPr/>
        </p:nvSpPr>
        <p:spPr bwMode="auto">
          <a:xfrm>
            <a:off x="9393768" y="5419623"/>
            <a:ext cx="335040" cy="301752"/>
          </a:xfrm>
          <a:custGeom>
            <a:avLst/>
            <a:gdLst>
              <a:gd name="T0" fmla="*/ 43 w 148"/>
              <a:gd name="T1" fmla="*/ 83 h 133"/>
              <a:gd name="T2" fmla="*/ 43 w 148"/>
              <a:gd name="T3" fmla="*/ 37 h 133"/>
              <a:gd name="T4" fmla="*/ 15 w 148"/>
              <a:gd name="T5" fmla="*/ 37 h 133"/>
              <a:gd name="T6" fmla="*/ 0 w 148"/>
              <a:gd name="T7" fmla="*/ 52 h 133"/>
              <a:gd name="T8" fmla="*/ 0 w 148"/>
              <a:gd name="T9" fmla="*/ 96 h 133"/>
              <a:gd name="T10" fmla="*/ 15 w 148"/>
              <a:gd name="T11" fmla="*/ 111 h 133"/>
              <a:gd name="T12" fmla="*/ 22 w 148"/>
              <a:gd name="T13" fmla="*/ 111 h 133"/>
              <a:gd name="T14" fmla="*/ 22 w 148"/>
              <a:gd name="T15" fmla="*/ 133 h 133"/>
              <a:gd name="T16" fmla="*/ 45 w 148"/>
              <a:gd name="T17" fmla="*/ 111 h 133"/>
              <a:gd name="T18" fmla="*/ 81 w 148"/>
              <a:gd name="T19" fmla="*/ 111 h 133"/>
              <a:gd name="T20" fmla="*/ 96 w 148"/>
              <a:gd name="T21" fmla="*/ 96 h 133"/>
              <a:gd name="T22" fmla="*/ 96 w 148"/>
              <a:gd name="T23" fmla="*/ 82 h 133"/>
              <a:gd name="T24" fmla="*/ 95 w 148"/>
              <a:gd name="T25" fmla="*/ 83 h 133"/>
              <a:gd name="T26" fmla="*/ 43 w 148"/>
              <a:gd name="T27" fmla="*/ 83 h 133"/>
              <a:gd name="T28" fmla="*/ 133 w 148"/>
              <a:gd name="T29" fmla="*/ 0 h 133"/>
              <a:gd name="T30" fmla="*/ 67 w 148"/>
              <a:gd name="T31" fmla="*/ 0 h 133"/>
              <a:gd name="T32" fmla="*/ 52 w 148"/>
              <a:gd name="T33" fmla="*/ 15 h 133"/>
              <a:gd name="T34" fmla="*/ 52 w 148"/>
              <a:gd name="T35" fmla="*/ 74 h 133"/>
              <a:gd name="T36" fmla="*/ 104 w 148"/>
              <a:gd name="T37" fmla="*/ 74 h 133"/>
              <a:gd name="T38" fmla="*/ 126 w 148"/>
              <a:gd name="T39" fmla="*/ 96 h 133"/>
              <a:gd name="T40" fmla="*/ 126 w 148"/>
              <a:gd name="T41" fmla="*/ 74 h 133"/>
              <a:gd name="T42" fmla="*/ 133 w 148"/>
              <a:gd name="T43" fmla="*/ 74 h 133"/>
              <a:gd name="T44" fmla="*/ 148 w 148"/>
              <a:gd name="T45" fmla="*/ 59 h 133"/>
              <a:gd name="T46" fmla="*/ 148 w 148"/>
              <a:gd name="T47" fmla="*/ 15 h 133"/>
              <a:gd name="T48" fmla="*/ 133 w 148"/>
              <a:gd name="T49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33">
                <a:moveTo>
                  <a:pt x="43" y="83"/>
                </a:moveTo>
                <a:cubicBezTo>
                  <a:pt x="43" y="37"/>
                  <a:pt x="43" y="37"/>
                  <a:pt x="43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7" y="37"/>
                  <a:pt x="0" y="44"/>
                  <a:pt x="0" y="5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4"/>
                  <a:pt x="7" y="111"/>
                  <a:pt x="15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90" y="111"/>
                  <a:pt x="96" y="104"/>
                  <a:pt x="96" y="96"/>
                </a:cubicBezTo>
                <a:cubicBezTo>
                  <a:pt x="96" y="82"/>
                  <a:pt x="96" y="82"/>
                  <a:pt x="96" y="82"/>
                </a:cubicBezTo>
                <a:cubicBezTo>
                  <a:pt x="96" y="83"/>
                  <a:pt x="95" y="83"/>
                  <a:pt x="95" y="83"/>
                </a:cubicBezTo>
                <a:lnTo>
                  <a:pt x="43" y="83"/>
                </a:lnTo>
                <a:close/>
                <a:moveTo>
                  <a:pt x="133" y="0"/>
                </a:moveTo>
                <a:cubicBezTo>
                  <a:pt x="67" y="0"/>
                  <a:pt x="67" y="0"/>
                  <a:pt x="67" y="0"/>
                </a:cubicBezTo>
                <a:cubicBezTo>
                  <a:pt x="59" y="0"/>
                  <a:pt x="52" y="7"/>
                  <a:pt x="52" y="15"/>
                </a:cubicBezTo>
                <a:cubicBezTo>
                  <a:pt x="52" y="74"/>
                  <a:pt x="52" y="74"/>
                  <a:pt x="52" y="74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7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39"/>
          <p:cNvSpPr>
            <a:spLocks noChangeAspect="1" noEditPoints="1"/>
          </p:cNvSpPr>
          <p:nvPr/>
        </p:nvSpPr>
        <p:spPr bwMode="auto">
          <a:xfrm>
            <a:off x="8787774" y="5419623"/>
            <a:ext cx="376586" cy="301752"/>
          </a:xfrm>
          <a:custGeom>
            <a:avLst/>
            <a:gdLst>
              <a:gd name="T0" fmla="*/ 133 w 148"/>
              <a:gd name="T1" fmla="*/ 0 h 118"/>
              <a:gd name="T2" fmla="*/ 15 w 148"/>
              <a:gd name="T3" fmla="*/ 0 h 118"/>
              <a:gd name="T4" fmla="*/ 0 w 148"/>
              <a:gd name="T5" fmla="*/ 15 h 118"/>
              <a:gd name="T6" fmla="*/ 0 w 148"/>
              <a:gd name="T7" fmla="*/ 104 h 118"/>
              <a:gd name="T8" fmla="*/ 15 w 148"/>
              <a:gd name="T9" fmla="*/ 118 h 118"/>
              <a:gd name="T10" fmla="*/ 133 w 148"/>
              <a:gd name="T11" fmla="*/ 118 h 118"/>
              <a:gd name="T12" fmla="*/ 148 w 148"/>
              <a:gd name="T13" fmla="*/ 104 h 118"/>
              <a:gd name="T14" fmla="*/ 148 w 148"/>
              <a:gd name="T15" fmla="*/ 15 h 118"/>
              <a:gd name="T16" fmla="*/ 133 w 148"/>
              <a:gd name="T17" fmla="*/ 0 h 118"/>
              <a:gd name="T18" fmla="*/ 133 w 148"/>
              <a:gd name="T19" fmla="*/ 104 h 118"/>
              <a:gd name="T20" fmla="*/ 15 w 148"/>
              <a:gd name="T21" fmla="*/ 104 h 118"/>
              <a:gd name="T22" fmla="*/ 15 w 148"/>
              <a:gd name="T23" fmla="*/ 15 h 118"/>
              <a:gd name="T24" fmla="*/ 133 w 148"/>
              <a:gd name="T25" fmla="*/ 15 h 118"/>
              <a:gd name="T26" fmla="*/ 133 w 148"/>
              <a:gd name="T27" fmla="*/ 104 h 118"/>
              <a:gd name="T28" fmla="*/ 66 w 148"/>
              <a:gd name="T29" fmla="*/ 75 h 118"/>
              <a:gd name="T30" fmla="*/ 30 w 148"/>
              <a:gd name="T31" fmla="*/ 75 h 118"/>
              <a:gd name="T32" fmla="*/ 30 w 148"/>
              <a:gd name="T33" fmla="*/ 88 h 118"/>
              <a:gd name="T34" fmla="*/ 66 w 148"/>
              <a:gd name="T35" fmla="*/ 88 h 118"/>
              <a:gd name="T36" fmla="*/ 66 w 148"/>
              <a:gd name="T37" fmla="*/ 75 h 118"/>
              <a:gd name="T38" fmla="*/ 66 w 148"/>
              <a:gd name="T39" fmla="*/ 53 h 118"/>
              <a:gd name="T40" fmla="*/ 30 w 148"/>
              <a:gd name="T41" fmla="*/ 53 h 118"/>
              <a:gd name="T42" fmla="*/ 30 w 148"/>
              <a:gd name="T43" fmla="*/ 66 h 118"/>
              <a:gd name="T44" fmla="*/ 66 w 148"/>
              <a:gd name="T45" fmla="*/ 66 h 118"/>
              <a:gd name="T46" fmla="*/ 66 w 148"/>
              <a:gd name="T47" fmla="*/ 53 h 118"/>
              <a:gd name="T48" fmla="*/ 66 w 148"/>
              <a:gd name="T49" fmla="*/ 31 h 118"/>
              <a:gd name="T50" fmla="*/ 30 w 148"/>
              <a:gd name="T51" fmla="*/ 31 h 118"/>
              <a:gd name="T52" fmla="*/ 30 w 148"/>
              <a:gd name="T53" fmla="*/ 44 h 118"/>
              <a:gd name="T54" fmla="*/ 66 w 148"/>
              <a:gd name="T55" fmla="*/ 44 h 118"/>
              <a:gd name="T56" fmla="*/ 66 w 148"/>
              <a:gd name="T57" fmla="*/ 31 h 118"/>
              <a:gd name="T58" fmla="*/ 117 w 148"/>
              <a:gd name="T59" fmla="*/ 78 h 118"/>
              <a:gd name="T60" fmla="*/ 105 w 148"/>
              <a:gd name="T61" fmla="*/ 68 h 118"/>
              <a:gd name="T62" fmla="*/ 113 w 148"/>
              <a:gd name="T63" fmla="*/ 47 h 118"/>
              <a:gd name="T64" fmla="*/ 100 w 148"/>
              <a:gd name="T65" fmla="*/ 31 h 118"/>
              <a:gd name="T66" fmla="*/ 86 w 148"/>
              <a:gd name="T67" fmla="*/ 47 h 118"/>
              <a:gd name="T68" fmla="*/ 94 w 148"/>
              <a:gd name="T69" fmla="*/ 68 h 118"/>
              <a:gd name="T70" fmla="*/ 82 w 148"/>
              <a:gd name="T71" fmla="*/ 78 h 118"/>
              <a:gd name="T72" fmla="*/ 81 w 148"/>
              <a:gd name="T73" fmla="*/ 88 h 118"/>
              <a:gd name="T74" fmla="*/ 118 w 148"/>
              <a:gd name="T75" fmla="*/ 88 h 118"/>
              <a:gd name="T76" fmla="*/ 117 w 148"/>
              <a:gd name="T77" fmla="*/ 7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8" h="118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2"/>
                  <a:pt x="7" y="118"/>
                  <a:pt x="15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41" y="118"/>
                  <a:pt x="148" y="112"/>
                  <a:pt x="148" y="104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104"/>
                </a:moveTo>
                <a:cubicBezTo>
                  <a:pt x="15" y="104"/>
                  <a:pt x="15" y="104"/>
                  <a:pt x="15" y="104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104"/>
                </a:lnTo>
                <a:close/>
                <a:moveTo>
                  <a:pt x="66" y="75"/>
                </a:moveTo>
                <a:cubicBezTo>
                  <a:pt x="30" y="75"/>
                  <a:pt x="30" y="75"/>
                  <a:pt x="30" y="75"/>
                </a:cubicBezTo>
                <a:cubicBezTo>
                  <a:pt x="30" y="88"/>
                  <a:pt x="30" y="88"/>
                  <a:pt x="30" y="88"/>
                </a:cubicBezTo>
                <a:cubicBezTo>
                  <a:pt x="66" y="88"/>
                  <a:pt x="66" y="88"/>
                  <a:pt x="66" y="88"/>
                </a:cubicBezTo>
                <a:lnTo>
                  <a:pt x="66" y="75"/>
                </a:lnTo>
                <a:close/>
                <a:moveTo>
                  <a:pt x="66" y="53"/>
                </a:moveTo>
                <a:cubicBezTo>
                  <a:pt x="30" y="53"/>
                  <a:pt x="30" y="53"/>
                  <a:pt x="30" y="53"/>
                </a:cubicBezTo>
                <a:cubicBezTo>
                  <a:pt x="30" y="66"/>
                  <a:pt x="30" y="66"/>
                  <a:pt x="30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53"/>
                </a:lnTo>
                <a:close/>
                <a:moveTo>
                  <a:pt x="66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0" y="44"/>
                  <a:pt x="30" y="44"/>
                  <a:pt x="30" y="44"/>
                </a:cubicBezTo>
                <a:cubicBezTo>
                  <a:pt x="66" y="44"/>
                  <a:pt x="66" y="44"/>
                  <a:pt x="66" y="44"/>
                </a:cubicBezTo>
                <a:lnTo>
                  <a:pt x="66" y="31"/>
                </a:lnTo>
                <a:close/>
                <a:moveTo>
                  <a:pt x="117" y="78"/>
                </a:moveTo>
                <a:cubicBezTo>
                  <a:pt x="117" y="78"/>
                  <a:pt x="105" y="75"/>
                  <a:pt x="105" y="68"/>
                </a:cubicBezTo>
                <a:cubicBezTo>
                  <a:pt x="105" y="62"/>
                  <a:pt x="113" y="59"/>
                  <a:pt x="113" y="47"/>
                </a:cubicBezTo>
                <a:cubicBezTo>
                  <a:pt x="113" y="37"/>
                  <a:pt x="110" y="31"/>
                  <a:pt x="100" y="31"/>
                </a:cubicBezTo>
                <a:cubicBezTo>
                  <a:pt x="89" y="31"/>
                  <a:pt x="86" y="37"/>
                  <a:pt x="86" y="47"/>
                </a:cubicBezTo>
                <a:cubicBezTo>
                  <a:pt x="86" y="59"/>
                  <a:pt x="94" y="62"/>
                  <a:pt x="94" y="68"/>
                </a:cubicBezTo>
                <a:cubicBezTo>
                  <a:pt x="94" y="75"/>
                  <a:pt x="82" y="78"/>
                  <a:pt x="82" y="78"/>
                </a:cubicBezTo>
                <a:cubicBezTo>
                  <a:pt x="81" y="78"/>
                  <a:pt x="81" y="88"/>
                  <a:pt x="81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8" y="88"/>
                  <a:pt x="118" y="78"/>
                  <a:pt x="117" y="78"/>
                </a:cubicBez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7"/>
          <p:cNvSpPr>
            <a:spLocks noChangeAspect="1"/>
          </p:cNvSpPr>
          <p:nvPr/>
        </p:nvSpPr>
        <p:spPr bwMode="auto">
          <a:xfrm>
            <a:off x="5481601" y="4806823"/>
            <a:ext cx="341279" cy="301752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8"/>
          <p:cNvSpPr>
            <a:spLocks noChangeAspect="1"/>
          </p:cNvSpPr>
          <p:nvPr/>
        </p:nvSpPr>
        <p:spPr bwMode="auto">
          <a:xfrm>
            <a:off x="4903664" y="4806823"/>
            <a:ext cx="314785" cy="301752"/>
          </a:xfrm>
          <a:custGeom>
            <a:avLst/>
            <a:gdLst>
              <a:gd name="T0" fmla="*/ 133 w 147"/>
              <a:gd name="T1" fmla="*/ 141 h 141"/>
              <a:gd name="T2" fmla="*/ 137 w 147"/>
              <a:gd name="T3" fmla="*/ 136 h 141"/>
              <a:gd name="T4" fmla="*/ 137 w 147"/>
              <a:gd name="T5" fmla="*/ 46 h 141"/>
              <a:gd name="T6" fmla="*/ 144 w 147"/>
              <a:gd name="T7" fmla="*/ 46 h 141"/>
              <a:gd name="T8" fmla="*/ 145 w 147"/>
              <a:gd name="T9" fmla="*/ 43 h 141"/>
              <a:gd name="T10" fmla="*/ 125 w 147"/>
              <a:gd name="T11" fmla="*/ 30 h 141"/>
              <a:gd name="T12" fmla="*/ 125 w 147"/>
              <a:gd name="T13" fmla="*/ 12 h 141"/>
              <a:gd name="T14" fmla="*/ 123 w 147"/>
              <a:gd name="T15" fmla="*/ 10 h 141"/>
              <a:gd name="T16" fmla="*/ 114 w 147"/>
              <a:gd name="T17" fmla="*/ 10 h 141"/>
              <a:gd name="T18" fmla="*/ 112 w 147"/>
              <a:gd name="T19" fmla="*/ 12 h 141"/>
              <a:gd name="T20" fmla="*/ 112 w 147"/>
              <a:gd name="T21" fmla="*/ 22 h 141"/>
              <a:gd name="T22" fmla="*/ 80 w 147"/>
              <a:gd name="T23" fmla="*/ 1 h 141"/>
              <a:gd name="T24" fmla="*/ 74 w 147"/>
              <a:gd name="T25" fmla="*/ 1 h 141"/>
              <a:gd name="T26" fmla="*/ 2 w 147"/>
              <a:gd name="T27" fmla="*/ 43 h 141"/>
              <a:gd name="T28" fmla="*/ 3 w 147"/>
              <a:gd name="T29" fmla="*/ 46 h 141"/>
              <a:gd name="T30" fmla="*/ 10 w 147"/>
              <a:gd name="T31" fmla="*/ 46 h 141"/>
              <a:gd name="T32" fmla="*/ 10 w 147"/>
              <a:gd name="T33" fmla="*/ 136 h 141"/>
              <a:gd name="T34" fmla="*/ 14 w 147"/>
              <a:gd name="T35" fmla="*/ 141 h 141"/>
              <a:gd name="T36" fmla="*/ 133 w 147"/>
              <a:gd name="T3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141">
                <a:moveTo>
                  <a:pt x="133" y="141"/>
                </a:moveTo>
                <a:cubicBezTo>
                  <a:pt x="135" y="141"/>
                  <a:pt x="137" y="139"/>
                  <a:pt x="137" y="13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6" y="46"/>
                  <a:pt x="147" y="45"/>
                  <a:pt x="145" y="43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1"/>
                  <a:pt x="124" y="10"/>
                  <a:pt x="123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3" y="10"/>
                  <a:pt x="112" y="11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6" y="0"/>
                  <a:pt x="74" y="1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5"/>
                  <a:pt x="1" y="46"/>
                  <a:pt x="3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9"/>
                  <a:pt x="12" y="141"/>
                  <a:pt x="14" y="141"/>
                </a:cubicBezTo>
                <a:lnTo>
                  <a:pt x="133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56"/>
          <p:cNvSpPr>
            <a:spLocks noChangeAspect="1" noEditPoints="1"/>
          </p:cNvSpPr>
          <p:nvPr/>
        </p:nvSpPr>
        <p:spPr bwMode="auto">
          <a:xfrm>
            <a:off x="1889125" y="1767128"/>
            <a:ext cx="202902" cy="301752"/>
          </a:xfrm>
          <a:custGeom>
            <a:avLst/>
            <a:gdLst>
              <a:gd name="T0" fmla="*/ 390 w 445"/>
              <a:gd name="T1" fmla="*/ 570 h 661"/>
              <a:gd name="T2" fmla="*/ 349 w 445"/>
              <a:gd name="T3" fmla="*/ 584 h 661"/>
              <a:gd name="T4" fmla="*/ 335 w 445"/>
              <a:gd name="T5" fmla="*/ 364 h 661"/>
              <a:gd name="T6" fmla="*/ 377 w 445"/>
              <a:gd name="T7" fmla="*/ 350 h 661"/>
              <a:gd name="T8" fmla="*/ 390 w 445"/>
              <a:gd name="T9" fmla="*/ 570 h 661"/>
              <a:gd name="T10" fmla="*/ 268 w 445"/>
              <a:gd name="T11" fmla="*/ 399 h 661"/>
              <a:gd name="T12" fmla="*/ 268 w 445"/>
              <a:gd name="T13" fmla="*/ 350 h 661"/>
              <a:gd name="T14" fmla="*/ 268 w 445"/>
              <a:gd name="T15" fmla="*/ 399 h 661"/>
              <a:gd name="T16" fmla="*/ 268 w 445"/>
              <a:gd name="T17" fmla="*/ 493 h 661"/>
              <a:gd name="T18" fmla="*/ 268 w 445"/>
              <a:gd name="T19" fmla="*/ 444 h 661"/>
              <a:gd name="T20" fmla="*/ 268 w 445"/>
              <a:gd name="T21" fmla="*/ 493 h 661"/>
              <a:gd name="T22" fmla="*/ 268 w 445"/>
              <a:gd name="T23" fmla="*/ 587 h 661"/>
              <a:gd name="T24" fmla="*/ 268 w 445"/>
              <a:gd name="T25" fmla="*/ 538 h 661"/>
              <a:gd name="T26" fmla="*/ 268 w 445"/>
              <a:gd name="T27" fmla="*/ 587 h 661"/>
              <a:gd name="T28" fmla="*/ 175 w 445"/>
              <a:gd name="T29" fmla="*/ 399 h 661"/>
              <a:gd name="T30" fmla="*/ 175 w 445"/>
              <a:gd name="T31" fmla="*/ 350 h 661"/>
              <a:gd name="T32" fmla="*/ 175 w 445"/>
              <a:gd name="T33" fmla="*/ 399 h 661"/>
              <a:gd name="T34" fmla="*/ 175 w 445"/>
              <a:gd name="T35" fmla="*/ 493 h 661"/>
              <a:gd name="T36" fmla="*/ 175 w 445"/>
              <a:gd name="T37" fmla="*/ 444 h 661"/>
              <a:gd name="T38" fmla="*/ 175 w 445"/>
              <a:gd name="T39" fmla="*/ 493 h 661"/>
              <a:gd name="T40" fmla="*/ 175 w 445"/>
              <a:gd name="T41" fmla="*/ 587 h 661"/>
              <a:gd name="T42" fmla="*/ 175 w 445"/>
              <a:gd name="T43" fmla="*/ 538 h 661"/>
              <a:gd name="T44" fmla="*/ 175 w 445"/>
              <a:gd name="T45" fmla="*/ 587 h 661"/>
              <a:gd name="T46" fmla="*/ 82 w 445"/>
              <a:gd name="T47" fmla="*/ 303 h 661"/>
              <a:gd name="T48" fmla="*/ 82 w 445"/>
              <a:gd name="T49" fmla="*/ 254 h 661"/>
              <a:gd name="T50" fmla="*/ 82 w 445"/>
              <a:gd name="T51" fmla="*/ 303 h 661"/>
              <a:gd name="T52" fmla="*/ 82 w 445"/>
              <a:gd name="T53" fmla="*/ 399 h 661"/>
              <a:gd name="T54" fmla="*/ 82 w 445"/>
              <a:gd name="T55" fmla="*/ 350 h 661"/>
              <a:gd name="T56" fmla="*/ 82 w 445"/>
              <a:gd name="T57" fmla="*/ 399 h 661"/>
              <a:gd name="T58" fmla="*/ 82 w 445"/>
              <a:gd name="T59" fmla="*/ 493 h 661"/>
              <a:gd name="T60" fmla="*/ 82 w 445"/>
              <a:gd name="T61" fmla="*/ 444 h 661"/>
              <a:gd name="T62" fmla="*/ 82 w 445"/>
              <a:gd name="T63" fmla="*/ 493 h 661"/>
              <a:gd name="T64" fmla="*/ 82 w 445"/>
              <a:gd name="T65" fmla="*/ 587 h 661"/>
              <a:gd name="T66" fmla="*/ 82 w 445"/>
              <a:gd name="T67" fmla="*/ 538 h 661"/>
              <a:gd name="T68" fmla="*/ 82 w 445"/>
              <a:gd name="T69" fmla="*/ 587 h 661"/>
              <a:gd name="T70" fmla="*/ 199 w 445"/>
              <a:gd name="T71" fmla="*/ 278 h 661"/>
              <a:gd name="T72" fmla="*/ 150 w 445"/>
              <a:gd name="T73" fmla="*/ 278 h 661"/>
              <a:gd name="T74" fmla="*/ 199 w 445"/>
              <a:gd name="T75" fmla="*/ 278 h 661"/>
              <a:gd name="T76" fmla="*/ 292 w 445"/>
              <a:gd name="T77" fmla="*/ 278 h 661"/>
              <a:gd name="T78" fmla="*/ 243 w 445"/>
              <a:gd name="T79" fmla="*/ 278 h 661"/>
              <a:gd name="T80" fmla="*/ 292 w 445"/>
              <a:gd name="T81" fmla="*/ 278 h 661"/>
              <a:gd name="T82" fmla="*/ 385 w 445"/>
              <a:gd name="T83" fmla="*/ 278 h 661"/>
              <a:gd name="T84" fmla="*/ 337 w 445"/>
              <a:gd name="T85" fmla="*/ 278 h 661"/>
              <a:gd name="T86" fmla="*/ 385 w 445"/>
              <a:gd name="T87" fmla="*/ 278 h 661"/>
              <a:gd name="T88" fmla="*/ 56 w 445"/>
              <a:gd name="T89" fmla="*/ 95 h 661"/>
              <a:gd name="T90" fmla="*/ 365 w 445"/>
              <a:gd name="T91" fmla="*/ 72 h 661"/>
              <a:gd name="T92" fmla="*/ 388 w 445"/>
              <a:gd name="T93" fmla="*/ 161 h 661"/>
              <a:gd name="T94" fmla="*/ 79 w 445"/>
              <a:gd name="T95" fmla="*/ 184 h 661"/>
              <a:gd name="T96" fmla="*/ 56 w 445"/>
              <a:gd name="T97" fmla="*/ 95 h 661"/>
              <a:gd name="T98" fmla="*/ 389 w 445"/>
              <a:gd name="T99" fmla="*/ 0 h 661"/>
              <a:gd name="T100" fmla="*/ 0 w 445"/>
              <a:gd name="T101" fmla="*/ 54 h 661"/>
              <a:gd name="T102" fmla="*/ 55 w 445"/>
              <a:gd name="T103" fmla="*/ 661 h 661"/>
              <a:gd name="T104" fmla="*/ 445 w 445"/>
              <a:gd name="T105" fmla="*/ 606 h 661"/>
              <a:gd name="T106" fmla="*/ 389 w 445"/>
              <a:gd name="T10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61">
                <a:moveTo>
                  <a:pt x="390" y="570"/>
                </a:moveTo>
                <a:lnTo>
                  <a:pt x="390" y="570"/>
                </a:lnTo>
                <a:cubicBezTo>
                  <a:pt x="390" y="578"/>
                  <a:pt x="384" y="584"/>
                  <a:pt x="377" y="584"/>
                </a:cubicBezTo>
                <a:lnTo>
                  <a:pt x="349" y="584"/>
                </a:lnTo>
                <a:cubicBezTo>
                  <a:pt x="341" y="584"/>
                  <a:pt x="335" y="578"/>
                  <a:pt x="335" y="570"/>
                </a:cubicBezTo>
                <a:lnTo>
                  <a:pt x="335" y="364"/>
                </a:lnTo>
                <a:cubicBezTo>
                  <a:pt x="335" y="356"/>
                  <a:pt x="341" y="350"/>
                  <a:pt x="349" y="350"/>
                </a:cubicBezTo>
                <a:lnTo>
                  <a:pt x="377" y="350"/>
                </a:lnTo>
                <a:cubicBezTo>
                  <a:pt x="384" y="350"/>
                  <a:pt x="390" y="356"/>
                  <a:pt x="390" y="364"/>
                </a:cubicBezTo>
                <a:lnTo>
                  <a:pt x="390" y="570"/>
                </a:lnTo>
                <a:close/>
                <a:moveTo>
                  <a:pt x="268" y="399"/>
                </a:moveTo>
                <a:lnTo>
                  <a:pt x="268" y="399"/>
                </a:lnTo>
                <a:cubicBezTo>
                  <a:pt x="254" y="399"/>
                  <a:pt x="243" y="388"/>
                  <a:pt x="243" y="374"/>
                </a:cubicBezTo>
                <a:cubicBezTo>
                  <a:pt x="243" y="361"/>
                  <a:pt x="254" y="350"/>
                  <a:pt x="268" y="350"/>
                </a:cubicBezTo>
                <a:cubicBezTo>
                  <a:pt x="281" y="350"/>
                  <a:pt x="292" y="361"/>
                  <a:pt x="292" y="374"/>
                </a:cubicBezTo>
                <a:cubicBezTo>
                  <a:pt x="292" y="388"/>
                  <a:pt x="281" y="399"/>
                  <a:pt x="268" y="399"/>
                </a:cubicBezTo>
                <a:close/>
                <a:moveTo>
                  <a:pt x="268" y="493"/>
                </a:moveTo>
                <a:lnTo>
                  <a:pt x="268" y="493"/>
                </a:lnTo>
                <a:cubicBezTo>
                  <a:pt x="254" y="493"/>
                  <a:pt x="243" y="482"/>
                  <a:pt x="243" y="468"/>
                </a:cubicBezTo>
                <a:cubicBezTo>
                  <a:pt x="243" y="455"/>
                  <a:pt x="254" y="444"/>
                  <a:pt x="268" y="444"/>
                </a:cubicBezTo>
                <a:cubicBezTo>
                  <a:pt x="281" y="444"/>
                  <a:pt x="292" y="455"/>
                  <a:pt x="292" y="468"/>
                </a:cubicBezTo>
                <a:cubicBezTo>
                  <a:pt x="292" y="482"/>
                  <a:pt x="281" y="493"/>
                  <a:pt x="268" y="493"/>
                </a:cubicBezTo>
                <a:close/>
                <a:moveTo>
                  <a:pt x="268" y="587"/>
                </a:moveTo>
                <a:lnTo>
                  <a:pt x="268" y="587"/>
                </a:lnTo>
                <a:cubicBezTo>
                  <a:pt x="254" y="587"/>
                  <a:pt x="243" y="576"/>
                  <a:pt x="243" y="563"/>
                </a:cubicBezTo>
                <a:cubicBezTo>
                  <a:pt x="243" y="549"/>
                  <a:pt x="254" y="538"/>
                  <a:pt x="268" y="538"/>
                </a:cubicBezTo>
                <a:cubicBezTo>
                  <a:pt x="281" y="538"/>
                  <a:pt x="292" y="549"/>
                  <a:pt x="292" y="563"/>
                </a:cubicBezTo>
                <a:cubicBezTo>
                  <a:pt x="292" y="576"/>
                  <a:pt x="281" y="587"/>
                  <a:pt x="268" y="587"/>
                </a:cubicBezTo>
                <a:close/>
                <a:moveTo>
                  <a:pt x="175" y="399"/>
                </a:moveTo>
                <a:lnTo>
                  <a:pt x="175" y="399"/>
                </a:lnTo>
                <a:cubicBezTo>
                  <a:pt x="161" y="399"/>
                  <a:pt x="150" y="388"/>
                  <a:pt x="150" y="374"/>
                </a:cubicBezTo>
                <a:cubicBezTo>
                  <a:pt x="150" y="361"/>
                  <a:pt x="161" y="350"/>
                  <a:pt x="175" y="350"/>
                </a:cubicBezTo>
                <a:cubicBezTo>
                  <a:pt x="188" y="350"/>
                  <a:pt x="199" y="361"/>
                  <a:pt x="199" y="374"/>
                </a:cubicBezTo>
                <a:cubicBezTo>
                  <a:pt x="199" y="388"/>
                  <a:pt x="188" y="399"/>
                  <a:pt x="175" y="399"/>
                </a:cubicBezTo>
                <a:close/>
                <a:moveTo>
                  <a:pt x="175" y="493"/>
                </a:moveTo>
                <a:lnTo>
                  <a:pt x="175" y="493"/>
                </a:lnTo>
                <a:cubicBezTo>
                  <a:pt x="161" y="493"/>
                  <a:pt x="150" y="482"/>
                  <a:pt x="150" y="468"/>
                </a:cubicBezTo>
                <a:cubicBezTo>
                  <a:pt x="150" y="455"/>
                  <a:pt x="161" y="444"/>
                  <a:pt x="175" y="444"/>
                </a:cubicBezTo>
                <a:cubicBezTo>
                  <a:pt x="188" y="444"/>
                  <a:pt x="199" y="455"/>
                  <a:pt x="199" y="468"/>
                </a:cubicBezTo>
                <a:cubicBezTo>
                  <a:pt x="199" y="482"/>
                  <a:pt x="188" y="493"/>
                  <a:pt x="175" y="493"/>
                </a:cubicBezTo>
                <a:close/>
                <a:moveTo>
                  <a:pt x="175" y="587"/>
                </a:moveTo>
                <a:lnTo>
                  <a:pt x="175" y="587"/>
                </a:lnTo>
                <a:cubicBezTo>
                  <a:pt x="161" y="587"/>
                  <a:pt x="150" y="576"/>
                  <a:pt x="150" y="563"/>
                </a:cubicBezTo>
                <a:cubicBezTo>
                  <a:pt x="150" y="549"/>
                  <a:pt x="161" y="538"/>
                  <a:pt x="175" y="538"/>
                </a:cubicBezTo>
                <a:cubicBezTo>
                  <a:pt x="188" y="538"/>
                  <a:pt x="199" y="549"/>
                  <a:pt x="199" y="563"/>
                </a:cubicBezTo>
                <a:cubicBezTo>
                  <a:pt x="199" y="576"/>
                  <a:pt x="188" y="587"/>
                  <a:pt x="175" y="587"/>
                </a:cubicBezTo>
                <a:close/>
                <a:moveTo>
                  <a:pt x="82" y="303"/>
                </a:moveTo>
                <a:lnTo>
                  <a:pt x="82" y="303"/>
                </a:lnTo>
                <a:cubicBezTo>
                  <a:pt x="68" y="303"/>
                  <a:pt x="57" y="292"/>
                  <a:pt x="57" y="278"/>
                </a:cubicBezTo>
                <a:cubicBezTo>
                  <a:pt x="57" y="265"/>
                  <a:pt x="68" y="254"/>
                  <a:pt x="82" y="254"/>
                </a:cubicBezTo>
                <a:cubicBezTo>
                  <a:pt x="95" y="254"/>
                  <a:pt x="106" y="265"/>
                  <a:pt x="106" y="278"/>
                </a:cubicBezTo>
                <a:cubicBezTo>
                  <a:pt x="106" y="292"/>
                  <a:pt x="95" y="303"/>
                  <a:pt x="82" y="303"/>
                </a:cubicBezTo>
                <a:close/>
                <a:moveTo>
                  <a:pt x="82" y="399"/>
                </a:moveTo>
                <a:lnTo>
                  <a:pt x="82" y="399"/>
                </a:lnTo>
                <a:cubicBezTo>
                  <a:pt x="68" y="399"/>
                  <a:pt x="57" y="388"/>
                  <a:pt x="57" y="374"/>
                </a:cubicBezTo>
                <a:cubicBezTo>
                  <a:pt x="57" y="361"/>
                  <a:pt x="68" y="350"/>
                  <a:pt x="82" y="350"/>
                </a:cubicBezTo>
                <a:cubicBezTo>
                  <a:pt x="95" y="350"/>
                  <a:pt x="106" y="361"/>
                  <a:pt x="106" y="374"/>
                </a:cubicBezTo>
                <a:cubicBezTo>
                  <a:pt x="106" y="388"/>
                  <a:pt x="95" y="399"/>
                  <a:pt x="82" y="399"/>
                </a:cubicBezTo>
                <a:close/>
                <a:moveTo>
                  <a:pt x="82" y="493"/>
                </a:moveTo>
                <a:lnTo>
                  <a:pt x="82" y="493"/>
                </a:lnTo>
                <a:cubicBezTo>
                  <a:pt x="68" y="493"/>
                  <a:pt x="57" y="482"/>
                  <a:pt x="57" y="468"/>
                </a:cubicBezTo>
                <a:cubicBezTo>
                  <a:pt x="57" y="455"/>
                  <a:pt x="68" y="444"/>
                  <a:pt x="82" y="444"/>
                </a:cubicBezTo>
                <a:cubicBezTo>
                  <a:pt x="95" y="444"/>
                  <a:pt x="106" y="455"/>
                  <a:pt x="106" y="468"/>
                </a:cubicBezTo>
                <a:cubicBezTo>
                  <a:pt x="106" y="482"/>
                  <a:pt x="95" y="493"/>
                  <a:pt x="82" y="493"/>
                </a:cubicBezTo>
                <a:close/>
                <a:moveTo>
                  <a:pt x="82" y="587"/>
                </a:moveTo>
                <a:lnTo>
                  <a:pt x="82" y="587"/>
                </a:lnTo>
                <a:cubicBezTo>
                  <a:pt x="68" y="587"/>
                  <a:pt x="57" y="576"/>
                  <a:pt x="57" y="563"/>
                </a:cubicBezTo>
                <a:cubicBezTo>
                  <a:pt x="57" y="549"/>
                  <a:pt x="68" y="538"/>
                  <a:pt x="82" y="538"/>
                </a:cubicBezTo>
                <a:cubicBezTo>
                  <a:pt x="95" y="538"/>
                  <a:pt x="106" y="549"/>
                  <a:pt x="106" y="563"/>
                </a:cubicBezTo>
                <a:cubicBezTo>
                  <a:pt x="106" y="576"/>
                  <a:pt x="95" y="587"/>
                  <a:pt x="82" y="587"/>
                </a:cubicBezTo>
                <a:close/>
                <a:moveTo>
                  <a:pt x="199" y="278"/>
                </a:moveTo>
                <a:lnTo>
                  <a:pt x="199" y="278"/>
                </a:lnTo>
                <a:cubicBezTo>
                  <a:pt x="199" y="292"/>
                  <a:pt x="188" y="303"/>
                  <a:pt x="175" y="303"/>
                </a:cubicBezTo>
                <a:cubicBezTo>
                  <a:pt x="161" y="303"/>
                  <a:pt x="150" y="292"/>
                  <a:pt x="150" y="278"/>
                </a:cubicBezTo>
                <a:cubicBezTo>
                  <a:pt x="150" y="265"/>
                  <a:pt x="161" y="254"/>
                  <a:pt x="175" y="254"/>
                </a:cubicBezTo>
                <a:cubicBezTo>
                  <a:pt x="188" y="254"/>
                  <a:pt x="199" y="265"/>
                  <a:pt x="199" y="278"/>
                </a:cubicBezTo>
                <a:close/>
                <a:moveTo>
                  <a:pt x="292" y="278"/>
                </a:moveTo>
                <a:lnTo>
                  <a:pt x="292" y="278"/>
                </a:lnTo>
                <a:cubicBezTo>
                  <a:pt x="292" y="292"/>
                  <a:pt x="281" y="303"/>
                  <a:pt x="268" y="303"/>
                </a:cubicBezTo>
                <a:cubicBezTo>
                  <a:pt x="254" y="303"/>
                  <a:pt x="243" y="292"/>
                  <a:pt x="243" y="278"/>
                </a:cubicBezTo>
                <a:cubicBezTo>
                  <a:pt x="243" y="265"/>
                  <a:pt x="254" y="254"/>
                  <a:pt x="268" y="254"/>
                </a:cubicBezTo>
                <a:cubicBezTo>
                  <a:pt x="281" y="254"/>
                  <a:pt x="292" y="265"/>
                  <a:pt x="292" y="278"/>
                </a:cubicBezTo>
                <a:close/>
                <a:moveTo>
                  <a:pt x="385" y="278"/>
                </a:moveTo>
                <a:lnTo>
                  <a:pt x="385" y="278"/>
                </a:lnTo>
                <a:cubicBezTo>
                  <a:pt x="385" y="292"/>
                  <a:pt x="375" y="303"/>
                  <a:pt x="361" y="303"/>
                </a:cubicBezTo>
                <a:cubicBezTo>
                  <a:pt x="348" y="303"/>
                  <a:pt x="337" y="292"/>
                  <a:pt x="337" y="278"/>
                </a:cubicBezTo>
                <a:cubicBezTo>
                  <a:pt x="337" y="265"/>
                  <a:pt x="348" y="254"/>
                  <a:pt x="361" y="254"/>
                </a:cubicBezTo>
                <a:cubicBezTo>
                  <a:pt x="375" y="254"/>
                  <a:pt x="385" y="265"/>
                  <a:pt x="385" y="278"/>
                </a:cubicBezTo>
                <a:close/>
                <a:moveTo>
                  <a:pt x="56" y="95"/>
                </a:moveTo>
                <a:lnTo>
                  <a:pt x="56" y="95"/>
                </a:lnTo>
                <a:cubicBezTo>
                  <a:pt x="56" y="82"/>
                  <a:pt x="66" y="72"/>
                  <a:pt x="79" y="72"/>
                </a:cubicBezTo>
                <a:lnTo>
                  <a:pt x="365" y="72"/>
                </a:lnTo>
                <a:cubicBezTo>
                  <a:pt x="377" y="72"/>
                  <a:pt x="388" y="82"/>
                  <a:pt x="388" y="95"/>
                </a:cubicBezTo>
                <a:lnTo>
                  <a:pt x="388" y="161"/>
                </a:lnTo>
                <a:cubicBezTo>
                  <a:pt x="388" y="174"/>
                  <a:pt x="377" y="184"/>
                  <a:pt x="365" y="184"/>
                </a:cubicBezTo>
                <a:lnTo>
                  <a:pt x="79" y="184"/>
                </a:lnTo>
                <a:cubicBezTo>
                  <a:pt x="66" y="184"/>
                  <a:pt x="56" y="174"/>
                  <a:pt x="56" y="161"/>
                </a:cubicBezTo>
                <a:lnTo>
                  <a:pt x="56" y="95"/>
                </a:lnTo>
                <a:close/>
                <a:moveTo>
                  <a:pt x="389" y="0"/>
                </a:moveTo>
                <a:lnTo>
                  <a:pt x="389" y="0"/>
                </a:lnTo>
                <a:lnTo>
                  <a:pt x="55" y="0"/>
                </a:lnTo>
                <a:cubicBezTo>
                  <a:pt x="24" y="0"/>
                  <a:pt x="0" y="24"/>
                  <a:pt x="0" y="54"/>
                </a:cubicBezTo>
                <a:lnTo>
                  <a:pt x="0" y="606"/>
                </a:lnTo>
                <a:cubicBezTo>
                  <a:pt x="0" y="637"/>
                  <a:pt x="24" y="661"/>
                  <a:pt x="55" y="661"/>
                </a:cubicBezTo>
                <a:lnTo>
                  <a:pt x="389" y="661"/>
                </a:lnTo>
                <a:cubicBezTo>
                  <a:pt x="420" y="661"/>
                  <a:pt x="445" y="637"/>
                  <a:pt x="445" y="606"/>
                </a:cubicBezTo>
                <a:lnTo>
                  <a:pt x="445" y="54"/>
                </a:lnTo>
                <a:cubicBezTo>
                  <a:pt x="445" y="24"/>
                  <a:pt x="420" y="0"/>
                  <a:pt x="389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60"/>
          <p:cNvSpPr>
            <a:spLocks noChangeAspect="1" noEditPoints="1"/>
          </p:cNvSpPr>
          <p:nvPr/>
        </p:nvSpPr>
        <p:spPr bwMode="auto">
          <a:xfrm>
            <a:off x="3205072" y="1767128"/>
            <a:ext cx="314418" cy="301752"/>
          </a:xfrm>
          <a:custGeom>
            <a:avLst/>
            <a:gdLst>
              <a:gd name="T0" fmla="*/ 664 w 690"/>
              <a:gd name="T1" fmla="*/ 591 h 661"/>
              <a:gd name="T2" fmla="*/ 625 w 690"/>
              <a:gd name="T3" fmla="*/ 0 h 661"/>
              <a:gd name="T4" fmla="*/ 99 w 690"/>
              <a:gd name="T5" fmla="*/ 591 h 661"/>
              <a:gd name="T6" fmla="*/ 60 w 690"/>
              <a:gd name="T7" fmla="*/ 0 h 661"/>
              <a:gd name="T8" fmla="*/ 24 w 690"/>
              <a:gd name="T9" fmla="*/ 591 h 661"/>
              <a:gd name="T10" fmla="*/ 24 w 690"/>
              <a:gd name="T11" fmla="*/ 661 h 661"/>
              <a:gd name="T12" fmla="*/ 690 w 690"/>
              <a:gd name="T13" fmla="*/ 615 h 661"/>
              <a:gd name="T14" fmla="*/ 528 w 690"/>
              <a:gd name="T15" fmla="*/ 478 h 661"/>
              <a:gd name="T16" fmla="*/ 435 w 690"/>
              <a:gd name="T17" fmla="*/ 478 h 661"/>
              <a:gd name="T18" fmla="*/ 342 w 690"/>
              <a:gd name="T19" fmla="*/ 478 h 661"/>
              <a:gd name="T20" fmla="*/ 156 w 690"/>
              <a:gd name="T21" fmla="*/ 478 h 661"/>
              <a:gd name="T22" fmla="*/ 193 w 690"/>
              <a:gd name="T23" fmla="*/ 524 h 661"/>
              <a:gd name="T24" fmla="*/ 379 w 690"/>
              <a:gd name="T25" fmla="*/ 524 h 661"/>
              <a:gd name="T26" fmla="*/ 472 w 690"/>
              <a:gd name="T27" fmla="*/ 524 h 661"/>
              <a:gd name="T28" fmla="*/ 565 w 690"/>
              <a:gd name="T29" fmla="*/ 516 h 661"/>
              <a:gd name="T30" fmla="*/ 528 w 690"/>
              <a:gd name="T31" fmla="*/ 371 h 661"/>
              <a:gd name="T32" fmla="*/ 435 w 690"/>
              <a:gd name="T33" fmla="*/ 371 h 661"/>
              <a:gd name="T34" fmla="*/ 249 w 690"/>
              <a:gd name="T35" fmla="*/ 371 h 661"/>
              <a:gd name="T36" fmla="*/ 156 w 690"/>
              <a:gd name="T37" fmla="*/ 371 h 661"/>
              <a:gd name="T38" fmla="*/ 193 w 690"/>
              <a:gd name="T39" fmla="*/ 416 h 661"/>
              <a:gd name="T40" fmla="*/ 286 w 690"/>
              <a:gd name="T41" fmla="*/ 416 h 661"/>
              <a:gd name="T42" fmla="*/ 472 w 690"/>
              <a:gd name="T43" fmla="*/ 416 h 661"/>
              <a:gd name="T44" fmla="*/ 565 w 690"/>
              <a:gd name="T45" fmla="*/ 408 h 661"/>
              <a:gd name="T46" fmla="*/ 528 w 690"/>
              <a:gd name="T47" fmla="*/ 264 h 661"/>
              <a:gd name="T48" fmla="*/ 342 w 690"/>
              <a:gd name="T49" fmla="*/ 264 h 661"/>
              <a:gd name="T50" fmla="*/ 249 w 690"/>
              <a:gd name="T51" fmla="*/ 264 h 661"/>
              <a:gd name="T52" fmla="*/ 156 w 690"/>
              <a:gd name="T53" fmla="*/ 264 h 661"/>
              <a:gd name="T54" fmla="*/ 193 w 690"/>
              <a:gd name="T55" fmla="*/ 309 h 661"/>
              <a:gd name="T56" fmla="*/ 286 w 690"/>
              <a:gd name="T57" fmla="*/ 309 h 661"/>
              <a:gd name="T58" fmla="*/ 379 w 690"/>
              <a:gd name="T59" fmla="*/ 309 h 661"/>
              <a:gd name="T60" fmla="*/ 565 w 690"/>
              <a:gd name="T61" fmla="*/ 301 h 661"/>
              <a:gd name="T62" fmla="*/ 528 w 690"/>
              <a:gd name="T63" fmla="*/ 157 h 661"/>
              <a:gd name="T64" fmla="*/ 342 w 690"/>
              <a:gd name="T65" fmla="*/ 157 h 661"/>
              <a:gd name="T66" fmla="*/ 249 w 690"/>
              <a:gd name="T67" fmla="*/ 157 h 661"/>
              <a:gd name="T68" fmla="*/ 156 w 690"/>
              <a:gd name="T69" fmla="*/ 157 h 661"/>
              <a:gd name="T70" fmla="*/ 193 w 690"/>
              <a:gd name="T71" fmla="*/ 202 h 661"/>
              <a:gd name="T72" fmla="*/ 286 w 690"/>
              <a:gd name="T73" fmla="*/ 202 h 661"/>
              <a:gd name="T74" fmla="*/ 379 w 690"/>
              <a:gd name="T75" fmla="*/ 202 h 661"/>
              <a:gd name="T76" fmla="*/ 565 w 690"/>
              <a:gd name="T77" fmla="*/ 194 h 661"/>
              <a:gd name="T78" fmla="*/ 565 w 690"/>
              <a:gd name="T79" fmla="*/ 79 h 661"/>
              <a:gd name="T80" fmla="*/ 528 w 690"/>
              <a:gd name="T81" fmla="*/ 124 h 661"/>
              <a:gd name="T82" fmla="*/ 437 w 690"/>
              <a:gd name="T83" fmla="*/ 124 h 661"/>
              <a:gd name="T84" fmla="*/ 249 w 690"/>
              <a:gd name="T85" fmla="*/ 124 h 661"/>
              <a:gd name="T86" fmla="*/ 156 w 690"/>
              <a:gd name="T87" fmla="*/ 124 h 661"/>
              <a:gd name="T88" fmla="*/ 193 w 690"/>
              <a:gd name="T89" fmla="*/ 79 h 661"/>
              <a:gd name="T90" fmla="*/ 286 w 690"/>
              <a:gd name="T91" fmla="*/ 79 h 661"/>
              <a:gd name="T92" fmla="*/ 474 w 690"/>
              <a:gd name="T93" fmla="*/ 79 h 661"/>
              <a:gd name="T94" fmla="*/ 564 w 690"/>
              <a:gd name="T95" fmla="*/ 7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90" h="661">
                <a:moveTo>
                  <a:pt x="666" y="591"/>
                </a:moveTo>
                <a:lnTo>
                  <a:pt x="666" y="591"/>
                </a:lnTo>
                <a:lnTo>
                  <a:pt x="664" y="591"/>
                </a:lnTo>
                <a:lnTo>
                  <a:pt x="664" y="33"/>
                </a:lnTo>
                <a:cubicBezTo>
                  <a:pt x="664" y="15"/>
                  <a:pt x="649" y="0"/>
                  <a:pt x="630" y="0"/>
                </a:cubicBezTo>
                <a:lnTo>
                  <a:pt x="625" y="0"/>
                </a:lnTo>
                <a:cubicBezTo>
                  <a:pt x="606" y="0"/>
                  <a:pt x="591" y="15"/>
                  <a:pt x="591" y="33"/>
                </a:cubicBezTo>
                <a:lnTo>
                  <a:pt x="591" y="591"/>
                </a:lnTo>
                <a:lnTo>
                  <a:pt x="99" y="591"/>
                </a:lnTo>
                <a:lnTo>
                  <a:pt x="99" y="33"/>
                </a:lnTo>
                <a:cubicBezTo>
                  <a:pt x="99" y="15"/>
                  <a:pt x="84" y="0"/>
                  <a:pt x="65" y="0"/>
                </a:cubicBezTo>
                <a:lnTo>
                  <a:pt x="60" y="0"/>
                </a:lnTo>
                <a:cubicBezTo>
                  <a:pt x="41" y="0"/>
                  <a:pt x="26" y="15"/>
                  <a:pt x="26" y="33"/>
                </a:cubicBezTo>
                <a:lnTo>
                  <a:pt x="26" y="591"/>
                </a:lnTo>
                <a:lnTo>
                  <a:pt x="24" y="591"/>
                </a:lnTo>
                <a:cubicBezTo>
                  <a:pt x="10" y="591"/>
                  <a:pt x="0" y="602"/>
                  <a:pt x="0" y="615"/>
                </a:cubicBezTo>
                <a:lnTo>
                  <a:pt x="0" y="636"/>
                </a:lnTo>
                <a:cubicBezTo>
                  <a:pt x="0" y="650"/>
                  <a:pt x="10" y="661"/>
                  <a:pt x="24" y="661"/>
                </a:cubicBezTo>
                <a:lnTo>
                  <a:pt x="666" y="661"/>
                </a:lnTo>
                <a:cubicBezTo>
                  <a:pt x="680" y="661"/>
                  <a:pt x="690" y="650"/>
                  <a:pt x="690" y="636"/>
                </a:cubicBezTo>
                <a:lnTo>
                  <a:pt x="690" y="615"/>
                </a:lnTo>
                <a:cubicBezTo>
                  <a:pt x="690" y="602"/>
                  <a:pt x="680" y="591"/>
                  <a:pt x="666" y="591"/>
                </a:cubicBezTo>
                <a:close/>
                <a:moveTo>
                  <a:pt x="528" y="478"/>
                </a:moveTo>
                <a:lnTo>
                  <a:pt x="528" y="478"/>
                </a:lnTo>
                <a:cubicBezTo>
                  <a:pt x="510" y="478"/>
                  <a:pt x="495" y="491"/>
                  <a:pt x="492" y="508"/>
                </a:cubicBezTo>
                <a:lnTo>
                  <a:pt x="472" y="508"/>
                </a:lnTo>
                <a:cubicBezTo>
                  <a:pt x="468" y="491"/>
                  <a:pt x="453" y="478"/>
                  <a:pt x="435" y="478"/>
                </a:cubicBezTo>
                <a:cubicBezTo>
                  <a:pt x="417" y="478"/>
                  <a:pt x="402" y="491"/>
                  <a:pt x="399" y="508"/>
                </a:cubicBezTo>
                <a:lnTo>
                  <a:pt x="379" y="508"/>
                </a:lnTo>
                <a:cubicBezTo>
                  <a:pt x="375" y="491"/>
                  <a:pt x="360" y="478"/>
                  <a:pt x="342" y="478"/>
                </a:cubicBezTo>
                <a:cubicBezTo>
                  <a:pt x="324" y="478"/>
                  <a:pt x="310" y="491"/>
                  <a:pt x="306" y="508"/>
                </a:cubicBezTo>
                <a:lnTo>
                  <a:pt x="193" y="508"/>
                </a:lnTo>
                <a:cubicBezTo>
                  <a:pt x="189" y="491"/>
                  <a:pt x="174" y="478"/>
                  <a:pt x="156" y="478"/>
                </a:cubicBezTo>
                <a:cubicBezTo>
                  <a:pt x="136" y="478"/>
                  <a:pt x="119" y="495"/>
                  <a:pt x="119" y="516"/>
                </a:cubicBezTo>
                <a:cubicBezTo>
                  <a:pt x="119" y="536"/>
                  <a:pt x="136" y="553"/>
                  <a:pt x="156" y="553"/>
                </a:cubicBezTo>
                <a:cubicBezTo>
                  <a:pt x="174" y="553"/>
                  <a:pt x="189" y="540"/>
                  <a:pt x="193" y="524"/>
                </a:cubicBezTo>
                <a:lnTo>
                  <a:pt x="306" y="524"/>
                </a:lnTo>
                <a:cubicBezTo>
                  <a:pt x="310" y="540"/>
                  <a:pt x="324" y="553"/>
                  <a:pt x="342" y="553"/>
                </a:cubicBezTo>
                <a:cubicBezTo>
                  <a:pt x="360" y="553"/>
                  <a:pt x="375" y="540"/>
                  <a:pt x="379" y="524"/>
                </a:cubicBezTo>
                <a:lnTo>
                  <a:pt x="399" y="524"/>
                </a:lnTo>
                <a:cubicBezTo>
                  <a:pt x="402" y="540"/>
                  <a:pt x="417" y="553"/>
                  <a:pt x="435" y="553"/>
                </a:cubicBezTo>
                <a:cubicBezTo>
                  <a:pt x="453" y="553"/>
                  <a:pt x="468" y="540"/>
                  <a:pt x="472" y="524"/>
                </a:cubicBezTo>
                <a:lnTo>
                  <a:pt x="492" y="524"/>
                </a:lnTo>
                <a:cubicBezTo>
                  <a:pt x="495" y="540"/>
                  <a:pt x="510" y="553"/>
                  <a:pt x="528" y="553"/>
                </a:cubicBezTo>
                <a:cubicBezTo>
                  <a:pt x="549" y="553"/>
                  <a:pt x="565" y="536"/>
                  <a:pt x="565" y="516"/>
                </a:cubicBezTo>
                <a:cubicBezTo>
                  <a:pt x="565" y="495"/>
                  <a:pt x="549" y="478"/>
                  <a:pt x="528" y="478"/>
                </a:cubicBezTo>
                <a:close/>
                <a:moveTo>
                  <a:pt x="528" y="371"/>
                </a:moveTo>
                <a:lnTo>
                  <a:pt x="528" y="371"/>
                </a:lnTo>
                <a:cubicBezTo>
                  <a:pt x="510" y="371"/>
                  <a:pt x="495" y="384"/>
                  <a:pt x="492" y="401"/>
                </a:cubicBezTo>
                <a:lnTo>
                  <a:pt x="472" y="401"/>
                </a:lnTo>
                <a:cubicBezTo>
                  <a:pt x="468" y="384"/>
                  <a:pt x="453" y="371"/>
                  <a:pt x="435" y="371"/>
                </a:cubicBezTo>
                <a:cubicBezTo>
                  <a:pt x="417" y="371"/>
                  <a:pt x="402" y="384"/>
                  <a:pt x="399" y="401"/>
                </a:cubicBezTo>
                <a:lnTo>
                  <a:pt x="286" y="401"/>
                </a:lnTo>
                <a:cubicBezTo>
                  <a:pt x="282" y="384"/>
                  <a:pt x="267" y="371"/>
                  <a:pt x="249" y="371"/>
                </a:cubicBezTo>
                <a:cubicBezTo>
                  <a:pt x="232" y="371"/>
                  <a:pt x="217" y="384"/>
                  <a:pt x="213" y="401"/>
                </a:cubicBezTo>
                <a:lnTo>
                  <a:pt x="193" y="401"/>
                </a:lnTo>
                <a:cubicBezTo>
                  <a:pt x="189" y="384"/>
                  <a:pt x="174" y="371"/>
                  <a:pt x="156" y="371"/>
                </a:cubicBezTo>
                <a:cubicBezTo>
                  <a:pt x="136" y="371"/>
                  <a:pt x="119" y="388"/>
                  <a:pt x="119" y="408"/>
                </a:cubicBezTo>
                <a:cubicBezTo>
                  <a:pt x="119" y="429"/>
                  <a:pt x="136" y="446"/>
                  <a:pt x="156" y="446"/>
                </a:cubicBezTo>
                <a:cubicBezTo>
                  <a:pt x="174" y="446"/>
                  <a:pt x="189" y="433"/>
                  <a:pt x="193" y="416"/>
                </a:cubicBezTo>
                <a:lnTo>
                  <a:pt x="213" y="416"/>
                </a:lnTo>
                <a:cubicBezTo>
                  <a:pt x="217" y="433"/>
                  <a:pt x="232" y="446"/>
                  <a:pt x="249" y="446"/>
                </a:cubicBezTo>
                <a:cubicBezTo>
                  <a:pt x="267" y="446"/>
                  <a:pt x="282" y="433"/>
                  <a:pt x="286" y="416"/>
                </a:cubicBezTo>
                <a:lnTo>
                  <a:pt x="399" y="416"/>
                </a:lnTo>
                <a:cubicBezTo>
                  <a:pt x="402" y="433"/>
                  <a:pt x="417" y="446"/>
                  <a:pt x="435" y="446"/>
                </a:cubicBezTo>
                <a:cubicBezTo>
                  <a:pt x="453" y="446"/>
                  <a:pt x="468" y="433"/>
                  <a:pt x="472" y="416"/>
                </a:cubicBezTo>
                <a:lnTo>
                  <a:pt x="492" y="416"/>
                </a:lnTo>
                <a:cubicBezTo>
                  <a:pt x="495" y="433"/>
                  <a:pt x="510" y="446"/>
                  <a:pt x="528" y="446"/>
                </a:cubicBezTo>
                <a:cubicBezTo>
                  <a:pt x="549" y="446"/>
                  <a:pt x="565" y="429"/>
                  <a:pt x="565" y="408"/>
                </a:cubicBezTo>
                <a:cubicBezTo>
                  <a:pt x="565" y="388"/>
                  <a:pt x="549" y="371"/>
                  <a:pt x="528" y="371"/>
                </a:cubicBezTo>
                <a:close/>
                <a:moveTo>
                  <a:pt x="528" y="264"/>
                </a:moveTo>
                <a:lnTo>
                  <a:pt x="528" y="264"/>
                </a:lnTo>
                <a:cubicBezTo>
                  <a:pt x="510" y="264"/>
                  <a:pt x="495" y="277"/>
                  <a:pt x="492" y="293"/>
                </a:cubicBezTo>
                <a:lnTo>
                  <a:pt x="379" y="293"/>
                </a:lnTo>
                <a:cubicBezTo>
                  <a:pt x="375" y="277"/>
                  <a:pt x="360" y="264"/>
                  <a:pt x="342" y="264"/>
                </a:cubicBezTo>
                <a:cubicBezTo>
                  <a:pt x="324" y="264"/>
                  <a:pt x="310" y="277"/>
                  <a:pt x="306" y="293"/>
                </a:cubicBezTo>
                <a:lnTo>
                  <a:pt x="286" y="293"/>
                </a:lnTo>
                <a:cubicBezTo>
                  <a:pt x="282" y="277"/>
                  <a:pt x="267" y="264"/>
                  <a:pt x="249" y="264"/>
                </a:cubicBezTo>
                <a:cubicBezTo>
                  <a:pt x="232" y="264"/>
                  <a:pt x="217" y="277"/>
                  <a:pt x="213" y="293"/>
                </a:cubicBezTo>
                <a:lnTo>
                  <a:pt x="193" y="293"/>
                </a:lnTo>
                <a:cubicBezTo>
                  <a:pt x="189" y="277"/>
                  <a:pt x="174" y="264"/>
                  <a:pt x="156" y="264"/>
                </a:cubicBezTo>
                <a:cubicBezTo>
                  <a:pt x="136" y="264"/>
                  <a:pt x="119" y="281"/>
                  <a:pt x="119" y="301"/>
                </a:cubicBezTo>
                <a:cubicBezTo>
                  <a:pt x="119" y="322"/>
                  <a:pt x="136" y="339"/>
                  <a:pt x="156" y="339"/>
                </a:cubicBezTo>
                <a:cubicBezTo>
                  <a:pt x="174" y="339"/>
                  <a:pt x="189" y="326"/>
                  <a:pt x="193" y="309"/>
                </a:cubicBezTo>
                <a:lnTo>
                  <a:pt x="213" y="309"/>
                </a:lnTo>
                <a:cubicBezTo>
                  <a:pt x="217" y="326"/>
                  <a:pt x="232" y="339"/>
                  <a:pt x="249" y="339"/>
                </a:cubicBezTo>
                <a:cubicBezTo>
                  <a:pt x="267" y="339"/>
                  <a:pt x="282" y="326"/>
                  <a:pt x="286" y="309"/>
                </a:cubicBezTo>
                <a:lnTo>
                  <a:pt x="306" y="309"/>
                </a:lnTo>
                <a:cubicBezTo>
                  <a:pt x="310" y="326"/>
                  <a:pt x="324" y="339"/>
                  <a:pt x="342" y="339"/>
                </a:cubicBezTo>
                <a:cubicBezTo>
                  <a:pt x="360" y="339"/>
                  <a:pt x="375" y="326"/>
                  <a:pt x="379" y="309"/>
                </a:cubicBezTo>
                <a:lnTo>
                  <a:pt x="492" y="309"/>
                </a:lnTo>
                <a:cubicBezTo>
                  <a:pt x="495" y="326"/>
                  <a:pt x="510" y="339"/>
                  <a:pt x="528" y="339"/>
                </a:cubicBezTo>
                <a:cubicBezTo>
                  <a:pt x="549" y="339"/>
                  <a:pt x="565" y="322"/>
                  <a:pt x="565" y="301"/>
                </a:cubicBezTo>
                <a:cubicBezTo>
                  <a:pt x="565" y="281"/>
                  <a:pt x="549" y="264"/>
                  <a:pt x="528" y="264"/>
                </a:cubicBezTo>
                <a:close/>
                <a:moveTo>
                  <a:pt x="528" y="157"/>
                </a:moveTo>
                <a:lnTo>
                  <a:pt x="528" y="157"/>
                </a:lnTo>
                <a:cubicBezTo>
                  <a:pt x="510" y="157"/>
                  <a:pt x="495" y="169"/>
                  <a:pt x="492" y="186"/>
                </a:cubicBezTo>
                <a:lnTo>
                  <a:pt x="379" y="186"/>
                </a:lnTo>
                <a:cubicBezTo>
                  <a:pt x="375" y="169"/>
                  <a:pt x="360" y="157"/>
                  <a:pt x="342" y="157"/>
                </a:cubicBezTo>
                <a:cubicBezTo>
                  <a:pt x="324" y="157"/>
                  <a:pt x="310" y="169"/>
                  <a:pt x="306" y="186"/>
                </a:cubicBezTo>
                <a:lnTo>
                  <a:pt x="286" y="186"/>
                </a:lnTo>
                <a:cubicBezTo>
                  <a:pt x="282" y="169"/>
                  <a:pt x="267" y="157"/>
                  <a:pt x="249" y="157"/>
                </a:cubicBezTo>
                <a:cubicBezTo>
                  <a:pt x="232" y="157"/>
                  <a:pt x="217" y="169"/>
                  <a:pt x="213" y="186"/>
                </a:cubicBezTo>
                <a:lnTo>
                  <a:pt x="193" y="186"/>
                </a:lnTo>
                <a:cubicBezTo>
                  <a:pt x="189" y="169"/>
                  <a:pt x="174" y="157"/>
                  <a:pt x="156" y="157"/>
                </a:cubicBezTo>
                <a:cubicBezTo>
                  <a:pt x="136" y="157"/>
                  <a:pt x="119" y="174"/>
                  <a:pt x="119" y="194"/>
                </a:cubicBezTo>
                <a:cubicBezTo>
                  <a:pt x="119" y="215"/>
                  <a:pt x="136" y="231"/>
                  <a:pt x="156" y="231"/>
                </a:cubicBezTo>
                <a:cubicBezTo>
                  <a:pt x="174" y="231"/>
                  <a:pt x="189" y="219"/>
                  <a:pt x="193" y="202"/>
                </a:cubicBezTo>
                <a:lnTo>
                  <a:pt x="213" y="202"/>
                </a:lnTo>
                <a:cubicBezTo>
                  <a:pt x="217" y="219"/>
                  <a:pt x="232" y="231"/>
                  <a:pt x="249" y="231"/>
                </a:cubicBezTo>
                <a:cubicBezTo>
                  <a:pt x="267" y="231"/>
                  <a:pt x="282" y="219"/>
                  <a:pt x="286" y="202"/>
                </a:cubicBezTo>
                <a:lnTo>
                  <a:pt x="306" y="202"/>
                </a:lnTo>
                <a:cubicBezTo>
                  <a:pt x="310" y="219"/>
                  <a:pt x="324" y="231"/>
                  <a:pt x="342" y="231"/>
                </a:cubicBezTo>
                <a:cubicBezTo>
                  <a:pt x="360" y="231"/>
                  <a:pt x="375" y="219"/>
                  <a:pt x="379" y="202"/>
                </a:cubicBezTo>
                <a:lnTo>
                  <a:pt x="492" y="202"/>
                </a:lnTo>
                <a:cubicBezTo>
                  <a:pt x="495" y="219"/>
                  <a:pt x="510" y="231"/>
                  <a:pt x="528" y="231"/>
                </a:cubicBezTo>
                <a:cubicBezTo>
                  <a:pt x="549" y="231"/>
                  <a:pt x="565" y="215"/>
                  <a:pt x="565" y="194"/>
                </a:cubicBezTo>
                <a:cubicBezTo>
                  <a:pt x="565" y="174"/>
                  <a:pt x="549" y="157"/>
                  <a:pt x="528" y="157"/>
                </a:cubicBezTo>
                <a:close/>
                <a:moveTo>
                  <a:pt x="565" y="79"/>
                </a:moveTo>
                <a:lnTo>
                  <a:pt x="565" y="79"/>
                </a:lnTo>
                <a:lnTo>
                  <a:pt x="565" y="95"/>
                </a:lnTo>
                <a:lnTo>
                  <a:pt x="564" y="95"/>
                </a:lnTo>
                <a:cubicBezTo>
                  <a:pt x="561" y="112"/>
                  <a:pt x="546" y="124"/>
                  <a:pt x="528" y="124"/>
                </a:cubicBezTo>
                <a:cubicBezTo>
                  <a:pt x="510" y="124"/>
                  <a:pt x="495" y="112"/>
                  <a:pt x="492" y="95"/>
                </a:cubicBezTo>
                <a:lnTo>
                  <a:pt x="474" y="95"/>
                </a:lnTo>
                <a:cubicBezTo>
                  <a:pt x="470" y="112"/>
                  <a:pt x="455" y="124"/>
                  <a:pt x="437" y="124"/>
                </a:cubicBezTo>
                <a:cubicBezTo>
                  <a:pt x="419" y="124"/>
                  <a:pt x="404" y="112"/>
                  <a:pt x="401" y="95"/>
                </a:cubicBezTo>
                <a:lnTo>
                  <a:pt x="286" y="95"/>
                </a:lnTo>
                <a:cubicBezTo>
                  <a:pt x="282" y="112"/>
                  <a:pt x="267" y="124"/>
                  <a:pt x="249" y="124"/>
                </a:cubicBezTo>
                <a:cubicBezTo>
                  <a:pt x="232" y="124"/>
                  <a:pt x="217" y="112"/>
                  <a:pt x="213" y="95"/>
                </a:cubicBezTo>
                <a:lnTo>
                  <a:pt x="193" y="95"/>
                </a:lnTo>
                <a:cubicBezTo>
                  <a:pt x="189" y="112"/>
                  <a:pt x="174" y="124"/>
                  <a:pt x="156" y="124"/>
                </a:cubicBezTo>
                <a:cubicBezTo>
                  <a:pt x="136" y="124"/>
                  <a:pt x="119" y="107"/>
                  <a:pt x="119" y="87"/>
                </a:cubicBezTo>
                <a:cubicBezTo>
                  <a:pt x="119" y="66"/>
                  <a:pt x="136" y="50"/>
                  <a:pt x="156" y="50"/>
                </a:cubicBezTo>
                <a:cubicBezTo>
                  <a:pt x="174" y="50"/>
                  <a:pt x="189" y="62"/>
                  <a:pt x="193" y="79"/>
                </a:cubicBezTo>
                <a:lnTo>
                  <a:pt x="213" y="79"/>
                </a:lnTo>
                <a:cubicBezTo>
                  <a:pt x="217" y="62"/>
                  <a:pt x="232" y="50"/>
                  <a:pt x="249" y="50"/>
                </a:cubicBezTo>
                <a:cubicBezTo>
                  <a:pt x="267" y="50"/>
                  <a:pt x="282" y="62"/>
                  <a:pt x="286" y="79"/>
                </a:cubicBezTo>
                <a:lnTo>
                  <a:pt x="401" y="79"/>
                </a:lnTo>
                <a:cubicBezTo>
                  <a:pt x="404" y="62"/>
                  <a:pt x="419" y="50"/>
                  <a:pt x="437" y="50"/>
                </a:cubicBezTo>
                <a:cubicBezTo>
                  <a:pt x="455" y="50"/>
                  <a:pt x="470" y="62"/>
                  <a:pt x="474" y="79"/>
                </a:cubicBezTo>
                <a:lnTo>
                  <a:pt x="492" y="79"/>
                </a:lnTo>
                <a:cubicBezTo>
                  <a:pt x="495" y="62"/>
                  <a:pt x="510" y="50"/>
                  <a:pt x="528" y="50"/>
                </a:cubicBezTo>
                <a:cubicBezTo>
                  <a:pt x="546" y="50"/>
                  <a:pt x="561" y="62"/>
                  <a:pt x="564" y="79"/>
                </a:cubicBezTo>
                <a:lnTo>
                  <a:pt x="565" y="79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3"/>
          <p:cNvSpPr>
            <a:spLocks noChangeAspect="1" noEditPoints="1"/>
          </p:cNvSpPr>
          <p:nvPr/>
        </p:nvSpPr>
        <p:spPr bwMode="auto">
          <a:xfrm>
            <a:off x="6327598" y="2354929"/>
            <a:ext cx="298626" cy="301752"/>
          </a:xfrm>
          <a:custGeom>
            <a:avLst/>
            <a:gdLst>
              <a:gd name="T0" fmla="*/ 423 w 633"/>
              <a:gd name="T1" fmla="*/ 324 h 621"/>
              <a:gd name="T2" fmla="*/ 423 w 633"/>
              <a:gd name="T3" fmla="*/ 324 h 621"/>
              <a:gd name="T4" fmla="*/ 302 w 633"/>
              <a:gd name="T5" fmla="*/ 415 h 621"/>
              <a:gd name="T6" fmla="*/ 209 w 633"/>
              <a:gd name="T7" fmla="*/ 295 h 621"/>
              <a:gd name="T8" fmla="*/ 330 w 633"/>
              <a:gd name="T9" fmla="*/ 205 h 621"/>
              <a:gd name="T10" fmla="*/ 423 w 633"/>
              <a:gd name="T11" fmla="*/ 324 h 621"/>
              <a:gd name="T12" fmla="*/ 604 w 633"/>
              <a:gd name="T13" fmla="*/ 310 h 621"/>
              <a:gd name="T14" fmla="*/ 604 w 633"/>
              <a:gd name="T15" fmla="*/ 310 h 621"/>
              <a:gd name="T16" fmla="*/ 550 w 633"/>
              <a:gd name="T17" fmla="*/ 261 h 621"/>
              <a:gd name="T18" fmla="*/ 562 w 633"/>
              <a:gd name="T19" fmla="*/ 171 h 621"/>
              <a:gd name="T20" fmla="*/ 563 w 633"/>
              <a:gd name="T21" fmla="*/ 170 h 621"/>
              <a:gd name="T22" fmla="*/ 586 w 633"/>
              <a:gd name="T23" fmla="*/ 147 h 621"/>
              <a:gd name="T24" fmla="*/ 547 w 633"/>
              <a:gd name="T25" fmla="*/ 96 h 621"/>
              <a:gd name="T26" fmla="*/ 518 w 633"/>
              <a:gd name="T27" fmla="*/ 111 h 621"/>
              <a:gd name="T28" fmla="*/ 516 w 633"/>
              <a:gd name="T29" fmla="*/ 112 h 621"/>
              <a:gd name="T30" fmla="*/ 398 w 633"/>
              <a:gd name="T31" fmla="*/ 64 h 621"/>
              <a:gd name="T32" fmla="*/ 390 w 633"/>
              <a:gd name="T33" fmla="*/ 35 h 621"/>
              <a:gd name="T34" fmla="*/ 391 w 633"/>
              <a:gd name="T35" fmla="*/ 34 h 621"/>
              <a:gd name="T36" fmla="*/ 390 w 633"/>
              <a:gd name="T37" fmla="*/ 7 h 621"/>
              <a:gd name="T38" fmla="*/ 326 w 633"/>
              <a:gd name="T39" fmla="*/ 0 h 621"/>
              <a:gd name="T40" fmla="*/ 316 w 633"/>
              <a:gd name="T41" fmla="*/ 30 h 621"/>
              <a:gd name="T42" fmla="*/ 316 w 633"/>
              <a:gd name="T43" fmla="*/ 30 h 621"/>
              <a:gd name="T44" fmla="*/ 266 w 633"/>
              <a:gd name="T45" fmla="*/ 80 h 621"/>
              <a:gd name="T46" fmla="*/ 169 w 633"/>
              <a:gd name="T47" fmla="*/ 62 h 621"/>
              <a:gd name="T48" fmla="*/ 167 w 633"/>
              <a:gd name="T49" fmla="*/ 60 h 621"/>
              <a:gd name="T50" fmla="*/ 150 w 633"/>
              <a:gd name="T51" fmla="*/ 45 h 621"/>
              <a:gd name="T52" fmla="*/ 99 w 633"/>
              <a:gd name="T53" fmla="*/ 83 h 621"/>
              <a:gd name="T54" fmla="*/ 114 w 633"/>
              <a:gd name="T55" fmla="*/ 111 h 621"/>
              <a:gd name="T56" fmla="*/ 115 w 633"/>
              <a:gd name="T57" fmla="*/ 114 h 621"/>
              <a:gd name="T58" fmla="*/ 66 w 633"/>
              <a:gd name="T59" fmla="*/ 230 h 621"/>
              <a:gd name="T60" fmla="*/ 29 w 633"/>
              <a:gd name="T61" fmla="*/ 237 h 621"/>
              <a:gd name="T62" fmla="*/ 8 w 633"/>
              <a:gd name="T63" fmla="*/ 237 h 621"/>
              <a:gd name="T64" fmla="*/ 0 w 633"/>
              <a:gd name="T65" fmla="*/ 300 h 621"/>
              <a:gd name="T66" fmla="*/ 26 w 633"/>
              <a:gd name="T67" fmla="*/ 308 h 621"/>
              <a:gd name="T68" fmla="*/ 82 w 633"/>
              <a:gd name="T69" fmla="*/ 359 h 621"/>
              <a:gd name="T70" fmla="*/ 66 w 633"/>
              <a:gd name="T71" fmla="*/ 453 h 621"/>
              <a:gd name="T72" fmla="*/ 46 w 633"/>
              <a:gd name="T73" fmla="*/ 472 h 621"/>
              <a:gd name="T74" fmla="*/ 86 w 633"/>
              <a:gd name="T75" fmla="*/ 523 h 621"/>
              <a:gd name="T76" fmla="*/ 108 w 633"/>
              <a:gd name="T77" fmla="*/ 511 h 621"/>
              <a:gd name="T78" fmla="*/ 109 w 633"/>
              <a:gd name="T79" fmla="*/ 510 h 621"/>
              <a:gd name="T80" fmla="*/ 117 w 633"/>
              <a:gd name="T81" fmla="*/ 507 h 621"/>
              <a:gd name="T82" fmla="*/ 235 w 633"/>
              <a:gd name="T83" fmla="*/ 555 h 621"/>
              <a:gd name="T84" fmla="*/ 242 w 633"/>
              <a:gd name="T85" fmla="*/ 588 h 621"/>
              <a:gd name="T86" fmla="*/ 242 w 633"/>
              <a:gd name="T87" fmla="*/ 588 h 621"/>
              <a:gd name="T88" fmla="*/ 243 w 633"/>
              <a:gd name="T89" fmla="*/ 612 h 621"/>
              <a:gd name="T90" fmla="*/ 307 w 633"/>
              <a:gd name="T91" fmla="*/ 621 h 621"/>
              <a:gd name="T92" fmla="*/ 315 w 633"/>
              <a:gd name="T93" fmla="*/ 596 h 621"/>
              <a:gd name="T94" fmla="*/ 366 w 633"/>
              <a:gd name="T95" fmla="*/ 540 h 621"/>
              <a:gd name="T96" fmla="*/ 461 w 633"/>
              <a:gd name="T97" fmla="*/ 554 h 621"/>
              <a:gd name="T98" fmla="*/ 482 w 633"/>
              <a:gd name="T99" fmla="*/ 574 h 621"/>
              <a:gd name="T100" fmla="*/ 533 w 633"/>
              <a:gd name="T101" fmla="*/ 536 h 621"/>
              <a:gd name="T102" fmla="*/ 518 w 633"/>
              <a:gd name="T103" fmla="*/ 507 h 621"/>
              <a:gd name="T104" fmla="*/ 517 w 633"/>
              <a:gd name="T105" fmla="*/ 506 h 621"/>
              <a:gd name="T106" fmla="*/ 566 w 633"/>
              <a:gd name="T107" fmla="*/ 389 h 621"/>
              <a:gd name="T108" fmla="*/ 598 w 633"/>
              <a:gd name="T109" fmla="*/ 383 h 621"/>
              <a:gd name="T110" fmla="*/ 624 w 633"/>
              <a:gd name="T111" fmla="*/ 382 h 621"/>
              <a:gd name="T112" fmla="*/ 633 w 633"/>
              <a:gd name="T113" fmla="*/ 319 h 621"/>
              <a:gd name="T114" fmla="*/ 604 w 633"/>
              <a:gd name="T115" fmla="*/ 31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3" h="621">
                <a:moveTo>
                  <a:pt x="423" y="324"/>
                </a:moveTo>
                <a:lnTo>
                  <a:pt x="423" y="324"/>
                </a:lnTo>
                <a:cubicBezTo>
                  <a:pt x="415" y="382"/>
                  <a:pt x="361" y="422"/>
                  <a:pt x="302" y="415"/>
                </a:cubicBezTo>
                <a:cubicBezTo>
                  <a:pt x="243" y="407"/>
                  <a:pt x="201" y="353"/>
                  <a:pt x="209" y="295"/>
                </a:cubicBezTo>
                <a:cubicBezTo>
                  <a:pt x="217" y="237"/>
                  <a:pt x="271" y="197"/>
                  <a:pt x="330" y="205"/>
                </a:cubicBezTo>
                <a:cubicBezTo>
                  <a:pt x="389" y="212"/>
                  <a:pt x="431" y="266"/>
                  <a:pt x="423" y="324"/>
                </a:cubicBezTo>
                <a:close/>
                <a:moveTo>
                  <a:pt x="604" y="310"/>
                </a:moveTo>
                <a:lnTo>
                  <a:pt x="604" y="310"/>
                </a:lnTo>
                <a:cubicBezTo>
                  <a:pt x="580" y="302"/>
                  <a:pt x="560" y="285"/>
                  <a:pt x="550" y="261"/>
                </a:cubicBezTo>
                <a:cubicBezTo>
                  <a:pt x="537" y="230"/>
                  <a:pt x="543" y="196"/>
                  <a:pt x="562" y="171"/>
                </a:cubicBezTo>
                <a:lnTo>
                  <a:pt x="563" y="170"/>
                </a:lnTo>
                <a:lnTo>
                  <a:pt x="586" y="147"/>
                </a:lnTo>
                <a:lnTo>
                  <a:pt x="547" y="96"/>
                </a:lnTo>
                <a:lnTo>
                  <a:pt x="518" y="111"/>
                </a:lnTo>
                <a:lnTo>
                  <a:pt x="516" y="112"/>
                </a:lnTo>
                <a:cubicBezTo>
                  <a:pt x="470" y="131"/>
                  <a:pt x="417" y="109"/>
                  <a:pt x="398" y="64"/>
                </a:cubicBezTo>
                <a:cubicBezTo>
                  <a:pt x="394" y="55"/>
                  <a:pt x="391" y="45"/>
                  <a:pt x="390" y="35"/>
                </a:cubicBezTo>
                <a:lnTo>
                  <a:pt x="391" y="34"/>
                </a:lnTo>
                <a:lnTo>
                  <a:pt x="390" y="7"/>
                </a:lnTo>
                <a:lnTo>
                  <a:pt x="326" y="0"/>
                </a:lnTo>
                <a:lnTo>
                  <a:pt x="316" y="30"/>
                </a:lnTo>
                <a:lnTo>
                  <a:pt x="316" y="30"/>
                </a:lnTo>
                <a:cubicBezTo>
                  <a:pt x="307" y="52"/>
                  <a:pt x="290" y="70"/>
                  <a:pt x="266" y="80"/>
                </a:cubicBezTo>
                <a:cubicBezTo>
                  <a:pt x="232" y="94"/>
                  <a:pt x="194" y="86"/>
                  <a:pt x="169" y="62"/>
                </a:cubicBezTo>
                <a:lnTo>
                  <a:pt x="167" y="60"/>
                </a:lnTo>
                <a:lnTo>
                  <a:pt x="150" y="45"/>
                </a:lnTo>
                <a:lnTo>
                  <a:pt x="99" y="83"/>
                </a:lnTo>
                <a:lnTo>
                  <a:pt x="114" y="111"/>
                </a:lnTo>
                <a:lnTo>
                  <a:pt x="115" y="114"/>
                </a:lnTo>
                <a:cubicBezTo>
                  <a:pt x="134" y="159"/>
                  <a:pt x="113" y="211"/>
                  <a:pt x="66" y="230"/>
                </a:cubicBezTo>
                <a:cubicBezTo>
                  <a:pt x="54" y="235"/>
                  <a:pt x="43" y="236"/>
                  <a:pt x="29" y="237"/>
                </a:cubicBezTo>
                <a:lnTo>
                  <a:pt x="8" y="237"/>
                </a:lnTo>
                <a:lnTo>
                  <a:pt x="0" y="300"/>
                </a:lnTo>
                <a:lnTo>
                  <a:pt x="26" y="308"/>
                </a:lnTo>
                <a:cubicBezTo>
                  <a:pt x="51" y="316"/>
                  <a:pt x="71" y="334"/>
                  <a:pt x="82" y="359"/>
                </a:cubicBezTo>
                <a:cubicBezTo>
                  <a:pt x="96" y="392"/>
                  <a:pt x="89" y="428"/>
                  <a:pt x="66" y="453"/>
                </a:cubicBezTo>
                <a:lnTo>
                  <a:pt x="46" y="472"/>
                </a:lnTo>
                <a:lnTo>
                  <a:pt x="86" y="523"/>
                </a:lnTo>
                <a:lnTo>
                  <a:pt x="108" y="511"/>
                </a:lnTo>
                <a:lnTo>
                  <a:pt x="109" y="510"/>
                </a:lnTo>
                <a:cubicBezTo>
                  <a:pt x="114" y="508"/>
                  <a:pt x="112" y="509"/>
                  <a:pt x="117" y="507"/>
                </a:cubicBezTo>
                <a:cubicBezTo>
                  <a:pt x="163" y="488"/>
                  <a:pt x="216" y="509"/>
                  <a:pt x="235" y="555"/>
                </a:cubicBezTo>
                <a:cubicBezTo>
                  <a:pt x="240" y="566"/>
                  <a:pt x="242" y="577"/>
                  <a:pt x="242" y="588"/>
                </a:cubicBezTo>
                <a:lnTo>
                  <a:pt x="242" y="588"/>
                </a:lnTo>
                <a:lnTo>
                  <a:pt x="243" y="612"/>
                </a:lnTo>
                <a:lnTo>
                  <a:pt x="307" y="621"/>
                </a:lnTo>
                <a:lnTo>
                  <a:pt x="315" y="596"/>
                </a:lnTo>
                <a:cubicBezTo>
                  <a:pt x="322" y="572"/>
                  <a:pt x="340" y="550"/>
                  <a:pt x="366" y="540"/>
                </a:cubicBezTo>
                <a:cubicBezTo>
                  <a:pt x="399" y="526"/>
                  <a:pt x="435" y="533"/>
                  <a:pt x="461" y="554"/>
                </a:cubicBezTo>
                <a:lnTo>
                  <a:pt x="482" y="574"/>
                </a:lnTo>
                <a:lnTo>
                  <a:pt x="533" y="536"/>
                </a:lnTo>
                <a:lnTo>
                  <a:pt x="518" y="507"/>
                </a:lnTo>
                <a:lnTo>
                  <a:pt x="517" y="506"/>
                </a:lnTo>
                <a:cubicBezTo>
                  <a:pt x="498" y="460"/>
                  <a:pt x="520" y="408"/>
                  <a:pt x="566" y="389"/>
                </a:cubicBezTo>
                <a:cubicBezTo>
                  <a:pt x="576" y="385"/>
                  <a:pt x="587" y="383"/>
                  <a:pt x="598" y="383"/>
                </a:cubicBezTo>
                <a:lnTo>
                  <a:pt x="624" y="382"/>
                </a:lnTo>
                <a:lnTo>
                  <a:pt x="633" y="319"/>
                </a:lnTo>
                <a:lnTo>
                  <a:pt x="604" y="310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 noChangeAspect="1" noEditPoints="1"/>
          </p:cNvSpPr>
          <p:nvPr/>
        </p:nvSpPr>
        <p:spPr bwMode="auto">
          <a:xfrm>
            <a:off x="5273221" y="2996562"/>
            <a:ext cx="375878" cy="283464"/>
          </a:xfrm>
          <a:custGeom>
            <a:avLst/>
            <a:gdLst>
              <a:gd name="T0" fmla="*/ 552 w 695"/>
              <a:gd name="T1" fmla="*/ 141 h 520"/>
              <a:gd name="T2" fmla="*/ 552 w 695"/>
              <a:gd name="T3" fmla="*/ 47 h 520"/>
              <a:gd name="T4" fmla="*/ 552 w 695"/>
              <a:gd name="T5" fmla="*/ 141 h 520"/>
              <a:gd name="T6" fmla="*/ 495 w 695"/>
              <a:gd name="T7" fmla="*/ 261 h 520"/>
              <a:gd name="T8" fmla="*/ 495 w 695"/>
              <a:gd name="T9" fmla="*/ 166 h 520"/>
              <a:gd name="T10" fmla="*/ 495 w 695"/>
              <a:gd name="T11" fmla="*/ 261 h 520"/>
              <a:gd name="T12" fmla="*/ 380 w 695"/>
              <a:gd name="T13" fmla="*/ 94 h 520"/>
              <a:gd name="T14" fmla="*/ 475 w 695"/>
              <a:gd name="T15" fmla="*/ 94 h 520"/>
              <a:gd name="T16" fmla="*/ 380 w 695"/>
              <a:gd name="T17" fmla="*/ 94 h 520"/>
              <a:gd name="T18" fmla="*/ 369 w 695"/>
              <a:gd name="T19" fmla="*/ 261 h 520"/>
              <a:gd name="T20" fmla="*/ 369 w 695"/>
              <a:gd name="T21" fmla="*/ 166 h 520"/>
              <a:gd name="T22" fmla="*/ 369 w 695"/>
              <a:gd name="T23" fmla="*/ 261 h 520"/>
              <a:gd name="T24" fmla="*/ 256 w 695"/>
              <a:gd name="T25" fmla="*/ 94 h 520"/>
              <a:gd name="T26" fmla="*/ 350 w 695"/>
              <a:gd name="T27" fmla="*/ 94 h 520"/>
              <a:gd name="T28" fmla="*/ 256 w 695"/>
              <a:gd name="T29" fmla="*/ 94 h 520"/>
              <a:gd name="T30" fmla="*/ 660 w 695"/>
              <a:gd name="T31" fmla="*/ 4 h 520"/>
              <a:gd name="T32" fmla="*/ 185 w 695"/>
              <a:gd name="T33" fmla="*/ 52 h 520"/>
              <a:gd name="T34" fmla="*/ 273 w 695"/>
              <a:gd name="T35" fmla="*/ 297 h 520"/>
              <a:gd name="T36" fmla="*/ 630 w 695"/>
              <a:gd name="T37" fmla="*/ 266 h 520"/>
              <a:gd name="T38" fmla="*/ 660 w 695"/>
              <a:gd name="T39" fmla="*/ 4 h 520"/>
              <a:gd name="T40" fmla="*/ 612 w 695"/>
              <a:gd name="T41" fmla="*/ 326 h 520"/>
              <a:gd name="T42" fmla="*/ 149 w 695"/>
              <a:gd name="T43" fmla="*/ 19 h 520"/>
              <a:gd name="T44" fmla="*/ 11 w 695"/>
              <a:gd name="T45" fmla="*/ 6 h 520"/>
              <a:gd name="T46" fmla="*/ 10 w 695"/>
              <a:gd name="T47" fmla="*/ 33 h 520"/>
              <a:gd name="T48" fmla="*/ 103 w 695"/>
              <a:gd name="T49" fmla="*/ 47 h 520"/>
              <a:gd name="T50" fmla="*/ 612 w 695"/>
              <a:gd name="T51" fmla="*/ 384 h 520"/>
              <a:gd name="T52" fmla="*/ 627 w 695"/>
              <a:gd name="T53" fmla="*/ 337 h 520"/>
              <a:gd name="T54" fmla="*/ 530 w 695"/>
              <a:gd name="T55" fmla="*/ 412 h 520"/>
              <a:gd name="T56" fmla="*/ 476 w 695"/>
              <a:gd name="T57" fmla="*/ 466 h 520"/>
              <a:gd name="T58" fmla="*/ 584 w 695"/>
              <a:gd name="T59" fmla="*/ 466 h 520"/>
              <a:gd name="T60" fmla="*/ 286 w 695"/>
              <a:gd name="T61" fmla="*/ 412 h 520"/>
              <a:gd name="T62" fmla="*/ 232 w 695"/>
              <a:gd name="T63" fmla="*/ 466 h 520"/>
              <a:gd name="T64" fmla="*/ 340 w 695"/>
              <a:gd name="T65" fmla="*/ 466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5" h="520">
                <a:moveTo>
                  <a:pt x="552" y="141"/>
                </a:moveTo>
                <a:lnTo>
                  <a:pt x="552" y="141"/>
                </a:lnTo>
                <a:cubicBezTo>
                  <a:pt x="526" y="141"/>
                  <a:pt x="505" y="120"/>
                  <a:pt x="505" y="94"/>
                </a:cubicBezTo>
                <a:cubicBezTo>
                  <a:pt x="505" y="68"/>
                  <a:pt x="526" y="47"/>
                  <a:pt x="552" y="47"/>
                </a:cubicBezTo>
                <a:cubicBezTo>
                  <a:pt x="578" y="47"/>
                  <a:pt x="599" y="68"/>
                  <a:pt x="599" y="94"/>
                </a:cubicBezTo>
                <a:cubicBezTo>
                  <a:pt x="599" y="120"/>
                  <a:pt x="578" y="141"/>
                  <a:pt x="552" y="141"/>
                </a:cubicBezTo>
                <a:close/>
                <a:moveTo>
                  <a:pt x="495" y="261"/>
                </a:moveTo>
                <a:lnTo>
                  <a:pt x="495" y="261"/>
                </a:lnTo>
                <a:cubicBezTo>
                  <a:pt x="469" y="261"/>
                  <a:pt x="448" y="239"/>
                  <a:pt x="448" y="213"/>
                </a:cubicBezTo>
                <a:cubicBezTo>
                  <a:pt x="448" y="187"/>
                  <a:pt x="469" y="166"/>
                  <a:pt x="495" y="166"/>
                </a:cubicBezTo>
                <a:cubicBezTo>
                  <a:pt x="521" y="166"/>
                  <a:pt x="542" y="187"/>
                  <a:pt x="542" y="213"/>
                </a:cubicBezTo>
                <a:cubicBezTo>
                  <a:pt x="542" y="239"/>
                  <a:pt x="521" y="261"/>
                  <a:pt x="495" y="261"/>
                </a:cubicBezTo>
                <a:close/>
                <a:moveTo>
                  <a:pt x="380" y="94"/>
                </a:moveTo>
                <a:lnTo>
                  <a:pt x="380" y="94"/>
                </a:lnTo>
                <a:cubicBezTo>
                  <a:pt x="380" y="68"/>
                  <a:pt x="402" y="47"/>
                  <a:pt x="428" y="47"/>
                </a:cubicBezTo>
                <a:cubicBezTo>
                  <a:pt x="454" y="47"/>
                  <a:pt x="475" y="68"/>
                  <a:pt x="475" y="94"/>
                </a:cubicBezTo>
                <a:cubicBezTo>
                  <a:pt x="475" y="120"/>
                  <a:pt x="454" y="141"/>
                  <a:pt x="428" y="141"/>
                </a:cubicBezTo>
                <a:cubicBezTo>
                  <a:pt x="402" y="141"/>
                  <a:pt x="380" y="120"/>
                  <a:pt x="380" y="94"/>
                </a:cubicBezTo>
                <a:close/>
                <a:moveTo>
                  <a:pt x="369" y="261"/>
                </a:moveTo>
                <a:lnTo>
                  <a:pt x="369" y="261"/>
                </a:lnTo>
                <a:cubicBezTo>
                  <a:pt x="343" y="261"/>
                  <a:pt x="322" y="239"/>
                  <a:pt x="322" y="213"/>
                </a:cubicBezTo>
                <a:cubicBezTo>
                  <a:pt x="322" y="187"/>
                  <a:pt x="343" y="166"/>
                  <a:pt x="369" y="166"/>
                </a:cubicBezTo>
                <a:cubicBezTo>
                  <a:pt x="395" y="166"/>
                  <a:pt x="417" y="187"/>
                  <a:pt x="417" y="213"/>
                </a:cubicBezTo>
                <a:cubicBezTo>
                  <a:pt x="417" y="239"/>
                  <a:pt x="395" y="261"/>
                  <a:pt x="369" y="261"/>
                </a:cubicBezTo>
                <a:close/>
                <a:moveTo>
                  <a:pt x="256" y="94"/>
                </a:moveTo>
                <a:lnTo>
                  <a:pt x="256" y="94"/>
                </a:lnTo>
                <a:cubicBezTo>
                  <a:pt x="256" y="68"/>
                  <a:pt x="277" y="47"/>
                  <a:pt x="303" y="47"/>
                </a:cubicBezTo>
                <a:cubicBezTo>
                  <a:pt x="329" y="47"/>
                  <a:pt x="350" y="68"/>
                  <a:pt x="350" y="94"/>
                </a:cubicBezTo>
                <a:cubicBezTo>
                  <a:pt x="350" y="120"/>
                  <a:pt x="329" y="141"/>
                  <a:pt x="303" y="141"/>
                </a:cubicBezTo>
                <a:cubicBezTo>
                  <a:pt x="277" y="141"/>
                  <a:pt x="256" y="120"/>
                  <a:pt x="256" y="94"/>
                </a:cubicBezTo>
                <a:close/>
                <a:moveTo>
                  <a:pt x="660" y="4"/>
                </a:moveTo>
                <a:lnTo>
                  <a:pt x="660" y="4"/>
                </a:lnTo>
                <a:lnTo>
                  <a:pt x="207" y="3"/>
                </a:lnTo>
                <a:cubicBezTo>
                  <a:pt x="207" y="3"/>
                  <a:pt x="169" y="0"/>
                  <a:pt x="185" y="52"/>
                </a:cubicBezTo>
                <a:lnTo>
                  <a:pt x="244" y="279"/>
                </a:lnTo>
                <a:cubicBezTo>
                  <a:pt x="244" y="279"/>
                  <a:pt x="251" y="296"/>
                  <a:pt x="273" y="297"/>
                </a:cubicBezTo>
                <a:lnTo>
                  <a:pt x="602" y="298"/>
                </a:lnTo>
                <a:cubicBezTo>
                  <a:pt x="602" y="298"/>
                  <a:pt x="624" y="301"/>
                  <a:pt x="630" y="266"/>
                </a:cubicBezTo>
                <a:lnTo>
                  <a:pt x="685" y="33"/>
                </a:lnTo>
                <a:cubicBezTo>
                  <a:pt x="685" y="33"/>
                  <a:pt x="695" y="3"/>
                  <a:pt x="660" y="4"/>
                </a:cubicBezTo>
                <a:close/>
                <a:moveTo>
                  <a:pt x="612" y="326"/>
                </a:moveTo>
                <a:lnTo>
                  <a:pt x="612" y="326"/>
                </a:lnTo>
                <a:lnTo>
                  <a:pt x="228" y="326"/>
                </a:lnTo>
                <a:lnTo>
                  <a:pt x="149" y="19"/>
                </a:lnTo>
                <a:cubicBezTo>
                  <a:pt x="144" y="5"/>
                  <a:pt x="133" y="6"/>
                  <a:pt x="133" y="6"/>
                </a:cubicBezTo>
                <a:lnTo>
                  <a:pt x="11" y="6"/>
                </a:lnTo>
                <a:cubicBezTo>
                  <a:pt x="1" y="7"/>
                  <a:pt x="0" y="11"/>
                  <a:pt x="0" y="19"/>
                </a:cubicBezTo>
                <a:cubicBezTo>
                  <a:pt x="0" y="32"/>
                  <a:pt x="10" y="33"/>
                  <a:pt x="10" y="33"/>
                </a:cubicBezTo>
                <a:lnTo>
                  <a:pt x="90" y="33"/>
                </a:lnTo>
                <a:cubicBezTo>
                  <a:pt x="93" y="33"/>
                  <a:pt x="99" y="34"/>
                  <a:pt x="103" y="47"/>
                </a:cubicBezTo>
                <a:lnTo>
                  <a:pt x="190" y="384"/>
                </a:lnTo>
                <a:lnTo>
                  <a:pt x="612" y="384"/>
                </a:lnTo>
                <a:cubicBezTo>
                  <a:pt x="612" y="384"/>
                  <a:pt x="627" y="384"/>
                  <a:pt x="627" y="371"/>
                </a:cubicBezTo>
                <a:lnTo>
                  <a:pt x="627" y="337"/>
                </a:lnTo>
                <a:cubicBezTo>
                  <a:pt x="627" y="324"/>
                  <a:pt x="612" y="326"/>
                  <a:pt x="612" y="326"/>
                </a:cubicBezTo>
                <a:close/>
                <a:moveTo>
                  <a:pt x="530" y="412"/>
                </a:moveTo>
                <a:lnTo>
                  <a:pt x="530" y="412"/>
                </a:lnTo>
                <a:cubicBezTo>
                  <a:pt x="500" y="412"/>
                  <a:pt x="476" y="437"/>
                  <a:pt x="476" y="466"/>
                </a:cubicBezTo>
                <a:cubicBezTo>
                  <a:pt x="476" y="496"/>
                  <a:pt x="500" y="520"/>
                  <a:pt x="530" y="520"/>
                </a:cubicBezTo>
                <a:cubicBezTo>
                  <a:pt x="560" y="520"/>
                  <a:pt x="584" y="496"/>
                  <a:pt x="584" y="466"/>
                </a:cubicBezTo>
                <a:cubicBezTo>
                  <a:pt x="584" y="437"/>
                  <a:pt x="560" y="412"/>
                  <a:pt x="530" y="412"/>
                </a:cubicBezTo>
                <a:close/>
                <a:moveTo>
                  <a:pt x="286" y="412"/>
                </a:moveTo>
                <a:lnTo>
                  <a:pt x="286" y="412"/>
                </a:lnTo>
                <a:cubicBezTo>
                  <a:pt x="257" y="412"/>
                  <a:pt x="232" y="437"/>
                  <a:pt x="232" y="466"/>
                </a:cubicBezTo>
                <a:cubicBezTo>
                  <a:pt x="232" y="496"/>
                  <a:pt x="257" y="520"/>
                  <a:pt x="286" y="520"/>
                </a:cubicBezTo>
                <a:cubicBezTo>
                  <a:pt x="316" y="520"/>
                  <a:pt x="340" y="496"/>
                  <a:pt x="340" y="466"/>
                </a:cubicBezTo>
                <a:cubicBezTo>
                  <a:pt x="340" y="437"/>
                  <a:pt x="316" y="412"/>
                  <a:pt x="286" y="412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19"/>
          <p:cNvSpPr>
            <a:spLocks noChangeAspect="1" noEditPoints="1"/>
          </p:cNvSpPr>
          <p:nvPr/>
        </p:nvSpPr>
        <p:spPr bwMode="auto">
          <a:xfrm>
            <a:off x="3586897" y="2978274"/>
            <a:ext cx="281155" cy="301752"/>
          </a:xfrm>
          <a:custGeom>
            <a:avLst/>
            <a:gdLst>
              <a:gd name="T0" fmla="*/ 0 w 445"/>
              <a:gd name="T1" fmla="*/ 227 h 478"/>
              <a:gd name="T2" fmla="*/ 0 w 445"/>
              <a:gd name="T3" fmla="*/ 227 h 478"/>
              <a:gd name="T4" fmla="*/ 9 w 445"/>
              <a:gd name="T5" fmla="*/ 319 h 478"/>
              <a:gd name="T6" fmla="*/ 150 w 445"/>
              <a:gd name="T7" fmla="*/ 307 h 478"/>
              <a:gd name="T8" fmla="*/ 141 w 445"/>
              <a:gd name="T9" fmla="*/ 215 h 478"/>
              <a:gd name="T10" fmla="*/ 141 w 445"/>
              <a:gd name="T11" fmla="*/ 209 h 478"/>
              <a:gd name="T12" fmla="*/ 222 w 445"/>
              <a:gd name="T13" fmla="*/ 132 h 478"/>
              <a:gd name="T14" fmla="*/ 304 w 445"/>
              <a:gd name="T15" fmla="*/ 209 h 478"/>
              <a:gd name="T16" fmla="*/ 304 w 445"/>
              <a:gd name="T17" fmla="*/ 215 h 478"/>
              <a:gd name="T18" fmla="*/ 295 w 445"/>
              <a:gd name="T19" fmla="*/ 307 h 478"/>
              <a:gd name="T20" fmla="*/ 436 w 445"/>
              <a:gd name="T21" fmla="*/ 319 h 478"/>
              <a:gd name="T22" fmla="*/ 445 w 445"/>
              <a:gd name="T23" fmla="*/ 227 h 478"/>
              <a:gd name="T24" fmla="*/ 445 w 445"/>
              <a:gd name="T25" fmla="*/ 209 h 478"/>
              <a:gd name="T26" fmla="*/ 222 w 445"/>
              <a:gd name="T27" fmla="*/ 0 h 478"/>
              <a:gd name="T28" fmla="*/ 0 w 445"/>
              <a:gd name="T29" fmla="*/ 209 h 478"/>
              <a:gd name="T30" fmla="*/ 0 w 445"/>
              <a:gd name="T31" fmla="*/ 227 h 478"/>
              <a:gd name="T32" fmla="*/ 14 w 445"/>
              <a:gd name="T33" fmla="*/ 374 h 478"/>
              <a:gd name="T34" fmla="*/ 14 w 445"/>
              <a:gd name="T35" fmla="*/ 374 h 478"/>
              <a:gd name="T36" fmla="*/ 23 w 445"/>
              <a:gd name="T37" fmla="*/ 464 h 478"/>
              <a:gd name="T38" fmla="*/ 40 w 445"/>
              <a:gd name="T39" fmla="*/ 477 h 478"/>
              <a:gd name="T40" fmla="*/ 149 w 445"/>
              <a:gd name="T41" fmla="*/ 469 h 478"/>
              <a:gd name="T42" fmla="*/ 164 w 445"/>
              <a:gd name="T43" fmla="*/ 452 h 478"/>
              <a:gd name="T44" fmla="*/ 155 w 445"/>
              <a:gd name="T45" fmla="*/ 363 h 478"/>
              <a:gd name="T46" fmla="*/ 14 w 445"/>
              <a:gd name="T47" fmla="*/ 374 h 478"/>
              <a:gd name="T48" fmla="*/ 281 w 445"/>
              <a:gd name="T49" fmla="*/ 452 h 478"/>
              <a:gd name="T50" fmla="*/ 281 w 445"/>
              <a:gd name="T51" fmla="*/ 452 h 478"/>
              <a:gd name="T52" fmla="*/ 296 w 445"/>
              <a:gd name="T53" fmla="*/ 469 h 478"/>
              <a:gd name="T54" fmla="*/ 404 w 445"/>
              <a:gd name="T55" fmla="*/ 477 h 478"/>
              <a:gd name="T56" fmla="*/ 422 w 445"/>
              <a:gd name="T57" fmla="*/ 464 h 478"/>
              <a:gd name="T58" fmla="*/ 431 w 445"/>
              <a:gd name="T59" fmla="*/ 374 h 478"/>
              <a:gd name="T60" fmla="*/ 290 w 445"/>
              <a:gd name="T61" fmla="*/ 363 h 478"/>
              <a:gd name="T62" fmla="*/ 281 w 445"/>
              <a:gd name="T63" fmla="*/ 45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5" h="478">
                <a:moveTo>
                  <a:pt x="0" y="227"/>
                </a:moveTo>
                <a:lnTo>
                  <a:pt x="0" y="227"/>
                </a:lnTo>
                <a:lnTo>
                  <a:pt x="9" y="319"/>
                </a:lnTo>
                <a:lnTo>
                  <a:pt x="150" y="307"/>
                </a:lnTo>
                <a:lnTo>
                  <a:pt x="141" y="215"/>
                </a:lnTo>
                <a:cubicBezTo>
                  <a:pt x="141" y="213"/>
                  <a:pt x="141" y="211"/>
                  <a:pt x="141" y="209"/>
                </a:cubicBezTo>
                <a:cubicBezTo>
                  <a:pt x="141" y="166"/>
                  <a:pt x="177" y="132"/>
                  <a:pt x="222" y="132"/>
                </a:cubicBezTo>
                <a:cubicBezTo>
                  <a:pt x="267" y="132"/>
                  <a:pt x="304" y="166"/>
                  <a:pt x="304" y="209"/>
                </a:cubicBezTo>
                <a:cubicBezTo>
                  <a:pt x="304" y="211"/>
                  <a:pt x="304" y="213"/>
                  <a:pt x="304" y="215"/>
                </a:cubicBezTo>
                <a:lnTo>
                  <a:pt x="295" y="307"/>
                </a:lnTo>
                <a:lnTo>
                  <a:pt x="436" y="319"/>
                </a:lnTo>
                <a:lnTo>
                  <a:pt x="445" y="227"/>
                </a:lnTo>
                <a:cubicBezTo>
                  <a:pt x="445" y="221"/>
                  <a:pt x="445" y="215"/>
                  <a:pt x="445" y="209"/>
                </a:cubicBezTo>
                <a:cubicBezTo>
                  <a:pt x="445" y="93"/>
                  <a:pt x="345" y="0"/>
                  <a:pt x="222" y="0"/>
                </a:cubicBezTo>
                <a:cubicBezTo>
                  <a:pt x="100" y="0"/>
                  <a:pt x="0" y="93"/>
                  <a:pt x="0" y="209"/>
                </a:cubicBezTo>
                <a:cubicBezTo>
                  <a:pt x="0" y="215"/>
                  <a:pt x="0" y="221"/>
                  <a:pt x="0" y="227"/>
                </a:cubicBezTo>
                <a:close/>
                <a:moveTo>
                  <a:pt x="14" y="374"/>
                </a:moveTo>
                <a:lnTo>
                  <a:pt x="14" y="374"/>
                </a:lnTo>
                <a:lnTo>
                  <a:pt x="23" y="464"/>
                </a:lnTo>
                <a:cubicBezTo>
                  <a:pt x="24" y="472"/>
                  <a:pt x="31" y="478"/>
                  <a:pt x="40" y="477"/>
                </a:cubicBezTo>
                <a:lnTo>
                  <a:pt x="149" y="469"/>
                </a:lnTo>
                <a:cubicBezTo>
                  <a:pt x="158" y="468"/>
                  <a:pt x="164" y="460"/>
                  <a:pt x="164" y="452"/>
                </a:cubicBezTo>
                <a:lnTo>
                  <a:pt x="155" y="363"/>
                </a:lnTo>
                <a:lnTo>
                  <a:pt x="14" y="374"/>
                </a:lnTo>
                <a:close/>
                <a:moveTo>
                  <a:pt x="281" y="452"/>
                </a:moveTo>
                <a:lnTo>
                  <a:pt x="281" y="452"/>
                </a:lnTo>
                <a:cubicBezTo>
                  <a:pt x="281" y="460"/>
                  <a:pt x="287" y="468"/>
                  <a:pt x="296" y="469"/>
                </a:cubicBezTo>
                <a:lnTo>
                  <a:pt x="404" y="477"/>
                </a:lnTo>
                <a:cubicBezTo>
                  <a:pt x="413" y="478"/>
                  <a:pt x="421" y="472"/>
                  <a:pt x="422" y="464"/>
                </a:cubicBezTo>
                <a:lnTo>
                  <a:pt x="431" y="374"/>
                </a:lnTo>
                <a:lnTo>
                  <a:pt x="290" y="363"/>
                </a:lnTo>
                <a:lnTo>
                  <a:pt x="281" y="452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5"/>
          <p:cNvSpPr>
            <a:spLocks noChangeAspect="1" noEditPoints="1"/>
          </p:cNvSpPr>
          <p:nvPr/>
        </p:nvSpPr>
        <p:spPr bwMode="auto">
          <a:xfrm>
            <a:off x="3403715" y="5355615"/>
            <a:ext cx="397193" cy="365760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9"/>
          <p:cNvSpPr>
            <a:spLocks noChangeAspect="1" noEditPoints="1"/>
          </p:cNvSpPr>
          <p:nvPr/>
        </p:nvSpPr>
        <p:spPr bwMode="auto">
          <a:xfrm>
            <a:off x="4030316" y="5355615"/>
            <a:ext cx="141911" cy="365760"/>
          </a:xfrm>
          <a:custGeom>
            <a:avLst/>
            <a:gdLst>
              <a:gd name="T0" fmla="*/ 198 w 271"/>
              <a:gd name="T1" fmla="*/ 140 h 705"/>
              <a:gd name="T2" fmla="*/ 198 w 271"/>
              <a:gd name="T3" fmla="*/ 140 h 705"/>
              <a:gd name="T4" fmla="*/ 73 w 271"/>
              <a:gd name="T5" fmla="*/ 140 h 705"/>
              <a:gd name="T6" fmla="*/ 0 w 271"/>
              <a:gd name="T7" fmla="*/ 213 h 705"/>
              <a:gd name="T8" fmla="*/ 0 w 271"/>
              <a:gd name="T9" fmla="*/ 390 h 705"/>
              <a:gd name="T10" fmla="*/ 21 w 271"/>
              <a:gd name="T11" fmla="*/ 414 h 705"/>
              <a:gd name="T12" fmla="*/ 42 w 271"/>
              <a:gd name="T13" fmla="*/ 390 h 705"/>
              <a:gd name="T14" fmla="*/ 42 w 271"/>
              <a:gd name="T15" fmla="*/ 230 h 705"/>
              <a:gd name="T16" fmla="*/ 69 w 271"/>
              <a:gd name="T17" fmla="*/ 230 h 705"/>
              <a:gd name="T18" fmla="*/ 69 w 271"/>
              <a:gd name="T19" fmla="*/ 676 h 705"/>
              <a:gd name="T20" fmla="*/ 95 w 271"/>
              <a:gd name="T21" fmla="*/ 705 h 705"/>
              <a:gd name="T22" fmla="*/ 121 w 271"/>
              <a:gd name="T23" fmla="*/ 676 h 705"/>
              <a:gd name="T24" fmla="*/ 121 w 271"/>
              <a:gd name="T25" fmla="*/ 415 h 705"/>
              <a:gd name="T26" fmla="*/ 149 w 271"/>
              <a:gd name="T27" fmla="*/ 415 h 705"/>
              <a:gd name="T28" fmla="*/ 149 w 271"/>
              <a:gd name="T29" fmla="*/ 676 h 705"/>
              <a:gd name="T30" fmla="*/ 175 w 271"/>
              <a:gd name="T31" fmla="*/ 705 h 705"/>
              <a:gd name="T32" fmla="*/ 202 w 271"/>
              <a:gd name="T33" fmla="*/ 676 h 705"/>
              <a:gd name="T34" fmla="*/ 202 w 271"/>
              <a:gd name="T35" fmla="*/ 230 h 705"/>
              <a:gd name="T36" fmla="*/ 229 w 271"/>
              <a:gd name="T37" fmla="*/ 230 h 705"/>
              <a:gd name="T38" fmla="*/ 229 w 271"/>
              <a:gd name="T39" fmla="*/ 390 h 705"/>
              <a:gd name="T40" fmla="*/ 250 w 271"/>
              <a:gd name="T41" fmla="*/ 414 h 705"/>
              <a:gd name="T42" fmla="*/ 271 w 271"/>
              <a:gd name="T43" fmla="*/ 390 h 705"/>
              <a:gd name="T44" fmla="*/ 271 w 271"/>
              <a:gd name="T45" fmla="*/ 213 h 705"/>
              <a:gd name="T46" fmla="*/ 198 w 271"/>
              <a:gd name="T47" fmla="*/ 140 h 705"/>
              <a:gd name="T48" fmla="*/ 79 w 271"/>
              <a:gd name="T49" fmla="*/ 56 h 705"/>
              <a:gd name="T50" fmla="*/ 79 w 271"/>
              <a:gd name="T51" fmla="*/ 56 h 705"/>
              <a:gd name="T52" fmla="*/ 135 w 271"/>
              <a:gd name="T53" fmla="*/ 0 h 705"/>
              <a:gd name="T54" fmla="*/ 192 w 271"/>
              <a:gd name="T55" fmla="*/ 56 h 705"/>
              <a:gd name="T56" fmla="*/ 135 w 271"/>
              <a:gd name="T57" fmla="*/ 113 h 705"/>
              <a:gd name="T58" fmla="*/ 79 w 271"/>
              <a:gd name="T59" fmla="*/ 56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1" h="705">
                <a:moveTo>
                  <a:pt x="198" y="140"/>
                </a:moveTo>
                <a:lnTo>
                  <a:pt x="198" y="140"/>
                </a:lnTo>
                <a:lnTo>
                  <a:pt x="73" y="140"/>
                </a:lnTo>
                <a:cubicBezTo>
                  <a:pt x="32" y="140"/>
                  <a:pt x="0" y="173"/>
                  <a:pt x="0" y="213"/>
                </a:cubicBezTo>
                <a:lnTo>
                  <a:pt x="0" y="390"/>
                </a:lnTo>
                <a:cubicBezTo>
                  <a:pt x="0" y="404"/>
                  <a:pt x="7" y="414"/>
                  <a:pt x="21" y="414"/>
                </a:cubicBezTo>
                <a:cubicBezTo>
                  <a:pt x="34" y="414"/>
                  <a:pt x="42" y="404"/>
                  <a:pt x="42" y="390"/>
                </a:cubicBezTo>
                <a:lnTo>
                  <a:pt x="42" y="230"/>
                </a:lnTo>
                <a:lnTo>
                  <a:pt x="69" y="230"/>
                </a:lnTo>
                <a:cubicBezTo>
                  <a:pt x="69" y="230"/>
                  <a:pt x="69" y="649"/>
                  <a:pt x="69" y="676"/>
                </a:cubicBezTo>
                <a:cubicBezTo>
                  <a:pt x="69" y="695"/>
                  <a:pt x="77" y="705"/>
                  <a:pt x="95" y="705"/>
                </a:cubicBezTo>
                <a:cubicBezTo>
                  <a:pt x="113" y="705"/>
                  <a:pt x="121" y="695"/>
                  <a:pt x="121" y="676"/>
                </a:cubicBezTo>
                <a:lnTo>
                  <a:pt x="121" y="415"/>
                </a:lnTo>
                <a:lnTo>
                  <a:pt x="149" y="415"/>
                </a:lnTo>
                <a:lnTo>
                  <a:pt x="149" y="676"/>
                </a:lnTo>
                <a:cubicBezTo>
                  <a:pt x="149" y="695"/>
                  <a:pt x="157" y="705"/>
                  <a:pt x="175" y="705"/>
                </a:cubicBezTo>
                <a:cubicBezTo>
                  <a:pt x="194" y="705"/>
                  <a:pt x="202" y="695"/>
                  <a:pt x="202" y="676"/>
                </a:cubicBezTo>
                <a:lnTo>
                  <a:pt x="202" y="230"/>
                </a:lnTo>
                <a:lnTo>
                  <a:pt x="229" y="230"/>
                </a:lnTo>
                <a:lnTo>
                  <a:pt x="229" y="390"/>
                </a:lnTo>
                <a:cubicBezTo>
                  <a:pt x="229" y="404"/>
                  <a:pt x="236" y="414"/>
                  <a:pt x="250" y="414"/>
                </a:cubicBezTo>
                <a:cubicBezTo>
                  <a:pt x="264" y="414"/>
                  <a:pt x="271" y="404"/>
                  <a:pt x="271" y="390"/>
                </a:cubicBezTo>
                <a:lnTo>
                  <a:pt x="271" y="213"/>
                </a:lnTo>
                <a:cubicBezTo>
                  <a:pt x="271" y="173"/>
                  <a:pt x="238" y="140"/>
                  <a:pt x="198" y="140"/>
                </a:cubicBezTo>
                <a:close/>
                <a:moveTo>
                  <a:pt x="79" y="56"/>
                </a:moveTo>
                <a:lnTo>
                  <a:pt x="79" y="56"/>
                </a:lnTo>
                <a:cubicBezTo>
                  <a:pt x="79" y="24"/>
                  <a:pt x="104" y="0"/>
                  <a:pt x="135" y="0"/>
                </a:cubicBezTo>
                <a:cubicBezTo>
                  <a:pt x="167" y="0"/>
                  <a:pt x="192" y="24"/>
                  <a:pt x="192" y="56"/>
                </a:cubicBezTo>
                <a:cubicBezTo>
                  <a:pt x="192" y="87"/>
                  <a:pt x="167" y="113"/>
                  <a:pt x="135" y="113"/>
                </a:cubicBezTo>
                <a:cubicBezTo>
                  <a:pt x="104" y="113"/>
                  <a:pt x="79" y="87"/>
                  <a:pt x="79" y="56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13"/>
          <p:cNvSpPr>
            <a:spLocks noChangeAspect="1" noEditPoints="1"/>
          </p:cNvSpPr>
          <p:nvPr/>
        </p:nvSpPr>
        <p:spPr bwMode="auto">
          <a:xfrm>
            <a:off x="4401634" y="5355615"/>
            <a:ext cx="171082" cy="365760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25"/>
          <p:cNvSpPr>
            <a:spLocks noChangeAspect="1" noEditPoints="1"/>
          </p:cNvSpPr>
          <p:nvPr/>
        </p:nvSpPr>
        <p:spPr bwMode="auto">
          <a:xfrm>
            <a:off x="4802124" y="5419623"/>
            <a:ext cx="348096" cy="301752"/>
          </a:xfrm>
          <a:custGeom>
            <a:avLst/>
            <a:gdLst>
              <a:gd name="T0" fmla="*/ 277 w 543"/>
              <a:gd name="T1" fmla="*/ 335 h 477"/>
              <a:gd name="T2" fmla="*/ 277 w 543"/>
              <a:gd name="T3" fmla="*/ 335 h 477"/>
              <a:gd name="T4" fmla="*/ 207 w 543"/>
              <a:gd name="T5" fmla="*/ 253 h 477"/>
              <a:gd name="T6" fmla="*/ 230 w 543"/>
              <a:gd name="T7" fmla="*/ 192 h 477"/>
              <a:gd name="T8" fmla="*/ 250 w 543"/>
              <a:gd name="T9" fmla="*/ 150 h 477"/>
              <a:gd name="T10" fmla="*/ 242 w 543"/>
              <a:gd name="T11" fmla="*/ 129 h 477"/>
              <a:gd name="T12" fmla="*/ 248 w 543"/>
              <a:gd name="T13" fmla="*/ 85 h 477"/>
              <a:gd name="T14" fmla="*/ 161 w 543"/>
              <a:gd name="T15" fmla="*/ 0 h 477"/>
              <a:gd name="T16" fmla="*/ 75 w 543"/>
              <a:gd name="T17" fmla="*/ 85 h 477"/>
              <a:gd name="T18" fmla="*/ 80 w 543"/>
              <a:gd name="T19" fmla="*/ 129 h 477"/>
              <a:gd name="T20" fmla="*/ 72 w 543"/>
              <a:gd name="T21" fmla="*/ 150 h 477"/>
              <a:gd name="T22" fmla="*/ 93 w 543"/>
              <a:gd name="T23" fmla="*/ 192 h 477"/>
              <a:gd name="T24" fmla="*/ 116 w 543"/>
              <a:gd name="T25" fmla="*/ 253 h 477"/>
              <a:gd name="T26" fmla="*/ 45 w 543"/>
              <a:gd name="T27" fmla="*/ 335 h 477"/>
              <a:gd name="T28" fmla="*/ 0 w 543"/>
              <a:gd name="T29" fmla="*/ 378 h 477"/>
              <a:gd name="T30" fmla="*/ 0 w 543"/>
              <a:gd name="T31" fmla="*/ 477 h 477"/>
              <a:gd name="T32" fmla="*/ 377 w 543"/>
              <a:gd name="T33" fmla="*/ 477 h 477"/>
              <a:gd name="T34" fmla="*/ 377 w 543"/>
              <a:gd name="T35" fmla="*/ 403 h 477"/>
              <a:gd name="T36" fmla="*/ 277 w 543"/>
              <a:gd name="T37" fmla="*/ 335 h 477"/>
              <a:gd name="T38" fmla="*/ 543 w 543"/>
              <a:gd name="T39" fmla="*/ 477 h 477"/>
              <a:gd name="T40" fmla="*/ 543 w 543"/>
              <a:gd name="T41" fmla="*/ 477 h 477"/>
              <a:gd name="T42" fmla="*/ 536 w 543"/>
              <a:gd name="T43" fmla="*/ 364 h 477"/>
              <a:gd name="T44" fmla="*/ 464 w 543"/>
              <a:gd name="T45" fmla="*/ 320 h 477"/>
              <a:gd name="T46" fmla="*/ 411 w 543"/>
              <a:gd name="T47" fmla="*/ 259 h 477"/>
              <a:gd name="T48" fmla="*/ 429 w 543"/>
              <a:gd name="T49" fmla="*/ 213 h 477"/>
              <a:gd name="T50" fmla="*/ 444 w 543"/>
              <a:gd name="T51" fmla="*/ 181 h 477"/>
              <a:gd name="T52" fmla="*/ 438 w 543"/>
              <a:gd name="T53" fmla="*/ 165 h 477"/>
              <a:gd name="T54" fmla="*/ 442 w 543"/>
              <a:gd name="T55" fmla="*/ 132 h 477"/>
              <a:gd name="T56" fmla="*/ 377 w 543"/>
              <a:gd name="T57" fmla="*/ 68 h 477"/>
              <a:gd name="T58" fmla="*/ 312 w 543"/>
              <a:gd name="T59" fmla="*/ 132 h 477"/>
              <a:gd name="T60" fmla="*/ 316 w 543"/>
              <a:gd name="T61" fmla="*/ 165 h 477"/>
              <a:gd name="T62" fmla="*/ 311 w 543"/>
              <a:gd name="T63" fmla="*/ 181 h 477"/>
              <a:gd name="T64" fmla="*/ 326 w 543"/>
              <a:gd name="T65" fmla="*/ 213 h 477"/>
              <a:gd name="T66" fmla="*/ 343 w 543"/>
              <a:gd name="T67" fmla="*/ 259 h 477"/>
              <a:gd name="T68" fmla="*/ 321 w 543"/>
              <a:gd name="T69" fmla="*/ 304 h 477"/>
              <a:gd name="T70" fmla="*/ 421 w 543"/>
              <a:gd name="T71" fmla="*/ 397 h 477"/>
              <a:gd name="T72" fmla="*/ 421 w 543"/>
              <a:gd name="T73" fmla="*/ 477 h 477"/>
              <a:gd name="T74" fmla="*/ 543 w 543"/>
              <a:gd name="T75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3" h="477">
                <a:moveTo>
                  <a:pt x="277" y="335"/>
                </a:moveTo>
                <a:lnTo>
                  <a:pt x="277" y="335"/>
                </a:lnTo>
                <a:cubicBezTo>
                  <a:pt x="224" y="313"/>
                  <a:pt x="207" y="294"/>
                  <a:pt x="207" y="253"/>
                </a:cubicBezTo>
                <a:cubicBezTo>
                  <a:pt x="207" y="229"/>
                  <a:pt x="223" y="237"/>
                  <a:pt x="230" y="192"/>
                </a:cubicBezTo>
                <a:cubicBezTo>
                  <a:pt x="233" y="174"/>
                  <a:pt x="248" y="192"/>
                  <a:pt x="250" y="150"/>
                </a:cubicBezTo>
                <a:cubicBezTo>
                  <a:pt x="250" y="133"/>
                  <a:pt x="242" y="129"/>
                  <a:pt x="242" y="129"/>
                </a:cubicBezTo>
                <a:cubicBezTo>
                  <a:pt x="242" y="129"/>
                  <a:pt x="247" y="104"/>
                  <a:pt x="248" y="85"/>
                </a:cubicBezTo>
                <a:cubicBezTo>
                  <a:pt x="250" y="61"/>
                  <a:pt x="236" y="0"/>
                  <a:pt x="161" y="0"/>
                </a:cubicBezTo>
                <a:cubicBezTo>
                  <a:pt x="87" y="0"/>
                  <a:pt x="73" y="61"/>
                  <a:pt x="75" y="85"/>
                </a:cubicBezTo>
                <a:cubicBezTo>
                  <a:pt x="76" y="104"/>
                  <a:pt x="80" y="129"/>
                  <a:pt x="80" y="129"/>
                </a:cubicBezTo>
                <a:cubicBezTo>
                  <a:pt x="80" y="129"/>
                  <a:pt x="72" y="133"/>
                  <a:pt x="72" y="150"/>
                </a:cubicBezTo>
                <a:cubicBezTo>
                  <a:pt x="75" y="192"/>
                  <a:pt x="90" y="174"/>
                  <a:pt x="93" y="192"/>
                </a:cubicBezTo>
                <a:cubicBezTo>
                  <a:pt x="100" y="237"/>
                  <a:pt x="116" y="229"/>
                  <a:pt x="116" y="253"/>
                </a:cubicBezTo>
                <a:cubicBezTo>
                  <a:pt x="116" y="294"/>
                  <a:pt x="99" y="313"/>
                  <a:pt x="45" y="335"/>
                </a:cubicBezTo>
                <a:cubicBezTo>
                  <a:pt x="29" y="342"/>
                  <a:pt x="0" y="353"/>
                  <a:pt x="0" y="378"/>
                </a:cubicBezTo>
                <a:lnTo>
                  <a:pt x="0" y="477"/>
                </a:lnTo>
                <a:lnTo>
                  <a:pt x="377" y="477"/>
                </a:lnTo>
                <a:lnTo>
                  <a:pt x="377" y="403"/>
                </a:lnTo>
                <a:cubicBezTo>
                  <a:pt x="377" y="380"/>
                  <a:pt x="331" y="358"/>
                  <a:pt x="277" y="335"/>
                </a:cubicBezTo>
                <a:close/>
                <a:moveTo>
                  <a:pt x="543" y="477"/>
                </a:moveTo>
                <a:lnTo>
                  <a:pt x="543" y="477"/>
                </a:lnTo>
                <a:cubicBezTo>
                  <a:pt x="543" y="477"/>
                  <a:pt x="542" y="375"/>
                  <a:pt x="536" y="364"/>
                </a:cubicBezTo>
                <a:cubicBezTo>
                  <a:pt x="527" y="348"/>
                  <a:pt x="505" y="337"/>
                  <a:pt x="464" y="320"/>
                </a:cubicBezTo>
                <a:cubicBezTo>
                  <a:pt x="424" y="303"/>
                  <a:pt x="411" y="289"/>
                  <a:pt x="411" y="259"/>
                </a:cubicBezTo>
                <a:cubicBezTo>
                  <a:pt x="411" y="240"/>
                  <a:pt x="423" y="246"/>
                  <a:pt x="429" y="213"/>
                </a:cubicBezTo>
                <a:cubicBezTo>
                  <a:pt x="431" y="199"/>
                  <a:pt x="442" y="213"/>
                  <a:pt x="444" y="181"/>
                </a:cubicBezTo>
                <a:cubicBezTo>
                  <a:pt x="444" y="168"/>
                  <a:pt x="438" y="165"/>
                  <a:pt x="438" y="165"/>
                </a:cubicBezTo>
                <a:cubicBezTo>
                  <a:pt x="438" y="165"/>
                  <a:pt x="441" y="146"/>
                  <a:pt x="442" y="132"/>
                </a:cubicBezTo>
                <a:cubicBezTo>
                  <a:pt x="444" y="114"/>
                  <a:pt x="433" y="68"/>
                  <a:pt x="377" y="68"/>
                </a:cubicBezTo>
                <a:cubicBezTo>
                  <a:pt x="321" y="68"/>
                  <a:pt x="311" y="114"/>
                  <a:pt x="312" y="132"/>
                </a:cubicBezTo>
                <a:cubicBezTo>
                  <a:pt x="313" y="146"/>
                  <a:pt x="316" y="165"/>
                  <a:pt x="316" y="165"/>
                </a:cubicBezTo>
                <a:cubicBezTo>
                  <a:pt x="316" y="165"/>
                  <a:pt x="311" y="168"/>
                  <a:pt x="311" y="181"/>
                </a:cubicBezTo>
                <a:cubicBezTo>
                  <a:pt x="313" y="213"/>
                  <a:pt x="323" y="199"/>
                  <a:pt x="326" y="213"/>
                </a:cubicBezTo>
                <a:cubicBezTo>
                  <a:pt x="331" y="246"/>
                  <a:pt x="343" y="240"/>
                  <a:pt x="343" y="259"/>
                </a:cubicBezTo>
                <a:cubicBezTo>
                  <a:pt x="343" y="279"/>
                  <a:pt x="337" y="292"/>
                  <a:pt x="321" y="304"/>
                </a:cubicBezTo>
                <a:cubicBezTo>
                  <a:pt x="409" y="348"/>
                  <a:pt x="421" y="357"/>
                  <a:pt x="421" y="397"/>
                </a:cubicBezTo>
                <a:lnTo>
                  <a:pt x="421" y="477"/>
                </a:lnTo>
                <a:lnTo>
                  <a:pt x="543" y="477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72"/>
          <p:cNvSpPr>
            <a:spLocks noChangeAspect="1" noEditPoints="1"/>
          </p:cNvSpPr>
          <p:nvPr/>
        </p:nvSpPr>
        <p:spPr bwMode="auto">
          <a:xfrm>
            <a:off x="2997320" y="4886481"/>
            <a:ext cx="457200" cy="222095"/>
          </a:xfrm>
          <a:custGeom>
            <a:avLst/>
            <a:gdLst>
              <a:gd name="T0" fmla="*/ 139 w 800"/>
              <a:gd name="T1" fmla="*/ 221 h 385"/>
              <a:gd name="T2" fmla="*/ 139 w 800"/>
              <a:gd name="T3" fmla="*/ 221 h 385"/>
              <a:gd name="T4" fmla="*/ 81 w 800"/>
              <a:gd name="T5" fmla="*/ 221 h 385"/>
              <a:gd name="T6" fmla="*/ 81 w 800"/>
              <a:gd name="T7" fmla="*/ 163 h 385"/>
              <a:gd name="T8" fmla="*/ 139 w 800"/>
              <a:gd name="T9" fmla="*/ 163 h 385"/>
              <a:gd name="T10" fmla="*/ 139 w 800"/>
              <a:gd name="T11" fmla="*/ 221 h 385"/>
              <a:gd name="T12" fmla="*/ 735 w 800"/>
              <a:gd name="T13" fmla="*/ 130 h 385"/>
              <a:gd name="T14" fmla="*/ 735 w 800"/>
              <a:gd name="T15" fmla="*/ 130 h 385"/>
              <a:gd name="T16" fmla="*/ 734 w 800"/>
              <a:gd name="T17" fmla="*/ 131 h 385"/>
              <a:gd name="T18" fmla="*/ 357 w 800"/>
              <a:gd name="T19" fmla="*/ 131 h 385"/>
              <a:gd name="T20" fmla="*/ 316 w 800"/>
              <a:gd name="T21" fmla="*/ 68 h 385"/>
              <a:gd name="T22" fmla="*/ 68 w 800"/>
              <a:gd name="T23" fmla="*/ 68 h 385"/>
              <a:gd name="T24" fmla="*/ 68 w 800"/>
              <a:gd name="T25" fmla="*/ 316 h 385"/>
              <a:gd name="T26" fmla="*/ 316 w 800"/>
              <a:gd name="T27" fmla="*/ 316 h 385"/>
              <a:gd name="T28" fmla="*/ 364 w 800"/>
              <a:gd name="T29" fmla="*/ 226 h 385"/>
              <a:gd name="T30" fmla="*/ 446 w 800"/>
              <a:gd name="T31" fmla="*/ 226 h 385"/>
              <a:gd name="T32" fmla="*/ 487 w 800"/>
              <a:gd name="T33" fmla="*/ 267 h 385"/>
              <a:gd name="T34" fmla="*/ 527 w 800"/>
              <a:gd name="T35" fmla="*/ 227 h 385"/>
              <a:gd name="T36" fmla="*/ 568 w 800"/>
              <a:gd name="T37" fmla="*/ 267 h 385"/>
              <a:gd name="T38" fmla="*/ 608 w 800"/>
              <a:gd name="T39" fmla="*/ 228 h 385"/>
              <a:gd name="T40" fmla="*/ 648 w 800"/>
              <a:gd name="T41" fmla="*/ 267 h 385"/>
              <a:gd name="T42" fmla="*/ 688 w 800"/>
              <a:gd name="T43" fmla="*/ 227 h 385"/>
              <a:gd name="T44" fmla="*/ 729 w 800"/>
              <a:gd name="T45" fmla="*/ 267 h 385"/>
              <a:gd name="T46" fmla="*/ 770 w 800"/>
              <a:gd name="T47" fmla="*/ 226 h 385"/>
              <a:gd name="T48" fmla="*/ 784 w 800"/>
              <a:gd name="T49" fmla="*/ 212 h 385"/>
              <a:gd name="T50" fmla="*/ 800 w 800"/>
              <a:gd name="T51" fmla="*/ 196 h 385"/>
              <a:gd name="T52" fmla="*/ 735 w 800"/>
              <a:gd name="T53" fmla="*/ 13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00" h="385">
                <a:moveTo>
                  <a:pt x="139" y="221"/>
                </a:moveTo>
                <a:lnTo>
                  <a:pt x="139" y="221"/>
                </a:lnTo>
                <a:cubicBezTo>
                  <a:pt x="123" y="237"/>
                  <a:pt x="97" y="237"/>
                  <a:pt x="81" y="221"/>
                </a:cubicBezTo>
                <a:cubicBezTo>
                  <a:pt x="65" y="205"/>
                  <a:pt x="65" y="179"/>
                  <a:pt x="81" y="163"/>
                </a:cubicBezTo>
                <a:cubicBezTo>
                  <a:pt x="97" y="147"/>
                  <a:pt x="123" y="147"/>
                  <a:pt x="139" y="163"/>
                </a:cubicBezTo>
                <a:cubicBezTo>
                  <a:pt x="155" y="179"/>
                  <a:pt x="155" y="205"/>
                  <a:pt x="139" y="221"/>
                </a:cubicBezTo>
                <a:close/>
                <a:moveTo>
                  <a:pt x="735" y="130"/>
                </a:moveTo>
                <a:lnTo>
                  <a:pt x="735" y="130"/>
                </a:lnTo>
                <a:lnTo>
                  <a:pt x="734" y="131"/>
                </a:lnTo>
                <a:lnTo>
                  <a:pt x="357" y="131"/>
                </a:lnTo>
                <a:cubicBezTo>
                  <a:pt x="348" y="108"/>
                  <a:pt x="335" y="86"/>
                  <a:pt x="316" y="68"/>
                </a:cubicBezTo>
                <a:cubicBezTo>
                  <a:pt x="248" y="0"/>
                  <a:pt x="137" y="0"/>
                  <a:pt x="68" y="68"/>
                </a:cubicBezTo>
                <a:cubicBezTo>
                  <a:pt x="0" y="136"/>
                  <a:pt x="0" y="247"/>
                  <a:pt x="68" y="316"/>
                </a:cubicBezTo>
                <a:cubicBezTo>
                  <a:pt x="137" y="385"/>
                  <a:pt x="248" y="385"/>
                  <a:pt x="316" y="316"/>
                </a:cubicBezTo>
                <a:cubicBezTo>
                  <a:pt x="342" y="291"/>
                  <a:pt x="358" y="259"/>
                  <a:pt x="364" y="226"/>
                </a:cubicBezTo>
                <a:lnTo>
                  <a:pt x="446" y="226"/>
                </a:lnTo>
                <a:lnTo>
                  <a:pt x="487" y="267"/>
                </a:lnTo>
                <a:lnTo>
                  <a:pt x="527" y="227"/>
                </a:lnTo>
                <a:lnTo>
                  <a:pt x="568" y="267"/>
                </a:lnTo>
                <a:lnTo>
                  <a:pt x="608" y="228"/>
                </a:lnTo>
                <a:lnTo>
                  <a:pt x="648" y="267"/>
                </a:lnTo>
                <a:lnTo>
                  <a:pt x="688" y="227"/>
                </a:lnTo>
                <a:lnTo>
                  <a:pt x="729" y="267"/>
                </a:lnTo>
                <a:lnTo>
                  <a:pt x="770" y="226"/>
                </a:lnTo>
                <a:lnTo>
                  <a:pt x="784" y="212"/>
                </a:lnTo>
                <a:lnTo>
                  <a:pt x="800" y="196"/>
                </a:lnTo>
                <a:lnTo>
                  <a:pt x="735" y="130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81"/>
          <p:cNvSpPr>
            <a:spLocks noChangeAspect="1" noEditPoints="1"/>
          </p:cNvSpPr>
          <p:nvPr/>
        </p:nvSpPr>
        <p:spPr bwMode="auto">
          <a:xfrm>
            <a:off x="2882240" y="5419623"/>
            <a:ext cx="292066" cy="301752"/>
          </a:xfrm>
          <a:custGeom>
            <a:avLst/>
            <a:gdLst>
              <a:gd name="T0" fmla="*/ 396 w 636"/>
              <a:gd name="T1" fmla="*/ 246 h 661"/>
              <a:gd name="T2" fmla="*/ 342 w 636"/>
              <a:gd name="T3" fmla="*/ 299 h 661"/>
              <a:gd name="T4" fmla="*/ 376 w 636"/>
              <a:gd name="T5" fmla="*/ 370 h 661"/>
              <a:gd name="T6" fmla="*/ 186 w 636"/>
              <a:gd name="T7" fmla="*/ 559 h 661"/>
              <a:gd name="T8" fmla="*/ 143 w 636"/>
              <a:gd name="T9" fmla="*/ 585 h 661"/>
              <a:gd name="T10" fmla="*/ 110 w 636"/>
              <a:gd name="T11" fmla="*/ 566 h 661"/>
              <a:gd name="T12" fmla="*/ 89 w 636"/>
              <a:gd name="T13" fmla="*/ 544 h 661"/>
              <a:gd name="T14" fmla="*/ 80 w 636"/>
              <a:gd name="T15" fmla="*/ 497 h 661"/>
              <a:gd name="T16" fmla="*/ 193 w 636"/>
              <a:gd name="T17" fmla="*/ 341 h 661"/>
              <a:gd name="T18" fmla="*/ 24 w 636"/>
              <a:gd name="T19" fmla="*/ 446 h 661"/>
              <a:gd name="T20" fmla="*/ 0 w 636"/>
              <a:gd name="T21" fmla="*/ 512 h 661"/>
              <a:gd name="T22" fmla="*/ 59 w 636"/>
              <a:gd name="T23" fmla="*/ 622 h 661"/>
              <a:gd name="T24" fmla="*/ 143 w 636"/>
              <a:gd name="T25" fmla="*/ 661 h 661"/>
              <a:gd name="T26" fmla="*/ 234 w 636"/>
              <a:gd name="T27" fmla="*/ 617 h 661"/>
              <a:gd name="T28" fmla="*/ 409 w 636"/>
              <a:gd name="T29" fmla="*/ 466 h 661"/>
              <a:gd name="T30" fmla="*/ 451 w 636"/>
              <a:gd name="T31" fmla="*/ 370 h 661"/>
              <a:gd name="T32" fmla="*/ 396 w 636"/>
              <a:gd name="T33" fmla="*/ 246 h 661"/>
              <a:gd name="T34" fmla="*/ 604 w 636"/>
              <a:gd name="T35" fmla="*/ 60 h 661"/>
              <a:gd name="T36" fmla="*/ 499 w 636"/>
              <a:gd name="T37" fmla="*/ 0 h 661"/>
              <a:gd name="T38" fmla="*/ 412 w 636"/>
              <a:gd name="T39" fmla="*/ 43 h 661"/>
              <a:gd name="T40" fmla="*/ 255 w 636"/>
              <a:gd name="T41" fmla="*/ 188 h 661"/>
              <a:gd name="T42" fmla="*/ 213 w 636"/>
              <a:gd name="T43" fmla="*/ 282 h 661"/>
              <a:gd name="T44" fmla="*/ 270 w 636"/>
              <a:gd name="T45" fmla="*/ 389 h 661"/>
              <a:gd name="T46" fmla="*/ 323 w 636"/>
              <a:gd name="T47" fmla="*/ 381 h 661"/>
              <a:gd name="T48" fmla="*/ 315 w 636"/>
              <a:gd name="T49" fmla="*/ 328 h 661"/>
              <a:gd name="T50" fmla="*/ 300 w 636"/>
              <a:gd name="T51" fmla="*/ 312 h 661"/>
              <a:gd name="T52" fmla="*/ 309 w 636"/>
              <a:gd name="T53" fmla="*/ 241 h 661"/>
              <a:gd name="T54" fmla="*/ 482 w 636"/>
              <a:gd name="T55" fmla="*/ 82 h 661"/>
              <a:gd name="T56" fmla="*/ 526 w 636"/>
              <a:gd name="T57" fmla="*/ 89 h 661"/>
              <a:gd name="T58" fmla="*/ 530 w 636"/>
              <a:gd name="T59" fmla="*/ 92 h 661"/>
              <a:gd name="T60" fmla="*/ 561 w 636"/>
              <a:gd name="T61" fmla="*/ 138 h 661"/>
              <a:gd name="T62" fmla="*/ 458 w 636"/>
              <a:gd name="T63" fmla="*/ 248 h 661"/>
              <a:gd name="T64" fmla="*/ 511 w 636"/>
              <a:gd name="T65" fmla="*/ 301 h 661"/>
              <a:gd name="T66" fmla="*/ 616 w 636"/>
              <a:gd name="T67" fmla="*/ 196 h 661"/>
              <a:gd name="T68" fmla="*/ 604 w 636"/>
              <a:gd name="T69" fmla="*/ 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6" h="661">
                <a:moveTo>
                  <a:pt x="396" y="246"/>
                </a:moveTo>
                <a:lnTo>
                  <a:pt x="396" y="246"/>
                </a:lnTo>
                <a:cubicBezTo>
                  <a:pt x="381" y="231"/>
                  <a:pt x="357" y="231"/>
                  <a:pt x="342" y="246"/>
                </a:cubicBezTo>
                <a:cubicBezTo>
                  <a:pt x="328" y="261"/>
                  <a:pt x="328" y="285"/>
                  <a:pt x="342" y="299"/>
                </a:cubicBezTo>
                <a:cubicBezTo>
                  <a:pt x="343" y="301"/>
                  <a:pt x="353" y="311"/>
                  <a:pt x="361" y="324"/>
                </a:cubicBezTo>
                <a:cubicBezTo>
                  <a:pt x="369" y="338"/>
                  <a:pt x="376" y="356"/>
                  <a:pt x="376" y="370"/>
                </a:cubicBezTo>
                <a:cubicBezTo>
                  <a:pt x="375" y="383"/>
                  <a:pt x="372" y="395"/>
                  <a:pt x="357" y="411"/>
                </a:cubicBezTo>
                <a:lnTo>
                  <a:pt x="186" y="559"/>
                </a:lnTo>
                <a:cubicBezTo>
                  <a:pt x="178" y="566"/>
                  <a:pt x="172" y="572"/>
                  <a:pt x="164" y="577"/>
                </a:cubicBezTo>
                <a:cubicBezTo>
                  <a:pt x="156" y="582"/>
                  <a:pt x="149" y="585"/>
                  <a:pt x="143" y="585"/>
                </a:cubicBezTo>
                <a:cubicBezTo>
                  <a:pt x="137" y="585"/>
                  <a:pt x="128" y="584"/>
                  <a:pt x="111" y="567"/>
                </a:cubicBezTo>
                <a:lnTo>
                  <a:pt x="110" y="566"/>
                </a:lnTo>
                <a:lnTo>
                  <a:pt x="108" y="564"/>
                </a:lnTo>
                <a:cubicBezTo>
                  <a:pt x="107" y="563"/>
                  <a:pt x="97" y="555"/>
                  <a:pt x="89" y="544"/>
                </a:cubicBezTo>
                <a:cubicBezTo>
                  <a:pt x="80" y="533"/>
                  <a:pt x="75" y="520"/>
                  <a:pt x="75" y="512"/>
                </a:cubicBezTo>
                <a:cubicBezTo>
                  <a:pt x="75" y="507"/>
                  <a:pt x="76" y="504"/>
                  <a:pt x="80" y="497"/>
                </a:cubicBezTo>
                <a:lnTo>
                  <a:pt x="191" y="395"/>
                </a:lnTo>
                <a:cubicBezTo>
                  <a:pt x="206" y="380"/>
                  <a:pt x="207" y="356"/>
                  <a:pt x="193" y="341"/>
                </a:cubicBezTo>
                <a:cubicBezTo>
                  <a:pt x="178" y="326"/>
                  <a:pt x="155" y="325"/>
                  <a:pt x="139" y="339"/>
                </a:cubicBezTo>
                <a:lnTo>
                  <a:pt x="24" y="446"/>
                </a:lnTo>
                <a:lnTo>
                  <a:pt x="22" y="448"/>
                </a:lnTo>
                <a:cubicBezTo>
                  <a:pt x="7" y="468"/>
                  <a:pt x="0" y="491"/>
                  <a:pt x="0" y="512"/>
                </a:cubicBezTo>
                <a:cubicBezTo>
                  <a:pt x="0" y="548"/>
                  <a:pt x="17" y="575"/>
                  <a:pt x="31" y="593"/>
                </a:cubicBezTo>
                <a:cubicBezTo>
                  <a:pt x="43" y="608"/>
                  <a:pt x="54" y="618"/>
                  <a:pt x="59" y="622"/>
                </a:cubicBezTo>
                <a:cubicBezTo>
                  <a:pt x="84" y="647"/>
                  <a:pt x="114" y="661"/>
                  <a:pt x="142" y="661"/>
                </a:cubicBezTo>
                <a:lnTo>
                  <a:pt x="143" y="661"/>
                </a:lnTo>
                <a:cubicBezTo>
                  <a:pt x="169" y="660"/>
                  <a:pt x="191" y="650"/>
                  <a:pt x="206" y="640"/>
                </a:cubicBezTo>
                <a:cubicBezTo>
                  <a:pt x="221" y="630"/>
                  <a:pt x="232" y="619"/>
                  <a:pt x="234" y="617"/>
                </a:cubicBezTo>
                <a:lnTo>
                  <a:pt x="234" y="617"/>
                </a:lnTo>
                <a:lnTo>
                  <a:pt x="409" y="466"/>
                </a:lnTo>
                <a:lnTo>
                  <a:pt x="409" y="465"/>
                </a:lnTo>
                <a:cubicBezTo>
                  <a:pt x="439" y="437"/>
                  <a:pt x="452" y="401"/>
                  <a:pt x="451" y="370"/>
                </a:cubicBezTo>
                <a:cubicBezTo>
                  <a:pt x="451" y="333"/>
                  <a:pt x="436" y="303"/>
                  <a:pt x="423" y="282"/>
                </a:cubicBezTo>
                <a:cubicBezTo>
                  <a:pt x="410" y="260"/>
                  <a:pt x="397" y="247"/>
                  <a:pt x="396" y="246"/>
                </a:cubicBezTo>
                <a:close/>
                <a:moveTo>
                  <a:pt x="604" y="60"/>
                </a:moveTo>
                <a:lnTo>
                  <a:pt x="604" y="60"/>
                </a:lnTo>
                <a:cubicBezTo>
                  <a:pt x="593" y="46"/>
                  <a:pt x="582" y="37"/>
                  <a:pt x="577" y="33"/>
                </a:cubicBezTo>
                <a:cubicBezTo>
                  <a:pt x="553" y="11"/>
                  <a:pt x="525" y="0"/>
                  <a:pt x="499" y="0"/>
                </a:cubicBezTo>
                <a:cubicBezTo>
                  <a:pt x="473" y="0"/>
                  <a:pt x="452" y="10"/>
                  <a:pt x="438" y="20"/>
                </a:cubicBezTo>
                <a:cubicBezTo>
                  <a:pt x="424" y="30"/>
                  <a:pt x="414" y="41"/>
                  <a:pt x="412" y="43"/>
                </a:cubicBezTo>
                <a:lnTo>
                  <a:pt x="411" y="43"/>
                </a:lnTo>
                <a:lnTo>
                  <a:pt x="255" y="188"/>
                </a:lnTo>
                <a:lnTo>
                  <a:pt x="254" y="189"/>
                </a:lnTo>
                <a:cubicBezTo>
                  <a:pt x="226" y="219"/>
                  <a:pt x="213" y="252"/>
                  <a:pt x="213" y="282"/>
                </a:cubicBezTo>
                <a:cubicBezTo>
                  <a:pt x="213" y="317"/>
                  <a:pt x="228" y="344"/>
                  <a:pt x="242" y="361"/>
                </a:cubicBezTo>
                <a:cubicBezTo>
                  <a:pt x="256" y="378"/>
                  <a:pt x="268" y="388"/>
                  <a:pt x="270" y="389"/>
                </a:cubicBezTo>
                <a:cubicBezTo>
                  <a:pt x="277" y="394"/>
                  <a:pt x="285" y="396"/>
                  <a:pt x="292" y="396"/>
                </a:cubicBezTo>
                <a:cubicBezTo>
                  <a:pt x="304" y="396"/>
                  <a:pt x="316" y="391"/>
                  <a:pt x="323" y="381"/>
                </a:cubicBezTo>
                <a:cubicBezTo>
                  <a:pt x="335" y="364"/>
                  <a:pt x="332" y="340"/>
                  <a:pt x="315" y="328"/>
                </a:cubicBezTo>
                <a:cubicBezTo>
                  <a:pt x="315" y="328"/>
                  <a:pt x="315" y="328"/>
                  <a:pt x="315" y="328"/>
                </a:cubicBezTo>
                <a:cubicBezTo>
                  <a:pt x="315" y="328"/>
                  <a:pt x="315" y="328"/>
                  <a:pt x="315" y="328"/>
                </a:cubicBezTo>
                <a:cubicBezTo>
                  <a:pt x="313" y="327"/>
                  <a:pt x="306" y="321"/>
                  <a:pt x="300" y="312"/>
                </a:cubicBezTo>
                <a:cubicBezTo>
                  <a:pt x="293" y="303"/>
                  <a:pt x="288" y="293"/>
                  <a:pt x="289" y="282"/>
                </a:cubicBezTo>
                <a:cubicBezTo>
                  <a:pt x="289" y="273"/>
                  <a:pt x="291" y="261"/>
                  <a:pt x="309" y="241"/>
                </a:cubicBezTo>
                <a:lnTo>
                  <a:pt x="462" y="99"/>
                </a:lnTo>
                <a:cubicBezTo>
                  <a:pt x="469" y="93"/>
                  <a:pt x="475" y="87"/>
                  <a:pt x="482" y="82"/>
                </a:cubicBezTo>
                <a:cubicBezTo>
                  <a:pt x="489" y="77"/>
                  <a:pt x="495" y="75"/>
                  <a:pt x="499" y="75"/>
                </a:cubicBezTo>
                <a:cubicBezTo>
                  <a:pt x="504" y="75"/>
                  <a:pt x="512" y="76"/>
                  <a:pt x="526" y="89"/>
                </a:cubicBezTo>
                <a:lnTo>
                  <a:pt x="528" y="91"/>
                </a:lnTo>
                <a:lnTo>
                  <a:pt x="530" y="92"/>
                </a:lnTo>
                <a:cubicBezTo>
                  <a:pt x="531" y="93"/>
                  <a:pt x="540" y="101"/>
                  <a:pt x="548" y="110"/>
                </a:cubicBezTo>
                <a:cubicBezTo>
                  <a:pt x="556" y="120"/>
                  <a:pt x="561" y="132"/>
                  <a:pt x="561" y="138"/>
                </a:cubicBezTo>
                <a:cubicBezTo>
                  <a:pt x="560" y="141"/>
                  <a:pt x="560" y="144"/>
                  <a:pt x="557" y="149"/>
                </a:cubicBezTo>
                <a:lnTo>
                  <a:pt x="458" y="248"/>
                </a:lnTo>
                <a:cubicBezTo>
                  <a:pt x="443" y="263"/>
                  <a:pt x="443" y="287"/>
                  <a:pt x="458" y="301"/>
                </a:cubicBezTo>
                <a:cubicBezTo>
                  <a:pt x="473" y="316"/>
                  <a:pt x="497" y="316"/>
                  <a:pt x="511" y="301"/>
                </a:cubicBezTo>
                <a:lnTo>
                  <a:pt x="615" y="198"/>
                </a:lnTo>
                <a:lnTo>
                  <a:pt x="616" y="196"/>
                </a:lnTo>
                <a:cubicBezTo>
                  <a:pt x="630" y="178"/>
                  <a:pt x="636" y="157"/>
                  <a:pt x="636" y="138"/>
                </a:cubicBezTo>
                <a:cubicBezTo>
                  <a:pt x="636" y="102"/>
                  <a:pt x="618" y="77"/>
                  <a:pt x="604" y="6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168"/>
          <p:cNvSpPr>
            <a:spLocks noChangeAspect="1" noEditPoints="1"/>
          </p:cNvSpPr>
          <p:nvPr/>
        </p:nvSpPr>
        <p:spPr bwMode="auto">
          <a:xfrm>
            <a:off x="5817992" y="2354929"/>
            <a:ext cx="301752" cy="301752"/>
          </a:xfrm>
          <a:custGeom>
            <a:avLst/>
            <a:gdLst>
              <a:gd name="T0" fmla="*/ 4791 w 5712"/>
              <a:gd name="T1" fmla="*/ 4606 h 5712"/>
              <a:gd name="T2" fmla="*/ 4666 w 5712"/>
              <a:gd name="T3" fmla="*/ 4694 h 5712"/>
              <a:gd name="T4" fmla="*/ 4602 w 5712"/>
              <a:gd name="T5" fmla="*/ 4832 h 5712"/>
              <a:gd name="T6" fmla="*/ 4616 w 5712"/>
              <a:gd name="T7" fmla="*/ 4988 h 5712"/>
              <a:gd name="T8" fmla="*/ 4703 w 5712"/>
              <a:gd name="T9" fmla="*/ 5113 h 5712"/>
              <a:gd name="T10" fmla="*/ 4841 w 5712"/>
              <a:gd name="T11" fmla="*/ 5179 h 5712"/>
              <a:gd name="T12" fmla="*/ 4999 w 5712"/>
              <a:gd name="T13" fmla="*/ 5165 h 5712"/>
              <a:gd name="T14" fmla="*/ 5122 w 5712"/>
              <a:gd name="T15" fmla="*/ 5077 h 5712"/>
              <a:gd name="T16" fmla="*/ 5187 w 5712"/>
              <a:gd name="T17" fmla="*/ 4938 h 5712"/>
              <a:gd name="T18" fmla="*/ 5174 w 5712"/>
              <a:gd name="T19" fmla="*/ 4780 h 5712"/>
              <a:gd name="T20" fmla="*/ 5087 w 5712"/>
              <a:gd name="T21" fmla="*/ 4658 h 5712"/>
              <a:gd name="T22" fmla="*/ 4948 w 5712"/>
              <a:gd name="T23" fmla="*/ 4592 h 5712"/>
              <a:gd name="T24" fmla="*/ 1634 w 5712"/>
              <a:gd name="T25" fmla="*/ 5 h 5712"/>
              <a:gd name="T26" fmla="*/ 1989 w 5712"/>
              <a:gd name="T27" fmla="*/ 76 h 5712"/>
              <a:gd name="T28" fmla="*/ 2306 w 5712"/>
              <a:gd name="T29" fmla="*/ 225 h 5712"/>
              <a:gd name="T30" fmla="*/ 2580 w 5712"/>
              <a:gd name="T31" fmla="*/ 442 h 5712"/>
              <a:gd name="T32" fmla="*/ 2796 w 5712"/>
              <a:gd name="T33" fmla="*/ 715 h 5712"/>
              <a:gd name="T34" fmla="*/ 2945 w 5712"/>
              <a:gd name="T35" fmla="*/ 1034 h 5712"/>
              <a:gd name="T36" fmla="*/ 3018 w 5712"/>
              <a:gd name="T37" fmla="*/ 1387 h 5712"/>
              <a:gd name="T38" fmla="*/ 3008 w 5712"/>
              <a:gd name="T39" fmla="*/ 1718 h 5712"/>
              <a:gd name="T40" fmla="*/ 2937 w 5712"/>
              <a:gd name="T41" fmla="*/ 2010 h 5712"/>
              <a:gd name="T42" fmla="*/ 5587 w 5712"/>
              <a:gd name="T43" fmla="*/ 4684 h 5712"/>
              <a:gd name="T44" fmla="*/ 5681 w 5712"/>
              <a:gd name="T45" fmla="*/ 4883 h 5712"/>
              <a:gd name="T46" fmla="*/ 5712 w 5712"/>
              <a:gd name="T47" fmla="*/ 5092 h 5712"/>
              <a:gd name="T48" fmla="*/ 5677 w 5712"/>
              <a:gd name="T49" fmla="*/ 5296 h 5712"/>
              <a:gd name="T50" fmla="*/ 5580 w 5712"/>
              <a:gd name="T51" fmla="*/ 5480 h 5712"/>
              <a:gd name="T52" fmla="*/ 5421 w 5712"/>
              <a:gd name="T53" fmla="*/ 5620 h 5712"/>
              <a:gd name="T54" fmla="*/ 5231 w 5712"/>
              <a:gd name="T55" fmla="*/ 5696 h 5712"/>
              <a:gd name="T56" fmla="*/ 5021 w 5712"/>
              <a:gd name="T57" fmla="*/ 5709 h 5712"/>
              <a:gd name="T58" fmla="*/ 4813 w 5712"/>
              <a:gd name="T59" fmla="*/ 5657 h 5712"/>
              <a:gd name="T60" fmla="*/ 4621 w 5712"/>
              <a:gd name="T61" fmla="*/ 5542 h 5712"/>
              <a:gd name="T62" fmla="*/ 1915 w 5712"/>
              <a:gd name="T63" fmla="*/ 2968 h 5712"/>
              <a:gd name="T64" fmla="*/ 1615 w 5712"/>
              <a:gd name="T65" fmla="*/ 3018 h 5712"/>
              <a:gd name="T66" fmla="*/ 1266 w 5712"/>
              <a:gd name="T67" fmla="*/ 3002 h 5712"/>
              <a:gd name="T68" fmla="*/ 923 w 5712"/>
              <a:gd name="T69" fmla="*/ 2904 h 5712"/>
              <a:gd name="T70" fmla="*/ 618 w 5712"/>
              <a:gd name="T71" fmla="*/ 2730 h 5712"/>
              <a:gd name="T72" fmla="*/ 364 w 5712"/>
              <a:gd name="T73" fmla="*/ 2493 h 5712"/>
              <a:gd name="T74" fmla="*/ 168 w 5712"/>
              <a:gd name="T75" fmla="*/ 2206 h 5712"/>
              <a:gd name="T76" fmla="*/ 43 w 5712"/>
              <a:gd name="T77" fmla="*/ 1873 h 5712"/>
              <a:gd name="T78" fmla="*/ 0 w 5712"/>
              <a:gd name="T79" fmla="*/ 1512 h 5712"/>
              <a:gd name="T80" fmla="*/ 31 w 5712"/>
              <a:gd name="T81" fmla="*/ 1205 h 5712"/>
              <a:gd name="T82" fmla="*/ 895 w 5712"/>
              <a:gd name="T83" fmla="*/ 1825 h 5712"/>
              <a:gd name="T84" fmla="*/ 970 w 5712"/>
              <a:gd name="T85" fmla="*/ 1854 h 5712"/>
              <a:gd name="T86" fmla="*/ 1628 w 5712"/>
              <a:gd name="T87" fmla="*/ 1671 h 5712"/>
              <a:gd name="T88" fmla="*/ 1678 w 5712"/>
              <a:gd name="T89" fmla="*/ 1609 h 5712"/>
              <a:gd name="T90" fmla="*/ 1847 w 5712"/>
              <a:gd name="T91" fmla="*/ 945 h 5712"/>
              <a:gd name="T92" fmla="*/ 1009 w 5712"/>
              <a:gd name="T93" fmla="*/ 85 h 5712"/>
              <a:gd name="T94" fmla="*/ 1304 w 5712"/>
              <a:gd name="T95" fmla="*/ 14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712" h="5712">
                <a:moveTo>
                  <a:pt x="4895" y="4587"/>
                </a:moveTo>
                <a:lnTo>
                  <a:pt x="4841" y="4592"/>
                </a:lnTo>
                <a:lnTo>
                  <a:pt x="4791" y="4606"/>
                </a:lnTo>
                <a:lnTo>
                  <a:pt x="4744" y="4628"/>
                </a:lnTo>
                <a:lnTo>
                  <a:pt x="4703" y="4658"/>
                </a:lnTo>
                <a:lnTo>
                  <a:pt x="4666" y="4694"/>
                </a:lnTo>
                <a:lnTo>
                  <a:pt x="4637" y="4735"/>
                </a:lnTo>
                <a:lnTo>
                  <a:pt x="4616" y="4780"/>
                </a:lnTo>
                <a:lnTo>
                  <a:pt x="4602" y="4832"/>
                </a:lnTo>
                <a:lnTo>
                  <a:pt x="4597" y="4884"/>
                </a:lnTo>
                <a:lnTo>
                  <a:pt x="4602" y="4938"/>
                </a:lnTo>
                <a:lnTo>
                  <a:pt x="4616" y="4988"/>
                </a:lnTo>
                <a:lnTo>
                  <a:pt x="4637" y="5035"/>
                </a:lnTo>
                <a:lnTo>
                  <a:pt x="4666" y="5077"/>
                </a:lnTo>
                <a:lnTo>
                  <a:pt x="4703" y="5113"/>
                </a:lnTo>
                <a:lnTo>
                  <a:pt x="4744" y="5142"/>
                </a:lnTo>
                <a:lnTo>
                  <a:pt x="4791" y="5165"/>
                </a:lnTo>
                <a:lnTo>
                  <a:pt x="4841" y="5179"/>
                </a:lnTo>
                <a:lnTo>
                  <a:pt x="4895" y="5182"/>
                </a:lnTo>
                <a:lnTo>
                  <a:pt x="4948" y="5179"/>
                </a:lnTo>
                <a:lnTo>
                  <a:pt x="4999" y="5165"/>
                </a:lnTo>
                <a:lnTo>
                  <a:pt x="5045" y="5142"/>
                </a:lnTo>
                <a:lnTo>
                  <a:pt x="5087" y="5113"/>
                </a:lnTo>
                <a:lnTo>
                  <a:pt x="5122" y="5077"/>
                </a:lnTo>
                <a:lnTo>
                  <a:pt x="5151" y="5035"/>
                </a:lnTo>
                <a:lnTo>
                  <a:pt x="5174" y="4988"/>
                </a:lnTo>
                <a:lnTo>
                  <a:pt x="5187" y="4938"/>
                </a:lnTo>
                <a:lnTo>
                  <a:pt x="5193" y="4884"/>
                </a:lnTo>
                <a:lnTo>
                  <a:pt x="5187" y="4832"/>
                </a:lnTo>
                <a:lnTo>
                  <a:pt x="5174" y="4780"/>
                </a:lnTo>
                <a:lnTo>
                  <a:pt x="5151" y="4735"/>
                </a:lnTo>
                <a:lnTo>
                  <a:pt x="5122" y="4694"/>
                </a:lnTo>
                <a:lnTo>
                  <a:pt x="5087" y="4658"/>
                </a:lnTo>
                <a:lnTo>
                  <a:pt x="5045" y="4628"/>
                </a:lnTo>
                <a:lnTo>
                  <a:pt x="4999" y="4606"/>
                </a:lnTo>
                <a:lnTo>
                  <a:pt x="4948" y="4592"/>
                </a:lnTo>
                <a:lnTo>
                  <a:pt x="4895" y="4587"/>
                </a:lnTo>
                <a:close/>
                <a:moveTo>
                  <a:pt x="1512" y="0"/>
                </a:moveTo>
                <a:lnTo>
                  <a:pt x="1634" y="5"/>
                </a:lnTo>
                <a:lnTo>
                  <a:pt x="1756" y="19"/>
                </a:lnTo>
                <a:lnTo>
                  <a:pt x="1873" y="43"/>
                </a:lnTo>
                <a:lnTo>
                  <a:pt x="1989" y="76"/>
                </a:lnTo>
                <a:lnTo>
                  <a:pt x="2098" y="118"/>
                </a:lnTo>
                <a:lnTo>
                  <a:pt x="2206" y="168"/>
                </a:lnTo>
                <a:lnTo>
                  <a:pt x="2306" y="225"/>
                </a:lnTo>
                <a:lnTo>
                  <a:pt x="2403" y="291"/>
                </a:lnTo>
                <a:lnTo>
                  <a:pt x="2495" y="364"/>
                </a:lnTo>
                <a:lnTo>
                  <a:pt x="2580" y="442"/>
                </a:lnTo>
                <a:lnTo>
                  <a:pt x="2658" y="528"/>
                </a:lnTo>
                <a:lnTo>
                  <a:pt x="2730" y="618"/>
                </a:lnTo>
                <a:lnTo>
                  <a:pt x="2796" y="715"/>
                </a:lnTo>
                <a:lnTo>
                  <a:pt x="2853" y="816"/>
                </a:lnTo>
                <a:lnTo>
                  <a:pt x="2904" y="923"/>
                </a:lnTo>
                <a:lnTo>
                  <a:pt x="2945" y="1034"/>
                </a:lnTo>
                <a:lnTo>
                  <a:pt x="2978" y="1148"/>
                </a:lnTo>
                <a:lnTo>
                  <a:pt x="3002" y="1266"/>
                </a:lnTo>
                <a:lnTo>
                  <a:pt x="3018" y="1387"/>
                </a:lnTo>
                <a:lnTo>
                  <a:pt x="3023" y="1512"/>
                </a:lnTo>
                <a:lnTo>
                  <a:pt x="3018" y="1615"/>
                </a:lnTo>
                <a:lnTo>
                  <a:pt x="3008" y="1718"/>
                </a:lnTo>
                <a:lnTo>
                  <a:pt x="2990" y="1818"/>
                </a:lnTo>
                <a:lnTo>
                  <a:pt x="2968" y="1915"/>
                </a:lnTo>
                <a:lnTo>
                  <a:pt x="2937" y="2010"/>
                </a:lnTo>
                <a:lnTo>
                  <a:pt x="5490" y="4564"/>
                </a:lnTo>
                <a:lnTo>
                  <a:pt x="5542" y="4621"/>
                </a:lnTo>
                <a:lnTo>
                  <a:pt x="5587" y="4684"/>
                </a:lnTo>
                <a:lnTo>
                  <a:pt x="5625" y="4748"/>
                </a:lnTo>
                <a:lnTo>
                  <a:pt x="5657" y="4813"/>
                </a:lnTo>
                <a:lnTo>
                  <a:pt x="5681" y="4883"/>
                </a:lnTo>
                <a:lnTo>
                  <a:pt x="5698" y="4952"/>
                </a:lnTo>
                <a:lnTo>
                  <a:pt x="5709" y="5021"/>
                </a:lnTo>
                <a:lnTo>
                  <a:pt x="5712" y="5092"/>
                </a:lnTo>
                <a:lnTo>
                  <a:pt x="5709" y="5161"/>
                </a:lnTo>
                <a:lnTo>
                  <a:pt x="5696" y="5231"/>
                </a:lnTo>
                <a:lnTo>
                  <a:pt x="5677" y="5296"/>
                </a:lnTo>
                <a:lnTo>
                  <a:pt x="5653" y="5361"/>
                </a:lnTo>
                <a:lnTo>
                  <a:pt x="5620" y="5421"/>
                </a:lnTo>
                <a:lnTo>
                  <a:pt x="5580" y="5480"/>
                </a:lnTo>
                <a:lnTo>
                  <a:pt x="5532" y="5532"/>
                </a:lnTo>
                <a:lnTo>
                  <a:pt x="5480" y="5580"/>
                </a:lnTo>
                <a:lnTo>
                  <a:pt x="5421" y="5620"/>
                </a:lnTo>
                <a:lnTo>
                  <a:pt x="5361" y="5653"/>
                </a:lnTo>
                <a:lnTo>
                  <a:pt x="5296" y="5679"/>
                </a:lnTo>
                <a:lnTo>
                  <a:pt x="5231" y="5696"/>
                </a:lnTo>
                <a:lnTo>
                  <a:pt x="5161" y="5709"/>
                </a:lnTo>
                <a:lnTo>
                  <a:pt x="5092" y="5712"/>
                </a:lnTo>
                <a:lnTo>
                  <a:pt x="5021" y="5709"/>
                </a:lnTo>
                <a:lnTo>
                  <a:pt x="4952" y="5698"/>
                </a:lnTo>
                <a:lnTo>
                  <a:pt x="4883" y="5681"/>
                </a:lnTo>
                <a:lnTo>
                  <a:pt x="4813" y="5657"/>
                </a:lnTo>
                <a:lnTo>
                  <a:pt x="4748" y="5625"/>
                </a:lnTo>
                <a:lnTo>
                  <a:pt x="4684" y="5587"/>
                </a:lnTo>
                <a:lnTo>
                  <a:pt x="4621" y="5542"/>
                </a:lnTo>
                <a:lnTo>
                  <a:pt x="4564" y="5490"/>
                </a:lnTo>
                <a:lnTo>
                  <a:pt x="2010" y="2937"/>
                </a:lnTo>
                <a:lnTo>
                  <a:pt x="1915" y="2968"/>
                </a:lnTo>
                <a:lnTo>
                  <a:pt x="1818" y="2990"/>
                </a:lnTo>
                <a:lnTo>
                  <a:pt x="1718" y="3008"/>
                </a:lnTo>
                <a:lnTo>
                  <a:pt x="1615" y="3018"/>
                </a:lnTo>
                <a:lnTo>
                  <a:pt x="1512" y="3021"/>
                </a:lnTo>
                <a:lnTo>
                  <a:pt x="1387" y="3016"/>
                </a:lnTo>
                <a:lnTo>
                  <a:pt x="1266" y="3002"/>
                </a:lnTo>
                <a:lnTo>
                  <a:pt x="1148" y="2978"/>
                </a:lnTo>
                <a:lnTo>
                  <a:pt x="1034" y="2945"/>
                </a:lnTo>
                <a:lnTo>
                  <a:pt x="923" y="2904"/>
                </a:lnTo>
                <a:lnTo>
                  <a:pt x="817" y="2853"/>
                </a:lnTo>
                <a:lnTo>
                  <a:pt x="715" y="2796"/>
                </a:lnTo>
                <a:lnTo>
                  <a:pt x="618" y="2730"/>
                </a:lnTo>
                <a:lnTo>
                  <a:pt x="528" y="2658"/>
                </a:lnTo>
                <a:lnTo>
                  <a:pt x="443" y="2580"/>
                </a:lnTo>
                <a:lnTo>
                  <a:pt x="364" y="2493"/>
                </a:lnTo>
                <a:lnTo>
                  <a:pt x="291" y="2403"/>
                </a:lnTo>
                <a:lnTo>
                  <a:pt x="227" y="2306"/>
                </a:lnTo>
                <a:lnTo>
                  <a:pt x="168" y="2206"/>
                </a:lnTo>
                <a:lnTo>
                  <a:pt x="119" y="2098"/>
                </a:lnTo>
                <a:lnTo>
                  <a:pt x="76" y="1988"/>
                </a:lnTo>
                <a:lnTo>
                  <a:pt x="43" y="1873"/>
                </a:lnTo>
                <a:lnTo>
                  <a:pt x="19" y="1756"/>
                </a:lnTo>
                <a:lnTo>
                  <a:pt x="5" y="1634"/>
                </a:lnTo>
                <a:lnTo>
                  <a:pt x="0" y="1512"/>
                </a:lnTo>
                <a:lnTo>
                  <a:pt x="3" y="1408"/>
                </a:lnTo>
                <a:lnTo>
                  <a:pt x="14" y="1306"/>
                </a:lnTo>
                <a:lnTo>
                  <a:pt x="31" y="1205"/>
                </a:lnTo>
                <a:lnTo>
                  <a:pt x="55" y="1108"/>
                </a:lnTo>
                <a:lnTo>
                  <a:pt x="85" y="1013"/>
                </a:lnTo>
                <a:lnTo>
                  <a:pt x="895" y="1825"/>
                </a:lnTo>
                <a:lnTo>
                  <a:pt x="916" y="1841"/>
                </a:lnTo>
                <a:lnTo>
                  <a:pt x="942" y="1849"/>
                </a:lnTo>
                <a:lnTo>
                  <a:pt x="970" y="1854"/>
                </a:lnTo>
                <a:lnTo>
                  <a:pt x="996" y="1851"/>
                </a:lnTo>
                <a:lnTo>
                  <a:pt x="1605" y="1681"/>
                </a:lnTo>
                <a:lnTo>
                  <a:pt x="1628" y="1671"/>
                </a:lnTo>
                <a:lnTo>
                  <a:pt x="1650" y="1654"/>
                </a:lnTo>
                <a:lnTo>
                  <a:pt x="1667" y="1633"/>
                </a:lnTo>
                <a:lnTo>
                  <a:pt x="1678" y="1609"/>
                </a:lnTo>
                <a:lnTo>
                  <a:pt x="1847" y="997"/>
                </a:lnTo>
                <a:lnTo>
                  <a:pt x="1851" y="973"/>
                </a:lnTo>
                <a:lnTo>
                  <a:pt x="1847" y="945"/>
                </a:lnTo>
                <a:lnTo>
                  <a:pt x="1837" y="919"/>
                </a:lnTo>
                <a:lnTo>
                  <a:pt x="1821" y="899"/>
                </a:lnTo>
                <a:lnTo>
                  <a:pt x="1009" y="85"/>
                </a:lnTo>
                <a:lnTo>
                  <a:pt x="1105" y="55"/>
                </a:lnTo>
                <a:lnTo>
                  <a:pt x="1203" y="31"/>
                </a:lnTo>
                <a:lnTo>
                  <a:pt x="1304" y="14"/>
                </a:lnTo>
                <a:lnTo>
                  <a:pt x="1406" y="3"/>
                </a:lnTo>
                <a:lnTo>
                  <a:pt x="151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4" name="Freeform 29"/>
          <p:cNvSpPr>
            <a:spLocks noChangeAspect="1" noEditPoints="1"/>
          </p:cNvSpPr>
          <p:nvPr/>
        </p:nvSpPr>
        <p:spPr bwMode="auto">
          <a:xfrm flipH="1">
            <a:off x="9342906" y="2354929"/>
            <a:ext cx="435615" cy="301752"/>
          </a:xfrm>
          <a:custGeom>
            <a:avLst/>
            <a:gdLst>
              <a:gd name="T0" fmla="*/ 4710 w 5480"/>
              <a:gd name="T1" fmla="*/ 2916 h 3796"/>
              <a:gd name="T2" fmla="*/ 4893 w 5480"/>
              <a:gd name="T3" fmla="*/ 3237 h 3796"/>
              <a:gd name="T4" fmla="*/ 4797 w 5480"/>
              <a:gd name="T5" fmla="*/ 3599 h 3796"/>
              <a:gd name="T6" fmla="*/ 4475 w 5480"/>
              <a:gd name="T7" fmla="*/ 3790 h 3796"/>
              <a:gd name="T8" fmla="*/ 4090 w 5480"/>
              <a:gd name="T9" fmla="*/ 3671 h 3796"/>
              <a:gd name="T10" fmla="*/ 3917 w 5480"/>
              <a:gd name="T11" fmla="*/ 3306 h 3796"/>
              <a:gd name="T12" fmla="*/ 4066 w 5480"/>
              <a:gd name="T13" fmla="*/ 2957 h 3796"/>
              <a:gd name="T14" fmla="*/ 4407 w 5480"/>
              <a:gd name="T15" fmla="*/ 2816 h 3796"/>
              <a:gd name="T16" fmla="*/ 1305 w 5480"/>
              <a:gd name="T17" fmla="*/ 2916 h 3796"/>
              <a:gd name="T18" fmla="*/ 1487 w 5480"/>
              <a:gd name="T19" fmla="*/ 3237 h 3796"/>
              <a:gd name="T20" fmla="*/ 1393 w 5480"/>
              <a:gd name="T21" fmla="*/ 3599 h 3796"/>
              <a:gd name="T22" fmla="*/ 1069 w 5480"/>
              <a:gd name="T23" fmla="*/ 3790 h 3796"/>
              <a:gd name="T24" fmla="*/ 686 w 5480"/>
              <a:gd name="T25" fmla="*/ 3671 h 3796"/>
              <a:gd name="T26" fmla="*/ 511 w 5480"/>
              <a:gd name="T27" fmla="*/ 3306 h 3796"/>
              <a:gd name="T28" fmla="*/ 660 w 5480"/>
              <a:gd name="T29" fmla="*/ 2957 h 3796"/>
              <a:gd name="T30" fmla="*/ 1001 w 5480"/>
              <a:gd name="T31" fmla="*/ 2816 h 3796"/>
              <a:gd name="T32" fmla="*/ 1280 w 5480"/>
              <a:gd name="T33" fmla="*/ 737 h 3796"/>
              <a:gd name="T34" fmla="*/ 722 w 5480"/>
              <a:gd name="T35" fmla="*/ 1028 h 3796"/>
              <a:gd name="T36" fmla="*/ 340 w 5480"/>
              <a:gd name="T37" fmla="*/ 1500 h 3796"/>
              <a:gd name="T38" fmla="*/ 255 w 5480"/>
              <a:gd name="T39" fmla="*/ 1889 h 3796"/>
              <a:gd name="T40" fmla="*/ 1725 w 5480"/>
              <a:gd name="T41" fmla="*/ 675 h 3796"/>
              <a:gd name="T42" fmla="*/ 5480 w 5480"/>
              <a:gd name="T43" fmla="*/ 420 h 3796"/>
              <a:gd name="T44" fmla="*/ 5480 w 5480"/>
              <a:gd name="T45" fmla="*/ 440 h 3796"/>
              <a:gd name="T46" fmla="*/ 5480 w 5480"/>
              <a:gd name="T47" fmla="*/ 718 h 3796"/>
              <a:gd name="T48" fmla="*/ 5480 w 5480"/>
              <a:gd name="T49" fmla="*/ 1370 h 3796"/>
              <a:gd name="T50" fmla="*/ 5480 w 5480"/>
              <a:gd name="T51" fmla="*/ 2233 h 3796"/>
              <a:gd name="T52" fmla="*/ 5475 w 5480"/>
              <a:gd name="T53" fmla="*/ 3260 h 3796"/>
              <a:gd name="T54" fmla="*/ 5264 w 5480"/>
              <a:gd name="T55" fmla="*/ 3260 h 3796"/>
              <a:gd name="T56" fmla="*/ 4963 w 5480"/>
              <a:gd name="T57" fmla="*/ 2964 h 3796"/>
              <a:gd name="T58" fmla="*/ 4634 w 5480"/>
              <a:gd name="T59" fmla="*/ 2673 h 3796"/>
              <a:gd name="T60" fmla="*/ 4177 w 5480"/>
              <a:gd name="T61" fmla="*/ 2673 h 3796"/>
              <a:gd name="T62" fmla="*/ 3850 w 5480"/>
              <a:gd name="T63" fmla="*/ 2964 h 3796"/>
              <a:gd name="T64" fmla="*/ 3777 w 5480"/>
              <a:gd name="T65" fmla="*/ 3260 h 3796"/>
              <a:gd name="T66" fmla="*/ 3714 w 5480"/>
              <a:gd name="T67" fmla="*/ 3260 h 3796"/>
              <a:gd name="T68" fmla="*/ 3185 w 5480"/>
              <a:gd name="T69" fmla="*/ 3260 h 3796"/>
              <a:gd name="T70" fmla="*/ 2430 w 5480"/>
              <a:gd name="T71" fmla="*/ 3260 h 3796"/>
              <a:gd name="T72" fmla="*/ 2260 w 5480"/>
              <a:gd name="T73" fmla="*/ 3179 h 3796"/>
              <a:gd name="T74" fmla="*/ 1682 w 5480"/>
              <a:gd name="T75" fmla="*/ 420 h 3796"/>
              <a:gd name="T76" fmla="*/ 1822 w 5480"/>
              <a:gd name="T77" fmla="*/ 420 h 3796"/>
              <a:gd name="T78" fmla="*/ 2074 w 5480"/>
              <a:gd name="T79" fmla="*/ 422 h 3796"/>
              <a:gd name="T80" fmla="*/ 2074 w 5480"/>
              <a:gd name="T81" fmla="*/ 718 h 3796"/>
              <a:gd name="T82" fmla="*/ 2074 w 5480"/>
              <a:gd name="T83" fmla="*/ 1904 h 3796"/>
              <a:gd name="T84" fmla="*/ 2074 w 5480"/>
              <a:gd name="T85" fmla="*/ 3260 h 3796"/>
              <a:gd name="T86" fmla="*/ 1913 w 5480"/>
              <a:gd name="T87" fmla="*/ 3260 h 3796"/>
              <a:gd name="T88" fmla="*/ 1590 w 5480"/>
              <a:gd name="T89" fmla="*/ 3032 h 3796"/>
              <a:gd name="T90" fmla="*/ 1299 w 5480"/>
              <a:gd name="T91" fmla="*/ 2703 h 3796"/>
              <a:gd name="T92" fmla="*/ 847 w 5480"/>
              <a:gd name="T93" fmla="*/ 2650 h 3796"/>
              <a:gd name="T94" fmla="*/ 484 w 5480"/>
              <a:gd name="T95" fmla="*/ 2900 h 3796"/>
              <a:gd name="T96" fmla="*/ 371 w 5480"/>
              <a:gd name="T97" fmla="*/ 3260 h 3796"/>
              <a:gd name="T98" fmla="*/ 202 w 5480"/>
              <a:gd name="T99" fmla="*/ 3260 h 3796"/>
              <a:gd name="T100" fmla="*/ 0 w 5480"/>
              <a:gd name="T101" fmla="*/ 3255 h 3796"/>
              <a:gd name="T102" fmla="*/ 0 w 5480"/>
              <a:gd name="T103" fmla="*/ 2323 h 3796"/>
              <a:gd name="T104" fmla="*/ 44 w 5480"/>
              <a:gd name="T105" fmla="*/ 1563 h 3796"/>
              <a:gd name="T106" fmla="*/ 369 w 5480"/>
              <a:gd name="T107" fmla="*/ 1002 h 3796"/>
              <a:gd name="T108" fmla="*/ 914 w 5480"/>
              <a:gd name="T109" fmla="*/ 601 h 3796"/>
              <a:gd name="T110" fmla="*/ 1566 w 5480"/>
              <a:gd name="T111" fmla="*/ 423 h 3796"/>
              <a:gd name="T112" fmla="*/ 2014 w 5480"/>
              <a:gd name="T113" fmla="*/ 60 h 3796"/>
              <a:gd name="T114" fmla="*/ 2074 w 5480"/>
              <a:gd name="T115" fmla="*/ 213 h 3796"/>
              <a:gd name="T116" fmla="*/ 2055 w 5480"/>
              <a:gd name="T117" fmla="*/ 255 h 3796"/>
              <a:gd name="T118" fmla="*/ 1810 w 5480"/>
              <a:gd name="T119" fmla="*/ 255 h 3796"/>
              <a:gd name="T120" fmla="*/ 1655 w 5480"/>
              <a:gd name="T121" fmla="*/ 209 h 3796"/>
              <a:gd name="T122" fmla="*/ 1783 w 5480"/>
              <a:gd name="T123" fmla="*/ 16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80" h="3796">
                <a:moveTo>
                  <a:pt x="4407" y="2816"/>
                </a:moveTo>
                <a:lnTo>
                  <a:pt x="4475" y="2822"/>
                </a:lnTo>
                <a:lnTo>
                  <a:pt x="4540" y="2833"/>
                </a:lnTo>
                <a:lnTo>
                  <a:pt x="4602" y="2854"/>
                </a:lnTo>
                <a:lnTo>
                  <a:pt x="4658" y="2881"/>
                </a:lnTo>
                <a:lnTo>
                  <a:pt x="4710" y="2916"/>
                </a:lnTo>
                <a:lnTo>
                  <a:pt x="4756" y="2957"/>
                </a:lnTo>
                <a:lnTo>
                  <a:pt x="4797" y="3003"/>
                </a:lnTo>
                <a:lnTo>
                  <a:pt x="4831" y="3054"/>
                </a:lnTo>
                <a:lnTo>
                  <a:pt x="4859" y="3113"/>
                </a:lnTo>
                <a:lnTo>
                  <a:pt x="4879" y="3172"/>
                </a:lnTo>
                <a:lnTo>
                  <a:pt x="4893" y="3237"/>
                </a:lnTo>
                <a:lnTo>
                  <a:pt x="4896" y="3306"/>
                </a:lnTo>
                <a:lnTo>
                  <a:pt x="4893" y="3369"/>
                </a:lnTo>
                <a:lnTo>
                  <a:pt x="4879" y="3431"/>
                </a:lnTo>
                <a:lnTo>
                  <a:pt x="4859" y="3491"/>
                </a:lnTo>
                <a:lnTo>
                  <a:pt x="4831" y="3547"/>
                </a:lnTo>
                <a:lnTo>
                  <a:pt x="4797" y="3599"/>
                </a:lnTo>
                <a:lnTo>
                  <a:pt x="4756" y="3647"/>
                </a:lnTo>
                <a:lnTo>
                  <a:pt x="4710" y="3689"/>
                </a:lnTo>
                <a:lnTo>
                  <a:pt x="4658" y="3725"/>
                </a:lnTo>
                <a:lnTo>
                  <a:pt x="4602" y="3754"/>
                </a:lnTo>
                <a:lnTo>
                  <a:pt x="4540" y="3777"/>
                </a:lnTo>
                <a:lnTo>
                  <a:pt x="4475" y="3790"/>
                </a:lnTo>
                <a:lnTo>
                  <a:pt x="4407" y="3796"/>
                </a:lnTo>
                <a:lnTo>
                  <a:pt x="4337" y="3789"/>
                </a:lnTo>
                <a:lnTo>
                  <a:pt x="4270" y="3773"/>
                </a:lnTo>
                <a:lnTo>
                  <a:pt x="4206" y="3748"/>
                </a:lnTo>
                <a:lnTo>
                  <a:pt x="4147" y="3713"/>
                </a:lnTo>
                <a:lnTo>
                  <a:pt x="4090" y="3671"/>
                </a:lnTo>
                <a:lnTo>
                  <a:pt x="4042" y="3621"/>
                </a:lnTo>
                <a:lnTo>
                  <a:pt x="3999" y="3566"/>
                </a:lnTo>
                <a:lnTo>
                  <a:pt x="3965" y="3506"/>
                </a:lnTo>
                <a:lnTo>
                  <a:pt x="3939" y="3443"/>
                </a:lnTo>
                <a:lnTo>
                  <a:pt x="3922" y="3374"/>
                </a:lnTo>
                <a:lnTo>
                  <a:pt x="3917" y="3306"/>
                </a:lnTo>
                <a:lnTo>
                  <a:pt x="3922" y="3237"/>
                </a:lnTo>
                <a:lnTo>
                  <a:pt x="3936" y="3172"/>
                </a:lnTo>
                <a:lnTo>
                  <a:pt x="3957" y="3113"/>
                </a:lnTo>
                <a:lnTo>
                  <a:pt x="3987" y="3054"/>
                </a:lnTo>
                <a:lnTo>
                  <a:pt x="4023" y="3003"/>
                </a:lnTo>
                <a:lnTo>
                  <a:pt x="4066" y="2957"/>
                </a:lnTo>
                <a:lnTo>
                  <a:pt x="4112" y="2916"/>
                </a:lnTo>
                <a:lnTo>
                  <a:pt x="4165" y="2881"/>
                </a:lnTo>
                <a:lnTo>
                  <a:pt x="4222" y="2854"/>
                </a:lnTo>
                <a:lnTo>
                  <a:pt x="4282" y="2833"/>
                </a:lnTo>
                <a:lnTo>
                  <a:pt x="4343" y="2822"/>
                </a:lnTo>
                <a:lnTo>
                  <a:pt x="4407" y="2816"/>
                </a:lnTo>
                <a:close/>
                <a:moveTo>
                  <a:pt x="1001" y="2816"/>
                </a:moveTo>
                <a:lnTo>
                  <a:pt x="1069" y="2822"/>
                </a:lnTo>
                <a:lnTo>
                  <a:pt x="1134" y="2833"/>
                </a:lnTo>
                <a:lnTo>
                  <a:pt x="1196" y="2854"/>
                </a:lnTo>
                <a:lnTo>
                  <a:pt x="1252" y="2881"/>
                </a:lnTo>
                <a:lnTo>
                  <a:pt x="1305" y="2916"/>
                </a:lnTo>
                <a:lnTo>
                  <a:pt x="1352" y="2957"/>
                </a:lnTo>
                <a:lnTo>
                  <a:pt x="1393" y="3003"/>
                </a:lnTo>
                <a:lnTo>
                  <a:pt x="1427" y="3054"/>
                </a:lnTo>
                <a:lnTo>
                  <a:pt x="1454" y="3113"/>
                </a:lnTo>
                <a:lnTo>
                  <a:pt x="1475" y="3172"/>
                </a:lnTo>
                <a:lnTo>
                  <a:pt x="1487" y="3237"/>
                </a:lnTo>
                <a:lnTo>
                  <a:pt x="1492" y="3306"/>
                </a:lnTo>
                <a:lnTo>
                  <a:pt x="1487" y="3369"/>
                </a:lnTo>
                <a:lnTo>
                  <a:pt x="1475" y="3431"/>
                </a:lnTo>
                <a:lnTo>
                  <a:pt x="1454" y="3491"/>
                </a:lnTo>
                <a:lnTo>
                  <a:pt x="1427" y="3547"/>
                </a:lnTo>
                <a:lnTo>
                  <a:pt x="1393" y="3599"/>
                </a:lnTo>
                <a:lnTo>
                  <a:pt x="1352" y="3647"/>
                </a:lnTo>
                <a:lnTo>
                  <a:pt x="1305" y="3689"/>
                </a:lnTo>
                <a:lnTo>
                  <a:pt x="1252" y="3725"/>
                </a:lnTo>
                <a:lnTo>
                  <a:pt x="1196" y="3754"/>
                </a:lnTo>
                <a:lnTo>
                  <a:pt x="1134" y="3777"/>
                </a:lnTo>
                <a:lnTo>
                  <a:pt x="1069" y="3790"/>
                </a:lnTo>
                <a:lnTo>
                  <a:pt x="1001" y="3796"/>
                </a:lnTo>
                <a:lnTo>
                  <a:pt x="932" y="3789"/>
                </a:lnTo>
                <a:lnTo>
                  <a:pt x="866" y="3773"/>
                </a:lnTo>
                <a:lnTo>
                  <a:pt x="801" y="3748"/>
                </a:lnTo>
                <a:lnTo>
                  <a:pt x="741" y="3713"/>
                </a:lnTo>
                <a:lnTo>
                  <a:pt x="686" y="3671"/>
                </a:lnTo>
                <a:lnTo>
                  <a:pt x="636" y="3621"/>
                </a:lnTo>
                <a:lnTo>
                  <a:pt x="595" y="3566"/>
                </a:lnTo>
                <a:lnTo>
                  <a:pt x="559" y="3506"/>
                </a:lnTo>
                <a:lnTo>
                  <a:pt x="534" y="3443"/>
                </a:lnTo>
                <a:lnTo>
                  <a:pt x="518" y="3374"/>
                </a:lnTo>
                <a:lnTo>
                  <a:pt x="511" y="3306"/>
                </a:lnTo>
                <a:lnTo>
                  <a:pt x="516" y="3237"/>
                </a:lnTo>
                <a:lnTo>
                  <a:pt x="530" y="3172"/>
                </a:lnTo>
                <a:lnTo>
                  <a:pt x="552" y="3113"/>
                </a:lnTo>
                <a:lnTo>
                  <a:pt x="581" y="3054"/>
                </a:lnTo>
                <a:lnTo>
                  <a:pt x="617" y="3003"/>
                </a:lnTo>
                <a:lnTo>
                  <a:pt x="660" y="2957"/>
                </a:lnTo>
                <a:lnTo>
                  <a:pt x="708" y="2916"/>
                </a:lnTo>
                <a:lnTo>
                  <a:pt x="761" y="2881"/>
                </a:lnTo>
                <a:lnTo>
                  <a:pt x="818" y="2854"/>
                </a:lnTo>
                <a:lnTo>
                  <a:pt x="876" y="2833"/>
                </a:lnTo>
                <a:lnTo>
                  <a:pt x="937" y="2822"/>
                </a:lnTo>
                <a:lnTo>
                  <a:pt x="1001" y="2816"/>
                </a:lnTo>
                <a:close/>
                <a:moveTo>
                  <a:pt x="1701" y="675"/>
                </a:moveTo>
                <a:lnTo>
                  <a:pt x="1679" y="675"/>
                </a:lnTo>
                <a:lnTo>
                  <a:pt x="1579" y="680"/>
                </a:lnTo>
                <a:lnTo>
                  <a:pt x="1480" y="690"/>
                </a:lnTo>
                <a:lnTo>
                  <a:pt x="1379" y="711"/>
                </a:lnTo>
                <a:lnTo>
                  <a:pt x="1280" y="737"/>
                </a:lnTo>
                <a:lnTo>
                  <a:pt x="1181" y="769"/>
                </a:lnTo>
                <a:lnTo>
                  <a:pt x="1083" y="808"/>
                </a:lnTo>
                <a:lnTo>
                  <a:pt x="987" y="855"/>
                </a:lnTo>
                <a:lnTo>
                  <a:pt x="895" y="908"/>
                </a:lnTo>
                <a:lnTo>
                  <a:pt x="806" y="964"/>
                </a:lnTo>
                <a:lnTo>
                  <a:pt x="722" y="1028"/>
                </a:lnTo>
                <a:lnTo>
                  <a:pt x="641" y="1096"/>
                </a:lnTo>
                <a:lnTo>
                  <a:pt x="568" y="1168"/>
                </a:lnTo>
                <a:lnTo>
                  <a:pt x="501" y="1245"/>
                </a:lnTo>
                <a:lnTo>
                  <a:pt x="439" y="1327"/>
                </a:lnTo>
                <a:lnTo>
                  <a:pt x="386" y="1413"/>
                </a:lnTo>
                <a:lnTo>
                  <a:pt x="340" y="1500"/>
                </a:lnTo>
                <a:lnTo>
                  <a:pt x="304" y="1592"/>
                </a:lnTo>
                <a:lnTo>
                  <a:pt x="277" y="1688"/>
                </a:lnTo>
                <a:lnTo>
                  <a:pt x="261" y="1786"/>
                </a:lnTo>
                <a:lnTo>
                  <a:pt x="255" y="1885"/>
                </a:lnTo>
                <a:lnTo>
                  <a:pt x="255" y="1887"/>
                </a:lnTo>
                <a:lnTo>
                  <a:pt x="255" y="1889"/>
                </a:lnTo>
                <a:lnTo>
                  <a:pt x="255" y="1895"/>
                </a:lnTo>
                <a:lnTo>
                  <a:pt x="255" y="1909"/>
                </a:lnTo>
                <a:lnTo>
                  <a:pt x="255" y="1933"/>
                </a:lnTo>
                <a:lnTo>
                  <a:pt x="1725" y="1933"/>
                </a:lnTo>
                <a:lnTo>
                  <a:pt x="1725" y="675"/>
                </a:lnTo>
                <a:lnTo>
                  <a:pt x="1725" y="675"/>
                </a:lnTo>
                <a:lnTo>
                  <a:pt x="1721" y="675"/>
                </a:lnTo>
                <a:lnTo>
                  <a:pt x="1715" y="675"/>
                </a:lnTo>
                <a:lnTo>
                  <a:pt x="1701" y="675"/>
                </a:lnTo>
                <a:close/>
                <a:moveTo>
                  <a:pt x="2260" y="420"/>
                </a:moveTo>
                <a:lnTo>
                  <a:pt x="5480" y="420"/>
                </a:lnTo>
                <a:lnTo>
                  <a:pt x="5480" y="420"/>
                </a:lnTo>
                <a:lnTo>
                  <a:pt x="5480" y="420"/>
                </a:lnTo>
                <a:lnTo>
                  <a:pt x="5480" y="422"/>
                </a:lnTo>
                <a:lnTo>
                  <a:pt x="5480" y="423"/>
                </a:lnTo>
                <a:lnTo>
                  <a:pt x="5480" y="427"/>
                </a:lnTo>
                <a:lnTo>
                  <a:pt x="5480" y="432"/>
                </a:lnTo>
                <a:lnTo>
                  <a:pt x="5480" y="440"/>
                </a:lnTo>
                <a:lnTo>
                  <a:pt x="5480" y="451"/>
                </a:lnTo>
                <a:lnTo>
                  <a:pt x="5480" y="464"/>
                </a:lnTo>
                <a:lnTo>
                  <a:pt x="5480" y="480"/>
                </a:lnTo>
                <a:lnTo>
                  <a:pt x="5480" y="500"/>
                </a:lnTo>
                <a:lnTo>
                  <a:pt x="5480" y="668"/>
                </a:lnTo>
                <a:lnTo>
                  <a:pt x="5480" y="718"/>
                </a:lnTo>
                <a:lnTo>
                  <a:pt x="5480" y="774"/>
                </a:lnTo>
                <a:lnTo>
                  <a:pt x="5480" y="838"/>
                </a:lnTo>
                <a:lnTo>
                  <a:pt x="5480" y="983"/>
                </a:lnTo>
                <a:lnTo>
                  <a:pt x="5480" y="1067"/>
                </a:lnTo>
                <a:lnTo>
                  <a:pt x="5480" y="1260"/>
                </a:lnTo>
                <a:lnTo>
                  <a:pt x="5480" y="1370"/>
                </a:lnTo>
                <a:lnTo>
                  <a:pt x="5480" y="1490"/>
                </a:lnTo>
                <a:lnTo>
                  <a:pt x="5480" y="1618"/>
                </a:lnTo>
                <a:lnTo>
                  <a:pt x="5480" y="1755"/>
                </a:lnTo>
                <a:lnTo>
                  <a:pt x="5480" y="1904"/>
                </a:lnTo>
                <a:lnTo>
                  <a:pt x="5480" y="2063"/>
                </a:lnTo>
                <a:lnTo>
                  <a:pt x="5480" y="2233"/>
                </a:lnTo>
                <a:lnTo>
                  <a:pt x="5480" y="2414"/>
                </a:lnTo>
                <a:lnTo>
                  <a:pt x="5480" y="2608"/>
                </a:lnTo>
                <a:lnTo>
                  <a:pt x="5480" y="2811"/>
                </a:lnTo>
                <a:lnTo>
                  <a:pt x="5480" y="3029"/>
                </a:lnTo>
                <a:lnTo>
                  <a:pt x="5480" y="3260"/>
                </a:lnTo>
                <a:lnTo>
                  <a:pt x="5475" y="3260"/>
                </a:lnTo>
                <a:lnTo>
                  <a:pt x="5470" y="3260"/>
                </a:lnTo>
                <a:lnTo>
                  <a:pt x="5459" y="3260"/>
                </a:lnTo>
                <a:lnTo>
                  <a:pt x="5444" y="3260"/>
                </a:lnTo>
                <a:lnTo>
                  <a:pt x="5423" y="3260"/>
                </a:lnTo>
                <a:lnTo>
                  <a:pt x="5317" y="3260"/>
                </a:lnTo>
                <a:lnTo>
                  <a:pt x="5264" y="3260"/>
                </a:lnTo>
                <a:lnTo>
                  <a:pt x="5201" y="3260"/>
                </a:lnTo>
                <a:lnTo>
                  <a:pt x="5037" y="3260"/>
                </a:lnTo>
                <a:lnTo>
                  <a:pt x="5031" y="3181"/>
                </a:lnTo>
                <a:lnTo>
                  <a:pt x="5018" y="3104"/>
                </a:lnTo>
                <a:lnTo>
                  <a:pt x="4994" y="3032"/>
                </a:lnTo>
                <a:lnTo>
                  <a:pt x="4963" y="2964"/>
                </a:lnTo>
                <a:lnTo>
                  <a:pt x="4924" y="2900"/>
                </a:lnTo>
                <a:lnTo>
                  <a:pt x="4877" y="2840"/>
                </a:lnTo>
                <a:lnTo>
                  <a:pt x="4826" y="2789"/>
                </a:lnTo>
                <a:lnTo>
                  <a:pt x="4768" y="2743"/>
                </a:lnTo>
                <a:lnTo>
                  <a:pt x="4703" y="2703"/>
                </a:lnTo>
                <a:lnTo>
                  <a:pt x="4634" y="2673"/>
                </a:lnTo>
                <a:lnTo>
                  <a:pt x="4562" y="2650"/>
                </a:lnTo>
                <a:lnTo>
                  <a:pt x="4485" y="2635"/>
                </a:lnTo>
                <a:lnTo>
                  <a:pt x="4407" y="2631"/>
                </a:lnTo>
                <a:lnTo>
                  <a:pt x="4326" y="2635"/>
                </a:lnTo>
                <a:lnTo>
                  <a:pt x="4251" y="2650"/>
                </a:lnTo>
                <a:lnTo>
                  <a:pt x="4177" y="2673"/>
                </a:lnTo>
                <a:lnTo>
                  <a:pt x="4109" y="2703"/>
                </a:lnTo>
                <a:lnTo>
                  <a:pt x="4046" y="2743"/>
                </a:lnTo>
                <a:lnTo>
                  <a:pt x="3987" y="2789"/>
                </a:lnTo>
                <a:lnTo>
                  <a:pt x="3934" y="2840"/>
                </a:lnTo>
                <a:lnTo>
                  <a:pt x="3890" y="2900"/>
                </a:lnTo>
                <a:lnTo>
                  <a:pt x="3850" y="2964"/>
                </a:lnTo>
                <a:lnTo>
                  <a:pt x="3820" y="3032"/>
                </a:lnTo>
                <a:lnTo>
                  <a:pt x="3796" y="3104"/>
                </a:lnTo>
                <a:lnTo>
                  <a:pt x="3782" y="3181"/>
                </a:lnTo>
                <a:lnTo>
                  <a:pt x="3777" y="3260"/>
                </a:lnTo>
                <a:lnTo>
                  <a:pt x="3777" y="3260"/>
                </a:lnTo>
                <a:lnTo>
                  <a:pt x="3777" y="3260"/>
                </a:lnTo>
                <a:lnTo>
                  <a:pt x="3775" y="3260"/>
                </a:lnTo>
                <a:lnTo>
                  <a:pt x="3772" y="3260"/>
                </a:lnTo>
                <a:lnTo>
                  <a:pt x="3767" y="3260"/>
                </a:lnTo>
                <a:lnTo>
                  <a:pt x="3758" y="3260"/>
                </a:lnTo>
                <a:lnTo>
                  <a:pt x="3732" y="3260"/>
                </a:lnTo>
                <a:lnTo>
                  <a:pt x="3714" y="3260"/>
                </a:lnTo>
                <a:lnTo>
                  <a:pt x="3691" y="3260"/>
                </a:lnTo>
                <a:lnTo>
                  <a:pt x="3486" y="3260"/>
                </a:lnTo>
                <a:lnTo>
                  <a:pt x="3424" y="3260"/>
                </a:lnTo>
                <a:lnTo>
                  <a:pt x="3352" y="3260"/>
                </a:lnTo>
                <a:lnTo>
                  <a:pt x="3274" y="3260"/>
                </a:lnTo>
                <a:lnTo>
                  <a:pt x="3185" y="3260"/>
                </a:lnTo>
                <a:lnTo>
                  <a:pt x="3087" y="3260"/>
                </a:lnTo>
                <a:lnTo>
                  <a:pt x="2978" y="3260"/>
                </a:lnTo>
                <a:lnTo>
                  <a:pt x="2858" y="3260"/>
                </a:lnTo>
                <a:lnTo>
                  <a:pt x="2728" y="3260"/>
                </a:lnTo>
                <a:lnTo>
                  <a:pt x="2584" y="3260"/>
                </a:lnTo>
                <a:lnTo>
                  <a:pt x="2430" y="3260"/>
                </a:lnTo>
                <a:lnTo>
                  <a:pt x="2260" y="3260"/>
                </a:lnTo>
                <a:lnTo>
                  <a:pt x="2260" y="3239"/>
                </a:lnTo>
                <a:lnTo>
                  <a:pt x="2260" y="3229"/>
                </a:lnTo>
                <a:lnTo>
                  <a:pt x="2260" y="3215"/>
                </a:lnTo>
                <a:lnTo>
                  <a:pt x="2260" y="3198"/>
                </a:lnTo>
                <a:lnTo>
                  <a:pt x="2260" y="3179"/>
                </a:lnTo>
                <a:lnTo>
                  <a:pt x="2260" y="2308"/>
                </a:lnTo>
                <a:lnTo>
                  <a:pt x="2260" y="2190"/>
                </a:lnTo>
                <a:lnTo>
                  <a:pt x="2260" y="2061"/>
                </a:lnTo>
                <a:lnTo>
                  <a:pt x="2260" y="420"/>
                </a:lnTo>
                <a:close/>
                <a:moveTo>
                  <a:pt x="1679" y="420"/>
                </a:moveTo>
                <a:lnTo>
                  <a:pt x="1682" y="420"/>
                </a:lnTo>
                <a:lnTo>
                  <a:pt x="1687" y="420"/>
                </a:lnTo>
                <a:lnTo>
                  <a:pt x="1696" y="420"/>
                </a:lnTo>
                <a:lnTo>
                  <a:pt x="1709" y="420"/>
                </a:lnTo>
                <a:lnTo>
                  <a:pt x="1728" y="420"/>
                </a:lnTo>
                <a:lnTo>
                  <a:pt x="1783" y="420"/>
                </a:lnTo>
                <a:lnTo>
                  <a:pt x="1822" y="420"/>
                </a:lnTo>
                <a:lnTo>
                  <a:pt x="1870" y="420"/>
                </a:lnTo>
                <a:lnTo>
                  <a:pt x="1928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2"/>
                </a:lnTo>
                <a:lnTo>
                  <a:pt x="2074" y="427"/>
                </a:lnTo>
                <a:lnTo>
                  <a:pt x="2074" y="432"/>
                </a:lnTo>
                <a:lnTo>
                  <a:pt x="2074" y="440"/>
                </a:lnTo>
                <a:lnTo>
                  <a:pt x="2074" y="451"/>
                </a:lnTo>
                <a:lnTo>
                  <a:pt x="2074" y="668"/>
                </a:lnTo>
                <a:lnTo>
                  <a:pt x="2074" y="718"/>
                </a:lnTo>
                <a:lnTo>
                  <a:pt x="2074" y="774"/>
                </a:lnTo>
                <a:lnTo>
                  <a:pt x="2074" y="838"/>
                </a:lnTo>
                <a:lnTo>
                  <a:pt x="2074" y="983"/>
                </a:lnTo>
                <a:lnTo>
                  <a:pt x="2074" y="1067"/>
                </a:lnTo>
                <a:lnTo>
                  <a:pt x="2074" y="1755"/>
                </a:lnTo>
                <a:lnTo>
                  <a:pt x="2074" y="1904"/>
                </a:lnTo>
                <a:lnTo>
                  <a:pt x="2074" y="2063"/>
                </a:lnTo>
                <a:lnTo>
                  <a:pt x="2074" y="2233"/>
                </a:lnTo>
                <a:lnTo>
                  <a:pt x="2074" y="2608"/>
                </a:lnTo>
                <a:lnTo>
                  <a:pt x="2074" y="2811"/>
                </a:lnTo>
                <a:lnTo>
                  <a:pt x="2074" y="3029"/>
                </a:lnTo>
                <a:lnTo>
                  <a:pt x="2074" y="3260"/>
                </a:lnTo>
                <a:lnTo>
                  <a:pt x="2071" y="3260"/>
                </a:lnTo>
                <a:lnTo>
                  <a:pt x="2064" y="3260"/>
                </a:lnTo>
                <a:lnTo>
                  <a:pt x="2053" y="3260"/>
                </a:lnTo>
                <a:lnTo>
                  <a:pt x="2040" y="3260"/>
                </a:lnTo>
                <a:lnTo>
                  <a:pt x="2019" y="3260"/>
                </a:lnTo>
                <a:lnTo>
                  <a:pt x="1913" y="3260"/>
                </a:lnTo>
                <a:lnTo>
                  <a:pt x="1860" y="3260"/>
                </a:lnTo>
                <a:lnTo>
                  <a:pt x="1795" y="3260"/>
                </a:lnTo>
                <a:lnTo>
                  <a:pt x="1631" y="3260"/>
                </a:lnTo>
                <a:lnTo>
                  <a:pt x="1627" y="3181"/>
                </a:lnTo>
                <a:lnTo>
                  <a:pt x="1612" y="3104"/>
                </a:lnTo>
                <a:lnTo>
                  <a:pt x="1590" y="3032"/>
                </a:lnTo>
                <a:lnTo>
                  <a:pt x="1559" y="2964"/>
                </a:lnTo>
                <a:lnTo>
                  <a:pt x="1519" y="2900"/>
                </a:lnTo>
                <a:lnTo>
                  <a:pt x="1473" y="2840"/>
                </a:lnTo>
                <a:lnTo>
                  <a:pt x="1420" y="2789"/>
                </a:lnTo>
                <a:lnTo>
                  <a:pt x="1362" y="2743"/>
                </a:lnTo>
                <a:lnTo>
                  <a:pt x="1299" y="2703"/>
                </a:lnTo>
                <a:lnTo>
                  <a:pt x="1230" y="2673"/>
                </a:lnTo>
                <a:lnTo>
                  <a:pt x="1157" y="2650"/>
                </a:lnTo>
                <a:lnTo>
                  <a:pt x="1081" y="2635"/>
                </a:lnTo>
                <a:lnTo>
                  <a:pt x="1001" y="2631"/>
                </a:lnTo>
                <a:lnTo>
                  <a:pt x="922" y="2635"/>
                </a:lnTo>
                <a:lnTo>
                  <a:pt x="847" y="2650"/>
                </a:lnTo>
                <a:lnTo>
                  <a:pt x="773" y="2673"/>
                </a:lnTo>
                <a:lnTo>
                  <a:pt x="705" y="2703"/>
                </a:lnTo>
                <a:lnTo>
                  <a:pt x="641" y="2743"/>
                </a:lnTo>
                <a:lnTo>
                  <a:pt x="583" y="2789"/>
                </a:lnTo>
                <a:lnTo>
                  <a:pt x="530" y="2840"/>
                </a:lnTo>
                <a:lnTo>
                  <a:pt x="484" y="2900"/>
                </a:lnTo>
                <a:lnTo>
                  <a:pt x="445" y="2964"/>
                </a:lnTo>
                <a:lnTo>
                  <a:pt x="414" y="3032"/>
                </a:lnTo>
                <a:lnTo>
                  <a:pt x="392" y="3104"/>
                </a:lnTo>
                <a:lnTo>
                  <a:pt x="376" y="3181"/>
                </a:lnTo>
                <a:lnTo>
                  <a:pt x="373" y="3260"/>
                </a:lnTo>
                <a:lnTo>
                  <a:pt x="371" y="3260"/>
                </a:lnTo>
                <a:lnTo>
                  <a:pt x="371" y="3260"/>
                </a:lnTo>
                <a:lnTo>
                  <a:pt x="368" y="3260"/>
                </a:lnTo>
                <a:lnTo>
                  <a:pt x="314" y="3260"/>
                </a:lnTo>
                <a:lnTo>
                  <a:pt x="285" y="3260"/>
                </a:lnTo>
                <a:lnTo>
                  <a:pt x="248" y="3260"/>
                </a:lnTo>
                <a:lnTo>
                  <a:pt x="202" y="3260"/>
                </a:lnTo>
                <a:lnTo>
                  <a:pt x="147" y="3260"/>
                </a:lnTo>
                <a:lnTo>
                  <a:pt x="78" y="3260"/>
                </a:lnTo>
                <a:lnTo>
                  <a:pt x="0" y="3260"/>
                </a:lnTo>
                <a:lnTo>
                  <a:pt x="0" y="3260"/>
                </a:lnTo>
                <a:lnTo>
                  <a:pt x="0" y="3258"/>
                </a:lnTo>
                <a:lnTo>
                  <a:pt x="0" y="3255"/>
                </a:lnTo>
                <a:lnTo>
                  <a:pt x="0" y="3248"/>
                </a:lnTo>
                <a:lnTo>
                  <a:pt x="0" y="3241"/>
                </a:lnTo>
                <a:lnTo>
                  <a:pt x="0" y="2657"/>
                </a:lnTo>
                <a:lnTo>
                  <a:pt x="0" y="2556"/>
                </a:lnTo>
                <a:lnTo>
                  <a:pt x="0" y="2445"/>
                </a:lnTo>
                <a:lnTo>
                  <a:pt x="0" y="2323"/>
                </a:lnTo>
                <a:lnTo>
                  <a:pt x="0" y="2190"/>
                </a:lnTo>
                <a:lnTo>
                  <a:pt x="0" y="2044"/>
                </a:lnTo>
                <a:lnTo>
                  <a:pt x="0" y="1885"/>
                </a:lnTo>
                <a:lnTo>
                  <a:pt x="5" y="1776"/>
                </a:lnTo>
                <a:lnTo>
                  <a:pt x="20" y="1668"/>
                </a:lnTo>
                <a:lnTo>
                  <a:pt x="44" y="1563"/>
                </a:lnTo>
                <a:lnTo>
                  <a:pt x="78" y="1461"/>
                </a:lnTo>
                <a:lnTo>
                  <a:pt x="121" y="1361"/>
                </a:lnTo>
                <a:lnTo>
                  <a:pt x="172" y="1265"/>
                </a:lnTo>
                <a:lnTo>
                  <a:pt x="232" y="1173"/>
                </a:lnTo>
                <a:lnTo>
                  <a:pt x="297" y="1086"/>
                </a:lnTo>
                <a:lnTo>
                  <a:pt x="369" y="1002"/>
                </a:lnTo>
                <a:lnTo>
                  <a:pt x="448" y="921"/>
                </a:lnTo>
                <a:lnTo>
                  <a:pt x="532" y="846"/>
                </a:lnTo>
                <a:lnTo>
                  <a:pt x="621" y="778"/>
                </a:lnTo>
                <a:lnTo>
                  <a:pt x="715" y="713"/>
                </a:lnTo>
                <a:lnTo>
                  <a:pt x="813" y="654"/>
                </a:lnTo>
                <a:lnTo>
                  <a:pt x="914" y="601"/>
                </a:lnTo>
                <a:lnTo>
                  <a:pt x="1018" y="555"/>
                </a:lnTo>
                <a:lnTo>
                  <a:pt x="1126" y="514"/>
                </a:lnTo>
                <a:lnTo>
                  <a:pt x="1234" y="481"/>
                </a:lnTo>
                <a:lnTo>
                  <a:pt x="1343" y="454"/>
                </a:lnTo>
                <a:lnTo>
                  <a:pt x="1454" y="435"/>
                </a:lnTo>
                <a:lnTo>
                  <a:pt x="1566" y="423"/>
                </a:lnTo>
                <a:lnTo>
                  <a:pt x="1679" y="420"/>
                </a:lnTo>
                <a:close/>
                <a:moveTo>
                  <a:pt x="1865" y="0"/>
                </a:moveTo>
                <a:lnTo>
                  <a:pt x="1906" y="4"/>
                </a:lnTo>
                <a:lnTo>
                  <a:pt x="1947" y="16"/>
                </a:lnTo>
                <a:lnTo>
                  <a:pt x="1982" y="36"/>
                </a:lnTo>
                <a:lnTo>
                  <a:pt x="2014" y="60"/>
                </a:lnTo>
                <a:lnTo>
                  <a:pt x="2038" y="93"/>
                </a:lnTo>
                <a:lnTo>
                  <a:pt x="2059" y="127"/>
                </a:lnTo>
                <a:lnTo>
                  <a:pt x="2071" y="166"/>
                </a:lnTo>
                <a:lnTo>
                  <a:pt x="2074" y="209"/>
                </a:lnTo>
                <a:lnTo>
                  <a:pt x="2074" y="209"/>
                </a:lnTo>
                <a:lnTo>
                  <a:pt x="2074" y="213"/>
                </a:lnTo>
                <a:lnTo>
                  <a:pt x="2074" y="220"/>
                </a:lnTo>
                <a:lnTo>
                  <a:pt x="2074" y="233"/>
                </a:lnTo>
                <a:lnTo>
                  <a:pt x="2074" y="255"/>
                </a:lnTo>
                <a:lnTo>
                  <a:pt x="2071" y="255"/>
                </a:lnTo>
                <a:lnTo>
                  <a:pt x="2065" y="255"/>
                </a:lnTo>
                <a:lnTo>
                  <a:pt x="2055" y="255"/>
                </a:lnTo>
                <a:lnTo>
                  <a:pt x="2041" y="255"/>
                </a:lnTo>
                <a:lnTo>
                  <a:pt x="2023" y="255"/>
                </a:lnTo>
                <a:lnTo>
                  <a:pt x="1963" y="255"/>
                </a:lnTo>
                <a:lnTo>
                  <a:pt x="1922" y="255"/>
                </a:lnTo>
                <a:lnTo>
                  <a:pt x="1870" y="255"/>
                </a:lnTo>
                <a:lnTo>
                  <a:pt x="1810" y="255"/>
                </a:lnTo>
                <a:lnTo>
                  <a:pt x="1655" y="255"/>
                </a:lnTo>
                <a:lnTo>
                  <a:pt x="1655" y="255"/>
                </a:lnTo>
                <a:lnTo>
                  <a:pt x="1655" y="254"/>
                </a:lnTo>
                <a:lnTo>
                  <a:pt x="1655" y="247"/>
                </a:lnTo>
                <a:lnTo>
                  <a:pt x="1655" y="232"/>
                </a:lnTo>
                <a:lnTo>
                  <a:pt x="1655" y="209"/>
                </a:lnTo>
                <a:lnTo>
                  <a:pt x="1658" y="166"/>
                </a:lnTo>
                <a:lnTo>
                  <a:pt x="1672" y="127"/>
                </a:lnTo>
                <a:lnTo>
                  <a:pt x="1691" y="93"/>
                </a:lnTo>
                <a:lnTo>
                  <a:pt x="1716" y="60"/>
                </a:lnTo>
                <a:lnTo>
                  <a:pt x="1747" y="36"/>
                </a:lnTo>
                <a:lnTo>
                  <a:pt x="1783" y="16"/>
                </a:lnTo>
                <a:lnTo>
                  <a:pt x="1822" y="4"/>
                </a:lnTo>
                <a:lnTo>
                  <a:pt x="186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5" name="Freeform 9"/>
          <p:cNvSpPr>
            <a:spLocks noChangeAspect="1" noEditPoints="1"/>
          </p:cNvSpPr>
          <p:nvPr/>
        </p:nvSpPr>
        <p:spPr bwMode="auto">
          <a:xfrm>
            <a:off x="9986381" y="2354929"/>
            <a:ext cx="316494" cy="301752"/>
          </a:xfrm>
          <a:custGeom>
            <a:avLst/>
            <a:gdLst>
              <a:gd name="T0" fmla="*/ 3141 w 6004"/>
              <a:gd name="T1" fmla="*/ 1071 h 5726"/>
              <a:gd name="T2" fmla="*/ 3141 w 6004"/>
              <a:gd name="T3" fmla="*/ 1071 h 5726"/>
              <a:gd name="T4" fmla="*/ 3141 w 6004"/>
              <a:gd name="T5" fmla="*/ 437 h 5726"/>
              <a:gd name="T6" fmla="*/ 4894 w 6004"/>
              <a:gd name="T7" fmla="*/ 1071 h 5726"/>
              <a:gd name="T8" fmla="*/ 3141 w 6004"/>
              <a:gd name="T9" fmla="*/ 1071 h 5726"/>
              <a:gd name="T10" fmla="*/ 3141 w 6004"/>
              <a:gd name="T11" fmla="*/ 1071 h 5726"/>
              <a:gd name="T12" fmla="*/ 5885 w 6004"/>
              <a:gd name="T13" fmla="*/ 1073 h 5726"/>
              <a:gd name="T14" fmla="*/ 5885 w 6004"/>
              <a:gd name="T15" fmla="*/ 1073 h 5726"/>
              <a:gd name="T16" fmla="*/ 3125 w 6004"/>
              <a:gd name="T17" fmla="*/ 75 h 5726"/>
              <a:gd name="T18" fmla="*/ 3002 w 6004"/>
              <a:gd name="T19" fmla="*/ 0 h 5726"/>
              <a:gd name="T20" fmla="*/ 2792 w 6004"/>
              <a:gd name="T21" fmla="*/ 0 h 5726"/>
              <a:gd name="T22" fmla="*/ 2653 w 6004"/>
              <a:gd name="T23" fmla="*/ 140 h 5726"/>
              <a:gd name="T24" fmla="*/ 2653 w 6004"/>
              <a:gd name="T25" fmla="*/ 1071 h 5726"/>
              <a:gd name="T26" fmla="*/ 1512 w 6004"/>
              <a:gd name="T27" fmla="*/ 1071 h 5726"/>
              <a:gd name="T28" fmla="*/ 1512 w 6004"/>
              <a:gd name="T29" fmla="*/ 675 h 5726"/>
              <a:gd name="T30" fmla="*/ 1373 w 6004"/>
              <a:gd name="T31" fmla="*/ 536 h 5726"/>
              <a:gd name="T32" fmla="*/ 139 w 6004"/>
              <a:gd name="T33" fmla="*/ 536 h 5726"/>
              <a:gd name="T34" fmla="*/ 0 w 6004"/>
              <a:gd name="T35" fmla="*/ 675 h 5726"/>
              <a:gd name="T36" fmla="*/ 0 w 6004"/>
              <a:gd name="T37" fmla="*/ 2095 h 5726"/>
              <a:gd name="T38" fmla="*/ 139 w 6004"/>
              <a:gd name="T39" fmla="*/ 2234 h 5726"/>
              <a:gd name="T40" fmla="*/ 1373 w 6004"/>
              <a:gd name="T41" fmla="*/ 2234 h 5726"/>
              <a:gd name="T42" fmla="*/ 1512 w 6004"/>
              <a:gd name="T43" fmla="*/ 2095 h 5726"/>
              <a:gd name="T44" fmla="*/ 1512 w 6004"/>
              <a:gd name="T45" fmla="*/ 1839 h 5726"/>
              <a:gd name="T46" fmla="*/ 2490 w 6004"/>
              <a:gd name="T47" fmla="*/ 1839 h 5726"/>
              <a:gd name="T48" fmla="*/ 2490 w 6004"/>
              <a:gd name="T49" fmla="*/ 4655 h 5726"/>
              <a:gd name="T50" fmla="*/ 1745 w 6004"/>
              <a:gd name="T51" fmla="*/ 4655 h 5726"/>
              <a:gd name="T52" fmla="*/ 1606 w 6004"/>
              <a:gd name="T53" fmla="*/ 4772 h 5726"/>
              <a:gd name="T54" fmla="*/ 1606 w 6004"/>
              <a:gd name="T55" fmla="*/ 5608 h 5726"/>
              <a:gd name="T56" fmla="*/ 1745 w 6004"/>
              <a:gd name="T57" fmla="*/ 5726 h 5726"/>
              <a:gd name="T58" fmla="*/ 3910 w 6004"/>
              <a:gd name="T59" fmla="*/ 5726 h 5726"/>
              <a:gd name="T60" fmla="*/ 4049 w 6004"/>
              <a:gd name="T61" fmla="*/ 5608 h 5726"/>
              <a:gd name="T62" fmla="*/ 4049 w 6004"/>
              <a:gd name="T63" fmla="*/ 4772 h 5726"/>
              <a:gd name="T64" fmla="*/ 3910 w 6004"/>
              <a:gd name="T65" fmla="*/ 4655 h 5726"/>
              <a:gd name="T66" fmla="*/ 3293 w 6004"/>
              <a:gd name="T67" fmla="*/ 4655 h 5726"/>
              <a:gd name="T68" fmla="*/ 3293 w 6004"/>
              <a:gd name="T69" fmla="*/ 1839 h 5726"/>
              <a:gd name="T70" fmla="*/ 5027 w 6004"/>
              <a:gd name="T71" fmla="*/ 1839 h 5726"/>
              <a:gd name="T72" fmla="*/ 5027 w 6004"/>
              <a:gd name="T73" fmla="*/ 2589 h 5726"/>
              <a:gd name="T74" fmla="*/ 4698 w 6004"/>
              <a:gd name="T75" fmla="*/ 2589 h 5726"/>
              <a:gd name="T76" fmla="*/ 4585 w 6004"/>
              <a:gd name="T77" fmla="*/ 2723 h 5726"/>
              <a:gd name="T78" fmla="*/ 4585 w 6004"/>
              <a:gd name="T79" fmla="*/ 3247 h 5726"/>
              <a:gd name="T80" fmla="*/ 4724 w 6004"/>
              <a:gd name="T81" fmla="*/ 3387 h 5726"/>
              <a:gd name="T82" fmla="*/ 5620 w 6004"/>
              <a:gd name="T83" fmla="*/ 3387 h 5726"/>
              <a:gd name="T84" fmla="*/ 5760 w 6004"/>
              <a:gd name="T85" fmla="*/ 3247 h 5726"/>
              <a:gd name="T86" fmla="*/ 5760 w 6004"/>
              <a:gd name="T87" fmla="*/ 2723 h 5726"/>
              <a:gd name="T88" fmla="*/ 5647 w 6004"/>
              <a:gd name="T89" fmla="*/ 2589 h 5726"/>
              <a:gd name="T90" fmla="*/ 5306 w 6004"/>
              <a:gd name="T91" fmla="*/ 2589 h 5726"/>
              <a:gd name="T92" fmla="*/ 5306 w 6004"/>
              <a:gd name="T93" fmla="*/ 1839 h 5726"/>
              <a:gd name="T94" fmla="*/ 5864 w 6004"/>
              <a:gd name="T95" fmla="*/ 1839 h 5726"/>
              <a:gd name="T96" fmla="*/ 6004 w 6004"/>
              <a:gd name="T97" fmla="*/ 1699 h 5726"/>
              <a:gd name="T98" fmla="*/ 6004 w 6004"/>
              <a:gd name="T99" fmla="*/ 1210 h 5726"/>
              <a:gd name="T100" fmla="*/ 5885 w 6004"/>
              <a:gd name="T101" fmla="*/ 107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04" h="5726">
                <a:moveTo>
                  <a:pt x="3141" y="1071"/>
                </a:moveTo>
                <a:lnTo>
                  <a:pt x="3141" y="1071"/>
                </a:lnTo>
                <a:lnTo>
                  <a:pt x="3141" y="437"/>
                </a:lnTo>
                <a:lnTo>
                  <a:pt x="4894" y="1071"/>
                </a:lnTo>
                <a:lnTo>
                  <a:pt x="3141" y="1071"/>
                </a:lnTo>
                <a:lnTo>
                  <a:pt x="3141" y="1071"/>
                </a:lnTo>
                <a:close/>
                <a:moveTo>
                  <a:pt x="5885" y="1073"/>
                </a:moveTo>
                <a:lnTo>
                  <a:pt x="5885" y="1073"/>
                </a:lnTo>
                <a:lnTo>
                  <a:pt x="3125" y="75"/>
                </a:lnTo>
                <a:cubicBezTo>
                  <a:pt x="3102" y="31"/>
                  <a:pt x="3055" y="0"/>
                  <a:pt x="3002" y="0"/>
                </a:cubicBezTo>
                <a:lnTo>
                  <a:pt x="2792" y="0"/>
                </a:lnTo>
                <a:cubicBezTo>
                  <a:pt x="2715" y="0"/>
                  <a:pt x="2653" y="63"/>
                  <a:pt x="2653" y="140"/>
                </a:cubicBezTo>
                <a:lnTo>
                  <a:pt x="2653" y="1071"/>
                </a:lnTo>
                <a:lnTo>
                  <a:pt x="1512" y="1071"/>
                </a:lnTo>
                <a:lnTo>
                  <a:pt x="1512" y="675"/>
                </a:lnTo>
                <a:cubicBezTo>
                  <a:pt x="1512" y="598"/>
                  <a:pt x="1450" y="536"/>
                  <a:pt x="1373" y="536"/>
                </a:cubicBezTo>
                <a:lnTo>
                  <a:pt x="139" y="536"/>
                </a:lnTo>
                <a:cubicBezTo>
                  <a:pt x="62" y="536"/>
                  <a:pt x="0" y="598"/>
                  <a:pt x="0" y="675"/>
                </a:cubicBezTo>
                <a:lnTo>
                  <a:pt x="0" y="2095"/>
                </a:lnTo>
                <a:cubicBezTo>
                  <a:pt x="0" y="2172"/>
                  <a:pt x="62" y="2234"/>
                  <a:pt x="139" y="2234"/>
                </a:cubicBezTo>
                <a:lnTo>
                  <a:pt x="1373" y="2234"/>
                </a:lnTo>
                <a:cubicBezTo>
                  <a:pt x="1450" y="2234"/>
                  <a:pt x="1512" y="2172"/>
                  <a:pt x="1512" y="2095"/>
                </a:cubicBezTo>
                <a:lnTo>
                  <a:pt x="1512" y="1839"/>
                </a:lnTo>
                <a:lnTo>
                  <a:pt x="2490" y="1839"/>
                </a:lnTo>
                <a:lnTo>
                  <a:pt x="2490" y="4655"/>
                </a:lnTo>
                <a:lnTo>
                  <a:pt x="1745" y="4655"/>
                </a:lnTo>
                <a:cubicBezTo>
                  <a:pt x="1668" y="4655"/>
                  <a:pt x="1606" y="4707"/>
                  <a:pt x="1606" y="4772"/>
                </a:cubicBezTo>
                <a:lnTo>
                  <a:pt x="1606" y="5608"/>
                </a:lnTo>
                <a:cubicBezTo>
                  <a:pt x="1606" y="5673"/>
                  <a:pt x="1668" y="5726"/>
                  <a:pt x="1745" y="5726"/>
                </a:cubicBezTo>
                <a:lnTo>
                  <a:pt x="3910" y="5726"/>
                </a:lnTo>
                <a:cubicBezTo>
                  <a:pt x="3987" y="5726"/>
                  <a:pt x="4049" y="5673"/>
                  <a:pt x="4049" y="5608"/>
                </a:cubicBezTo>
                <a:lnTo>
                  <a:pt x="4049" y="4772"/>
                </a:lnTo>
                <a:cubicBezTo>
                  <a:pt x="4049" y="4707"/>
                  <a:pt x="3987" y="4655"/>
                  <a:pt x="3910" y="4655"/>
                </a:cubicBezTo>
                <a:lnTo>
                  <a:pt x="3293" y="4655"/>
                </a:lnTo>
                <a:lnTo>
                  <a:pt x="3293" y="1839"/>
                </a:lnTo>
                <a:lnTo>
                  <a:pt x="5027" y="1839"/>
                </a:lnTo>
                <a:lnTo>
                  <a:pt x="5027" y="2589"/>
                </a:lnTo>
                <a:lnTo>
                  <a:pt x="4698" y="2589"/>
                </a:lnTo>
                <a:cubicBezTo>
                  <a:pt x="4634" y="2602"/>
                  <a:pt x="4585" y="2655"/>
                  <a:pt x="4585" y="2723"/>
                </a:cubicBezTo>
                <a:lnTo>
                  <a:pt x="4585" y="3247"/>
                </a:lnTo>
                <a:cubicBezTo>
                  <a:pt x="4585" y="3324"/>
                  <a:pt x="4647" y="3387"/>
                  <a:pt x="4724" y="3387"/>
                </a:cubicBezTo>
                <a:lnTo>
                  <a:pt x="5620" y="3387"/>
                </a:lnTo>
                <a:cubicBezTo>
                  <a:pt x="5697" y="3387"/>
                  <a:pt x="5760" y="3324"/>
                  <a:pt x="5760" y="3247"/>
                </a:cubicBezTo>
                <a:lnTo>
                  <a:pt x="5760" y="2723"/>
                </a:lnTo>
                <a:cubicBezTo>
                  <a:pt x="5760" y="2655"/>
                  <a:pt x="5711" y="2602"/>
                  <a:pt x="5647" y="2589"/>
                </a:cubicBezTo>
                <a:lnTo>
                  <a:pt x="5306" y="2589"/>
                </a:lnTo>
                <a:lnTo>
                  <a:pt x="5306" y="1839"/>
                </a:lnTo>
                <a:lnTo>
                  <a:pt x="5864" y="1839"/>
                </a:lnTo>
                <a:cubicBezTo>
                  <a:pt x="5942" y="1839"/>
                  <a:pt x="6004" y="1776"/>
                  <a:pt x="6004" y="1699"/>
                </a:cubicBezTo>
                <a:lnTo>
                  <a:pt x="6004" y="1210"/>
                </a:lnTo>
                <a:cubicBezTo>
                  <a:pt x="6004" y="1140"/>
                  <a:pt x="5952" y="1083"/>
                  <a:pt x="5885" y="1073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7" name="Freeform 7"/>
          <p:cNvSpPr>
            <a:spLocks noChangeAspect="1" noEditPoints="1"/>
          </p:cNvSpPr>
          <p:nvPr/>
        </p:nvSpPr>
        <p:spPr bwMode="auto">
          <a:xfrm>
            <a:off x="7114736" y="4806823"/>
            <a:ext cx="324302" cy="301752"/>
          </a:xfrm>
          <a:custGeom>
            <a:avLst/>
            <a:gdLst>
              <a:gd name="T0" fmla="*/ 2383 w 4975"/>
              <a:gd name="T1" fmla="*/ 1593 h 4631"/>
              <a:gd name="T2" fmla="*/ 2157 w 4975"/>
              <a:gd name="T3" fmla="*/ 1903 h 4631"/>
              <a:gd name="T4" fmla="*/ 2021 w 4975"/>
              <a:gd name="T5" fmla="*/ 2415 h 4631"/>
              <a:gd name="T6" fmla="*/ 2263 w 4975"/>
              <a:gd name="T7" fmla="*/ 2333 h 4631"/>
              <a:gd name="T8" fmla="*/ 2413 w 4975"/>
              <a:gd name="T9" fmla="*/ 3590 h 4631"/>
              <a:gd name="T10" fmla="*/ 2513 w 4975"/>
              <a:gd name="T11" fmla="*/ 3806 h 4631"/>
              <a:gd name="T12" fmla="*/ 2746 w 4975"/>
              <a:gd name="T13" fmla="*/ 3869 h 4631"/>
              <a:gd name="T14" fmla="*/ 2938 w 4975"/>
              <a:gd name="T15" fmla="*/ 3734 h 4631"/>
              <a:gd name="T16" fmla="*/ 2974 w 4975"/>
              <a:gd name="T17" fmla="*/ 3448 h 4631"/>
              <a:gd name="T18" fmla="*/ 2903 w 4975"/>
              <a:gd name="T19" fmla="*/ 3403 h 4631"/>
              <a:gd name="T20" fmla="*/ 2838 w 4975"/>
              <a:gd name="T21" fmla="*/ 3468 h 4631"/>
              <a:gd name="T22" fmla="*/ 2823 w 4975"/>
              <a:gd name="T23" fmla="*/ 3654 h 4631"/>
              <a:gd name="T24" fmla="*/ 2694 w 4975"/>
              <a:gd name="T25" fmla="*/ 3734 h 4631"/>
              <a:gd name="T26" fmla="*/ 2566 w 4975"/>
              <a:gd name="T27" fmla="*/ 3654 h 4631"/>
              <a:gd name="T28" fmla="*/ 2552 w 4975"/>
              <a:gd name="T29" fmla="*/ 2312 h 4631"/>
              <a:gd name="T30" fmla="*/ 2851 w 4975"/>
              <a:gd name="T31" fmla="*/ 2371 h 4631"/>
              <a:gd name="T32" fmla="*/ 2941 w 4975"/>
              <a:gd name="T33" fmla="*/ 2321 h 4631"/>
              <a:gd name="T34" fmla="*/ 2882 w 4975"/>
              <a:gd name="T35" fmla="*/ 2042 h 4631"/>
              <a:gd name="T36" fmla="*/ 2764 w 4975"/>
              <a:gd name="T37" fmla="*/ 1763 h 4631"/>
              <a:gd name="T38" fmla="*/ 2560 w 4975"/>
              <a:gd name="T39" fmla="*/ 1549 h 4631"/>
              <a:gd name="T40" fmla="*/ 2805 w 4975"/>
              <a:gd name="T41" fmla="*/ 1670 h 4631"/>
              <a:gd name="T42" fmla="*/ 2951 w 4975"/>
              <a:gd name="T43" fmla="*/ 1983 h 4631"/>
              <a:gd name="T44" fmla="*/ 3022 w 4975"/>
              <a:gd name="T45" fmla="*/ 2298 h 4631"/>
              <a:gd name="T46" fmla="*/ 3071 w 4975"/>
              <a:gd name="T47" fmla="*/ 2407 h 4631"/>
              <a:gd name="T48" fmla="*/ 3326 w 4975"/>
              <a:gd name="T49" fmla="*/ 2348 h 4631"/>
              <a:gd name="T50" fmla="*/ 3594 w 4975"/>
              <a:gd name="T51" fmla="*/ 2365 h 4631"/>
              <a:gd name="T52" fmla="*/ 3774 w 4975"/>
              <a:gd name="T53" fmla="*/ 2407 h 4631"/>
              <a:gd name="T54" fmla="*/ 3808 w 4975"/>
              <a:gd name="T55" fmla="*/ 2406 h 4631"/>
              <a:gd name="T56" fmla="*/ 3758 w 4975"/>
              <a:gd name="T57" fmla="*/ 2281 h 4631"/>
              <a:gd name="T58" fmla="*/ 3635 w 4975"/>
              <a:gd name="T59" fmla="*/ 2071 h 4631"/>
              <a:gd name="T60" fmla="*/ 3425 w 4975"/>
              <a:gd name="T61" fmla="*/ 1835 h 4631"/>
              <a:gd name="T62" fmla="*/ 3107 w 4975"/>
              <a:gd name="T63" fmla="*/ 1631 h 4631"/>
              <a:gd name="T64" fmla="*/ 2664 w 4975"/>
              <a:gd name="T65" fmla="*/ 1519 h 4631"/>
              <a:gd name="T66" fmla="*/ 1976 w 4975"/>
              <a:gd name="T67" fmla="*/ 1586 h 4631"/>
              <a:gd name="T68" fmla="*/ 1628 w 4975"/>
              <a:gd name="T69" fmla="*/ 1764 h 4631"/>
              <a:gd name="T70" fmla="*/ 1392 w 4975"/>
              <a:gd name="T71" fmla="*/ 1991 h 4631"/>
              <a:gd name="T72" fmla="*/ 1248 w 4975"/>
              <a:gd name="T73" fmla="*/ 2212 h 4631"/>
              <a:gd name="T74" fmla="*/ 1180 w 4975"/>
              <a:gd name="T75" fmla="*/ 2372 h 4631"/>
              <a:gd name="T76" fmla="*/ 1169 w 4975"/>
              <a:gd name="T77" fmla="*/ 2418 h 4631"/>
              <a:gd name="T78" fmla="*/ 1295 w 4975"/>
              <a:gd name="T79" fmla="*/ 2383 h 4631"/>
              <a:gd name="T80" fmla="*/ 1532 w 4975"/>
              <a:gd name="T81" fmla="*/ 2347 h 4631"/>
              <a:gd name="T82" fmla="*/ 1820 w 4975"/>
              <a:gd name="T83" fmla="*/ 2380 h 4631"/>
              <a:gd name="T84" fmla="*/ 1938 w 4975"/>
              <a:gd name="T85" fmla="*/ 2406 h 4631"/>
              <a:gd name="T86" fmla="*/ 1982 w 4975"/>
              <a:gd name="T87" fmla="*/ 2168 h 4631"/>
              <a:gd name="T88" fmla="*/ 2088 w 4975"/>
              <a:gd name="T89" fmla="*/ 1852 h 4631"/>
              <a:gd name="T90" fmla="*/ 2293 w 4975"/>
              <a:gd name="T91" fmla="*/ 1561 h 4631"/>
              <a:gd name="T92" fmla="*/ 2432 w 4975"/>
              <a:gd name="T93" fmla="*/ 1437 h 4631"/>
              <a:gd name="T94" fmla="*/ 2470 w 4975"/>
              <a:gd name="T95" fmla="*/ 1484 h 4631"/>
              <a:gd name="T96" fmla="*/ 2567 w 4975"/>
              <a:gd name="T97" fmla="*/ 1449 h 4631"/>
              <a:gd name="T98" fmla="*/ 2470 w 4975"/>
              <a:gd name="T99" fmla="*/ 1416 h 4631"/>
              <a:gd name="T100" fmla="*/ 2597 w 4975"/>
              <a:gd name="T101" fmla="*/ 48 h 4631"/>
              <a:gd name="T102" fmla="*/ 3531 w 4975"/>
              <a:gd name="T103" fmla="*/ 333 h 4631"/>
              <a:gd name="T104" fmla="*/ 4125 w 4975"/>
              <a:gd name="T105" fmla="*/ 333 h 4631"/>
              <a:gd name="T106" fmla="*/ 4930 w 4975"/>
              <a:gd name="T107" fmla="*/ 2005 h 4631"/>
              <a:gd name="T108" fmla="*/ 4971 w 4975"/>
              <a:gd name="T109" fmla="*/ 2092 h 4631"/>
              <a:gd name="T110" fmla="*/ 4304 w 4975"/>
              <a:gd name="T111" fmla="*/ 2120 h 4631"/>
              <a:gd name="T112" fmla="*/ 4251 w 4975"/>
              <a:gd name="T113" fmla="*/ 4578 h 4631"/>
              <a:gd name="T114" fmla="*/ 855 w 4975"/>
              <a:gd name="T115" fmla="*/ 4631 h 4631"/>
              <a:gd name="T116" fmla="*/ 705 w 4975"/>
              <a:gd name="T117" fmla="*/ 4551 h 4631"/>
              <a:gd name="T118" fmla="*/ 89 w 4975"/>
              <a:gd name="T119" fmla="*/ 2120 h 4631"/>
              <a:gd name="T120" fmla="*/ 0 w 4975"/>
              <a:gd name="T121" fmla="*/ 2079 h 4631"/>
              <a:gd name="T122" fmla="*/ 2322 w 4975"/>
              <a:gd name="T123" fmla="*/ 50 h 4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75" h="4631">
                <a:moveTo>
                  <a:pt x="2505" y="1521"/>
                </a:moveTo>
                <a:lnTo>
                  <a:pt x="2502" y="1522"/>
                </a:lnTo>
                <a:lnTo>
                  <a:pt x="2499" y="1524"/>
                </a:lnTo>
                <a:lnTo>
                  <a:pt x="2440" y="1555"/>
                </a:lnTo>
                <a:lnTo>
                  <a:pt x="2383" y="1593"/>
                </a:lnTo>
                <a:lnTo>
                  <a:pt x="2331" y="1640"/>
                </a:lnTo>
                <a:lnTo>
                  <a:pt x="2281" y="1695"/>
                </a:lnTo>
                <a:lnTo>
                  <a:pt x="2236" y="1757"/>
                </a:lnTo>
                <a:lnTo>
                  <a:pt x="2195" y="1826"/>
                </a:lnTo>
                <a:lnTo>
                  <a:pt x="2157" y="1903"/>
                </a:lnTo>
                <a:lnTo>
                  <a:pt x="2122" y="1990"/>
                </a:lnTo>
                <a:lnTo>
                  <a:pt x="2092" y="2083"/>
                </a:lnTo>
                <a:lnTo>
                  <a:pt x="2065" y="2186"/>
                </a:lnTo>
                <a:lnTo>
                  <a:pt x="2041" y="2297"/>
                </a:lnTo>
                <a:lnTo>
                  <a:pt x="2021" y="2415"/>
                </a:lnTo>
                <a:lnTo>
                  <a:pt x="2053" y="2400"/>
                </a:lnTo>
                <a:lnTo>
                  <a:pt x="2094" y="2383"/>
                </a:lnTo>
                <a:lnTo>
                  <a:pt x="2142" y="2365"/>
                </a:lnTo>
                <a:lnTo>
                  <a:pt x="2200" y="2348"/>
                </a:lnTo>
                <a:lnTo>
                  <a:pt x="2263" y="2333"/>
                </a:lnTo>
                <a:lnTo>
                  <a:pt x="2334" y="2321"/>
                </a:lnTo>
                <a:lnTo>
                  <a:pt x="2413" y="2313"/>
                </a:lnTo>
                <a:lnTo>
                  <a:pt x="2413" y="3291"/>
                </a:lnTo>
                <a:lnTo>
                  <a:pt x="2413" y="3291"/>
                </a:lnTo>
                <a:lnTo>
                  <a:pt x="2413" y="3590"/>
                </a:lnTo>
                <a:lnTo>
                  <a:pt x="2417" y="3642"/>
                </a:lnTo>
                <a:lnTo>
                  <a:pt x="2429" y="3688"/>
                </a:lnTo>
                <a:lnTo>
                  <a:pt x="2451" y="3734"/>
                </a:lnTo>
                <a:lnTo>
                  <a:pt x="2479" y="3773"/>
                </a:lnTo>
                <a:lnTo>
                  <a:pt x="2513" y="3806"/>
                </a:lnTo>
                <a:lnTo>
                  <a:pt x="2552" y="3835"/>
                </a:lnTo>
                <a:lnTo>
                  <a:pt x="2596" y="3856"/>
                </a:lnTo>
                <a:lnTo>
                  <a:pt x="2644" y="3869"/>
                </a:lnTo>
                <a:lnTo>
                  <a:pt x="2694" y="3873"/>
                </a:lnTo>
                <a:lnTo>
                  <a:pt x="2746" y="3869"/>
                </a:lnTo>
                <a:lnTo>
                  <a:pt x="2792" y="3856"/>
                </a:lnTo>
                <a:lnTo>
                  <a:pt x="2836" y="3835"/>
                </a:lnTo>
                <a:lnTo>
                  <a:pt x="2876" y="3806"/>
                </a:lnTo>
                <a:lnTo>
                  <a:pt x="2910" y="3773"/>
                </a:lnTo>
                <a:lnTo>
                  <a:pt x="2938" y="3734"/>
                </a:lnTo>
                <a:lnTo>
                  <a:pt x="2959" y="3688"/>
                </a:lnTo>
                <a:lnTo>
                  <a:pt x="2973" y="3642"/>
                </a:lnTo>
                <a:lnTo>
                  <a:pt x="2977" y="3590"/>
                </a:lnTo>
                <a:lnTo>
                  <a:pt x="2977" y="3468"/>
                </a:lnTo>
                <a:lnTo>
                  <a:pt x="2974" y="3448"/>
                </a:lnTo>
                <a:lnTo>
                  <a:pt x="2965" y="3430"/>
                </a:lnTo>
                <a:lnTo>
                  <a:pt x="2950" y="3415"/>
                </a:lnTo>
                <a:lnTo>
                  <a:pt x="2932" y="3406"/>
                </a:lnTo>
                <a:lnTo>
                  <a:pt x="2912" y="3403"/>
                </a:lnTo>
                <a:lnTo>
                  <a:pt x="2903" y="3403"/>
                </a:lnTo>
                <a:lnTo>
                  <a:pt x="2882" y="3406"/>
                </a:lnTo>
                <a:lnTo>
                  <a:pt x="2864" y="3415"/>
                </a:lnTo>
                <a:lnTo>
                  <a:pt x="2850" y="3430"/>
                </a:lnTo>
                <a:lnTo>
                  <a:pt x="2841" y="3448"/>
                </a:lnTo>
                <a:lnTo>
                  <a:pt x="2838" y="3468"/>
                </a:lnTo>
                <a:lnTo>
                  <a:pt x="2838" y="3534"/>
                </a:lnTo>
                <a:lnTo>
                  <a:pt x="2838" y="3536"/>
                </a:lnTo>
                <a:lnTo>
                  <a:pt x="2838" y="3590"/>
                </a:lnTo>
                <a:lnTo>
                  <a:pt x="2833" y="3623"/>
                </a:lnTo>
                <a:lnTo>
                  <a:pt x="2823" y="3654"/>
                </a:lnTo>
                <a:lnTo>
                  <a:pt x="2806" y="3681"/>
                </a:lnTo>
                <a:lnTo>
                  <a:pt x="2783" y="3702"/>
                </a:lnTo>
                <a:lnTo>
                  <a:pt x="2758" y="3720"/>
                </a:lnTo>
                <a:lnTo>
                  <a:pt x="2727" y="3731"/>
                </a:lnTo>
                <a:lnTo>
                  <a:pt x="2694" y="3734"/>
                </a:lnTo>
                <a:lnTo>
                  <a:pt x="2662" y="3731"/>
                </a:lnTo>
                <a:lnTo>
                  <a:pt x="2632" y="3720"/>
                </a:lnTo>
                <a:lnTo>
                  <a:pt x="2605" y="3702"/>
                </a:lnTo>
                <a:lnTo>
                  <a:pt x="2584" y="3681"/>
                </a:lnTo>
                <a:lnTo>
                  <a:pt x="2566" y="3654"/>
                </a:lnTo>
                <a:lnTo>
                  <a:pt x="2555" y="3623"/>
                </a:lnTo>
                <a:lnTo>
                  <a:pt x="2552" y="3590"/>
                </a:lnTo>
                <a:lnTo>
                  <a:pt x="2552" y="3291"/>
                </a:lnTo>
                <a:lnTo>
                  <a:pt x="2552" y="3291"/>
                </a:lnTo>
                <a:lnTo>
                  <a:pt x="2552" y="2312"/>
                </a:lnTo>
                <a:lnTo>
                  <a:pt x="2623" y="2319"/>
                </a:lnTo>
                <a:lnTo>
                  <a:pt x="2688" y="2328"/>
                </a:lnTo>
                <a:lnTo>
                  <a:pt x="2749" y="2341"/>
                </a:lnTo>
                <a:lnTo>
                  <a:pt x="2803" y="2356"/>
                </a:lnTo>
                <a:lnTo>
                  <a:pt x="2851" y="2371"/>
                </a:lnTo>
                <a:lnTo>
                  <a:pt x="2892" y="2387"/>
                </a:lnTo>
                <a:lnTo>
                  <a:pt x="2927" y="2403"/>
                </a:lnTo>
                <a:lnTo>
                  <a:pt x="2956" y="2416"/>
                </a:lnTo>
                <a:lnTo>
                  <a:pt x="2948" y="2371"/>
                </a:lnTo>
                <a:lnTo>
                  <a:pt x="2941" y="2321"/>
                </a:lnTo>
                <a:lnTo>
                  <a:pt x="2932" y="2269"/>
                </a:lnTo>
                <a:lnTo>
                  <a:pt x="2923" y="2215"/>
                </a:lnTo>
                <a:lnTo>
                  <a:pt x="2910" y="2159"/>
                </a:lnTo>
                <a:lnTo>
                  <a:pt x="2897" y="2101"/>
                </a:lnTo>
                <a:lnTo>
                  <a:pt x="2882" y="2042"/>
                </a:lnTo>
                <a:lnTo>
                  <a:pt x="2864" y="1985"/>
                </a:lnTo>
                <a:lnTo>
                  <a:pt x="2842" y="1927"/>
                </a:lnTo>
                <a:lnTo>
                  <a:pt x="2820" y="1870"/>
                </a:lnTo>
                <a:lnTo>
                  <a:pt x="2794" y="1816"/>
                </a:lnTo>
                <a:lnTo>
                  <a:pt x="2764" y="1763"/>
                </a:lnTo>
                <a:lnTo>
                  <a:pt x="2730" y="1711"/>
                </a:lnTo>
                <a:lnTo>
                  <a:pt x="2694" y="1664"/>
                </a:lnTo>
                <a:lnTo>
                  <a:pt x="2653" y="1622"/>
                </a:lnTo>
                <a:lnTo>
                  <a:pt x="2608" y="1583"/>
                </a:lnTo>
                <a:lnTo>
                  <a:pt x="2560" y="1549"/>
                </a:lnTo>
                <a:lnTo>
                  <a:pt x="2505" y="1521"/>
                </a:lnTo>
                <a:close/>
                <a:moveTo>
                  <a:pt x="2664" y="1519"/>
                </a:moveTo>
                <a:lnTo>
                  <a:pt x="2715" y="1564"/>
                </a:lnTo>
                <a:lnTo>
                  <a:pt x="2762" y="1616"/>
                </a:lnTo>
                <a:lnTo>
                  <a:pt x="2805" y="1670"/>
                </a:lnTo>
                <a:lnTo>
                  <a:pt x="2842" y="1729"/>
                </a:lnTo>
                <a:lnTo>
                  <a:pt x="2876" y="1790"/>
                </a:lnTo>
                <a:lnTo>
                  <a:pt x="2904" y="1853"/>
                </a:lnTo>
                <a:lnTo>
                  <a:pt x="2929" y="1918"/>
                </a:lnTo>
                <a:lnTo>
                  <a:pt x="2951" y="1983"/>
                </a:lnTo>
                <a:lnTo>
                  <a:pt x="2969" y="2050"/>
                </a:lnTo>
                <a:lnTo>
                  <a:pt x="2986" y="2115"/>
                </a:lnTo>
                <a:lnTo>
                  <a:pt x="3000" y="2179"/>
                </a:lnTo>
                <a:lnTo>
                  <a:pt x="3012" y="2241"/>
                </a:lnTo>
                <a:lnTo>
                  <a:pt x="3022" y="2298"/>
                </a:lnTo>
                <a:lnTo>
                  <a:pt x="3032" y="2354"/>
                </a:lnTo>
                <a:lnTo>
                  <a:pt x="3039" y="2406"/>
                </a:lnTo>
                <a:lnTo>
                  <a:pt x="3039" y="2413"/>
                </a:lnTo>
                <a:lnTo>
                  <a:pt x="3038" y="2421"/>
                </a:lnTo>
                <a:lnTo>
                  <a:pt x="3071" y="2407"/>
                </a:lnTo>
                <a:lnTo>
                  <a:pt x="3110" y="2393"/>
                </a:lnTo>
                <a:lnTo>
                  <a:pt x="3157" y="2380"/>
                </a:lnTo>
                <a:lnTo>
                  <a:pt x="3208" y="2366"/>
                </a:lnTo>
                <a:lnTo>
                  <a:pt x="3266" y="2356"/>
                </a:lnTo>
                <a:lnTo>
                  <a:pt x="3326" y="2348"/>
                </a:lnTo>
                <a:lnTo>
                  <a:pt x="3392" y="2345"/>
                </a:lnTo>
                <a:lnTo>
                  <a:pt x="3444" y="2347"/>
                </a:lnTo>
                <a:lnTo>
                  <a:pt x="3496" y="2351"/>
                </a:lnTo>
                <a:lnTo>
                  <a:pt x="3546" y="2357"/>
                </a:lnTo>
                <a:lnTo>
                  <a:pt x="3594" y="2365"/>
                </a:lnTo>
                <a:lnTo>
                  <a:pt x="3640" y="2374"/>
                </a:lnTo>
                <a:lnTo>
                  <a:pt x="3680" y="2383"/>
                </a:lnTo>
                <a:lnTo>
                  <a:pt x="3717" y="2392"/>
                </a:lnTo>
                <a:lnTo>
                  <a:pt x="3749" y="2400"/>
                </a:lnTo>
                <a:lnTo>
                  <a:pt x="3774" y="2407"/>
                </a:lnTo>
                <a:lnTo>
                  <a:pt x="3794" y="2413"/>
                </a:lnTo>
                <a:lnTo>
                  <a:pt x="3806" y="2418"/>
                </a:lnTo>
                <a:lnTo>
                  <a:pt x="3811" y="2419"/>
                </a:lnTo>
                <a:lnTo>
                  <a:pt x="3809" y="2416"/>
                </a:lnTo>
                <a:lnTo>
                  <a:pt x="3808" y="2406"/>
                </a:lnTo>
                <a:lnTo>
                  <a:pt x="3801" y="2390"/>
                </a:lnTo>
                <a:lnTo>
                  <a:pt x="3794" y="2371"/>
                </a:lnTo>
                <a:lnTo>
                  <a:pt x="3785" y="2345"/>
                </a:lnTo>
                <a:lnTo>
                  <a:pt x="3773" y="2315"/>
                </a:lnTo>
                <a:lnTo>
                  <a:pt x="3758" y="2281"/>
                </a:lnTo>
                <a:lnTo>
                  <a:pt x="3739" y="2244"/>
                </a:lnTo>
                <a:lnTo>
                  <a:pt x="3718" y="2204"/>
                </a:lnTo>
                <a:lnTo>
                  <a:pt x="3694" y="2162"/>
                </a:lnTo>
                <a:lnTo>
                  <a:pt x="3667" y="2117"/>
                </a:lnTo>
                <a:lnTo>
                  <a:pt x="3635" y="2071"/>
                </a:lnTo>
                <a:lnTo>
                  <a:pt x="3600" y="2024"/>
                </a:lnTo>
                <a:lnTo>
                  <a:pt x="3562" y="1976"/>
                </a:lnTo>
                <a:lnTo>
                  <a:pt x="3520" y="1929"/>
                </a:lnTo>
                <a:lnTo>
                  <a:pt x="3475" y="1881"/>
                </a:lnTo>
                <a:lnTo>
                  <a:pt x="3425" y="1835"/>
                </a:lnTo>
                <a:lnTo>
                  <a:pt x="3370" y="1790"/>
                </a:lnTo>
                <a:lnTo>
                  <a:pt x="3311" y="1746"/>
                </a:lnTo>
                <a:lnTo>
                  <a:pt x="3248" y="1705"/>
                </a:lnTo>
                <a:lnTo>
                  <a:pt x="3180" y="1666"/>
                </a:lnTo>
                <a:lnTo>
                  <a:pt x="3107" y="1631"/>
                </a:lnTo>
                <a:lnTo>
                  <a:pt x="3028" y="1599"/>
                </a:lnTo>
                <a:lnTo>
                  <a:pt x="2945" y="1572"/>
                </a:lnTo>
                <a:lnTo>
                  <a:pt x="2858" y="1549"/>
                </a:lnTo>
                <a:lnTo>
                  <a:pt x="2764" y="1531"/>
                </a:lnTo>
                <a:lnTo>
                  <a:pt x="2664" y="1519"/>
                </a:lnTo>
                <a:close/>
                <a:moveTo>
                  <a:pt x="2348" y="1516"/>
                </a:moveTo>
                <a:lnTo>
                  <a:pt x="2246" y="1525"/>
                </a:lnTo>
                <a:lnTo>
                  <a:pt x="2151" y="1540"/>
                </a:lnTo>
                <a:lnTo>
                  <a:pt x="2060" y="1561"/>
                </a:lnTo>
                <a:lnTo>
                  <a:pt x="1976" y="1586"/>
                </a:lnTo>
                <a:lnTo>
                  <a:pt x="1897" y="1614"/>
                </a:lnTo>
                <a:lnTo>
                  <a:pt x="1821" y="1648"/>
                </a:lnTo>
                <a:lnTo>
                  <a:pt x="1752" y="1684"/>
                </a:lnTo>
                <a:lnTo>
                  <a:pt x="1688" y="1723"/>
                </a:lnTo>
                <a:lnTo>
                  <a:pt x="1628" y="1764"/>
                </a:lnTo>
                <a:lnTo>
                  <a:pt x="1572" y="1806"/>
                </a:lnTo>
                <a:lnTo>
                  <a:pt x="1520" y="1852"/>
                </a:lnTo>
                <a:lnTo>
                  <a:pt x="1473" y="1897"/>
                </a:lnTo>
                <a:lnTo>
                  <a:pt x="1431" y="1944"/>
                </a:lnTo>
                <a:lnTo>
                  <a:pt x="1392" y="1991"/>
                </a:lnTo>
                <a:lnTo>
                  <a:pt x="1355" y="2038"/>
                </a:lnTo>
                <a:lnTo>
                  <a:pt x="1324" y="2083"/>
                </a:lnTo>
                <a:lnTo>
                  <a:pt x="1296" y="2129"/>
                </a:lnTo>
                <a:lnTo>
                  <a:pt x="1271" y="2171"/>
                </a:lnTo>
                <a:lnTo>
                  <a:pt x="1248" y="2212"/>
                </a:lnTo>
                <a:lnTo>
                  <a:pt x="1230" y="2251"/>
                </a:lnTo>
                <a:lnTo>
                  <a:pt x="1213" y="2286"/>
                </a:lnTo>
                <a:lnTo>
                  <a:pt x="1200" y="2319"/>
                </a:lnTo>
                <a:lnTo>
                  <a:pt x="1189" y="2348"/>
                </a:lnTo>
                <a:lnTo>
                  <a:pt x="1180" y="2372"/>
                </a:lnTo>
                <a:lnTo>
                  <a:pt x="1174" y="2392"/>
                </a:lnTo>
                <a:lnTo>
                  <a:pt x="1169" y="2407"/>
                </a:lnTo>
                <a:lnTo>
                  <a:pt x="1166" y="2416"/>
                </a:lnTo>
                <a:lnTo>
                  <a:pt x="1165" y="2419"/>
                </a:lnTo>
                <a:lnTo>
                  <a:pt x="1169" y="2418"/>
                </a:lnTo>
                <a:lnTo>
                  <a:pt x="1181" y="2413"/>
                </a:lnTo>
                <a:lnTo>
                  <a:pt x="1201" y="2407"/>
                </a:lnTo>
                <a:lnTo>
                  <a:pt x="1227" y="2400"/>
                </a:lnTo>
                <a:lnTo>
                  <a:pt x="1259" y="2392"/>
                </a:lnTo>
                <a:lnTo>
                  <a:pt x="1295" y="2383"/>
                </a:lnTo>
                <a:lnTo>
                  <a:pt x="1337" y="2374"/>
                </a:lnTo>
                <a:lnTo>
                  <a:pt x="1381" y="2365"/>
                </a:lnTo>
                <a:lnTo>
                  <a:pt x="1430" y="2357"/>
                </a:lnTo>
                <a:lnTo>
                  <a:pt x="1481" y="2351"/>
                </a:lnTo>
                <a:lnTo>
                  <a:pt x="1532" y="2347"/>
                </a:lnTo>
                <a:lnTo>
                  <a:pt x="1585" y="2345"/>
                </a:lnTo>
                <a:lnTo>
                  <a:pt x="1649" y="2348"/>
                </a:lnTo>
                <a:lnTo>
                  <a:pt x="1711" y="2356"/>
                </a:lnTo>
                <a:lnTo>
                  <a:pt x="1768" y="2366"/>
                </a:lnTo>
                <a:lnTo>
                  <a:pt x="1820" y="2380"/>
                </a:lnTo>
                <a:lnTo>
                  <a:pt x="1867" y="2393"/>
                </a:lnTo>
                <a:lnTo>
                  <a:pt x="1906" y="2407"/>
                </a:lnTo>
                <a:lnTo>
                  <a:pt x="1939" y="2421"/>
                </a:lnTo>
                <a:lnTo>
                  <a:pt x="1938" y="2413"/>
                </a:lnTo>
                <a:lnTo>
                  <a:pt x="1938" y="2406"/>
                </a:lnTo>
                <a:lnTo>
                  <a:pt x="1944" y="2369"/>
                </a:lnTo>
                <a:lnTo>
                  <a:pt x="1950" y="2327"/>
                </a:lnTo>
                <a:lnTo>
                  <a:pt x="1959" y="2278"/>
                </a:lnTo>
                <a:lnTo>
                  <a:pt x="1970" y="2226"/>
                </a:lnTo>
                <a:lnTo>
                  <a:pt x="1982" y="2168"/>
                </a:lnTo>
                <a:lnTo>
                  <a:pt x="1997" y="2108"/>
                </a:lnTo>
                <a:lnTo>
                  <a:pt x="2015" y="2045"/>
                </a:lnTo>
                <a:lnTo>
                  <a:pt x="2036" y="1982"/>
                </a:lnTo>
                <a:lnTo>
                  <a:pt x="2060" y="1917"/>
                </a:lnTo>
                <a:lnTo>
                  <a:pt x="2088" y="1852"/>
                </a:lnTo>
                <a:lnTo>
                  <a:pt x="2121" y="1788"/>
                </a:lnTo>
                <a:lnTo>
                  <a:pt x="2156" y="1726"/>
                </a:lnTo>
                <a:lnTo>
                  <a:pt x="2196" y="1667"/>
                </a:lnTo>
                <a:lnTo>
                  <a:pt x="2242" y="1613"/>
                </a:lnTo>
                <a:lnTo>
                  <a:pt x="2293" y="1561"/>
                </a:lnTo>
                <a:lnTo>
                  <a:pt x="2348" y="1516"/>
                </a:lnTo>
                <a:close/>
                <a:moveTo>
                  <a:pt x="2470" y="1416"/>
                </a:moveTo>
                <a:lnTo>
                  <a:pt x="2454" y="1419"/>
                </a:lnTo>
                <a:lnTo>
                  <a:pt x="2442" y="1425"/>
                </a:lnTo>
                <a:lnTo>
                  <a:pt x="2432" y="1437"/>
                </a:lnTo>
                <a:lnTo>
                  <a:pt x="2428" y="1449"/>
                </a:lnTo>
                <a:lnTo>
                  <a:pt x="2432" y="1463"/>
                </a:lnTo>
                <a:lnTo>
                  <a:pt x="2442" y="1474"/>
                </a:lnTo>
                <a:lnTo>
                  <a:pt x="2454" y="1481"/>
                </a:lnTo>
                <a:lnTo>
                  <a:pt x="2470" y="1484"/>
                </a:lnTo>
                <a:lnTo>
                  <a:pt x="2525" y="1484"/>
                </a:lnTo>
                <a:lnTo>
                  <a:pt x="2541" y="1481"/>
                </a:lnTo>
                <a:lnTo>
                  <a:pt x="2555" y="1474"/>
                </a:lnTo>
                <a:lnTo>
                  <a:pt x="2564" y="1463"/>
                </a:lnTo>
                <a:lnTo>
                  <a:pt x="2567" y="1449"/>
                </a:lnTo>
                <a:lnTo>
                  <a:pt x="2564" y="1437"/>
                </a:lnTo>
                <a:lnTo>
                  <a:pt x="2555" y="1425"/>
                </a:lnTo>
                <a:lnTo>
                  <a:pt x="2541" y="1419"/>
                </a:lnTo>
                <a:lnTo>
                  <a:pt x="2525" y="1416"/>
                </a:lnTo>
                <a:lnTo>
                  <a:pt x="2470" y="1416"/>
                </a:lnTo>
                <a:close/>
                <a:moveTo>
                  <a:pt x="2460" y="0"/>
                </a:moveTo>
                <a:lnTo>
                  <a:pt x="2498" y="3"/>
                </a:lnTo>
                <a:lnTo>
                  <a:pt x="2534" y="12"/>
                </a:lnTo>
                <a:lnTo>
                  <a:pt x="2567" y="27"/>
                </a:lnTo>
                <a:lnTo>
                  <a:pt x="2597" y="48"/>
                </a:lnTo>
                <a:lnTo>
                  <a:pt x="3493" y="799"/>
                </a:lnTo>
                <a:lnTo>
                  <a:pt x="3493" y="406"/>
                </a:lnTo>
                <a:lnTo>
                  <a:pt x="3497" y="377"/>
                </a:lnTo>
                <a:lnTo>
                  <a:pt x="3511" y="353"/>
                </a:lnTo>
                <a:lnTo>
                  <a:pt x="3531" y="333"/>
                </a:lnTo>
                <a:lnTo>
                  <a:pt x="3555" y="321"/>
                </a:lnTo>
                <a:lnTo>
                  <a:pt x="3584" y="316"/>
                </a:lnTo>
                <a:lnTo>
                  <a:pt x="4072" y="316"/>
                </a:lnTo>
                <a:lnTo>
                  <a:pt x="4099" y="321"/>
                </a:lnTo>
                <a:lnTo>
                  <a:pt x="4125" y="333"/>
                </a:lnTo>
                <a:lnTo>
                  <a:pt x="4145" y="353"/>
                </a:lnTo>
                <a:lnTo>
                  <a:pt x="4157" y="377"/>
                </a:lnTo>
                <a:lnTo>
                  <a:pt x="4162" y="406"/>
                </a:lnTo>
                <a:lnTo>
                  <a:pt x="4162" y="1360"/>
                </a:lnTo>
                <a:lnTo>
                  <a:pt x="4930" y="2005"/>
                </a:lnTo>
                <a:lnTo>
                  <a:pt x="4951" y="2024"/>
                </a:lnTo>
                <a:lnTo>
                  <a:pt x="4966" y="2044"/>
                </a:lnTo>
                <a:lnTo>
                  <a:pt x="4974" y="2062"/>
                </a:lnTo>
                <a:lnTo>
                  <a:pt x="4975" y="2079"/>
                </a:lnTo>
                <a:lnTo>
                  <a:pt x="4971" y="2092"/>
                </a:lnTo>
                <a:lnTo>
                  <a:pt x="4959" y="2104"/>
                </a:lnTo>
                <a:lnTo>
                  <a:pt x="4942" y="2114"/>
                </a:lnTo>
                <a:lnTo>
                  <a:pt x="4918" y="2118"/>
                </a:lnTo>
                <a:lnTo>
                  <a:pt x="4888" y="2120"/>
                </a:lnTo>
                <a:lnTo>
                  <a:pt x="4304" y="2120"/>
                </a:lnTo>
                <a:lnTo>
                  <a:pt x="4304" y="4449"/>
                </a:lnTo>
                <a:lnTo>
                  <a:pt x="4299" y="4486"/>
                </a:lnTo>
                <a:lnTo>
                  <a:pt x="4289" y="4519"/>
                </a:lnTo>
                <a:lnTo>
                  <a:pt x="4272" y="4551"/>
                </a:lnTo>
                <a:lnTo>
                  <a:pt x="4251" y="4578"/>
                </a:lnTo>
                <a:lnTo>
                  <a:pt x="4224" y="4599"/>
                </a:lnTo>
                <a:lnTo>
                  <a:pt x="4193" y="4616"/>
                </a:lnTo>
                <a:lnTo>
                  <a:pt x="4158" y="4626"/>
                </a:lnTo>
                <a:lnTo>
                  <a:pt x="4122" y="4631"/>
                </a:lnTo>
                <a:lnTo>
                  <a:pt x="855" y="4631"/>
                </a:lnTo>
                <a:lnTo>
                  <a:pt x="818" y="4626"/>
                </a:lnTo>
                <a:lnTo>
                  <a:pt x="784" y="4616"/>
                </a:lnTo>
                <a:lnTo>
                  <a:pt x="753" y="4599"/>
                </a:lnTo>
                <a:lnTo>
                  <a:pt x="726" y="4578"/>
                </a:lnTo>
                <a:lnTo>
                  <a:pt x="705" y="4551"/>
                </a:lnTo>
                <a:lnTo>
                  <a:pt x="688" y="4519"/>
                </a:lnTo>
                <a:lnTo>
                  <a:pt x="678" y="4486"/>
                </a:lnTo>
                <a:lnTo>
                  <a:pt x="673" y="4449"/>
                </a:lnTo>
                <a:lnTo>
                  <a:pt x="673" y="2120"/>
                </a:lnTo>
                <a:lnTo>
                  <a:pt x="89" y="2120"/>
                </a:lnTo>
                <a:lnTo>
                  <a:pt x="59" y="2118"/>
                </a:lnTo>
                <a:lnTo>
                  <a:pt x="35" y="2114"/>
                </a:lnTo>
                <a:lnTo>
                  <a:pt x="17" y="2104"/>
                </a:lnTo>
                <a:lnTo>
                  <a:pt x="6" y="2092"/>
                </a:lnTo>
                <a:lnTo>
                  <a:pt x="0" y="2079"/>
                </a:lnTo>
                <a:lnTo>
                  <a:pt x="2" y="2062"/>
                </a:lnTo>
                <a:lnTo>
                  <a:pt x="9" y="2044"/>
                </a:lnTo>
                <a:lnTo>
                  <a:pt x="24" y="2023"/>
                </a:lnTo>
                <a:lnTo>
                  <a:pt x="45" y="2003"/>
                </a:lnTo>
                <a:lnTo>
                  <a:pt x="2322" y="50"/>
                </a:lnTo>
                <a:lnTo>
                  <a:pt x="2352" y="29"/>
                </a:lnTo>
                <a:lnTo>
                  <a:pt x="2386" y="14"/>
                </a:lnTo>
                <a:lnTo>
                  <a:pt x="2422" y="3"/>
                </a:lnTo>
                <a:lnTo>
                  <a:pt x="246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9" name="Freeform 57"/>
          <p:cNvSpPr>
            <a:spLocks noChangeAspect="1" noEditPoints="1"/>
          </p:cNvSpPr>
          <p:nvPr/>
        </p:nvSpPr>
        <p:spPr bwMode="auto">
          <a:xfrm>
            <a:off x="3717673" y="4806823"/>
            <a:ext cx="329369" cy="301752"/>
          </a:xfrm>
          <a:custGeom>
            <a:avLst/>
            <a:gdLst>
              <a:gd name="T0" fmla="*/ 3621 w 5796"/>
              <a:gd name="T1" fmla="*/ 3138 h 5310"/>
              <a:gd name="T2" fmla="*/ 2898 w 5796"/>
              <a:gd name="T3" fmla="*/ 3379 h 5310"/>
              <a:gd name="T4" fmla="*/ 967 w 5796"/>
              <a:gd name="T5" fmla="*/ 1931 h 5310"/>
              <a:gd name="T6" fmla="*/ 1931 w 5796"/>
              <a:gd name="T7" fmla="*/ 2413 h 5310"/>
              <a:gd name="T8" fmla="*/ 967 w 5796"/>
              <a:gd name="T9" fmla="*/ 1931 h 5310"/>
              <a:gd name="T10" fmla="*/ 724 w 5796"/>
              <a:gd name="T11" fmla="*/ 3620 h 5310"/>
              <a:gd name="T12" fmla="*/ 967 w 5796"/>
              <a:gd name="T13" fmla="*/ 4587 h 5310"/>
              <a:gd name="T14" fmla="*/ 1208 w 5796"/>
              <a:gd name="T15" fmla="*/ 3620 h 5310"/>
              <a:gd name="T16" fmla="*/ 2172 w 5796"/>
              <a:gd name="T17" fmla="*/ 3379 h 5310"/>
              <a:gd name="T18" fmla="*/ 967 w 5796"/>
              <a:gd name="T19" fmla="*/ 2654 h 5310"/>
              <a:gd name="T20" fmla="*/ 2172 w 5796"/>
              <a:gd name="T21" fmla="*/ 1931 h 5310"/>
              <a:gd name="T22" fmla="*/ 3380 w 5796"/>
              <a:gd name="T23" fmla="*/ 2897 h 5310"/>
              <a:gd name="T24" fmla="*/ 2657 w 5796"/>
              <a:gd name="T25" fmla="*/ 3620 h 5310"/>
              <a:gd name="T26" fmla="*/ 3621 w 5796"/>
              <a:gd name="T27" fmla="*/ 4344 h 5310"/>
              <a:gd name="T28" fmla="*/ 1690 w 5796"/>
              <a:gd name="T29" fmla="*/ 4587 h 5310"/>
              <a:gd name="T30" fmla="*/ 3863 w 5796"/>
              <a:gd name="T31" fmla="*/ 2897 h 5310"/>
              <a:gd name="T32" fmla="*/ 3621 w 5796"/>
              <a:gd name="T33" fmla="*/ 1689 h 5310"/>
              <a:gd name="T34" fmla="*/ 0 w 5796"/>
              <a:gd name="T35" fmla="*/ 964 h 5310"/>
              <a:gd name="T36" fmla="*/ 4588 w 5796"/>
              <a:gd name="T37" fmla="*/ 3861 h 5310"/>
              <a:gd name="T38" fmla="*/ 4914 w 5796"/>
              <a:gd name="T39" fmla="*/ 3867 h 5310"/>
              <a:gd name="T40" fmla="*/ 5074 w 5796"/>
              <a:gd name="T41" fmla="*/ 3904 h 5310"/>
              <a:gd name="T42" fmla="*/ 5218 w 5796"/>
              <a:gd name="T43" fmla="*/ 3974 h 5310"/>
              <a:gd name="T44" fmla="*/ 5341 w 5796"/>
              <a:gd name="T45" fmla="*/ 4074 h 5310"/>
              <a:gd name="T46" fmla="*/ 5440 w 5796"/>
              <a:gd name="T47" fmla="*/ 4198 h 5310"/>
              <a:gd name="T48" fmla="*/ 5510 w 5796"/>
              <a:gd name="T49" fmla="*/ 4342 h 5310"/>
              <a:gd name="T50" fmla="*/ 5549 w 5796"/>
              <a:gd name="T51" fmla="*/ 4502 h 5310"/>
              <a:gd name="T52" fmla="*/ 5549 w 5796"/>
              <a:gd name="T53" fmla="*/ 4671 h 5310"/>
              <a:gd name="T54" fmla="*/ 5510 w 5796"/>
              <a:gd name="T55" fmla="*/ 4829 h 5310"/>
              <a:gd name="T56" fmla="*/ 5440 w 5796"/>
              <a:gd name="T57" fmla="*/ 4974 h 5310"/>
              <a:gd name="T58" fmla="*/ 5341 w 5796"/>
              <a:gd name="T59" fmla="*/ 5099 h 5310"/>
              <a:gd name="T60" fmla="*/ 5218 w 5796"/>
              <a:gd name="T61" fmla="*/ 5197 h 5310"/>
              <a:gd name="T62" fmla="*/ 5074 w 5796"/>
              <a:gd name="T63" fmla="*/ 5268 h 5310"/>
              <a:gd name="T64" fmla="*/ 4914 w 5796"/>
              <a:gd name="T65" fmla="*/ 5305 h 5310"/>
              <a:gd name="T66" fmla="*/ 0 w 5796"/>
              <a:gd name="T67" fmla="*/ 5310 h 5310"/>
              <a:gd name="T68" fmla="*/ 4829 w 5796"/>
              <a:gd name="T69" fmla="*/ 0 h 5310"/>
              <a:gd name="T70" fmla="*/ 5025 w 5796"/>
              <a:gd name="T71" fmla="*/ 19 h 5310"/>
              <a:gd name="T72" fmla="*/ 5206 w 5796"/>
              <a:gd name="T73" fmla="*/ 75 h 5310"/>
              <a:gd name="T74" fmla="*/ 5370 w 5796"/>
              <a:gd name="T75" fmla="*/ 163 h 5310"/>
              <a:gd name="T76" fmla="*/ 5512 w 5796"/>
              <a:gd name="T77" fmla="*/ 281 h 5310"/>
              <a:gd name="T78" fmla="*/ 5630 w 5796"/>
              <a:gd name="T79" fmla="*/ 426 h 5310"/>
              <a:gd name="T80" fmla="*/ 5720 w 5796"/>
              <a:gd name="T81" fmla="*/ 589 h 5310"/>
              <a:gd name="T82" fmla="*/ 5775 w 5796"/>
              <a:gd name="T83" fmla="*/ 771 h 5310"/>
              <a:gd name="T84" fmla="*/ 5796 w 5796"/>
              <a:gd name="T85" fmla="*/ 964 h 5310"/>
              <a:gd name="T86" fmla="*/ 5768 w 5796"/>
              <a:gd name="T87" fmla="*/ 4256 h 5310"/>
              <a:gd name="T88" fmla="*/ 5688 w 5796"/>
              <a:gd name="T89" fmla="*/ 4085 h 5310"/>
              <a:gd name="T90" fmla="*/ 5581 w 5796"/>
              <a:gd name="T91" fmla="*/ 3934 h 5310"/>
              <a:gd name="T92" fmla="*/ 5447 w 5796"/>
              <a:gd name="T93" fmla="*/ 3805 h 5310"/>
              <a:gd name="T94" fmla="*/ 5292 w 5796"/>
              <a:gd name="T95" fmla="*/ 3703 h 5310"/>
              <a:gd name="T96" fmla="*/ 5118 w 5796"/>
              <a:gd name="T97" fmla="*/ 3633 h 5310"/>
              <a:gd name="T98" fmla="*/ 4928 w 5796"/>
              <a:gd name="T99" fmla="*/ 3596 h 5310"/>
              <a:gd name="T100" fmla="*/ 4829 w 5796"/>
              <a:gd name="T101" fmla="*/ 0 h 5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96" h="5310">
                <a:moveTo>
                  <a:pt x="2898" y="3138"/>
                </a:moveTo>
                <a:lnTo>
                  <a:pt x="3621" y="3138"/>
                </a:lnTo>
                <a:lnTo>
                  <a:pt x="3621" y="3379"/>
                </a:lnTo>
                <a:lnTo>
                  <a:pt x="2898" y="3379"/>
                </a:lnTo>
                <a:lnTo>
                  <a:pt x="2898" y="3138"/>
                </a:lnTo>
                <a:close/>
                <a:moveTo>
                  <a:pt x="967" y="1931"/>
                </a:moveTo>
                <a:lnTo>
                  <a:pt x="1931" y="1931"/>
                </a:lnTo>
                <a:lnTo>
                  <a:pt x="1931" y="2413"/>
                </a:lnTo>
                <a:lnTo>
                  <a:pt x="967" y="2413"/>
                </a:lnTo>
                <a:lnTo>
                  <a:pt x="967" y="1931"/>
                </a:lnTo>
                <a:close/>
                <a:moveTo>
                  <a:pt x="724" y="1689"/>
                </a:moveTo>
                <a:lnTo>
                  <a:pt x="724" y="3620"/>
                </a:lnTo>
                <a:lnTo>
                  <a:pt x="967" y="3620"/>
                </a:lnTo>
                <a:lnTo>
                  <a:pt x="967" y="4587"/>
                </a:lnTo>
                <a:lnTo>
                  <a:pt x="1208" y="4587"/>
                </a:lnTo>
                <a:lnTo>
                  <a:pt x="1208" y="3620"/>
                </a:lnTo>
                <a:lnTo>
                  <a:pt x="2172" y="3620"/>
                </a:lnTo>
                <a:lnTo>
                  <a:pt x="2172" y="3379"/>
                </a:lnTo>
                <a:lnTo>
                  <a:pt x="967" y="3379"/>
                </a:lnTo>
                <a:lnTo>
                  <a:pt x="967" y="2654"/>
                </a:lnTo>
                <a:lnTo>
                  <a:pt x="2172" y="2654"/>
                </a:lnTo>
                <a:lnTo>
                  <a:pt x="2172" y="1931"/>
                </a:lnTo>
                <a:lnTo>
                  <a:pt x="3380" y="1931"/>
                </a:lnTo>
                <a:lnTo>
                  <a:pt x="3380" y="2897"/>
                </a:lnTo>
                <a:lnTo>
                  <a:pt x="2657" y="2897"/>
                </a:lnTo>
                <a:lnTo>
                  <a:pt x="2657" y="3620"/>
                </a:lnTo>
                <a:lnTo>
                  <a:pt x="3621" y="3620"/>
                </a:lnTo>
                <a:lnTo>
                  <a:pt x="3621" y="4344"/>
                </a:lnTo>
                <a:lnTo>
                  <a:pt x="1690" y="4344"/>
                </a:lnTo>
                <a:lnTo>
                  <a:pt x="1690" y="4587"/>
                </a:lnTo>
                <a:lnTo>
                  <a:pt x="3863" y="4587"/>
                </a:lnTo>
                <a:lnTo>
                  <a:pt x="3863" y="2897"/>
                </a:lnTo>
                <a:lnTo>
                  <a:pt x="3621" y="2897"/>
                </a:lnTo>
                <a:lnTo>
                  <a:pt x="3621" y="1689"/>
                </a:lnTo>
                <a:lnTo>
                  <a:pt x="724" y="1689"/>
                </a:lnTo>
                <a:close/>
                <a:moveTo>
                  <a:pt x="0" y="964"/>
                </a:moveTo>
                <a:lnTo>
                  <a:pt x="4588" y="964"/>
                </a:lnTo>
                <a:lnTo>
                  <a:pt x="4588" y="3861"/>
                </a:lnTo>
                <a:lnTo>
                  <a:pt x="4829" y="3861"/>
                </a:lnTo>
                <a:lnTo>
                  <a:pt x="4914" y="3867"/>
                </a:lnTo>
                <a:lnTo>
                  <a:pt x="4995" y="3881"/>
                </a:lnTo>
                <a:lnTo>
                  <a:pt x="5074" y="3904"/>
                </a:lnTo>
                <a:lnTo>
                  <a:pt x="5148" y="3935"/>
                </a:lnTo>
                <a:lnTo>
                  <a:pt x="5218" y="3974"/>
                </a:lnTo>
                <a:lnTo>
                  <a:pt x="5282" y="4022"/>
                </a:lnTo>
                <a:lnTo>
                  <a:pt x="5341" y="4074"/>
                </a:lnTo>
                <a:lnTo>
                  <a:pt x="5394" y="4132"/>
                </a:lnTo>
                <a:lnTo>
                  <a:pt x="5440" y="4198"/>
                </a:lnTo>
                <a:lnTo>
                  <a:pt x="5481" y="4268"/>
                </a:lnTo>
                <a:lnTo>
                  <a:pt x="5510" y="4342"/>
                </a:lnTo>
                <a:lnTo>
                  <a:pt x="5535" y="4419"/>
                </a:lnTo>
                <a:lnTo>
                  <a:pt x="5549" y="4502"/>
                </a:lnTo>
                <a:lnTo>
                  <a:pt x="5553" y="4587"/>
                </a:lnTo>
                <a:lnTo>
                  <a:pt x="5549" y="4671"/>
                </a:lnTo>
                <a:lnTo>
                  <a:pt x="5535" y="4752"/>
                </a:lnTo>
                <a:lnTo>
                  <a:pt x="5510" y="4829"/>
                </a:lnTo>
                <a:lnTo>
                  <a:pt x="5481" y="4905"/>
                </a:lnTo>
                <a:lnTo>
                  <a:pt x="5440" y="4974"/>
                </a:lnTo>
                <a:lnTo>
                  <a:pt x="5394" y="5039"/>
                </a:lnTo>
                <a:lnTo>
                  <a:pt x="5341" y="5099"/>
                </a:lnTo>
                <a:lnTo>
                  <a:pt x="5282" y="5152"/>
                </a:lnTo>
                <a:lnTo>
                  <a:pt x="5218" y="5197"/>
                </a:lnTo>
                <a:lnTo>
                  <a:pt x="5148" y="5236"/>
                </a:lnTo>
                <a:lnTo>
                  <a:pt x="5074" y="5268"/>
                </a:lnTo>
                <a:lnTo>
                  <a:pt x="4995" y="5291"/>
                </a:lnTo>
                <a:lnTo>
                  <a:pt x="4914" y="5305"/>
                </a:lnTo>
                <a:lnTo>
                  <a:pt x="4829" y="5310"/>
                </a:lnTo>
                <a:lnTo>
                  <a:pt x="0" y="5310"/>
                </a:lnTo>
                <a:lnTo>
                  <a:pt x="0" y="964"/>
                </a:lnTo>
                <a:close/>
                <a:moveTo>
                  <a:pt x="4829" y="0"/>
                </a:moveTo>
                <a:lnTo>
                  <a:pt x="4928" y="5"/>
                </a:lnTo>
                <a:lnTo>
                  <a:pt x="5025" y="19"/>
                </a:lnTo>
                <a:lnTo>
                  <a:pt x="5116" y="42"/>
                </a:lnTo>
                <a:lnTo>
                  <a:pt x="5206" y="75"/>
                </a:lnTo>
                <a:lnTo>
                  <a:pt x="5289" y="116"/>
                </a:lnTo>
                <a:lnTo>
                  <a:pt x="5370" y="163"/>
                </a:lnTo>
                <a:lnTo>
                  <a:pt x="5444" y="220"/>
                </a:lnTo>
                <a:lnTo>
                  <a:pt x="5512" y="281"/>
                </a:lnTo>
                <a:lnTo>
                  <a:pt x="5574" y="350"/>
                </a:lnTo>
                <a:lnTo>
                  <a:pt x="5630" y="426"/>
                </a:lnTo>
                <a:lnTo>
                  <a:pt x="5678" y="505"/>
                </a:lnTo>
                <a:lnTo>
                  <a:pt x="5720" y="589"/>
                </a:lnTo>
                <a:lnTo>
                  <a:pt x="5752" y="677"/>
                </a:lnTo>
                <a:lnTo>
                  <a:pt x="5775" y="771"/>
                </a:lnTo>
                <a:lnTo>
                  <a:pt x="5790" y="866"/>
                </a:lnTo>
                <a:lnTo>
                  <a:pt x="5796" y="964"/>
                </a:lnTo>
                <a:lnTo>
                  <a:pt x="5796" y="4347"/>
                </a:lnTo>
                <a:lnTo>
                  <a:pt x="5768" y="4256"/>
                </a:lnTo>
                <a:lnTo>
                  <a:pt x="5732" y="4168"/>
                </a:lnTo>
                <a:lnTo>
                  <a:pt x="5688" y="4085"/>
                </a:lnTo>
                <a:lnTo>
                  <a:pt x="5639" y="4008"/>
                </a:lnTo>
                <a:lnTo>
                  <a:pt x="5581" y="3934"/>
                </a:lnTo>
                <a:lnTo>
                  <a:pt x="5518" y="3867"/>
                </a:lnTo>
                <a:lnTo>
                  <a:pt x="5447" y="3805"/>
                </a:lnTo>
                <a:lnTo>
                  <a:pt x="5371" y="3751"/>
                </a:lnTo>
                <a:lnTo>
                  <a:pt x="5292" y="3703"/>
                </a:lnTo>
                <a:lnTo>
                  <a:pt x="5206" y="3664"/>
                </a:lnTo>
                <a:lnTo>
                  <a:pt x="5118" y="3633"/>
                </a:lnTo>
                <a:lnTo>
                  <a:pt x="5025" y="3610"/>
                </a:lnTo>
                <a:lnTo>
                  <a:pt x="4928" y="3596"/>
                </a:lnTo>
                <a:lnTo>
                  <a:pt x="4829" y="3590"/>
                </a:lnTo>
                <a:lnTo>
                  <a:pt x="482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3" name="Freeform 206"/>
          <p:cNvSpPr>
            <a:spLocks noChangeAspect="1"/>
          </p:cNvSpPr>
          <p:nvPr/>
        </p:nvSpPr>
        <p:spPr bwMode="auto">
          <a:xfrm>
            <a:off x="5925943" y="3587623"/>
            <a:ext cx="436651" cy="301752"/>
          </a:xfrm>
          <a:custGeom>
            <a:avLst/>
            <a:gdLst>
              <a:gd name="T0" fmla="*/ 80 w 104"/>
              <a:gd name="T1" fmla="*/ 0 h 72"/>
              <a:gd name="T2" fmla="*/ 67 w 104"/>
              <a:gd name="T3" fmla="*/ 0 h 72"/>
              <a:gd name="T4" fmla="*/ 52 w 104"/>
              <a:gd name="T5" fmla="*/ 12 h 72"/>
              <a:gd name="T6" fmla="*/ 37 w 104"/>
              <a:gd name="T7" fmla="*/ 0 h 72"/>
              <a:gd name="T8" fmla="*/ 24 w 104"/>
              <a:gd name="T9" fmla="*/ 0 h 72"/>
              <a:gd name="T10" fmla="*/ 24 w 104"/>
              <a:gd name="T11" fmla="*/ 0 h 72"/>
              <a:gd name="T12" fmla="*/ 0 w 104"/>
              <a:gd name="T13" fmla="*/ 12 h 72"/>
              <a:gd name="T14" fmla="*/ 8 w 104"/>
              <a:gd name="T15" fmla="*/ 32 h 72"/>
              <a:gd name="T16" fmla="*/ 24 w 104"/>
              <a:gd name="T17" fmla="*/ 24 h 72"/>
              <a:gd name="T18" fmla="*/ 24 w 104"/>
              <a:gd name="T19" fmla="*/ 72 h 72"/>
              <a:gd name="T20" fmla="*/ 80 w 104"/>
              <a:gd name="T21" fmla="*/ 72 h 72"/>
              <a:gd name="T22" fmla="*/ 80 w 104"/>
              <a:gd name="T23" fmla="*/ 24 h 72"/>
              <a:gd name="T24" fmla="*/ 96 w 104"/>
              <a:gd name="T25" fmla="*/ 32 h 72"/>
              <a:gd name="T26" fmla="*/ 104 w 104"/>
              <a:gd name="T27" fmla="*/ 12 h 72"/>
              <a:gd name="T28" fmla="*/ 80 w 104"/>
              <a:gd name="T2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72">
                <a:moveTo>
                  <a:pt x="80" y="0"/>
                </a:moveTo>
                <a:cubicBezTo>
                  <a:pt x="67" y="0"/>
                  <a:pt x="67" y="0"/>
                  <a:pt x="67" y="0"/>
                </a:cubicBezTo>
                <a:cubicBezTo>
                  <a:pt x="66" y="7"/>
                  <a:pt x="59" y="12"/>
                  <a:pt x="52" y="12"/>
                </a:cubicBezTo>
                <a:cubicBezTo>
                  <a:pt x="45" y="12"/>
                  <a:pt x="38" y="7"/>
                  <a:pt x="3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72"/>
                  <a:pt x="24" y="72"/>
                  <a:pt x="24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24"/>
                  <a:pt x="80" y="24"/>
                  <a:pt x="80" y="24"/>
                </a:cubicBezTo>
                <a:cubicBezTo>
                  <a:pt x="96" y="32"/>
                  <a:pt x="96" y="32"/>
                  <a:pt x="96" y="32"/>
                </a:cubicBezTo>
                <a:cubicBezTo>
                  <a:pt x="104" y="12"/>
                  <a:pt x="104" y="12"/>
                  <a:pt x="104" y="12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4" name="Freeform 205"/>
          <p:cNvSpPr>
            <a:spLocks noChangeAspect="1" noEditPoints="1"/>
          </p:cNvSpPr>
          <p:nvPr/>
        </p:nvSpPr>
        <p:spPr bwMode="auto">
          <a:xfrm>
            <a:off x="9287199" y="2978274"/>
            <a:ext cx="352267" cy="301752"/>
          </a:xfrm>
          <a:custGeom>
            <a:avLst/>
            <a:gdLst>
              <a:gd name="T0" fmla="*/ 163 w 265"/>
              <a:gd name="T1" fmla="*/ 227 h 227"/>
              <a:gd name="T2" fmla="*/ 265 w 265"/>
              <a:gd name="T3" fmla="*/ 227 h 227"/>
              <a:gd name="T4" fmla="*/ 185 w 265"/>
              <a:gd name="T5" fmla="*/ 0 h 227"/>
              <a:gd name="T6" fmla="*/ 144 w 265"/>
              <a:gd name="T7" fmla="*/ 0 h 227"/>
              <a:gd name="T8" fmla="*/ 147 w 265"/>
              <a:gd name="T9" fmla="*/ 57 h 227"/>
              <a:gd name="T10" fmla="*/ 118 w 265"/>
              <a:gd name="T11" fmla="*/ 57 h 227"/>
              <a:gd name="T12" fmla="*/ 121 w 265"/>
              <a:gd name="T13" fmla="*/ 0 h 227"/>
              <a:gd name="T14" fmla="*/ 81 w 265"/>
              <a:gd name="T15" fmla="*/ 0 h 227"/>
              <a:gd name="T16" fmla="*/ 0 w 265"/>
              <a:gd name="T17" fmla="*/ 227 h 227"/>
              <a:gd name="T18" fmla="*/ 102 w 265"/>
              <a:gd name="T19" fmla="*/ 227 h 227"/>
              <a:gd name="T20" fmla="*/ 109 w 265"/>
              <a:gd name="T21" fmla="*/ 142 h 227"/>
              <a:gd name="T22" fmla="*/ 156 w 265"/>
              <a:gd name="T23" fmla="*/ 142 h 227"/>
              <a:gd name="T24" fmla="*/ 163 w 265"/>
              <a:gd name="T25" fmla="*/ 227 h 227"/>
              <a:gd name="T26" fmla="*/ 111 w 265"/>
              <a:gd name="T27" fmla="*/ 123 h 227"/>
              <a:gd name="T28" fmla="*/ 116 w 265"/>
              <a:gd name="T29" fmla="*/ 67 h 227"/>
              <a:gd name="T30" fmla="*/ 149 w 265"/>
              <a:gd name="T31" fmla="*/ 67 h 227"/>
              <a:gd name="T32" fmla="*/ 154 w 265"/>
              <a:gd name="T33" fmla="*/ 123 h 227"/>
              <a:gd name="T34" fmla="*/ 111 w 265"/>
              <a:gd name="T35" fmla="*/ 12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5" h="227">
                <a:moveTo>
                  <a:pt x="163" y="227"/>
                </a:moveTo>
                <a:lnTo>
                  <a:pt x="265" y="227"/>
                </a:lnTo>
                <a:lnTo>
                  <a:pt x="185" y="0"/>
                </a:lnTo>
                <a:lnTo>
                  <a:pt x="144" y="0"/>
                </a:lnTo>
                <a:lnTo>
                  <a:pt x="147" y="57"/>
                </a:lnTo>
                <a:lnTo>
                  <a:pt x="118" y="57"/>
                </a:lnTo>
                <a:lnTo>
                  <a:pt x="121" y="0"/>
                </a:lnTo>
                <a:lnTo>
                  <a:pt x="81" y="0"/>
                </a:lnTo>
                <a:lnTo>
                  <a:pt x="0" y="227"/>
                </a:lnTo>
                <a:lnTo>
                  <a:pt x="102" y="227"/>
                </a:lnTo>
                <a:lnTo>
                  <a:pt x="109" y="142"/>
                </a:lnTo>
                <a:lnTo>
                  <a:pt x="156" y="142"/>
                </a:lnTo>
                <a:lnTo>
                  <a:pt x="163" y="227"/>
                </a:lnTo>
                <a:close/>
                <a:moveTo>
                  <a:pt x="111" y="123"/>
                </a:moveTo>
                <a:lnTo>
                  <a:pt x="116" y="67"/>
                </a:lnTo>
                <a:lnTo>
                  <a:pt x="149" y="67"/>
                </a:lnTo>
                <a:lnTo>
                  <a:pt x="154" y="123"/>
                </a:lnTo>
                <a:lnTo>
                  <a:pt x="111" y="123"/>
                </a:lnTo>
                <a:close/>
              </a:path>
            </a:pathLst>
          </a:custGeom>
          <a:solidFill>
            <a:srgbClr val="00A1D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5" name="Freeform 122"/>
          <p:cNvSpPr>
            <a:spLocks noChangeAspect="1" noEditPoints="1"/>
          </p:cNvSpPr>
          <p:nvPr/>
        </p:nvSpPr>
        <p:spPr bwMode="auto">
          <a:xfrm>
            <a:off x="7127747" y="2959986"/>
            <a:ext cx="339779" cy="320040"/>
          </a:xfrm>
          <a:custGeom>
            <a:avLst/>
            <a:gdLst>
              <a:gd name="T0" fmla="*/ 88 w 102"/>
              <a:gd name="T1" fmla="*/ 4 h 96"/>
              <a:gd name="T2" fmla="*/ 58 w 102"/>
              <a:gd name="T3" fmla="*/ 28 h 96"/>
              <a:gd name="T4" fmla="*/ 58 w 102"/>
              <a:gd name="T5" fmla="*/ 28 h 96"/>
              <a:gd name="T6" fmla="*/ 50 w 102"/>
              <a:gd name="T7" fmla="*/ 40 h 96"/>
              <a:gd name="T8" fmla="*/ 36 w 102"/>
              <a:gd name="T9" fmla="*/ 40 h 96"/>
              <a:gd name="T10" fmla="*/ 29 w 102"/>
              <a:gd name="T11" fmla="*/ 32 h 96"/>
              <a:gd name="T12" fmla="*/ 4 w 102"/>
              <a:gd name="T13" fmla="*/ 20 h 96"/>
              <a:gd name="T14" fmla="*/ 12 w 102"/>
              <a:gd name="T15" fmla="*/ 64 h 96"/>
              <a:gd name="T16" fmla="*/ 18 w 102"/>
              <a:gd name="T17" fmla="*/ 80 h 96"/>
              <a:gd name="T18" fmla="*/ 22 w 102"/>
              <a:gd name="T19" fmla="*/ 88 h 96"/>
              <a:gd name="T20" fmla="*/ 34 w 102"/>
              <a:gd name="T21" fmla="*/ 88 h 96"/>
              <a:gd name="T22" fmla="*/ 60 w 102"/>
              <a:gd name="T23" fmla="*/ 96 h 96"/>
              <a:gd name="T24" fmla="*/ 70 w 102"/>
              <a:gd name="T25" fmla="*/ 88 h 96"/>
              <a:gd name="T26" fmla="*/ 94 w 102"/>
              <a:gd name="T27" fmla="*/ 12 h 96"/>
              <a:gd name="T28" fmla="*/ 98 w 102"/>
              <a:gd name="T29" fmla="*/ 4 h 96"/>
              <a:gd name="T30" fmla="*/ 14 w 102"/>
              <a:gd name="T31" fmla="*/ 44 h 96"/>
              <a:gd name="T32" fmla="*/ 11 w 102"/>
              <a:gd name="T33" fmla="*/ 36 h 96"/>
              <a:gd name="T34" fmla="*/ 10 w 102"/>
              <a:gd name="T35" fmla="*/ 32 h 96"/>
              <a:gd name="T36" fmla="*/ 22 w 102"/>
              <a:gd name="T37" fmla="*/ 56 h 96"/>
              <a:gd name="T38" fmla="*/ 22 w 102"/>
              <a:gd name="T39" fmla="*/ 56 h 96"/>
              <a:gd name="T40" fmla="*/ 22 w 102"/>
              <a:gd name="T41" fmla="*/ 44 h 96"/>
              <a:gd name="T42" fmla="*/ 18 w 102"/>
              <a:gd name="T43" fmla="*/ 36 h 96"/>
              <a:gd name="T44" fmla="*/ 18 w 102"/>
              <a:gd name="T45" fmla="*/ 32 h 96"/>
              <a:gd name="T46" fmla="*/ 30 w 102"/>
              <a:gd name="T47" fmla="*/ 56 h 96"/>
              <a:gd name="T48" fmla="*/ 30 w 102"/>
              <a:gd name="T49" fmla="*/ 56 h 96"/>
              <a:gd name="T50" fmla="*/ 30 w 102"/>
              <a:gd name="T51" fmla="*/ 44 h 96"/>
              <a:gd name="T52" fmla="*/ 26 w 102"/>
              <a:gd name="T53" fmla="*/ 36 h 96"/>
              <a:gd name="T54" fmla="*/ 34 w 102"/>
              <a:gd name="T55" fmla="*/ 56 h 96"/>
              <a:gd name="T56" fmla="*/ 38 w 102"/>
              <a:gd name="T57" fmla="*/ 48 h 96"/>
              <a:gd name="T58" fmla="*/ 38 w 102"/>
              <a:gd name="T59" fmla="*/ 48 h 96"/>
              <a:gd name="T60" fmla="*/ 46 w 102"/>
              <a:gd name="T61" fmla="*/ 52 h 96"/>
              <a:gd name="T62" fmla="*/ 42 w 102"/>
              <a:gd name="T63" fmla="*/ 44 h 96"/>
              <a:gd name="T64" fmla="*/ 50 w 102"/>
              <a:gd name="T65" fmla="*/ 56 h 96"/>
              <a:gd name="T66" fmla="*/ 54 w 102"/>
              <a:gd name="T67" fmla="*/ 48 h 96"/>
              <a:gd name="T68" fmla="*/ 54 w 102"/>
              <a:gd name="T69" fmla="*/ 48 h 96"/>
              <a:gd name="T70" fmla="*/ 62 w 102"/>
              <a:gd name="T71" fmla="*/ 52 h 96"/>
              <a:gd name="T72" fmla="*/ 58 w 102"/>
              <a:gd name="T73" fmla="*/ 44 h 96"/>
              <a:gd name="T74" fmla="*/ 58 w 102"/>
              <a:gd name="T75" fmla="*/ 40 h 96"/>
              <a:gd name="T76" fmla="*/ 70 w 102"/>
              <a:gd name="T77" fmla="*/ 56 h 96"/>
              <a:gd name="T78" fmla="*/ 70 w 102"/>
              <a:gd name="T79" fmla="*/ 56 h 96"/>
              <a:gd name="T80" fmla="*/ 70 w 102"/>
              <a:gd name="T81" fmla="*/ 44 h 96"/>
              <a:gd name="T82" fmla="*/ 66 w 102"/>
              <a:gd name="T83" fmla="*/ 36 h 96"/>
              <a:gd name="T84" fmla="*/ 66 w 102"/>
              <a:gd name="T85" fmla="*/ 32 h 96"/>
              <a:gd name="T86" fmla="*/ 74 w 102"/>
              <a:gd name="T87" fmla="*/ 48 h 96"/>
              <a:gd name="T88" fmla="*/ 74 w 102"/>
              <a:gd name="T89" fmla="*/ 48 h 96"/>
              <a:gd name="T90" fmla="*/ 74 w 102"/>
              <a:gd name="T91" fmla="*/ 36 h 96"/>
              <a:gd name="T92" fmla="*/ 74 w 102"/>
              <a:gd name="T93" fmla="*/ 32 h 96"/>
              <a:gd name="T94" fmla="*/ 22 w 102"/>
              <a:gd name="T95" fmla="*/ 13 h 96"/>
              <a:gd name="T96" fmla="*/ 34 w 102"/>
              <a:gd name="T97" fmla="*/ 10 h 96"/>
              <a:gd name="T98" fmla="*/ 34 w 102"/>
              <a:gd name="T99" fmla="*/ 4 h 96"/>
              <a:gd name="T100" fmla="*/ 50 w 102"/>
              <a:gd name="T101" fmla="*/ 2 h 96"/>
              <a:gd name="T102" fmla="*/ 50 w 102"/>
              <a:gd name="T103" fmla="*/ 8 h 96"/>
              <a:gd name="T104" fmla="*/ 62 w 102"/>
              <a:gd name="T105" fmla="*/ 13 h 96"/>
              <a:gd name="T106" fmla="*/ 22 w 102"/>
              <a:gd name="T107" fmla="*/ 1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" h="96">
                <a:moveTo>
                  <a:pt x="98" y="4"/>
                </a:moveTo>
                <a:cubicBezTo>
                  <a:pt x="96" y="4"/>
                  <a:pt x="96" y="4"/>
                  <a:pt x="96" y="4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6" y="4"/>
                  <a:pt x="85" y="5"/>
                  <a:pt x="84" y="7"/>
                </a:cubicBezTo>
                <a:cubicBezTo>
                  <a:pt x="81" y="20"/>
                  <a:pt x="81" y="20"/>
                  <a:pt x="8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58" y="28"/>
                  <a:pt x="58" y="28"/>
                  <a:pt x="58" y="28"/>
                </a:cubicBezTo>
                <a:cubicBezTo>
                  <a:pt x="62" y="28"/>
                  <a:pt x="62" y="28"/>
                  <a:pt x="62" y="28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28"/>
                  <a:pt x="58" y="28"/>
                  <a:pt x="58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40"/>
                  <a:pt x="54" y="40"/>
                  <a:pt x="5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38"/>
                  <a:pt x="50" y="38"/>
                  <a:pt x="50" y="38"/>
                </a:cubicBezTo>
                <a:cubicBezTo>
                  <a:pt x="48" y="40"/>
                  <a:pt x="48" y="40"/>
                  <a:pt x="48" y="40"/>
                </a:cubicBezTo>
                <a:cubicBezTo>
                  <a:pt x="47" y="42"/>
                  <a:pt x="45" y="43"/>
                  <a:pt x="42" y="43"/>
                </a:cubicBezTo>
                <a:cubicBezTo>
                  <a:pt x="40" y="43"/>
                  <a:pt x="38" y="42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38"/>
                  <a:pt x="34" y="38"/>
                  <a:pt x="34" y="38"/>
                </a:cubicBezTo>
                <a:cubicBezTo>
                  <a:pt x="29" y="32"/>
                  <a:pt x="29" y="32"/>
                  <a:pt x="29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28"/>
                  <a:pt x="26" y="28"/>
                  <a:pt x="26" y="28"/>
                </a:cubicBezTo>
                <a:cubicBezTo>
                  <a:pt x="19" y="20"/>
                  <a:pt x="19" y="20"/>
                  <a:pt x="19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2" y="21"/>
                  <a:pt x="1" y="21"/>
                </a:cubicBezTo>
                <a:cubicBezTo>
                  <a:pt x="0" y="22"/>
                  <a:pt x="0" y="24"/>
                  <a:pt x="0" y="25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3"/>
                  <a:pt x="10" y="64"/>
                  <a:pt x="12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67" y="80"/>
                  <a:pt x="67" y="80"/>
                  <a:pt x="67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6" y="80"/>
                  <a:pt x="14" y="82"/>
                  <a:pt x="14" y="84"/>
                </a:cubicBezTo>
                <a:cubicBezTo>
                  <a:pt x="14" y="86"/>
                  <a:pt x="16" y="88"/>
                  <a:pt x="18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9"/>
                  <a:pt x="22" y="89"/>
                  <a:pt x="22" y="90"/>
                </a:cubicBezTo>
                <a:cubicBezTo>
                  <a:pt x="22" y="93"/>
                  <a:pt x="25" y="96"/>
                  <a:pt x="28" y="96"/>
                </a:cubicBezTo>
                <a:cubicBezTo>
                  <a:pt x="31" y="96"/>
                  <a:pt x="34" y="93"/>
                  <a:pt x="34" y="90"/>
                </a:cubicBezTo>
                <a:cubicBezTo>
                  <a:pt x="34" y="89"/>
                  <a:pt x="34" y="89"/>
                  <a:pt x="3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9"/>
                  <a:pt x="54" y="89"/>
                  <a:pt x="54" y="90"/>
                </a:cubicBezTo>
                <a:cubicBezTo>
                  <a:pt x="54" y="93"/>
                  <a:pt x="57" y="96"/>
                  <a:pt x="60" y="96"/>
                </a:cubicBezTo>
                <a:cubicBezTo>
                  <a:pt x="63" y="96"/>
                  <a:pt x="66" y="93"/>
                  <a:pt x="66" y="90"/>
                </a:cubicBezTo>
                <a:cubicBezTo>
                  <a:pt x="66" y="89"/>
                  <a:pt x="66" y="89"/>
                  <a:pt x="66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3" y="86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0" y="12"/>
                  <a:pt x="102" y="10"/>
                  <a:pt x="102" y="8"/>
                </a:cubicBezTo>
                <a:cubicBezTo>
                  <a:pt x="102" y="6"/>
                  <a:pt x="100" y="4"/>
                  <a:pt x="98" y="4"/>
                </a:cubicBezTo>
                <a:close/>
                <a:moveTo>
                  <a:pt x="14" y="48"/>
                </a:moveTo>
                <a:cubicBezTo>
                  <a:pt x="13" y="48"/>
                  <a:pt x="13" y="48"/>
                  <a:pt x="13" y="48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4" y="44"/>
                  <a:pt x="14" y="44"/>
                </a:cubicBezTo>
                <a:lnTo>
                  <a:pt x="14" y="48"/>
                </a:lnTo>
                <a:close/>
                <a:moveTo>
                  <a:pt x="14" y="40"/>
                </a:moveTo>
                <a:cubicBezTo>
                  <a:pt x="12" y="40"/>
                  <a:pt x="12" y="40"/>
                  <a:pt x="12" y="40"/>
                </a:cubicBezTo>
                <a:cubicBezTo>
                  <a:pt x="11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lnTo>
                  <a:pt x="14" y="40"/>
                </a:lnTo>
                <a:close/>
                <a:moveTo>
                  <a:pt x="14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9" y="28"/>
                  <a:pt x="9" y="28"/>
                  <a:pt x="9" y="28"/>
                </a:cubicBezTo>
                <a:cubicBezTo>
                  <a:pt x="14" y="28"/>
                  <a:pt x="14" y="28"/>
                  <a:pt x="14" y="28"/>
                </a:cubicBezTo>
                <a:lnTo>
                  <a:pt x="14" y="32"/>
                </a:lnTo>
                <a:close/>
                <a:moveTo>
                  <a:pt x="22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2"/>
                  <a:pt x="22" y="52"/>
                  <a:pt x="22" y="52"/>
                </a:cubicBezTo>
                <a:lnTo>
                  <a:pt x="22" y="56"/>
                </a:lnTo>
                <a:close/>
                <a:moveTo>
                  <a:pt x="22" y="48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44"/>
                  <a:pt x="18" y="44"/>
                  <a:pt x="18" y="44"/>
                </a:cubicBezTo>
                <a:cubicBezTo>
                  <a:pt x="22" y="44"/>
                  <a:pt x="22" y="44"/>
                  <a:pt x="22" y="44"/>
                </a:cubicBezTo>
                <a:lnTo>
                  <a:pt x="22" y="48"/>
                </a:lnTo>
                <a:close/>
                <a:moveTo>
                  <a:pt x="22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8" y="36"/>
                  <a:pt x="18" y="36"/>
                  <a:pt x="18" y="36"/>
                </a:cubicBezTo>
                <a:cubicBezTo>
                  <a:pt x="22" y="36"/>
                  <a:pt x="22" y="36"/>
                  <a:pt x="22" y="36"/>
                </a:cubicBezTo>
                <a:lnTo>
                  <a:pt x="22" y="40"/>
                </a:lnTo>
                <a:close/>
                <a:moveTo>
                  <a:pt x="22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lnTo>
                  <a:pt x="22" y="32"/>
                </a:lnTo>
                <a:close/>
                <a:moveTo>
                  <a:pt x="30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2"/>
                  <a:pt x="30" y="52"/>
                  <a:pt x="30" y="52"/>
                </a:cubicBezTo>
                <a:lnTo>
                  <a:pt x="30" y="56"/>
                </a:lnTo>
                <a:close/>
                <a:moveTo>
                  <a:pt x="30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4"/>
                  <a:pt x="26" y="44"/>
                  <a:pt x="26" y="44"/>
                </a:cubicBezTo>
                <a:cubicBezTo>
                  <a:pt x="30" y="44"/>
                  <a:pt x="30" y="44"/>
                  <a:pt x="30" y="44"/>
                </a:cubicBezTo>
                <a:lnTo>
                  <a:pt x="30" y="48"/>
                </a:lnTo>
                <a:close/>
                <a:moveTo>
                  <a:pt x="30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6"/>
                  <a:pt x="30" y="36"/>
                  <a:pt x="30" y="36"/>
                </a:cubicBezTo>
                <a:lnTo>
                  <a:pt x="30" y="40"/>
                </a:lnTo>
                <a:close/>
                <a:moveTo>
                  <a:pt x="38" y="56"/>
                </a:moveTo>
                <a:cubicBezTo>
                  <a:pt x="34" y="56"/>
                  <a:pt x="34" y="56"/>
                  <a:pt x="34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2"/>
                  <a:pt x="38" y="52"/>
                  <a:pt x="38" y="52"/>
                </a:cubicBezTo>
                <a:lnTo>
                  <a:pt x="38" y="56"/>
                </a:lnTo>
                <a:close/>
                <a:moveTo>
                  <a:pt x="38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4"/>
                  <a:pt x="34" y="44"/>
                  <a:pt x="3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48"/>
                </a:lnTo>
                <a:close/>
                <a:moveTo>
                  <a:pt x="46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lnTo>
                  <a:pt x="46" y="56"/>
                </a:lnTo>
                <a:close/>
                <a:moveTo>
                  <a:pt x="46" y="48"/>
                </a:moveTo>
                <a:cubicBezTo>
                  <a:pt x="42" y="48"/>
                  <a:pt x="42" y="48"/>
                  <a:pt x="42" y="48"/>
                </a:cubicBezTo>
                <a:cubicBezTo>
                  <a:pt x="42" y="44"/>
                  <a:pt x="42" y="44"/>
                  <a:pt x="42" y="44"/>
                </a:cubicBezTo>
                <a:cubicBezTo>
                  <a:pt x="46" y="44"/>
                  <a:pt x="46" y="44"/>
                  <a:pt x="46" y="44"/>
                </a:cubicBezTo>
                <a:lnTo>
                  <a:pt x="46" y="48"/>
                </a:lnTo>
                <a:close/>
                <a:moveTo>
                  <a:pt x="54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52"/>
                  <a:pt x="54" y="52"/>
                  <a:pt x="54" y="52"/>
                </a:cubicBezTo>
                <a:lnTo>
                  <a:pt x="54" y="56"/>
                </a:lnTo>
                <a:close/>
                <a:moveTo>
                  <a:pt x="54" y="48"/>
                </a:moveTo>
                <a:cubicBezTo>
                  <a:pt x="50" y="48"/>
                  <a:pt x="50" y="48"/>
                  <a:pt x="50" y="48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48"/>
                </a:lnTo>
                <a:close/>
                <a:moveTo>
                  <a:pt x="62" y="56"/>
                </a:moveTo>
                <a:cubicBezTo>
                  <a:pt x="58" y="56"/>
                  <a:pt x="58" y="56"/>
                  <a:pt x="58" y="56"/>
                </a:cubicBezTo>
                <a:cubicBezTo>
                  <a:pt x="58" y="52"/>
                  <a:pt x="58" y="52"/>
                  <a:pt x="58" y="52"/>
                </a:cubicBezTo>
                <a:cubicBezTo>
                  <a:pt x="62" y="52"/>
                  <a:pt x="62" y="52"/>
                  <a:pt x="62" y="52"/>
                </a:cubicBezTo>
                <a:lnTo>
                  <a:pt x="62" y="56"/>
                </a:lnTo>
                <a:close/>
                <a:moveTo>
                  <a:pt x="62" y="48"/>
                </a:moveTo>
                <a:cubicBezTo>
                  <a:pt x="58" y="48"/>
                  <a:pt x="58" y="48"/>
                  <a:pt x="58" y="48"/>
                </a:cubicBezTo>
                <a:cubicBezTo>
                  <a:pt x="58" y="44"/>
                  <a:pt x="58" y="44"/>
                  <a:pt x="58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48"/>
                </a:lnTo>
                <a:close/>
                <a:moveTo>
                  <a:pt x="62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36"/>
                  <a:pt x="58" y="36"/>
                  <a:pt x="58" y="36"/>
                </a:cubicBezTo>
                <a:cubicBezTo>
                  <a:pt x="62" y="36"/>
                  <a:pt x="62" y="36"/>
                  <a:pt x="62" y="36"/>
                </a:cubicBezTo>
                <a:lnTo>
                  <a:pt x="62" y="40"/>
                </a:lnTo>
                <a:close/>
                <a:moveTo>
                  <a:pt x="70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66" y="52"/>
                  <a:pt x="66" y="52"/>
                  <a:pt x="66" y="52"/>
                </a:cubicBezTo>
                <a:cubicBezTo>
                  <a:pt x="70" y="52"/>
                  <a:pt x="70" y="52"/>
                  <a:pt x="70" y="52"/>
                </a:cubicBezTo>
                <a:lnTo>
                  <a:pt x="70" y="56"/>
                </a:lnTo>
                <a:close/>
                <a:moveTo>
                  <a:pt x="70" y="48"/>
                </a:moveTo>
                <a:cubicBezTo>
                  <a:pt x="66" y="48"/>
                  <a:pt x="66" y="48"/>
                  <a:pt x="66" y="48"/>
                </a:cubicBezTo>
                <a:cubicBezTo>
                  <a:pt x="66" y="44"/>
                  <a:pt x="66" y="44"/>
                  <a:pt x="66" y="44"/>
                </a:cubicBezTo>
                <a:cubicBezTo>
                  <a:pt x="70" y="44"/>
                  <a:pt x="70" y="44"/>
                  <a:pt x="70" y="44"/>
                </a:cubicBezTo>
                <a:lnTo>
                  <a:pt x="70" y="48"/>
                </a:lnTo>
                <a:close/>
                <a:moveTo>
                  <a:pt x="70" y="40"/>
                </a:move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6" y="36"/>
                  <a:pt x="66" y="36"/>
                </a:cubicBezTo>
                <a:cubicBezTo>
                  <a:pt x="70" y="36"/>
                  <a:pt x="70" y="36"/>
                  <a:pt x="70" y="36"/>
                </a:cubicBezTo>
                <a:lnTo>
                  <a:pt x="70" y="40"/>
                </a:lnTo>
                <a:close/>
                <a:moveTo>
                  <a:pt x="70" y="32"/>
                </a:moveTo>
                <a:cubicBezTo>
                  <a:pt x="66" y="32"/>
                  <a:pt x="66" y="32"/>
                  <a:pt x="66" y="32"/>
                </a:cubicBezTo>
                <a:cubicBezTo>
                  <a:pt x="66" y="28"/>
                  <a:pt x="66" y="28"/>
                  <a:pt x="66" y="28"/>
                </a:cubicBezTo>
                <a:cubicBezTo>
                  <a:pt x="70" y="28"/>
                  <a:pt x="70" y="28"/>
                  <a:pt x="70" y="28"/>
                </a:cubicBezTo>
                <a:lnTo>
                  <a:pt x="70" y="32"/>
                </a:lnTo>
                <a:close/>
                <a:moveTo>
                  <a:pt x="7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5" y="44"/>
                  <a:pt x="75" y="44"/>
                </a:cubicBezTo>
                <a:lnTo>
                  <a:pt x="74" y="48"/>
                </a:lnTo>
                <a:close/>
                <a:moveTo>
                  <a:pt x="77" y="37"/>
                </a:moveTo>
                <a:cubicBezTo>
                  <a:pt x="76" y="40"/>
                  <a:pt x="76" y="40"/>
                  <a:pt x="76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7" y="36"/>
                  <a:pt x="77" y="36"/>
                  <a:pt x="77" y="36"/>
                </a:cubicBezTo>
                <a:lnTo>
                  <a:pt x="77" y="37"/>
                </a:lnTo>
                <a:close/>
                <a:moveTo>
                  <a:pt x="78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28"/>
                  <a:pt x="74" y="28"/>
                  <a:pt x="74" y="28"/>
                </a:cubicBezTo>
                <a:cubicBezTo>
                  <a:pt x="79" y="28"/>
                  <a:pt x="79" y="28"/>
                  <a:pt x="79" y="28"/>
                </a:cubicBezTo>
                <a:lnTo>
                  <a:pt x="78" y="32"/>
                </a:lnTo>
                <a:close/>
                <a:moveTo>
                  <a:pt x="22" y="13"/>
                </a:moveTo>
                <a:cubicBezTo>
                  <a:pt x="22" y="13"/>
                  <a:pt x="22" y="12"/>
                  <a:pt x="23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5" y="0"/>
                  <a:pt x="3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2" y="12"/>
                  <a:pt x="62" y="13"/>
                  <a:pt x="62" y="13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6"/>
                </a:cubicBezTo>
                <a:lnTo>
                  <a:pt x="22" y="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6" name="Freeform 123"/>
          <p:cNvSpPr>
            <a:spLocks noChangeAspect="1" noEditPoints="1"/>
          </p:cNvSpPr>
          <p:nvPr/>
        </p:nvSpPr>
        <p:spPr bwMode="auto">
          <a:xfrm>
            <a:off x="6526281" y="2959986"/>
            <a:ext cx="339779" cy="320040"/>
          </a:xfrm>
          <a:custGeom>
            <a:avLst/>
            <a:gdLst>
              <a:gd name="T0" fmla="*/ 88 w 102"/>
              <a:gd name="T1" fmla="*/ 4 h 96"/>
              <a:gd name="T2" fmla="*/ 67 w 102"/>
              <a:gd name="T3" fmla="*/ 26 h 96"/>
              <a:gd name="T4" fmla="*/ 58 w 102"/>
              <a:gd name="T5" fmla="*/ 28 h 96"/>
              <a:gd name="T6" fmla="*/ 54 w 102"/>
              <a:gd name="T7" fmla="*/ 35 h 96"/>
              <a:gd name="T8" fmla="*/ 50 w 102"/>
              <a:gd name="T9" fmla="*/ 40 h 96"/>
              <a:gd name="T10" fmla="*/ 38 w 102"/>
              <a:gd name="T11" fmla="*/ 40 h 96"/>
              <a:gd name="T12" fmla="*/ 26 w 102"/>
              <a:gd name="T13" fmla="*/ 40 h 96"/>
              <a:gd name="T14" fmla="*/ 26 w 102"/>
              <a:gd name="T15" fmla="*/ 32 h 96"/>
              <a:gd name="T16" fmla="*/ 18 w 102"/>
              <a:gd name="T17" fmla="*/ 20 h 96"/>
              <a:gd name="T18" fmla="*/ 8 w 102"/>
              <a:gd name="T19" fmla="*/ 61 h 96"/>
              <a:gd name="T20" fmla="*/ 22 w 102"/>
              <a:gd name="T21" fmla="*/ 80 h 96"/>
              <a:gd name="T22" fmla="*/ 22 w 102"/>
              <a:gd name="T23" fmla="*/ 88 h 96"/>
              <a:gd name="T24" fmla="*/ 34 w 102"/>
              <a:gd name="T25" fmla="*/ 90 h 96"/>
              <a:gd name="T26" fmla="*/ 54 w 102"/>
              <a:gd name="T27" fmla="*/ 90 h 96"/>
              <a:gd name="T28" fmla="*/ 68 w 102"/>
              <a:gd name="T29" fmla="*/ 88 h 96"/>
              <a:gd name="T30" fmla="*/ 91 w 102"/>
              <a:gd name="T31" fmla="*/ 12 h 96"/>
              <a:gd name="T32" fmla="*/ 102 w 102"/>
              <a:gd name="T33" fmla="*/ 8 h 96"/>
              <a:gd name="T34" fmla="*/ 13 w 102"/>
              <a:gd name="T35" fmla="*/ 44 h 96"/>
              <a:gd name="T36" fmla="*/ 12 w 102"/>
              <a:gd name="T37" fmla="*/ 40 h 96"/>
              <a:gd name="T38" fmla="*/ 14 w 102"/>
              <a:gd name="T39" fmla="*/ 32 h 96"/>
              <a:gd name="T40" fmla="*/ 14 w 102"/>
              <a:gd name="T41" fmla="*/ 32 h 96"/>
              <a:gd name="T42" fmla="*/ 22 w 102"/>
              <a:gd name="T43" fmla="*/ 52 h 96"/>
              <a:gd name="T44" fmla="*/ 18 w 102"/>
              <a:gd name="T45" fmla="*/ 44 h 96"/>
              <a:gd name="T46" fmla="*/ 18 w 102"/>
              <a:gd name="T47" fmla="*/ 40 h 96"/>
              <a:gd name="T48" fmla="*/ 22 w 102"/>
              <a:gd name="T49" fmla="*/ 32 h 96"/>
              <a:gd name="T50" fmla="*/ 22 w 102"/>
              <a:gd name="T51" fmla="*/ 32 h 96"/>
              <a:gd name="T52" fmla="*/ 30 w 102"/>
              <a:gd name="T53" fmla="*/ 52 h 96"/>
              <a:gd name="T54" fmla="*/ 26 w 102"/>
              <a:gd name="T55" fmla="*/ 44 h 96"/>
              <a:gd name="T56" fmla="*/ 34 w 102"/>
              <a:gd name="T57" fmla="*/ 56 h 96"/>
              <a:gd name="T58" fmla="*/ 38 w 102"/>
              <a:gd name="T59" fmla="*/ 48 h 96"/>
              <a:gd name="T60" fmla="*/ 38 w 102"/>
              <a:gd name="T61" fmla="*/ 48 h 96"/>
              <a:gd name="T62" fmla="*/ 46 w 102"/>
              <a:gd name="T63" fmla="*/ 52 h 96"/>
              <a:gd name="T64" fmla="*/ 42 w 102"/>
              <a:gd name="T65" fmla="*/ 44 h 96"/>
              <a:gd name="T66" fmla="*/ 50 w 102"/>
              <a:gd name="T67" fmla="*/ 56 h 96"/>
              <a:gd name="T68" fmla="*/ 54 w 102"/>
              <a:gd name="T69" fmla="*/ 48 h 96"/>
              <a:gd name="T70" fmla="*/ 54 w 102"/>
              <a:gd name="T71" fmla="*/ 48 h 96"/>
              <a:gd name="T72" fmla="*/ 62 w 102"/>
              <a:gd name="T73" fmla="*/ 52 h 96"/>
              <a:gd name="T74" fmla="*/ 58 w 102"/>
              <a:gd name="T75" fmla="*/ 44 h 96"/>
              <a:gd name="T76" fmla="*/ 58 w 102"/>
              <a:gd name="T77" fmla="*/ 40 h 96"/>
              <a:gd name="T78" fmla="*/ 70 w 102"/>
              <a:gd name="T79" fmla="*/ 56 h 96"/>
              <a:gd name="T80" fmla="*/ 70 w 102"/>
              <a:gd name="T81" fmla="*/ 56 h 96"/>
              <a:gd name="T82" fmla="*/ 70 w 102"/>
              <a:gd name="T83" fmla="*/ 44 h 96"/>
              <a:gd name="T84" fmla="*/ 66 w 102"/>
              <a:gd name="T85" fmla="*/ 36 h 96"/>
              <a:gd name="T86" fmla="*/ 66 w 102"/>
              <a:gd name="T87" fmla="*/ 32 h 96"/>
              <a:gd name="T88" fmla="*/ 74 w 102"/>
              <a:gd name="T89" fmla="*/ 48 h 96"/>
              <a:gd name="T90" fmla="*/ 74 w 102"/>
              <a:gd name="T91" fmla="*/ 48 h 96"/>
              <a:gd name="T92" fmla="*/ 74 w 102"/>
              <a:gd name="T93" fmla="*/ 36 h 96"/>
              <a:gd name="T94" fmla="*/ 74 w 102"/>
              <a:gd name="T95" fmla="*/ 32 h 96"/>
              <a:gd name="T96" fmla="*/ 23 w 102"/>
              <a:gd name="T97" fmla="*/ 24 h 96"/>
              <a:gd name="T98" fmla="*/ 43 w 102"/>
              <a:gd name="T99" fmla="*/ 0 h 96"/>
              <a:gd name="T100" fmla="*/ 50 w 102"/>
              <a:gd name="T101" fmla="*/ 24 h 96"/>
              <a:gd name="T102" fmla="*/ 50 w 102"/>
              <a:gd name="T103" fmla="*/ 30 h 96"/>
              <a:gd name="T104" fmla="*/ 36 w 102"/>
              <a:gd name="T105" fmla="*/ 36 h 96"/>
              <a:gd name="T106" fmla="*/ 34 w 102"/>
              <a:gd name="T107" fmla="*/ 30 h 96"/>
              <a:gd name="T108" fmla="*/ 23 w 102"/>
              <a:gd name="T109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96">
                <a:moveTo>
                  <a:pt x="98" y="4"/>
                </a:moveTo>
                <a:cubicBezTo>
                  <a:pt x="96" y="4"/>
                  <a:pt x="96" y="4"/>
                  <a:pt x="96" y="4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6" y="4"/>
                  <a:pt x="85" y="5"/>
                  <a:pt x="84" y="7"/>
                </a:cubicBezTo>
                <a:cubicBezTo>
                  <a:pt x="81" y="20"/>
                  <a:pt x="81" y="20"/>
                  <a:pt x="81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7" y="22"/>
                  <a:pt x="68" y="24"/>
                  <a:pt x="67" y="26"/>
                </a:cubicBezTo>
                <a:cubicBezTo>
                  <a:pt x="66" y="28"/>
                  <a:pt x="62" y="28"/>
                  <a:pt x="62" y="28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28"/>
                  <a:pt x="58" y="28"/>
                  <a:pt x="58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40"/>
                  <a:pt x="54" y="40"/>
                  <a:pt x="5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4" y="40"/>
                  <a:pt x="34" y="40"/>
                  <a:pt x="33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2"/>
                  <a:pt x="30" y="32"/>
                  <a:pt x="3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28"/>
                  <a:pt x="26" y="28"/>
                  <a:pt x="26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0" y="28"/>
                  <a:pt x="18" y="28"/>
                  <a:pt x="17" y="26"/>
                </a:cubicBezTo>
                <a:cubicBezTo>
                  <a:pt x="17" y="24"/>
                  <a:pt x="17" y="22"/>
                  <a:pt x="18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2" y="21"/>
                  <a:pt x="1" y="21"/>
                </a:cubicBezTo>
                <a:cubicBezTo>
                  <a:pt x="0" y="22"/>
                  <a:pt x="0" y="24"/>
                  <a:pt x="0" y="25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3"/>
                  <a:pt x="10" y="64"/>
                  <a:pt x="12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67" y="80"/>
                  <a:pt x="67" y="80"/>
                  <a:pt x="67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6" y="80"/>
                  <a:pt x="14" y="82"/>
                  <a:pt x="14" y="84"/>
                </a:cubicBezTo>
                <a:cubicBezTo>
                  <a:pt x="14" y="86"/>
                  <a:pt x="16" y="88"/>
                  <a:pt x="18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9"/>
                  <a:pt x="22" y="89"/>
                  <a:pt x="22" y="90"/>
                </a:cubicBezTo>
                <a:cubicBezTo>
                  <a:pt x="22" y="93"/>
                  <a:pt x="25" y="96"/>
                  <a:pt x="28" y="96"/>
                </a:cubicBezTo>
                <a:cubicBezTo>
                  <a:pt x="31" y="96"/>
                  <a:pt x="34" y="93"/>
                  <a:pt x="34" y="90"/>
                </a:cubicBezTo>
                <a:cubicBezTo>
                  <a:pt x="34" y="89"/>
                  <a:pt x="34" y="89"/>
                  <a:pt x="3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9"/>
                  <a:pt x="54" y="89"/>
                  <a:pt x="54" y="90"/>
                </a:cubicBezTo>
                <a:cubicBezTo>
                  <a:pt x="54" y="93"/>
                  <a:pt x="57" y="96"/>
                  <a:pt x="60" y="96"/>
                </a:cubicBezTo>
                <a:cubicBezTo>
                  <a:pt x="63" y="96"/>
                  <a:pt x="66" y="93"/>
                  <a:pt x="66" y="90"/>
                </a:cubicBezTo>
                <a:cubicBezTo>
                  <a:pt x="66" y="89"/>
                  <a:pt x="66" y="89"/>
                  <a:pt x="66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3" y="86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0" y="12"/>
                  <a:pt x="102" y="10"/>
                  <a:pt x="102" y="8"/>
                </a:cubicBezTo>
                <a:cubicBezTo>
                  <a:pt x="102" y="6"/>
                  <a:pt x="100" y="4"/>
                  <a:pt x="98" y="4"/>
                </a:cubicBezTo>
                <a:close/>
                <a:moveTo>
                  <a:pt x="14" y="48"/>
                </a:moveTo>
                <a:cubicBezTo>
                  <a:pt x="13" y="48"/>
                  <a:pt x="13" y="48"/>
                  <a:pt x="13" y="48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4" y="44"/>
                  <a:pt x="14" y="44"/>
                </a:cubicBezTo>
                <a:lnTo>
                  <a:pt x="14" y="48"/>
                </a:lnTo>
                <a:close/>
                <a:moveTo>
                  <a:pt x="14" y="40"/>
                </a:moveTo>
                <a:cubicBezTo>
                  <a:pt x="12" y="40"/>
                  <a:pt x="12" y="40"/>
                  <a:pt x="12" y="40"/>
                </a:cubicBezTo>
                <a:cubicBezTo>
                  <a:pt x="11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lnTo>
                  <a:pt x="14" y="40"/>
                </a:lnTo>
                <a:close/>
                <a:moveTo>
                  <a:pt x="14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9" y="28"/>
                  <a:pt x="9" y="28"/>
                  <a:pt x="9" y="28"/>
                </a:cubicBezTo>
                <a:cubicBezTo>
                  <a:pt x="14" y="28"/>
                  <a:pt x="14" y="28"/>
                  <a:pt x="14" y="28"/>
                </a:cubicBezTo>
                <a:lnTo>
                  <a:pt x="14" y="32"/>
                </a:lnTo>
                <a:close/>
                <a:moveTo>
                  <a:pt x="22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2"/>
                  <a:pt x="22" y="52"/>
                  <a:pt x="22" y="52"/>
                </a:cubicBezTo>
                <a:lnTo>
                  <a:pt x="22" y="56"/>
                </a:lnTo>
                <a:close/>
                <a:moveTo>
                  <a:pt x="22" y="48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44"/>
                  <a:pt x="18" y="44"/>
                  <a:pt x="18" y="44"/>
                </a:cubicBezTo>
                <a:cubicBezTo>
                  <a:pt x="22" y="44"/>
                  <a:pt x="22" y="44"/>
                  <a:pt x="22" y="44"/>
                </a:cubicBezTo>
                <a:lnTo>
                  <a:pt x="22" y="48"/>
                </a:lnTo>
                <a:close/>
                <a:moveTo>
                  <a:pt x="22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8" y="36"/>
                  <a:pt x="18" y="36"/>
                  <a:pt x="18" y="36"/>
                </a:cubicBezTo>
                <a:cubicBezTo>
                  <a:pt x="22" y="36"/>
                  <a:pt x="22" y="36"/>
                  <a:pt x="22" y="36"/>
                </a:cubicBezTo>
                <a:lnTo>
                  <a:pt x="22" y="40"/>
                </a:lnTo>
                <a:close/>
                <a:moveTo>
                  <a:pt x="22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lnTo>
                  <a:pt x="22" y="32"/>
                </a:lnTo>
                <a:close/>
                <a:moveTo>
                  <a:pt x="30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2"/>
                  <a:pt x="30" y="52"/>
                  <a:pt x="30" y="52"/>
                </a:cubicBezTo>
                <a:lnTo>
                  <a:pt x="30" y="56"/>
                </a:lnTo>
                <a:close/>
                <a:moveTo>
                  <a:pt x="30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4"/>
                  <a:pt x="26" y="44"/>
                  <a:pt x="26" y="44"/>
                </a:cubicBezTo>
                <a:cubicBezTo>
                  <a:pt x="30" y="44"/>
                  <a:pt x="30" y="44"/>
                  <a:pt x="30" y="44"/>
                </a:cubicBezTo>
                <a:lnTo>
                  <a:pt x="30" y="48"/>
                </a:lnTo>
                <a:close/>
                <a:moveTo>
                  <a:pt x="38" y="56"/>
                </a:moveTo>
                <a:cubicBezTo>
                  <a:pt x="34" y="56"/>
                  <a:pt x="34" y="56"/>
                  <a:pt x="34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2"/>
                  <a:pt x="38" y="52"/>
                  <a:pt x="38" y="52"/>
                </a:cubicBezTo>
                <a:lnTo>
                  <a:pt x="38" y="56"/>
                </a:lnTo>
                <a:close/>
                <a:moveTo>
                  <a:pt x="38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4"/>
                  <a:pt x="34" y="44"/>
                  <a:pt x="3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48"/>
                </a:lnTo>
                <a:close/>
                <a:moveTo>
                  <a:pt x="46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lnTo>
                  <a:pt x="46" y="56"/>
                </a:lnTo>
                <a:close/>
                <a:moveTo>
                  <a:pt x="46" y="48"/>
                </a:moveTo>
                <a:cubicBezTo>
                  <a:pt x="42" y="48"/>
                  <a:pt x="42" y="48"/>
                  <a:pt x="42" y="48"/>
                </a:cubicBezTo>
                <a:cubicBezTo>
                  <a:pt x="42" y="44"/>
                  <a:pt x="42" y="44"/>
                  <a:pt x="42" y="44"/>
                </a:cubicBezTo>
                <a:cubicBezTo>
                  <a:pt x="46" y="44"/>
                  <a:pt x="46" y="44"/>
                  <a:pt x="46" y="44"/>
                </a:cubicBezTo>
                <a:lnTo>
                  <a:pt x="46" y="48"/>
                </a:lnTo>
                <a:close/>
                <a:moveTo>
                  <a:pt x="54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52"/>
                  <a:pt x="54" y="52"/>
                  <a:pt x="54" y="52"/>
                </a:cubicBezTo>
                <a:lnTo>
                  <a:pt x="54" y="56"/>
                </a:lnTo>
                <a:close/>
                <a:moveTo>
                  <a:pt x="54" y="48"/>
                </a:moveTo>
                <a:cubicBezTo>
                  <a:pt x="50" y="48"/>
                  <a:pt x="50" y="48"/>
                  <a:pt x="50" y="48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48"/>
                </a:lnTo>
                <a:close/>
                <a:moveTo>
                  <a:pt x="62" y="56"/>
                </a:moveTo>
                <a:cubicBezTo>
                  <a:pt x="58" y="56"/>
                  <a:pt x="58" y="56"/>
                  <a:pt x="58" y="56"/>
                </a:cubicBezTo>
                <a:cubicBezTo>
                  <a:pt x="58" y="52"/>
                  <a:pt x="58" y="52"/>
                  <a:pt x="58" y="52"/>
                </a:cubicBezTo>
                <a:cubicBezTo>
                  <a:pt x="62" y="52"/>
                  <a:pt x="62" y="52"/>
                  <a:pt x="62" y="52"/>
                </a:cubicBezTo>
                <a:lnTo>
                  <a:pt x="62" y="56"/>
                </a:lnTo>
                <a:close/>
                <a:moveTo>
                  <a:pt x="62" y="48"/>
                </a:moveTo>
                <a:cubicBezTo>
                  <a:pt x="58" y="48"/>
                  <a:pt x="58" y="48"/>
                  <a:pt x="58" y="48"/>
                </a:cubicBezTo>
                <a:cubicBezTo>
                  <a:pt x="58" y="44"/>
                  <a:pt x="58" y="44"/>
                  <a:pt x="58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48"/>
                </a:lnTo>
                <a:close/>
                <a:moveTo>
                  <a:pt x="62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36"/>
                  <a:pt x="58" y="36"/>
                  <a:pt x="58" y="36"/>
                </a:cubicBezTo>
                <a:cubicBezTo>
                  <a:pt x="62" y="36"/>
                  <a:pt x="62" y="36"/>
                  <a:pt x="62" y="36"/>
                </a:cubicBezTo>
                <a:lnTo>
                  <a:pt x="62" y="40"/>
                </a:lnTo>
                <a:close/>
                <a:moveTo>
                  <a:pt x="70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66" y="52"/>
                  <a:pt x="66" y="52"/>
                  <a:pt x="66" y="52"/>
                </a:cubicBezTo>
                <a:cubicBezTo>
                  <a:pt x="70" y="52"/>
                  <a:pt x="70" y="52"/>
                  <a:pt x="70" y="52"/>
                </a:cubicBezTo>
                <a:lnTo>
                  <a:pt x="70" y="56"/>
                </a:lnTo>
                <a:close/>
                <a:moveTo>
                  <a:pt x="70" y="48"/>
                </a:moveTo>
                <a:cubicBezTo>
                  <a:pt x="66" y="48"/>
                  <a:pt x="66" y="48"/>
                  <a:pt x="66" y="48"/>
                </a:cubicBezTo>
                <a:cubicBezTo>
                  <a:pt x="66" y="44"/>
                  <a:pt x="66" y="44"/>
                  <a:pt x="66" y="44"/>
                </a:cubicBezTo>
                <a:cubicBezTo>
                  <a:pt x="70" y="44"/>
                  <a:pt x="70" y="44"/>
                  <a:pt x="70" y="44"/>
                </a:cubicBezTo>
                <a:lnTo>
                  <a:pt x="70" y="48"/>
                </a:lnTo>
                <a:close/>
                <a:moveTo>
                  <a:pt x="70" y="40"/>
                </a:move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6" y="36"/>
                  <a:pt x="66" y="36"/>
                </a:cubicBezTo>
                <a:cubicBezTo>
                  <a:pt x="70" y="36"/>
                  <a:pt x="70" y="36"/>
                  <a:pt x="70" y="36"/>
                </a:cubicBezTo>
                <a:lnTo>
                  <a:pt x="70" y="40"/>
                </a:lnTo>
                <a:close/>
                <a:moveTo>
                  <a:pt x="70" y="32"/>
                </a:moveTo>
                <a:cubicBezTo>
                  <a:pt x="66" y="32"/>
                  <a:pt x="66" y="32"/>
                  <a:pt x="66" y="32"/>
                </a:cubicBezTo>
                <a:cubicBezTo>
                  <a:pt x="66" y="28"/>
                  <a:pt x="66" y="28"/>
                  <a:pt x="66" y="28"/>
                </a:cubicBezTo>
                <a:cubicBezTo>
                  <a:pt x="70" y="28"/>
                  <a:pt x="70" y="28"/>
                  <a:pt x="70" y="28"/>
                </a:cubicBezTo>
                <a:lnTo>
                  <a:pt x="70" y="32"/>
                </a:lnTo>
                <a:close/>
                <a:moveTo>
                  <a:pt x="7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5" y="44"/>
                  <a:pt x="75" y="44"/>
                </a:cubicBezTo>
                <a:lnTo>
                  <a:pt x="74" y="48"/>
                </a:lnTo>
                <a:close/>
                <a:moveTo>
                  <a:pt x="77" y="37"/>
                </a:moveTo>
                <a:cubicBezTo>
                  <a:pt x="76" y="40"/>
                  <a:pt x="76" y="40"/>
                  <a:pt x="76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7" y="36"/>
                  <a:pt x="77" y="36"/>
                  <a:pt x="77" y="36"/>
                </a:cubicBezTo>
                <a:lnTo>
                  <a:pt x="77" y="37"/>
                </a:lnTo>
                <a:close/>
                <a:moveTo>
                  <a:pt x="78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28"/>
                  <a:pt x="74" y="28"/>
                  <a:pt x="74" y="28"/>
                </a:cubicBezTo>
                <a:cubicBezTo>
                  <a:pt x="79" y="28"/>
                  <a:pt x="79" y="28"/>
                  <a:pt x="79" y="28"/>
                </a:cubicBezTo>
                <a:lnTo>
                  <a:pt x="78" y="32"/>
                </a:lnTo>
                <a:close/>
                <a:moveTo>
                  <a:pt x="23" y="24"/>
                </a:moveTo>
                <a:cubicBezTo>
                  <a:pt x="22" y="24"/>
                  <a:pt x="22" y="23"/>
                  <a:pt x="22" y="23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23"/>
                  <a:pt x="62" y="24"/>
                  <a:pt x="61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49" y="36"/>
                  <a:pt x="4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6"/>
                  <a:pt x="34" y="35"/>
                  <a:pt x="34" y="34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4"/>
                  <a:pt x="34" y="24"/>
                  <a:pt x="34" y="24"/>
                </a:cubicBezTo>
                <a:lnTo>
                  <a:pt x="23" y="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7" name="Freeform 129"/>
          <p:cNvSpPr>
            <a:spLocks noChangeAspect="1" noEditPoints="1"/>
          </p:cNvSpPr>
          <p:nvPr/>
        </p:nvSpPr>
        <p:spPr bwMode="auto">
          <a:xfrm>
            <a:off x="5910787" y="2959986"/>
            <a:ext cx="353807" cy="320040"/>
          </a:xfrm>
          <a:custGeom>
            <a:avLst/>
            <a:gdLst>
              <a:gd name="T0" fmla="*/ 88 w 102"/>
              <a:gd name="T1" fmla="*/ 0 h 92"/>
              <a:gd name="T2" fmla="*/ 1 w 102"/>
              <a:gd name="T3" fmla="*/ 17 h 92"/>
              <a:gd name="T4" fmla="*/ 71 w 102"/>
              <a:gd name="T5" fmla="*/ 60 h 92"/>
              <a:gd name="T6" fmla="*/ 14 w 102"/>
              <a:gd name="T7" fmla="*/ 80 h 92"/>
              <a:gd name="T8" fmla="*/ 22 w 102"/>
              <a:gd name="T9" fmla="*/ 86 h 92"/>
              <a:gd name="T10" fmla="*/ 54 w 102"/>
              <a:gd name="T11" fmla="*/ 84 h 92"/>
              <a:gd name="T12" fmla="*/ 66 w 102"/>
              <a:gd name="T13" fmla="*/ 86 h 92"/>
              <a:gd name="T14" fmla="*/ 74 w 102"/>
              <a:gd name="T15" fmla="*/ 80 h 92"/>
              <a:gd name="T16" fmla="*/ 96 w 102"/>
              <a:gd name="T17" fmla="*/ 8 h 92"/>
              <a:gd name="T18" fmla="*/ 14 w 102"/>
              <a:gd name="T19" fmla="*/ 44 h 92"/>
              <a:gd name="T20" fmla="*/ 14 w 102"/>
              <a:gd name="T21" fmla="*/ 44 h 92"/>
              <a:gd name="T22" fmla="*/ 14 w 102"/>
              <a:gd name="T23" fmla="*/ 32 h 92"/>
              <a:gd name="T24" fmla="*/ 9 w 102"/>
              <a:gd name="T25" fmla="*/ 24 h 92"/>
              <a:gd name="T26" fmla="*/ 18 w 102"/>
              <a:gd name="T27" fmla="*/ 52 h 92"/>
              <a:gd name="T28" fmla="*/ 22 w 102"/>
              <a:gd name="T29" fmla="*/ 44 h 92"/>
              <a:gd name="T30" fmla="*/ 22 w 102"/>
              <a:gd name="T31" fmla="*/ 44 h 92"/>
              <a:gd name="T32" fmla="*/ 22 w 102"/>
              <a:gd name="T33" fmla="*/ 32 h 92"/>
              <a:gd name="T34" fmla="*/ 18 w 102"/>
              <a:gd name="T35" fmla="*/ 24 h 92"/>
              <a:gd name="T36" fmla="*/ 26 w 102"/>
              <a:gd name="T37" fmla="*/ 52 h 92"/>
              <a:gd name="T38" fmla="*/ 30 w 102"/>
              <a:gd name="T39" fmla="*/ 44 h 92"/>
              <a:gd name="T40" fmla="*/ 30 w 102"/>
              <a:gd name="T41" fmla="*/ 44 h 92"/>
              <a:gd name="T42" fmla="*/ 30 w 102"/>
              <a:gd name="T43" fmla="*/ 32 h 92"/>
              <a:gd name="T44" fmla="*/ 26 w 102"/>
              <a:gd name="T45" fmla="*/ 24 h 92"/>
              <a:gd name="T46" fmla="*/ 34 w 102"/>
              <a:gd name="T47" fmla="*/ 52 h 92"/>
              <a:gd name="T48" fmla="*/ 38 w 102"/>
              <a:gd name="T49" fmla="*/ 44 h 92"/>
              <a:gd name="T50" fmla="*/ 38 w 102"/>
              <a:gd name="T51" fmla="*/ 44 h 92"/>
              <a:gd name="T52" fmla="*/ 38 w 102"/>
              <a:gd name="T53" fmla="*/ 32 h 92"/>
              <a:gd name="T54" fmla="*/ 34 w 102"/>
              <a:gd name="T55" fmla="*/ 24 h 92"/>
              <a:gd name="T56" fmla="*/ 42 w 102"/>
              <a:gd name="T57" fmla="*/ 52 h 92"/>
              <a:gd name="T58" fmla="*/ 46 w 102"/>
              <a:gd name="T59" fmla="*/ 44 h 92"/>
              <a:gd name="T60" fmla="*/ 46 w 102"/>
              <a:gd name="T61" fmla="*/ 44 h 92"/>
              <a:gd name="T62" fmla="*/ 46 w 102"/>
              <a:gd name="T63" fmla="*/ 32 h 92"/>
              <a:gd name="T64" fmla="*/ 42 w 102"/>
              <a:gd name="T65" fmla="*/ 24 h 92"/>
              <a:gd name="T66" fmla="*/ 50 w 102"/>
              <a:gd name="T67" fmla="*/ 52 h 92"/>
              <a:gd name="T68" fmla="*/ 54 w 102"/>
              <a:gd name="T69" fmla="*/ 44 h 92"/>
              <a:gd name="T70" fmla="*/ 54 w 102"/>
              <a:gd name="T71" fmla="*/ 44 h 92"/>
              <a:gd name="T72" fmla="*/ 54 w 102"/>
              <a:gd name="T73" fmla="*/ 32 h 92"/>
              <a:gd name="T74" fmla="*/ 50 w 102"/>
              <a:gd name="T75" fmla="*/ 24 h 92"/>
              <a:gd name="T76" fmla="*/ 58 w 102"/>
              <a:gd name="T77" fmla="*/ 52 h 92"/>
              <a:gd name="T78" fmla="*/ 62 w 102"/>
              <a:gd name="T79" fmla="*/ 44 h 92"/>
              <a:gd name="T80" fmla="*/ 62 w 102"/>
              <a:gd name="T81" fmla="*/ 44 h 92"/>
              <a:gd name="T82" fmla="*/ 62 w 102"/>
              <a:gd name="T83" fmla="*/ 32 h 92"/>
              <a:gd name="T84" fmla="*/ 58 w 102"/>
              <a:gd name="T85" fmla="*/ 24 h 92"/>
              <a:gd name="T86" fmla="*/ 66 w 102"/>
              <a:gd name="T87" fmla="*/ 52 h 92"/>
              <a:gd name="T88" fmla="*/ 70 w 102"/>
              <a:gd name="T89" fmla="*/ 44 h 92"/>
              <a:gd name="T90" fmla="*/ 70 w 102"/>
              <a:gd name="T91" fmla="*/ 44 h 92"/>
              <a:gd name="T92" fmla="*/ 70 w 102"/>
              <a:gd name="T93" fmla="*/ 32 h 92"/>
              <a:gd name="T94" fmla="*/ 66 w 102"/>
              <a:gd name="T95" fmla="*/ 24 h 92"/>
              <a:gd name="T96" fmla="*/ 74 w 102"/>
              <a:gd name="T97" fmla="*/ 44 h 92"/>
              <a:gd name="T98" fmla="*/ 77 w 102"/>
              <a:gd name="T99" fmla="*/ 33 h 92"/>
              <a:gd name="T100" fmla="*/ 77 w 102"/>
              <a:gd name="T101" fmla="*/ 32 h 92"/>
              <a:gd name="T102" fmla="*/ 74 w 102"/>
              <a:gd name="T103" fmla="*/ 2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" h="92">
                <a:moveTo>
                  <a:pt x="98" y="0"/>
                </a:move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6" y="0"/>
                  <a:pt x="85" y="1"/>
                  <a:pt x="84" y="3"/>
                </a:cubicBezTo>
                <a:cubicBezTo>
                  <a:pt x="81" y="16"/>
                  <a:pt x="81" y="16"/>
                  <a:pt x="8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6"/>
                  <a:pt x="2" y="17"/>
                  <a:pt x="1" y="17"/>
                </a:cubicBezTo>
                <a:cubicBezTo>
                  <a:pt x="0" y="18"/>
                  <a:pt x="0" y="20"/>
                  <a:pt x="0" y="21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9"/>
                  <a:pt x="10" y="60"/>
                  <a:pt x="12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6"/>
                  <a:pt x="14" y="78"/>
                  <a:pt x="14" y="80"/>
                </a:cubicBezTo>
                <a:cubicBezTo>
                  <a:pt x="14" y="82"/>
                  <a:pt x="16" y="84"/>
                  <a:pt x="18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5"/>
                  <a:pt x="22" y="85"/>
                  <a:pt x="22" y="86"/>
                </a:cubicBezTo>
                <a:cubicBezTo>
                  <a:pt x="22" y="89"/>
                  <a:pt x="25" y="92"/>
                  <a:pt x="28" y="92"/>
                </a:cubicBezTo>
                <a:cubicBezTo>
                  <a:pt x="31" y="92"/>
                  <a:pt x="34" y="89"/>
                  <a:pt x="34" y="86"/>
                </a:cubicBezTo>
                <a:cubicBezTo>
                  <a:pt x="34" y="85"/>
                  <a:pt x="34" y="85"/>
                  <a:pt x="3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4" y="85"/>
                  <a:pt x="54" y="86"/>
                </a:cubicBezTo>
                <a:cubicBezTo>
                  <a:pt x="54" y="89"/>
                  <a:pt x="57" y="92"/>
                  <a:pt x="60" y="92"/>
                </a:cubicBezTo>
                <a:cubicBezTo>
                  <a:pt x="63" y="92"/>
                  <a:pt x="66" y="89"/>
                  <a:pt x="66" y="86"/>
                </a:cubicBezTo>
                <a:cubicBezTo>
                  <a:pt x="66" y="85"/>
                  <a:pt x="66" y="85"/>
                  <a:pt x="66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2" y="84"/>
                  <a:pt x="73" y="82"/>
                  <a:pt x="74" y="80"/>
                </a:cubicBezTo>
                <a:cubicBezTo>
                  <a:pt x="74" y="80"/>
                  <a:pt x="74" y="80"/>
                  <a:pt x="74" y="80"/>
                </a:cubicBezTo>
                <a:cubicBezTo>
                  <a:pt x="91" y="8"/>
                  <a:pt x="91" y="8"/>
                  <a:pt x="91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8"/>
                  <a:pt x="102" y="6"/>
                  <a:pt x="102" y="4"/>
                </a:cubicBezTo>
                <a:cubicBezTo>
                  <a:pt x="102" y="2"/>
                  <a:pt x="100" y="0"/>
                  <a:pt x="98" y="0"/>
                </a:cubicBezTo>
                <a:close/>
                <a:moveTo>
                  <a:pt x="14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0"/>
                </a:cubicBezTo>
                <a:lnTo>
                  <a:pt x="14" y="44"/>
                </a:lnTo>
                <a:close/>
                <a:moveTo>
                  <a:pt x="14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1" y="32"/>
                  <a:pt x="11" y="32"/>
                  <a:pt x="11" y="32"/>
                </a:cubicBezTo>
                <a:cubicBezTo>
                  <a:pt x="14" y="32"/>
                  <a:pt x="14" y="32"/>
                  <a:pt x="14" y="32"/>
                </a:cubicBezTo>
                <a:lnTo>
                  <a:pt x="14" y="36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4"/>
                  <a:pt x="9" y="24"/>
                  <a:pt x="9" y="24"/>
                </a:cubicBezTo>
                <a:cubicBezTo>
                  <a:pt x="14" y="24"/>
                  <a:pt x="14" y="24"/>
                  <a:pt x="14" y="24"/>
                </a:cubicBezTo>
                <a:lnTo>
                  <a:pt x="14" y="28"/>
                </a:lnTo>
                <a:close/>
                <a:moveTo>
                  <a:pt x="22" y="52"/>
                </a:moveTo>
                <a:cubicBezTo>
                  <a:pt x="18" y="52"/>
                  <a:pt x="18" y="52"/>
                  <a:pt x="18" y="52"/>
                </a:cubicBez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52"/>
                </a:lnTo>
                <a:close/>
                <a:moveTo>
                  <a:pt x="22" y="44"/>
                </a:moveTo>
                <a:cubicBezTo>
                  <a:pt x="18" y="44"/>
                  <a:pt x="18" y="44"/>
                  <a:pt x="18" y="44"/>
                </a:cubicBezTo>
                <a:cubicBezTo>
                  <a:pt x="18" y="40"/>
                  <a:pt x="18" y="40"/>
                  <a:pt x="1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44"/>
                </a:lnTo>
                <a:close/>
                <a:moveTo>
                  <a:pt x="22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18" y="32"/>
                  <a:pt x="18" y="32"/>
                  <a:pt x="18" y="32"/>
                </a:cubicBezTo>
                <a:cubicBezTo>
                  <a:pt x="22" y="32"/>
                  <a:pt x="22" y="32"/>
                  <a:pt x="22" y="32"/>
                </a:cubicBezTo>
                <a:lnTo>
                  <a:pt x="22" y="36"/>
                </a:lnTo>
                <a:close/>
                <a:moveTo>
                  <a:pt x="22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18" y="24"/>
                  <a:pt x="18" y="24"/>
                  <a:pt x="18" y="24"/>
                </a:cubicBezTo>
                <a:cubicBezTo>
                  <a:pt x="22" y="24"/>
                  <a:pt x="22" y="24"/>
                  <a:pt x="22" y="24"/>
                </a:cubicBezTo>
                <a:lnTo>
                  <a:pt x="22" y="28"/>
                </a:lnTo>
                <a:close/>
                <a:moveTo>
                  <a:pt x="30" y="52"/>
                </a:moveTo>
                <a:cubicBezTo>
                  <a:pt x="26" y="52"/>
                  <a:pt x="26" y="52"/>
                  <a:pt x="26" y="52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48"/>
                  <a:pt x="30" y="48"/>
                  <a:pt x="30" y="48"/>
                </a:cubicBezTo>
                <a:lnTo>
                  <a:pt x="30" y="52"/>
                </a:lnTo>
                <a:close/>
                <a:moveTo>
                  <a:pt x="30" y="44"/>
                </a:moveTo>
                <a:cubicBezTo>
                  <a:pt x="26" y="44"/>
                  <a:pt x="26" y="44"/>
                  <a:pt x="26" y="44"/>
                </a:cubicBezTo>
                <a:cubicBezTo>
                  <a:pt x="26" y="40"/>
                  <a:pt x="26" y="40"/>
                  <a:pt x="26" y="40"/>
                </a:cubicBezTo>
                <a:cubicBezTo>
                  <a:pt x="30" y="40"/>
                  <a:pt x="30" y="40"/>
                  <a:pt x="30" y="40"/>
                </a:cubicBezTo>
                <a:lnTo>
                  <a:pt x="30" y="44"/>
                </a:lnTo>
                <a:close/>
                <a:moveTo>
                  <a:pt x="30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2"/>
                  <a:pt x="26" y="32"/>
                  <a:pt x="26" y="32"/>
                </a:cubicBezTo>
                <a:cubicBezTo>
                  <a:pt x="30" y="32"/>
                  <a:pt x="30" y="32"/>
                  <a:pt x="30" y="32"/>
                </a:cubicBezTo>
                <a:lnTo>
                  <a:pt x="30" y="36"/>
                </a:lnTo>
                <a:close/>
                <a:moveTo>
                  <a:pt x="30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6" y="24"/>
                  <a:pt x="26" y="24"/>
                  <a:pt x="26" y="24"/>
                </a:cubicBezTo>
                <a:cubicBezTo>
                  <a:pt x="30" y="24"/>
                  <a:pt x="30" y="24"/>
                  <a:pt x="30" y="24"/>
                </a:cubicBezTo>
                <a:lnTo>
                  <a:pt x="30" y="28"/>
                </a:lnTo>
                <a:close/>
                <a:moveTo>
                  <a:pt x="38" y="52"/>
                </a:moveTo>
                <a:cubicBezTo>
                  <a:pt x="34" y="52"/>
                  <a:pt x="34" y="52"/>
                  <a:pt x="34" y="52"/>
                </a:cubicBezTo>
                <a:cubicBezTo>
                  <a:pt x="34" y="48"/>
                  <a:pt x="34" y="48"/>
                  <a:pt x="34" y="48"/>
                </a:cubicBezTo>
                <a:cubicBezTo>
                  <a:pt x="38" y="48"/>
                  <a:pt x="38" y="48"/>
                  <a:pt x="38" y="48"/>
                </a:cubicBezTo>
                <a:lnTo>
                  <a:pt x="38" y="52"/>
                </a:lnTo>
                <a:close/>
                <a:moveTo>
                  <a:pt x="38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0"/>
                  <a:pt x="34" y="40"/>
                  <a:pt x="34" y="40"/>
                </a:cubicBezTo>
                <a:cubicBezTo>
                  <a:pt x="38" y="40"/>
                  <a:pt x="38" y="40"/>
                  <a:pt x="38" y="40"/>
                </a:cubicBezTo>
                <a:lnTo>
                  <a:pt x="38" y="44"/>
                </a:lnTo>
                <a:close/>
                <a:moveTo>
                  <a:pt x="38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4" y="32"/>
                  <a:pt x="34" y="32"/>
                  <a:pt x="34" y="32"/>
                </a:cubicBezTo>
                <a:cubicBezTo>
                  <a:pt x="38" y="32"/>
                  <a:pt x="38" y="32"/>
                  <a:pt x="38" y="32"/>
                </a:cubicBezTo>
                <a:lnTo>
                  <a:pt x="38" y="36"/>
                </a:lnTo>
                <a:close/>
                <a:moveTo>
                  <a:pt x="38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28"/>
                </a:lnTo>
                <a:close/>
                <a:moveTo>
                  <a:pt x="46" y="52"/>
                </a:moveTo>
                <a:cubicBezTo>
                  <a:pt x="42" y="52"/>
                  <a:pt x="42" y="52"/>
                  <a:pt x="42" y="52"/>
                </a:cubicBezTo>
                <a:cubicBezTo>
                  <a:pt x="42" y="48"/>
                  <a:pt x="42" y="48"/>
                  <a:pt x="42" y="48"/>
                </a:cubicBezTo>
                <a:cubicBezTo>
                  <a:pt x="46" y="48"/>
                  <a:pt x="46" y="48"/>
                  <a:pt x="46" y="48"/>
                </a:cubicBezTo>
                <a:lnTo>
                  <a:pt x="46" y="52"/>
                </a:lnTo>
                <a:close/>
                <a:moveTo>
                  <a:pt x="46" y="44"/>
                </a:moveTo>
                <a:cubicBezTo>
                  <a:pt x="42" y="44"/>
                  <a:pt x="42" y="44"/>
                  <a:pt x="42" y="44"/>
                </a:cubicBezTo>
                <a:cubicBezTo>
                  <a:pt x="42" y="40"/>
                  <a:pt x="42" y="40"/>
                  <a:pt x="42" y="40"/>
                </a:cubicBezTo>
                <a:cubicBezTo>
                  <a:pt x="46" y="40"/>
                  <a:pt x="46" y="40"/>
                  <a:pt x="46" y="40"/>
                </a:cubicBezTo>
                <a:lnTo>
                  <a:pt x="46" y="44"/>
                </a:lnTo>
                <a:close/>
                <a:moveTo>
                  <a:pt x="46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2"/>
                  <a:pt x="42" y="32"/>
                  <a:pt x="42" y="32"/>
                </a:cubicBezTo>
                <a:cubicBezTo>
                  <a:pt x="46" y="32"/>
                  <a:pt x="46" y="32"/>
                  <a:pt x="46" y="32"/>
                </a:cubicBezTo>
                <a:lnTo>
                  <a:pt x="46" y="36"/>
                </a:lnTo>
                <a:close/>
                <a:moveTo>
                  <a:pt x="46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4"/>
                  <a:pt x="42" y="24"/>
                  <a:pt x="4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28"/>
                </a:lnTo>
                <a:close/>
                <a:moveTo>
                  <a:pt x="54" y="52"/>
                </a:moveTo>
                <a:cubicBezTo>
                  <a:pt x="50" y="52"/>
                  <a:pt x="50" y="52"/>
                  <a:pt x="50" y="52"/>
                </a:cubicBezTo>
                <a:cubicBezTo>
                  <a:pt x="50" y="48"/>
                  <a:pt x="50" y="48"/>
                  <a:pt x="50" y="48"/>
                </a:cubicBezTo>
                <a:cubicBezTo>
                  <a:pt x="54" y="48"/>
                  <a:pt x="54" y="48"/>
                  <a:pt x="54" y="48"/>
                </a:cubicBezTo>
                <a:lnTo>
                  <a:pt x="54" y="52"/>
                </a:lnTo>
                <a:close/>
                <a:moveTo>
                  <a:pt x="54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40"/>
                  <a:pt x="50" y="40"/>
                  <a:pt x="50" y="40"/>
                </a:cubicBezTo>
                <a:cubicBezTo>
                  <a:pt x="54" y="40"/>
                  <a:pt x="54" y="40"/>
                  <a:pt x="54" y="40"/>
                </a:cubicBezTo>
                <a:lnTo>
                  <a:pt x="54" y="44"/>
                </a:lnTo>
                <a:close/>
                <a:moveTo>
                  <a:pt x="54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32"/>
                  <a:pt x="50" y="32"/>
                  <a:pt x="50" y="32"/>
                </a:cubicBezTo>
                <a:cubicBezTo>
                  <a:pt x="54" y="32"/>
                  <a:pt x="54" y="32"/>
                  <a:pt x="54" y="32"/>
                </a:cubicBezTo>
                <a:lnTo>
                  <a:pt x="54" y="36"/>
                </a:lnTo>
                <a:close/>
                <a:moveTo>
                  <a:pt x="54" y="28"/>
                </a:moveTo>
                <a:cubicBezTo>
                  <a:pt x="50" y="28"/>
                  <a:pt x="50" y="28"/>
                  <a:pt x="50" y="28"/>
                </a:cubicBezTo>
                <a:cubicBezTo>
                  <a:pt x="50" y="24"/>
                  <a:pt x="50" y="24"/>
                  <a:pt x="50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28"/>
                </a:lnTo>
                <a:close/>
                <a:moveTo>
                  <a:pt x="62" y="52"/>
                </a:moveTo>
                <a:cubicBezTo>
                  <a:pt x="58" y="52"/>
                  <a:pt x="58" y="52"/>
                  <a:pt x="58" y="52"/>
                </a:cubicBezTo>
                <a:cubicBezTo>
                  <a:pt x="58" y="48"/>
                  <a:pt x="58" y="48"/>
                  <a:pt x="58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  <a:moveTo>
                  <a:pt x="62" y="44"/>
                </a:moveTo>
                <a:cubicBezTo>
                  <a:pt x="58" y="44"/>
                  <a:pt x="58" y="44"/>
                  <a:pt x="58" y="44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2" y="40"/>
                  <a:pt x="62" y="40"/>
                </a:cubicBezTo>
                <a:lnTo>
                  <a:pt x="62" y="44"/>
                </a:lnTo>
                <a:close/>
                <a:moveTo>
                  <a:pt x="62" y="36"/>
                </a:moveTo>
                <a:cubicBezTo>
                  <a:pt x="58" y="36"/>
                  <a:pt x="58" y="36"/>
                  <a:pt x="58" y="36"/>
                </a:cubicBezTo>
                <a:cubicBezTo>
                  <a:pt x="58" y="32"/>
                  <a:pt x="58" y="32"/>
                  <a:pt x="58" y="32"/>
                </a:cubicBezTo>
                <a:cubicBezTo>
                  <a:pt x="62" y="32"/>
                  <a:pt x="62" y="32"/>
                  <a:pt x="62" y="32"/>
                </a:cubicBezTo>
                <a:lnTo>
                  <a:pt x="62" y="36"/>
                </a:lnTo>
                <a:close/>
                <a:moveTo>
                  <a:pt x="62" y="28"/>
                </a:moveTo>
                <a:cubicBezTo>
                  <a:pt x="58" y="28"/>
                  <a:pt x="58" y="28"/>
                  <a:pt x="58" y="28"/>
                </a:cubicBezTo>
                <a:cubicBezTo>
                  <a:pt x="58" y="24"/>
                  <a:pt x="58" y="24"/>
                  <a:pt x="58" y="24"/>
                </a:cubicBezTo>
                <a:cubicBezTo>
                  <a:pt x="62" y="24"/>
                  <a:pt x="62" y="24"/>
                  <a:pt x="62" y="24"/>
                </a:cubicBezTo>
                <a:lnTo>
                  <a:pt x="62" y="28"/>
                </a:lnTo>
                <a:close/>
                <a:moveTo>
                  <a:pt x="70" y="52"/>
                </a:moveTo>
                <a:cubicBezTo>
                  <a:pt x="66" y="52"/>
                  <a:pt x="66" y="52"/>
                  <a:pt x="66" y="52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8"/>
                  <a:pt x="70" y="48"/>
                  <a:pt x="70" y="48"/>
                </a:cubicBezTo>
                <a:lnTo>
                  <a:pt x="70" y="52"/>
                </a:lnTo>
                <a:close/>
                <a:moveTo>
                  <a:pt x="70" y="44"/>
                </a:moveTo>
                <a:cubicBezTo>
                  <a:pt x="66" y="44"/>
                  <a:pt x="66" y="44"/>
                  <a:pt x="66" y="44"/>
                </a:cubicBezTo>
                <a:cubicBezTo>
                  <a:pt x="66" y="40"/>
                  <a:pt x="66" y="40"/>
                  <a:pt x="66" y="40"/>
                </a:cubicBezTo>
                <a:cubicBezTo>
                  <a:pt x="70" y="40"/>
                  <a:pt x="70" y="40"/>
                  <a:pt x="70" y="40"/>
                </a:cubicBezTo>
                <a:lnTo>
                  <a:pt x="70" y="44"/>
                </a:lnTo>
                <a:close/>
                <a:moveTo>
                  <a:pt x="70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6" y="32"/>
                  <a:pt x="66" y="32"/>
                  <a:pt x="66" y="32"/>
                </a:cubicBezTo>
                <a:cubicBezTo>
                  <a:pt x="70" y="32"/>
                  <a:pt x="70" y="32"/>
                  <a:pt x="70" y="32"/>
                </a:cubicBezTo>
                <a:lnTo>
                  <a:pt x="70" y="36"/>
                </a:lnTo>
                <a:close/>
                <a:moveTo>
                  <a:pt x="70" y="28"/>
                </a:moveTo>
                <a:cubicBezTo>
                  <a:pt x="66" y="28"/>
                  <a:pt x="66" y="28"/>
                  <a:pt x="66" y="28"/>
                </a:cubicBezTo>
                <a:cubicBezTo>
                  <a:pt x="66" y="24"/>
                  <a:pt x="66" y="24"/>
                  <a:pt x="66" y="24"/>
                </a:cubicBezTo>
                <a:cubicBezTo>
                  <a:pt x="70" y="24"/>
                  <a:pt x="70" y="24"/>
                  <a:pt x="70" y="24"/>
                </a:cubicBezTo>
                <a:lnTo>
                  <a:pt x="70" y="28"/>
                </a:lnTo>
                <a:close/>
                <a:moveTo>
                  <a:pt x="74" y="44"/>
                </a:moveTo>
                <a:cubicBezTo>
                  <a:pt x="74" y="44"/>
                  <a:pt x="74" y="44"/>
                  <a:pt x="74" y="44"/>
                </a:cubicBezTo>
                <a:cubicBezTo>
                  <a:pt x="74" y="40"/>
                  <a:pt x="74" y="40"/>
                  <a:pt x="74" y="40"/>
                </a:cubicBezTo>
                <a:cubicBezTo>
                  <a:pt x="75" y="40"/>
                  <a:pt x="75" y="40"/>
                  <a:pt x="75" y="40"/>
                </a:cubicBezTo>
                <a:lnTo>
                  <a:pt x="74" y="44"/>
                </a:lnTo>
                <a:close/>
                <a:moveTo>
                  <a:pt x="77" y="33"/>
                </a:moveTo>
                <a:cubicBezTo>
                  <a:pt x="76" y="36"/>
                  <a:pt x="76" y="36"/>
                  <a:pt x="76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2"/>
                  <a:pt x="74" y="32"/>
                  <a:pt x="74" y="32"/>
                </a:cubicBezTo>
                <a:cubicBezTo>
                  <a:pt x="77" y="32"/>
                  <a:pt x="77" y="32"/>
                  <a:pt x="77" y="32"/>
                </a:cubicBezTo>
                <a:lnTo>
                  <a:pt x="77" y="33"/>
                </a:lnTo>
                <a:close/>
                <a:moveTo>
                  <a:pt x="78" y="28"/>
                </a:moveTo>
                <a:cubicBezTo>
                  <a:pt x="74" y="28"/>
                  <a:pt x="74" y="28"/>
                  <a:pt x="74" y="28"/>
                </a:cubicBezTo>
                <a:cubicBezTo>
                  <a:pt x="74" y="24"/>
                  <a:pt x="74" y="24"/>
                  <a:pt x="74" y="24"/>
                </a:cubicBezTo>
                <a:cubicBezTo>
                  <a:pt x="79" y="24"/>
                  <a:pt x="79" y="24"/>
                  <a:pt x="79" y="24"/>
                </a:cubicBezTo>
                <a:lnTo>
                  <a:pt x="78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8" name="Freeform 57"/>
          <p:cNvSpPr>
            <a:spLocks noChangeAspect="1" noEditPoints="1"/>
          </p:cNvSpPr>
          <p:nvPr/>
        </p:nvSpPr>
        <p:spPr bwMode="auto">
          <a:xfrm>
            <a:off x="7729212" y="2978274"/>
            <a:ext cx="301752" cy="301752"/>
          </a:xfrm>
          <a:custGeom>
            <a:avLst/>
            <a:gdLst>
              <a:gd name="T0" fmla="*/ 19 w 227"/>
              <a:gd name="T1" fmla="*/ 76 h 227"/>
              <a:gd name="T2" fmla="*/ 76 w 227"/>
              <a:gd name="T3" fmla="*/ 19 h 227"/>
              <a:gd name="T4" fmla="*/ 95 w 227"/>
              <a:gd name="T5" fmla="*/ 95 h 227"/>
              <a:gd name="T6" fmla="*/ 0 w 227"/>
              <a:gd name="T7" fmla="*/ 0 h 227"/>
              <a:gd name="T8" fmla="*/ 95 w 227"/>
              <a:gd name="T9" fmla="*/ 95 h 227"/>
              <a:gd name="T10" fmla="*/ 9 w 227"/>
              <a:gd name="T11" fmla="*/ 10 h 227"/>
              <a:gd name="T12" fmla="*/ 85 w 227"/>
              <a:gd name="T13" fmla="*/ 85 h 227"/>
              <a:gd name="T14" fmla="*/ 208 w 227"/>
              <a:gd name="T15" fmla="*/ 19 h 227"/>
              <a:gd name="T16" fmla="*/ 151 w 227"/>
              <a:gd name="T17" fmla="*/ 76 h 227"/>
              <a:gd name="T18" fmla="*/ 208 w 227"/>
              <a:gd name="T19" fmla="*/ 19 h 227"/>
              <a:gd name="T20" fmla="*/ 227 w 227"/>
              <a:gd name="T21" fmla="*/ 95 h 227"/>
              <a:gd name="T22" fmla="*/ 132 w 227"/>
              <a:gd name="T23" fmla="*/ 0 h 227"/>
              <a:gd name="T24" fmla="*/ 217 w 227"/>
              <a:gd name="T25" fmla="*/ 10 h 227"/>
              <a:gd name="T26" fmla="*/ 142 w 227"/>
              <a:gd name="T27" fmla="*/ 85 h 227"/>
              <a:gd name="T28" fmla="*/ 217 w 227"/>
              <a:gd name="T29" fmla="*/ 10 h 227"/>
              <a:gd name="T30" fmla="*/ 76 w 227"/>
              <a:gd name="T31" fmla="*/ 208 h 227"/>
              <a:gd name="T32" fmla="*/ 19 w 227"/>
              <a:gd name="T33" fmla="*/ 152 h 227"/>
              <a:gd name="T34" fmla="*/ 0 w 227"/>
              <a:gd name="T35" fmla="*/ 133 h 227"/>
              <a:gd name="T36" fmla="*/ 95 w 227"/>
              <a:gd name="T37" fmla="*/ 227 h 227"/>
              <a:gd name="T38" fmla="*/ 0 w 227"/>
              <a:gd name="T39" fmla="*/ 133 h 227"/>
              <a:gd name="T40" fmla="*/ 85 w 227"/>
              <a:gd name="T41" fmla="*/ 218 h 227"/>
              <a:gd name="T42" fmla="*/ 9 w 227"/>
              <a:gd name="T43" fmla="*/ 142 h 227"/>
              <a:gd name="T44" fmla="*/ 170 w 227"/>
              <a:gd name="T45" fmla="*/ 152 h 227"/>
              <a:gd name="T46" fmla="*/ 113 w 227"/>
              <a:gd name="T47" fmla="*/ 152 h 227"/>
              <a:gd name="T48" fmla="*/ 151 w 227"/>
              <a:gd name="T49" fmla="*/ 189 h 227"/>
              <a:gd name="T50" fmla="*/ 189 w 227"/>
              <a:gd name="T51" fmla="*/ 170 h 227"/>
              <a:gd name="T52" fmla="*/ 189 w 227"/>
              <a:gd name="T53" fmla="*/ 133 h 227"/>
              <a:gd name="T54" fmla="*/ 170 w 227"/>
              <a:gd name="T55" fmla="*/ 152 h 227"/>
              <a:gd name="T56" fmla="*/ 227 w 227"/>
              <a:gd name="T57" fmla="*/ 180 h 227"/>
              <a:gd name="T58" fmla="*/ 208 w 227"/>
              <a:gd name="T59" fmla="*/ 161 h 227"/>
              <a:gd name="T60" fmla="*/ 113 w 227"/>
              <a:gd name="T61" fmla="*/ 227 h 227"/>
              <a:gd name="T62" fmla="*/ 161 w 227"/>
              <a:gd name="T63" fmla="*/ 208 h 227"/>
              <a:gd name="T64" fmla="*/ 113 w 227"/>
              <a:gd name="T65" fmla="*/ 227 h 227"/>
              <a:gd name="T66" fmla="*/ 161 w 227"/>
              <a:gd name="T67" fmla="*/ 208 h 227"/>
              <a:gd name="T68" fmla="*/ 180 w 227"/>
              <a:gd name="T69" fmla="*/ 189 h 227"/>
              <a:gd name="T70" fmla="*/ 208 w 227"/>
              <a:gd name="T71" fmla="*/ 152 h 227"/>
              <a:gd name="T72" fmla="*/ 227 w 227"/>
              <a:gd name="T73" fmla="*/ 104 h 227"/>
              <a:gd name="T74" fmla="*/ 208 w 227"/>
              <a:gd name="T75" fmla="*/ 152 h 227"/>
              <a:gd name="T76" fmla="*/ 180 w 227"/>
              <a:gd name="T77" fmla="*/ 104 h 227"/>
              <a:gd name="T78" fmla="*/ 198 w 227"/>
              <a:gd name="T79" fmla="*/ 123 h 227"/>
              <a:gd name="T80" fmla="*/ 123 w 227"/>
              <a:gd name="T81" fmla="*/ 66 h 227"/>
              <a:gd name="T82" fmla="*/ 104 w 227"/>
              <a:gd name="T83" fmla="*/ 85 h 227"/>
              <a:gd name="T84" fmla="*/ 123 w 227"/>
              <a:gd name="T85" fmla="*/ 66 h 227"/>
              <a:gd name="T86" fmla="*/ 104 w 227"/>
              <a:gd name="T87" fmla="*/ 10 h 227"/>
              <a:gd name="T88" fmla="*/ 123 w 227"/>
              <a:gd name="T89" fmla="*/ 48 h 227"/>
              <a:gd name="T90" fmla="*/ 19 w 227"/>
              <a:gd name="T91" fmla="*/ 104 h 227"/>
              <a:gd name="T92" fmla="*/ 0 w 227"/>
              <a:gd name="T93" fmla="*/ 123 h 227"/>
              <a:gd name="T94" fmla="*/ 19 w 227"/>
              <a:gd name="T95" fmla="*/ 104 h 227"/>
              <a:gd name="T96" fmla="*/ 47 w 227"/>
              <a:gd name="T97" fmla="*/ 104 h 227"/>
              <a:gd name="T98" fmla="*/ 28 w 227"/>
              <a:gd name="T99" fmla="*/ 123 h 227"/>
              <a:gd name="T100" fmla="*/ 208 w 227"/>
              <a:gd name="T101" fmla="*/ 208 h 227"/>
              <a:gd name="T102" fmla="*/ 180 w 227"/>
              <a:gd name="T103" fmla="*/ 227 h 227"/>
              <a:gd name="T104" fmla="*/ 227 w 227"/>
              <a:gd name="T105" fmla="*/ 208 h 227"/>
              <a:gd name="T106" fmla="*/ 208 w 227"/>
              <a:gd name="T107" fmla="*/ 189 h 227"/>
              <a:gd name="T108" fmla="*/ 123 w 227"/>
              <a:gd name="T109" fmla="*/ 104 h 227"/>
              <a:gd name="T110" fmla="*/ 66 w 227"/>
              <a:gd name="T111" fmla="*/ 123 h 227"/>
              <a:gd name="T112" fmla="*/ 123 w 227"/>
              <a:gd name="T113" fmla="*/ 142 h 227"/>
              <a:gd name="T114" fmla="*/ 161 w 227"/>
              <a:gd name="T115" fmla="*/ 142 h 227"/>
              <a:gd name="T116" fmla="*/ 142 w 227"/>
              <a:gd name="T117" fmla="*/ 10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" h="227">
                <a:moveTo>
                  <a:pt x="76" y="76"/>
                </a:moveTo>
                <a:lnTo>
                  <a:pt x="19" y="76"/>
                </a:lnTo>
                <a:lnTo>
                  <a:pt x="19" y="19"/>
                </a:lnTo>
                <a:lnTo>
                  <a:pt x="76" y="19"/>
                </a:lnTo>
                <a:lnTo>
                  <a:pt x="76" y="76"/>
                </a:lnTo>
                <a:close/>
                <a:moveTo>
                  <a:pt x="95" y="95"/>
                </a:moveTo>
                <a:lnTo>
                  <a:pt x="0" y="95"/>
                </a:lnTo>
                <a:lnTo>
                  <a:pt x="0" y="0"/>
                </a:lnTo>
                <a:lnTo>
                  <a:pt x="95" y="0"/>
                </a:lnTo>
                <a:lnTo>
                  <a:pt x="95" y="95"/>
                </a:lnTo>
                <a:close/>
                <a:moveTo>
                  <a:pt x="85" y="10"/>
                </a:moveTo>
                <a:lnTo>
                  <a:pt x="9" y="10"/>
                </a:lnTo>
                <a:lnTo>
                  <a:pt x="9" y="85"/>
                </a:lnTo>
                <a:lnTo>
                  <a:pt x="85" y="85"/>
                </a:lnTo>
                <a:lnTo>
                  <a:pt x="85" y="10"/>
                </a:lnTo>
                <a:close/>
                <a:moveTo>
                  <a:pt x="208" y="19"/>
                </a:moveTo>
                <a:lnTo>
                  <a:pt x="151" y="19"/>
                </a:lnTo>
                <a:lnTo>
                  <a:pt x="151" y="76"/>
                </a:lnTo>
                <a:lnTo>
                  <a:pt x="208" y="76"/>
                </a:lnTo>
                <a:lnTo>
                  <a:pt x="208" y="19"/>
                </a:lnTo>
                <a:close/>
                <a:moveTo>
                  <a:pt x="227" y="0"/>
                </a:moveTo>
                <a:lnTo>
                  <a:pt x="227" y="95"/>
                </a:lnTo>
                <a:lnTo>
                  <a:pt x="132" y="95"/>
                </a:lnTo>
                <a:lnTo>
                  <a:pt x="132" y="0"/>
                </a:lnTo>
                <a:lnTo>
                  <a:pt x="227" y="0"/>
                </a:lnTo>
                <a:close/>
                <a:moveTo>
                  <a:pt x="217" y="10"/>
                </a:moveTo>
                <a:lnTo>
                  <a:pt x="142" y="10"/>
                </a:lnTo>
                <a:lnTo>
                  <a:pt x="142" y="85"/>
                </a:lnTo>
                <a:lnTo>
                  <a:pt x="217" y="85"/>
                </a:lnTo>
                <a:lnTo>
                  <a:pt x="217" y="10"/>
                </a:lnTo>
                <a:close/>
                <a:moveTo>
                  <a:pt x="19" y="208"/>
                </a:moveTo>
                <a:lnTo>
                  <a:pt x="76" y="208"/>
                </a:lnTo>
                <a:lnTo>
                  <a:pt x="76" y="152"/>
                </a:lnTo>
                <a:lnTo>
                  <a:pt x="19" y="152"/>
                </a:lnTo>
                <a:lnTo>
                  <a:pt x="19" y="208"/>
                </a:lnTo>
                <a:close/>
                <a:moveTo>
                  <a:pt x="0" y="133"/>
                </a:moveTo>
                <a:lnTo>
                  <a:pt x="95" y="133"/>
                </a:lnTo>
                <a:lnTo>
                  <a:pt x="95" y="227"/>
                </a:lnTo>
                <a:lnTo>
                  <a:pt x="0" y="227"/>
                </a:lnTo>
                <a:lnTo>
                  <a:pt x="0" y="133"/>
                </a:lnTo>
                <a:close/>
                <a:moveTo>
                  <a:pt x="9" y="218"/>
                </a:moveTo>
                <a:lnTo>
                  <a:pt x="85" y="218"/>
                </a:lnTo>
                <a:lnTo>
                  <a:pt x="85" y="142"/>
                </a:lnTo>
                <a:lnTo>
                  <a:pt x="9" y="142"/>
                </a:lnTo>
                <a:lnTo>
                  <a:pt x="9" y="218"/>
                </a:lnTo>
                <a:close/>
                <a:moveTo>
                  <a:pt x="170" y="152"/>
                </a:moveTo>
                <a:lnTo>
                  <a:pt x="151" y="152"/>
                </a:lnTo>
                <a:lnTo>
                  <a:pt x="113" y="152"/>
                </a:lnTo>
                <a:lnTo>
                  <a:pt x="113" y="189"/>
                </a:lnTo>
                <a:lnTo>
                  <a:pt x="151" y="189"/>
                </a:lnTo>
                <a:lnTo>
                  <a:pt x="151" y="170"/>
                </a:lnTo>
                <a:lnTo>
                  <a:pt x="189" y="170"/>
                </a:lnTo>
                <a:lnTo>
                  <a:pt x="189" y="152"/>
                </a:lnTo>
                <a:lnTo>
                  <a:pt x="189" y="133"/>
                </a:lnTo>
                <a:lnTo>
                  <a:pt x="170" y="133"/>
                </a:lnTo>
                <a:lnTo>
                  <a:pt x="170" y="152"/>
                </a:lnTo>
                <a:close/>
                <a:moveTo>
                  <a:pt x="208" y="180"/>
                </a:moveTo>
                <a:lnTo>
                  <a:pt x="227" y="180"/>
                </a:lnTo>
                <a:lnTo>
                  <a:pt x="227" y="161"/>
                </a:lnTo>
                <a:lnTo>
                  <a:pt x="208" y="161"/>
                </a:lnTo>
                <a:lnTo>
                  <a:pt x="208" y="180"/>
                </a:lnTo>
                <a:close/>
                <a:moveTo>
                  <a:pt x="113" y="227"/>
                </a:moveTo>
                <a:lnTo>
                  <a:pt x="161" y="227"/>
                </a:lnTo>
                <a:lnTo>
                  <a:pt x="161" y="208"/>
                </a:lnTo>
                <a:lnTo>
                  <a:pt x="113" y="208"/>
                </a:lnTo>
                <a:lnTo>
                  <a:pt x="113" y="227"/>
                </a:lnTo>
                <a:close/>
                <a:moveTo>
                  <a:pt x="161" y="189"/>
                </a:moveTo>
                <a:lnTo>
                  <a:pt x="161" y="208"/>
                </a:lnTo>
                <a:lnTo>
                  <a:pt x="180" y="208"/>
                </a:lnTo>
                <a:lnTo>
                  <a:pt x="180" y="189"/>
                </a:lnTo>
                <a:lnTo>
                  <a:pt x="161" y="189"/>
                </a:lnTo>
                <a:close/>
                <a:moveTo>
                  <a:pt x="208" y="152"/>
                </a:moveTo>
                <a:lnTo>
                  <a:pt x="227" y="152"/>
                </a:lnTo>
                <a:lnTo>
                  <a:pt x="227" y="104"/>
                </a:lnTo>
                <a:lnTo>
                  <a:pt x="208" y="104"/>
                </a:lnTo>
                <a:lnTo>
                  <a:pt x="208" y="152"/>
                </a:lnTo>
                <a:close/>
                <a:moveTo>
                  <a:pt x="198" y="104"/>
                </a:moveTo>
                <a:lnTo>
                  <a:pt x="180" y="104"/>
                </a:lnTo>
                <a:lnTo>
                  <a:pt x="180" y="123"/>
                </a:lnTo>
                <a:lnTo>
                  <a:pt x="198" y="123"/>
                </a:lnTo>
                <a:lnTo>
                  <a:pt x="198" y="104"/>
                </a:lnTo>
                <a:close/>
                <a:moveTo>
                  <a:pt x="123" y="66"/>
                </a:moveTo>
                <a:lnTo>
                  <a:pt x="104" y="66"/>
                </a:lnTo>
                <a:lnTo>
                  <a:pt x="104" y="85"/>
                </a:lnTo>
                <a:lnTo>
                  <a:pt x="123" y="85"/>
                </a:lnTo>
                <a:lnTo>
                  <a:pt x="123" y="66"/>
                </a:lnTo>
                <a:close/>
                <a:moveTo>
                  <a:pt x="123" y="10"/>
                </a:moveTo>
                <a:lnTo>
                  <a:pt x="104" y="10"/>
                </a:lnTo>
                <a:lnTo>
                  <a:pt x="104" y="48"/>
                </a:lnTo>
                <a:lnTo>
                  <a:pt x="123" y="48"/>
                </a:lnTo>
                <a:lnTo>
                  <a:pt x="123" y="10"/>
                </a:lnTo>
                <a:close/>
                <a:moveTo>
                  <a:pt x="19" y="104"/>
                </a:moveTo>
                <a:lnTo>
                  <a:pt x="0" y="104"/>
                </a:lnTo>
                <a:lnTo>
                  <a:pt x="0" y="123"/>
                </a:lnTo>
                <a:lnTo>
                  <a:pt x="19" y="123"/>
                </a:lnTo>
                <a:lnTo>
                  <a:pt x="19" y="104"/>
                </a:lnTo>
                <a:close/>
                <a:moveTo>
                  <a:pt x="47" y="123"/>
                </a:moveTo>
                <a:lnTo>
                  <a:pt x="47" y="104"/>
                </a:lnTo>
                <a:lnTo>
                  <a:pt x="28" y="104"/>
                </a:lnTo>
                <a:lnTo>
                  <a:pt x="28" y="123"/>
                </a:lnTo>
                <a:lnTo>
                  <a:pt x="47" y="123"/>
                </a:lnTo>
                <a:close/>
                <a:moveTo>
                  <a:pt x="208" y="208"/>
                </a:moveTo>
                <a:lnTo>
                  <a:pt x="180" y="208"/>
                </a:lnTo>
                <a:lnTo>
                  <a:pt x="180" y="227"/>
                </a:lnTo>
                <a:lnTo>
                  <a:pt x="227" y="227"/>
                </a:lnTo>
                <a:lnTo>
                  <a:pt x="227" y="208"/>
                </a:lnTo>
                <a:lnTo>
                  <a:pt x="227" y="189"/>
                </a:lnTo>
                <a:lnTo>
                  <a:pt x="208" y="189"/>
                </a:lnTo>
                <a:lnTo>
                  <a:pt x="208" y="208"/>
                </a:lnTo>
                <a:close/>
                <a:moveTo>
                  <a:pt x="123" y="104"/>
                </a:moveTo>
                <a:lnTo>
                  <a:pt x="66" y="104"/>
                </a:lnTo>
                <a:lnTo>
                  <a:pt x="66" y="123"/>
                </a:lnTo>
                <a:lnTo>
                  <a:pt x="123" y="123"/>
                </a:lnTo>
                <a:lnTo>
                  <a:pt x="123" y="142"/>
                </a:lnTo>
                <a:lnTo>
                  <a:pt x="142" y="142"/>
                </a:lnTo>
                <a:lnTo>
                  <a:pt x="161" y="142"/>
                </a:lnTo>
                <a:lnTo>
                  <a:pt x="161" y="104"/>
                </a:lnTo>
                <a:lnTo>
                  <a:pt x="142" y="104"/>
                </a:lnTo>
                <a:lnTo>
                  <a:pt x="123" y="10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2" name="Freeform 7"/>
          <p:cNvSpPr>
            <a:spLocks noChangeAspect="1" noEditPoints="1"/>
          </p:cNvSpPr>
          <p:nvPr/>
        </p:nvSpPr>
        <p:spPr bwMode="auto">
          <a:xfrm>
            <a:off x="5290349" y="1767128"/>
            <a:ext cx="358902" cy="301752"/>
          </a:xfrm>
          <a:custGeom>
            <a:avLst/>
            <a:gdLst>
              <a:gd name="T0" fmla="*/ 3722 w 6368"/>
              <a:gd name="T1" fmla="*/ 5354 h 5354"/>
              <a:gd name="T2" fmla="*/ 2652 w 6368"/>
              <a:gd name="T3" fmla="*/ 5354 h 5354"/>
              <a:gd name="T4" fmla="*/ 6360 w 6368"/>
              <a:gd name="T5" fmla="*/ 4329 h 5354"/>
              <a:gd name="T6" fmla="*/ 14 w 6368"/>
              <a:gd name="T7" fmla="*/ 4329 h 5354"/>
              <a:gd name="T8" fmla="*/ 14 w 6368"/>
              <a:gd name="T9" fmla="*/ 4329 h 5354"/>
              <a:gd name="T10" fmla="*/ 3722 w 6368"/>
              <a:gd name="T11" fmla="*/ 4053 h 5354"/>
              <a:gd name="T12" fmla="*/ 2652 w 6368"/>
              <a:gd name="T13" fmla="*/ 4053 h 5354"/>
              <a:gd name="T14" fmla="*/ 6360 w 6368"/>
              <a:gd name="T15" fmla="*/ 3001 h 5354"/>
              <a:gd name="T16" fmla="*/ 14 w 6368"/>
              <a:gd name="T17" fmla="*/ 3001 h 5354"/>
              <a:gd name="T18" fmla="*/ 14 w 6368"/>
              <a:gd name="T19" fmla="*/ 3001 h 5354"/>
              <a:gd name="T20" fmla="*/ 3355 w 6368"/>
              <a:gd name="T21" fmla="*/ 1748 h 5354"/>
              <a:gd name="T22" fmla="*/ 3447 w 6368"/>
              <a:gd name="T23" fmla="*/ 1669 h 5354"/>
              <a:gd name="T24" fmla="*/ 3395 w 6368"/>
              <a:gd name="T25" fmla="*/ 1561 h 5354"/>
              <a:gd name="T26" fmla="*/ 3239 w 6368"/>
              <a:gd name="T27" fmla="*/ 1500 h 5354"/>
              <a:gd name="T28" fmla="*/ 2874 w 6368"/>
              <a:gd name="T29" fmla="*/ 971 h 5354"/>
              <a:gd name="T30" fmla="*/ 2810 w 6368"/>
              <a:gd name="T31" fmla="*/ 1052 h 5354"/>
              <a:gd name="T32" fmla="*/ 2878 w 6368"/>
              <a:gd name="T33" fmla="*/ 1131 h 5354"/>
              <a:gd name="T34" fmla="*/ 3004 w 6368"/>
              <a:gd name="T35" fmla="*/ 1177 h 5354"/>
              <a:gd name="T36" fmla="*/ 3239 w 6368"/>
              <a:gd name="T37" fmla="*/ 731 h 5354"/>
              <a:gd name="T38" fmla="*/ 3519 w 6368"/>
              <a:gd name="T39" fmla="*/ 787 h 5354"/>
              <a:gd name="T40" fmla="*/ 3754 w 6368"/>
              <a:gd name="T41" fmla="*/ 915 h 5354"/>
              <a:gd name="T42" fmla="*/ 3345 w 6368"/>
              <a:gd name="T43" fmla="*/ 969 h 5354"/>
              <a:gd name="T44" fmla="*/ 3366 w 6368"/>
              <a:gd name="T45" fmla="*/ 1274 h 5354"/>
              <a:gd name="T46" fmla="*/ 3698 w 6368"/>
              <a:gd name="T47" fmla="*/ 1430 h 5354"/>
              <a:gd name="T48" fmla="*/ 3779 w 6368"/>
              <a:gd name="T49" fmla="*/ 1613 h 5354"/>
              <a:gd name="T50" fmla="*/ 3702 w 6368"/>
              <a:gd name="T51" fmla="*/ 1814 h 5354"/>
              <a:gd name="T52" fmla="*/ 3482 w 6368"/>
              <a:gd name="T53" fmla="*/ 1936 h 5354"/>
              <a:gd name="T54" fmla="*/ 3239 w 6368"/>
              <a:gd name="T55" fmla="*/ 2175 h 5354"/>
              <a:gd name="T56" fmla="*/ 2838 w 6368"/>
              <a:gd name="T57" fmla="*/ 1949 h 5354"/>
              <a:gd name="T58" fmla="*/ 2569 w 6368"/>
              <a:gd name="T59" fmla="*/ 1843 h 5354"/>
              <a:gd name="T60" fmla="*/ 2745 w 6368"/>
              <a:gd name="T61" fmla="*/ 1644 h 5354"/>
              <a:gd name="T62" fmla="*/ 2940 w 6368"/>
              <a:gd name="T63" fmla="*/ 1752 h 5354"/>
              <a:gd name="T64" fmla="*/ 2791 w 6368"/>
              <a:gd name="T65" fmla="*/ 1370 h 5354"/>
              <a:gd name="T66" fmla="*/ 2550 w 6368"/>
              <a:gd name="T67" fmla="*/ 1243 h 5354"/>
              <a:gd name="T68" fmla="*/ 2480 w 6368"/>
              <a:gd name="T69" fmla="*/ 1071 h 5354"/>
              <a:gd name="T70" fmla="*/ 2558 w 6368"/>
              <a:gd name="T71" fmla="*/ 899 h 5354"/>
              <a:gd name="T72" fmla="*/ 2751 w 6368"/>
              <a:gd name="T73" fmla="*/ 787 h 5354"/>
              <a:gd name="T74" fmla="*/ 3004 w 6368"/>
              <a:gd name="T75" fmla="*/ 612 h 5354"/>
              <a:gd name="T76" fmla="*/ 1687 w 6368"/>
              <a:gd name="T77" fmla="*/ 594 h 5354"/>
              <a:gd name="T78" fmla="*/ 1392 w 6368"/>
              <a:gd name="T79" fmla="*/ 810 h 5354"/>
              <a:gd name="T80" fmla="*/ 992 w 6368"/>
              <a:gd name="T81" fmla="*/ 932 h 5354"/>
              <a:gd name="T82" fmla="*/ 660 w 6368"/>
              <a:gd name="T83" fmla="*/ 1826 h 5354"/>
              <a:gd name="T84" fmla="*/ 1000 w 6368"/>
              <a:gd name="T85" fmla="*/ 1994 h 5354"/>
              <a:gd name="T86" fmla="*/ 1224 w 6368"/>
              <a:gd name="T87" fmla="*/ 2235 h 5354"/>
              <a:gd name="T88" fmla="*/ 5187 w 6368"/>
              <a:gd name="T89" fmla="*/ 2169 h 5354"/>
              <a:gd name="T90" fmla="*/ 5443 w 6368"/>
              <a:gd name="T91" fmla="*/ 1943 h 5354"/>
              <a:gd name="T92" fmla="*/ 5806 w 6368"/>
              <a:gd name="T93" fmla="*/ 1799 h 5354"/>
              <a:gd name="T94" fmla="*/ 5268 w 6368"/>
              <a:gd name="T95" fmla="*/ 913 h 5354"/>
              <a:gd name="T96" fmla="*/ 4891 w 6368"/>
              <a:gd name="T97" fmla="*/ 764 h 5354"/>
              <a:gd name="T98" fmla="*/ 4627 w 6368"/>
              <a:gd name="T99" fmla="*/ 529 h 5354"/>
              <a:gd name="T100" fmla="*/ 747 w 6368"/>
              <a:gd name="T101" fmla="*/ 0 h 5354"/>
              <a:gd name="T102" fmla="*/ 5741 w 6368"/>
              <a:gd name="T103" fmla="*/ 42 h 5354"/>
              <a:gd name="T104" fmla="*/ 6362 w 6368"/>
              <a:gd name="T105" fmla="*/ 2453 h 5354"/>
              <a:gd name="T106" fmla="*/ 6326 w 6368"/>
              <a:gd name="T107" fmla="*/ 2619 h 5354"/>
              <a:gd name="T108" fmla="*/ 6173 w 6368"/>
              <a:gd name="T109" fmla="*/ 2692 h 5354"/>
              <a:gd name="T110" fmla="*/ 73 w 6368"/>
              <a:gd name="T111" fmla="*/ 2650 h 5354"/>
              <a:gd name="T112" fmla="*/ 0 w 6368"/>
              <a:gd name="T113" fmla="*/ 2497 h 5354"/>
              <a:gd name="T114" fmla="*/ 596 w 6368"/>
              <a:gd name="T115" fmla="*/ 71 h 5354"/>
              <a:gd name="T116" fmla="*/ 747 w 6368"/>
              <a:gd name="T117" fmla="*/ 0 h 5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68" h="5354">
                <a:moveTo>
                  <a:pt x="3722" y="4966"/>
                </a:moveTo>
                <a:lnTo>
                  <a:pt x="6360" y="4966"/>
                </a:lnTo>
                <a:lnTo>
                  <a:pt x="6360" y="5354"/>
                </a:lnTo>
                <a:lnTo>
                  <a:pt x="3722" y="5354"/>
                </a:lnTo>
                <a:lnTo>
                  <a:pt x="3722" y="4966"/>
                </a:lnTo>
                <a:close/>
                <a:moveTo>
                  <a:pt x="14" y="4966"/>
                </a:moveTo>
                <a:lnTo>
                  <a:pt x="2652" y="4966"/>
                </a:lnTo>
                <a:lnTo>
                  <a:pt x="2652" y="5354"/>
                </a:lnTo>
                <a:lnTo>
                  <a:pt x="14" y="5354"/>
                </a:lnTo>
                <a:lnTo>
                  <a:pt x="14" y="4966"/>
                </a:lnTo>
                <a:close/>
                <a:moveTo>
                  <a:pt x="3722" y="4329"/>
                </a:moveTo>
                <a:lnTo>
                  <a:pt x="6360" y="4329"/>
                </a:lnTo>
                <a:lnTo>
                  <a:pt x="6360" y="4717"/>
                </a:lnTo>
                <a:lnTo>
                  <a:pt x="3722" y="4717"/>
                </a:lnTo>
                <a:lnTo>
                  <a:pt x="3722" y="4329"/>
                </a:lnTo>
                <a:close/>
                <a:moveTo>
                  <a:pt x="14" y="4329"/>
                </a:moveTo>
                <a:lnTo>
                  <a:pt x="2652" y="4329"/>
                </a:lnTo>
                <a:lnTo>
                  <a:pt x="2652" y="4717"/>
                </a:lnTo>
                <a:lnTo>
                  <a:pt x="14" y="4717"/>
                </a:lnTo>
                <a:lnTo>
                  <a:pt x="14" y="4329"/>
                </a:lnTo>
                <a:close/>
                <a:moveTo>
                  <a:pt x="3722" y="3665"/>
                </a:moveTo>
                <a:lnTo>
                  <a:pt x="6360" y="3665"/>
                </a:lnTo>
                <a:lnTo>
                  <a:pt x="6360" y="4053"/>
                </a:lnTo>
                <a:lnTo>
                  <a:pt x="3722" y="4053"/>
                </a:lnTo>
                <a:lnTo>
                  <a:pt x="3722" y="3665"/>
                </a:lnTo>
                <a:close/>
                <a:moveTo>
                  <a:pt x="14" y="3665"/>
                </a:moveTo>
                <a:lnTo>
                  <a:pt x="2652" y="3665"/>
                </a:lnTo>
                <a:lnTo>
                  <a:pt x="2652" y="4053"/>
                </a:lnTo>
                <a:lnTo>
                  <a:pt x="14" y="4053"/>
                </a:lnTo>
                <a:lnTo>
                  <a:pt x="14" y="3665"/>
                </a:lnTo>
                <a:close/>
                <a:moveTo>
                  <a:pt x="3722" y="3001"/>
                </a:moveTo>
                <a:lnTo>
                  <a:pt x="6360" y="3001"/>
                </a:lnTo>
                <a:lnTo>
                  <a:pt x="6360" y="3389"/>
                </a:lnTo>
                <a:lnTo>
                  <a:pt x="3722" y="3389"/>
                </a:lnTo>
                <a:lnTo>
                  <a:pt x="3722" y="3001"/>
                </a:lnTo>
                <a:close/>
                <a:moveTo>
                  <a:pt x="14" y="3001"/>
                </a:moveTo>
                <a:lnTo>
                  <a:pt x="2652" y="3001"/>
                </a:lnTo>
                <a:lnTo>
                  <a:pt x="2652" y="3389"/>
                </a:lnTo>
                <a:lnTo>
                  <a:pt x="14" y="3389"/>
                </a:lnTo>
                <a:lnTo>
                  <a:pt x="14" y="3001"/>
                </a:lnTo>
                <a:close/>
                <a:moveTo>
                  <a:pt x="3239" y="1500"/>
                </a:moveTo>
                <a:lnTo>
                  <a:pt x="3239" y="1774"/>
                </a:lnTo>
                <a:lnTo>
                  <a:pt x="3318" y="1758"/>
                </a:lnTo>
                <a:lnTo>
                  <a:pt x="3355" y="1748"/>
                </a:lnTo>
                <a:lnTo>
                  <a:pt x="3386" y="1733"/>
                </a:lnTo>
                <a:lnTo>
                  <a:pt x="3413" y="1716"/>
                </a:lnTo>
                <a:lnTo>
                  <a:pt x="3434" y="1694"/>
                </a:lnTo>
                <a:lnTo>
                  <a:pt x="3447" y="1669"/>
                </a:lnTo>
                <a:lnTo>
                  <a:pt x="3451" y="1638"/>
                </a:lnTo>
                <a:lnTo>
                  <a:pt x="3446" y="1610"/>
                </a:lnTo>
                <a:lnTo>
                  <a:pt x="3426" y="1584"/>
                </a:lnTo>
                <a:lnTo>
                  <a:pt x="3395" y="1561"/>
                </a:lnTo>
                <a:lnTo>
                  <a:pt x="3351" y="1540"/>
                </a:lnTo>
                <a:lnTo>
                  <a:pt x="3320" y="1528"/>
                </a:lnTo>
                <a:lnTo>
                  <a:pt x="3283" y="1513"/>
                </a:lnTo>
                <a:lnTo>
                  <a:pt x="3239" y="1500"/>
                </a:lnTo>
                <a:close/>
                <a:moveTo>
                  <a:pt x="3004" y="936"/>
                </a:moveTo>
                <a:lnTo>
                  <a:pt x="2936" y="947"/>
                </a:lnTo>
                <a:lnTo>
                  <a:pt x="2903" y="957"/>
                </a:lnTo>
                <a:lnTo>
                  <a:pt x="2874" y="971"/>
                </a:lnTo>
                <a:lnTo>
                  <a:pt x="2849" y="986"/>
                </a:lnTo>
                <a:lnTo>
                  <a:pt x="2830" y="1003"/>
                </a:lnTo>
                <a:lnTo>
                  <a:pt x="2814" y="1027"/>
                </a:lnTo>
                <a:lnTo>
                  <a:pt x="2810" y="1052"/>
                </a:lnTo>
                <a:lnTo>
                  <a:pt x="2816" y="1075"/>
                </a:lnTo>
                <a:lnTo>
                  <a:pt x="2830" y="1096"/>
                </a:lnTo>
                <a:lnTo>
                  <a:pt x="2851" y="1115"/>
                </a:lnTo>
                <a:lnTo>
                  <a:pt x="2878" y="1131"/>
                </a:lnTo>
                <a:lnTo>
                  <a:pt x="2907" y="1144"/>
                </a:lnTo>
                <a:lnTo>
                  <a:pt x="2940" y="1158"/>
                </a:lnTo>
                <a:lnTo>
                  <a:pt x="2973" y="1169"/>
                </a:lnTo>
                <a:lnTo>
                  <a:pt x="3004" y="1177"/>
                </a:lnTo>
                <a:lnTo>
                  <a:pt x="3004" y="936"/>
                </a:lnTo>
                <a:close/>
                <a:moveTo>
                  <a:pt x="3004" y="612"/>
                </a:moveTo>
                <a:lnTo>
                  <a:pt x="3239" y="612"/>
                </a:lnTo>
                <a:lnTo>
                  <a:pt x="3239" y="731"/>
                </a:lnTo>
                <a:lnTo>
                  <a:pt x="3322" y="741"/>
                </a:lnTo>
                <a:lnTo>
                  <a:pt x="3393" y="753"/>
                </a:lnTo>
                <a:lnTo>
                  <a:pt x="3457" y="768"/>
                </a:lnTo>
                <a:lnTo>
                  <a:pt x="3519" y="787"/>
                </a:lnTo>
                <a:lnTo>
                  <a:pt x="3577" y="812"/>
                </a:lnTo>
                <a:lnTo>
                  <a:pt x="3633" y="841"/>
                </a:lnTo>
                <a:lnTo>
                  <a:pt x="3691" y="876"/>
                </a:lnTo>
                <a:lnTo>
                  <a:pt x="3754" y="915"/>
                </a:lnTo>
                <a:lnTo>
                  <a:pt x="3523" y="1069"/>
                </a:lnTo>
                <a:lnTo>
                  <a:pt x="3461" y="1030"/>
                </a:lnTo>
                <a:lnTo>
                  <a:pt x="3393" y="990"/>
                </a:lnTo>
                <a:lnTo>
                  <a:pt x="3345" y="969"/>
                </a:lnTo>
                <a:lnTo>
                  <a:pt x="3295" y="951"/>
                </a:lnTo>
                <a:lnTo>
                  <a:pt x="3239" y="940"/>
                </a:lnTo>
                <a:lnTo>
                  <a:pt x="3239" y="1239"/>
                </a:lnTo>
                <a:lnTo>
                  <a:pt x="3366" y="1274"/>
                </a:lnTo>
                <a:lnTo>
                  <a:pt x="3486" y="1316"/>
                </a:lnTo>
                <a:lnTo>
                  <a:pt x="3596" y="1362"/>
                </a:lnTo>
                <a:lnTo>
                  <a:pt x="3652" y="1395"/>
                </a:lnTo>
                <a:lnTo>
                  <a:pt x="3698" y="1430"/>
                </a:lnTo>
                <a:lnTo>
                  <a:pt x="3735" y="1471"/>
                </a:lnTo>
                <a:lnTo>
                  <a:pt x="3760" y="1515"/>
                </a:lnTo>
                <a:lnTo>
                  <a:pt x="3776" y="1561"/>
                </a:lnTo>
                <a:lnTo>
                  <a:pt x="3779" y="1613"/>
                </a:lnTo>
                <a:lnTo>
                  <a:pt x="3776" y="1671"/>
                </a:lnTo>
                <a:lnTo>
                  <a:pt x="3760" y="1723"/>
                </a:lnTo>
                <a:lnTo>
                  <a:pt x="3737" y="1772"/>
                </a:lnTo>
                <a:lnTo>
                  <a:pt x="3702" y="1814"/>
                </a:lnTo>
                <a:lnTo>
                  <a:pt x="3660" y="1853"/>
                </a:lnTo>
                <a:lnTo>
                  <a:pt x="3606" y="1886"/>
                </a:lnTo>
                <a:lnTo>
                  <a:pt x="3548" y="1913"/>
                </a:lnTo>
                <a:lnTo>
                  <a:pt x="3482" y="1936"/>
                </a:lnTo>
                <a:lnTo>
                  <a:pt x="3409" y="1953"/>
                </a:lnTo>
                <a:lnTo>
                  <a:pt x="3328" y="1965"/>
                </a:lnTo>
                <a:lnTo>
                  <a:pt x="3239" y="1974"/>
                </a:lnTo>
                <a:lnTo>
                  <a:pt x="3239" y="2175"/>
                </a:lnTo>
                <a:lnTo>
                  <a:pt x="3004" y="2175"/>
                </a:lnTo>
                <a:lnTo>
                  <a:pt x="3004" y="1972"/>
                </a:lnTo>
                <a:lnTo>
                  <a:pt x="2917" y="1963"/>
                </a:lnTo>
                <a:lnTo>
                  <a:pt x="2838" y="1949"/>
                </a:lnTo>
                <a:lnTo>
                  <a:pt x="2762" y="1930"/>
                </a:lnTo>
                <a:lnTo>
                  <a:pt x="2695" y="1907"/>
                </a:lnTo>
                <a:lnTo>
                  <a:pt x="2629" y="1878"/>
                </a:lnTo>
                <a:lnTo>
                  <a:pt x="2569" y="1843"/>
                </a:lnTo>
                <a:lnTo>
                  <a:pt x="2509" y="1801"/>
                </a:lnTo>
                <a:lnTo>
                  <a:pt x="2453" y="1754"/>
                </a:lnTo>
                <a:lnTo>
                  <a:pt x="2708" y="1606"/>
                </a:lnTo>
                <a:lnTo>
                  <a:pt x="2745" y="1644"/>
                </a:lnTo>
                <a:lnTo>
                  <a:pt x="2787" y="1679"/>
                </a:lnTo>
                <a:lnTo>
                  <a:pt x="2832" y="1708"/>
                </a:lnTo>
                <a:lnTo>
                  <a:pt x="2882" y="1731"/>
                </a:lnTo>
                <a:lnTo>
                  <a:pt x="2940" y="1752"/>
                </a:lnTo>
                <a:lnTo>
                  <a:pt x="3004" y="1766"/>
                </a:lnTo>
                <a:lnTo>
                  <a:pt x="3004" y="1436"/>
                </a:lnTo>
                <a:lnTo>
                  <a:pt x="2890" y="1403"/>
                </a:lnTo>
                <a:lnTo>
                  <a:pt x="2791" y="1370"/>
                </a:lnTo>
                <a:lnTo>
                  <a:pt x="2706" y="1337"/>
                </a:lnTo>
                <a:lnTo>
                  <a:pt x="2637" y="1305"/>
                </a:lnTo>
                <a:lnTo>
                  <a:pt x="2589" y="1276"/>
                </a:lnTo>
                <a:lnTo>
                  <a:pt x="2550" y="1243"/>
                </a:lnTo>
                <a:lnTo>
                  <a:pt x="2519" y="1206"/>
                </a:lnTo>
                <a:lnTo>
                  <a:pt x="2498" y="1164"/>
                </a:lnTo>
                <a:lnTo>
                  <a:pt x="2484" y="1119"/>
                </a:lnTo>
                <a:lnTo>
                  <a:pt x="2480" y="1071"/>
                </a:lnTo>
                <a:lnTo>
                  <a:pt x="2484" y="1023"/>
                </a:lnTo>
                <a:lnTo>
                  <a:pt x="2500" y="978"/>
                </a:lnTo>
                <a:lnTo>
                  <a:pt x="2525" y="936"/>
                </a:lnTo>
                <a:lnTo>
                  <a:pt x="2558" y="899"/>
                </a:lnTo>
                <a:lnTo>
                  <a:pt x="2598" y="864"/>
                </a:lnTo>
                <a:lnTo>
                  <a:pt x="2644" y="836"/>
                </a:lnTo>
                <a:lnTo>
                  <a:pt x="2695" y="809"/>
                </a:lnTo>
                <a:lnTo>
                  <a:pt x="2751" y="787"/>
                </a:lnTo>
                <a:lnTo>
                  <a:pt x="2812" y="768"/>
                </a:lnTo>
                <a:lnTo>
                  <a:pt x="2907" y="747"/>
                </a:lnTo>
                <a:lnTo>
                  <a:pt x="3004" y="733"/>
                </a:lnTo>
                <a:lnTo>
                  <a:pt x="3004" y="612"/>
                </a:lnTo>
                <a:close/>
                <a:moveTo>
                  <a:pt x="1818" y="388"/>
                </a:moveTo>
                <a:lnTo>
                  <a:pt x="1784" y="459"/>
                </a:lnTo>
                <a:lnTo>
                  <a:pt x="1741" y="529"/>
                </a:lnTo>
                <a:lnTo>
                  <a:pt x="1687" y="594"/>
                </a:lnTo>
                <a:lnTo>
                  <a:pt x="1625" y="656"/>
                </a:lnTo>
                <a:lnTo>
                  <a:pt x="1554" y="712"/>
                </a:lnTo>
                <a:lnTo>
                  <a:pt x="1477" y="764"/>
                </a:lnTo>
                <a:lnTo>
                  <a:pt x="1392" y="810"/>
                </a:lnTo>
                <a:lnTo>
                  <a:pt x="1299" y="851"/>
                </a:lnTo>
                <a:lnTo>
                  <a:pt x="1203" y="884"/>
                </a:lnTo>
                <a:lnTo>
                  <a:pt x="1100" y="913"/>
                </a:lnTo>
                <a:lnTo>
                  <a:pt x="992" y="932"/>
                </a:lnTo>
                <a:lnTo>
                  <a:pt x="880" y="946"/>
                </a:lnTo>
                <a:lnTo>
                  <a:pt x="764" y="951"/>
                </a:lnTo>
                <a:lnTo>
                  <a:pt x="562" y="1799"/>
                </a:lnTo>
                <a:lnTo>
                  <a:pt x="660" y="1826"/>
                </a:lnTo>
                <a:lnTo>
                  <a:pt x="753" y="1859"/>
                </a:lnTo>
                <a:lnTo>
                  <a:pt x="842" y="1899"/>
                </a:lnTo>
                <a:lnTo>
                  <a:pt x="925" y="1943"/>
                </a:lnTo>
                <a:lnTo>
                  <a:pt x="1000" y="1994"/>
                </a:lnTo>
                <a:lnTo>
                  <a:pt x="1067" y="2048"/>
                </a:lnTo>
                <a:lnTo>
                  <a:pt x="1127" y="2106"/>
                </a:lnTo>
                <a:lnTo>
                  <a:pt x="1181" y="2169"/>
                </a:lnTo>
                <a:lnTo>
                  <a:pt x="1224" y="2235"/>
                </a:lnTo>
                <a:lnTo>
                  <a:pt x="1259" y="2304"/>
                </a:lnTo>
                <a:lnTo>
                  <a:pt x="5109" y="2304"/>
                </a:lnTo>
                <a:lnTo>
                  <a:pt x="5144" y="2235"/>
                </a:lnTo>
                <a:lnTo>
                  <a:pt x="5187" y="2169"/>
                </a:lnTo>
                <a:lnTo>
                  <a:pt x="5239" y="2106"/>
                </a:lnTo>
                <a:lnTo>
                  <a:pt x="5301" y="2048"/>
                </a:lnTo>
                <a:lnTo>
                  <a:pt x="5368" y="1994"/>
                </a:lnTo>
                <a:lnTo>
                  <a:pt x="5443" y="1943"/>
                </a:lnTo>
                <a:lnTo>
                  <a:pt x="5524" y="1899"/>
                </a:lnTo>
                <a:lnTo>
                  <a:pt x="5613" y="1859"/>
                </a:lnTo>
                <a:lnTo>
                  <a:pt x="5708" y="1826"/>
                </a:lnTo>
                <a:lnTo>
                  <a:pt x="5806" y="1799"/>
                </a:lnTo>
                <a:lnTo>
                  <a:pt x="5602" y="951"/>
                </a:lnTo>
                <a:lnTo>
                  <a:pt x="5488" y="946"/>
                </a:lnTo>
                <a:lnTo>
                  <a:pt x="5376" y="932"/>
                </a:lnTo>
                <a:lnTo>
                  <a:pt x="5268" y="913"/>
                </a:lnTo>
                <a:lnTo>
                  <a:pt x="5165" y="884"/>
                </a:lnTo>
                <a:lnTo>
                  <a:pt x="5067" y="851"/>
                </a:lnTo>
                <a:lnTo>
                  <a:pt x="4976" y="810"/>
                </a:lnTo>
                <a:lnTo>
                  <a:pt x="4891" y="764"/>
                </a:lnTo>
                <a:lnTo>
                  <a:pt x="4812" y="712"/>
                </a:lnTo>
                <a:lnTo>
                  <a:pt x="4743" y="656"/>
                </a:lnTo>
                <a:lnTo>
                  <a:pt x="4681" y="594"/>
                </a:lnTo>
                <a:lnTo>
                  <a:pt x="4627" y="529"/>
                </a:lnTo>
                <a:lnTo>
                  <a:pt x="4582" y="459"/>
                </a:lnTo>
                <a:lnTo>
                  <a:pt x="4550" y="388"/>
                </a:lnTo>
                <a:lnTo>
                  <a:pt x="1818" y="388"/>
                </a:lnTo>
                <a:close/>
                <a:moveTo>
                  <a:pt x="747" y="0"/>
                </a:moveTo>
                <a:lnTo>
                  <a:pt x="5619" y="0"/>
                </a:lnTo>
                <a:lnTo>
                  <a:pt x="5663" y="6"/>
                </a:lnTo>
                <a:lnTo>
                  <a:pt x="5704" y="19"/>
                </a:lnTo>
                <a:lnTo>
                  <a:pt x="5741" y="42"/>
                </a:lnTo>
                <a:lnTo>
                  <a:pt x="5770" y="71"/>
                </a:lnTo>
                <a:lnTo>
                  <a:pt x="5793" y="108"/>
                </a:lnTo>
                <a:lnTo>
                  <a:pt x="5808" y="148"/>
                </a:lnTo>
                <a:lnTo>
                  <a:pt x="6362" y="2453"/>
                </a:lnTo>
                <a:lnTo>
                  <a:pt x="6368" y="2497"/>
                </a:lnTo>
                <a:lnTo>
                  <a:pt x="6362" y="2540"/>
                </a:lnTo>
                <a:lnTo>
                  <a:pt x="6349" y="2580"/>
                </a:lnTo>
                <a:lnTo>
                  <a:pt x="6326" y="2619"/>
                </a:lnTo>
                <a:lnTo>
                  <a:pt x="6295" y="2650"/>
                </a:lnTo>
                <a:lnTo>
                  <a:pt x="6258" y="2671"/>
                </a:lnTo>
                <a:lnTo>
                  <a:pt x="6217" y="2687"/>
                </a:lnTo>
                <a:lnTo>
                  <a:pt x="6173" y="2692"/>
                </a:lnTo>
                <a:lnTo>
                  <a:pt x="193" y="2692"/>
                </a:lnTo>
                <a:lnTo>
                  <a:pt x="151" y="2687"/>
                </a:lnTo>
                <a:lnTo>
                  <a:pt x="110" y="2671"/>
                </a:lnTo>
                <a:lnTo>
                  <a:pt x="73" y="2650"/>
                </a:lnTo>
                <a:lnTo>
                  <a:pt x="42" y="2619"/>
                </a:lnTo>
                <a:lnTo>
                  <a:pt x="19" y="2580"/>
                </a:lnTo>
                <a:lnTo>
                  <a:pt x="4" y="2540"/>
                </a:lnTo>
                <a:lnTo>
                  <a:pt x="0" y="2497"/>
                </a:lnTo>
                <a:lnTo>
                  <a:pt x="6" y="2453"/>
                </a:lnTo>
                <a:lnTo>
                  <a:pt x="560" y="148"/>
                </a:lnTo>
                <a:lnTo>
                  <a:pt x="573" y="108"/>
                </a:lnTo>
                <a:lnTo>
                  <a:pt x="596" y="71"/>
                </a:lnTo>
                <a:lnTo>
                  <a:pt x="627" y="42"/>
                </a:lnTo>
                <a:lnTo>
                  <a:pt x="664" y="19"/>
                </a:lnTo>
                <a:lnTo>
                  <a:pt x="705" y="6"/>
                </a:lnTo>
                <a:lnTo>
                  <a:pt x="74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3" name="Freeform 131"/>
          <p:cNvSpPr>
            <a:spLocks noChangeAspect="1" noEditPoints="1"/>
          </p:cNvSpPr>
          <p:nvPr/>
        </p:nvSpPr>
        <p:spPr bwMode="auto">
          <a:xfrm>
            <a:off x="7303543" y="1767128"/>
            <a:ext cx="466944" cy="301752"/>
          </a:xfrm>
          <a:custGeom>
            <a:avLst/>
            <a:gdLst>
              <a:gd name="T0" fmla="*/ 2958 w 3751"/>
              <a:gd name="T1" fmla="*/ 1980 h 2424"/>
              <a:gd name="T2" fmla="*/ 2858 w 3751"/>
              <a:gd name="T3" fmla="*/ 2201 h 2424"/>
              <a:gd name="T4" fmla="*/ 3406 w 3751"/>
              <a:gd name="T5" fmla="*/ 2201 h 2424"/>
              <a:gd name="T6" fmla="*/ 3305 w 3751"/>
              <a:gd name="T7" fmla="*/ 1980 h 2424"/>
              <a:gd name="T8" fmla="*/ 2958 w 3751"/>
              <a:gd name="T9" fmla="*/ 1980 h 2424"/>
              <a:gd name="T10" fmla="*/ 1703 w 3751"/>
              <a:gd name="T11" fmla="*/ 1980 h 2424"/>
              <a:gd name="T12" fmla="*/ 1601 w 3751"/>
              <a:gd name="T13" fmla="*/ 2201 h 2424"/>
              <a:gd name="T14" fmla="*/ 2150 w 3751"/>
              <a:gd name="T15" fmla="*/ 2201 h 2424"/>
              <a:gd name="T16" fmla="*/ 2049 w 3751"/>
              <a:gd name="T17" fmla="*/ 1980 h 2424"/>
              <a:gd name="T18" fmla="*/ 1703 w 3751"/>
              <a:gd name="T19" fmla="*/ 1980 h 2424"/>
              <a:gd name="T20" fmla="*/ 446 w 3751"/>
              <a:gd name="T21" fmla="*/ 1980 h 2424"/>
              <a:gd name="T22" fmla="*/ 346 w 3751"/>
              <a:gd name="T23" fmla="*/ 2201 h 2424"/>
              <a:gd name="T24" fmla="*/ 894 w 3751"/>
              <a:gd name="T25" fmla="*/ 2201 h 2424"/>
              <a:gd name="T26" fmla="*/ 794 w 3751"/>
              <a:gd name="T27" fmla="*/ 1980 h 2424"/>
              <a:gd name="T28" fmla="*/ 446 w 3751"/>
              <a:gd name="T29" fmla="*/ 1980 h 2424"/>
              <a:gd name="T30" fmla="*/ 2815 w 3751"/>
              <a:gd name="T31" fmla="*/ 1757 h 2424"/>
              <a:gd name="T32" fmla="*/ 3448 w 3751"/>
              <a:gd name="T33" fmla="*/ 1757 h 2424"/>
              <a:gd name="T34" fmla="*/ 3751 w 3751"/>
              <a:gd name="T35" fmla="*/ 2424 h 2424"/>
              <a:gd name="T36" fmla="*/ 2512 w 3751"/>
              <a:gd name="T37" fmla="*/ 2424 h 2424"/>
              <a:gd name="T38" fmla="*/ 2815 w 3751"/>
              <a:gd name="T39" fmla="*/ 1757 h 2424"/>
              <a:gd name="T40" fmla="*/ 1558 w 3751"/>
              <a:gd name="T41" fmla="*/ 1757 h 2424"/>
              <a:gd name="T42" fmla="*/ 2193 w 3751"/>
              <a:gd name="T43" fmla="*/ 1757 h 2424"/>
              <a:gd name="T44" fmla="*/ 2495 w 3751"/>
              <a:gd name="T45" fmla="*/ 2424 h 2424"/>
              <a:gd name="T46" fmla="*/ 1256 w 3751"/>
              <a:gd name="T47" fmla="*/ 2424 h 2424"/>
              <a:gd name="T48" fmla="*/ 1558 w 3751"/>
              <a:gd name="T49" fmla="*/ 1757 h 2424"/>
              <a:gd name="T50" fmla="*/ 303 w 3751"/>
              <a:gd name="T51" fmla="*/ 1757 h 2424"/>
              <a:gd name="T52" fmla="*/ 937 w 3751"/>
              <a:gd name="T53" fmla="*/ 1757 h 2424"/>
              <a:gd name="T54" fmla="*/ 1240 w 3751"/>
              <a:gd name="T55" fmla="*/ 2424 h 2424"/>
              <a:gd name="T56" fmla="*/ 0 w 3751"/>
              <a:gd name="T57" fmla="*/ 2424 h 2424"/>
              <a:gd name="T58" fmla="*/ 303 w 3751"/>
              <a:gd name="T59" fmla="*/ 1757 h 2424"/>
              <a:gd name="T60" fmla="*/ 2306 w 3751"/>
              <a:gd name="T61" fmla="*/ 1089 h 2424"/>
              <a:gd name="T62" fmla="*/ 2205 w 3751"/>
              <a:gd name="T63" fmla="*/ 1310 h 2424"/>
              <a:gd name="T64" fmla="*/ 2753 w 3751"/>
              <a:gd name="T65" fmla="*/ 1310 h 2424"/>
              <a:gd name="T66" fmla="*/ 2653 w 3751"/>
              <a:gd name="T67" fmla="*/ 1089 h 2424"/>
              <a:gd name="T68" fmla="*/ 2306 w 3751"/>
              <a:gd name="T69" fmla="*/ 1089 h 2424"/>
              <a:gd name="T70" fmla="*/ 1046 w 3751"/>
              <a:gd name="T71" fmla="*/ 1089 h 2424"/>
              <a:gd name="T72" fmla="*/ 946 w 3751"/>
              <a:gd name="T73" fmla="*/ 1310 h 2424"/>
              <a:gd name="T74" fmla="*/ 1494 w 3751"/>
              <a:gd name="T75" fmla="*/ 1310 h 2424"/>
              <a:gd name="T76" fmla="*/ 1394 w 3751"/>
              <a:gd name="T77" fmla="*/ 1089 h 2424"/>
              <a:gd name="T78" fmla="*/ 1046 w 3751"/>
              <a:gd name="T79" fmla="*/ 1089 h 2424"/>
              <a:gd name="T80" fmla="*/ 2162 w 3751"/>
              <a:gd name="T81" fmla="*/ 866 h 2424"/>
              <a:gd name="T82" fmla="*/ 2797 w 3751"/>
              <a:gd name="T83" fmla="*/ 866 h 2424"/>
              <a:gd name="T84" fmla="*/ 3099 w 3751"/>
              <a:gd name="T85" fmla="*/ 1532 h 2424"/>
              <a:gd name="T86" fmla="*/ 1860 w 3751"/>
              <a:gd name="T87" fmla="*/ 1532 h 2424"/>
              <a:gd name="T88" fmla="*/ 2162 w 3751"/>
              <a:gd name="T89" fmla="*/ 866 h 2424"/>
              <a:gd name="T90" fmla="*/ 903 w 3751"/>
              <a:gd name="T91" fmla="*/ 866 h 2424"/>
              <a:gd name="T92" fmla="*/ 1538 w 3751"/>
              <a:gd name="T93" fmla="*/ 866 h 2424"/>
              <a:gd name="T94" fmla="*/ 1840 w 3751"/>
              <a:gd name="T95" fmla="*/ 1532 h 2424"/>
              <a:gd name="T96" fmla="*/ 601 w 3751"/>
              <a:gd name="T97" fmla="*/ 1532 h 2424"/>
              <a:gd name="T98" fmla="*/ 903 w 3751"/>
              <a:gd name="T99" fmla="*/ 866 h 2424"/>
              <a:gd name="T100" fmla="*/ 1703 w 3751"/>
              <a:gd name="T101" fmla="*/ 223 h 2424"/>
              <a:gd name="T102" fmla="*/ 1601 w 3751"/>
              <a:gd name="T103" fmla="*/ 445 h 2424"/>
              <a:gd name="T104" fmla="*/ 2150 w 3751"/>
              <a:gd name="T105" fmla="*/ 445 h 2424"/>
              <a:gd name="T106" fmla="*/ 2049 w 3751"/>
              <a:gd name="T107" fmla="*/ 223 h 2424"/>
              <a:gd name="T108" fmla="*/ 1703 w 3751"/>
              <a:gd name="T109" fmla="*/ 223 h 2424"/>
              <a:gd name="T110" fmla="*/ 1558 w 3751"/>
              <a:gd name="T111" fmla="*/ 0 h 2424"/>
              <a:gd name="T112" fmla="*/ 2193 w 3751"/>
              <a:gd name="T113" fmla="*/ 0 h 2424"/>
              <a:gd name="T114" fmla="*/ 2495 w 3751"/>
              <a:gd name="T115" fmla="*/ 668 h 2424"/>
              <a:gd name="T116" fmla="*/ 1256 w 3751"/>
              <a:gd name="T117" fmla="*/ 668 h 2424"/>
              <a:gd name="T118" fmla="*/ 1558 w 3751"/>
              <a:gd name="T119" fmla="*/ 0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51" h="2424">
                <a:moveTo>
                  <a:pt x="2958" y="1980"/>
                </a:moveTo>
                <a:lnTo>
                  <a:pt x="2858" y="2201"/>
                </a:lnTo>
                <a:lnTo>
                  <a:pt x="3406" y="2201"/>
                </a:lnTo>
                <a:lnTo>
                  <a:pt x="3305" y="1980"/>
                </a:lnTo>
                <a:lnTo>
                  <a:pt x="2958" y="1980"/>
                </a:lnTo>
                <a:close/>
                <a:moveTo>
                  <a:pt x="1703" y="1980"/>
                </a:moveTo>
                <a:lnTo>
                  <a:pt x="1601" y="2201"/>
                </a:lnTo>
                <a:lnTo>
                  <a:pt x="2150" y="2201"/>
                </a:lnTo>
                <a:lnTo>
                  <a:pt x="2049" y="1980"/>
                </a:lnTo>
                <a:lnTo>
                  <a:pt x="1703" y="1980"/>
                </a:lnTo>
                <a:close/>
                <a:moveTo>
                  <a:pt x="446" y="1980"/>
                </a:moveTo>
                <a:lnTo>
                  <a:pt x="346" y="2201"/>
                </a:lnTo>
                <a:lnTo>
                  <a:pt x="894" y="2201"/>
                </a:lnTo>
                <a:lnTo>
                  <a:pt x="794" y="1980"/>
                </a:lnTo>
                <a:lnTo>
                  <a:pt x="446" y="1980"/>
                </a:lnTo>
                <a:close/>
                <a:moveTo>
                  <a:pt x="2815" y="1757"/>
                </a:moveTo>
                <a:lnTo>
                  <a:pt x="3448" y="1757"/>
                </a:lnTo>
                <a:lnTo>
                  <a:pt x="3751" y="2424"/>
                </a:lnTo>
                <a:lnTo>
                  <a:pt x="2512" y="2424"/>
                </a:lnTo>
                <a:lnTo>
                  <a:pt x="2815" y="1757"/>
                </a:lnTo>
                <a:close/>
                <a:moveTo>
                  <a:pt x="1558" y="1757"/>
                </a:moveTo>
                <a:lnTo>
                  <a:pt x="2193" y="1757"/>
                </a:lnTo>
                <a:lnTo>
                  <a:pt x="2495" y="2424"/>
                </a:lnTo>
                <a:lnTo>
                  <a:pt x="1256" y="2424"/>
                </a:lnTo>
                <a:lnTo>
                  <a:pt x="1558" y="1757"/>
                </a:lnTo>
                <a:close/>
                <a:moveTo>
                  <a:pt x="303" y="1757"/>
                </a:moveTo>
                <a:lnTo>
                  <a:pt x="937" y="1757"/>
                </a:lnTo>
                <a:lnTo>
                  <a:pt x="1240" y="2424"/>
                </a:lnTo>
                <a:lnTo>
                  <a:pt x="0" y="2424"/>
                </a:lnTo>
                <a:lnTo>
                  <a:pt x="303" y="1757"/>
                </a:lnTo>
                <a:close/>
                <a:moveTo>
                  <a:pt x="2306" y="1089"/>
                </a:moveTo>
                <a:lnTo>
                  <a:pt x="2205" y="1310"/>
                </a:lnTo>
                <a:lnTo>
                  <a:pt x="2753" y="1310"/>
                </a:lnTo>
                <a:lnTo>
                  <a:pt x="2653" y="1089"/>
                </a:lnTo>
                <a:lnTo>
                  <a:pt x="2306" y="1089"/>
                </a:lnTo>
                <a:close/>
                <a:moveTo>
                  <a:pt x="1046" y="1089"/>
                </a:moveTo>
                <a:lnTo>
                  <a:pt x="946" y="1310"/>
                </a:lnTo>
                <a:lnTo>
                  <a:pt x="1494" y="1310"/>
                </a:lnTo>
                <a:lnTo>
                  <a:pt x="1394" y="1089"/>
                </a:lnTo>
                <a:lnTo>
                  <a:pt x="1046" y="1089"/>
                </a:lnTo>
                <a:close/>
                <a:moveTo>
                  <a:pt x="2162" y="866"/>
                </a:moveTo>
                <a:lnTo>
                  <a:pt x="2797" y="866"/>
                </a:lnTo>
                <a:lnTo>
                  <a:pt x="3099" y="1532"/>
                </a:lnTo>
                <a:lnTo>
                  <a:pt x="1860" y="1532"/>
                </a:lnTo>
                <a:lnTo>
                  <a:pt x="2162" y="866"/>
                </a:lnTo>
                <a:close/>
                <a:moveTo>
                  <a:pt x="903" y="866"/>
                </a:moveTo>
                <a:lnTo>
                  <a:pt x="1538" y="866"/>
                </a:lnTo>
                <a:lnTo>
                  <a:pt x="1840" y="1532"/>
                </a:lnTo>
                <a:lnTo>
                  <a:pt x="601" y="1532"/>
                </a:lnTo>
                <a:lnTo>
                  <a:pt x="903" y="866"/>
                </a:lnTo>
                <a:close/>
                <a:moveTo>
                  <a:pt x="1703" y="223"/>
                </a:moveTo>
                <a:lnTo>
                  <a:pt x="1601" y="445"/>
                </a:lnTo>
                <a:lnTo>
                  <a:pt x="2150" y="445"/>
                </a:lnTo>
                <a:lnTo>
                  <a:pt x="2049" y="223"/>
                </a:lnTo>
                <a:lnTo>
                  <a:pt x="1703" y="223"/>
                </a:lnTo>
                <a:close/>
                <a:moveTo>
                  <a:pt x="1558" y="0"/>
                </a:moveTo>
                <a:lnTo>
                  <a:pt x="2193" y="0"/>
                </a:lnTo>
                <a:lnTo>
                  <a:pt x="2495" y="668"/>
                </a:lnTo>
                <a:lnTo>
                  <a:pt x="1256" y="668"/>
                </a:lnTo>
                <a:lnTo>
                  <a:pt x="155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4" name="Freeform 308"/>
          <p:cNvSpPr>
            <a:spLocks noChangeAspect="1" noEditPoints="1"/>
          </p:cNvSpPr>
          <p:nvPr/>
        </p:nvSpPr>
        <p:spPr bwMode="auto">
          <a:xfrm>
            <a:off x="5837969" y="1767128"/>
            <a:ext cx="285997" cy="301752"/>
          </a:xfrm>
          <a:custGeom>
            <a:avLst/>
            <a:gdLst>
              <a:gd name="T0" fmla="*/ 5174 w 5699"/>
              <a:gd name="T1" fmla="*/ 4893 h 6014"/>
              <a:gd name="T2" fmla="*/ 4525 w 5699"/>
              <a:gd name="T3" fmla="*/ 5629 h 6014"/>
              <a:gd name="T4" fmla="*/ 2999 w 5699"/>
              <a:gd name="T5" fmla="*/ 6009 h 6014"/>
              <a:gd name="T6" fmla="*/ 1382 w 5699"/>
              <a:gd name="T7" fmla="*/ 5801 h 6014"/>
              <a:gd name="T8" fmla="*/ 421 w 5699"/>
              <a:gd name="T9" fmla="*/ 5126 h 6014"/>
              <a:gd name="T10" fmla="*/ 1052 w 5699"/>
              <a:gd name="T11" fmla="*/ 5277 h 6014"/>
              <a:gd name="T12" fmla="*/ 2669 w 5699"/>
              <a:gd name="T13" fmla="*/ 5485 h 6014"/>
              <a:gd name="T14" fmla="*/ 4192 w 5699"/>
              <a:gd name="T15" fmla="*/ 5110 h 6014"/>
              <a:gd name="T16" fmla="*/ 4843 w 5699"/>
              <a:gd name="T17" fmla="*/ 4388 h 6014"/>
              <a:gd name="T18" fmla="*/ 257 w 5699"/>
              <a:gd name="T19" fmla="*/ 3411 h 6014"/>
              <a:gd name="T20" fmla="*/ 691 w 5699"/>
              <a:gd name="T21" fmla="*/ 4082 h 6014"/>
              <a:gd name="T22" fmla="*/ 2084 w 5699"/>
              <a:gd name="T23" fmla="*/ 4567 h 6014"/>
              <a:gd name="T24" fmla="*/ 3749 w 5699"/>
              <a:gd name="T25" fmla="*/ 4481 h 6014"/>
              <a:gd name="T26" fmla="*/ 4850 w 5699"/>
              <a:gd name="T27" fmla="*/ 3934 h 6014"/>
              <a:gd name="T28" fmla="*/ 4296 w 5699"/>
              <a:gd name="T29" fmla="*/ 4658 h 6014"/>
              <a:gd name="T30" fmla="*/ 2837 w 5699"/>
              <a:gd name="T31" fmla="*/ 5081 h 6014"/>
              <a:gd name="T32" fmla="*/ 1198 w 5699"/>
              <a:gd name="T33" fmla="*/ 4929 h 6014"/>
              <a:gd name="T34" fmla="*/ 131 w 5699"/>
              <a:gd name="T35" fmla="*/ 4277 h 6014"/>
              <a:gd name="T36" fmla="*/ 133 w 5699"/>
              <a:gd name="T37" fmla="*/ 3485 h 6014"/>
              <a:gd name="T38" fmla="*/ 848 w 5699"/>
              <a:gd name="T39" fmla="*/ 2499 h 6014"/>
              <a:gd name="T40" fmla="*/ 1194 w 5699"/>
              <a:gd name="T41" fmla="*/ 3126 h 6014"/>
              <a:gd name="T42" fmla="*/ 2511 w 5699"/>
              <a:gd name="T43" fmla="*/ 3655 h 6014"/>
              <a:gd name="T44" fmla="*/ 4181 w 5699"/>
              <a:gd name="T45" fmla="*/ 3628 h 6014"/>
              <a:gd name="T46" fmla="*/ 4739 w 5699"/>
              <a:gd name="T47" fmla="*/ 3639 h 6014"/>
              <a:gd name="T48" fmla="*/ 3426 w 5699"/>
              <a:gd name="T49" fmla="*/ 4151 h 6014"/>
              <a:gd name="T50" fmla="*/ 1761 w 5699"/>
              <a:gd name="T51" fmla="*/ 4118 h 6014"/>
              <a:gd name="T52" fmla="*/ 520 w 5699"/>
              <a:gd name="T53" fmla="*/ 3544 h 6014"/>
              <a:gd name="T54" fmla="*/ 299 w 5699"/>
              <a:gd name="T55" fmla="*/ 2767 h 6014"/>
              <a:gd name="T56" fmla="*/ 5284 w 5699"/>
              <a:gd name="T57" fmla="*/ 1424 h 6014"/>
              <a:gd name="T58" fmla="*/ 5692 w 5699"/>
              <a:gd name="T59" fmla="*/ 2204 h 6014"/>
              <a:gd name="T60" fmla="*/ 5043 w 5699"/>
              <a:gd name="T61" fmla="*/ 2937 h 6014"/>
              <a:gd name="T62" fmla="*/ 3515 w 5699"/>
              <a:gd name="T63" fmla="*/ 3316 h 6014"/>
              <a:gd name="T64" fmla="*/ 1898 w 5699"/>
              <a:gd name="T65" fmla="*/ 3106 h 6014"/>
              <a:gd name="T66" fmla="*/ 965 w 5699"/>
              <a:gd name="T67" fmla="*/ 2477 h 6014"/>
              <a:gd name="T68" fmla="*/ 2277 w 5699"/>
              <a:gd name="T69" fmla="*/ 2804 h 6014"/>
              <a:gd name="T70" fmla="*/ 3971 w 5699"/>
              <a:gd name="T71" fmla="*/ 2665 h 6014"/>
              <a:gd name="T72" fmla="*/ 5032 w 5699"/>
              <a:gd name="T73" fmla="*/ 2033 h 6014"/>
              <a:gd name="T74" fmla="*/ 5183 w 5699"/>
              <a:gd name="T75" fmla="*/ 1498 h 6014"/>
              <a:gd name="T76" fmla="*/ 3601 w 5699"/>
              <a:gd name="T77" fmla="*/ 1316 h 6014"/>
              <a:gd name="T78" fmla="*/ 3218 w 5699"/>
              <a:gd name="T79" fmla="*/ 1238 h 6014"/>
              <a:gd name="T80" fmla="*/ 1946 w 5699"/>
              <a:gd name="T81" fmla="*/ 1083 h 6014"/>
              <a:gd name="T82" fmla="*/ 1860 w 5699"/>
              <a:gd name="T83" fmla="*/ 891 h 6014"/>
              <a:gd name="T84" fmla="*/ 1318 w 5699"/>
              <a:gd name="T85" fmla="*/ 935 h 6014"/>
              <a:gd name="T86" fmla="*/ 1714 w 5699"/>
              <a:gd name="T87" fmla="*/ 1345 h 6014"/>
              <a:gd name="T88" fmla="*/ 3171 w 5699"/>
              <a:gd name="T89" fmla="*/ 1622 h 6014"/>
              <a:gd name="T90" fmla="*/ 2861 w 5699"/>
              <a:gd name="T91" fmla="*/ 1919 h 6014"/>
              <a:gd name="T92" fmla="*/ 4004 w 5699"/>
              <a:gd name="T93" fmla="*/ 1562 h 6014"/>
              <a:gd name="T94" fmla="*/ 3995 w 5699"/>
              <a:gd name="T95" fmla="*/ 1125 h 6014"/>
              <a:gd name="T96" fmla="*/ 2895 w 5699"/>
              <a:gd name="T97" fmla="*/ 975 h 6014"/>
              <a:gd name="T98" fmla="*/ 2671 w 5699"/>
              <a:gd name="T99" fmla="*/ 436 h 6014"/>
              <a:gd name="T100" fmla="*/ 2684 w 5699"/>
              <a:gd name="T101" fmla="*/ 0 h 6014"/>
              <a:gd name="T102" fmla="*/ 4272 w 5699"/>
              <a:gd name="T103" fmla="*/ 264 h 6014"/>
              <a:gd name="T104" fmla="*/ 5140 w 5699"/>
              <a:gd name="T105" fmla="*/ 984 h 6014"/>
              <a:gd name="T106" fmla="*/ 4912 w 5699"/>
              <a:gd name="T107" fmla="*/ 1777 h 6014"/>
              <a:gd name="T108" fmla="*/ 3663 w 5699"/>
              <a:gd name="T109" fmla="*/ 2344 h 6014"/>
              <a:gd name="T110" fmla="*/ 1995 w 5699"/>
              <a:gd name="T111" fmla="*/ 2372 h 6014"/>
              <a:gd name="T112" fmla="*/ 667 w 5699"/>
              <a:gd name="T113" fmla="*/ 1836 h 6014"/>
              <a:gd name="T114" fmla="*/ 356 w 5699"/>
              <a:gd name="T115" fmla="*/ 1043 h 6014"/>
              <a:gd name="T116" fmla="*/ 1109 w 5699"/>
              <a:gd name="T117" fmla="*/ 322 h 6014"/>
              <a:gd name="T118" fmla="*/ 2684 w 5699"/>
              <a:gd name="T119" fmla="*/ 0 h 6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99" h="6014">
                <a:moveTo>
                  <a:pt x="4853" y="4184"/>
                </a:moveTo>
                <a:lnTo>
                  <a:pt x="4932" y="4258"/>
                </a:lnTo>
                <a:lnTo>
                  <a:pt x="5001" y="4335"/>
                </a:lnTo>
                <a:lnTo>
                  <a:pt x="5059" y="4412"/>
                </a:lnTo>
                <a:lnTo>
                  <a:pt x="5105" y="4490"/>
                </a:lnTo>
                <a:lnTo>
                  <a:pt x="5142" y="4570"/>
                </a:lnTo>
                <a:lnTo>
                  <a:pt x="5165" y="4650"/>
                </a:lnTo>
                <a:lnTo>
                  <a:pt x="5180" y="4732"/>
                </a:lnTo>
                <a:lnTo>
                  <a:pt x="5183" y="4813"/>
                </a:lnTo>
                <a:lnTo>
                  <a:pt x="5174" y="4893"/>
                </a:lnTo>
                <a:lnTo>
                  <a:pt x="5158" y="4975"/>
                </a:lnTo>
                <a:lnTo>
                  <a:pt x="5129" y="5053"/>
                </a:lnTo>
                <a:lnTo>
                  <a:pt x="5089" y="5132"/>
                </a:lnTo>
                <a:lnTo>
                  <a:pt x="5039" y="5210"/>
                </a:lnTo>
                <a:lnTo>
                  <a:pt x="4979" y="5285"/>
                </a:lnTo>
                <a:lnTo>
                  <a:pt x="4910" y="5360"/>
                </a:lnTo>
                <a:lnTo>
                  <a:pt x="4828" y="5431"/>
                </a:lnTo>
                <a:lnTo>
                  <a:pt x="4739" y="5500"/>
                </a:lnTo>
                <a:lnTo>
                  <a:pt x="4637" y="5567"/>
                </a:lnTo>
                <a:lnTo>
                  <a:pt x="4525" y="5629"/>
                </a:lnTo>
                <a:lnTo>
                  <a:pt x="4405" y="5690"/>
                </a:lnTo>
                <a:lnTo>
                  <a:pt x="4274" y="5746"/>
                </a:lnTo>
                <a:lnTo>
                  <a:pt x="4128" y="5801"/>
                </a:lnTo>
                <a:lnTo>
                  <a:pt x="3978" y="5848"/>
                </a:lnTo>
                <a:lnTo>
                  <a:pt x="3822" y="5890"/>
                </a:lnTo>
                <a:lnTo>
                  <a:pt x="3663" y="5926"/>
                </a:lnTo>
                <a:lnTo>
                  <a:pt x="3501" y="5956"/>
                </a:lnTo>
                <a:lnTo>
                  <a:pt x="3335" y="5979"/>
                </a:lnTo>
                <a:lnTo>
                  <a:pt x="3167" y="5996"/>
                </a:lnTo>
                <a:lnTo>
                  <a:pt x="2999" y="6009"/>
                </a:lnTo>
                <a:lnTo>
                  <a:pt x="2830" y="6014"/>
                </a:lnTo>
                <a:lnTo>
                  <a:pt x="2660" y="6012"/>
                </a:lnTo>
                <a:lnTo>
                  <a:pt x="2491" y="6007"/>
                </a:lnTo>
                <a:lnTo>
                  <a:pt x="2323" y="5994"/>
                </a:lnTo>
                <a:lnTo>
                  <a:pt x="2157" y="5976"/>
                </a:lnTo>
                <a:lnTo>
                  <a:pt x="1995" y="5952"/>
                </a:lnTo>
                <a:lnTo>
                  <a:pt x="1834" y="5923"/>
                </a:lnTo>
                <a:lnTo>
                  <a:pt x="1679" y="5888"/>
                </a:lnTo>
                <a:lnTo>
                  <a:pt x="1528" y="5846"/>
                </a:lnTo>
                <a:lnTo>
                  <a:pt x="1382" y="5801"/>
                </a:lnTo>
                <a:lnTo>
                  <a:pt x="1242" y="5748"/>
                </a:lnTo>
                <a:lnTo>
                  <a:pt x="1109" y="5690"/>
                </a:lnTo>
                <a:lnTo>
                  <a:pt x="981" y="5628"/>
                </a:lnTo>
                <a:lnTo>
                  <a:pt x="863" y="5558"/>
                </a:lnTo>
                <a:lnTo>
                  <a:pt x="764" y="5491"/>
                </a:lnTo>
                <a:lnTo>
                  <a:pt x="675" y="5422"/>
                </a:lnTo>
                <a:lnTo>
                  <a:pt x="595" y="5350"/>
                </a:lnTo>
                <a:lnTo>
                  <a:pt x="527" y="5277"/>
                </a:lnTo>
                <a:lnTo>
                  <a:pt x="469" y="5203"/>
                </a:lnTo>
                <a:lnTo>
                  <a:pt x="421" y="5126"/>
                </a:lnTo>
                <a:lnTo>
                  <a:pt x="383" y="5050"/>
                </a:lnTo>
                <a:lnTo>
                  <a:pt x="356" y="4973"/>
                </a:lnTo>
                <a:lnTo>
                  <a:pt x="337" y="4895"/>
                </a:lnTo>
                <a:lnTo>
                  <a:pt x="398" y="4942"/>
                </a:lnTo>
                <a:lnTo>
                  <a:pt x="463" y="4989"/>
                </a:lnTo>
                <a:lnTo>
                  <a:pt x="534" y="5037"/>
                </a:lnTo>
                <a:lnTo>
                  <a:pt x="651" y="5104"/>
                </a:lnTo>
                <a:lnTo>
                  <a:pt x="779" y="5168"/>
                </a:lnTo>
                <a:lnTo>
                  <a:pt x="912" y="5226"/>
                </a:lnTo>
                <a:lnTo>
                  <a:pt x="1052" y="5277"/>
                </a:lnTo>
                <a:lnTo>
                  <a:pt x="1198" y="5325"/>
                </a:lnTo>
                <a:lnTo>
                  <a:pt x="1349" y="5365"/>
                </a:lnTo>
                <a:lnTo>
                  <a:pt x="1504" y="5401"/>
                </a:lnTo>
                <a:lnTo>
                  <a:pt x="1665" y="5431"/>
                </a:lnTo>
                <a:lnTo>
                  <a:pt x="1827" y="5454"/>
                </a:lnTo>
                <a:lnTo>
                  <a:pt x="1993" y="5473"/>
                </a:lnTo>
                <a:lnTo>
                  <a:pt x="2161" y="5485"/>
                </a:lnTo>
                <a:lnTo>
                  <a:pt x="2330" y="5491"/>
                </a:lnTo>
                <a:lnTo>
                  <a:pt x="2500" y="5491"/>
                </a:lnTo>
                <a:lnTo>
                  <a:pt x="2669" y="5485"/>
                </a:lnTo>
                <a:lnTo>
                  <a:pt x="2837" y="5474"/>
                </a:lnTo>
                <a:lnTo>
                  <a:pt x="3005" y="5458"/>
                </a:lnTo>
                <a:lnTo>
                  <a:pt x="3171" y="5434"/>
                </a:lnTo>
                <a:lnTo>
                  <a:pt x="3333" y="5405"/>
                </a:lnTo>
                <a:lnTo>
                  <a:pt x="3492" y="5369"/>
                </a:lnTo>
                <a:lnTo>
                  <a:pt x="3648" y="5327"/>
                </a:lnTo>
                <a:lnTo>
                  <a:pt x="3798" y="5279"/>
                </a:lnTo>
                <a:lnTo>
                  <a:pt x="3944" y="5225"/>
                </a:lnTo>
                <a:lnTo>
                  <a:pt x="4073" y="5170"/>
                </a:lnTo>
                <a:lnTo>
                  <a:pt x="4192" y="5110"/>
                </a:lnTo>
                <a:lnTo>
                  <a:pt x="4301" y="5048"/>
                </a:lnTo>
                <a:lnTo>
                  <a:pt x="4401" y="4982"/>
                </a:lnTo>
                <a:lnTo>
                  <a:pt x="4492" y="4915"/>
                </a:lnTo>
                <a:lnTo>
                  <a:pt x="4573" y="4844"/>
                </a:lnTo>
                <a:lnTo>
                  <a:pt x="4642" y="4773"/>
                </a:lnTo>
                <a:lnTo>
                  <a:pt x="4702" y="4698"/>
                </a:lnTo>
                <a:lnTo>
                  <a:pt x="4753" y="4621"/>
                </a:lnTo>
                <a:lnTo>
                  <a:pt x="4793" y="4545"/>
                </a:lnTo>
                <a:lnTo>
                  <a:pt x="4822" y="4466"/>
                </a:lnTo>
                <a:lnTo>
                  <a:pt x="4843" y="4388"/>
                </a:lnTo>
                <a:lnTo>
                  <a:pt x="4852" y="4308"/>
                </a:lnTo>
                <a:lnTo>
                  <a:pt x="4852" y="4300"/>
                </a:lnTo>
                <a:lnTo>
                  <a:pt x="4852" y="4282"/>
                </a:lnTo>
                <a:lnTo>
                  <a:pt x="4853" y="4255"/>
                </a:lnTo>
                <a:lnTo>
                  <a:pt x="4853" y="4222"/>
                </a:lnTo>
                <a:lnTo>
                  <a:pt x="4853" y="4184"/>
                </a:lnTo>
                <a:close/>
                <a:moveTo>
                  <a:pt x="257" y="3336"/>
                </a:moveTo>
                <a:lnTo>
                  <a:pt x="257" y="3367"/>
                </a:lnTo>
                <a:lnTo>
                  <a:pt x="257" y="3392"/>
                </a:lnTo>
                <a:lnTo>
                  <a:pt x="257" y="3411"/>
                </a:lnTo>
                <a:lnTo>
                  <a:pt x="257" y="3420"/>
                </a:lnTo>
                <a:lnTo>
                  <a:pt x="266" y="3496"/>
                </a:lnTo>
                <a:lnTo>
                  <a:pt x="285" y="3573"/>
                </a:lnTo>
                <a:lnTo>
                  <a:pt x="314" y="3650"/>
                </a:lnTo>
                <a:lnTo>
                  <a:pt x="352" y="3724"/>
                </a:lnTo>
                <a:lnTo>
                  <a:pt x="399" y="3799"/>
                </a:lnTo>
                <a:lnTo>
                  <a:pt x="458" y="3872"/>
                </a:lnTo>
                <a:lnTo>
                  <a:pt x="525" y="3943"/>
                </a:lnTo>
                <a:lnTo>
                  <a:pt x="604" y="4014"/>
                </a:lnTo>
                <a:lnTo>
                  <a:pt x="691" y="4082"/>
                </a:lnTo>
                <a:lnTo>
                  <a:pt x="790" y="4147"/>
                </a:lnTo>
                <a:lnTo>
                  <a:pt x="908" y="4216"/>
                </a:lnTo>
                <a:lnTo>
                  <a:pt x="1034" y="4280"/>
                </a:lnTo>
                <a:lnTo>
                  <a:pt x="1167" y="4339"/>
                </a:lnTo>
                <a:lnTo>
                  <a:pt x="1307" y="4390"/>
                </a:lnTo>
                <a:lnTo>
                  <a:pt x="1453" y="4437"/>
                </a:lnTo>
                <a:lnTo>
                  <a:pt x="1605" y="4477"/>
                </a:lnTo>
                <a:lnTo>
                  <a:pt x="1761" y="4514"/>
                </a:lnTo>
                <a:lnTo>
                  <a:pt x="1920" y="4543"/>
                </a:lnTo>
                <a:lnTo>
                  <a:pt x="2084" y="4567"/>
                </a:lnTo>
                <a:lnTo>
                  <a:pt x="2250" y="4585"/>
                </a:lnTo>
                <a:lnTo>
                  <a:pt x="2418" y="4598"/>
                </a:lnTo>
                <a:lnTo>
                  <a:pt x="2585" y="4603"/>
                </a:lnTo>
                <a:lnTo>
                  <a:pt x="2755" y="4603"/>
                </a:lnTo>
                <a:lnTo>
                  <a:pt x="2925" y="4598"/>
                </a:lnTo>
                <a:lnTo>
                  <a:pt x="3094" y="4587"/>
                </a:lnTo>
                <a:lnTo>
                  <a:pt x="3262" y="4570"/>
                </a:lnTo>
                <a:lnTo>
                  <a:pt x="3426" y="4546"/>
                </a:lnTo>
                <a:lnTo>
                  <a:pt x="3590" y="4515"/>
                </a:lnTo>
                <a:lnTo>
                  <a:pt x="3749" y="4481"/>
                </a:lnTo>
                <a:lnTo>
                  <a:pt x="3904" y="4439"/>
                </a:lnTo>
                <a:lnTo>
                  <a:pt x="4055" y="4392"/>
                </a:lnTo>
                <a:lnTo>
                  <a:pt x="4201" y="4337"/>
                </a:lnTo>
                <a:lnTo>
                  <a:pt x="4317" y="4288"/>
                </a:lnTo>
                <a:lnTo>
                  <a:pt x="4425" y="4235"/>
                </a:lnTo>
                <a:lnTo>
                  <a:pt x="4527" y="4178"/>
                </a:lnTo>
                <a:lnTo>
                  <a:pt x="4618" y="4120"/>
                </a:lnTo>
                <a:lnTo>
                  <a:pt x="4704" y="4060"/>
                </a:lnTo>
                <a:lnTo>
                  <a:pt x="4781" y="3998"/>
                </a:lnTo>
                <a:lnTo>
                  <a:pt x="4850" y="3934"/>
                </a:lnTo>
                <a:lnTo>
                  <a:pt x="4839" y="4012"/>
                </a:lnTo>
                <a:lnTo>
                  <a:pt x="4817" y="4089"/>
                </a:lnTo>
                <a:lnTo>
                  <a:pt x="4784" y="4165"/>
                </a:lnTo>
                <a:lnTo>
                  <a:pt x="4744" y="4240"/>
                </a:lnTo>
                <a:lnTo>
                  <a:pt x="4693" y="4315"/>
                </a:lnTo>
                <a:lnTo>
                  <a:pt x="4633" y="4388"/>
                </a:lnTo>
                <a:lnTo>
                  <a:pt x="4562" y="4459"/>
                </a:lnTo>
                <a:lnTo>
                  <a:pt x="4483" y="4526"/>
                </a:lnTo>
                <a:lnTo>
                  <a:pt x="4394" y="4594"/>
                </a:lnTo>
                <a:lnTo>
                  <a:pt x="4296" y="4658"/>
                </a:lnTo>
                <a:lnTo>
                  <a:pt x="4188" y="4718"/>
                </a:lnTo>
                <a:lnTo>
                  <a:pt x="4071" y="4776"/>
                </a:lnTo>
                <a:lnTo>
                  <a:pt x="3944" y="4831"/>
                </a:lnTo>
                <a:lnTo>
                  <a:pt x="3798" y="4884"/>
                </a:lnTo>
                <a:lnTo>
                  <a:pt x="3648" y="4933"/>
                </a:lnTo>
                <a:lnTo>
                  <a:pt x="3492" y="4973"/>
                </a:lnTo>
                <a:lnTo>
                  <a:pt x="3333" y="5010"/>
                </a:lnTo>
                <a:lnTo>
                  <a:pt x="3171" y="5039"/>
                </a:lnTo>
                <a:lnTo>
                  <a:pt x="3005" y="5062"/>
                </a:lnTo>
                <a:lnTo>
                  <a:pt x="2837" y="5081"/>
                </a:lnTo>
                <a:lnTo>
                  <a:pt x="2669" y="5092"/>
                </a:lnTo>
                <a:lnTo>
                  <a:pt x="2500" y="5097"/>
                </a:lnTo>
                <a:lnTo>
                  <a:pt x="2330" y="5097"/>
                </a:lnTo>
                <a:lnTo>
                  <a:pt x="2161" y="5090"/>
                </a:lnTo>
                <a:lnTo>
                  <a:pt x="1993" y="5077"/>
                </a:lnTo>
                <a:lnTo>
                  <a:pt x="1827" y="5061"/>
                </a:lnTo>
                <a:lnTo>
                  <a:pt x="1665" y="5035"/>
                </a:lnTo>
                <a:lnTo>
                  <a:pt x="1504" y="5006"/>
                </a:lnTo>
                <a:lnTo>
                  <a:pt x="1349" y="4971"/>
                </a:lnTo>
                <a:lnTo>
                  <a:pt x="1198" y="4929"/>
                </a:lnTo>
                <a:lnTo>
                  <a:pt x="1052" y="4884"/>
                </a:lnTo>
                <a:lnTo>
                  <a:pt x="912" y="4831"/>
                </a:lnTo>
                <a:lnTo>
                  <a:pt x="779" y="4774"/>
                </a:lnTo>
                <a:lnTo>
                  <a:pt x="651" y="4711"/>
                </a:lnTo>
                <a:lnTo>
                  <a:pt x="534" y="4641"/>
                </a:lnTo>
                <a:lnTo>
                  <a:pt x="430" y="4572"/>
                </a:lnTo>
                <a:lnTo>
                  <a:pt x="339" y="4501"/>
                </a:lnTo>
                <a:lnTo>
                  <a:pt x="259" y="4428"/>
                </a:lnTo>
                <a:lnTo>
                  <a:pt x="190" y="4353"/>
                </a:lnTo>
                <a:lnTo>
                  <a:pt x="131" y="4277"/>
                </a:lnTo>
                <a:lnTo>
                  <a:pt x="84" y="4198"/>
                </a:lnTo>
                <a:lnTo>
                  <a:pt x="48" y="4120"/>
                </a:lnTo>
                <a:lnTo>
                  <a:pt x="22" y="4040"/>
                </a:lnTo>
                <a:lnTo>
                  <a:pt x="6" y="3959"/>
                </a:lnTo>
                <a:lnTo>
                  <a:pt x="0" y="3879"/>
                </a:lnTo>
                <a:lnTo>
                  <a:pt x="6" y="3799"/>
                </a:lnTo>
                <a:lnTo>
                  <a:pt x="22" y="3719"/>
                </a:lnTo>
                <a:lnTo>
                  <a:pt x="49" y="3640"/>
                </a:lnTo>
                <a:lnTo>
                  <a:pt x="86" y="3562"/>
                </a:lnTo>
                <a:lnTo>
                  <a:pt x="133" y="3485"/>
                </a:lnTo>
                <a:lnTo>
                  <a:pt x="190" y="3409"/>
                </a:lnTo>
                <a:lnTo>
                  <a:pt x="257" y="3336"/>
                </a:lnTo>
                <a:close/>
                <a:moveTo>
                  <a:pt x="848" y="2197"/>
                </a:moveTo>
                <a:lnTo>
                  <a:pt x="848" y="2242"/>
                </a:lnTo>
                <a:lnTo>
                  <a:pt x="848" y="2290"/>
                </a:lnTo>
                <a:lnTo>
                  <a:pt x="848" y="2339"/>
                </a:lnTo>
                <a:lnTo>
                  <a:pt x="848" y="2386"/>
                </a:lnTo>
                <a:lnTo>
                  <a:pt x="848" y="2430"/>
                </a:lnTo>
                <a:lnTo>
                  <a:pt x="848" y="2468"/>
                </a:lnTo>
                <a:lnTo>
                  <a:pt x="848" y="2499"/>
                </a:lnTo>
                <a:lnTo>
                  <a:pt x="848" y="2521"/>
                </a:lnTo>
                <a:lnTo>
                  <a:pt x="848" y="2530"/>
                </a:lnTo>
                <a:lnTo>
                  <a:pt x="857" y="2609"/>
                </a:lnTo>
                <a:lnTo>
                  <a:pt x="875" y="2685"/>
                </a:lnTo>
                <a:lnTo>
                  <a:pt x="904" y="2760"/>
                </a:lnTo>
                <a:lnTo>
                  <a:pt x="943" y="2836"/>
                </a:lnTo>
                <a:lnTo>
                  <a:pt x="990" y="2911"/>
                </a:lnTo>
                <a:lnTo>
                  <a:pt x="1049" y="2984"/>
                </a:lnTo>
                <a:lnTo>
                  <a:pt x="1116" y="3055"/>
                </a:lnTo>
                <a:lnTo>
                  <a:pt x="1194" y="3126"/>
                </a:lnTo>
                <a:lnTo>
                  <a:pt x="1282" y="3194"/>
                </a:lnTo>
                <a:lnTo>
                  <a:pt x="1380" y="3259"/>
                </a:lnTo>
                <a:lnTo>
                  <a:pt x="1499" y="3329"/>
                </a:lnTo>
                <a:lnTo>
                  <a:pt x="1625" y="3392"/>
                </a:lnTo>
                <a:lnTo>
                  <a:pt x="1758" y="3449"/>
                </a:lnTo>
                <a:lnTo>
                  <a:pt x="1898" y="3502"/>
                </a:lnTo>
                <a:lnTo>
                  <a:pt x="2044" y="3549"/>
                </a:lnTo>
                <a:lnTo>
                  <a:pt x="2195" y="3589"/>
                </a:lnTo>
                <a:lnTo>
                  <a:pt x="2352" y="3624"/>
                </a:lnTo>
                <a:lnTo>
                  <a:pt x="2511" y="3655"/>
                </a:lnTo>
                <a:lnTo>
                  <a:pt x="2675" y="3679"/>
                </a:lnTo>
                <a:lnTo>
                  <a:pt x="2841" y="3697"/>
                </a:lnTo>
                <a:lnTo>
                  <a:pt x="3008" y="3708"/>
                </a:lnTo>
                <a:lnTo>
                  <a:pt x="3176" y="3715"/>
                </a:lnTo>
                <a:lnTo>
                  <a:pt x="3346" y="3715"/>
                </a:lnTo>
                <a:lnTo>
                  <a:pt x="3515" y="3710"/>
                </a:lnTo>
                <a:lnTo>
                  <a:pt x="3685" y="3699"/>
                </a:lnTo>
                <a:lnTo>
                  <a:pt x="3853" y="3681"/>
                </a:lnTo>
                <a:lnTo>
                  <a:pt x="4017" y="3657"/>
                </a:lnTo>
                <a:lnTo>
                  <a:pt x="4181" y="3628"/>
                </a:lnTo>
                <a:lnTo>
                  <a:pt x="4339" y="3593"/>
                </a:lnTo>
                <a:lnTo>
                  <a:pt x="4494" y="3551"/>
                </a:lnTo>
                <a:lnTo>
                  <a:pt x="4646" y="3502"/>
                </a:lnTo>
                <a:lnTo>
                  <a:pt x="4791" y="3449"/>
                </a:lnTo>
                <a:lnTo>
                  <a:pt x="4899" y="3402"/>
                </a:lnTo>
                <a:lnTo>
                  <a:pt x="4999" y="3354"/>
                </a:lnTo>
                <a:lnTo>
                  <a:pt x="4948" y="3427"/>
                </a:lnTo>
                <a:lnTo>
                  <a:pt x="4888" y="3500"/>
                </a:lnTo>
                <a:lnTo>
                  <a:pt x="4819" y="3571"/>
                </a:lnTo>
                <a:lnTo>
                  <a:pt x="4739" y="3639"/>
                </a:lnTo>
                <a:lnTo>
                  <a:pt x="4649" y="3706"/>
                </a:lnTo>
                <a:lnTo>
                  <a:pt x="4551" y="3770"/>
                </a:lnTo>
                <a:lnTo>
                  <a:pt x="4443" y="3830"/>
                </a:lnTo>
                <a:lnTo>
                  <a:pt x="4327" y="3888"/>
                </a:lnTo>
                <a:lnTo>
                  <a:pt x="4201" y="3941"/>
                </a:lnTo>
                <a:lnTo>
                  <a:pt x="4055" y="3996"/>
                </a:lnTo>
                <a:lnTo>
                  <a:pt x="3904" y="4043"/>
                </a:lnTo>
                <a:lnTo>
                  <a:pt x="3749" y="4085"/>
                </a:lnTo>
                <a:lnTo>
                  <a:pt x="3590" y="4122"/>
                </a:lnTo>
                <a:lnTo>
                  <a:pt x="3426" y="4151"/>
                </a:lnTo>
                <a:lnTo>
                  <a:pt x="3262" y="4175"/>
                </a:lnTo>
                <a:lnTo>
                  <a:pt x="3094" y="4193"/>
                </a:lnTo>
                <a:lnTo>
                  <a:pt x="2925" y="4204"/>
                </a:lnTo>
                <a:lnTo>
                  <a:pt x="2755" y="4209"/>
                </a:lnTo>
                <a:lnTo>
                  <a:pt x="2585" y="4207"/>
                </a:lnTo>
                <a:lnTo>
                  <a:pt x="2418" y="4202"/>
                </a:lnTo>
                <a:lnTo>
                  <a:pt x="2250" y="4189"/>
                </a:lnTo>
                <a:lnTo>
                  <a:pt x="2084" y="4171"/>
                </a:lnTo>
                <a:lnTo>
                  <a:pt x="1920" y="4147"/>
                </a:lnTo>
                <a:lnTo>
                  <a:pt x="1761" y="4118"/>
                </a:lnTo>
                <a:lnTo>
                  <a:pt x="1605" y="4083"/>
                </a:lnTo>
                <a:lnTo>
                  <a:pt x="1453" y="4041"/>
                </a:lnTo>
                <a:lnTo>
                  <a:pt x="1307" y="3996"/>
                </a:lnTo>
                <a:lnTo>
                  <a:pt x="1167" y="3943"/>
                </a:lnTo>
                <a:lnTo>
                  <a:pt x="1034" y="3885"/>
                </a:lnTo>
                <a:lnTo>
                  <a:pt x="908" y="3823"/>
                </a:lnTo>
                <a:lnTo>
                  <a:pt x="790" y="3753"/>
                </a:lnTo>
                <a:lnTo>
                  <a:pt x="689" y="3686"/>
                </a:lnTo>
                <a:lnTo>
                  <a:pt x="598" y="3615"/>
                </a:lnTo>
                <a:lnTo>
                  <a:pt x="520" y="3544"/>
                </a:lnTo>
                <a:lnTo>
                  <a:pt x="451" y="3469"/>
                </a:lnTo>
                <a:lnTo>
                  <a:pt x="392" y="3394"/>
                </a:lnTo>
                <a:lnTo>
                  <a:pt x="345" y="3318"/>
                </a:lnTo>
                <a:lnTo>
                  <a:pt x="306" y="3239"/>
                </a:lnTo>
                <a:lnTo>
                  <a:pt x="279" y="3161"/>
                </a:lnTo>
                <a:lnTo>
                  <a:pt x="263" y="3083"/>
                </a:lnTo>
                <a:lnTo>
                  <a:pt x="257" y="3002"/>
                </a:lnTo>
                <a:lnTo>
                  <a:pt x="261" y="2924"/>
                </a:lnTo>
                <a:lnTo>
                  <a:pt x="275" y="2846"/>
                </a:lnTo>
                <a:lnTo>
                  <a:pt x="299" y="2767"/>
                </a:lnTo>
                <a:lnTo>
                  <a:pt x="334" y="2691"/>
                </a:lnTo>
                <a:lnTo>
                  <a:pt x="378" y="2614"/>
                </a:lnTo>
                <a:lnTo>
                  <a:pt x="430" y="2539"/>
                </a:lnTo>
                <a:lnTo>
                  <a:pt x="494" y="2466"/>
                </a:lnTo>
                <a:lnTo>
                  <a:pt x="569" y="2395"/>
                </a:lnTo>
                <a:lnTo>
                  <a:pt x="651" y="2326"/>
                </a:lnTo>
                <a:lnTo>
                  <a:pt x="744" y="2260"/>
                </a:lnTo>
                <a:lnTo>
                  <a:pt x="848" y="2197"/>
                </a:lnTo>
                <a:close/>
                <a:moveTo>
                  <a:pt x="5183" y="1353"/>
                </a:moveTo>
                <a:lnTo>
                  <a:pt x="5284" y="1424"/>
                </a:lnTo>
                <a:lnTo>
                  <a:pt x="5375" y="1495"/>
                </a:lnTo>
                <a:lnTo>
                  <a:pt x="5453" y="1569"/>
                </a:lnTo>
                <a:lnTo>
                  <a:pt x="5521" y="1644"/>
                </a:lnTo>
                <a:lnTo>
                  <a:pt x="5577" y="1723"/>
                </a:lnTo>
                <a:lnTo>
                  <a:pt x="5625" y="1801"/>
                </a:lnTo>
                <a:lnTo>
                  <a:pt x="5659" y="1881"/>
                </a:lnTo>
                <a:lnTo>
                  <a:pt x="5683" y="1961"/>
                </a:lnTo>
                <a:lnTo>
                  <a:pt x="5698" y="2042"/>
                </a:lnTo>
                <a:lnTo>
                  <a:pt x="5699" y="2122"/>
                </a:lnTo>
                <a:lnTo>
                  <a:pt x="5692" y="2204"/>
                </a:lnTo>
                <a:lnTo>
                  <a:pt x="5674" y="2284"/>
                </a:lnTo>
                <a:lnTo>
                  <a:pt x="5645" y="2362"/>
                </a:lnTo>
                <a:lnTo>
                  <a:pt x="5605" y="2441"/>
                </a:lnTo>
                <a:lnTo>
                  <a:pt x="5555" y="2519"/>
                </a:lnTo>
                <a:lnTo>
                  <a:pt x="5495" y="2594"/>
                </a:lnTo>
                <a:lnTo>
                  <a:pt x="5424" y="2667"/>
                </a:lnTo>
                <a:lnTo>
                  <a:pt x="5344" y="2738"/>
                </a:lnTo>
                <a:lnTo>
                  <a:pt x="5255" y="2807"/>
                </a:lnTo>
                <a:lnTo>
                  <a:pt x="5152" y="2875"/>
                </a:lnTo>
                <a:lnTo>
                  <a:pt x="5043" y="2937"/>
                </a:lnTo>
                <a:lnTo>
                  <a:pt x="4921" y="2997"/>
                </a:lnTo>
                <a:lnTo>
                  <a:pt x="4791" y="3053"/>
                </a:lnTo>
                <a:lnTo>
                  <a:pt x="4646" y="3108"/>
                </a:lnTo>
                <a:lnTo>
                  <a:pt x="4494" y="3155"/>
                </a:lnTo>
                <a:lnTo>
                  <a:pt x="4339" y="3197"/>
                </a:lnTo>
                <a:lnTo>
                  <a:pt x="4181" y="3234"/>
                </a:lnTo>
                <a:lnTo>
                  <a:pt x="4017" y="3263"/>
                </a:lnTo>
                <a:lnTo>
                  <a:pt x="3853" y="3287"/>
                </a:lnTo>
                <a:lnTo>
                  <a:pt x="3685" y="3303"/>
                </a:lnTo>
                <a:lnTo>
                  <a:pt x="3515" y="3316"/>
                </a:lnTo>
                <a:lnTo>
                  <a:pt x="3346" y="3321"/>
                </a:lnTo>
                <a:lnTo>
                  <a:pt x="3176" y="3320"/>
                </a:lnTo>
                <a:lnTo>
                  <a:pt x="3008" y="3314"/>
                </a:lnTo>
                <a:lnTo>
                  <a:pt x="2841" y="3301"/>
                </a:lnTo>
                <a:lnTo>
                  <a:pt x="2675" y="3283"/>
                </a:lnTo>
                <a:lnTo>
                  <a:pt x="2511" y="3259"/>
                </a:lnTo>
                <a:lnTo>
                  <a:pt x="2352" y="3230"/>
                </a:lnTo>
                <a:lnTo>
                  <a:pt x="2195" y="3194"/>
                </a:lnTo>
                <a:lnTo>
                  <a:pt x="2044" y="3154"/>
                </a:lnTo>
                <a:lnTo>
                  <a:pt x="1898" y="3106"/>
                </a:lnTo>
                <a:lnTo>
                  <a:pt x="1758" y="3055"/>
                </a:lnTo>
                <a:lnTo>
                  <a:pt x="1625" y="2997"/>
                </a:lnTo>
                <a:lnTo>
                  <a:pt x="1499" y="2933"/>
                </a:lnTo>
                <a:lnTo>
                  <a:pt x="1380" y="2866"/>
                </a:lnTo>
                <a:lnTo>
                  <a:pt x="1289" y="2804"/>
                </a:lnTo>
                <a:lnTo>
                  <a:pt x="1207" y="2742"/>
                </a:lnTo>
                <a:lnTo>
                  <a:pt x="1134" y="2678"/>
                </a:lnTo>
                <a:lnTo>
                  <a:pt x="1069" y="2612"/>
                </a:lnTo>
                <a:lnTo>
                  <a:pt x="1012" y="2545"/>
                </a:lnTo>
                <a:lnTo>
                  <a:pt x="965" y="2477"/>
                </a:lnTo>
                <a:lnTo>
                  <a:pt x="925" y="2408"/>
                </a:lnTo>
                <a:lnTo>
                  <a:pt x="1050" y="2475"/>
                </a:lnTo>
                <a:lnTo>
                  <a:pt x="1183" y="2537"/>
                </a:lnTo>
                <a:lnTo>
                  <a:pt x="1324" y="2592"/>
                </a:lnTo>
                <a:lnTo>
                  <a:pt x="1471" y="2643"/>
                </a:lnTo>
                <a:lnTo>
                  <a:pt x="1623" y="2687"/>
                </a:lnTo>
                <a:lnTo>
                  <a:pt x="1781" y="2725"/>
                </a:lnTo>
                <a:lnTo>
                  <a:pt x="1944" y="2756"/>
                </a:lnTo>
                <a:lnTo>
                  <a:pt x="2110" y="2784"/>
                </a:lnTo>
                <a:lnTo>
                  <a:pt x="2277" y="2804"/>
                </a:lnTo>
                <a:lnTo>
                  <a:pt x="2449" y="2818"/>
                </a:lnTo>
                <a:lnTo>
                  <a:pt x="2622" y="2826"/>
                </a:lnTo>
                <a:lnTo>
                  <a:pt x="2795" y="2827"/>
                </a:lnTo>
                <a:lnTo>
                  <a:pt x="2968" y="2824"/>
                </a:lnTo>
                <a:lnTo>
                  <a:pt x="3142" y="2813"/>
                </a:lnTo>
                <a:lnTo>
                  <a:pt x="3313" y="2796"/>
                </a:lnTo>
                <a:lnTo>
                  <a:pt x="3482" y="2773"/>
                </a:lnTo>
                <a:lnTo>
                  <a:pt x="3648" y="2743"/>
                </a:lnTo>
                <a:lnTo>
                  <a:pt x="3812" y="2707"/>
                </a:lnTo>
                <a:lnTo>
                  <a:pt x="3971" y="2665"/>
                </a:lnTo>
                <a:lnTo>
                  <a:pt x="4126" y="2616"/>
                </a:lnTo>
                <a:lnTo>
                  <a:pt x="4274" y="2559"/>
                </a:lnTo>
                <a:lnTo>
                  <a:pt x="4403" y="2505"/>
                </a:lnTo>
                <a:lnTo>
                  <a:pt x="4522" y="2446"/>
                </a:lnTo>
                <a:lnTo>
                  <a:pt x="4631" y="2383"/>
                </a:lnTo>
                <a:lnTo>
                  <a:pt x="4731" y="2319"/>
                </a:lnTo>
                <a:lnTo>
                  <a:pt x="4822" y="2249"/>
                </a:lnTo>
                <a:lnTo>
                  <a:pt x="4903" y="2180"/>
                </a:lnTo>
                <a:lnTo>
                  <a:pt x="4972" y="2107"/>
                </a:lnTo>
                <a:lnTo>
                  <a:pt x="5032" y="2033"/>
                </a:lnTo>
                <a:lnTo>
                  <a:pt x="5083" y="1958"/>
                </a:lnTo>
                <a:lnTo>
                  <a:pt x="5123" y="1879"/>
                </a:lnTo>
                <a:lnTo>
                  <a:pt x="5152" y="1801"/>
                </a:lnTo>
                <a:lnTo>
                  <a:pt x="5173" y="1723"/>
                </a:lnTo>
                <a:lnTo>
                  <a:pt x="5182" y="1642"/>
                </a:lnTo>
                <a:lnTo>
                  <a:pt x="5182" y="1633"/>
                </a:lnTo>
                <a:lnTo>
                  <a:pt x="5183" y="1611"/>
                </a:lnTo>
                <a:lnTo>
                  <a:pt x="5183" y="1580"/>
                </a:lnTo>
                <a:lnTo>
                  <a:pt x="5183" y="1542"/>
                </a:lnTo>
                <a:lnTo>
                  <a:pt x="5183" y="1498"/>
                </a:lnTo>
                <a:lnTo>
                  <a:pt x="5183" y="1449"/>
                </a:lnTo>
                <a:lnTo>
                  <a:pt x="5183" y="1402"/>
                </a:lnTo>
                <a:lnTo>
                  <a:pt x="5183" y="1353"/>
                </a:lnTo>
                <a:close/>
                <a:moveTo>
                  <a:pt x="3348" y="1230"/>
                </a:moveTo>
                <a:lnTo>
                  <a:pt x="3410" y="1232"/>
                </a:lnTo>
                <a:lnTo>
                  <a:pt x="3466" y="1241"/>
                </a:lnTo>
                <a:lnTo>
                  <a:pt x="3513" y="1254"/>
                </a:lnTo>
                <a:lnTo>
                  <a:pt x="3552" y="1274"/>
                </a:lnTo>
                <a:lnTo>
                  <a:pt x="3581" y="1294"/>
                </a:lnTo>
                <a:lnTo>
                  <a:pt x="3601" y="1316"/>
                </a:lnTo>
                <a:lnTo>
                  <a:pt x="3614" y="1336"/>
                </a:lnTo>
                <a:lnTo>
                  <a:pt x="3617" y="1367"/>
                </a:lnTo>
                <a:lnTo>
                  <a:pt x="3610" y="1396"/>
                </a:lnTo>
                <a:lnTo>
                  <a:pt x="3590" y="1425"/>
                </a:lnTo>
                <a:lnTo>
                  <a:pt x="3559" y="1455"/>
                </a:lnTo>
                <a:lnTo>
                  <a:pt x="3523" y="1482"/>
                </a:lnTo>
                <a:lnTo>
                  <a:pt x="3481" y="1509"/>
                </a:lnTo>
                <a:lnTo>
                  <a:pt x="3070" y="1252"/>
                </a:lnTo>
                <a:lnTo>
                  <a:pt x="3149" y="1243"/>
                </a:lnTo>
                <a:lnTo>
                  <a:pt x="3218" y="1238"/>
                </a:lnTo>
                <a:lnTo>
                  <a:pt x="3276" y="1234"/>
                </a:lnTo>
                <a:lnTo>
                  <a:pt x="3348" y="1230"/>
                </a:lnTo>
                <a:close/>
                <a:moveTo>
                  <a:pt x="1927" y="844"/>
                </a:moveTo>
                <a:lnTo>
                  <a:pt x="2290" y="1072"/>
                </a:lnTo>
                <a:lnTo>
                  <a:pt x="2237" y="1079"/>
                </a:lnTo>
                <a:lnTo>
                  <a:pt x="2179" y="1085"/>
                </a:lnTo>
                <a:lnTo>
                  <a:pt x="2119" y="1090"/>
                </a:lnTo>
                <a:lnTo>
                  <a:pt x="2059" y="1092"/>
                </a:lnTo>
                <a:lnTo>
                  <a:pt x="2002" y="1090"/>
                </a:lnTo>
                <a:lnTo>
                  <a:pt x="1946" y="1083"/>
                </a:lnTo>
                <a:lnTo>
                  <a:pt x="1911" y="1075"/>
                </a:lnTo>
                <a:lnTo>
                  <a:pt x="1880" y="1066"/>
                </a:lnTo>
                <a:lnTo>
                  <a:pt x="1853" y="1052"/>
                </a:lnTo>
                <a:lnTo>
                  <a:pt x="1831" y="1033"/>
                </a:lnTo>
                <a:lnTo>
                  <a:pt x="1814" y="1017"/>
                </a:lnTo>
                <a:lnTo>
                  <a:pt x="1807" y="999"/>
                </a:lnTo>
                <a:lnTo>
                  <a:pt x="1805" y="970"/>
                </a:lnTo>
                <a:lnTo>
                  <a:pt x="1812" y="942"/>
                </a:lnTo>
                <a:lnTo>
                  <a:pt x="1831" y="917"/>
                </a:lnTo>
                <a:lnTo>
                  <a:pt x="1860" y="891"/>
                </a:lnTo>
                <a:lnTo>
                  <a:pt x="1927" y="844"/>
                </a:lnTo>
                <a:close/>
                <a:moveTo>
                  <a:pt x="1741" y="419"/>
                </a:moveTo>
                <a:lnTo>
                  <a:pt x="1442" y="539"/>
                </a:lnTo>
                <a:lnTo>
                  <a:pt x="1625" y="654"/>
                </a:lnTo>
                <a:lnTo>
                  <a:pt x="1554" y="694"/>
                </a:lnTo>
                <a:lnTo>
                  <a:pt x="1488" y="738"/>
                </a:lnTo>
                <a:lnTo>
                  <a:pt x="1431" y="786"/>
                </a:lnTo>
                <a:lnTo>
                  <a:pt x="1382" y="835"/>
                </a:lnTo>
                <a:lnTo>
                  <a:pt x="1344" y="884"/>
                </a:lnTo>
                <a:lnTo>
                  <a:pt x="1318" y="935"/>
                </a:lnTo>
                <a:lnTo>
                  <a:pt x="1304" y="986"/>
                </a:lnTo>
                <a:lnTo>
                  <a:pt x="1304" y="1037"/>
                </a:lnTo>
                <a:lnTo>
                  <a:pt x="1318" y="1090"/>
                </a:lnTo>
                <a:lnTo>
                  <a:pt x="1338" y="1128"/>
                </a:lnTo>
                <a:lnTo>
                  <a:pt x="1369" y="1167"/>
                </a:lnTo>
                <a:lnTo>
                  <a:pt x="1411" y="1203"/>
                </a:lnTo>
                <a:lnTo>
                  <a:pt x="1462" y="1239"/>
                </a:lnTo>
                <a:lnTo>
                  <a:pt x="1541" y="1283"/>
                </a:lnTo>
                <a:lnTo>
                  <a:pt x="1625" y="1318"/>
                </a:lnTo>
                <a:lnTo>
                  <a:pt x="1714" y="1345"/>
                </a:lnTo>
                <a:lnTo>
                  <a:pt x="1807" y="1365"/>
                </a:lnTo>
                <a:lnTo>
                  <a:pt x="1907" y="1376"/>
                </a:lnTo>
                <a:lnTo>
                  <a:pt x="2013" y="1378"/>
                </a:lnTo>
                <a:lnTo>
                  <a:pt x="2102" y="1376"/>
                </a:lnTo>
                <a:lnTo>
                  <a:pt x="2201" y="1371"/>
                </a:lnTo>
                <a:lnTo>
                  <a:pt x="2306" y="1362"/>
                </a:lnTo>
                <a:lnTo>
                  <a:pt x="2421" y="1349"/>
                </a:lnTo>
                <a:lnTo>
                  <a:pt x="2544" y="1332"/>
                </a:lnTo>
                <a:lnTo>
                  <a:pt x="2677" y="1312"/>
                </a:lnTo>
                <a:lnTo>
                  <a:pt x="3171" y="1622"/>
                </a:lnTo>
                <a:lnTo>
                  <a:pt x="3067" y="1642"/>
                </a:lnTo>
                <a:lnTo>
                  <a:pt x="2965" y="1653"/>
                </a:lnTo>
                <a:lnTo>
                  <a:pt x="2863" y="1657"/>
                </a:lnTo>
                <a:lnTo>
                  <a:pt x="2762" y="1651"/>
                </a:lnTo>
                <a:lnTo>
                  <a:pt x="2658" y="1641"/>
                </a:lnTo>
                <a:lnTo>
                  <a:pt x="2553" y="1624"/>
                </a:lnTo>
                <a:lnTo>
                  <a:pt x="2451" y="1894"/>
                </a:lnTo>
                <a:lnTo>
                  <a:pt x="2593" y="1910"/>
                </a:lnTo>
                <a:lnTo>
                  <a:pt x="2729" y="1918"/>
                </a:lnTo>
                <a:lnTo>
                  <a:pt x="2861" y="1919"/>
                </a:lnTo>
                <a:lnTo>
                  <a:pt x="2987" y="1914"/>
                </a:lnTo>
                <a:lnTo>
                  <a:pt x="3151" y="1894"/>
                </a:lnTo>
                <a:lnTo>
                  <a:pt x="3315" y="1861"/>
                </a:lnTo>
                <a:lnTo>
                  <a:pt x="3479" y="1816"/>
                </a:lnTo>
                <a:lnTo>
                  <a:pt x="3785" y="2007"/>
                </a:lnTo>
                <a:lnTo>
                  <a:pt x="4084" y="1887"/>
                </a:lnTo>
                <a:lnTo>
                  <a:pt x="3781" y="1697"/>
                </a:lnTo>
                <a:lnTo>
                  <a:pt x="3867" y="1651"/>
                </a:lnTo>
                <a:lnTo>
                  <a:pt x="3940" y="1608"/>
                </a:lnTo>
                <a:lnTo>
                  <a:pt x="4004" y="1562"/>
                </a:lnTo>
                <a:lnTo>
                  <a:pt x="4053" y="1517"/>
                </a:lnTo>
                <a:lnTo>
                  <a:pt x="4093" y="1473"/>
                </a:lnTo>
                <a:lnTo>
                  <a:pt x="4121" y="1427"/>
                </a:lnTo>
                <a:lnTo>
                  <a:pt x="4135" y="1384"/>
                </a:lnTo>
                <a:lnTo>
                  <a:pt x="4139" y="1340"/>
                </a:lnTo>
                <a:lnTo>
                  <a:pt x="4131" y="1296"/>
                </a:lnTo>
                <a:lnTo>
                  <a:pt x="4113" y="1252"/>
                </a:lnTo>
                <a:lnTo>
                  <a:pt x="4086" y="1208"/>
                </a:lnTo>
                <a:lnTo>
                  <a:pt x="4046" y="1167"/>
                </a:lnTo>
                <a:lnTo>
                  <a:pt x="3995" y="1125"/>
                </a:lnTo>
                <a:lnTo>
                  <a:pt x="3933" y="1083"/>
                </a:lnTo>
                <a:lnTo>
                  <a:pt x="3862" y="1043"/>
                </a:lnTo>
                <a:lnTo>
                  <a:pt x="3785" y="1008"/>
                </a:lnTo>
                <a:lnTo>
                  <a:pt x="3703" y="982"/>
                </a:lnTo>
                <a:lnTo>
                  <a:pt x="3616" y="962"/>
                </a:lnTo>
                <a:lnTo>
                  <a:pt x="3524" y="948"/>
                </a:lnTo>
                <a:lnTo>
                  <a:pt x="3426" y="942"/>
                </a:lnTo>
                <a:lnTo>
                  <a:pt x="3324" y="941"/>
                </a:lnTo>
                <a:lnTo>
                  <a:pt x="3109" y="953"/>
                </a:lnTo>
                <a:lnTo>
                  <a:pt x="2895" y="975"/>
                </a:lnTo>
                <a:lnTo>
                  <a:pt x="2680" y="1008"/>
                </a:lnTo>
                <a:lnTo>
                  <a:pt x="2232" y="727"/>
                </a:lnTo>
                <a:lnTo>
                  <a:pt x="2321" y="709"/>
                </a:lnTo>
                <a:lnTo>
                  <a:pt x="2412" y="700"/>
                </a:lnTo>
                <a:lnTo>
                  <a:pt x="2507" y="696"/>
                </a:lnTo>
                <a:lnTo>
                  <a:pt x="2649" y="698"/>
                </a:lnTo>
                <a:lnTo>
                  <a:pt x="2790" y="704"/>
                </a:lnTo>
                <a:lnTo>
                  <a:pt x="2853" y="441"/>
                </a:lnTo>
                <a:lnTo>
                  <a:pt x="2759" y="437"/>
                </a:lnTo>
                <a:lnTo>
                  <a:pt x="2671" y="436"/>
                </a:lnTo>
                <a:lnTo>
                  <a:pt x="2589" y="434"/>
                </a:lnTo>
                <a:lnTo>
                  <a:pt x="2472" y="436"/>
                </a:lnTo>
                <a:lnTo>
                  <a:pt x="2361" y="441"/>
                </a:lnTo>
                <a:lnTo>
                  <a:pt x="2254" y="454"/>
                </a:lnTo>
                <a:lnTo>
                  <a:pt x="2148" y="472"/>
                </a:lnTo>
                <a:lnTo>
                  <a:pt x="2077" y="488"/>
                </a:lnTo>
                <a:lnTo>
                  <a:pt x="2002" y="508"/>
                </a:lnTo>
                <a:lnTo>
                  <a:pt x="1922" y="532"/>
                </a:lnTo>
                <a:lnTo>
                  <a:pt x="1741" y="419"/>
                </a:lnTo>
                <a:close/>
                <a:moveTo>
                  <a:pt x="2684" y="0"/>
                </a:moveTo>
                <a:lnTo>
                  <a:pt x="2853" y="0"/>
                </a:lnTo>
                <a:lnTo>
                  <a:pt x="3023" y="5"/>
                </a:lnTo>
                <a:lnTo>
                  <a:pt x="3191" y="18"/>
                </a:lnTo>
                <a:lnTo>
                  <a:pt x="3357" y="36"/>
                </a:lnTo>
                <a:lnTo>
                  <a:pt x="3519" y="60"/>
                </a:lnTo>
                <a:lnTo>
                  <a:pt x="3679" y="89"/>
                </a:lnTo>
                <a:lnTo>
                  <a:pt x="3834" y="126"/>
                </a:lnTo>
                <a:lnTo>
                  <a:pt x="3986" y="166"/>
                </a:lnTo>
                <a:lnTo>
                  <a:pt x="4131" y="213"/>
                </a:lnTo>
                <a:lnTo>
                  <a:pt x="4272" y="264"/>
                </a:lnTo>
                <a:lnTo>
                  <a:pt x="4405" y="322"/>
                </a:lnTo>
                <a:lnTo>
                  <a:pt x="4531" y="386"/>
                </a:lnTo>
                <a:lnTo>
                  <a:pt x="4649" y="454"/>
                </a:lnTo>
                <a:lnTo>
                  <a:pt x="4753" y="525"/>
                </a:lnTo>
                <a:lnTo>
                  <a:pt x="4846" y="596"/>
                </a:lnTo>
                <a:lnTo>
                  <a:pt x="4926" y="671"/>
                </a:lnTo>
                <a:lnTo>
                  <a:pt x="4997" y="747"/>
                </a:lnTo>
                <a:lnTo>
                  <a:pt x="5056" y="826"/>
                </a:lnTo>
                <a:lnTo>
                  <a:pt x="5103" y="904"/>
                </a:lnTo>
                <a:lnTo>
                  <a:pt x="5140" y="984"/>
                </a:lnTo>
                <a:lnTo>
                  <a:pt x="5165" y="1064"/>
                </a:lnTo>
                <a:lnTo>
                  <a:pt x="5180" y="1147"/>
                </a:lnTo>
                <a:lnTo>
                  <a:pt x="5183" y="1227"/>
                </a:lnTo>
                <a:lnTo>
                  <a:pt x="5176" y="1309"/>
                </a:lnTo>
                <a:lnTo>
                  <a:pt x="5158" y="1389"/>
                </a:lnTo>
                <a:lnTo>
                  <a:pt x="5131" y="1469"/>
                </a:lnTo>
                <a:lnTo>
                  <a:pt x="5090" y="1548"/>
                </a:lnTo>
                <a:lnTo>
                  <a:pt x="5041" y="1626"/>
                </a:lnTo>
                <a:lnTo>
                  <a:pt x="4981" y="1703"/>
                </a:lnTo>
                <a:lnTo>
                  <a:pt x="4912" y="1777"/>
                </a:lnTo>
                <a:lnTo>
                  <a:pt x="4830" y="1848"/>
                </a:lnTo>
                <a:lnTo>
                  <a:pt x="4739" y="1918"/>
                </a:lnTo>
                <a:lnTo>
                  <a:pt x="4638" y="1985"/>
                </a:lnTo>
                <a:lnTo>
                  <a:pt x="4527" y="2049"/>
                </a:lnTo>
                <a:lnTo>
                  <a:pt x="4405" y="2109"/>
                </a:lnTo>
                <a:lnTo>
                  <a:pt x="4274" y="2166"/>
                </a:lnTo>
                <a:lnTo>
                  <a:pt x="4128" y="2220"/>
                </a:lnTo>
                <a:lnTo>
                  <a:pt x="3978" y="2268"/>
                </a:lnTo>
                <a:lnTo>
                  <a:pt x="3822" y="2310"/>
                </a:lnTo>
                <a:lnTo>
                  <a:pt x="3663" y="2344"/>
                </a:lnTo>
                <a:lnTo>
                  <a:pt x="3501" y="2375"/>
                </a:lnTo>
                <a:lnTo>
                  <a:pt x="3335" y="2399"/>
                </a:lnTo>
                <a:lnTo>
                  <a:pt x="3167" y="2415"/>
                </a:lnTo>
                <a:lnTo>
                  <a:pt x="2999" y="2426"/>
                </a:lnTo>
                <a:lnTo>
                  <a:pt x="2830" y="2432"/>
                </a:lnTo>
                <a:lnTo>
                  <a:pt x="2660" y="2432"/>
                </a:lnTo>
                <a:lnTo>
                  <a:pt x="2491" y="2426"/>
                </a:lnTo>
                <a:lnTo>
                  <a:pt x="2323" y="2414"/>
                </a:lnTo>
                <a:lnTo>
                  <a:pt x="2157" y="2395"/>
                </a:lnTo>
                <a:lnTo>
                  <a:pt x="1995" y="2372"/>
                </a:lnTo>
                <a:lnTo>
                  <a:pt x="1834" y="2342"/>
                </a:lnTo>
                <a:lnTo>
                  <a:pt x="1679" y="2306"/>
                </a:lnTo>
                <a:lnTo>
                  <a:pt x="1528" y="2266"/>
                </a:lnTo>
                <a:lnTo>
                  <a:pt x="1382" y="2218"/>
                </a:lnTo>
                <a:lnTo>
                  <a:pt x="1242" y="2167"/>
                </a:lnTo>
                <a:lnTo>
                  <a:pt x="1109" y="2109"/>
                </a:lnTo>
                <a:lnTo>
                  <a:pt x="981" y="2045"/>
                </a:lnTo>
                <a:lnTo>
                  <a:pt x="863" y="1976"/>
                </a:lnTo>
                <a:lnTo>
                  <a:pt x="760" y="1907"/>
                </a:lnTo>
                <a:lnTo>
                  <a:pt x="667" y="1836"/>
                </a:lnTo>
                <a:lnTo>
                  <a:pt x="587" y="1761"/>
                </a:lnTo>
                <a:lnTo>
                  <a:pt x="516" y="1684"/>
                </a:lnTo>
                <a:lnTo>
                  <a:pt x="458" y="1606"/>
                </a:lnTo>
                <a:lnTo>
                  <a:pt x="410" y="1528"/>
                </a:lnTo>
                <a:lnTo>
                  <a:pt x="374" y="1447"/>
                </a:lnTo>
                <a:lnTo>
                  <a:pt x="348" y="1367"/>
                </a:lnTo>
                <a:lnTo>
                  <a:pt x="334" y="1285"/>
                </a:lnTo>
                <a:lnTo>
                  <a:pt x="330" y="1203"/>
                </a:lnTo>
                <a:lnTo>
                  <a:pt x="337" y="1123"/>
                </a:lnTo>
                <a:lnTo>
                  <a:pt x="356" y="1043"/>
                </a:lnTo>
                <a:lnTo>
                  <a:pt x="383" y="962"/>
                </a:lnTo>
                <a:lnTo>
                  <a:pt x="423" y="882"/>
                </a:lnTo>
                <a:lnTo>
                  <a:pt x="472" y="806"/>
                </a:lnTo>
                <a:lnTo>
                  <a:pt x="533" y="729"/>
                </a:lnTo>
                <a:lnTo>
                  <a:pt x="602" y="654"/>
                </a:lnTo>
                <a:lnTo>
                  <a:pt x="684" y="583"/>
                </a:lnTo>
                <a:lnTo>
                  <a:pt x="775" y="514"/>
                </a:lnTo>
                <a:lnTo>
                  <a:pt x="875" y="446"/>
                </a:lnTo>
                <a:lnTo>
                  <a:pt x="987" y="383"/>
                </a:lnTo>
                <a:lnTo>
                  <a:pt x="1109" y="322"/>
                </a:lnTo>
                <a:lnTo>
                  <a:pt x="1240" y="266"/>
                </a:lnTo>
                <a:lnTo>
                  <a:pt x="1386" y="211"/>
                </a:lnTo>
                <a:lnTo>
                  <a:pt x="1535" y="164"/>
                </a:lnTo>
                <a:lnTo>
                  <a:pt x="1692" y="122"/>
                </a:lnTo>
                <a:lnTo>
                  <a:pt x="1851" y="86"/>
                </a:lnTo>
                <a:lnTo>
                  <a:pt x="2013" y="56"/>
                </a:lnTo>
                <a:lnTo>
                  <a:pt x="2179" y="33"/>
                </a:lnTo>
                <a:lnTo>
                  <a:pt x="2347" y="16"/>
                </a:lnTo>
                <a:lnTo>
                  <a:pt x="2514" y="5"/>
                </a:lnTo>
                <a:lnTo>
                  <a:pt x="268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5" name="Freeform 144"/>
          <p:cNvSpPr>
            <a:spLocks noChangeAspect="1" noEditPoints="1"/>
          </p:cNvSpPr>
          <p:nvPr/>
        </p:nvSpPr>
        <p:spPr bwMode="auto">
          <a:xfrm>
            <a:off x="4822880" y="1767128"/>
            <a:ext cx="278752" cy="301752"/>
          </a:xfrm>
          <a:custGeom>
            <a:avLst/>
            <a:gdLst>
              <a:gd name="T0" fmla="*/ 2541 w 5843"/>
              <a:gd name="T1" fmla="*/ 2427 h 6324"/>
              <a:gd name="T2" fmla="*/ 2174 w 5843"/>
              <a:gd name="T3" fmla="*/ 2594 h 6324"/>
              <a:gd name="T4" fmla="*/ 2059 w 5843"/>
              <a:gd name="T5" fmla="*/ 2984 h 6324"/>
              <a:gd name="T6" fmla="*/ 2276 w 5843"/>
              <a:gd name="T7" fmla="*/ 3320 h 6324"/>
              <a:gd name="T8" fmla="*/ 2681 w 5843"/>
              <a:gd name="T9" fmla="*/ 3378 h 6324"/>
              <a:gd name="T10" fmla="*/ 2981 w 5843"/>
              <a:gd name="T11" fmla="*/ 3119 h 6324"/>
              <a:gd name="T12" fmla="*/ 2981 w 5843"/>
              <a:gd name="T13" fmla="*/ 2708 h 6324"/>
              <a:gd name="T14" fmla="*/ 2681 w 5843"/>
              <a:gd name="T15" fmla="*/ 2448 h 6324"/>
              <a:gd name="T16" fmla="*/ 2781 w 5843"/>
              <a:gd name="T17" fmla="*/ 2154 h 6324"/>
              <a:gd name="T18" fmla="*/ 3054 w 5843"/>
              <a:gd name="T19" fmla="*/ 2304 h 6324"/>
              <a:gd name="T20" fmla="*/ 3248 w 5843"/>
              <a:gd name="T21" fmla="*/ 2548 h 6324"/>
              <a:gd name="T22" fmla="*/ 3328 w 5843"/>
              <a:gd name="T23" fmla="*/ 3019 h 6324"/>
              <a:gd name="T24" fmla="*/ 3227 w 5843"/>
              <a:gd name="T25" fmla="*/ 3314 h 6324"/>
              <a:gd name="T26" fmla="*/ 3023 w 5843"/>
              <a:gd name="T27" fmla="*/ 3545 h 6324"/>
              <a:gd name="T28" fmla="*/ 2576 w 5843"/>
              <a:gd name="T29" fmla="*/ 3708 h 6324"/>
              <a:gd name="T30" fmla="*/ 2266 w 5843"/>
              <a:gd name="T31" fmla="*/ 3660 h 6324"/>
              <a:gd name="T32" fmla="*/ 2005 w 5843"/>
              <a:gd name="T33" fmla="*/ 3501 h 6324"/>
              <a:gd name="T34" fmla="*/ 1763 w 5843"/>
              <a:gd name="T35" fmla="*/ 3088 h 6324"/>
              <a:gd name="T36" fmla="*/ 1750 w 5843"/>
              <a:gd name="T37" fmla="*/ 2815 h 6324"/>
              <a:gd name="T38" fmla="*/ 1869 w 5843"/>
              <a:gd name="T39" fmla="*/ 2487 h 6324"/>
              <a:gd name="T40" fmla="*/ 2236 w 5843"/>
              <a:gd name="T41" fmla="*/ 2177 h 6324"/>
              <a:gd name="T42" fmla="*/ 2541 w 5843"/>
              <a:gd name="T43" fmla="*/ 2116 h 6324"/>
              <a:gd name="T44" fmla="*/ 2040 w 5843"/>
              <a:gd name="T45" fmla="*/ 1987 h 6324"/>
              <a:gd name="T46" fmla="*/ 1615 w 5843"/>
              <a:gd name="T47" fmla="*/ 2412 h 6324"/>
              <a:gd name="T48" fmla="*/ 1494 w 5843"/>
              <a:gd name="T49" fmla="*/ 3021 h 6324"/>
              <a:gd name="T50" fmla="*/ 1729 w 5843"/>
              <a:gd name="T51" fmla="*/ 3581 h 6324"/>
              <a:gd name="T52" fmla="*/ 2228 w 5843"/>
              <a:gd name="T53" fmla="*/ 3918 h 6324"/>
              <a:gd name="T54" fmla="*/ 2854 w 5843"/>
              <a:gd name="T55" fmla="*/ 3918 h 6324"/>
              <a:gd name="T56" fmla="*/ 3351 w 5843"/>
              <a:gd name="T57" fmla="*/ 3581 h 6324"/>
              <a:gd name="T58" fmla="*/ 3586 w 5843"/>
              <a:gd name="T59" fmla="*/ 3021 h 6324"/>
              <a:gd name="T60" fmla="*/ 3465 w 5843"/>
              <a:gd name="T61" fmla="*/ 2412 h 6324"/>
              <a:gd name="T62" fmla="*/ 3042 w 5843"/>
              <a:gd name="T63" fmla="*/ 1987 h 6324"/>
              <a:gd name="T64" fmla="*/ 4686 w 5843"/>
              <a:gd name="T65" fmla="*/ 1538 h 6324"/>
              <a:gd name="T66" fmla="*/ 4838 w 5843"/>
              <a:gd name="T67" fmla="*/ 948 h 6324"/>
              <a:gd name="T68" fmla="*/ 4500 w 5843"/>
              <a:gd name="T69" fmla="*/ 3272 h 6324"/>
              <a:gd name="T70" fmla="*/ 1014 w 5843"/>
              <a:gd name="T71" fmla="*/ 459 h 6324"/>
              <a:gd name="T72" fmla="*/ 595 w 5843"/>
              <a:gd name="T73" fmla="*/ 649 h 6324"/>
              <a:gd name="T74" fmla="*/ 459 w 5843"/>
              <a:gd name="T75" fmla="*/ 4813 h 6324"/>
              <a:gd name="T76" fmla="*/ 649 w 5843"/>
              <a:gd name="T77" fmla="*/ 5231 h 6324"/>
              <a:gd name="T78" fmla="*/ 4828 w 5843"/>
              <a:gd name="T79" fmla="*/ 5368 h 6324"/>
              <a:gd name="T80" fmla="*/ 5249 w 5843"/>
              <a:gd name="T81" fmla="*/ 5177 h 6324"/>
              <a:gd name="T82" fmla="*/ 5385 w 5843"/>
              <a:gd name="T83" fmla="*/ 1014 h 6324"/>
              <a:gd name="T84" fmla="*/ 5193 w 5843"/>
              <a:gd name="T85" fmla="*/ 595 h 6324"/>
              <a:gd name="T86" fmla="*/ 1014 w 5843"/>
              <a:gd name="T87" fmla="*/ 459 h 6324"/>
              <a:gd name="T88" fmla="*/ 5247 w 5843"/>
              <a:gd name="T89" fmla="*/ 90 h 6324"/>
              <a:gd name="T90" fmla="*/ 5704 w 5843"/>
              <a:gd name="T91" fmla="*/ 503 h 6324"/>
              <a:gd name="T92" fmla="*/ 5843 w 5843"/>
              <a:gd name="T93" fmla="*/ 4813 h 6324"/>
              <a:gd name="T94" fmla="*/ 5650 w 5843"/>
              <a:gd name="T95" fmla="*/ 5406 h 6324"/>
              <a:gd name="T96" fmla="*/ 5159 w 5843"/>
              <a:gd name="T97" fmla="*/ 5771 h 6324"/>
              <a:gd name="T98" fmla="*/ 3926 w 5843"/>
              <a:gd name="T99" fmla="*/ 5827 h 6324"/>
              <a:gd name="T100" fmla="*/ 786 w 5843"/>
              <a:gd name="T101" fmla="*/ 5800 h 6324"/>
              <a:gd name="T102" fmla="*/ 257 w 5843"/>
              <a:gd name="T103" fmla="*/ 5487 h 6324"/>
              <a:gd name="T104" fmla="*/ 6 w 5843"/>
              <a:gd name="T105" fmla="*/ 4922 h 6324"/>
              <a:gd name="T106" fmla="*/ 90 w 5843"/>
              <a:gd name="T107" fmla="*/ 595 h 6324"/>
              <a:gd name="T108" fmla="*/ 503 w 5843"/>
              <a:gd name="T109" fmla="*/ 138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43" h="6324">
                <a:moveTo>
                  <a:pt x="4686" y="3470"/>
                </a:moveTo>
                <a:lnTo>
                  <a:pt x="5032" y="3470"/>
                </a:lnTo>
                <a:lnTo>
                  <a:pt x="5032" y="4288"/>
                </a:lnTo>
                <a:lnTo>
                  <a:pt x="4686" y="4288"/>
                </a:lnTo>
                <a:lnTo>
                  <a:pt x="4686" y="3470"/>
                </a:lnTo>
                <a:close/>
                <a:moveTo>
                  <a:pt x="2541" y="2427"/>
                </a:moveTo>
                <a:lnTo>
                  <a:pt x="2468" y="2433"/>
                </a:lnTo>
                <a:lnTo>
                  <a:pt x="2401" y="2448"/>
                </a:lnTo>
                <a:lnTo>
                  <a:pt x="2335" y="2473"/>
                </a:lnTo>
                <a:lnTo>
                  <a:pt x="2276" y="2506"/>
                </a:lnTo>
                <a:lnTo>
                  <a:pt x="2222" y="2546"/>
                </a:lnTo>
                <a:lnTo>
                  <a:pt x="2174" y="2594"/>
                </a:lnTo>
                <a:lnTo>
                  <a:pt x="2132" y="2648"/>
                </a:lnTo>
                <a:lnTo>
                  <a:pt x="2099" y="2708"/>
                </a:lnTo>
                <a:lnTo>
                  <a:pt x="2074" y="2773"/>
                </a:lnTo>
                <a:lnTo>
                  <a:pt x="2059" y="2842"/>
                </a:lnTo>
                <a:lnTo>
                  <a:pt x="2055" y="2913"/>
                </a:lnTo>
                <a:lnTo>
                  <a:pt x="2059" y="2984"/>
                </a:lnTo>
                <a:lnTo>
                  <a:pt x="2074" y="3053"/>
                </a:lnTo>
                <a:lnTo>
                  <a:pt x="2099" y="3119"/>
                </a:lnTo>
                <a:lnTo>
                  <a:pt x="2132" y="3178"/>
                </a:lnTo>
                <a:lnTo>
                  <a:pt x="2174" y="3232"/>
                </a:lnTo>
                <a:lnTo>
                  <a:pt x="2222" y="3280"/>
                </a:lnTo>
                <a:lnTo>
                  <a:pt x="2276" y="3320"/>
                </a:lnTo>
                <a:lnTo>
                  <a:pt x="2335" y="3353"/>
                </a:lnTo>
                <a:lnTo>
                  <a:pt x="2401" y="3378"/>
                </a:lnTo>
                <a:lnTo>
                  <a:pt x="2468" y="3393"/>
                </a:lnTo>
                <a:lnTo>
                  <a:pt x="2541" y="3399"/>
                </a:lnTo>
                <a:lnTo>
                  <a:pt x="2612" y="3393"/>
                </a:lnTo>
                <a:lnTo>
                  <a:pt x="2681" y="3378"/>
                </a:lnTo>
                <a:lnTo>
                  <a:pt x="2745" y="3353"/>
                </a:lnTo>
                <a:lnTo>
                  <a:pt x="2804" y="3320"/>
                </a:lnTo>
                <a:lnTo>
                  <a:pt x="2860" y="3280"/>
                </a:lnTo>
                <a:lnTo>
                  <a:pt x="2908" y="3232"/>
                </a:lnTo>
                <a:lnTo>
                  <a:pt x="2948" y="3178"/>
                </a:lnTo>
                <a:lnTo>
                  <a:pt x="2981" y="3119"/>
                </a:lnTo>
                <a:lnTo>
                  <a:pt x="3006" y="3053"/>
                </a:lnTo>
                <a:lnTo>
                  <a:pt x="3021" y="2984"/>
                </a:lnTo>
                <a:lnTo>
                  <a:pt x="3027" y="2913"/>
                </a:lnTo>
                <a:lnTo>
                  <a:pt x="3021" y="2842"/>
                </a:lnTo>
                <a:lnTo>
                  <a:pt x="3006" y="2773"/>
                </a:lnTo>
                <a:lnTo>
                  <a:pt x="2981" y="2708"/>
                </a:lnTo>
                <a:lnTo>
                  <a:pt x="2948" y="2648"/>
                </a:lnTo>
                <a:lnTo>
                  <a:pt x="2908" y="2594"/>
                </a:lnTo>
                <a:lnTo>
                  <a:pt x="2860" y="2546"/>
                </a:lnTo>
                <a:lnTo>
                  <a:pt x="2804" y="2506"/>
                </a:lnTo>
                <a:lnTo>
                  <a:pt x="2745" y="2473"/>
                </a:lnTo>
                <a:lnTo>
                  <a:pt x="2681" y="2448"/>
                </a:lnTo>
                <a:lnTo>
                  <a:pt x="2612" y="2433"/>
                </a:lnTo>
                <a:lnTo>
                  <a:pt x="2541" y="2427"/>
                </a:lnTo>
                <a:close/>
                <a:moveTo>
                  <a:pt x="2541" y="2116"/>
                </a:moveTo>
                <a:lnTo>
                  <a:pt x="2624" y="2122"/>
                </a:lnTo>
                <a:lnTo>
                  <a:pt x="2704" y="2133"/>
                </a:lnTo>
                <a:lnTo>
                  <a:pt x="2781" y="2154"/>
                </a:lnTo>
                <a:lnTo>
                  <a:pt x="2727" y="2298"/>
                </a:lnTo>
                <a:lnTo>
                  <a:pt x="2793" y="2322"/>
                </a:lnTo>
                <a:lnTo>
                  <a:pt x="2846" y="2177"/>
                </a:lnTo>
                <a:lnTo>
                  <a:pt x="2919" y="2214"/>
                </a:lnTo>
                <a:lnTo>
                  <a:pt x="2988" y="2256"/>
                </a:lnTo>
                <a:lnTo>
                  <a:pt x="3054" y="2304"/>
                </a:lnTo>
                <a:lnTo>
                  <a:pt x="3113" y="2360"/>
                </a:lnTo>
                <a:lnTo>
                  <a:pt x="3165" y="2421"/>
                </a:lnTo>
                <a:lnTo>
                  <a:pt x="3213" y="2487"/>
                </a:lnTo>
                <a:lnTo>
                  <a:pt x="3081" y="2564"/>
                </a:lnTo>
                <a:lnTo>
                  <a:pt x="3115" y="2623"/>
                </a:lnTo>
                <a:lnTo>
                  <a:pt x="3248" y="2548"/>
                </a:lnTo>
                <a:lnTo>
                  <a:pt x="3284" y="2633"/>
                </a:lnTo>
                <a:lnTo>
                  <a:pt x="3313" y="2721"/>
                </a:lnTo>
                <a:lnTo>
                  <a:pt x="3330" y="2815"/>
                </a:lnTo>
                <a:lnTo>
                  <a:pt x="3336" y="2913"/>
                </a:lnTo>
                <a:lnTo>
                  <a:pt x="3334" y="2967"/>
                </a:lnTo>
                <a:lnTo>
                  <a:pt x="3328" y="3019"/>
                </a:lnTo>
                <a:lnTo>
                  <a:pt x="3181" y="2994"/>
                </a:lnTo>
                <a:lnTo>
                  <a:pt x="3169" y="3061"/>
                </a:lnTo>
                <a:lnTo>
                  <a:pt x="3317" y="3088"/>
                </a:lnTo>
                <a:lnTo>
                  <a:pt x="3294" y="3167"/>
                </a:lnTo>
                <a:lnTo>
                  <a:pt x="3265" y="3243"/>
                </a:lnTo>
                <a:lnTo>
                  <a:pt x="3227" y="3314"/>
                </a:lnTo>
                <a:lnTo>
                  <a:pt x="3182" y="3382"/>
                </a:lnTo>
                <a:lnTo>
                  <a:pt x="3133" y="3443"/>
                </a:lnTo>
                <a:lnTo>
                  <a:pt x="3077" y="3501"/>
                </a:lnTo>
                <a:lnTo>
                  <a:pt x="2981" y="3387"/>
                </a:lnTo>
                <a:lnTo>
                  <a:pt x="2927" y="3432"/>
                </a:lnTo>
                <a:lnTo>
                  <a:pt x="3023" y="3545"/>
                </a:lnTo>
                <a:lnTo>
                  <a:pt x="2958" y="3589"/>
                </a:lnTo>
                <a:lnTo>
                  <a:pt x="2889" y="3628"/>
                </a:lnTo>
                <a:lnTo>
                  <a:pt x="2816" y="3660"/>
                </a:lnTo>
                <a:lnTo>
                  <a:pt x="2739" y="3683"/>
                </a:lnTo>
                <a:lnTo>
                  <a:pt x="2658" y="3700"/>
                </a:lnTo>
                <a:lnTo>
                  <a:pt x="2576" y="3708"/>
                </a:lnTo>
                <a:lnTo>
                  <a:pt x="2576" y="3560"/>
                </a:lnTo>
                <a:lnTo>
                  <a:pt x="2506" y="3560"/>
                </a:lnTo>
                <a:lnTo>
                  <a:pt x="2506" y="3708"/>
                </a:lnTo>
                <a:lnTo>
                  <a:pt x="2422" y="3700"/>
                </a:lnTo>
                <a:lnTo>
                  <a:pt x="2343" y="3683"/>
                </a:lnTo>
                <a:lnTo>
                  <a:pt x="2266" y="3660"/>
                </a:lnTo>
                <a:lnTo>
                  <a:pt x="2191" y="3628"/>
                </a:lnTo>
                <a:lnTo>
                  <a:pt x="2122" y="3589"/>
                </a:lnTo>
                <a:lnTo>
                  <a:pt x="2057" y="3545"/>
                </a:lnTo>
                <a:lnTo>
                  <a:pt x="2153" y="3432"/>
                </a:lnTo>
                <a:lnTo>
                  <a:pt x="2099" y="3387"/>
                </a:lnTo>
                <a:lnTo>
                  <a:pt x="2005" y="3501"/>
                </a:lnTo>
                <a:lnTo>
                  <a:pt x="1948" y="3443"/>
                </a:lnTo>
                <a:lnTo>
                  <a:pt x="1898" y="3382"/>
                </a:lnTo>
                <a:lnTo>
                  <a:pt x="1853" y="3314"/>
                </a:lnTo>
                <a:lnTo>
                  <a:pt x="1817" y="3243"/>
                </a:lnTo>
                <a:lnTo>
                  <a:pt x="1786" y="3167"/>
                </a:lnTo>
                <a:lnTo>
                  <a:pt x="1763" y="3088"/>
                </a:lnTo>
                <a:lnTo>
                  <a:pt x="1911" y="3061"/>
                </a:lnTo>
                <a:lnTo>
                  <a:pt x="1900" y="2994"/>
                </a:lnTo>
                <a:lnTo>
                  <a:pt x="1752" y="3019"/>
                </a:lnTo>
                <a:lnTo>
                  <a:pt x="1746" y="2967"/>
                </a:lnTo>
                <a:lnTo>
                  <a:pt x="1744" y="2913"/>
                </a:lnTo>
                <a:lnTo>
                  <a:pt x="1750" y="2815"/>
                </a:lnTo>
                <a:lnTo>
                  <a:pt x="1767" y="2721"/>
                </a:lnTo>
                <a:lnTo>
                  <a:pt x="1796" y="2633"/>
                </a:lnTo>
                <a:lnTo>
                  <a:pt x="1834" y="2548"/>
                </a:lnTo>
                <a:lnTo>
                  <a:pt x="1965" y="2623"/>
                </a:lnTo>
                <a:lnTo>
                  <a:pt x="1999" y="2564"/>
                </a:lnTo>
                <a:lnTo>
                  <a:pt x="1869" y="2487"/>
                </a:lnTo>
                <a:lnTo>
                  <a:pt x="1915" y="2421"/>
                </a:lnTo>
                <a:lnTo>
                  <a:pt x="1969" y="2360"/>
                </a:lnTo>
                <a:lnTo>
                  <a:pt x="2026" y="2304"/>
                </a:lnTo>
                <a:lnTo>
                  <a:pt x="2092" y="2256"/>
                </a:lnTo>
                <a:lnTo>
                  <a:pt x="2161" y="2212"/>
                </a:lnTo>
                <a:lnTo>
                  <a:pt x="2236" y="2177"/>
                </a:lnTo>
                <a:lnTo>
                  <a:pt x="2287" y="2322"/>
                </a:lnTo>
                <a:lnTo>
                  <a:pt x="2353" y="2298"/>
                </a:lnTo>
                <a:lnTo>
                  <a:pt x="2299" y="2154"/>
                </a:lnTo>
                <a:lnTo>
                  <a:pt x="2378" y="2133"/>
                </a:lnTo>
                <a:lnTo>
                  <a:pt x="2458" y="2122"/>
                </a:lnTo>
                <a:lnTo>
                  <a:pt x="2541" y="2116"/>
                </a:lnTo>
                <a:close/>
                <a:moveTo>
                  <a:pt x="2541" y="1861"/>
                </a:moveTo>
                <a:lnTo>
                  <a:pt x="2433" y="1866"/>
                </a:lnTo>
                <a:lnTo>
                  <a:pt x="2328" y="1882"/>
                </a:lnTo>
                <a:lnTo>
                  <a:pt x="2228" y="1909"/>
                </a:lnTo>
                <a:lnTo>
                  <a:pt x="2130" y="1943"/>
                </a:lnTo>
                <a:lnTo>
                  <a:pt x="2040" y="1987"/>
                </a:lnTo>
                <a:lnTo>
                  <a:pt x="1951" y="2041"/>
                </a:lnTo>
                <a:lnTo>
                  <a:pt x="1871" y="2101"/>
                </a:lnTo>
                <a:lnTo>
                  <a:pt x="1796" y="2170"/>
                </a:lnTo>
                <a:lnTo>
                  <a:pt x="1729" y="2245"/>
                </a:lnTo>
                <a:lnTo>
                  <a:pt x="1669" y="2325"/>
                </a:lnTo>
                <a:lnTo>
                  <a:pt x="1615" y="2412"/>
                </a:lnTo>
                <a:lnTo>
                  <a:pt x="1571" y="2504"/>
                </a:lnTo>
                <a:lnTo>
                  <a:pt x="1537" y="2600"/>
                </a:lnTo>
                <a:lnTo>
                  <a:pt x="1510" y="2702"/>
                </a:lnTo>
                <a:lnTo>
                  <a:pt x="1494" y="2805"/>
                </a:lnTo>
                <a:lnTo>
                  <a:pt x="1488" y="2913"/>
                </a:lnTo>
                <a:lnTo>
                  <a:pt x="1494" y="3021"/>
                </a:lnTo>
                <a:lnTo>
                  <a:pt x="1510" y="3124"/>
                </a:lnTo>
                <a:lnTo>
                  <a:pt x="1537" y="3226"/>
                </a:lnTo>
                <a:lnTo>
                  <a:pt x="1571" y="3322"/>
                </a:lnTo>
                <a:lnTo>
                  <a:pt x="1615" y="3414"/>
                </a:lnTo>
                <a:lnTo>
                  <a:pt x="1669" y="3501"/>
                </a:lnTo>
                <a:lnTo>
                  <a:pt x="1729" y="3581"/>
                </a:lnTo>
                <a:lnTo>
                  <a:pt x="1796" y="3656"/>
                </a:lnTo>
                <a:lnTo>
                  <a:pt x="1871" y="3725"/>
                </a:lnTo>
                <a:lnTo>
                  <a:pt x="1951" y="3785"/>
                </a:lnTo>
                <a:lnTo>
                  <a:pt x="2040" y="3839"/>
                </a:lnTo>
                <a:lnTo>
                  <a:pt x="2130" y="3883"/>
                </a:lnTo>
                <a:lnTo>
                  <a:pt x="2228" y="3918"/>
                </a:lnTo>
                <a:lnTo>
                  <a:pt x="2328" y="3944"/>
                </a:lnTo>
                <a:lnTo>
                  <a:pt x="2433" y="3960"/>
                </a:lnTo>
                <a:lnTo>
                  <a:pt x="2541" y="3966"/>
                </a:lnTo>
                <a:lnTo>
                  <a:pt x="2649" y="3960"/>
                </a:lnTo>
                <a:lnTo>
                  <a:pt x="2752" y="3944"/>
                </a:lnTo>
                <a:lnTo>
                  <a:pt x="2854" y="3918"/>
                </a:lnTo>
                <a:lnTo>
                  <a:pt x="2950" y="3883"/>
                </a:lnTo>
                <a:lnTo>
                  <a:pt x="3042" y="3839"/>
                </a:lnTo>
                <a:lnTo>
                  <a:pt x="3129" y="3785"/>
                </a:lnTo>
                <a:lnTo>
                  <a:pt x="3209" y="3725"/>
                </a:lnTo>
                <a:lnTo>
                  <a:pt x="3284" y="3656"/>
                </a:lnTo>
                <a:lnTo>
                  <a:pt x="3351" y="3581"/>
                </a:lnTo>
                <a:lnTo>
                  <a:pt x="3413" y="3501"/>
                </a:lnTo>
                <a:lnTo>
                  <a:pt x="3465" y="3414"/>
                </a:lnTo>
                <a:lnTo>
                  <a:pt x="3509" y="3322"/>
                </a:lnTo>
                <a:lnTo>
                  <a:pt x="3545" y="3226"/>
                </a:lnTo>
                <a:lnTo>
                  <a:pt x="3570" y="3124"/>
                </a:lnTo>
                <a:lnTo>
                  <a:pt x="3586" y="3021"/>
                </a:lnTo>
                <a:lnTo>
                  <a:pt x="3592" y="2913"/>
                </a:lnTo>
                <a:lnTo>
                  <a:pt x="3586" y="2805"/>
                </a:lnTo>
                <a:lnTo>
                  <a:pt x="3570" y="2702"/>
                </a:lnTo>
                <a:lnTo>
                  <a:pt x="3545" y="2600"/>
                </a:lnTo>
                <a:lnTo>
                  <a:pt x="3509" y="2504"/>
                </a:lnTo>
                <a:lnTo>
                  <a:pt x="3465" y="2412"/>
                </a:lnTo>
                <a:lnTo>
                  <a:pt x="3413" y="2325"/>
                </a:lnTo>
                <a:lnTo>
                  <a:pt x="3351" y="2245"/>
                </a:lnTo>
                <a:lnTo>
                  <a:pt x="3284" y="2170"/>
                </a:lnTo>
                <a:lnTo>
                  <a:pt x="3209" y="2101"/>
                </a:lnTo>
                <a:lnTo>
                  <a:pt x="3129" y="2041"/>
                </a:lnTo>
                <a:lnTo>
                  <a:pt x="3042" y="1987"/>
                </a:lnTo>
                <a:lnTo>
                  <a:pt x="2950" y="1943"/>
                </a:lnTo>
                <a:lnTo>
                  <a:pt x="2854" y="1909"/>
                </a:lnTo>
                <a:lnTo>
                  <a:pt x="2752" y="1882"/>
                </a:lnTo>
                <a:lnTo>
                  <a:pt x="2649" y="1866"/>
                </a:lnTo>
                <a:lnTo>
                  <a:pt x="2541" y="1861"/>
                </a:lnTo>
                <a:close/>
                <a:moveTo>
                  <a:pt x="4686" y="1538"/>
                </a:moveTo>
                <a:lnTo>
                  <a:pt x="5032" y="1538"/>
                </a:lnTo>
                <a:lnTo>
                  <a:pt x="5032" y="2356"/>
                </a:lnTo>
                <a:lnTo>
                  <a:pt x="4686" y="2356"/>
                </a:lnTo>
                <a:lnTo>
                  <a:pt x="4686" y="1538"/>
                </a:lnTo>
                <a:close/>
                <a:moveTo>
                  <a:pt x="1004" y="948"/>
                </a:moveTo>
                <a:lnTo>
                  <a:pt x="4838" y="948"/>
                </a:lnTo>
                <a:lnTo>
                  <a:pt x="4838" y="1342"/>
                </a:lnTo>
                <a:lnTo>
                  <a:pt x="4500" y="1342"/>
                </a:lnTo>
                <a:lnTo>
                  <a:pt x="4500" y="2554"/>
                </a:lnTo>
                <a:lnTo>
                  <a:pt x="4838" y="2554"/>
                </a:lnTo>
                <a:lnTo>
                  <a:pt x="4838" y="3272"/>
                </a:lnTo>
                <a:lnTo>
                  <a:pt x="4500" y="3272"/>
                </a:lnTo>
                <a:lnTo>
                  <a:pt x="4500" y="4484"/>
                </a:lnTo>
                <a:lnTo>
                  <a:pt x="4838" y="4484"/>
                </a:lnTo>
                <a:lnTo>
                  <a:pt x="4838" y="4878"/>
                </a:lnTo>
                <a:lnTo>
                  <a:pt x="1004" y="4878"/>
                </a:lnTo>
                <a:lnTo>
                  <a:pt x="1004" y="948"/>
                </a:lnTo>
                <a:close/>
                <a:moveTo>
                  <a:pt x="1014" y="459"/>
                </a:moveTo>
                <a:lnTo>
                  <a:pt x="933" y="464"/>
                </a:lnTo>
                <a:lnTo>
                  <a:pt x="855" y="482"/>
                </a:lnTo>
                <a:lnTo>
                  <a:pt x="780" y="510"/>
                </a:lnTo>
                <a:lnTo>
                  <a:pt x="713" y="547"/>
                </a:lnTo>
                <a:lnTo>
                  <a:pt x="649" y="595"/>
                </a:lnTo>
                <a:lnTo>
                  <a:pt x="595" y="649"/>
                </a:lnTo>
                <a:lnTo>
                  <a:pt x="547" y="712"/>
                </a:lnTo>
                <a:lnTo>
                  <a:pt x="511" y="779"/>
                </a:lnTo>
                <a:lnTo>
                  <a:pt x="482" y="854"/>
                </a:lnTo>
                <a:lnTo>
                  <a:pt x="465" y="933"/>
                </a:lnTo>
                <a:lnTo>
                  <a:pt x="459" y="1014"/>
                </a:lnTo>
                <a:lnTo>
                  <a:pt x="459" y="4813"/>
                </a:lnTo>
                <a:lnTo>
                  <a:pt x="465" y="4893"/>
                </a:lnTo>
                <a:lnTo>
                  <a:pt x="482" y="4972"/>
                </a:lnTo>
                <a:lnTo>
                  <a:pt x="511" y="5047"/>
                </a:lnTo>
                <a:lnTo>
                  <a:pt x="547" y="5114"/>
                </a:lnTo>
                <a:lnTo>
                  <a:pt x="595" y="5177"/>
                </a:lnTo>
                <a:lnTo>
                  <a:pt x="649" y="5231"/>
                </a:lnTo>
                <a:lnTo>
                  <a:pt x="713" y="5279"/>
                </a:lnTo>
                <a:lnTo>
                  <a:pt x="780" y="5316"/>
                </a:lnTo>
                <a:lnTo>
                  <a:pt x="855" y="5345"/>
                </a:lnTo>
                <a:lnTo>
                  <a:pt x="933" y="5362"/>
                </a:lnTo>
                <a:lnTo>
                  <a:pt x="1014" y="5368"/>
                </a:lnTo>
                <a:lnTo>
                  <a:pt x="4828" y="5368"/>
                </a:lnTo>
                <a:lnTo>
                  <a:pt x="4911" y="5362"/>
                </a:lnTo>
                <a:lnTo>
                  <a:pt x="4990" y="5345"/>
                </a:lnTo>
                <a:lnTo>
                  <a:pt x="5063" y="5316"/>
                </a:lnTo>
                <a:lnTo>
                  <a:pt x="5132" y="5279"/>
                </a:lnTo>
                <a:lnTo>
                  <a:pt x="5193" y="5231"/>
                </a:lnTo>
                <a:lnTo>
                  <a:pt x="5249" y="5177"/>
                </a:lnTo>
                <a:lnTo>
                  <a:pt x="5295" y="5114"/>
                </a:lnTo>
                <a:lnTo>
                  <a:pt x="5334" y="5047"/>
                </a:lnTo>
                <a:lnTo>
                  <a:pt x="5360" y="4972"/>
                </a:lnTo>
                <a:lnTo>
                  <a:pt x="5380" y="4893"/>
                </a:lnTo>
                <a:lnTo>
                  <a:pt x="5385" y="4813"/>
                </a:lnTo>
                <a:lnTo>
                  <a:pt x="5385" y="1014"/>
                </a:lnTo>
                <a:lnTo>
                  <a:pt x="5380" y="933"/>
                </a:lnTo>
                <a:lnTo>
                  <a:pt x="5360" y="854"/>
                </a:lnTo>
                <a:lnTo>
                  <a:pt x="5334" y="779"/>
                </a:lnTo>
                <a:lnTo>
                  <a:pt x="5295" y="712"/>
                </a:lnTo>
                <a:lnTo>
                  <a:pt x="5249" y="649"/>
                </a:lnTo>
                <a:lnTo>
                  <a:pt x="5193" y="595"/>
                </a:lnTo>
                <a:lnTo>
                  <a:pt x="5132" y="547"/>
                </a:lnTo>
                <a:lnTo>
                  <a:pt x="5063" y="510"/>
                </a:lnTo>
                <a:lnTo>
                  <a:pt x="4990" y="482"/>
                </a:lnTo>
                <a:lnTo>
                  <a:pt x="4911" y="464"/>
                </a:lnTo>
                <a:lnTo>
                  <a:pt x="4828" y="459"/>
                </a:lnTo>
                <a:lnTo>
                  <a:pt x="1014" y="459"/>
                </a:lnTo>
                <a:close/>
                <a:moveTo>
                  <a:pt x="1014" y="0"/>
                </a:moveTo>
                <a:lnTo>
                  <a:pt x="4828" y="0"/>
                </a:lnTo>
                <a:lnTo>
                  <a:pt x="4940" y="5"/>
                </a:lnTo>
                <a:lnTo>
                  <a:pt x="5045" y="23"/>
                </a:lnTo>
                <a:lnTo>
                  <a:pt x="5149" y="51"/>
                </a:lnTo>
                <a:lnTo>
                  <a:pt x="5247" y="90"/>
                </a:lnTo>
                <a:lnTo>
                  <a:pt x="5341" y="138"/>
                </a:lnTo>
                <a:lnTo>
                  <a:pt x="5428" y="195"/>
                </a:lnTo>
                <a:lnTo>
                  <a:pt x="5508" y="261"/>
                </a:lnTo>
                <a:lnTo>
                  <a:pt x="5581" y="336"/>
                </a:lnTo>
                <a:lnTo>
                  <a:pt x="5647" y="416"/>
                </a:lnTo>
                <a:lnTo>
                  <a:pt x="5704" y="503"/>
                </a:lnTo>
                <a:lnTo>
                  <a:pt x="5752" y="595"/>
                </a:lnTo>
                <a:lnTo>
                  <a:pt x="5791" y="695"/>
                </a:lnTo>
                <a:lnTo>
                  <a:pt x="5820" y="797"/>
                </a:lnTo>
                <a:lnTo>
                  <a:pt x="5837" y="904"/>
                </a:lnTo>
                <a:lnTo>
                  <a:pt x="5843" y="1014"/>
                </a:lnTo>
                <a:lnTo>
                  <a:pt x="5843" y="4813"/>
                </a:lnTo>
                <a:lnTo>
                  <a:pt x="5837" y="4922"/>
                </a:lnTo>
                <a:lnTo>
                  <a:pt x="5820" y="5028"/>
                </a:lnTo>
                <a:lnTo>
                  <a:pt x="5793" y="5129"/>
                </a:lnTo>
                <a:lnTo>
                  <a:pt x="5754" y="5227"/>
                </a:lnTo>
                <a:lnTo>
                  <a:pt x="5706" y="5320"/>
                </a:lnTo>
                <a:lnTo>
                  <a:pt x="5650" y="5406"/>
                </a:lnTo>
                <a:lnTo>
                  <a:pt x="5585" y="5487"/>
                </a:lnTo>
                <a:lnTo>
                  <a:pt x="5512" y="5560"/>
                </a:lnTo>
                <a:lnTo>
                  <a:pt x="5433" y="5625"/>
                </a:lnTo>
                <a:lnTo>
                  <a:pt x="5347" y="5683"/>
                </a:lnTo>
                <a:lnTo>
                  <a:pt x="5255" y="5732"/>
                </a:lnTo>
                <a:lnTo>
                  <a:pt x="5159" y="5771"/>
                </a:lnTo>
                <a:lnTo>
                  <a:pt x="5057" y="5800"/>
                </a:lnTo>
                <a:lnTo>
                  <a:pt x="4951" y="5819"/>
                </a:lnTo>
                <a:lnTo>
                  <a:pt x="4842" y="5827"/>
                </a:lnTo>
                <a:lnTo>
                  <a:pt x="4842" y="6324"/>
                </a:lnTo>
                <a:lnTo>
                  <a:pt x="3926" y="6324"/>
                </a:lnTo>
                <a:lnTo>
                  <a:pt x="3926" y="5827"/>
                </a:lnTo>
                <a:lnTo>
                  <a:pt x="1917" y="5827"/>
                </a:lnTo>
                <a:lnTo>
                  <a:pt x="1917" y="6324"/>
                </a:lnTo>
                <a:lnTo>
                  <a:pt x="1001" y="6324"/>
                </a:lnTo>
                <a:lnTo>
                  <a:pt x="1001" y="5827"/>
                </a:lnTo>
                <a:lnTo>
                  <a:pt x="891" y="5819"/>
                </a:lnTo>
                <a:lnTo>
                  <a:pt x="786" y="5800"/>
                </a:lnTo>
                <a:lnTo>
                  <a:pt x="684" y="5771"/>
                </a:lnTo>
                <a:lnTo>
                  <a:pt x="588" y="5732"/>
                </a:lnTo>
                <a:lnTo>
                  <a:pt x="496" y="5683"/>
                </a:lnTo>
                <a:lnTo>
                  <a:pt x="409" y="5625"/>
                </a:lnTo>
                <a:lnTo>
                  <a:pt x="330" y="5560"/>
                </a:lnTo>
                <a:lnTo>
                  <a:pt x="257" y="5487"/>
                </a:lnTo>
                <a:lnTo>
                  <a:pt x="194" y="5406"/>
                </a:lnTo>
                <a:lnTo>
                  <a:pt x="136" y="5320"/>
                </a:lnTo>
                <a:lnTo>
                  <a:pt x="88" y="5227"/>
                </a:lnTo>
                <a:lnTo>
                  <a:pt x="52" y="5129"/>
                </a:lnTo>
                <a:lnTo>
                  <a:pt x="23" y="5028"/>
                </a:lnTo>
                <a:lnTo>
                  <a:pt x="6" y="4922"/>
                </a:lnTo>
                <a:lnTo>
                  <a:pt x="0" y="4813"/>
                </a:lnTo>
                <a:lnTo>
                  <a:pt x="0" y="1014"/>
                </a:lnTo>
                <a:lnTo>
                  <a:pt x="6" y="904"/>
                </a:lnTo>
                <a:lnTo>
                  <a:pt x="23" y="797"/>
                </a:lnTo>
                <a:lnTo>
                  <a:pt x="52" y="695"/>
                </a:lnTo>
                <a:lnTo>
                  <a:pt x="90" y="595"/>
                </a:lnTo>
                <a:lnTo>
                  <a:pt x="138" y="503"/>
                </a:lnTo>
                <a:lnTo>
                  <a:pt x="196" y="416"/>
                </a:lnTo>
                <a:lnTo>
                  <a:pt x="261" y="336"/>
                </a:lnTo>
                <a:lnTo>
                  <a:pt x="336" y="261"/>
                </a:lnTo>
                <a:lnTo>
                  <a:pt x="417" y="195"/>
                </a:lnTo>
                <a:lnTo>
                  <a:pt x="503" y="138"/>
                </a:lnTo>
                <a:lnTo>
                  <a:pt x="595" y="90"/>
                </a:lnTo>
                <a:lnTo>
                  <a:pt x="695" y="51"/>
                </a:lnTo>
                <a:lnTo>
                  <a:pt x="797" y="23"/>
                </a:lnTo>
                <a:lnTo>
                  <a:pt x="905" y="5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6" name="Freeform 150"/>
          <p:cNvSpPr>
            <a:spLocks noChangeAspect="1" noEditPoints="1"/>
          </p:cNvSpPr>
          <p:nvPr/>
        </p:nvSpPr>
        <p:spPr bwMode="auto">
          <a:xfrm>
            <a:off x="6312683" y="1767128"/>
            <a:ext cx="229413" cy="301752"/>
          </a:xfrm>
          <a:custGeom>
            <a:avLst/>
            <a:gdLst>
              <a:gd name="T0" fmla="*/ 2865 w 4960"/>
              <a:gd name="T1" fmla="*/ 4731 h 6524"/>
              <a:gd name="T2" fmla="*/ 2889 w 4960"/>
              <a:gd name="T3" fmla="*/ 4957 h 6524"/>
              <a:gd name="T4" fmla="*/ 2637 w 4960"/>
              <a:gd name="T5" fmla="*/ 5103 h 6524"/>
              <a:gd name="T6" fmla="*/ 2212 w 4960"/>
              <a:gd name="T7" fmla="*/ 3920 h 6524"/>
              <a:gd name="T8" fmla="*/ 2087 w 4960"/>
              <a:gd name="T9" fmla="*/ 3742 h 6524"/>
              <a:gd name="T10" fmla="*/ 2206 w 4960"/>
              <a:gd name="T11" fmla="*/ 3566 h 6524"/>
              <a:gd name="T12" fmla="*/ 2170 w 4960"/>
              <a:gd name="T13" fmla="*/ 3180 h 6524"/>
              <a:gd name="T14" fmla="*/ 1763 w 4960"/>
              <a:gd name="T15" fmla="*/ 3455 h 6524"/>
              <a:gd name="T16" fmla="*/ 1666 w 4960"/>
              <a:gd name="T17" fmla="*/ 3859 h 6524"/>
              <a:gd name="T18" fmla="*/ 1864 w 4960"/>
              <a:gd name="T19" fmla="*/ 4221 h 6524"/>
              <a:gd name="T20" fmla="*/ 2335 w 4960"/>
              <a:gd name="T21" fmla="*/ 5091 h 6524"/>
              <a:gd name="T22" fmla="*/ 2002 w 4960"/>
              <a:gd name="T23" fmla="*/ 4862 h 6524"/>
              <a:gd name="T24" fmla="*/ 1937 w 4960"/>
              <a:gd name="T25" fmla="*/ 5357 h 6524"/>
              <a:gd name="T26" fmla="*/ 2335 w 4960"/>
              <a:gd name="T27" fmla="*/ 5863 h 6524"/>
              <a:gd name="T28" fmla="*/ 2982 w 4960"/>
              <a:gd name="T29" fmla="*/ 5396 h 6524"/>
              <a:gd name="T30" fmla="*/ 3294 w 4960"/>
              <a:gd name="T31" fmla="*/ 5064 h 6524"/>
              <a:gd name="T32" fmla="*/ 3290 w 4960"/>
              <a:gd name="T33" fmla="*/ 4567 h 6524"/>
              <a:gd name="T34" fmla="*/ 2879 w 4960"/>
              <a:gd name="T35" fmla="*/ 4201 h 6524"/>
              <a:gd name="T36" fmla="*/ 2792 w 4960"/>
              <a:gd name="T37" fmla="*/ 3595 h 6524"/>
              <a:gd name="T38" fmla="*/ 3193 w 4960"/>
              <a:gd name="T39" fmla="*/ 3392 h 6524"/>
              <a:gd name="T40" fmla="*/ 2776 w 4960"/>
              <a:gd name="T41" fmla="*/ 3162 h 6524"/>
              <a:gd name="T42" fmla="*/ 1207 w 4960"/>
              <a:gd name="T43" fmla="*/ 2337 h 6524"/>
              <a:gd name="T44" fmla="*/ 4030 w 4960"/>
              <a:gd name="T45" fmla="*/ 2576 h 6524"/>
              <a:gd name="T46" fmla="*/ 4647 w 4960"/>
              <a:gd name="T47" fmla="*/ 3429 h 6524"/>
              <a:gd name="T48" fmla="*/ 4952 w 4960"/>
              <a:gd name="T49" fmla="*/ 4377 h 6524"/>
              <a:gd name="T50" fmla="*/ 4845 w 4960"/>
              <a:gd name="T51" fmla="*/ 5163 h 6524"/>
              <a:gd name="T52" fmla="*/ 4463 w 4960"/>
              <a:gd name="T53" fmla="*/ 5740 h 6524"/>
              <a:gd name="T54" fmla="*/ 3913 w 4960"/>
              <a:gd name="T55" fmla="*/ 6144 h 6524"/>
              <a:gd name="T56" fmla="*/ 3296 w 4960"/>
              <a:gd name="T57" fmla="*/ 6395 h 6524"/>
              <a:gd name="T58" fmla="*/ 2720 w 4960"/>
              <a:gd name="T59" fmla="*/ 6510 h 6524"/>
              <a:gd name="T60" fmla="*/ 2232 w 4960"/>
              <a:gd name="T61" fmla="*/ 6510 h 6524"/>
              <a:gd name="T62" fmla="*/ 1650 w 4960"/>
              <a:gd name="T63" fmla="*/ 6397 h 6524"/>
              <a:gd name="T64" fmla="*/ 1035 w 4960"/>
              <a:gd name="T65" fmla="*/ 6150 h 6524"/>
              <a:gd name="T66" fmla="*/ 491 w 4960"/>
              <a:gd name="T67" fmla="*/ 5746 h 6524"/>
              <a:gd name="T68" fmla="*/ 113 w 4960"/>
              <a:gd name="T69" fmla="*/ 5169 h 6524"/>
              <a:gd name="T70" fmla="*/ 8 w 4960"/>
              <a:gd name="T71" fmla="*/ 4377 h 6524"/>
              <a:gd name="T72" fmla="*/ 313 w 4960"/>
              <a:gd name="T73" fmla="*/ 3429 h 6524"/>
              <a:gd name="T74" fmla="*/ 930 w 4960"/>
              <a:gd name="T75" fmla="*/ 2576 h 6524"/>
              <a:gd name="T76" fmla="*/ 3813 w 4960"/>
              <a:gd name="T77" fmla="*/ 1743 h 6524"/>
              <a:gd name="T78" fmla="*/ 3929 w 4960"/>
              <a:gd name="T79" fmla="*/ 1987 h 6524"/>
              <a:gd name="T80" fmla="*/ 3718 w 4960"/>
              <a:gd name="T81" fmla="*/ 2153 h 6524"/>
              <a:gd name="T82" fmla="*/ 1049 w 4960"/>
              <a:gd name="T83" fmla="*/ 2032 h 6524"/>
              <a:gd name="T84" fmla="*/ 1108 w 4960"/>
              <a:gd name="T85" fmla="*/ 1769 h 6524"/>
              <a:gd name="T86" fmla="*/ 2649 w 4960"/>
              <a:gd name="T87" fmla="*/ 22 h 6524"/>
              <a:gd name="T88" fmla="*/ 3090 w 4960"/>
              <a:gd name="T89" fmla="*/ 324 h 6524"/>
              <a:gd name="T90" fmla="*/ 3547 w 4960"/>
              <a:gd name="T91" fmla="*/ 172 h 6524"/>
              <a:gd name="T92" fmla="*/ 3913 w 4960"/>
              <a:gd name="T93" fmla="*/ 251 h 6524"/>
              <a:gd name="T94" fmla="*/ 4084 w 4960"/>
              <a:gd name="T95" fmla="*/ 433 h 6524"/>
              <a:gd name="T96" fmla="*/ 4137 w 4960"/>
              <a:gd name="T97" fmla="*/ 637 h 6524"/>
              <a:gd name="T98" fmla="*/ 3995 w 4960"/>
              <a:gd name="T99" fmla="*/ 1173 h 6524"/>
              <a:gd name="T100" fmla="*/ 3718 w 4960"/>
              <a:gd name="T101" fmla="*/ 1535 h 6524"/>
              <a:gd name="T102" fmla="*/ 964 w 4960"/>
              <a:gd name="T103" fmla="*/ 1203 h 6524"/>
              <a:gd name="T104" fmla="*/ 799 w 4960"/>
              <a:gd name="T105" fmla="*/ 706 h 6524"/>
              <a:gd name="T106" fmla="*/ 847 w 4960"/>
              <a:gd name="T107" fmla="*/ 461 h 6524"/>
              <a:gd name="T108" fmla="*/ 995 w 4960"/>
              <a:gd name="T109" fmla="*/ 277 h 6524"/>
              <a:gd name="T110" fmla="*/ 1334 w 4960"/>
              <a:gd name="T111" fmla="*/ 172 h 6524"/>
              <a:gd name="T112" fmla="*/ 1804 w 4960"/>
              <a:gd name="T113" fmla="*/ 281 h 6524"/>
              <a:gd name="T114" fmla="*/ 2228 w 4960"/>
              <a:gd name="T115" fmla="*/ 47 h 6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60" h="6524">
                <a:moveTo>
                  <a:pt x="2637" y="4587"/>
                </a:moveTo>
                <a:lnTo>
                  <a:pt x="2695" y="4614"/>
                </a:lnTo>
                <a:lnTo>
                  <a:pt x="2742" y="4642"/>
                </a:lnTo>
                <a:lnTo>
                  <a:pt x="2784" y="4666"/>
                </a:lnTo>
                <a:lnTo>
                  <a:pt x="2829" y="4696"/>
                </a:lnTo>
                <a:lnTo>
                  <a:pt x="2865" y="4731"/>
                </a:lnTo>
                <a:lnTo>
                  <a:pt x="2891" y="4767"/>
                </a:lnTo>
                <a:lnTo>
                  <a:pt x="2906" y="4808"/>
                </a:lnTo>
                <a:lnTo>
                  <a:pt x="2912" y="4852"/>
                </a:lnTo>
                <a:lnTo>
                  <a:pt x="2910" y="4892"/>
                </a:lnTo>
                <a:lnTo>
                  <a:pt x="2902" y="4927"/>
                </a:lnTo>
                <a:lnTo>
                  <a:pt x="2889" y="4957"/>
                </a:lnTo>
                <a:lnTo>
                  <a:pt x="2861" y="4996"/>
                </a:lnTo>
                <a:lnTo>
                  <a:pt x="2827" y="5030"/>
                </a:lnTo>
                <a:lnTo>
                  <a:pt x="2786" y="5056"/>
                </a:lnTo>
                <a:lnTo>
                  <a:pt x="2738" y="5078"/>
                </a:lnTo>
                <a:lnTo>
                  <a:pt x="2689" y="5091"/>
                </a:lnTo>
                <a:lnTo>
                  <a:pt x="2637" y="5103"/>
                </a:lnTo>
                <a:lnTo>
                  <a:pt x="2637" y="4587"/>
                </a:lnTo>
                <a:close/>
                <a:moveTo>
                  <a:pt x="2335" y="3524"/>
                </a:moveTo>
                <a:lnTo>
                  <a:pt x="2335" y="3981"/>
                </a:lnTo>
                <a:lnTo>
                  <a:pt x="2297" y="3965"/>
                </a:lnTo>
                <a:lnTo>
                  <a:pt x="2253" y="3944"/>
                </a:lnTo>
                <a:lnTo>
                  <a:pt x="2212" y="3920"/>
                </a:lnTo>
                <a:lnTo>
                  <a:pt x="2172" y="3894"/>
                </a:lnTo>
                <a:lnTo>
                  <a:pt x="2139" y="3863"/>
                </a:lnTo>
                <a:lnTo>
                  <a:pt x="2111" y="3827"/>
                </a:lnTo>
                <a:lnTo>
                  <a:pt x="2097" y="3801"/>
                </a:lnTo>
                <a:lnTo>
                  <a:pt x="2089" y="3773"/>
                </a:lnTo>
                <a:lnTo>
                  <a:pt x="2087" y="3742"/>
                </a:lnTo>
                <a:lnTo>
                  <a:pt x="2089" y="3710"/>
                </a:lnTo>
                <a:lnTo>
                  <a:pt x="2097" y="3680"/>
                </a:lnTo>
                <a:lnTo>
                  <a:pt x="2111" y="3655"/>
                </a:lnTo>
                <a:lnTo>
                  <a:pt x="2137" y="3619"/>
                </a:lnTo>
                <a:lnTo>
                  <a:pt x="2168" y="3589"/>
                </a:lnTo>
                <a:lnTo>
                  <a:pt x="2206" y="3566"/>
                </a:lnTo>
                <a:lnTo>
                  <a:pt x="2248" y="3548"/>
                </a:lnTo>
                <a:lnTo>
                  <a:pt x="2335" y="3524"/>
                </a:lnTo>
                <a:close/>
                <a:moveTo>
                  <a:pt x="2335" y="2913"/>
                </a:moveTo>
                <a:lnTo>
                  <a:pt x="2335" y="3144"/>
                </a:lnTo>
                <a:lnTo>
                  <a:pt x="2252" y="3158"/>
                </a:lnTo>
                <a:lnTo>
                  <a:pt x="2170" y="3180"/>
                </a:lnTo>
                <a:lnTo>
                  <a:pt x="2087" y="3208"/>
                </a:lnTo>
                <a:lnTo>
                  <a:pt x="2010" y="3243"/>
                </a:lnTo>
                <a:lnTo>
                  <a:pt x="1939" y="3287"/>
                </a:lnTo>
                <a:lnTo>
                  <a:pt x="1872" y="3336"/>
                </a:lnTo>
                <a:lnTo>
                  <a:pt x="1812" y="3392"/>
                </a:lnTo>
                <a:lnTo>
                  <a:pt x="1763" y="3455"/>
                </a:lnTo>
                <a:lnTo>
                  <a:pt x="1719" y="3526"/>
                </a:lnTo>
                <a:lnTo>
                  <a:pt x="1694" y="3584"/>
                </a:lnTo>
                <a:lnTo>
                  <a:pt x="1676" y="3645"/>
                </a:lnTo>
                <a:lnTo>
                  <a:pt x="1664" y="3710"/>
                </a:lnTo>
                <a:lnTo>
                  <a:pt x="1662" y="3779"/>
                </a:lnTo>
                <a:lnTo>
                  <a:pt x="1666" y="3859"/>
                </a:lnTo>
                <a:lnTo>
                  <a:pt x="1678" y="3934"/>
                </a:lnTo>
                <a:lnTo>
                  <a:pt x="1698" y="4001"/>
                </a:lnTo>
                <a:lnTo>
                  <a:pt x="1727" y="4064"/>
                </a:lnTo>
                <a:lnTo>
                  <a:pt x="1765" y="4122"/>
                </a:lnTo>
                <a:lnTo>
                  <a:pt x="1810" y="4175"/>
                </a:lnTo>
                <a:lnTo>
                  <a:pt x="1864" y="4221"/>
                </a:lnTo>
                <a:lnTo>
                  <a:pt x="1933" y="4270"/>
                </a:lnTo>
                <a:lnTo>
                  <a:pt x="2016" y="4320"/>
                </a:lnTo>
                <a:lnTo>
                  <a:pt x="2111" y="4369"/>
                </a:lnTo>
                <a:lnTo>
                  <a:pt x="2216" y="4419"/>
                </a:lnTo>
                <a:lnTo>
                  <a:pt x="2335" y="4468"/>
                </a:lnTo>
                <a:lnTo>
                  <a:pt x="2335" y="5091"/>
                </a:lnTo>
                <a:lnTo>
                  <a:pt x="2271" y="5072"/>
                </a:lnTo>
                <a:lnTo>
                  <a:pt x="2214" y="5046"/>
                </a:lnTo>
                <a:lnTo>
                  <a:pt x="2161" y="5016"/>
                </a:lnTo>
                <a:lnTo>
                  <a:pt x="2113" y="4981"/>
                </a:lnTo>
                <a:lnTo>
                  <a:pt x="2056" y="4925"/>
                </a:lnTo>
                <a:lnTo>
                  <a:pt x="2002" y="4862"/>
                </a:lnTo>
                <a:lnTo>
                  <a:pt x="1955" y="4789"/>
                </a:lnTo>
                <a:lnTo>
                  <a:pt x="1626" y="5070"/>
                </a:lnTo>
                <a:lnTo>
                  <a:pt x="1700" y="5159"/>
                </a:lnTo>
                <a:lnTo>
                  <a:pt x="1775" y="5236"/>
                </a:lnTo>
                <a:lnTo>
                  <a:pt x="1854" y="5301"/>
                </a:lnTo>
                <a:lnTo>
                  <a:pt x="1937" y="5357"/>
                </a:lnTo>
                <a:lnTo>
                  <a:pt x="2006" y="5392"/>
                </a:lnTo>
                <a:lnTo>
                  <a:pt x="2081" y="5422"/>
                </a:lnTo>
                <a:lnTo>
                  <a:pt x="2161" y="5448"/>
                </a:lnTo>
                <a:lnTo>
                  <a:pt x="2246" y="5465"/>
                </a:lnTo>
                <a:lnTo>
                  <a:pt x="2335" y="5479"/>
                </a:lnTo>
                <a:lnTo>
                  <a:pt x="2335" y="5863"/>
                </a:lnTo>
                <a:lnTo>
                  <a:pt x="2637" y="5863"/>
                </a:lnTo>
                <a:lnTo>
                  <a:pt x="2637" y="5481"/>
                </a:lnTo>
                <a:lnTo>
                  <a:pt x="2734" y="5469"/>
                </a:lnTo>
                <a:lnTo>
                  <a:pt x="2823" y="5452"/>
                </a:lnTo>
                <a:lnTo>
                  <a:pt x="2906" y="5426"/>
                </a:lnTo>
                <a:lnTo>
                  <a:pt x="2982" y="5396"/>
                </a:lnTo>
                <a:lnTo>
                  <a:pt x="3049" y="5360"/>
                </a:lnTo>
                <a:lnTo>
                  <a:pt x="3110" y="5319"/>
                </a:lnTo>
                <a:lnTo>
                  <a:pt x="3170" y="5264"/>
                </a:lnTo>
                <a:lnTo>
                  <a:pt x="3221" y="5204"/>
                </a:lnTo>
                <a:lnTo>
                  <a:pt x="3261" y="5137"/>
                </a:lnTo>
                <a:lnTo>
                  <a:pt x="3294" y="5064"/>
                </a:lnTo>
                <a:lnTo>
                  <a:pt x="3316" y="4985"/>
                </a:lnTo>
                <a:lnTo>
                  <a:pt x="3330" y="4897"/>
                </a:lnTo>
                <a:lnTo>
                  <a:pt x="3334" y="4804"/>
                </a:lnTo>
                <a:lnTo>
                  <a:pt x="3330" y="4719"/>
                </a:lnTo>
                <a:lnTo>
                  <a:pt x="3316" y="4640"/>
                </a:lnTo>
                <a:lnTo>
                  <a:pt x="3290" y="4567"/>
                </a:lnTo>
                <a:lnTo>
                  <a:pt x="3257" y="4500"/>
                </a:lnTo>
                <a:lnTo>
                  <a:pt x="3213" y="4438"/>
                </a:lnTo>
                <a:lnTo>
                  <a:pt x="3162" y="4383"/>
                </a:lnTo>
                <a:lnTo>
                  <a:pt x="3098" y="4332"/>
                </a:lnTo>
                <a:lnTo>
                  <a:pt x="2991" y="4262"/>
                </a:lnTo>
                <a:lnTo>
                  <a:pt x="2879" y="4201"/>
                </a:lnTo>
                <a:lnTo>
                  <a:pt x="2762" y="4144"/>
                </a:lnTo>
                <a:lnTo>
                  <a:pt x="2637" y="4096"/>
                </a:lnTo>
                <a:lnTo>
                  <a:pt x="2637" y="3532"/>
                </a:lnTo>
                <a:lnTo>
                  <a:pt x="2691" y="3546"/>
                </a:lnTo>
                <a:lnTo>
                  <a:pt x="2742" y="3568"/>
                </a:lnTo>
                <a:lnTo>
                  <a:pt x="2792" y="3595"/>
                </a:lnTo>
                <a:lnTo>
                  <a:pt x="2837" y="3629"/>
                </a:lnTo>
                <a:lnTo>
                  <a:pt x="2922" y="3702"/>
                </a:lnTo>
                <a:lnTo>
                  <a:pt x="3003" y="3777"/>
                </a:lnTo>
                <a:lnTo>
                  <a:pt x="3300" y="3487"/>
                </a:lnTo>
                <a:lnTo>
                  <a:pt x="3245" y="3437"/>
                </a:lnTo>
                <a:lnTo>
                  <a:pt x="3193" y="3392"/>
                </a:lnTo>
                <a:lnTo>
                  <a:pt x="3144" y="3348"/>
                </a:lnTo>
                <a:lnTo>
                  <a:pt x="3073" y="3293"/>
                </a:lnTo>
                <a:lnTo>
                  <a:pt x="2997" y="3245"/>
                </a:lnTo>
                <a:lnTo>
                  <a:pt x="2918" y="3208"/>
                </a:lnTo>
                <a:lnTo>
                  <a:pt x="2837" y="3178"/>
                </a:lnTo>
                <a:lnTo>
                  <a:pt x="2776" y="3162"/>
                </a:lnTo>
                <a:lnTo>
                  <a:pt x="2711" y="3150"/>
                </a:lnTo>
                <a:lnTo>
                  <a:pt x="2637" y="3140"/>
                </a:lnTo>
                <a:lnTo>
                  <a:pt x="2637" y="2913"/>
                </a:lnTo>
                <a:lnTo>
                  <a:pt x="2335" y="2913"/>
                </a:lnTo>
                <a:close/>
                <a:moveTo>
                  <a:pt x="1173" y="2331"/>
                </a:moveTo>
                <a:lnTo>
                  <a:pt x="1207" y="2337"/>
                </a:lnTo>
                <a:lnTo>
                  <a:pt x="1242" y="2339"/>
                </a:lnTo>
                <a:lnTo>
                  <a:pt x="3718" y="2339"/>
                </a:lnTo>
                <a:lnTo>
                  <a:pt x="3753" y="2337"/>
                </a:lnTo>
                <a:lnTo>
                  <a:pt x="3789" y="2331"/>
                </a:lnTo>
                <a:lnTo>
                  <a:pt x="3911" y="2452"/>
                </a:lnTo>
                <a:lnTo>
                  <a:pt x="4030" y="2576"/>
                </a:lnTo>
                <a:lnTo>
                  <a:pt x="4147" y="2707"/>
                </a:lnTo>
                <a:lnTo>
                  <a:pt x="4260" y="2843"/>
                </a:lnTo>
                <a:lnTo>
                  <a:pt x="4366" y="2984"/>
                </a:lnTo>
                <a:lnTo>
                  <a:pt x="4467" y="3128"/>
                </a:lnTo>
                <a:lnTo>
                  <a:pt x="4562" y="3277"/>
                </a:lnTo>
                <a:lnTo>
                  <a:pt x="4647" y="3429"/>
                </a:lnTo>
                <a:lnTo>
                  <a:pt x="4727" y="3584"/>
                </a:lnTo>
                <a:lnTo>
                  <a:pt x="4794" y="3740"/>
                </a:lnTo>
                <a:lnTo>
                  <a:pt x="4851" y="3898"/>
                </a:lnTo>
                <a:lnTo>
                  <a:pt x="4897" y="4056"/>
                </a:lnTo>
                <a:lnTo>
                  <a:pt x="4932" y="4217"/>
                </a:lnTo>
                <a:lnTo>
                  <a:pt x="4952" y="4377"/>
                </a:lnTo>
                <a:lnTo>
                  <a:pt x="4960" y="4537"/>
                </a:lnTo>
                <a:lnTo>
                  <a:pt x="4956" y="4674"/>
                </a:lnTo>
                <a:lnTo>
                  <a:pt x="4940" y="4804"/>
                </a:lnTo>
                <a:lnTo>
                  <a:pt x="4916" y="4929"/>
                </a:lnTo>
                <a:lnTo>
                  <a:pt x="4885" y="5050"/>
                </a:lnTo>
                <a:lnTo>
                  <a:pt x="4845" y="5163"/>
                </a:lnTo>
                <a:lnTo>
                  <a:pt x="4798" y="5271"/>
                </a:lnTo>
                <a:lnTo>
                  <a:pt x="4742" y="5376"/>
                </a:lnTo>
                <a:lnTo>
                  <a:pt x="4681" y="5475"/>
                </a:lnTo>
                <a:lnTo>
                  <a:pt x="4614" y="5568"/>
                </a:lnTo>
                <a:lnTo>
                  <a:pt x="4541" y="5657"/>
                </a:lnTo>
                <a:lnTo>
                  <a:pt x="4463" y="5740"/>
                </a:lnTo>
                <a:lnTo>
                  <a:pt x="4380" y="5820"/>
                </a:lnTo>
                <a:lnTo>
                  <a:pt x="4293" y="5893"/>
                </a:lnTo>
                <a:lnTo>
                  <a:pt x="4202" y="5962"/>
                </a:lnTo>
                <a:lnTo>
                  <a:pt x="4109" y="6027"/>
                </a:lnTo>
                <a:lnTo>
                  <a:pt x="4012" y="6089"/>
                </a:lnTo>
                <a:lnTo>
                  <a:pt x="3913" y="6144"/>
                </a:lnTo>
                <a:lnTo>
                  <a:pt x="3813" y="6196"/>
                </a:lnTo>
                <a:lnTo>
                  <a:pt x="3710" y="6243"/>
                </a:lnTo>
                <a:lnTo>
                  <a:pt x="3607" y="6287"/>
                </a:lnTo>
                <a:lnTo>
                  <a:pt x="3504" y="6326"/>
                </a:lnTo>
                <a:lnTo>
                  <a:pt x="3399" y="6362"/>
                </a:lnTo>
                <a:lnTo>
                  <a:pt x="3296" y="6395"/>
                </a:lnTo>
                <a:lnTo>
                  <a:pt x="3195" y="6423"/>
                </a:lnTo>
                <a:lnTo>
                  <a:pt x="3096" y="6447"/>
                </a:lnTo>
                <a:lnTo>
                  <a:pt x="2997" y="6469"/>
                </a:lnTo>
                <a:lnTo>
                  <a:pt x="2902" y="6486"/>
                </a:lnTo>
                <a:lnTo>
                  <a:pt x="2809" y="6500"/>
                </a:lnTo>
                <a:lnTo>
                  <a:pt x="2720" y="6510"/>
                </a:lnTo>
                <a:lnTo>
                  <a:pt x="2635" y="6518"/>
                </a:lnTo>
                <a:lnTo>
                  <a:pt x="2556" y="6522"/>
                </a:lnTo>
                <a:lnTo>
                  <a:pt x="2479" y="6524"/>
                </a:lnTo>
                <a:lnTo>
                  <a:pt x="2402" y="6522"/>
                </a:lnTo>
                <a:lnTo>
                  <a:pt x="2319" y="6518"/>
                </a:lnTo>
                <a:lnTo>
                  <a:pt x="2232" y="6510"/>
                </a:lnTo>
                <a:lnTo>
                  <a:pt x="2141" y="6500"/>
                </a:lnTo>
                <a:lnTo>
                  <a:pt x="2048" y="6486"/>
                </a:lnTo>
                <a:lnTo>
                  <a:pt x="1951" y="6469"/>
                </a:lnTo>
                <a:lnTo>
                  <a:pt x="1852" y="6449"/>
                </a:lnTo>
                <a:lnTo>
                  <a:pt x="1751" y="6425"/>
                </a:lnTo>
                <a:lnTo>
                  <a:pt x="1650" y="6397"/>
                </a:lnTo>
                <a:lnTo>
                  <a:pt x="1547" y="6366"/>
                </a:lnTo>
                <a:lnTo>
                  <a:pt x="1444" y="6330"/>
                </a:lnTo>
                <a:lnTo>
                  <a:pt x="1339" y="6291"/>
                </a:lnTo>
                <a:lnTo>
                  <a:pt x="1237" y="6249"/>
                </a:lnTo>
                <a:lnTo>
                  <a:pt x="1136" y="6201"/>
                </a:lnTo>
                <a:lnTo>
                  <a:pt x="1035" y="6150"/>
                </a:lnTo>
                <a:lnTo>
                  <a:pt x="938" y="6093"/>
                </a:lnTo>
                <a:lnTo>
                  <a:pt x="841" y="6033"/>
                </a:lnTo>
                <a:lnTo>
                  <a:pt x="748" y="5968"/>
                </a:lnTo>
                <a:lnTo>
                  <a:pt x="659" y="5899"/>
                </a:lnTo>
                <a:lnTo>
                  <a:pt x="572" y="5825"/>
                </a:lnTo>
                <a:lnTo>
                  <a:pt x="491" y="5746"/>
                </a:lnTo>
                <a:lnTo>
                  <a:pt x="414" y="5663"/>
                </a:lnTo>
                <a:lnTo>
                  <a:pt x="340" y="5574"/>
                </a:lnTo>
                <a:lnTo>
                  <a:pt x="275" y="5481"/>
                </a:lnTo>
                <a:lnTo>
                  <a:pt x="214" y="5382"/>
                </a:lnTo>
                <a:lnTo>
                  <a:pt x="160" y="5277"/>
                </a:lnTo>
                <a:lnTo>
                  <a:pt x="113" y="5169"/>
                </a:lnTo>
                <a:lnTo>
                  <a:pt x="73" y="5054"/>
                </a:lnTo>
                <a:lnTo>
                  <a:pt x="44" y="4933"/>
                </a:lnTo>
                <a:lnTo>
                  <a:pt x="20" y="4806"/>
                </a:lnTo>
                <a:lnTo>
                  <a:pt x="6" y="4674"/>
                </a:lnTo>
                <a:lnTo>
                  <a:pt x="0" y="4537"/>
                </a:lnTo>
                <a:lnTo>
                  <a:pt x="8" y="4377"/>
                </a:lnTo>
                <a:lnTo>
                  <a:pt x="30" y="4217"/>
                </a:lnTo>
                <a:lnTo>
                  <a:pt x="63" y="4056"/>
                </a:lnTo>
                <a:lnTo>
                  <a:pt x="109" y="3898"/>
                </a:lnTo>
                <a:lnTo>
                  <a:pt x="166" y="3740"/>
                </a:lnTo>
                <a:lnTo>
                  <a:pt x="235" y="3584"/>
                </a:lnTo>
                <a:lnTo>
                  <a:pt x="313" y="3429"/>
                </a:lnTo>
                <a:lnTo>
                  <a:pt x="400" y="3277"/>
                </a:lnTo>
                <a:lnTo>
                  <a:pt x="493" y="3128"/>
                </a:lnTo>
                <a:lnTo>
                  <a:pt x="594" y="2984"/>
                </a:lnTo>
                <a:lnTo>
                  <a:pt x="700" y="2843"/>
                </a:lnTo>
                <a:lnTo>
                  <a:pt x="813" y="2707"/>
                </a:lnTo>
                <a:lnTo>
                  <a:pt x="930" y="2576"/>
                </a:lnTo>
                <a:lnTo>
                  <a:pt x="1051" y="2452"/>
                </a:lnTo>
                <a:lnTo>
                  <a:pt x="1173" y="2331"/>
                </a:lnTo>
                <a:close/>
                <a:moveTo>
                  <a:pt x="1242" y="1721"/>
                </a:moveTo>
                <a:lnTo>
                  <a:pt x="3718" y="1721"/>
                </a:lnTo>
                <a:lnTo>
                  <a:pt x="3767" y="1727"/>
                </a:lnTo>
                <a:lnTo>
                  <a:pt x="3813" y="1743"/>
                </a:lnTo>
                <a:lnTo>
                  <a:pt x="3854" y="1769"/>
                </a:lnTo>
                <a:lnTo>
                  <a:pt x="3888" y="1803"/>
                </a:lnTo>
                <a:lnTo>
                  <a:pt x="3913" y="1842"/>
                </a:lnTo>
                <a:lnTo>
                  <a:pt x="3929" y="1888"/>
                </a:lnTo>
                <a:lnTo>
                  <a:pt x="3935" y="1937"/>
                </a:lnTo>
                <a:lnTo>
                  <a:pt x="3929" y="1987"/>
                </a:lnTo>
                <a:lnTo>
                  <a:pt x="3913" y="2032"/>
                </a:lnTo>
                <a:lnTo>
                  <a:pt x="3888" y="2072"/>
                </a:lnTo>
                <a:lnTo>
                  <a:pt x="3854" y="2105"/>
                </a:lnTo>
                <a:lnTo>
                  <a:pt x="3813" y="2131"/>
                </a:lnTo>
                <a:lnTo>
                  <a:pt x="3767" y="2147"/>
                </a:lnTo>
                <a:lnTo>
                  <a:pt x="3718" y="2153"/>
                </a:lnTo>
                <a:lnTo>
                  <a:pt x="1242" y="2153"/>
                </a:lnTo>
                <a:lnTo>
                  <a:pt x="1193" y="2147"/>
                </a:lnTo>
                <a:lnTo>
                  <a:pt x="1148" y="2131"/>
                </a:lnTo>
                <a:lnTo>
                  <a:pt x="1108" y="2105"/>
                </a:lnTo>
                <a:lnTo>
                  <a:pt x="1074" y="2072"/>
                </a:lnTo>
                <a:lnTo>
                  <a:pt x="1049" y="2032"/>
                </a:lnTo>
                <a:lnTo>
                  <a:pt x="1033" y="1987"/>
                </a:lnTo>
                <a:lnTo>
                  <a:pt x="1027" y="1937"/>
                </a:lnTo>
                <a:lnTo>
                  <a:pt x="1033" y="1888"/>
                </a:lnTo>
                <a:lnTo>
                  <a:pt x="1049" y="1842"/>
                </a:lnTo>
                <a:lnTo>
                  <a:pt x="1074" y="1803"/>
                </a:lnTo>
                <a:lnTo>
                  <a:pt x="1108" y="1769"/>
                </a:lnTo>
                <a:lnTo>
                  <a:pt x="1148" y="1743"/>
                </a:lnTo>
                <a:lnTo>
                  <a:pt x="1193" y="1727"/>
                </a:lnTo>
                <a:lnTo>
                  <a:pt x="1242" y="1721"/>
                </a:lnTo>
                <a:close/>
                <a:moveTo>
                  <a:pt x="2479" y="0"/>
                </a:moveTo>
                <a:lnTo>
                  <a:pt x="2566" y="6"/>
                </a:lnTo>
                <a:lnTo>
                  <a:pt x="2649" y="22"/>
                </a:lnTo>
                <a:lnTo>
                  <a:pt x="2732" y="47"/>
                </a:lnTo>
                <a:lnTo>
                  <a:pt x="2809" y="85"/>
                </a:lnTo>
                <a:lnTo>
                  <a:pt x="2887" y="131"/>
                </a:lnTo>
                <a:lnTo>
                  <a:pt x="2958" y="188"/>
                </a:lnTo>
                <a:lnTo>
                  <a:pt x="3027" y="251"/>
                </a:lnTo>
                <a:lnTo>
                  <a:pt x="3090" y="324"/>
                </a:lnTo>
                <a:lnTo>
                  <a:pt x="3156" y="281"/>
                </a:lnTo>
                <a:lnTo>
                  <a:pt x="3225" y="245"/>
                </a:lnTo>
                <a:lnTo>
                  <a:pt x="3298" y="216"/>
                </a:lnTo>
                <a:lnTo>
                  <a:pt x="3377" y="194"/>
                </a:lnTo>
                <a:lnTo>
                  <a:pt x="3460" y="180"/>
                </a:lnTo>
                <a:lnTo>
                  <a:pt x="3547" y="172"/>
                </a:lnTo>
                <a:lnTo>
                  <a:pt x="3625" y="172"/>
                </a:lnTo>
                <a:lnTo>
                  <a:pt x="3696" y="178"/>
                </a:lnTo>
                <a:lnTo>
                  <a:pt x="3759" y="190"/>
                </a:lnTo>
                <a:lnTo>
                  <a:pt x="3816" y="206"/>
                </a:lnTo>
                <a:lnTo>
                  <a:pt x="3868" y="226"/>
                </a:lnTo>
                <a:lnTo>
                  <a:pt x="3913" y="251"/>
                </a:lnTo>
                <a:lnTo>
                  <a:pt x="3953" y="277"/>
                </a:lnTo>
                <a:lnTo>
                  <a:pt x="3989" y="307"/>
                </a:lnTo>
                <a:lnTo>
                  <a:pt x="4018" y="338"/>
                </a:lnTo>
                <a:lnTo>
                  <a:pt x="4044" y="370"/>
                </a:lnTo>
                <a:lnTo>
                  <a:pt x="4066" y="402"/>
                </a:lnTo>
                <a:lnTo>
                  <a:pt x="4084" y="433"/>
                </a:lnTo>
                <a:lnTo>
                  <a:pt x="4097" y="463"/>
                </a:lnTo>
                <a:lnTo>
                  <a:pt x="4109" y="491"/>
                </a:lnTo>
                <a:lnTo>
                  <a:pt x="4117" y="516"/>
                </a:lnTo>
                <a:lnTo>
                  <a:pt x="4123" y="540"/>
                </a:lnTo>
                <a:lnTo>
                  <a:pt x="4127" y="558"/>
                </a:lnTo>
                <a:lnTo>
                  <a:pt x="4137" y="637"/>
                </a:lnTo>
                <a:lnTo>
                  <a:pt x="4137" y="720"/>
                </a:lnTo>
                <a:lnTo>
                  <a:pt x="4127" y="807"/>
                </a:lnTo>
                <a:lnTo>
                  <a:pt x="4107" y="896"/>
                </a:lnTo>
                <a:lnTo>
                  <a:pt x="4078" y="987"/>
                </a:lnTo>
                <a:lnTo>
                  <a:pt x="4040" y="1080"/>
                </a:lnTo>
                <a:lnTo>
                  <a:pt x="3995" y="1173"/>
                </a:lnTo>
                <a:lnTo>
                  <a:pt x="3941" y="1264"/>
                </a:lnTo>
                <a:lnTo>
                  <a:pt x="3880" y="1357"/>
                </a:lnTo>
                <a:lnTo>
                  <a:pt x="3813" y="1448"/>
                </a:lnTo>
                <a:lnTo>
                  <a:pt x="3741" y="1537"/>
                </a:lnTo>
                <a:lnTo>
                  <a:pt x="3729" y="1535"/>
                </a:lnTo>
                <a:lnTo>
                  <a:pt x="3718" y="1535"/>
                </a:lnTo>
                <a:lnTo>
                  <a:pt x="1242" y="1535"/>
                </a:lnTo>
                <a:lnTo>
                  <a:pt x="1211" y="1537"/>
                </a:lnTo>
                <a:lnTo>
                  <a:pt x="1140" y="1456"/>
                </a:lnTo>
                <a:lnTo>
                  <a:pt x="1074" y="1371"/>
                </a:lnTo>
                <a:lnTo>
                  <a:pt x="1015" y="1288"/>
                </a:lnTo>
                <a:lnTo>
                  <a:pt x="964" y="1203"/>
                </a:lnTo>
                <a:lnTo>
                  <a:pt x="916" y="1118"/>
                </a:lnTo>
                <a:lnTo>
                  <a:pt x="878" y="1033"/>
                </a:lnTo>
                <a:lnTo>
                  <a:pt x="847" y="948"/>
                </a:lnTo>
                <a:lnTo>
                  <a:pt x="823" y="865"/>
                </a:lnTo>
                <a:lnTo>
                  <a:pt x="807" y="784"/>
                </a:lnTo>
                <a:lnTo>
                  <a:pt x="799" y="706"/>
                </a:lnTo>
                <a:lnTo>
                  <a:pt x="801" y="629"/>
                </a:lnTo>
                <a:lnTo>
                  <a:pt x="813" y="556"/>
                </a:lnTo>
                <a:lnTo>
                  <a:pt x="817" y="538"/>
                </a:lnTo>
                <a:lnTo>
                  <a:pt x="825" y="514"/>
                </a:lnTo>
                <a:lnTo>
                  <a:pt x="835" y="489"/>
                </a:lnTo>
                <a:lnTo>
                  <a:pt x="847" y="461"/>
                </a:lnTo>
                <a:lnTo>
                  <a:pt x="861" y="431"/>
                </a:lnTo>
                <a:lnTo>
                  <a:pt x="880" y="400"/>
                </a:lnTo>
                <a:lnTo>
                  <a:pt x="902" y="368"/>
                </a:lnTo>
                <a:lnTo>
                  <a:pt x="928" y="336"/>
                </a:lnTo>
                <a:lnTo>
                  <a:pt x="960" y="307"/>
                </a:lnTo>
                <a:lnTo>
                  <a:pt x="995" y="277"/>
                </a:lnTo>
                <a:lnTo>
                  <a:pt x="1037" y="249"/>
                </a:lnTo>
                <a:lnTo>
                  <a:pt x="1084" y="226"/>
                </a:lnTo>
                <a:lnTo>
                  <a:pt x="1136" y="206"/>
                </a:lnTo>
                <a:lnTo>
                  <a:pt x="1195" y="190"/>
                </a:lnTo>
                <a:lnTo>
                  <a:pt x="1260" y="178"/>
                </a:lnTo>
                <a:lnTo>
                  <a:pt x="1334" y="172"/>
                </a:lnTo>
                <a:lnTo>
                  <a:pt x="1413" y="172"/>
                </a:lnTo>
                <a:lnTo>
                  <a:pt x="1502" y="180"/>
                </a:lnTo>
                <a:lnTo>
                  <a:pt x="1583" y="194"/>
                </a:lnTo>
                <a:lnTo>
                  <a:pt x="1662" y="216"/>
                </a:lnTo>
                <a:lnTo>
                  <a:pt x="1735" y="245"/>
                </a:lnTo>
                <a:lnTo>
                  <a:pt x="1804" y="281"/>
                </a:lnTo>
                <a:lnTo>
                  <a:pt x="1870" y="324"/>
                </a:lnTo>
                <a:lnTo>
                  <a:pt x="1933" y="251"/>
                </a:lnTo>
                <a:lnTo>
                  <a:pt x="2002" y="186"/>
                </a:lnTo>
                <a:lnTo>
                  <a:pt x="2073" y="131"/>
                </a:lnTo>
                <a:lnTo>
                  <a:pt x="2149" y="85"/>
                </a:lnTo>
                <a:lnTo>
                  <a:pt x="2228" y="47"/>
                </a:lnTo>
                <a:lnTo>
                  <a:pt x="2309" y="22"/>
                </a:lnTo>
                <a:lnTo>
                  <a:pt x="2394" y="4"/>
                </a:lnTo>
                <a:lnTo>
                  <a:pt x="247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7" name="Freeform 156"/>
          <p:cNvSpPr>
            <a:spLocks noChangeAspect="1" noEditPoints="1"/>
          </p:cNvSpPr>
          <p:nvPr/>
        </p:nvSpPr>
        <p:spPr bwMode="auto">
          <a:xfrm>
            <a:off x="2612739" y="2354929"/>
            <a:ext cx="295038" cy="301752"/>
          </a:xfrm>
          <a:custGeom>
            <a:avLst/>
            <a:gdLst>
              <a:gd name="T0" fmla="*/ 5774 w 5801"/>
              <a:gd name="T1" fmla="*/ 5932 h 5932"/>
              <a:gd name="T2" fmla="*/ 596 w 5801"/>
              <a:gd name="T3" fmla="*/ 2664 h 5932"/>
              <a:gd name="T4" fmla="*/ 1889 w 5801"/>
              <a:gd name="T5" fmla="*/ 4980 h 5932"/>
              <a:gd name="T6" fmla="*/ 2614 w 5801"/>
              <a:gd name="T7" fmla="*/ 4980 h 5932"/>
              <a:gd name="T8" fmla="*/ 3910 w 5801"/>
              <a:gd name="T9" fmla="*/ 2664 h 5932"/>
              <a:gd name="T10" fmla="*/ 4478 w 5801"/>
              <a:gd name="T11" fmla="*/ 2664 h 5932"/>
              <a:gd name="T12" fmla="*/ 5463 w 5801"/>
              <a:gd name="T13" fmla="*/ 4980 h 5932"/>
              <a:gd name="T14" fmla="*/ 336 w 5801"/>
              <a:gd name="T15" fmla="*/ 4980 h 5932"/>
              <a:gd name="T16" fmla="*/ 2953 w 5801"/>
              <a:gd name="T17" fmla="*/ 1448 h 5932"/>
              <a:gd name="T18" fmla="*/ 3003 w 5801"/>
              <a:gd name="T19" fmla="*/ 1606 h 5932"/>
              <a:gd name="T20" fmla="*/ 3032 w 5801"/>
              <a:gd name="T21" fmla="*/ 1581 h 5932"/>
              <a:gd name="T22" fmla="*/ 3044 w 5801"/>
              <a:gd name="T23" fmla="*/ 1538 h 5932"/>
              <a:gd name="T24" fmla="*/ 3001 w 5801"/>
              <a:gd name="T25" fmla="*/ 1475 h 5932"/>
              <a:gd name="T26" fmla="*/ 2850 w 5801"/>
              <a:gd name="T27" fmla="*/ 1090 h 5932"/>
              <a:gd name="T28" fmla="*/ 2803 w 5801"/>
              <a:gd name="T29" fmla="*/ 1106 h 5932"/>
              <a:gd name="T30" fmla="*/ 2780 w 5801"/>
              <a:gd name="T31" fmla="*/ 1126 h 5932"/>
              <a:gd name="T32" fmla="*/ 2767 w 5801"/>
              <a:gd name="T33" fmla="*/ 1164 h 5932"/>
              <a:gd name="T34" fmla="*/ 2776 w 5801"/>
              <a:gd name="T35" fmla="*/ 1193 h 5932"/>
              <a:gd name="T36" fmla="*/ 2796 w 5801"/>
              <a:gd name="T37" fmla="*/ 1214 h 5932"/>
              <a:gd name="T38" fmla="*/ 2837 w 5801"/>
              <a:gd name="T39" fmla="*/ 1239 h 5932"/>
              <a:gd name="T40" fmla="*/ 2850 w 5801"/>
              <a:gd name="T41" fmla="*/ 885 h 5932"/>
              <a:gd name="T42" fmla="*/ 2989 w 5801"/>
              <a:gd name="T43" fmla="*/ 966 h 5932"/>
              <a:gd name="T44" fmla="*/ 3073 w 5801"/>
              <a:gd name="T45" fmla="*/ 996 h 5932"/>
              <a:gd name="T46" fmla="*/ 3149 w 5801"/>
              <a:gd name="T47" fmla="*/ 1052 h 5932"/>
              <a:gd name="T48" fmla="*/ 3019 w 5801"/>
              <a:gd name="T49" fmla="*/ 1126 h 5932"/>
              <a:gd name="T50" fmla="*/ 2953 w 5801"/>
              <a:gd name="T51" fmla="*/ 1283 h 5932"/>
              <a:gd name="T52" fmla="*/ 3107 w 5801"/>
              <a:gd name="T53" fmla="*/ 1362 h 5932"/>
              <a:gd name="T54" fmla="*/ 3174 w 5801"/>
              <a:gd name="T55" fmla="*/ 1446 h 5932"/>
              <a:gd name="T56" fmla="*/ 3185 w 5801"/>
              <a:gd name="T57" fmla="*/ 1565 h 5932"/>
              <a:gd name="T58" fmla="*/ 3140 w 5801"/>
              <a:gd name="T59" fmla="*/ 1668 h 5932"/>
              <a:gd name="T60" fmla="*/ 3043 w 5801"/>
              <a:gd name="T61" fmla="*/ 1731 h 5932"/>
              <a:gd name="T62" fmla="*/ 2953 w 5801"/>
              <a:gd name="T63" fmla="*/ 1878 h 5932"/>
              <a:gd name="T64" fmla="*/ 2801 w 5801"/>
              <a:gd name="T65" fmla="*/ 1740 h 5932"/>
              <a:gd name="T66" fmla="*/ 2679 w 5801"/>
              <a:gd name="T67" fmla="*/ 1682 h 5932"/>
              <a:gd name="T68" fmla="*/ 2722 w 5801"/>
              <a:gd name="T69" fmla="*/ 1516 h 5932"/>
              <a:gd name="T70" fmla="*/ 2810 w 5801"/>
              <a:gd name="T71" fmla="*/ 1603 h 5932"/>
              <a:gd name="T72" fmla="*/ 2787 w 5801"/>
              <a:gd name="T73" fmla="*/ 1380 h 5932"/>
              <a:gd name="T74" fmla="*/ 2661 w 5801"/>
              <a:gd name="T75" fmla="*/ 1297 h 5932"/>
              <a:gd name="T76" fmla="*/ 2623 w 5801"/>
              <a:gd name="T77" fmla="*/ 1176 h 5932"/>
              <a:gd name="T78" fmla="*/ 2643 w 5801"/>
              <a:gd name="T79" fmla="*/ 1092 h 5932"/>
              <a:gd name="T80" fmla="*/ 2729 w 5801"/>
              <a:gd name="T81" fmla="*/ 1004 h 5932"/>
              <a:gd name="T82" fmla="*/ 2850 w 5801"/>
              <a:gd name="T83" fmla="*/ 962 h 5932"/>
              <a:gd name="T84" fmla="*/ 2814 w 5801"/>
              <a:gd name="T85" fmla="*/ 685 h 5932"/>
              <a:gd name="T86" fmla="*/ 2577 w 5801"/>
              <a:gd name="T87" fmla="*/ 761 h 5932"/>
              <a:gd name="T88" fmla="*/ 2386 w 5801"/>
              <a:gd name="T89" fmla="*/ 912 h 5932"/>
              <a:gd name="T90" fmla="*/ 2258 w 5801"/>
              <a:gd name="T91" fmla="*/ 1119 h 5932"/>
              <a:gd name="T92" fmla="*/ 2213 w 5801"/>
              <a:gd name="T93" fmla="*/ 1367 h 5932"/>
              <a:gd name="T94" fmla="*/ 2258 w 5801"/>
              <a:gd name="T95" fmla="*/ 1617 h 5932"/>
              <a:gd name="T96" fmla="*/ 2386 w 5801"/>
              <a:gd name="T97" fmla="*/ 1824 h 5932"/>
              <a:gd name="T98" fmla="*/ 2577 w 5801"/>
              <a:gd name="T99" fmla="*/ 1975 h 5932"/>
              <a:gd name="T100" fmla="*/ 2814 w 5801"/>
              <a:gd name="T101" fmla="*/ 2049 h 5932"/>
              <a:gd name="T102" fmla="*/ 3070 w 5801"/>
              <a:gd name="T103" fmla="*/ 2035 h 5932"/>
              <a:gd name="T104" fmla="*/ 3293 w 5801"/>
              <a:gd name="T105" fmla="*/ 1932 h 5932"/>
              <a:gd name="T106" fmla="*/ 3464 w 5801"/>
              <a:gd name="T107" fmla="*/ 1761 h 5932"/>
              <a:gd name="T108" fmla="*/ 3566 w 5801"/>
              <a:gd name="T109" fmla="*/ 1538 h 5932"/>
              <a:gd name="T110" fmla="*/ 3582 w 5801"/>
              <a:gd name="T111" fmla="*/ 1283 h 5932"/>
              <a:gd name="T112" fmla="*/ 3507 w 5801"/>
              <a:gd name="T113" fmla="*/ 1045 h 5932"/>
              <a:gd name="T114" fmla="*/ 3356 w 5801"/>
              <a:gd name="T115" fmla="*/ 854 h 5932"/>
              <a:gd name="T116" fmla="*/ 3149 w 5801"/>
              <a:gd name="T117" fmla="*/ 727 h 5932"/>
              <a:gd name="T118" fmla="*/ 2900 w 5801"/>
              <a:gd name="T119" fmla="*/ 680 h 5932"/>
              <a:gd name="T120" fmla="*/ 5729 w 5801"/>
              <a:gd name="T121" fmla="*/ 2409 h 5932"/>
              <a:gd name="T122" fmla="*/ 2900 w 5801"/>
              <a:gd name="T123" fmla="*/ 0 h 5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01" h="5932">
                <a:moveTo>
                  <a:pt x="25" y="5576"/>
                </a:moveTo>
                <a:lnTo>
                  <a:pt x="5774" y="5576"/>
                </a:lnTo>
                <a:lnTo>
                  <a:pt x="5774" y="5932"/>
                </a:lnTo>
                <a:lnTo>
                  <a:pt x="25" y="5932"/>
                </a:lnTo>
                <a:lnTo>
                  <a:pt x="25" y="5576"/>
                </a:lnTo>
                <a:close/>
                <a:moveTo>
                  <a:pt x="596" y="2664"/>
                </a:moveTo>
                <a:lnTo>
                  <a:pt x="1321" y="2664"/>
                </a:lnTo>
                <a:lnTo>
                  <a:pt x="1321" y="4980"/>
                </a:lnTo>
                <a:lnTo>
                  <a:pt x="1889" y="4980"/>
                </a:lnTo>
                <a:lnTo>
                  <a:pt x="1889" y="2664"/>
                </a:lnTo>
                <a:lnTo>
                  <a:pt x="2614" y="2664"/>
                </a:lnTo>
                <a:lnTo>
                  <a:pt x="2614" y="4980"/>
                </a:lnTo>
                <a:lnTo>
                  <a:pt x="3185" y="4980"/>
                </a:lnTo>
                <a:lnTo>
                  <a:pt x="3185" y="2664"/>
                </a:lnTo>
                <a:lnTo>
                  <a:pt x="3910" y="2664"/>
                </a:lnTo>
                <a:lnTo>
                  <a:pt x="3910" y="4980"/>
                </a:lnTo>
                <a:lnTo>
                  <a:pt x="4478" y="4980"/>
                </a:lnTo>
                <a:lnTo>
                  <a:pt x="4478" y="2664"/>
                </a:lnTo>
                <a:lnTo>
                  <a:pt x="5203" y="2664"/>
                </a:lnTo>
                <a:lnTo>
                  <a:pt x="5203" y="4980"/>
                </a:lnTo>
                <a:lnTo>
                  <a:pt x="5463" y="4980"/>
                </a:lnTo>
                <a:lnTo>
                  <a:pt x="5463" y="5336"/>
                </a:lnTo>
                <a:lnTo>
                  <a:pt x="336" y="5336"/>
                </a:lnTo>
                <a:lnTo>
                  <a:pt x="336" y="4980"/>
                </a:lnTo>
                <a:lnTo>
                  <a:pt x="596" y="4980"/>
                </a:lnTo>
                <a:lnTo>
                  <a:pt x="596" y="2664"/>
                </a:lnTo>
                <a:close/>
                <a:moveTo>
                  <a:pt x="2953" y="1448"/>
                </a:moveTo>
                <a:lnTo>
                  <a:pt x="2953" y="1623"/>
                </a:lnTo>
                <a:lnTo>
                  <a:pt x="2987" y="1614"/>
                </a:lnTo>
                <a:lnTo>
                  <a:pt x="3003" y="1606"/>
                </a:lnTo>
                <a:lnTo>
                  <a:pt x="3016" y="1597"/>
                </a:lnTo>
                <a:lnTo>
                  <a:pt x="3025" y="1590"/>
                </a:lnTo>
                <a:lnTo>
                  <a:pt x="3032" y="1581"/>
                </a:lnTo>
                <a:lnTo>
                  <a:pt x="3037" y="1572"/>
                </a:lnTo>
                <a:lnTo>
                  <a:pt x="3043" y="1556"/>
                </a:lnTo>
                <a:lnTo>
                  <a:pt x="3044" y="1538"/>
                </a:lnTo>
                <a:lnTo>
                  <a:pt x="3041" y="1513"/>
                </a:lnTo>
                <a:lnTo>
                  <a:pt x="3026" y="1493"/>
                </a:lnTo>
                <a:lnTo>
                  <a:pt x="3001" y="1475"/>
                </a:lnTo>
                <a:lnTo>
                  <a:pt x="2980" y="1462"/>
                </a:lnTo>
                <a:lnTo>
                  <a:pt x="2953" y="1448"/>
                </a:lnTo>
                <a:close/>
                <a:moveTo>
                  <a:pt x="2850" y="1090"/>
                </a:moveTo>
                <a:lnTo>
                  <a:pt x="2821" y="1099"/>
                </a:lnTo>
                <a:lnTo>
                  <a:pt x="2812" y="1103"/>
                </a:lnTo>
                <a:lnTo>
                  <a:pt x="2803" y="1106"/>
                </a:lnTo>
                <a:lnTo>
                  <a:pt x="2794" y="1112"/>
                </a:lnTo>
                <a:lnTo>
                  <a:pt x="2787" y="1119"/>
                </a:lnTo>
                <a:lnTo>
                  <a:pt x="2780" y="1126"/>
                </a:lnTo>
                <a:lnTo>
                  <a:pt x="2774" y="1135"/>
                </a:lnTo>
                <a:lnTo>
                  <a:pt x="2769" y="1148"/>
                </a:lnTo>
                <a:lnTo>
                  <a:pt x="2767" y="1164"/>
                </a:lnTo>
                <a:lnTo>
                  <a:pt x="2767" y="1175"/>
                </a:lnTo>
                <a:lnTo>
                  <a:pt x="2771" y="1184"/>
                </a:lnTo>
                <a:lnTo>
                  <a:pt x="2776" y="1193"/>
                </a:lnTo>
                <a:lnTo>
                  <a:pt x="2782" y="1200"/>
                </a:lnTo>
                <a:lnTo>
                  <a:pt x="2789" y="1209"/>
                </a:lnTo>
                <a:lnTo>
                  <a:pt x="2796" y="1214"/>
                </a:lnTo>
                <a:lnTo>
                  <a:pt x="2809" y="1223"/>
                </a:lnTo>
                <a:lnTo>
                  <a:pt x="2823" y="1232"/>
                </a:lnTo>
                <a:lnTo>
                  <a:pt x="2837" y="1239"/>
                </a:lnTo>
                <a:lnTo>
                  <a:pt x="2850" y="1245"/>
                </a:lnTo>
                <a:lnTo>
                  <a:pt x="2850" y="1090"/>
                </a:lnTo>
                <a:close/>
                <a:moveTo>
                  <a:pt x="2850" y="885"/>
                </a:moveTo>
                <a:lnTo>
                  <a:pt x="2953" y="885"/>
                </a:lnTo>
                <a:lnTo>
                  <a:pt x="2953" y="960"/>
                </a:lnTo>
                <a:lnTo>
                  <a:pt x="2989" y="966"/>
                </a:lnTo>
                <a:lnTo>
                  <a:pt x="3019" y="973"/>
                </a:lnTo>
                <a:lnTo>
                  <a:pt x="3048" y="984"/>
                </a:lnTo>
                <a:lnTo>
                  <a:pt x="3073" y="996"/>
                </a:lnTo>
                <a:lnTo>
                  <a:pt x="3098" y="1013"/>
                </a:lnTo>
                <a:lnTo>
                  <a:pt x="3124" y="1031"/>
                </a:lnTo>
                <a:lnTo>
                  <a:pt x="3149" y="1052"/>
                </a:lnTo>
                <a:lnTo>
                  <a:pt x="3176" y="1077"/>
                </a:lnTo>
                <a:lnTo>
                  <a:pt x="3075" y="1176"/>
                </a:lnTo>
                <a:lnTo>
                  <a:pt x="3019" y="1126"/>
                </a:lnTo>
                <a:lnTo>
                  <a:pt x="2989" y="1104"/>
                </a:lnTo>
                <a:lnTo>
                  <a:pt x="2953" y="1094"/>
                </a:lnTo>
                <a:lnTo>
                  <a:pt x="2953" y="1283"/>
                </a:lnTo>
                <a:lnTo>
                  <a:pt x="3008" y="1306"/>
                </a:lnTo>
                <a:lnTo>
                  <a:pt x="3059" y="1331"/>
                </a:lnTo>
                <a:lnTo>
                  <a:pt x="3107" y="1362"/>
                </a:lnTo>
                <a:lnTo>
                  <a:pt x="3136" y="1387"/>
                </a:lnTo>
                <a:lnTo>
                  <a:pt x="3158" y="1414"/>
                </a:lnTo>
                <a:lnTo>
                  <a:pt x="3174" y="1446"/>
                </a:lnTo>
                <a:lnTo>
                  <a:pt x="3185" y="1482"/>
                </a:lnTo>
                <a:lnTo>
                  <a:pt x="3186" y="1522"/>
                </a:lnTo>
                <a:lnTo>
                  <a:pt x="3185" y="1565"/>
                </a:lnTo>
                <a:lnTo>
                  <a:pt x="3176" y="1603"/>
                </a:lnTo>
                <a:lnTo>
                  <a:pt x="3159" y="1639"/>
                </a:lnTo>
                <a:lnTo>
                  <a:pt x="3140" y="1668"/>
                </a:lnTo>
                <a:lnTo>
                  <a:pt x="3113" y="1695"/>
                </a:lnTo>
                <a:lnTo>
                  <a:pt x="3080" y="1714"/>
                </a:lnTo>
                <a:lnTo>
                  <a:pt x="3043" y="1731"/>
                </a:lnTo>
                <a:lnTo>
                  <a:pt x="3001" y="1743"/>
                </a:lnTo>
                <a:lnTo>
                  <a:pt x="2953" y="1750"/>
                </a:lnTo>
                <a:lnTo>
                  <a:pt x="2953" y="1878"/>
                </a:lnTo>
                <a:lnTo>
                  <a:pt x="2850" y="1878"/>
                </a:lnTo>
                <a:lnTo>
                  <a:pt x="2850" y="1749"/>
                </a:lnTo>
                <a:lnTo>
                  <a:pt x="2801" y="1740"/>
                </a:lnTo>
                <a:lnTo>
                  <a:pt x="2756" y="1727"/>
                </a:lnTo>
                <a:lnTo>
                  <a:pt x="2717" y="1707"/>
                </a:lnTo>
                <a:lnTo>
                  <a:pt x="2679" y="1682"/>
                </a:lnTo>
                <a:lnTo>
                  <a:pt x="2645" y="1650"/>
                </a:lnTo>
                <a:lnTo>
                  <a:pt x="2613" y="1610"/>
                </a:lnTo>
                <a:lnTo>
                  <a:pt x="2722" y="1516"/>
                </a:lnTo>
                <a:lnTo>
                  <a:pt x="2747" y="1552"/>
                </a:lnTo>
                <a:lnTo>
                  <a:pt x="2776" y="1581"/>
                </a:lnTo>
                <a:lnTo>
                  <a:pt x="2810" y="1603"/>
                </a:lnTo>
                <a:lnTo>
                  <a:pt x="2850" y="1617"/>
                </a:lnTo>
                <a:lnTo>
                  <a:pt x="2850" y="1408"/>
                </a:lnTo>
                <a:lnTo>
                  <a:pt x="2787" y="1380"/>
                </a:lnTo>
                <a:lnTo>
                  <a:pt x="2733" y="1353"/>
                </a:lnTo>
                <a:lnTo>
                  <a:pt x="2692" y="1326"/>
                </a:lnTo>
                <a:lnTo>
                  <a:pt x="2661" y="1297"/>
                </a:lnTo>
                <a:lnTo>
                  <a:pt x="2641" y="1263"/>
                </a:lnTo>
                <a:lnTo>
                  <a:pt x="2629" y="1221"/>
                </a:lnTo>
                <a:lnTo>
                  <a:pt x="2623" y="1176"/>
                </a:lnTo>
                <a:lnTo>
                  <a:pt x="2625" y="1146"/>
                </a:lnTo>
                <a:lnTo>
                  <a:pt x="2632" y="1117"/>
                </a:lnTo>
                <a:lnTo>
                  <a:pt x="2643" y="1092"/>
                </a:lnTo>
                <a:lnTo>
                  <a:pt x="2666" y="1056"/>
                </a:lnTo>
                <a:lnTo>
                  <a:pt x="2695" y="1027"/>
                </a:lnTo>
                <a:lnTo>
                  <a:pt x="2729" y="1004"/>
                </a:lnTo>
                <a:lnTo>
                  <a:pt x="2767" y="984"/>
                </a:lnTo>
                <a:lnTo>
                  <a:pt x="2809" y="971"/>
                </a:lnTo>
                <a:lnTo>
                  <a:pt x="2850" y="962"/>
                </a:lnTo>
                <a:lnTo>
                  <a:pt x="2850" y="885"/>
                </a:lnTo>
                <a:close/>
                <a:moveTo>
                  <a:pt x="2900" y="680"/>
                </a:moveTo>
                <a:lnTo>
                  <a:pt x="2814" y="685"/>
                </a:lnTo>
                <a:lnTo>
                  <a:pt x="2729" y="701"/>
                </a:lnTo>
                <a:lnTo>
                  <a:pt x="2650" y="727"/>
                </a:lnTo>
                <a:lnTo>
                  <a:pt x="2577" y="761"/>
                </a:lnTo>
                <a:lnTo>
                  <a:pt x="2506" y="804"/>
                </a:lnTo>
                <a:lnTo>
                  <a:pt x="2443" y="854"/>
                </a:lnTo>
                <a:lnTo>
                  <a:pt x="2386" y="912"/>
                </a:lnTo>
                <a:lnTo>
                  <a:pt x="2335" y="975"/>
                </a:lnTo>
                <a:lnTo>
                  <a:pt x="2292" y="1045"/>
                </a:lnTo>
                <a:lnTo>
                  <a:pt x="2258" y="1119"/>
                </a:lnTo>
                <a:lnTo>
                  <a:pt x="2233" y="1198"/>
                </a:lnTo>
                <a:lnTo>
                  <a:pt x="2218" y="1283"/>
                </a:lnTo>
                <a:lnTo>
                  <a:pt x="2213" y="1367"/>
                </a:lnTo>
                <a:lnTo>
                  <a:pt x="2218" y="1453"/>
                </a:lnTo>
                <a:lnTo>
                  <a:pt x="2233" y="1538"/>
                </a:lnTo>
                <a:lnTo>
                  <a:pt x="2258" y="1617"/>
                </a:lnTo>
                <a:lnTo>
                  <a:pt x="2292" y="1691"/>
                </a:lnTo>
                <a:lnTo>
                  <a:pt x="2335" y="1761"/>
                </a:lnTo>
                <a:lnTo>
                  <a:pt x="2386" y="1824"/>
                </a:lnTo>
                <a:lnTo>
                  <a:pt x="2443" y="1882"/>
                </a:lnTo>
                <a:lnTo>
                  <a:pt x="2506" y="1932"/>
                </a:lnTo>
                <a:lnTo>
                  <a:pt x="2577" y="1975"/>
                </a:lnTo>
                <a:lnTo>
                  <a:pt x="2650" y="2009"/>
                </a:lnTo>
                <a:lnTo>
                  <a:pt x="2729" y="2035"/>
                </a:lnTo>
                <a:lnTo>
                  <a:pt x="2814" y="2049"/>
                </a:lnTo>
                <a:lnTo>
                  <a:pt x="2900" y="2054"/>
                </a:lnTo>
                <a:lnTo>
                  <a:pt x="2985" y="2049"/>
                </a:lnTo>
                <a:lnTo>
                  <a:pt x="3070" y="2035"/>
                </a:lnTo>
                <a:lnTo>
                  <a:pt x="3149" y="2009"/>
                </a:lnTo>
                <a:lnTo>
                  <a:pt x="3222" y="1975"/>
                </a:lnTo>
                <a:lnTo>
                  <a:pt x="3293" y="1932"/>
                </a:lnTo>
                <a:lnTo>
                  <a:pt x="3356" y="1882"/>
                </a:lnTo>
                <a:lnTo>
                  <a:pt x="3413" y="1824"/>
                </a:lnTo>
                <a:lnTo>
                  <a:pt x="3464" y="1761"/>
                </a:lnTo>
                <a:lnTo>
                  <a:pt x="3507" y="1691"/>
                </a:lnTo>
                <a:lnTo>
                  <a:pt x="3541" y="1617"/>
                </a:lnTo>
                <a:lnTo>
                  <a:pt x="3566" y="1538"/>
                </a:lnTo>
                <a:lnTo>
                  <a:pt x="3582" y="1453"/>
                </a:lnTo>
                <a:lnTo>
                  <a:pt x="3588" y="1367"/>
                </a:lnTo>
                <a:lnTo>
                  <a:pt x="3582" y="1283"/>
                </a:lnTo>
                <a:lnTo>
                  <a:pt x="3566" y="1198"/>
                </a:lnTo>
                <a:lnTo>
                  <a:pt x="3541" y="1119"/>
                </a:lnTo>
                <a:lnTo>
                  <a:pt x="3507" y="1045"/>
                </a:lnTo>
                <a:lnTo>
                  <a:pt x="3464" y="975"/>
                </a:lnTo>
                <a:lnTo>
                  <a:pt x="3413" y="912"/>
                </a:lnTo>
                <a:lnTo>
                  <a:pt x="3356" y="854"/>
                </a:lnTo>
                <a:lnTo>
                  <a:pt x="3293" y="804"/>
                </a:lnTo>
                <a:lnTo>
                  <a:pt x="3222" y="761"/>
                </a:lnTo>
                <a:lnTo>
                  <a:pt x="3149" y="727"/>
                </a:lnTo>
                <a:lnTo>
                  <a:pt x="3070" y="701"/>
                </a:lnTo>
                <a:lnTo>
                  <a:pt x="2985" y="685"/>
                </a:lnTo>
                <a:lnTo>
                  <a:pt x="2900" y="680"/>
                </a:lnTo>
                <a:close/>
                <a:moveTo>
                  <a:pt x="2900" y="0"/>
                </a:moveTo>
                <a:lnTo>
                  <a:pt x="5801" y="2107"/>
                </a:lnTo>
                <a:lnTo>
                  <a:pt x="5729" y="2409"/>
                </a:lnTo>
                <a:lnTo>
                  <a:pt x="72" y="2409"/>
                </a:lnTo>
                <a:lnTo>
                  <a:pt x="0" y="2107"/>
                </a:lnTo>
                <a:lnTo>
                  <a:pt x="290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19" name="Freeform 86"/>
          <p:cNvSpPr>
            <a:spLocks noChangeAspect="1" noEditPoints="1"/>
          </p:cNvSpPr>
          <p:nvPr/>
        </p:nvSpPr>
        <p:spPr bwMode="auto">
          <a:xfrm>
            <a:off x="4696338" y="2978274"/>
            <a:ext cx="315197" cy="301752"/>
          </a:xfrm>
          <a:custGeom>
            <a:avLst/>
            <a:gdLst>
              <a:gd name="T0" fmla="*/ 4968 w 5719"/>
              <a:gd name="T1" fmla="*/ 5080 h 5476"/>
              <a:gd name="T2" fmla="*/ 5188 w 5719"/>
              <a:gd name="T3" fmla="*/ 4893 h 5476"/>
              <a:gd name="T4" fmla="*/ 5245 w 5719"/>
              <a:gd name="T5" fmla="*/ 4440 h 5476"/>
              <a:gd name="T6" fmla="*/ 3926 w 5719"/>
              <a:gd name="T7" fmla="*/ 4440 h 5476"/>
              <a:gd name="T8" fmla="*/ 2671 w 5719"/>
              <a:gd name="T9" fmla="*/ 4440 h 5476"/>
              <a:gd name="T10" fmla="*/ 507 w 5719"/>
              <a:gd name="T11" fmla="*/ 4837 h 5476"/>
              <a:gd name="T12" fmla="*/ 696 w 5719"/>
              <a:gd name="T13" fmla="*/ 5058 h 5476"/>
              <a:gd name="T14" fmla="*/ 1415 w 5719"/>
              <a:gd name="T15" fmla="*/ 4440 h 5476"/>
              <a:gd name="T16" fmla="*/ 5304 w 5719"/>
              <a:gd name="T17" fmla="*/ 3387 h 5476"/>
              <a:gd name="T18" fmla="*/ 3926 w 5719"/>
              <a:gd name="T19" fmla="*/ 3387 h 5476"/>
              <a:gd name="T20" fmla="*/ 2671 w 5719"/>
              <a:gd name="T21" fmla="*/ 3387 h 5476"/>
              <a:gd name="T22" fmla="*/ 1415 w 5719"/>
              <a:gd name="T23" fmla="*/ 3387 h 5476"/>
              <a:gd name="T24" fmla="*/ 1146 w 5719"/>
              <a:gd name="T25" fmla="*/ 2110 h 5476"/>
              <a:gd name="T26" fmla="*/ 981 w 5719"/>
              <a:gd name="T27" fmla="*/ 2384 h 5476"/>
              <a:gd name="T28" fmla="*/ 1045 w 5719"/>
              <a:gd name="T29" fmla="*/ 2688 h 5476"/>
              <a:gd name="T30" fmla="*/ 1283 w 5719"/>
              <a:gd name="T31" fmla="*/ 2867 h 5476"/>
              <a:gd name="T32" fmla="*/ 1588 w 5719"/>
              <a:gd name="T33" fmla="*/ 2846 h 5476"/>
              <a:gd name="T34" fmla="*/ 1798 w 5719"/>
              <a:gd name="T35" fmla="*/ 2636 h 5476"/>
              <a:gd name="T36" fmla="*/ 1828 w 5719"/>
              <a:gd name="T37" fmla="*/ 2354 h 5476"/>
              <a:gd name="T38" fmla="*/ 3827 w 5719"/>
              <a:gd name="T39" fmla="*/ 2453 h 5476"/>
              <a:gd name="T40" fmla="*/ 3933 w 5719"/>
              <a:gd name="T41" fmla="*/ 2736 h 5476"/>
              <a:gd name="T42" fmla="*/ 4195 w 5719"/>
              <a:gd name="T43" fmla="*/ 2880 h 5476"/>
              <a:gd name="T44" fmla="*/ 4494 w 5719"/>
              <a:gd name="T45" fmla="*/ 2816 h 5476"/>
              <a:gd name="T46" fmla="*/ 4673 w 5719"/>
              <a:gd name="T47" fmla="*/ 2578 h 5476"/>
              <a:gd name="T48" fmla="*/ 4645 w 5719"/>
              <a:gd name="T49" fmla="*/ 2259 h 5476"/>
              <a:gd name="T50" fmla="*/ 4400 w 5719"/>
              <a:gd name="T51" fmla="*/ 1924 h 5476"/>
              <a:gd name="T52" fmla="*/ 5292 w 5719"/>
              <a:gd name="T53" fmla="*/ 2000 h 5476"/>
              <a:gd name="T54" fmla="*/ 5601 w 5719"/>
              <a:gd name="T55" fmla="*/ 2276 h 5476"/>
              <a:gd name="T56" fmla="*/ 5719 w 5719"/>
              <a:gd name="T57" fmla="*/ 2684 h 5476"/>
              <a:gd name="T58" fmla="*/ 5560 w 5719"/>
              <a:gd name="T59" fmla="*/ 4976 h 5476"/>
              <a:gd name="T60" fmla="*/ 5320 w 5719"/>
              <a:gd name="T61" fmla="*/ 5309 h 5476"/>
              <a:gd name="T62" fmla="*/ 4935 w 5719"/>
              <a:gd name="T63" fmla="*/ 5471 h 5476"/>
              <a:gd name="T64" fmla="*/ 618 w 5719"/>
              <a:gd name="T65" fmla="*/ 5433 h 5476"/>
              <a:gd name="T66" fmla="*/ 281 w 5719"/>
              <a:gd name="T67" fmla="*/ 5193 h 5476"/>
              <a:gd name="T68" fmla="*/ 118 w 5719"/>
              <a:gd name="T69" fmla="*/ 4809 h 5476"/>
              <a:gd name="T70" fmla="*/ 45 w 5719"/>
              <a:gd name="T71" fmla="*/ 2427 h 5476"/>
              <a:gd name="T72" fmla="*/ 285 w 5719"/>
              <a:gd name="T73" fmla="*/ 2090 h 5476"/>
              <a:gd name="T74" fmla="*/ 672 w 5719"/>
              <a:gd name="T75" fmla="*/ 1927 h 5476"/>
              <a:gd name="T76" fmla="*/ 3386 w 5719"/>
              <a:gd name="T77" fmla="*/ 28 h 5476"/>
              <a:gd name="T78" fmla="*/ 4379 w 5719"/>
              <a:gd name="T79" fmla="*/ 2221 h 5476"/>
              <a:gd name="T80" fmla="*/ 4516 w 5719"/>
              <a:gd name="T81" fmla="*/ 2405 h 5476"/>
              <a:gd name="T82" fmla="*/ 4445 w 5719"/>
              <a:gd name="T83" fmla="*/ 2639 h 5476"/>
              <a:gd name="T84" fmla="*/ 4206 w 5719"/>
              <a:gd name="T85" fmla="*/ 2710 h 5476"/>
              <a:gd name="T86" fmla="*/ 4017 w 5719"/>
              <a:gd name="T87" fmla="*/ 2556 h 5476"/>
              <a:gd name="T88" fmla="*/ 4018 w 5719"/>
              <a:gd name="T89" fmla="*/ 2346 h 5476"/>
              <a:gd name="T90" fmla="*/ 3137 w 5719"/>
              <a:gd name="T91" fmla="*/ 90 h 5476"/>
              <a:gd name="T92" fmla="*/ 3289 w 5719"/>
              <a:gd name="T93" fmla="*/ 0 h 5476"/>
              <a:gd name="T94" fmla="*/ 2506 w 5719"/>
              <a:gd name="T95" fmla="*/ 59 h 5476"/>
              <a:gd name="T96" fmla="*/ 2536 w 5719"/>
              <a:gd name="T97" fmla="*/ 241 h 5476"/>
              <a:gd name="T98" fmla="*/ 1665 w 5719"/>
              <a:gd name="T99" fmla="*/ 2507 h 5476"/>
              <a:gd name="T100" fmla="*/ 1508 w 5719"/>
              <a:gd name="T101" fmla="*/ 2696 h 5476"/>
              <a:gd name="T102" fmla="*/ 1260 w 5719"/>
              <a:gd name="T103" fmla="*/ 2672 h 5476"/>
              <a:gd name="T104" fmla="*/ 1144 w 5719"/>
              <a:gd name="T105" fmla="*/ 2453 h 5476"/>
              <a:gd name="T106" fmla="*/ 1246 w 5719"/>
              <a:gd name="T107" fmla="*/ 2247 h 5476"/>
              <a:gd name="T108" fmla="*/ 2255 w 5719"/>
              <a:gd name="T109" fmla="*/ 49 h 5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19" h="5476">
                <a:moveTo>
                  <a:pt x="4301" y="4440"/>
                </a:moveTo>
                <a:lnTo>
                  <a:pt x="4301" y="5101"/>
                </a:lnTo>
                <a:lnTo>
                  <a:pt x="4846" y="5101"/>
                </a:lnTo>
                <a:lnTo>
                  <a:pt x="4909" y="5096"/>
                </a:lnTo>
                <a:lnTo>
                  <a:pt x="4968" y="5080"/>
                </a:lnTo>
                <a:lnTo>
                  <a:pt x="5023" y="5058"/>
                </a:lnTo>
                <a:lnTo>
                  <a:pt x="5074" y="5026"/>
                </a:lnTo>
                <a:lnTo>
                  <a:pt x="5119" y="4988"/>
                </a:lnTo>
                <a:lnTo>
                  <a:pt x="5157" y="4943"/>
                </a:lnTo>
                <a:lnTo>
                  <a:pt x="5188" y="4893"/>
                </a:lnTo>
                <a:lnTo>
                  <a:pt x="5211" y="4837"/>
                </a:lnTo>
                <a:lnTo>
                  <a:pt x="5226" y="4778"/>
                </a:lnTo>
                <a:lnTo>
                  <a:pt x="5232" y="4716"/>
                </a:lnTo>
                <a:lnTo>
                  <a:pt x="5232" y="4705"/>
                </a:lnTo>
                <a:lnTo>
                  <a:pt x="5245" y="4440"/>
                </a:lnTo>
                <a:lnTo>
                  <a:pt x="4301" y="4440"/>
                </a:lnTo>
                <a:close/>
                <a:moveTo>
                  <a:pt x="3046" y="4440"/>
                </a:moveTo>
                <a:lnTo>
                  <a:pt x="3046" y="5101"/>
                </a:lnTo>
                <a:lnTo>
                  <a:pt x="3926" y="5101"/>
                </a:lnTo>
                <a:lnTo>
                  <a:pt x="3926" y="4440"/>
                </a:lnTo>
                <a:lnTo>
                  <a:pt x="3046" y="4440"/>
                </a:lnTo>
                <a:close/>
                <a:moveTo>
                  <a:pt x="1790" y="4440"/>
                </a:moveTo>
                <a:lnTo>
                  <a:pt x="1790" y="5101"/>
                </a:lnTo>
                <a:lnTo>
                  <a:pt x="2671" y="5101"/>
                </a:lnTo>
                <a:lnTo>
                  <a:pt x="2671" y="4440"/>
                </a:lnTo>
                <a:lnTo>
                  <a:pt x="1790" y="4440"/>
                </a:lnTo>
                <a:close/>
                <a:moveTo>
                  <a:pt x="472" y="4440"/>
                </a:moveTo>
                <a:lnTo>
                  <a:pt x="488" y="4716"/>
                </a:lnTo>
                <a:lnTo>
                  <a:pt x="493" y="4778"/>
                </a:lnTo>
                <a:lnTo>
                  <a:pt x="507" y="4837"/>
                </a:lnTo>
                <a:lnTo>
                  <a:pt x="531" y="4893"/>
                </a:lnTo>
                <a:lnTo>
                  <a:pt x="562" y="4943"/>
                </a:lnTo>
                <a:lnTo>
                  <a:pt x="601" y="4988"/>
                </a:lnTo>
                <a:lnTo>
                  <a:pt x="646" y="5026"/>
                </a:lnTo>
                <a:lnTo>
                  <a:pt x="696" y="5058"/>
                </a:lnTo>
                <a:lnTo>
                  <a:pt x="752" y="5080"/>
                </a:lnTo>
                <a:lnTo>
                  <a:pt x="811" y="5096"/>
                </a:lnTo>
                <a:lnTo>
                  <a:pt x="873" y="5101"/>
                </a:lnTo>
                <a:lnTo>
                  <a:pt x="1415" y="5101"/>
                </a:lnTo>
                <a:lnTo>
                  <a:pt x="1415" y="4440"/>
                </a:lnTo>
                <a:lnTo>
                  <a:pt x="472" y="4440"/>
                </a:lnTo>
                <a:close/>
                <a:moveTo>
                  <a:pt x="4301" y="3387"/>
                </a:moveTo>
                <a:lnTo>
                  <a:pt x="4301" y="4065"/>
                </a:lnTo>
                <a:lnTo>
                  <a:pt x="5266" y="4065"/>
                </a:lnTo>
                <a:lnTo>
                  <a:pt x="5304" y="3387"/>
                </a:lnTo>
                <a:lnTo>
                  <a:pt x="4301" y="3387"/>
                </a:lnTo>
                <a:close/>
                <a:moveTo>
                  <a:pt x="3046" y="3387"/>
                </a:moveTo>
                <a:lnTo>
                  <a:pt x="3046" y="4065"/>
                </a:lnTo>
                <a:lnTo>
                  <a:pt x="3926" y="4065"/>
                </a:lnTo>
                <a:lnTo>
                  <a:pt x="3926" y="3387"/>
                </a:lnTo>
                <a:lnTo>
                  <a:pt x="3046" y="3387"/>
                </a:lnTo>
                <a:close/>
                <a:moveTo>
                  <a:pt x="1790" y="3387"/>
                </a:moveTo>
                <a:lnTo>
                  <a:pt x="1790" y="4065"/>
                </a:lnTo>
                <a:lnTo>
                  <a:pt x="2671" y="4065"/>
                </a:lnTo>
                <a:lnTo>
                  <a:pt x="2671" y="3387"/>
                </a:lnTo>
                <a:lnTo>
                  <a:pt x="1790" y="3387"/>
                </a:lnTo>
                <a:close/>
                <a:moveTo>
                  <a:pt x="415" y="3387"/>
                </a:moveTo>
                <a:lnTo>
                  <a:pt x="451" y="4065"/>
                </a:lnTo>
                <a:lnTo>
                  <a:pt x="1415" y="4065"/>
                </a:lnTo>
                <a:lnTo>
                  <a:pt x="1415" y="3387"/>
                </a:lnTo>
                <a:lnTo>
                  <a:pt x="415" y="3387"/>
                </a:lnTo>
                <a:close/>
                <a:moveTo>
                  <a:pt x="760" y="1924"/>
                </a:moveTo>
                <a:lnTo>
                  <a:pt x="1265" y="1924"/>
                </a:lnTo>
                <a:lnTo>
                  <a:pt x="1201" y="2073"/>
                </a:lnTo>
                <a:lnTo>
                  <a:pt x="1146" y="2110"/>
                </a:lnTo>
                <a:lnTo>
                  <a:pt x="1097" y="2151"/>
                </a:lnTo>
                <a:lnTo>
                  <a:pt x="1055" y="2202"/>
                </a:lnTo>
                <a:lnTo>
                  <a:pt x="1021" y="2259"/>
                </a:lnTo>
                <a:lnTo>
                  <a:pt x="996" y="2320"/>
                </a:lnTo>
                <a:lnTo>
                  <a:pt x="981" y="2384"/>
                </a:lnTo>
                <a:lnTo>
                  <a:pt x="975" y="2453"/>
                </a:lnTo>
                <a:lnTo>
                  <a:pt x="979" y="2518"/>
                </a:lnTo>
                <a:lnTo>
                  <a:pt x="993" y="2578"/>
                </a:lnTo>
                <a:lnTo>
                  <a:pt x="1015" y="2636"/>
                </a:lnTo>
                <a:lnTo>
                  <a:pt x="1045" y="2688"/>
                </a:lnTo>
                <a:lnTo>
                  <a:pt x="1081" y="2736"/>
                </a:lnTo>
                <a:lnTo>
                  <a:pt x="1123" y="2780"/>
                </a:lnTo>
                <a:lnTo>
                  <a:pt x="1172" y="2816"/>
                </a:lnTo>
                <a:lnTo>
                  <a:pt x="1225" y="2846"/>
                </a:lnTo>
                <a:lnTo>
                  <a:pt x="1283" y="2867"/>
                </a:lnTo>
                <a:lnTo>
                  <a:pt x="1343" y="2880"/>
                </a:lnTo>
                <a:lnTo>
                  <a:pt x="1408" y="2886"/>
                </a:lnTo>
                <a:lnTo>
                  <a:pt x="1470" y="2880"/>
                </a:lnTo>
                <a:lnTo>
                  <a:pt x="1531" y="2867"/>
                </a:lnTo>
                <a:lnTo>
                  <a:pt x="1588" y="2846"/>
                </a:lnTo>
                <a:lnTo>
                  <a:pt x="1642" y="2816"/>
                </a:lnTo>
                <a:lnTo>
                  <a:pt x="1691" y="2780"/>
                </a:lnTo>
                <a:lnTo>
                  <a:pt x="1732" y="2736"/>
                </a:lnTo>
                <a:lnTo>
                  <a:pt x="1769" y="2688"/>
                </a:lnTo>
                <a:lnTo>
                  <a:pt x="1798" y="2636"/>
                </a:lnTo>
                <a:lnTo>
                  <a:pt x="1821" y="2578"/>
                </a:lnTo>
                <a:lnTo>
                  <a:pt x="1835" y="2518"/>
                </a:lnTo>
                <a:lnTo>
                  <a:pt x="1838" y="2453"/>
                </a:lnTo>
                <a:lnTo>
                  <a:pt x="1836" y="2403"/>
                </a:lnTo>
                <a:lnTo>
                  <a:pt x="1828" y="2354"/>
                </a:lnTo>
                <a:lnTo>
                  <a:pt x="2008" y="1924"/>
                </a:lnTo>
                <a:lnTo>
                  <a:pt x="3657" y="1924"/>
                </a:lnTo>
                <a:lnTo>
                  <a:pt x="3839" y="2354"/>
                </a:lnTo>
                <a:lnTo>
                  <a:pt x="3829" y="2403"/>
                </a:lnTo>
                <a:lnTo>
                  <a:pt x="3827" y="2453"/>
                </a:lnTo>
                <a:lnTo>
                  <a:pt x="3831" y="2518"/>
                </a:lnTo>
                <a:lnTo>
                  <a:pt x="3845" y="2578"/>
                </a:lnTo>
                <a:lnTo>
                  <a:pt x="3867" y="2636"/>
                </a:lnTo>
                <a:lnTo>
                  <a:pt x="3897" y="2688"/>
                </a:lnTo>
                <a:lnTo>
                  <a:pt x="3933" y="2736"/>
                </a:lnTo>
                <a:lnTo>
                  <a:pt x="3975" y="2780"/>
                </a:lnTo>
                <a:lnTo>
                  <a:pt x="4023" y="2816"/>
                </a:lnTo>
                <a:lnTo>
                  <a:pt x="4077" y="2846"/>
                </a:lnTo>
                <a:lnTo>
                  <a:pt x="4135" y="2867"/>
                </a:lnTo>
                <a:lnTo>
                  <a:pt x="4195" y="2880"/>
                </a:lnTo>
                <a:lnTo>
                  <a:pt x="4260" y="2886"/>
                </a:lnTo>
                <a:lnTo>
                  <a:pt x="4322" y="2880"/>
                </a:lnTo>
                <a:lnTo>
                  <a:pt x="4383" y="2867"/>
                </a:lnTo>
                <a:lnTo>
                  <a:pt x="4440" y="2846"/>
                </a:lnTo>
                <a:lnTo>
                  <a:pt x="4494" y="2816"/>
                </a:lnTo>
                <a:lnTo>
                  <a:pt x="4542" y="2780"/>
                </a:lnTo>
                <a:lnTo>
                  <a:pt x="4584" y="2736"/>
                </a:lnTo>
                <a:lnTo>
                  <a:pt x="4621" y="2688"/>
                </a:lnTo>
                <a:lnTo>
                  <a:pt x="4650" y="2636"/>
                </a:lnTo>
                <a:lnTo>
                  <a:pt x="4673" y="2578"/>
                </a:lnTo>
                <a:lnTo>
                  <a:pt x="4687" y="2518"/>
                </a:lnTo>
                <a:lnTo>
                  <a:pt x="4690" y="2453"/>
                </a:lnTo>
                <a:lnTo>
                  <a:pt x="4685" y="2384"/>
                </a:lnTo>
                <a:lnTo>
                  <a:pt x="4669" y="2320"/>
                </a:lnTo>
                <a:lnTo>
                  <a:pt x="4645" y="2259"/>
                </a:lnTo>
                <a:lnTo>
                  <a:pt x="4610" y="2202"/>
                </a:lnTo>
                <a:lnTo>
                  <a:pt x="4569" y="2151"/>
                </a:lnTo>
                <a:lnTo>
                  <a:pt x="4520" y="2110"/>
                </a:lnTo>
                <a:lnTo>
                  <a:pt x="4464" y="2073"/>
                </a:lnTo>
                <a:lnTo>
                  <a:pt x="4400" y="1924"/>
                </a:lnTo>
                <a:lnTo>
                  <a:pt x="4959" y="1924"/>
                </a:lnTo>
                <a:lnTo>
                  <a:pt x="5048" y="1927"/>
                </a:lnTo>
                <a:lnTo>
                  <a:pt x="5133" y="1943"/>
                </a:lnTo>
                <a:lnTo>
                  <a:pt x="5214" y="1967"/>
                </a:lnTo>
                <a:lnTo>
                  <a:pt x="5292" y="2000"/>
                </a:lnTo>
                <a:lnTo>
                  <a:pt x="5365" y="2042"/>
                </a:lnTo>
                <a:lnTo>
                  <a:pt x="5435" y="2090"/>
                </a:lnTo>
                <a:lnTo>
                  <a:pt x="5495" y="2146"/>
                </a:lnTo>
                <a:lnTo>
                  <a:pt x="5551" y="2209"/>
                </a:lnTo>
                <a:lnTo>
                  <a:pt x="5601" y="2276"/>
                </a:lnTo>
                <a:lnTo>
                  <a:pt x="5641" y="2349"/>
                </a:lnTo>
                <a:lnTo>
                  <a:pt x="5674" y="2427"/>
                </a:lnTo>
                <a:lnTo>
                  <a:pt x="5698" y="2509"/>
                </a:lnTo>
                <a:lnTo>
                  <a:pt x="5714" y="2596"/>
                </a:lnTo>
                <a:lnTo>
                  <a:pt x="5719" y="2684"/>
                </a:lnTo>
                <a:lnTo>
                  <a:pt x="5719" y="2695"/>
                </a:lnTo>
                <a:lnTo>
                  <a:pt x="5606" y="4721"/>
                </a:lnTo>
                <a:lnTo>
                  <a:pt x="5601" y="4809"/>
                </a:lnTo>
                <a:lnTo>
                  <a:pt x="5586" y="4894"/>
                </a:lnTo>
                <a:lnTo>
                  <a:pt x="5560" y="4976"/>
                </a:lnTo>
                <a:lnTo>
                  <a:pt x="5527" y="5052"/>
                </a:lnTo>
                <a:lnTo>
                  <a:pt x="5487" y="5125"/>
                </a:lnTo>
                <a:lnTo>
                  <a:pt x="5436" y="5193"/>
                </a:lnTo>
                <a:lnTo>
                  <a:pt x="5381" y="5254"/>
                </a:lnTo>
                <a:lnTo>
                  <a:pt x="5320" y="5309"/>
                </a:lnTo>
                <a:lnTo>
                  <a:pt x="5252" y="5358"/>
                </a:lnTo>
                <a:lnTo>
                  <a:pt x="5180" y="5400"/>
                </a:lnTo>
                <a:lnTo>
                  <a:pt x="5101" y="5433"/>
                </a:lnTo>
                <a:lnTo>
                  <a:pt x="5020" y="5455"/>
                </a:lnTo>
                <a:lnTo>
                  <a:pt x="4935" y="5471"/>
                </a:lnTo>
                <a:lnTo>
                  <a:pt x="4846" y="5476"/>
                </a:lnTo>
                <a:lnTo>
                  <a:pt x="873" y="5476"/>
                </a:lnTo>
                <a:lnTo>
                  <a:pt x="785" y="5471"/>
                </a:lnTo>
                <a:lnTo>
                  <a:pt x="700" y="5455"/>
                </a:lnTo>
                <a:lnTo>
                  <a:pt x="618" y="5433"/>
                </a:lnTo>
                <a:lnTo>
                  <a:pt x="540" y="5400"/>
                </a:lnTo>
                <a:lnTo>
                  <a:pt x="467" y="5358"/>
                </a:lnTo>
                <a:lnTo>
                  <a:pt x="399" y="5309"/>
                </a:lnTo>
                <a:lnTo>
                  <a:pt x="337" y="5254"/>
                </a:lnTo>
                <a:lnTo>
                  <a:pt x="281" y="5193"/>
                </a:lnTo>
                <a:lnTo>
                  <a:pt x="233" y="5125"/>
                </a:lnTo>
                <a:lnTo>
                  <a:pt x="191" y="5052"/>
                </a:lnTo>
                <a:lnTo>
                  <a:pt x="158" y="4976"/>
                </a:lnTo>
                <a:lnTo>
                  <a:pt x="134" y="4894"/>
                </a:lnTo>
                <a:lnTo>
                  <a:pt x="118" y="4809"/>
                </a:lnTo>
                <a:lnTo>
                  <a:pt x="113" y="4721"/>
                </a:lnTo>
                <a:lnTo>
                  <a:pt x="0" y="2684"/>
                </a:lnTo>
                <a:lnTo>
                  <a:pt x="5" y="2596"/>
                </a:lnTo>
                <a:lnTo>
                  <a:pt x="21" y="2509"/>
                </a:lnTo>
                <a:lnTo>
                  <a:pt x="45" y="2427"/>
                </a:lnTo>
                <a:lnTo>
                  <a:pt x="78" y="2349"/>
                </a:lnTo>
                <a:lnTo>
                  <a:pt x="118" y="2276"/>
                </a:lnTo>
                <a:lnTo>
                  <a:pt x="167" y="2209"/>
                </a:lnTo>
                <a:lnTo>
                  <a:pt x="222" y="2146"/>
                </a:lnTo>
                <a:lnTo>
                  <a:pt x="285" y="2090"/>
                </a:lnTo>
                <a:lnTo>
                  <a:pt x="352" y="2042"/>
                </a:lnTo>
                <a:lnTo>
                  <a:pt x="427" y="2000"/>
                </a:lnTo>
                <a:lnTo>
                  <a:pt x="503" y="1967"/>
                </a:lnTo>
                <a:lnTo>
                  <a:pt x="587" y="1943"/>
                </a:lnTo>
                <a:lnTo>
                  <a:pt x="672" y="1927"/>
                </a:lnTo>
                <a:lnTo>
                  <a:pt x="760" y="1924"/>
                </a:lnTo>
                <a:close/>
                <a:moveTo>
                  <a:pt x="3289" y="0"/>
                </a:moveTo>
                <a:lnTo>
                  <a:pt x="3324" y="4"/>
                </a:lnTo>
                <a:lnTo>
                  <a:pt x="3357" y="12"/>
                </a:lnTo>
                <a:lnTo>
                  <a:pt x="3386" y="28"/>
                </a:lnTo>
                <a:lnTo>
                  <a:pt x="3412" y="49"/>
                </a:lnTo>
                <a:lnTo>
                  <a:pt x="3433" y="75"/>
                </a:lnTo>
                <a:lnTo>
                  <a:pt x="3451" y="106"/>
                </a:lnTo>
                <a:lnTo>
                  <a:pt x="4336" y="2203"/>
                </a:lnTo>
                <a:lnTo>
                  <a:pt x="4379" y="2221"/>
                </a:lnTo>
                <a:lnTo>
                  <a:pt x="4419" y="2247"/>
                </a:lnTo>
                <a:lnTo>
                  <a:pt x="4454" y="2278"/>
                </a:lnTo>
                <a:lnTo>
                  <a:pt x="4482" y="2316"/>
                </a:lnTo>
                <a:lnTo>
                  <a:pt x="4504" y="2358"/>
                </a:lnTo>
                <a:lnTo>
                  <a:pt x="4516" y="2405"/>
                </a:lnTo>
                <a:lnTo>
                  <a:pt x="4522" y="2453"/>
                </a:lnTo>
                <a:lnTo>
                  <a:pt x="4516" y="2507"/>
                </a:lnTo>
                <a:lnTo>
                  <a:pt x="4501" y="2556"/>
                </a:lnTo>
                <a:lnTo>
                  <a:pt x="4477" y="2601"/>
                </a:lnTo>
                <a:lnTo>
                  <a:pt x="4445" y="2639"/>
                </a:lnTo>
                <a:lnTo>
                  <a:pt x="4405" y="2672"/>
                </a:lnTo>
                <a:lnTo>
                  <a:pt x="4362" y="2696"/>
                </a:lnTo>
                <a:lnTo>
                  <a:pt x="4312" y="2710"/>
                </a:lnTo>
                <a:lnTo>
                  <a:pt x="4260" y="2717"/>
                </a:lnTo>
                <a:lnTo>
                  <a:pt x="4206" y="2710"/>
                </a:lnTo>
                <a:lnTo>
                  <a:pt x="4157" y="2696"/>
                </a:lnTo>
                <a:lnTo>
                  <a:pt x="4112" y="2672"/>
                </a:lnTo>
                <a:lnTo>
                  <a:pt x="4072" y="2639"/>
                </a:lnTo>
                <a:lnTo>
                  <a:pt x="4041" y="2601"/>
                </a:lnTo>
                <a:lnTo>
                  <a:pt x="4017" y="2556"/>
                </a:lnTo>
                <a:lnTo>
                  <a:pt x="4001" y="2507"/>
                </a:lnTo>
                <a:lnTo>
                  <a:pt x="3996" y="2453"/>
                </a:lnTo>
                <a:lnTo>
                  <a:pt x="3999" y="2415"/>
                </a:lnTo>
                <a:lnTo>
                  <a:pt x="4006" y="2380"/>
                </a:lnTo>
                <a:lnTo>
                  <a:pt x="4018" y="2346"/>
                </a:lnTo>
                <a:lnTo>
                  <a:pt x="3130" y="241"/>
                </a:lnTo>
                <a:lnTo>
                  <a:pt x="3119" y="203"/>
                </a:lnTo>
                <a:lnTo>
                  <a:pt x="3116" y="163"/>
                </a:lnTo>
                <a:lnTo>
                  <a:pt x="3123" y="127"/>
                </a:lnTo>
                <a:lnTo>
                  <a:pt x="3137" y="90"/>
                </a:lnTo>
                <a:lnTo>
                  <a:pt x="3159" y="59"/>
                </a:lnTo>
                <a:lnTo>
                  <a:pt x="3187" y="33"/>
                </a:lnTo>
                <a:lnTo>
                  <a:pt x="3222" y="14"/>
                </a:lnTo>
                <a:lnTo>
                  <a:pt x="3255" y="4"/>
                </a:lnTo>
                <a:lnTo>
                  <a:pt x="3289" y="0"/>
                </a:lnTo>
                <a:close/>
                <a:moveTo>
                  <a:pt x="2376" y="0"/>
                </a:moveTo>
                <a:lnTo>
                  <a:pt x="2411" y="4"/>
                </a:lnTo>
                <a:lnTo>
                  <a:pt x="2444" y="14"/>
                </a:lnTo>
                <a:lnTo>
                  <a:pt x="2479" y="33"/>
                </a:lnTo>
                <a:lnTo>
                  <a:pt x="2506" y="59"/>
                </a:lnTo>
                <a:lnTo>
                  <a:pt x="2529" y="90"/>
                </a:lnTo>
                <a:lnTo>
                  <a:pt x="2543" y="127"/>
                </a:lnTo>
                <a:lnTo>
                  <a:pt x="2550" y="163"/>
                </a:lnTo>
                <a:lnTo>
                  <a:pt x="2546" y="203"/>
                </a:lnTo>
                <a:lnTo>
                  <a:pt x="2536" y="241"/>
                </a:lnTo>
                <a:lnTo>
                  <a:pt x="1647" y="2346"/>
                </a:lnTo>
                <a:lnTo>
                  <a:pt x="1659" y="2380"/>
                </a:lnTo>
                <a:lnTo>
                  <a:pt x="1666" y="2415"/>
                </a:lnTo>
                <a:lnTo>
                  <a:pt x="1670" y="2453"/>
                </a:lnTo>
                <a:lnTo>
                  <a:pt x="1665" y="2507"/>
                </a:lnTo>
                <a:lnTo>
                  <a:pt x="1649" y="2556"/>
                </a:lnTo>
                <a:lnTo>
                  <a:pt x="1625" y="2601"/>
                </a:lnTo>
                <a:lnTo>
                  <a:pt x="1593" y="2639"/>
                </a:lnTo>
                <a:lnTo>
                  <a:pt x="1554" y="2672"/>
                </a:lnTo>
                <a:lnTo>
                  <a:pt x="1508" y="2696"/>
                </a:lnTo>
                <a:lnTo>
                  <a:pt x="1460" y="2710"/>
                </a:lnTo>
                <a:lnTo>
                  <a:pt x="1408" y="2717"/>
                </a:lnTo>
                <a:lnTo>
                  <a:pt x="1354" y="2710"/>
                </a:lnTo>
                <a:lnTo>
                  <a:pt x="1305" y="2696"/>
                </a:lnTo>
                <a:lnTo>
                  <a:pt x="1260" y="2672"/>
                </a:lnTo>
                <a:lnTo>
                  <a:pt x="1220" y="2639"/>
                </a:lnTo>
                <a:lnTo>
                  <a:pt x="1189" y="2601"/>
                </a:lnTo>
                <a:lnTo>
                  <a:pt x="1165" y="2556"/>
                </a:lnTo>
                <a:lnTo>
                  <a:pt x="1149" y="2507"/>
                </a:lnTo>
                <a:lnTo>
                  <a:pt x="1144" y="2453"/>
                </a:lnTo>
                <a:lnTo>
                  <a:pt x="1149" y="2405"/>
                </a:lnTo>
                <a:lnTo>
                  <a:pt x="1161" y="2358"/>
                </a:lnTo>
                <a:lnTo>
                  <a:pt x="1184" y="2316"/>
                </a:lnTo>
                <a:lnTo>
                  <a:pt x="1212" y="2278"/>
                </a:lnTo>
                <a:lnTo>
                  <a:pt x="1246" y="2247"/>
                </a:lnTo>
                <a:lnTo>
                  <a:pt x="1286" y="2221"/>
                </a:lnTo>
                <a:lnTo>
                  <a:pt x="1330" y="2203"/>
                </a:lnTo>
                <a:lnTo>
                  <a:pt x="2217" y="106"/>
                </a:lnTo>
                <a:lnTo>
                  <a:pt x="2232" y="75"/>
                </a:lnTo>
                <a:lnTo>
                  <a:pt x="2255" y="49"/>
                </a:lnTo>
                <a:lnTo>
                  <a:pt x="2279" y="28"/>
                </a:lnTo>
                <a:lnTo>
                  <a:pt x="2309" y="12"/>
                </a:lnTo>
                <a:lnTo>
                  <a:pt x="2342" y="4"/>
                </a:lnTo>
                <a:lnTo>
                  <a:pt x="23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0" name="Freeform 125"/>
          <p:cNvSpPr>
            <a:spLocks noChangeAspect="1" noEditPoints="1"/>
          </p:cNvSpPr>
          <p:nvPr/>
        </p:nvSpPr>
        <p:spPr bwMode="auto">
          <a:xfrm>
            <a:off x="2889222" y="3587623"/>
            <a:ext cx="374322" cy="301752"/>
          </a:xfrm>
          <a:custGeom>
            <a:avLst/>
            <a:gdLst>
              <a:gd name="T0" fmla="*/ 14 w 6396"/>
              <a:gd name="T1" fmla="*/ 5156 h 5156"/>
              <a:gd name="T2" fmla="*/ 6388 w 6396"/>
              <a:gd name="T3" fmla="*/ 4489 h 5156"/>
              <a:gd name="T4" fmla="*/ 3254 w 6396"/>
              <a:gd name="T5" fmla="*/ 2520 h 5156"/>
              <a:gd name="T6" fmla="*/ 3429 w 6396"/>
              <a:gd name="T7" fmla="*/ 2436 h 5156"/>
              <a:gd name="T8" fmla="*/ 3468 w 6396"/>
              <a:gd name="T9" fmla="*/ 2324 h 5156"/>
              <a:gd name="T10" fmla="*/ 3404 w 6396"/>
              <a:gd name="T11" fmla="*/ 2201 h 5156"/>
              <a:gd name="T12" fmla="*/ 3254 w 6396"/>
              <a:gd name="T13" fmla="*/ 2116 h 5156"/>
              <a:gd name="T14" fmla="*/ 2888 w 6396"/>
              <a:gd name="T15" fmla="*/ 1336 h 5156"/>
              <a:gd name="T16" fmla="*/ 2824 w 6396"/>
              <a:gd name="T17" fmla="*/ 1457 h 5156"/>
              <a:gd name="T18" fmla="*/ 2892 w 6396"/>
              <a:gd name="T19" fmla="*/ 1575 h 5156"/>
              <a:gd name="T20" fmla="*/ 3018 w 6396"/>
              <a:gd name="T21" fmla="*/ 1643 h 5156"/>
              <a:gd name="T22" fmla="*/ 3254 w 6396"/>
              <a:gd name="T23" fmla="*/ 987 h 5156"/>
              <a:gd name="T24" fmla="*/ 3473 w 6396"/>
              <a:gd name="T25" fmla="*/ 1039 h 5156"/>
              <a:gd name="T26" fmla="*/ 3706 w 6396"/>
              <a:gd name="T27" fmla="*/ 1199 h 5156"/>
              <a:gd name="T28" fmla="*/ 3409 w 6396"/>
              <a:gd name="T29" fmla="*/ 1367 h 5156"/>
              <a:gd name="T30" fmla="*/ 3254 w 6396"/>
              <a:gd name="T31" fmla="*/ 1732 h 5156"/>
              <a:gd name="T32" fmla="*/ 3613 w 6396"/>
              <a:gd name="T33" fmla="*/ 1916 h 5156"/>
              <a:gd name="T34" fmla="*/ 3764 w 6396"/>
              <a:gd name="T35" fmla="*/ 2101 h 5156"/>
              <a:gd name="T36" fmla="*/ 3793 w 6396"/>
              <a:gd name="T37" fmla="*/ 2359 h 5156"/>
              <a:gd name="T38" fmla="*/ 3708 w 6396"/>
              <a:gd name="T39" fmla="*/ 2597 h 5156"/>
              <a:gd name="T40" fmla="*/ 3499 w 6396"/>
              <a:gd name="T41" fmla="*/ 2758 h 5156"/>
              <a:gd name="T42" fmla="*/ 3254 w 6396"/>
              <a:gd name="T43" fmla="*/ 3113 h 5156"/>
              <a:gd name="T44" fmla="*/ 2851 w 6396"/>
              <a:gd name="T45" fmla="*/ 2780 h 5156"/>
              <a:gd name="T46" fmla="*/ 2579 w 6396"/>
              <a:gd name="T47" fmla="*/ 2622 h 5156"/>
              <a:gd name="T48" fmla="*/ 2758 w 6396"/>
              <a:gd name="T49" fmla="*/ 2331 h 5156"/>
              <a:gd name="T50" fmla="*/ 2952 w 6396"/>
              <a:gd name="T51" fmla="*/ 2489 h 5156"/>
              <a:gd name="T52" fmla="*/ 2804 w 6396"/>
              <a:gd name="T53" fmla="*/ 1926 h 5156"/>
              <a:gd name="T54" fmla="*/ 2562 w 6396"/>
              <a:gd name="T55" fmla="*/ 1738 h 5156"/>
              <a:gd name="T56" fmla="*/ 2490 w 6396"/>
              <a:gd name="T57" fmla="*/ 1486 h 5156"/>
              <a:gd name="T58" fmla="*/ 2570 w 6396"/>
              <a:gd name="T59" fmla="*/ 1232 h 5156"/>
              <a:gd name="T60" fmla="*/ 2764 w 6396"/>
              <a:gd name="T61" fmla="*/ 1067 h 5156"/>
              <a:gd name="T62" fmla="*/ 3018 w 6396"/>
              <a:gd name="T63" fmla="*/ 809 h 5156"/>
              <a:gd name="T64" fmla="*/ 1191 w 6396"/>
              <a:gd name="T65" fmla="*/ 688 h 5156"/>
              <a:gd name="T66" fmla="*/ 944 w 6396"/>
              <a:gd name="T67" fmla="*/ 1018 h 5156"/>
              <a:gd name="T68" fmla="*/ 593 w 6396"/>
              <a:gd name="T69" fmla="*/ 1235 h 5156"/>
              <a:gd name="T70" fmla="*/ 500 w 6396"/>
              <a:gd name="T71" fmla="*/ 2537 h 5156"/>
              <a:gd name="T72" fmla="*/ 892 w 6396"/>
              <a:gd name="T73" fmla="*/ 2741 h 5156"/>
              <a:gd name="T74" fmla="*/ 1173 w 6396"/>
              <a:gd name="T75" fmla="*/ 3076 h 5156"/>
              <a:gd name="T76" fmla="*/ 5110 w 6396"/>
              <a:gd name="T77" fmla="*/ 3393 h 5156"/>
              <a:gd name="T78" fmla="*/ 5281 w 6396"/>
              <a:gd name="T79" fmla="*/ 2983 h 5156"/>
              <a:gd name="T80" fmla="*/ 5593 w 6396"/>
              <a:gd name="T81" fmla="*/ 2675 h 5156"/>
              <a:gd name="T82" fmla="*/ 6006 w 6396"/>
              <a:gd name="T83" fmla="*/ 2512 h 5156"/>
              <a:gd name="T84" fmla="*/ 5708 w 6396"/>
              <a:gd name="T85" fmla="*/ 1193 h 5156"/>
              <a:gd name="T86" fmla="*/ 5380 w 6396"/>
              <a:gd name="T87" fmla="*/ 944 h 5156"/>
              <a:gd name="T88" fmla="*/ 5163 w 6396"/>
              <a:gd name="T89" fmla="*/ 593 h 5156"/>
              <a:gd name="T90" fmla="*/ 194 w 6396"/>
              <a:gd name="T91" fmla="*/ 0 h 5156"/>
              <a:gd name="T92" fmla="*/ 6322 w 6396"/>
              <a:gd name="T93" fmla="*/ 42 h 5156"/>
              <a:gd name="T94" fmla="*/ 6396 w 6396"/>
              <a:gd name="T95" fmla="*/ 194 h 5156"/>
              <a:gd name="T96" fmla="*/ 6353 w 6396"/>
              <a:gd name="T97" fmla="*/ 3709 h 5156"/>
              <a:gd name="T98" fmla="*/ 6202 w 6396"/>
              <a:gd name="T99" fmla="*/ 3783 h 5156"/>
              <a:gd name="T100" fmla="*/ 74 w 6396"/>
              <a:gd name="T101" fmla="*/ 3740 h 5156"/>
              <a:gd name="T102" fmla="*/ 0 w 6396"/>
              <a:gd name="T103" fmla="*/ 3589 h 5156"/>
              <a:gd name="T104" fmla="*/ 43 w 6396"/>
              <a:gd name="T105" fmla="*/ 71 h 5156"/>
              <a:gd name="T106" fmla="*/ 194 w 6396"/>
              <a:gd name="T107" fmla="*/ 0 h 5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96" h="5156">
                <a:moveTo>
                  <a:pt x="14" y="4768"/>
                </a:moveTo>
                <a:lnTo>
                  <a:pt x="6388" y="4768"/>
                </a:lnTo>
                <a:lnTo>
                  <a:pt x="6388" y="5156"/>
                </a:lnTo>
                <a:lnTo>
                  <a:pt x="14" y="5156"/>
                </a:lnTo>
                <a:lnTo>
                  <a:pt x="14" y="4768"/>
                </a:lnTo>
                <a:close/>
                <a:moveTo>
                  <a:pt x="14" y="4099"/>
                </a:moveTo>
                <a:lnTo>
                  <a:pt x="6388" y="4099"/>
                </a:lnTo>
                <a:lnTo>
                  <a:pt x="6388" y="4489"/>
                </a:lnTo>
                <a:lnTo>
                  <a:pt x="14" y="4489"/>
                </a:lnTo>
                <a:lnTo>
                  <a:pt x="14" y="4099"/>
                </a:lnTo>
                <a:close/>
                <a:moveTo>
                  <a:pt x="3254" y="2116"/>
                </a:moveTo>
                <a:lnTo>
                  <a:pt x="3254" y="2520"/>
                </a:lnTo>
                <a:lnTo>
                  <a:pt x="3332" y="2498"/>
                </a:lnTo>
                <a:lnTo>
                  <a:pt x="3369" y="2483"/>
                </a:lnTo>
                <a:lnTo>
                  <a:pt x="3402" y="2461"/>
                </a:lnTo>
                <a:lnTo>
                  <a:pt x="3429" y="2436"/>
                </a:lnTo>
                <a:lnTo>
                  <a:pt x="3450" y="2405"/>
                </a:lnTo>
                <a:lnTo>
                  <a:pt x="3460" y="2382"/>
                </a:lnTo>
                <a:lnTo>
                  <a:pt x="3466" y="2353"/>
                </a:lnTo>
                <a:lnTo>
                  <a:pt x="3468" y="2324"/>
                </a:lnTo>
                <a:lnTo>
                  <a:pt x="3464" y="2289"/>
                </a:lnTo>
                <a:lnTo>
                  <a:pt x="3452" y="2258"/>
                </a:lnTo>
                <a:lnTo>
                  <a:pt x="3431" y="2229"/>
                </a:lnTo>
                <a:lnTo>
                  <a:pt x="3404" y="2201"/>
                </a:lnTo>
                <a:lnTo>
                  <a:pt x="3367" y="2178"/>
                </a:lnTo>
                <a:lnTo>
                  <a:pt x="3336" y="2159"/>
                </a:lnTo>
                <a:lnTo>
                  <a:pt x="3299" y="2137"/>
                </a:lnTo>
                <a:lnTo>
                  <a:pt x="3254" y="2116"/>
                </a:lnTo>
                <a:close/>
                <a:moveTo>
                  <a:pt x="3018" y="1286"/>
                </a:moveTo>
                <a:lnTo>
                  <a:pt x="2948" y="1305"/>
                </a:lnTo>
                <a:lnTo>
                  <a:pt x="2917" y="1319"/>
                </a:lnTo>
                <a:lnTo>
                  <a:pt x="2888" y="1336"/>
                </a:lnTo>
                <a:lnTo>
                  <a:pt x="2863" y="1360"/>
                </a:lnTo>
                <a:lnTo>
                  <a:pt x="2841" y="1387"/>
                </a:lnTo>
                <a:lnTo>
                  <a:pt x="2828" y="1420"/>
                </a:lnTo>
                <a:lnTo>
                  <a:pt x="2824" y="1457"/>
                </a:lnTo>
                <a:lnTo>
                  <a:pt x="2828" y="1491"/>
                </a:lnTo>
                <a:lnTo>
                  <a:pt x="2843" y="1522"/>
                </a:lnTo>
                <a:lnTo>
                  <a:pt x="2864" y="1550"/>
                </a:lnTo>
                <a:lnTo>
                  <a:pt x="2892" y="1575"/>
                </a:lnTo>
                <a:lnTo>
                  <a:pt x="2921" y="1596"/>
                </a:lnTo>
                <a:lnTo>
                  <a:pt x="2954" y="1614"/>
                </a:lnTo>
                <a:lnTo>
                  <a:pt x="2987" y="1629"/>
                </a:lnTo>
                <a:lnTo>
                  <a:pt x="3018" y="1643"/>
                </a:lnTo>
                <a:lnTo>
                  <a:pt x="3018" y="1286"/>
                </a:lnTo>
                <a:close/>
                <a:moveTo>
                  <a:pt x="3018" y="809"/>
                </a:moveTo>
                <a:lnTo>
                  <a:pt x="3254" y="809"/>
                </a:lnTo>
                <a:lnTo>
                  <a:pt x="3254" y="987"/>
                </a:lnTo>
                <a:lnTo>
                  <a:pt x="3311" y="995"/>
                </a:lnTo>
                <a:lnTo>
                  <a:pt x="3363" y="1005"/>
                </a:lnTo>
                <a:lnTo>
                  <a:pt x="3409" y="1016"/>
                </a:lnTo>
                <a:lnTo>
                  <a:pt x="3473" y="1039"/>
                </a:lnTo>
                <a:lnTo>
                  <a:pt x="3534" y="1069"/>
                </a:lnTo>
                <a:lnTo>
                  <a:pt x="3592" y="1105"/>
                </a:lnTo>
                <a:lnTo>
                  <a:pt x="3648" y="1148"/>
                </a:lnTo>
                <a:lnTo>
                  <a:pt x="3706" y="1199"/>
                </a:lnTo>
                <a:lnTo>
                  <a:pt x="3770" y="1257"/>
                </a:lnTo>
                <a:lnTo>
                  <a:pt x="3539" y="1484"/>
                </a:lnTo>
                <a:lnTo>
                  <a:pt x="3475" y="1425"/>
                </a:lnTo>
                <a:lnTo>
                  <a:pt x="3409" y="1367"/>
                </a:lnTo>
                <a:lnTo>
                  <a:pt x="3361" y="1334"/>
                </a:lnTo>
                <a:lnTo>
                  <a:pt x="3309" y="1309"/>
                </a:lnTo>
                <a:lnTo>
                  <a:pt x="3254" y="1292"/>
                </a:lnTo>
                <a:lnTo>
                  <a:pt x="3254" y="1732"/>
                </a:lnTo>
                <a:lnTo>
                  <a:pt x="3349" y="1771"/>
                </a:lnTo>
                <a:lnTo>
                  <a:pt x="3442" y="1813"/>
                </a:lnTo>
                <a:lnTo>
                  <a:pt x="3530" y="1862"/>
                </a:lnTo>
                <a:lnTo>
                  <a:pt x="3613" y="1916"/>
                </a:lnTo>
                <a:lnTo>
                  <a:pt x="3662" y="1957"/>
                </a:lnTo>
                <a:lnTo>
                  <a:pt x="3704" y="2000"/>
                </a:lnTo>
                <a:lnTo>
                  <a:pt x="3737" y="2048"/>
                </a:lnTo>
                <a:lnTo>
                  <a:pt x="3764" y="2101"/>
                </a:lnTo>
                <a:lnTo>
                  <a:pt x="3782" y="2159"/>
                </a:lnTo>
                <a:lnTo>
                  <a:pt x="3793" y="2219"/>
                </a:lnTo>
                <a:lnTo>
                  <a:pt x="3797" y="2287"/>
                </a:lnTo>
                <a:lnTo>
                  <a:pt x="3793" y="2359"/>
                </a:lnTo>
                <a:lnTo>
                  <a:pt x="3784" y="2427"/>
                </a:lnTo>
                <a:lnTo>
                  <a:pt x="3766" y="2489"/>
                </a:lnTo>
                <a:lnTo>
                  <a:pt x="3741" y="2545"/>
                </a:lnTo>
                <a:lnTo>
                  <a:pt x="3708" y="2597"/>
                </a:lnTo>
                <a:lnTo>
                  <a:pt x="3669" y="2646"/>
                </a:lnTo>
                <a:lnTo>
                  <a:pt x="3623" y="2686"/>
                </a:lnTo>
                <a:lnTo>
                  <a:pt x="3565" y="2725"/>
                </a:lnTo>
                <a:lnTo>
                  <a:pt x="3499" y="2758"/>
                </a:lnTo>
                <a:lnTo>
                  <a:pt x="3425" y="2783"/>
                </a:lnTo>
                <a:lnTo>
                  <a:pt x="3344" y="2803"/>
                </a:lnTo>
                <a:lnTo>
                  <a:pt x="3254" y="2814"/>
                </a:lnTo>
                <a:lnTo>
                  <a:pt x="3254" y="3113"/>
                </a:lnTo>
                <a:lnTo>
                  <a:pt x="3018" y="3113"/>
                </a:lnTo>
                <a:lnTo>
                  <a:pt x="3018" y="2813"/>
                </a:lnTo>
                <a:lnTo>
                  <a:pt x="2930" y="2799"/>
                </a:lnTo>
                <a:lnTo>
                  <a:pt x="2851" y="2780"/>
                </a:lnTo>
                <a:lnTo>
                  <a:pt x="2775" y="2750"/>
                </a:lnTo>
                <a:lnTo>
                  <a:pt x="2705" y="2717"/>
                </a:lnTo>
                <a:lnTo>
                  <a:pt x="2641" y="2675"/>
                </a:lnTo>
                <a:lnTo>
                  <a:pt x="2579" y="2622"/>
                </a:lnTo>
                <a:lnTo>
                  <a:pt x="2521" y="2562"/>
                </a:lnTo>
                <a:lnTo>
                  <a:pt x="2463" y="2492"/>
                </a:lnTo>
                <a:lnTo>
                  <a:pt x="2719" y="2273"/>
                </a:lnTo>
                <a:lnTo>
                  <a:pt x="2758" y="2331"/>
                </a:lnTo>
                <a:lnTo>
                  <a:pt x="2799" y="2380"/>
                </a:lnTo>
                <a:lnTo>
                  <a:pt x="2843" y="2423"/>
                </a:lnTo>
                <a:lnTo>
                  <a:pt x="2896" y="2459"/>
                </a:lnTo>
                <a:lnTo>
                  <a:pt x="2952" y="2489"/>
                </a:lnTo>
                <a:lnTo>
                  <a:pt x="3018" y="2510"/>
                </a:lnTo>
                <a:lnTo>
                  <a:pt x="3018" y="2023"/>
                </a:lnTo>
                <a:lnTo>
                  <a:pt x="2903" y="1974"/>
                </a:lnTo>
                <a:lnTo>
                  <a:pt x="2804" y="1926"/>
                </a:lnTo>
                <a:lnTo>
                  <a:pt x="2719" y="1879"/>
                </a:lnTo>
                <a:lnTo>
                  <a:pt x="2649" y="1831"/>
                </a:lnTo>
                <a:lnTo>
                  <a:pt x="2601" y="1788"/>
                </a:lnTo>
                <a:lnTo>
                  <a:pt x="2562" y="1738"/>
                </a:lnTo>
                <a:lnTo>
                  <a:pt x="2531" y="1684"/>
                </a:lnTo>
                <a:lnTo>
                  <a:pt x="2510" y="1623"/>
                </a:lnTo>
                <a:lnTo>
                  <a:pt x="2496" y="1557"/>
                </a:lnTo>
                <a:lnTo>
                  <a:pt x="2490" y="1486"/>
                </a:lnTo>
                <a:lnTo>
                  <a:pt x="2496" y="1414"/>
                </a:lnTo>
                <a:lnTo>
                  <a:pt x="2512" y="1348"/>
                </a:lnTo>
                <a:lnTo>
                  <a:pt x="2537" y="1288"/>
                </a:lnTo>
                <a:lnTo>
                  <a:pt x="2570" y="1232"/>
                </a:lnTo>
                <a:lnTo>
                  <a:pt x="2610" y="1183"/>
                </a:lnTo>
                <a:lnTo>
                  <a:pt x="2655" y="1138"/>
                </a:lnTo>
                <a:lnTo>
                  <a:pt x="2707" y="1100"/>
                </a:lnTo>
                <a:lnTo>
                  <a:pt x="2764" y="1067"/>
                </a:lnTo>
                <a:lnTo>
                  <a:pt x="2824" y="1039"/>
                </a:lnTo>
                <a:lnTo>
                  <a:pt x="2921" y="1008"/>
                </a:lnTo>
                <a:lnTo>
                  <a:pt x="3018" y="989"/>
                </a:lnTo>
                <a:lnTo>
                  <a:pt x="3018" y="809"/>
                </a:lnTo>
                <a:close/>
                <a:moveTo>
                  <a:pt x="1290" y="390"/>
                </a:moveTo>
                <a:lnTo>
                  <a:pt x="1266" y="492"/>
                </a:lnTo>
                <a:lnTo>
                  <a:pt x="1233" y="593"/>
                </a:lnTo>
                <a:lnTo>
                  <a:pt x="1191" y="688"/>
                </a:lnTo>
                <a:lnTo>
                  <a:pt x="1140" y="779"/>
                </a:lnTo>
                <a:lnTo>
                  <a:pt x="1082" y="865"/>
                </a:lnTo>
                <a:lnTo>
                  <a:pt x="1016" y="944"/>
                </a:lnTo>
                <a:lnTo>
                  <a:pt x="944" y="1018"/>
                </a:lnTo>
                <a:lnTo>
                  <a:pt x="865" y="1084"/>
                </a:lnTo>
                <a:lnTo>
                  <a:pt x="780" y="1142"/>
                </a:lnTo>
                <a:lnTo>
                  <a:pt x="688" y="1193"/>
                </a:lnTo>
                <a:lnTo>
                  <a:pt x="593" y="1235"/>
                </a:lnTo>
                <a:lnTo>
                  <a:pt x="493" y="1268"/>
                </a:lnTo>
                <a:lnTo>
                  <a:pt x="390" y="1292"/>
                </a:lnTo>
                <a:lnTo>
                  <a:pt x="390" y="2512"/>
                </a:lnTo>
                <a:lnTo>
                  <a:pt x="500" y="2537"/>
                </a:lnTo>
                <a:lnTo>
                  <a:pt x="607" y="2574"/>
                </a:lnTo>
                <a:lnTo>
                  <a:pt x="708" y="2620"/>
                </a:lnTo>
                <a:lnTo>
                  <a:pt x="803" y="2675"/>
                </a:lnTo>
                <a:lnTo>
                  <a:pt x="892" y="2741"/>
                </a:lnTo>
                <a:lnTo>
                  <a:pt x="976" y="2814"/>
                </a:lnTo>
                <a:lnTo>
                  <a:pt x="1049" y="2894"/>
                </a:lnTo>
                <a:lnTo>
                  <a:pt x="1115" y="2983"/>
                </a:lnTo>
                <a:lnTo>
                  <a:pt x="1173" y="3076"/>
                </a:lnTo>
                <a:lnTo>
                  <a:pt x="1220" y="3177"/>
                </a:lnTo>
                <a:lnTo>
                  <a:pt x="1259" y="3282"/>
                </a:lnTo>
                <a:lnTo>
                  <a:pt x="1286" y="3393"/>
                </a:lnTo>
                <a:lnTo>
                  <a:pt x="5110" y="3393"/>
                </a:lnTo>
                <a:lnTo>
                  <a:pt x="5137" y="3282"/>
                </a:lnTo>
                <a:lnTo>
                  <a:pt x="5176" y="3177"/>
                </a:lnTo>
                <a:lnTo>
                  <a:pt x="5223" y="3076"/>
                </a:lnTo>
                <a:lnTo>
                  <a:pt x="5281" y="2983"/>
                </a:lnTo>
                <a:lnTo>
                  <a:pt x="5347" y="2894"/>
                </a:lnTo>
                <a:lnTo>
                  <a:pt x="5423" y="2814"/>
                </a:lnTo>
                <a:lnTo>
                  <a:pt x="5504" y="2741"/>
                </a:lnTo>
                <a:lnTo>
                  <a:pt x="5593" y="2675"/>
                </a:lnTo>
                <a:lnTo>
                  <a:pt x="5688" y="2620"/>
                </a:lnTo>
                <a:lnTo>
                  <a:pt x="5789" y="2574"/>
                </a:lnTo>
                <a:lnTo>
                  <a:pt x="5896" y="2537"/>
                </a:lnTo>
                <a:lnTo>
                  <a:pt x="6006" y="2512"/>
                </a:lnTo>
                <a:lnTo>
                  <a:pt x="6006" y="1292"/>
                </a:lnTo>
                <a:lnTo>
                  <a:pt x="5904" y="1268"/>
                </a:lnTo>
                <a:lnTo>
                  <a:pt x="5803" y="1235"/>
                </a:lnTo>
                <a:lnTo>
                  <a:pt x="5708" y="1193"/>
                </a:lnTo>
                <a:lnTo>
                  <a:pt x="5616" y="1142"/>
                </a:lnTo>
                <a:lnTo>
                  <a:pt x="5531" y="1084"/>
                </a:lnTo>
                <a:lnTo>
                  <a:pt x="5452" y="1018"/>
                </a:lnTo>
                <a:lnTo>
                  <a:pt x="5380" y="944"/>
                </a:lnTo>
                <a:lnTo>
                  <a:pt x="5314" y="865"/>
                </a:lnTo>
                <a:lnTo>
                  <a:pt x="5256" y="779"/>
                </a:lnTo>
                <a:lnTo>
                  <a:pt x="5205" y="688"/>
                </a:lnTo>
                <a:lnTo>
                  <a:pt x="5163" y="593"/>
                </a:lnTo>
                <a:lnTo>
                  <a:pt x="5130" y="492"/>
                </a:lnTo>
                <a:lnTo>
                  <a:pt x="5106" y="390"/>
                </a:lnTo>
                <a:lnTo>
                  <a:pt x="1290" y="390"/>
                </a:lnTo>
                <a:close/>
                <a:moveTo>
                  <a:pt x="194" y="0"/>
                </a:moveTo>
                <a:lnTo>
                  <a:pt x="6202" y="0"/>
                </a:lnTo>
                <a:lnTo>
                  <a:pt x="6247" y="4"/>
                </a:lnTo>
                <a:lnTo>
                  <a:pt x="6288" y="19"/>
                </a:lnTo>
                <a:lnTo>
                  <a:pt x="6322" y="42"/>
                </a:lnTo>
                <a:lnTo>
                  <a:pt x="6353" y="71"/>
                </a:lnTo>
                <a:lnTo>
                  <a:pt x="6377" y="108"/>
                </a:lnTo>
                <a:lnTo>
                  <a:pt x="6390" y="149"/>
                </a:lnTo>
                <a:lnTo>
                  <a:pt x="6396" y="194"/>
                </a:lnTo>
                <a:lnTo>
                  <a:pt x="6396" y="3589"/>
                </a:lnTo>
                <a:lnTo>
                  <a:pt x="6390" y="3633"/>
                </a:lnTo>
                <a:lnTo>
                  <a:pt x="6377" y="3674"/>
                </a:lnTo>
                <a:lnTo>
                  <a:pt x="6353" y="3709"/>
                </a:lnTo>
                <a:lnTo>
                  <a:pt x="6322" y="3740"/>
                </a:lnTo>
                <a:lnTo>
                  <a:pt x="6288" y="3763"/>
                </a:lnTo>
                <a:lnTo>
                  <a:pt x="6247" y="3777"/>
                </a:lnTo>
                <a:lnTo>
                  <a:pt x="6202" y="3783"/>
                </a:lnTo>
                <a:lnTo>
                  <a:pt x="194" y="3783"/>
                </a:lnTo>
                <a:lnTo>
                  <a:pt x="149" y="3777"/>
                </a:lnTo>
                <a:lnTo>
                  <a:pt x="109" y="3763"/>
                </a:lnTo>
                <a:lnTo>
                  <a:pt x="74" y="3740"/>
                </a:lnTo>
                <a:lnTo>
                  <a:pt x="43" y="3709"/>
                </a:lnTo>
                <a:lnTo>
                  <a:pt x="19" y="3674"/>
                </a:lnTo>
                <a:lnTo>
                  <a:pt x="6" y="3633"/>
                </a:lnTo>
                <a:lnTo>
                  <a:pt x="0" y="3589"/>
                </a:lnTo>
                <a:lnTo>
                  <a:pt x="0" y="194"/>
                </a:lnTo>
                <a:lnTo>
                  <a:pt x="6" y="149"/>
                </a:lnTo>
                <a:lnTo>
                  <a:pt x="19" y="108"/>
                </a:lnTo>
                <a:lnTo>
                  <a:pt x="43" y="71"/>
                </a:lnTo>
                <a:lnTo>
                  <a:pt x="74" y="42"/>
                </a:lnTo>
                <a:lnTo>
                  <a:pt x="109" y="19"/>
                </a:lnTo>
                <a:lnTo>
                  <a:pt x="149" y="4"/>
                </a:lnTo>
                <a:lnTo>
                  <a:pt x="19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1" name="Freeform 181"/>
          <p:cNvSpPr>
            <a:spLocks noChangeAspect="1" noEditPoints="1"/>
          </p:cNvSpPr>
          <p:nvPr/>
        </p:nvSpPr>
        <p:spPr bwMode="auto">
          <a:xfrm>
            <a:off x="5222975" y="3587623"/>
            <a:ext cx="490149" cy="301752"/>
          </a:xfrm>
          <a:custGeom>
            <a:avLst/>
            <a:gdLst>
              <a:gd name="T0" fmla="*/ 126 w 130"/>
              <a:gd name="T1" fmla="*/ 66 h 80"/>
              <a:gd name="T2" fmla="*/ 70 w 130"/>
              <a:gd name="T3" fmla="*/ 30 h 80"/>
              <a:gd name="T4" fmla="*/ 79 w 130"/>
              <a:gd name="T5" fmla="*/ 14 h 80"/>
              <a:gd name="T6" fmla="*/ 65 w 130"/>
              <a:gd name="T7" fmla="*/ 0 h 80"/>
              <a:gd name="T8" fmla="*/ 51 w 130"/>
              <a:gd name="T9" fmla="*/ 14 h 80"/>
              <a:gd name="T10" fmla="*/ 55 w 130"/>
              <a:gd name="T11" fmla="*/ 18 h 80"/>
              <a:gd name="T12" fmla="*/ 59 w 130"/>
              <a:gd name="T13" fmla="*/ 14 h 80"/>
              <a:gd name="T14" fmla="*/ 65 w 130"/>
              <a:gd name="T15" fmla="*/ 8 h 80"/>
              <a:gd name="T16" fmla="*/ 71 w 130"/>
              <a:gd name="T17" fmla="*/ 14 h 80"/>
              <a:gd name="T18" fmla="*/ 62 w 130"/>
              <a:gd name="T19" fmla="*/ 26 h 80"/>
              <a:gd name="T20" fmla="*/ 61 w 130"/>
              <a:gd name="T21" fmla="*/ 29 h 80"/>
              <a:gd name="T22" fmla="*/ 60 w 130"/>
              <a:gd name="T23" fmla="*/ 29 h 80"/>
              <a:gd name="T24" fmla="*/ 4 w 130"/>
              <a:gd name="T25" fmla="*/ 66 h 80"/>
              <a:gd name="T26" fmla="*/ 1 w 130"/>
              <a:gd name="T27" fmla="*/ 75 h 80"/>
              <a:gd name="T28" fmla="*/ 9 w 130"/>
              <a:gd name="T29" fmla="*/ 80 h 80"/>
              <a:gd name="T30" fmla="*/ 121 w 130"/>
              <a:gd name="T31" fmla="*/ 80 h 80"/>
              <a:gd name="T32" fmla="*/ 129 w 130"/>
              <a:gd name="T33" fmla="*/ 75 h 80"/>
              <a:gd name="T34" fmla="*/ 126 w 130"/>
              <a:gd name="T35" fmla="*/ 66 h 80"/>
              <a:gd name="T36" fmla="*/ 9 w 130"/>
              <a:gd name="T37" fmla="*/ 72 h 80"/>
              <a:gd name="T38" fmla="*/ 65 w 130"/>
              <a:gd name="T39" fmla="*/ 36 h 80"/>
              <a:gd name="T40" fmla="*/ 121 w 130"/>
              <a:gd name="T41" fmla="*/ 72 h 80"/>
              <a:gd name="T42" fmla="*/ 9 w 130"/>
              <a:gd name="T43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80">
                <a:moveTo>
                  <a:pt x="126" y="66"/>
                </a:moveTo>
                <a:cubicBezTo>
                  <a:pt x="70" y="30"/>
                  <a:pt x="70" y="30"/>
                  <a:pt x="70" y="30"/>
                </a:cubicBezTo>
                <a:cubicBezTo>
                  <a:pt x="74" y="26"/>
                  <a:pt x="79" y="19"/>
                  <a:pt x="79" y="14"/>
                </a:cubicBezTo>
                <a:cubicBezTo>
                  <a:pt x="79" y="8"/>
                  <a:pt x="75" y="0"/>
                  <a:pt x="65" y="0"/>
                </a:cubicBezTo>
                <a:cubicBezTo>
                  <a:pt x="55" y="0"/>
                  <a:pt x="51" y="8"/>
                  <a:pt x="51" y="14"/>
                </a:cubicBezTo>
                <a:cubicBezTo>
                  <a:pt x="51" y="16"/>
                  <a:pt x="53" y="18"/>
                  <a:pt x="55" y="18"/>
                </a:cubicBezTo>
                <a:cubicBezTo>
                  <a:pt x="57" y="18"/>
                  <a:pt x="59" y="16"/>
                  <a:pt x="59" y="14"/>
                </a:cubicBezTo>
                <a:cubicBezTo>
                  <a:pt x="59" y="13"/>
                  <a:pt x="59" y="8"/>
                  <a:pt x="65" y="8"/>
                </a:cubicBezTo>
                <a:cubicBezTo>
                  <a:pt x="70" y="8"/>
                  <a:pt x="71" y="12"/>
                  <a:pt x="71" y="14"/>
                </a:cubicBezTo>
                <a:cubicBezTo>
                  <a:pt x="71" y="16"/>
                  <a:pt x="67" y="22"/>
                  <a:pt x="62" y="26"/>
                </a:cubicBezTo>
                <a:cubicBezTo>
                  <a:pt x="61" y="27"/>
                  <a:pt x="61" y="28"/>
                  <a:pt x="61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4" y="66"/>
                  <a:pt x="4" y="66"/>
                  <a:pt x="4" y="66"/>
                </a:cubicBezTo>
                <a:cubicBezTo>
                  <a:pt x="2" y="68"/>
                  <a:pt x="0" y="72"/>
                  <a:pt x="1" y="75"/>
                </a:cubicBezTo>
                <a:cubicBezTo>
                  <a:pt x="2" y="78"/>
                  <a:pt x="6" y="80"/>
                  <a:pt x="9" y="80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4" y="80"/>
                  <a:pt x="128" y="78"/>
                  <a:pt x="129" y="75"/>
                </a:cubicBezTo>
                <a:cubicBezTo>
                  <a:pt x="130" y="72"/>
                  <a:pt x="129" y="68"/>
                  <a:pt x="126" y="66"/>
                </a:cubicBezTo>
                <a:moveTo>
                  <a:pt x="9" y="72"/>
                </a:moveTo>
                <a:cubicBezTo>
                  <a:pt x="65" y="36"/>
                  <a:pt x="65" y="36"/>
                  <a:pt x="65" y="36"/>
                </a:cubicBezTo>
                <a:cubicBezTo>
                  <a:pt x="121" y="72"/>
                  <a:pt x="121" y="72"/>
                  <a:pt x="121" y="72"/>
                </a:cubicBezTo>
                <a:lnTo>
                  <a:pt x="9" y="72"/>
                </a:lnTo>
                <a:close/>
              </a:path>
            </a:pathLst>
          </a:custGeom>
          <a:solidFill>
            <a:srgbClr val="00A1D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2" name="Freeform 13"/>
          <p:cNvSpPr>
            <a:spLocks noChangeAspect="1" noEditPoints="1"/>
          </p:cNvSpPr>
          <p:nvPr/>
        </p:nvSpPr>
        <p:spPr bwMode="auto">
          <a:xfrm>
            <a:off x="2397437" y="3569335"/>
            <a:ext cx="278966" cy="320040"/>
          </a:xfrm>
          <a:custGeom>
            <a:avLst/>
            <a:gdLst>
              <a:gd name="T0" fmla="*/ 50 w 69"/>
              <a:gd name="T1" fmla="*/ 6 h 79"/>
              <a:gd name="T2" fmla="*/ 50 w 69"/>
              <a:gd name="T3" fmla="*/ 6 h 79"/>
              <a:gd name="T4" fmla="*/ 53 w 69"/>
              <a:gd name="T5" fmla="*/ 8 h 79"/>
              <a:gd name="T6" fmla="*/ 53 w 69"/>
              <a:gd name="T7" fmla="*/ 9 h 79"/>
              <a:gd name="T8" fmla="*/ 50 w 69"/>
              <a:gd name="T9" fmla="*/ 15 h 79"/>
              <a:gd name="T10" fmla="*/ 40 w 69"/>
              <a:gd name="T11" fmla="*/ 19 h 79"/>
              <a:gd name="T12" fmla="*/ 39 w 69"/>
              <a:gd name="T13" fmla="*/ 19 h 79"/>
              <a:gd name="T14" fmla="*/ 39 w 69"/>
              <a:gd name="T15" fmla="*/ 19 h 79"/>
              <a:gd name="T16" fmla="*/ 43 w 69"/>
              <a:gd name="T17" fmla="*/ 9 h 79"/>
              <a:gd name="T18" fmla="*/ 50 w 69"/>
              <a:gd name="T19" fmla="*/ 6 h 79"/>
              <a:gd name="T20" fmla="*/ 50 w 69"/>
              <a:gd name="T21" fmla="*/ 0 h 79"/>
              <a:gd name="T22" fmla="*/ 39 w 69"/>
              <a:gd name="T23" fmla="*/ 5 h 79"/>
              <a:gd name="T24" fmla="*/ 34 w 69"/>
              <a:gd name="T25" fmla="*/ 24 h 79"/>
              <a:gd name="T26" fmla="*/ 40 w 69"/>
              <a:gd name="T27" fmla="*/ 25 h 79"/>
              <a:gd name="T28" fmla="*/ 54 w 69"/>
              <a:gd name="T29" fmla="*/ 19 h 79"/>
              <a:gd name="T30" fmla="*/ 56 w 69"/>
              <a:gd name="T31" fmla="*/ 3 h 79"/>
              <a:gd name="T32" fmla="*/ 50 w 69"/>
              <a:gd name="T33" fmla="*/ 0 h 79"/>
              <a:gd name="T34" fmla="*/ 20 w 69"/>
              <a:gd name="T35" fmla="*/ 6 h 79"/>
              <a:gd name="T36" fmla="*/ 26 w 69"/>
              <a:gd name="T37" fmla="*/ 9 h 79"/>
              <a:gd name="T38" fmla="*/ 30 w 69"/>
              <a:gd name="T39" fmla="*/ 19 h 79"/>
              <a:gd name="T40" fmla="*/ 29 w 69"/>
              <a:gd name="T41" fmla="*/ 19 h 79"/>
              <a:gd name="T42" fmla="*/ 19 w 69"/>
              <a:gd name="T43" fmla="*/ 15 h 79"/>
              <a:gd name="T44" fmla="*/ 16 w 69"/>
              <a:gd name="T45" fmla="*/ 9 h 79"/>
              <a:gd name="T46" fmla="*/ 17 w 69"/>
              <a:gd name="T47" fmla="*/ 8 h 79"/>
              <a:gd name="T48" fmla="*/ 20 w 69"/>
              <a:gd name="T49" fmla="*/ 6 h 79"/>
              <a:gd name="T50" fmla="*/ 20 w 69"/>
              <a:gd name="T51" fmla="*/ 0 h 79"/>
              <a:gd name="T52" fmla="*/ 13 w 69"/>
              <a:gd name="T53" fmla="*/ 3 h 79"/>
              <a:gd name="T54" fmla="*/ 15 w 69"/>
              <a:gd name="T55" fmla="*/ 19 h 79"/>
              <a:gd name="T56" fmla="*/ 29 w 69"/>
              <a:gd name="T57" fmla="*/ 25 h 79"/>
              <a:gd name="T58" fmla="*/ 35 w 69"/>
              <a:gd name="T59" fmla="*/ 24 h 79"/>
              <a:gd name="T60" fmla="*/ 30 w 69"/>
              <a:gd name="T61" fmla="*/ 5 h 79"/>
              <a:gd name="T62" fmla="*/ 20 w 69"/>
              <a:gd name="T63" fmla="*/ 0 h 79"/>
              <a:gd name="T64" fmla="*/ 69 w 69"/>
              <a:gd name="T65" fmla="*/ 48 h 79"/>
              <a:gd name="T66" fmla="*/ 69 w 69"/>
              <a:gd name="T67" fmla="*/ 28 h 79"/>
              <a:gd name="T68" fmla="*/ 63 w 69"/>
              <a:gd name="T69" fmla="*/ 22 h 79"/>
              <a:gd name="T70" fmla="*/ 38 w 69"/>
              <a:gd name="T71" fmla="*/ 22 h 79"/>
              <a:gd name="T72" fmla="*/ 38 w 69"/>
              <a:gd name="T73" fmla="*/ 48 h 79"/>
              <a:gd name="T74" fmla="*/ 69 w 69"/>
              <a:gd name="T75" fmla="*/ 48 h 79"/>
              <a:gd name="T76" fmla="*/ 69 w 69"/>
              <a:gd name="T77" fmla="*/ 48 h 79"/>
              <a:gd name="T78" fmla="*/ 38 w 69"/>
              <a:gd name="T79" fmla="*/ 53 h 79"/>
              <a:gd name="T80" fmla="*/ 38 w 69"/>
              <a:gd name="T81" fmla="*/ 79 h 79"/>
              <a:gd name="T82" fmla="*/ 63 w 69"/>
              <a:gd name="T83" fmla="*/ 79 h 79"/>
              <a:gd name="T84" fmla="*/ 69 w 69"/>
              <a:gd name="T85" fmla="*/ 74 h 79"/>
              <a:gd name="T86" fmla="*/ 69 w 69"/>
              <a:gd name="T87" fmla="*/ 53 h 79"/>
              <a:gd name="T88" fmla="*/ 38 w 69"/>
              <a:gd name="T89" fmla="*/ 53 h 79"/>
              <a:gd name="T90" fmla="*/ 38 w 69"/>
              <a:gd name="T91" fmla="*/ 53 h 79"/>
              <a:gd name="T92" fmla="*/ 31 w 69"/>
              <a:gd name="T93" fmla="*/ 48 h 79"/>
              <a:gd name="T94" fmla="*/ 31 w 69"/>
              <a:gd name="T95" fmla="*/ 22 h 79"/>
              <a:gd name="T96" fmla="*/ 5 w 69"/>
              <a:gd name="T97" fmla="*/ 22 h 79"/>
              <a:gd name="T98" fmla="*/ 0 w 69"/>
              <a:gd name="T99" fmla="*/ 28 h 79"/>
              <a:gd name="T100" fmla="*/ 0 w 69"/>
              <a:gd name="T101" fmla="*/ 48 h 79"/>
              <a:gd name="T102" fmla="*/ 31 w 69"/>
              <a:gd name="T103" fmla="*/ 48 h 79"/>
              <a:gd name="T104" fmla="*/ 31 w 69"/>
              <a:gd name="T105" fmla="*/ 48 h 79"/>
              <a:gd name="T106" fmla="*/ 0 w 69"/>
              <a:gd name="T107" fmla="*/ 53 h 79"/>
              <a:gd name="T108" fmla="*/ 0 w 69"/>
              <a:gd name="T109" fmla="*/ 74 h 79"/>
              <a:gd name="T110" fmla="*/ 5 w 69"/>
              <a:gd name="T111" fmla="*/ 79 h 79"/>
              <a:gd name="T112" fmla="*/ 31 w 69"/>
              <a:gd name="T113" fmla="*/ 79 h 79"/>
              <a:gd name="T114" fmla="*/ 31 w 69"/>
              <a:gd name="T115" fmla="*/ 53 h 79"/>
              <a:gd name="T116" fmla="*/ 0 w 69"/>
              <a:gd name="T117" fmla="*/ 53 h 79"/>
              <a:gd name="T118" fmla="*/ 0 w 69"/>
              <a:gd name="T11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" h="79">
                <a:moveTo>
                  <a:pt x="50" y="6"/>
                </a:move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1" y="7"/>
                  <a:pt x="53" y="8"/>
                </a:cubicBezTo>
                <a:cubicBezTo>
                  <a:pt x="53" y="8"/>
                  <a:pt x="53" y="8"/>
                  <a:pt x="53" y="9"/>
                </a:cubicBezTo>
                <a:cubicBezTo>
                  <a:pt x="53" y="10"/>
                  <a:pt x="52" y="13"/>
                  <a:pt x="50" y="15"/>
                </a:cubicBezTo>
                <a:cubicBezTo>
                  <a:pt x="47" y="17"/>
                  <a:pt x="43" y="19"/>
                  <a:pt x="40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8" y="18"/>
                  <a:pt x="39" y="13"/>
                  <a:pt x="43" y="9"/>
                </a:cubicBezTo>
                <a:cubicBezTo>
                  <a:pt x="44" y="8"/>
                  <a:pt x="47" y="6"/>
                  <a:pt x="50" y="6"/>
                </a:cubicBezTo>
                <a:moveTo>
                  <a:pt x="50" y="0"/>
                </a:moveTo>
                <a:cubicBezTo>
                  <a:pt x="46" y="0"/>
                  <a:pt x="42" y="2"/>
                  <a:pt x="39" y="5"/>
                </a:cubicBezTo>
                <a:cubicBezTo>
                  <a:pt x="34" y="10"/>
                  <a:pt x="30" y="19"/>
                  <a:pt x="34" y="24"/>
                </a:cubicBezTo>
                <a:cubicBezTo>
                  <a:pt x="36" y="24"/>
                  <a:pt x="38" y="25"/>
                  <a:pt x="40" y="25"/>
                </a:cubicBezTo>
                <a:cubicBezTo>
                  <a:pt x="44" y="25"/>
                  <a:pt x="50" y="23"/>
                  <a:pt x="54" y="19"/>
                </a:cubicBezTo>
                <a:cubicBezTo>
                  <a:pt x="60" y="14"/>
                  <a:pt x="61" y="7"/>
                  <a:pt x="56" y="3"/>
                </a:cubicBezTo>
                <a:cubicBezTo>
                  <a:pt x="55" y="1"/>
                  <a:pt x="52" y="0"/>
                  <a:pt x="50" y="0"/>
                </a:cubicBezTo>
                <a:moveTo>
                  <a:pt x="20" y="6"/>
                </a:moveTo>
                <a:cubicBezTo>
                  <a:pt x="22" y="6"/>
                  <a:pt x="25" y="8"/>
                  <a:pt x="26" y="9"/>
                </a:cubicBezTo>
                <a:cubicBezTo>
                  <a:pt x="30" y="13"/>
                  <a:pt x="31" y="18"/>
                  <a:pt x="30" y="19"/>
                </a:cubicBezTo>
                <a:cubicBezTo>
                  <a:pt x="30" y="19"/>
                  <a:pt x="30" y="19"/>
                  <a:pt x="29" y="19"/>
                </a:cubicBezTo>
                <a:cubicBezTo>
                  <a:pt x="26" y="19"/>
                  <a:pt x="22" y="17"/>
                  <a:pt x="19" y="15"/>
                </a:cubicBezTo>
                <a:cubicBezTo>
                  <a:pt x="17" y="13"/>
                  <a:pt x="16" y="10"/>
                  <a:pt x="16" y="9"/>
                </a:cubicBezTo>
                <a:cubicBezTo>
                  <a:pt x="16" y="8"/>
                  <a:pt x="17" y="8"/>
                  <a:pt x="17" y="8"/>
                </a:cubicBezTo>
                <a:cubicBezTo>
                  <a:pt x="18" y="7"/>
                  <a:pt x="19" y="6"/>
                  <a:pt x="20" y="6"/>
                </a:cubicBezTo>
                <a:moveTo>
                  <a:pt x="20" y="0"/>
                </a:moveTo>
                <a:cubicBezTo>
                  <a:pt x="17" y="0"/>
                  <a:pt x="15" y="1"/>
                  <a:pt x="13" y="3"/>
                </a:cubicBezTo>
                <a:cubicBezTo>
                  <a:pt x="9" y="7"/>
                  <a:pt x="9" y="14"/>
                  <a:pt x="15" y="19"/>
                </a:cubicBezTo>
                <a:cubicBezTo>
                  <a:pt x="19" y="23"/>
                  <a:pt x="25" y="25"/>
                  <a:pt x="29" y="25"/>
                </a:cubicBezTo>
                <a:cubicBezTo>
                  <a:pt x="31" y="25"/>
                  <a:pt x="33" y="24"/>
                  <a:pt x="35" y="24"/>
                </a:cubicBezTo>
                <a:cubicBezTo>
                  <a:pt x="39" y="19"/>
                  <a:pt x="35" y="10"/>
                  <a:pt x="30" y="5"/>
                </a:cubicBezTo>
                <a:cubicBezTo>
                  <a:pt x="27" y="2"/>
                  <a:pt x="23" y="0"/>
                  <a:pt x="20" y="0"/>
                </a:cubicBezTo>
                <a:moveTo>
                  <a:pt x="69" y="48"/>
                </a:moveTo>
                <a:cubicBezTo>
                  <a:pt x="69" y="28"/>
                  <a:pt x="69" y="28"/>
                  <a:pt x="69" y="28"/>
                </a:cubicBezTo>
                <a:cubicBezTo>
                  <a:pt x="69" y="25"/>
                  <a:pt x="66" y="22"/>
                  <a:pt x="63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48"/>
                  <a:pt x="38" y="48"/>
                  <a:pt x="38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8"/>
                  <a:pt x="69" y="48"/>
                  <a:pt x="69" y="48"/>
                </a:cubicBezTo>
                <a:close/>
                <a:moveTo>
                  <a:pt x="38" y="53"/>
                </a:moveTo>
                <a:cubicBezTo>
                  <a:pt x="38" y="79"/>
                  <a:pt x="38" y="79"/>
                  <a:pt x="38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6" y="79"/>
                  <a:pt x="69" y="77"/>
                  <a:pt x="69" y="74"/>
                </a:cubicBezTo>
                <a:cubicBezTo>
                  <a:pt x="69" y="53"/>
                  <a:pt x="69" y="53"/>
                  <a:pt x="69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38" y="53"/>
                  <a:pt x="38" y="53"/>
                </a:cubicBezTo>
                <a:close/>
                <a:moveTo>
                  <a:pt x="31" y="48"/>
                </a:moveTo>
                <a:cubicBezTo>
                  <a:pt x="31" y="22"/>
                  <a:pt x="31" y="22"/>
                  <a:pt x="31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3" y="22"/>
                  <a:pt x="0" y="25"/>
                  <a:pt x="0" y="28"/>
                </a:cubicBezTo>
                <a:cubicBezTo>
                  <a:pt x="0" y="48"/>
                  <a:pt x="0" y="48"/>
                  <a:pt x="0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lose/>
                <a:moveTo>
                  <a:pt x="0" y="53"/>
                </a:moveTo>
                <a:cubicBezTo>
                  <a:pt x="0" y="74"/>
                  <a:pt x="0" y="74"/>
                  <a:pt x="0" y="74"/>
                </a:cubicBezTo>
                <a:cubicBezTo>
                  <a:pt x="0" y="77"/>
                  <a:pt x="3" y="79"/>
                  <a:pt x="5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53"/>
                  <a:pt x="31" y="53"/>
                  <a:pt x="31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3" name="Freeform 14"/>
          <p:cNvSpPr>
            <a:spLocks noChangeAspect="1" noEditPoints="1"/>
          </p:cNvSpPr>
          <p:nvPr/>
        </p:nvSpPr>
        <p:spPr bwMode="auto">
          <a:xfrm>
            <a:off x="3476363" y="3587623"/>
            <a:ext cx="402336" cy="301752"/>
          </a:xfrm>
          <a:custGeom>
            <a:avLst/>
            <a:gdLst>
              <a:gd name="T0" fmla="*/ 85 w 88"/>
              <a:gd name="T1" fmla="*/ 0 h 66"/>
              <a:gd name="T2" fmla="*/ 88 w 88"/>
              <a:gd name="T3" fmla="*/ 4 h 66"/>
              <a:gd name="T4" fmla="*/ 88 w 88"/>
              <a:gd name="T5" fmla="*/ 14 h 66"/>
              <a:gd name="T6" fmla="*/ 0 w 88"/>
              <a:gd name="T7" fmla="*/ 14 h 66"/>
              <a:gd name="T8" fmla="*/ 0 w 88"/>
              <a:gd name="T9" fmla="*/ 4 h 66"/>
              <a:gd name="T10" fmla="*/ 4 w 88"/>
              <a:gd name="T11" fmla="*/ 0 h 66"/>
              <a:gd name="T12" fmla="*/ 85 w 88"/>
              <a:gd name="T13" fmla="*/ 0 h 66"/>
              <a:gd name="T14" fmla="*/ 0 w 88"/>
              <a:gd name="T15" fmla="*/ 62 h 66"/>
              <a:gd name="T16" fmla="*/ 0 w 88"/>
              <a:gd name="T17" fmla="*/ 24 h 66"/>
              <a:gd name="T18" fmla="*/ 88 w 88"/>
              <a:gd name="T19" fmla="*/ 24 h 66"/>
              <a:gd name="T20" fmla="*/ 88 w 88"/>
              <a:gd name="T21" fmla="*/ 62 h 66"/>
              <a:gd name="T22" fmla="*/ 85 w 88"/>
              <a:gd name="T23" fmla="*/ 65 h 66"/>
              <a:gd name="T24" fmla="*/ 4 w 88"/>
              <a:gd name="T25" fmla="*/ 65 h 66"/>
              <a:gd name="T26" fmla="*/ 0 w 88"/>
              <a:gd name="T27" fmla="*/ 62 h 66"/>
              <a:gd name="T28" fmla="*/ 82 w 88"/>
              <a:gd name="T29" fmla="*/ 31 h 66"/>
              <a:gd name="T30" fmla="*/ 82 w 88"/>
              <a:gd name="T31" fmla="*/ 34 h 66"/>
              <a:gd name="T32" fmla="*/ 85 w 88"/>
              <a:gd name="T33" fmla="*/ 34 h 66"/>
              <a:gd name="T34" fmla="*/ 85 w 88"/>
              <a:gd name="T35" fmla="*/ 31 h 66"/>
              <a:gd name="T36" fmla="*/ 82 w 88"/>
              <a:gd name="T37" fmla="*/ 31 h 66"/>
              <a:gd name="T38" fmla="*/ 75 w 88"/>
              <a:gd name="T39" fmla="*/ 31 h 66"/>
              <a:gd name="T40" fmla="*/ 75 w 88"/>
              <a:gd name="T41" fmla="*/ 34 h 66"/>
              <a:gd name="T42" fmla="*/ 78 w 88"/>
              <a:gd name="T43" fmla="*/ 34 h 66"/>
              <a:gd name="T44" fmla="*/ 78 w 88"/>
              <a:gd name="T45" fmla="*/ 31 h 66"/>
              <a:gd name="T46" fmla="*/ 75 w 88"/>
              <a:gd name="T47" fmla="*/ 31 h 66"/>
              <a:gd name="T48" fmla="*/ 44 w 88"/>
              <a:gd name="T49" fmla="*/ 31 h 66"/>
              <a:gd name="T50" fmla="*/ 44 w 88"/>
              <a:gd name="T51" fmla="*/ 34 h 66"/>
              <a:gd name="T52" fmla="*/ 71 w 88"/>
              <a:gd name="T53" fmla="*/ 34 h 66"/>
              <a:gd name="T54" fmla="*/ 71 w 88"/>
              <a:gd name="T55" fmla="*/ 31 h 66"/>
              <a:gd name="T56" fmla="*/ 44 w 88"/>
              <a:gd name="T57" fmla="*/ 31 h 66"/>
              <a:gd name="T58" fmla="*/ 7 w 88"/>
              <a:gd name="T59" fmla="*/ 52 h 66"/>
              <a:gd name="T60" fmla="*/ 7 w 88"/>
              <a:gd name="T61" fmla="*/ 58 h 66"/>
              <a:gd name="T62" fmla="*/ 31 w 88"/>
              <a:gd name="T63" fmla="*/ 58 h 66"/>
              <a:gd name="T64" fmla="*/ 31 w 88"/>
              <a:gd name="T65" fmla="*/ 52 h 66"/>
              <a:gd name="T66" fmla="*/ 7 w 88"/>
              <a:gd name="T67" fmla="*/ 52 h 66"/>
              <a:gd name="T68" fmla="*/ 7 w 88"/>
              <a:gd name="T69" fmla="*/ 52 h 66"/>
              <a:gd name="T70" fmla="*/ 7 w 88"/>
              <a:gd name="T71" fmla="*/ 58 h 66"/>
              <a:gd name="T72" fmla="*/ 31 w 88"/>
              <a:gd name="T73" fmla="*/ 58 h 66"/>
              <a:gd name="T74" fmla="*/ 31 w 88"/>
              <a:gd name="T75" fmla="*/ 52 h 66"/>
              <a:gd name="T76" fmla="*/ 7 w 88"/>
              <a:gd name="T77" fmla="*/ 52 h 66"/>
              <a:gd name="T78" fmla="*/ 7 w 88"/>
              <a:gd name="T79" fmla="*/ 52 h 66"/>
              <a:gd name="T80" fmla="*/ 7 w 88"/>
              <a:gd name="T81" fmla="*/ 58 h 66"/>
              <a:gd name="T82" fmla="*/ 31 w 88"/>
              <a:gd name="T83" fmla="*/ 58 h 66"/>
              <a:gd name="T84" fmla="*/ 31 w 88"/>
              <a:gd name="T85" fmla="*/ 52 h 66"/>
              <a:gd name="T86" fmla="*/ 7 w 88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8" h="66">
                <a:moveTo>
                  <a:pt x="85" y="0"/>
                </a:moveTo>
                <a:cubicBezTo>
                  <a:pt x="87" y="0"/>
                  <a:pt x="88" y="2"/>
                  <a:pt x="88" y="4"/>
                </a:cubicBezTo>
                <a:cubicBezTo>
                  <a:pt x="88" y="4"/>
                  <a:pt x="88" y="4"/>
                  <a:pt x="88" y="14"/>
                </a:cubicBezTo>
                <a:cubicBezTo>
                  <a:pt x="88" y="14"/>
                  <a:pt x="88" y="14"/>
                  <a:pt x="0" y="14"/>
                </a:cubicBezTo>
                <a:cubicBezTo>
                  <a:pt x="0" y="14"/>
                  <a:pt x="0" y="1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85" y="0"/>
                </a:cubicBezTo>
                <a:close/>
                <a:moveTo>
                  <a:pt x="0" y="62"/>
                </a:moveTo>
                <a:cubicBezTo>
                  <a:pt x="0" y="28"/>
                  <a:pt x="0" y="66"/>
                  <a:pt x="0" y="24"/>
                </a:cubicBezTo>
                <a:cubicBezTo>
                  <a:pt x="0" y="24"/>
                  <a:pt x="0" y="24"/>
                  <a:pt x="88" y="24"/>
                </a:cubicBezTo>
                <a:cubicBezTo>
                  <a:pt x="88" y="24"/>
                  <a:pt x="88" y="24"/>
                  <a:pt x="88" y="62"/>
                </a:cubicBezTo>
                <a:cubicBezTo>
                  <a:pt x="88" y="63"/>
                  <a:pt x="87" y="65"/>
                  <a:pt x="85" y="65"/>
                </a:cubicBezTo>
                <a:cubicBezTo>
                  <a:pt x="85" y="65"/>
                  <a:pt x="85" y="65"/>
                  <a:pt x="4" y="65"/>
                </a:cubicBezTo>
                <a:cubicBezTo>
                  <a:pt x="2" y="65"/>
                  <a:pt x="0" y="63"/>
                  <a:pt x="0" y="62"/>
                </a:cubicBezTo>
                <a:moveTo>
                  <a:pt x="82" y="31"/>
                </a:moveTo>
                <a:cubicBezTo>
                  <a:pt x="82" y="31"/>
                  <a:pt x="82" y="31"/>
                  <a:pt x="82" y="34"/>
                </a:cubicBezTo>
                <a:cubicBezTo>
                  <a:pt x="82" y="34"/>
                  <a:pt x="82" y="34"/>
                  <a:pt x="85" y="34"/>
                </a:cubicBezTo>
                <a:cubicBezTo>
                  <a:pt x="85" y="34"/>
                  <a:pt x="85" y="34"/>
                  <a:pt x="85" y="31"/>
                </a:cubicBezTo>
                <a:cubicBezTo>
                  <a:pt x="85" y="31"/>
                  <a:pt x="85" y="31"/>
                  <a:pt x="82" y="31"/>
                </a:cubicBezTo>
                <a:moveTo>
                  <a:pt x="75" y="31"/>
                </a:moveTo>
                <a:cubicBezTo>
                  <a:pt x="75" y="31"/>
                  <a:pt x="75" y="31"/>
                  <a:pt x="75" y="34"/>
                </a:cubicBezTo>
                <a:cubicBezTo>
                  <a:pt x="75" y="34"/>
                  <a:pt x="75" y="34"/>
                  <a:pt x="78" y="34"/>
                </a:cubicBezTo>
                <a:cubicBezTo>
                  <a:pt x="78" y="34"/>
                  <a:pt x="78" y="34"/>
                  <a:pt x="78" y="31"/>
                </a:cubicBezTo>
                <a:cubicBezTo>
                  <a:pt x="78" y="31"/>
                  <a:pt x="78" y="31"/>
                  <a:pt x="75" y="31"/>
                </a:cubicBezTo>
                <a:moveTo>
                  <a:pt x="44" y="31"/>
                </a:moveTo>
                <a:cubicBezTo>
                  <a:pt x="44" y="31"/>
                  <a:pt x="44" y="31"/>
                  <a:pt x="44" y="34"/>
                </a:cubicBezTo>
                <a:cubicBezTo>
                  <a:pt x="44" y="34"/>
                  <a:pt x="44" y="34"/>
                  <a:pt x="71" y="34"/>
                </a:cubicBezTo>
                <a:cubicBezTo>
                  <a:pt x="71" y="34"/>
                  <a:pt x="71" y="34"/>
                  <a:pt x="71" y="31"/>
                </a:cubicBezTo>
                <a:cubicBezTo>
                  <a:pt x="71" y="31"/>
                  <a:pt x="71" y="31"/>
                  <a:pt x="44" y="31"/>
                </a:cubicBezTo>
                <a:moveTo>
                  <a:pt x="7" y="52"/>
                </a:moveTo>
                <a:cubicBezTo>
                  <a:pt x="7" y="52"/>
                  <a:pt x="7" y="48"/>
                  <a:pt x="7" y="58"/>
                </a:cubicBezTo>
                <a:cubicBezTo>
                  <a:pt x="7" y="58"/>
                  <a:pt x="7" y="58"/>
                  <a:pt x="31" y="58"/>
                </a:cubicBezTo>
                <a:cubicBezTo>
                  <a:pt x="31" y="58"/>
                  <a:pt x="31" y="62"/>
                  <a:pt x="31" y="52"/>
                </a:cubicBezTo>
                <a:cubicBezTo>
                  <a:pt x="31" y="52"/>
                  <a:pt x="31" y="52"/>
                  <a:pt x="7" y="52"/>
                </a:cubicBezTo>
                <a:moveTo>
                  <a:pt x="7" y="52"/>
                </a:moveTo>
                <a:cubicBezTo>
                  <a:pt x="7" y="58"/>
                  <a:pt x="7" y="58"/>
                  <a:pt x="7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2"/>
                  <a:pt x="31" y="52"/>
                  <a:pt x="31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7" y="52"/>
                </a:moveTo>
                <a:cubicBezTo>
                  <a:pt x="7" y="58"/>
                  <a:pt x="7" y="58"/>
                  <a:pt x="7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2"/>
                  <a:pt x="31" y="52"/>
                  <a:pt x="31" y="52"/>
                </a:cubicBezTo>
                <a:cubicBezTo>
                  <a:pt x="7" y="52"/>
                  <a:pt x="7" y="52"/>
                  <a:pt x="7" y="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5" name="Freeform 16"/>
          <p:cNvSpPr>
            <a:spLocks noChangeAspect="1" noEditPoints="1"/>
          </p:cNvSpPr>
          <p:nvPr/>
        </p:nvSpPr>
        <p:spPr bwMode="auto">
          <a:xfrm>
            <a:off x="9901155" y="2978274"/>
            <a:ext cx="401721" cy="301752"/>
          </a:xfrm>
          <a:custGeom>
            <a:avLst/>
            <a:gdLst>
              <a:gd name="T0" fmla="*/ 0 w 217"/>
              <a:gd name="T1" fmla="*/ 0 h 163"/>
              <a:gd name="T2" fmla="*/ 19 w 217"/>
              <a:gd name="T3" fmla="*/ 0 h 163"/>
              <a:gd name="T4" fmla="*/ 19 w 217"/>
              <a:gd name="T5" fmla="*/ 163 h 163"/>
              <a:gd name="T6" fmla="*/ 0 w 217"/>
              <a:gd name="T7" fmla="*/ 163 h 163"/>
              <a:gd name="T8" fmla="*/ 0 w 217"/>
              <a:gd name="T9" fmla="*/ 0 h 163"/>
              <a:gd name="T10" fmla="*/ 0 w 217"/>
              <a:gd name="T11" fmla="*/ 0 h 163"/>
              <a:gd name="T12" fmla="*/ 35 w 217"/>
              <a:gd name="T13" fmla="*/ 0 h 163"/>
              <a:gd name="T14" fmla="*/ 35 w 217"/>
              <a:gd name="T15" fmla="*/ 163 h 163"/>
              <a:gd name="T16" fmla="*/ 54 w 217"/>
              <a:gd name="T17" fmla="*/ 163 h 163"/>
              <a:gd name="T18" fmla="*/ 54 w 217"/>
              <a:gd name="T19" fmla="*/ 0 h 163"/>
              <a:gd name="T20" fmla="*/ 35 w 217"/>
              <a:gd name="T21" fmla="*/ 0 h 163"/>
              <a:gd name="T22" fmla="*/ 35 w 217"/>
              <a:gd name="T23" fmla="*/ 0 h 163"/>
              <a:gd name="T24" fmla="*/ 63 w 217"/>
              <a:gd name="T25" fmla="*/ 0 h 163"/>
              <a:gd name="T26" fmla="*/ 63 w 217"/>
              <a:gd name="T27" fmla="*/ 163 h 163"/>
              <a:gd name="T28" fmla="*/ 101 w 217"/>
              <a:gd name="T29" fmla="*/ 163 h 163"/>
              <a:gd name="T30" fmla="*/ 101 w 217"/>
              <a:gd name="T31" fmla="*/ 0 h 163"/>
              <a:gd name="T32" fmla="*/ 63 w 217"/>
              <a:gd name="T33" fmla="*/ 0 h 163"/>
              <a:gd name="T34" fmla="*/ 63 w 217"/>
              <a:gd name="T35" fmla="*/ 0 h 163"/>
              <a:gd name="T36" fmla="*/ 153 w 217"/>
              <a:gd name="T37" fmla="*/ 0 h 163"/>
              <a:gd name="T38" fmla="*/ 153 w 217"/>
              <a:gd name="T39" fmla="*/ 163 h 163"/>
              <a:gd name="T40" fmla="*/ 191 w 217"/>
              <a:gd name="T41" fmla="*/ 163 h 163"/>
              <a:gd name="T42" fmla="*/ 191 w 217"/>
              <a:gd name="T43" fmla="*/ 0 h 163"/>
              <a:gd name="T44" fmla="*/ 153 w 217"/>
              <a:gd name="T45" fmla="*/ 0 h 163"/>
              <a:gd name="T46" fmla="*/ 153 w 217"/>
              <a:gd name="T47" fmla="*/ 0 h 163"/>
              <a:gd name="T48" fmla="*/ 108 w 217"/>
              <a:gd name="T49" fmla="*/ 0 h 163"/>
              <a:gd name="T50" fmla="*/ 108 w 217"/>
              <a:gd name="T51" fmla="*/ 163 h 163"/>
              <a:gd name="T52" fmla="*/ 118 w 217"/>
              <a:gd name="T53" fmla="*/ 163 h 163"/>
              <a:gd name="T54" fmla="*/ 118 w 217"/>
              <a:gd name="T55" fmla="*/ 0 h 163"/>
              <a:gd name="T56" fmla="*/ 108 w 217"/>
              <a:gd name="T57" fmla="*/ 0 h 163"/>
              <a:gd name="T58" fmla="*/ 108 w 217"/>
              <a:gd name="T59" fmla="*/ 0 h 163"/>
              <a:gd name="T60" fmla="*/ 127 w 217"/>
              <a:gd name="T61" fmla="*/ 0 h 163"/>
              <a:gd name="T62" fmla="*/ 127 w 217"/>
              <a:gd name="T63" fmla="*/ 163 h 163"/>
              <a:gd name="T64" fmla="*/ 137 w 217"/>
              <a:gd name="T65" fmla="*/ 163 h 163"/>
              <a:gd name="T66" fmla="*/ 137 w 217"/>
              <a:gd name="T67" fmla="*/ 0 h 163"/>
              <a:gd name="T68" fmla="*/ 127 w 217"/>
              <a:gd name="T69" fmla="*/ 0 h 163"/>
              <a:gd name="T70" fmla="*/ 127 w 217"/>
              <a:gd name="T71" fmla="*/ 0 h 163"/>
              <a:gd name="T72" fmla="*/ 207 w 217"/>
              <a:gd name="T73" fmla="*/ 0 h 163"/>
              <a:gd name="T74" fmla="*/ 207 w 217"/>
              <a:gd name="T75" fmla="*/ 163 h 163"/>
              <a:gd name="T76" fmla="*/ 217 w 217"/>
              <a:gd name="T77" fmla="*/ 163 h 163"/>
              <a:gd name="T78" fmla="*/ 217 w 217"/>
              <a:gd name="T79" fmla="*/ 0 h 163"/>
              <a:gd name="T80" fmla="*/ 207 w 217"/>
              <a:gd name="T81" fmla="*/ 0 h 163"/>
              <a:gd name="T82" fmla="*/ 207 w 217"/>
              <a:gd name="T83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7" h="163">
                <a:moveTo>
                  <a:pt x="0" y="0"/>
                </a:moveTo>
                <a:lnTo>
                  <a:pt x="19" y="0"/>
                </a:lnTo>
                <a:lnTo>
                  <a:pt x="19" y="163"/>
                </a:lnTo>
                <a:lnTo>
                  <a:pt x="0" y="163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35" y="0"/>
                </a:moveTo>
                <a:lnTo>
                  <a:pt x="35" y="163"/>
                </a:lnTo>
                <a:lnTo>
                  <a:pt x="54" y="163"/>
                </a:lnTo>
                <a:lnTo>
                  <a:pt x="54" y="0"/>
                </a:lnTo>
                <a:lnTo>
                  <a:pt x="35" y="0"/>
                </a:lnTo>
                <a:lnTo>
                  <a:pt x="35" y="0"/>
                </a:lnTo>
                <a:close/>
                <a:moveTo>
                  <a:pt x="63" y="0"/>
                </a:moveTo>
                <a:lnTo>
                  <a:pt x="63" y="163"/>
                </a:lnTo>
                <a:lnTo>
                  <a:pt x="101" y="163"/>
                </a:lnTo>
                <a:lnTo>
                  <a:pt x="101" y="0"/>
                </a:lnTo>
                <a:lnTo>
                  <a:pt x="63" y="0"/>
                </a:lnTo>
                <a:lnTo>
                  <a:pt x="63" y="0"/>
                </a:lnTo>
                <a:close/>
                <a:moveTo>
                  <a:pt x="153" y="0"/>
                </a:moveTo>
                <a:lnTo>
                  <a:pt x="153" y="163"/>
                </a:lnTo>
                <a:lnTo>
                  <a:pt x="191" y="163"/>
                </a:lnTo>
                <a:lnTo>
                  <a:pt x="191" y="0"/>
                </a:lnTo>
                <a:lnTo>
                  <a:pt x="153" y="0"/>
                </a:lnTo>
                <a:lnTo>
                  <a:pt x="153" y="0"/>
                </a:lnTo>
                <a:close/>
                <a:moveTo>
                  <a:pt x="108" y="0"/>
                </a:moveTo>
                <a:lnTo>
                  <a:pt x="108" y="163"/>
                </a:lnTo>
                <a:lnTo>
                  <a:pt x="118" y="163"/>
                </a:lnTo>
                <a:lnTo>
                  <a:pt x="118" y="0"/>
                </a:lnTo>
                <a:lnTo>
                  <a:pt x="108" y="0"/>
                </a:lnTo>
                <a:lnTo>
                  <a:pt x="108" y="0"/>
                </a:lnTo>
                <a:close/>
                <a:moveTo>
                  <a:pt x="127" y="0"/>
                </a:moveTo>
                <a:lnTo>
                  <a:pt x="127" y="163"/>
                </a:lnTo>
                <a:lnTo>
                  <a:pt x="137" y="163"/>
                </a:lnTo>
                <a:lnTo>
                  <a:pt x="137" y="0"/>
                </a:lnTo>
                <a:lnTo>
                  <a:pt x="127" y="0"/>
                </a:lnTo>
                <a:lnTo>
                  <a:pt x="127" y="0"/>
                </a:lnTo>
                <a:close/>
                <a:moveTo>
                  <a:pt x="207" y="0"/>
                </a:moveTo>
                <a:lnTo>
                  <a:pt x="207" y="163"/>
                </a:lnTo>
                <a:lnTo>
                  <a:pt x="217" y="163"/>
                </a:lnTo>
                <a:lnTo>
                  <a:pt x="217" y="0"/>
                </a:lnTo>
                <a:lnTo>
                  <a:pt x="207" y="0"/>
                </a:lnTo>
                <a:lnTo>
                  <a:pt x="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6" name="Freeform 13"/>
          <p:cNvSpPr>
            <a:spLocks noChangeAspect="1" noEditPoints="1"/>
          </p:cNvSpPr>
          <p:nvPr/>
        </p:nvSpPr>
        <p:spPr bwMode="auto">
          <a:xfrm>
            <a:off x="9660048" y="1767128"/>
            <a:ext cx="189889" cy="301752"/>
          </a:xfrm>
          <a:custGeom>
            <a:avLst/>
            <a:gdLst>
              <a:gd name="T0" fmla="*/ 2349 w 3705"/>
              <a:gd name="T1" fmla="*/ 5668 h 5886"/>
              <a:gd name="T2" fmla="*/ 2406 w 3705"/>
              <a:gd name="T3" fmla="*/ 5768 h 5886"/>
              <a:gd name="T4" fmla="*/ 2349 w 3705"/>
              <a:gd name="T5" fmla="*/ 5870 h 5886"/>
              <a:gd name="T6" fmla="*/ 227 w 3705"/>
              <a:gd name="T7" fmla="*/ 5882 h 5886"/>
              <a:gd name="T8" fmla="*/ 145 w 3705"/>
              <a:gd name="T9" fmla="*/ 5800 h 5886"/>
              <a:gd name="T10" fmla="*/ 175 w 3705"/>
              <a:gd name="T11" fmla="*/ 5686 h 5886"/>
              <a:gd name="T12" fmla="*/ 3004 w 3705"/>
              <a:gd name="T13" fmla="*/ 3637 h 5886"/>
              <a:gd name="T14" fmla="*/ 3300 w 3705"/>
              <a:gd name="T15" fmla="*/ 3694 h 5886"/>
              <a:gd name="T16" fmla="*/ 3546 w 3705"/>
              <a:gd name="T17" fmla="*/ 3867 h 5886"/>
              <a:gd name="T18" fmla="*/ 3689 w 3705"/>
              <a:gd name="T19" fmla="*/ 4123 h 5886"/>
              <a:gd name="T20" fmla="*/ 3696 w 3705"/>
              <a:gd name="T21" fmla="*/ 4403 h 5886"/>
              <a:gd name="T22" fmla="*/ 3639 w 3705"/>
              <a:gd name="T23" fmla="*/ 4717 h 5886"/>
              <a:gd name="T24" fmla="*/ 3585 w 3705"/>
              <a:gd name="T25" fmla="*/ 5054 h 5886"/>
              <a:gd name="T26" fmla="*/ 3603 w 3705"/>
              <a:gd name="T27" fmla="*/ 5402 h 5886"/>
              <a:gd name="T28" fmla="*/ 3635 w 3705"/>
              <a:gd name="T29" fmla="*/ 5700 h 5886"/>
              <a:gd name="T30" fmla="*/ 3175 w 3705"/>
              <a:gd name="T31" fmla="*/ 4656 h 5886"/>
              <a:gd name="T32" fmla="*/ 3159 w 3705"/>
              <a:gd name="T33" fmla="*/ 4453 h 5886"/>
              <a:gd name="T34" fmla="*/ 3030 w 3705"/>
              <a:gd name="T35" fmla="*/ 4285 h 5886"/>
              <a:gd name="T36" fmla="*/ 2846 w 3705"/>
              <a:gd name="T37" fmla="*/ 4224 h 5886"/>
              <a:gd name="T38" fmla="*/ 2670 w 3705"/>
              <a:gd name="T39" fmla="*/ 4289 h 5886"/>
              <a:gd name="T40" fmla="*/ 2575 w 3705"/>
              <a:gd name="T41" fmla="*/ 4451 h 5886"/>
              <a:gd name="T42" fmla="*/ 2593 w 3705"/>
              <a:gd name="T43" fmla="*/ 4651 h 5886"/>
              <a:gd name="T44" fmla="*/ 2722 w 3705"/>
              <a:gd name="T45" fmla="*/ 4817 h 5886"/>
              <a:gd name="T46" fmla="*/ 2904 w 3705"/>
              <a:gd name="T47" fmla="*/ 4876 h 5886"/>
              <a:gd name="T48" fmla="*/ 3373 w 3705"/>
              <a:gd name="T49" fmla="*/ 5750 h 5886"/>
              <a:gd name="T50" fmla="*/ 3137 w 3705"/>
              <a:gd name="T51" fmla="*/ 5524 h 5886"/>
              <a:gd name="T52" fmla="*/ 2857 w 3705"/>
              <a:gd name="T53" fmla="*/ 5377 h 5886"/>
              <a:gd name="T54" fmla="*/ 2564 w 3705"/>
              <a:gd name="T55" fmla="*/ 5276 h 5886"/>
              <a:gd name="T56" fmla="*/ 2295 w 3705"/>
              <a:gd name="T57" fmla="*/ 5174 h 5886"/>
              <a:gd name="T58" fmla="*/ 2083 w 3705"/>
              <a:gd name="T59" fmla="*/ 5036 h 5886"/>
              <a:gd name="T60" fmla="*/ 1936 w 3705"/>
              <a:gd name="T61" fmla="*/ 4771 h 5886"/>
              <a:gd name="T62" fmla="*/ 1926 w 3705"/>
              <a:gd name="T63" fmla="*/ 4431 h 5886"/>
              <a:gd name="T64" fmla="*/ 2072 w 3705"/>
              <a:gd name="T65" fmla="*/ 4115 h 5886"/>
              <a:gd name="T66" fmla="*/ 2350 w 3705"/>
              <a:gd name="T67" fmla="*/ 3851 h 5886"/>
              <a:gd name="T68" fmla="*/ 2680 w 3705"/>
              <a:gd name="T69" fmla="*/ 3689 h 5886"/>
              <a:gd name="T70" fmla="*/ 3004 w 3705"/>
              <a:gd name="T71" fmla="*/ 3637 h 5886"/>
              <a:gd name="T72" fmla="*/ 710 w 3705"/>
              <a:gd name="T73" fmla="*/ 44 h 5886"/>
              <a:gd name="T74" fmla="*/ 939 w 3705"/>
              <a:gd name="T75" fmla="*/ 271 h 5886"/>
              <a:gd name="T76" fmla="*/ 1315 w 3705"/>
              <a:gd name="T77" fmla="*/ 751 h 5886"/>
              <a:gd name="T78" fmla="*/ 1760 w 3705"/>
              <a:gd name="T79" fmla="*/ 1283 h 5886"/>
              <a:gd name="T80" fmla="*/ 2209 w 3705"/>
              <a:gd name="T81" fmla="*/ 1779 h 5886"/>
              <a:gd name="T82" fmla="*/ 2363 w 3705"/>
              <a:gd name="T83" fmla="*/ 2081 h 5886"/>
              <a:gd name="T84" fmla="*/ 2457 w 3705"/>
              <a:gd name="T85" fmla="*/ 2461 h 5886"/>
              <a:gd name="T86" fmla="*/ 2504 w 3705"/>
              <a:gd name="T87" fmla="*/ 2870 h 5886"/>
              <a:gd name="T88" fmla="*/ 2515 w 3705"/>
              <a:gd name="T89" fmla="*/ 3261 h 5886"/>
              <a:gd name="T90" fmla="*/ 1897 w 3705"/>
              <a:gd name="T91" fmla="*/ 3691 h 5886"/>
              <a:gd name="T92" fmla="*/ 1503 w 3705"/>
              <a:gd name="T93" fmla="*/ 3430 h 5886"/>
              <a:gd name="T94" fmla="*/ 1124 w 3705"/>
              <a:gd name="T95" fmla="*/ 3127 h 5886"/>
              <a:gd name="T96" fmla="*/ 828 w 3705"/>
              <a:gd name="T97" fmla="*/ 2800 h 5886"/>
              <a:gd name="T98" fmla="*/ 626 w 3705"/>
              <a:gd name="T99" fmla="*/ 2320 h 5886"/>
              <a:gd name="T100" fmla="*/ 353 w 3705"/>
              <a:gd name="T101" fmla="*/ 1528 h 5886"/>
              <a:gd name="T102" fmla="*/ 120 w 3705"/>
              <a:gd name="T103" fmla="*/ 894 h 5886"/>
              <a:gd name="T104" fmla="*/ 2 w 3705"/>
              <a:gd name="T105" fmla="*/ 517 h 5886"/>
              <a:gd name="T106" fmla="*/ 39 w 3705"/>
              <a:gd name="T107" fmla="*/ 298 h 5886"/>
              <a:gd name="T108" fmla="*/ 196 w 3705"/>
              <a:gd name="T109" fmla="*/ 109 h 5886"/>
              <a:gd name="T110" fmla="*/ 460 w 3705"/>
              <a:gd name="T111" fmla="*/ 3 h 5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05" h="5886">
                <a:moveTo>
                  <a:pt x="257" y="5652"/>
                </a:moveTo>
                <a:lnTo>
                  <a:pt x="2290" y="5652"/>
                </a:lnTo>
                <a:lnTo>
                  <a:pt x="2320" y="5656"/>
                </a:lnTo>
                <a:lnTo>
                  <a:pt x="2349" y="5668"/>
                </a:lnTo>
                <a:lnTo>
                  <a:pt x="2372" y="5686"/>
                </a:lnTo>
                <a:lnTo>
                  <a:pt x="2390" y="5709"/>
                </a:lnTo>
                <a:lnTo>
                  <a:pt x="2402" y="5738"/>
                </a:lnTo>
                <a:lnTo>
                  <a:pt x="2406" y="5768"/>
                </a:lnTo>
                <a:lnTo>
                  <a:pt x="2402" y="5800"/>
                </a:lnTo>
                <a:lnTo>
                  <a:pt x="2390" y="5827"/>
                </a:lnTo>
                <a:lnTo>
                  <a:pt x="2372" y="5852"/>
                </a:lnTo>
                <a:lnTo>
                  <a:pt x="2349" y="5870"/>
                </a:lnTo>
                <a:lnTo>
                  <a:pt x="2320" y="5882"/>
                </a:lnTo>
                <a:lnTo>
                  <a:pt x="2290" y="5886"/>
                </a:lnTo>
                <a:lnTo>
                  <a:pt x="257" y="5886"/>
                </a:lnTo>
                <a:lnTo>
                  <a:pt x="227" y="5882"/>
                </a:lnTo>
                <a:lnTo>
                  <a:pt x="198" y="5870"/>
                </a:lnTo>
                <a:lnTo>
                  <a:pt x="175" y="5852"/>
                </a:lnTo>
                <a:lnTo>
                  <a:pt x="157" y="5827"/>
                </a:lnTo>
                <a:lnTo>
                  <a:pt x="145" y="5800"/>
                </a:lnTo>
                <a:lnTo>
                  <a:pt x="141" y="5768"/>
                </a:lnTo>
                <a:lnTo>
                  <a:pt x="145" y="5738"/>
                </a:lnTo>
                <a:lnTo>
                  <a:pt x="157" y="5709"/>
                </a:lnTo>
                <a:lnTo>
                  <a:pt x="175" y="5686"/>
                </a:lnTo>
                <a:lnTo>
                  <a:pt x="198" y="5668"/>
                </a:lnTo>
                <a:lnTo>
                  <a:pt x="227" y="5656"/>
                </a:lnTo>
                <a:lnTo>
                  <a:pt x="257" y="5652"/>
                </a:lnTo>
                <a:close/>
                <a:moveTo>
                  <a:pt x="3004" y="3637"/>
                </a:moveTo>
                <a:lnTo>
                  <a:pt x="3080" y="3641"/>
                </a:lnTo>
                <a:lnTo>
                  <a:pt x="3157" y="3651"/>
                </a:lnTo>
                <a:lnTo>
                  <a:pt x="3230" y="3669"/>
                </a:lnTo>
                <a:lnTo>
                  <a:pt x="3300" y="3694"/>
                </a:lnTo>
                <a:lnTo>
                  <a:pt x="3368" y="3728"/>
                </a:lnTo>
                <a:lnTo>
                  <a:pt x="3432" y="3767"/>
                </a:lnTo>
                <a:lnTo>
                  <a:pt x="3491" y="3814"/>
                </a:lnTo>
                <a:lnTo>
                  <a:pt x="3546" y="3867"/>
                </a:lnTo>
                <a:lnTo>
                  <a:pt x="3596" y="3930"/>
                </a:lnTo>
                <a:lnTo>
                  <a:pt x="3642" y="3998"/>
                </a:lnTo>
                <a:lnTo>
                  <a:pt x="3671" y="4058"/>
                </a:lnTo>
                <a:lnTo>
                  <a:pt x="3689" y="4123"/>
                </a:lnTo>
                <a:lnTo>
                  <a:pt x="3701" y="4189"/>
                </a:lnTo>
                <a:lnTo>
                  <a:pt x="3705" y="4256"/>
                </a:lnTo>
                <a:lnTo>
                  <a:pt x="3703" y="4328"/>
                </a:lnTo>
                <a:lnTo>
                  <a:pt x="3696" y="4403"/>
                </a:lnTo>
                <a:lnTo>
                  <a:pt x="3685" y="4478"/>
                </a:lnTo>
                <a:lnTo>
                  <a:pt x="3671" y="4556"/>
                </a:lnTo>
                <a:lnTo>
                  <a:pt x="3655" y="4637"/>
                </a:lnTo>
                <a:lnTo>
                  <a:pt x="3639" y="4717"/>
                </a:lnTo>
                <a:lnTo>
                  <a:pt x="3623" y="4801"/>
                </a:lnTo>
                <a:lnTo>
                  <a:pt x="3607" y="4885"/>
                </a:lnTo>
                <a:lnTo>
                  <a:pt x="3594" y="4969"/>
                </a:lnTo>
                <a:lnTo>
                  <a:pt x="3585" y="5054"/>
                </a:lnTo>
                <a:lnTo>
                  <a:pt x="3580" y="5142"/>
                </a:lnTo>
                <a:lnTo>
                  <a:pt x="3582" y="5227"/>
                </a:lnTo>
                <a:lnTo>
                  <a:pt x="3589" y="5315"/>
                </a:lnTo>
                <a:lnTo>
                  <a:pt x="3603" y="5402"/>
                </a:lnTo>
                <a:lnTo>
                  <a:pt x="3626" y="5490"/>
                </a:lnTo>
                <a:lnTo>
                  <a:pt x="3658" y="5575"/>
                </a:lnTo>
                <a:lnTo>
                  <a:pt x="3703" y="5661"/>
                </a:lnTo>
                <a:lnTo>
                  <a:pt x="3635" y="5700"/>
                </a:lnTo>
                <a:lnTo>
                  <a:pt x="3109" y="4787"/>
                </a:lnTo>
                <a:lnTo>
                  <a:pt x="3139" y="4747"/>
                </a:lnTo>
                <a:lnTo>
                  <a:pt x="3161" y="4704"/>
                </a:lnTo>
                <a:lnTo>
                  <a:pt x="3175" y="4656"/>
                </a:lnTo>
                <a:lnTo>
                  <a:pt x="3184" y="4606"/>
                </a:lnTo>
                <a:lnTo>
                  <a:pt x="3184" y="4556"/>
                </a:lnTo>
                <a:lnTo>
                  <a:pt x="3175" y="4505"/>
                </a:lnTo>
                <a:lnTo>
                  <a:pt x="3159" y="4453"/>
                </a:lnTo>
                <a:lnTo>
                  <a:pt x="3136" y="4401"/>
                </a:lnTo>
                <a:lnTo>
                  <a:pt x="3105" y="4356"/>
                </a:lnTo>
                <a:lnTo>
                  <a:pt x="3070" y="4317"/>
                </a:lnTo>
                <a:lnTo>
                  <a:pt x="3030" y="4285"/>
                </a:lnTo>
                <a:lnTo>
                  <a:pt x="2986" y="4258"/>
                </a:lnTo>
                <a:lnTo>
                  <a:pt x="2941" y="4240"/>
                </a:lnTo>
                <a:lnTo>
                  <a:pt x="2895" y="4228"/>
                </a:lnTo>
                <a:lnTo>
                  <a:pt x="2846" y="4224"/>
                </a:lnTo>
                <a:lnTo>
                  <a:pt x="2800" y="4228"/>
                </a:lnTo>
                <a:lnTo>
                  <a:pt x="2754" y="4240"/>
                </a:lnTo>
                <a:lnTo>
                  <a:pt x="2709" y="4260"/>
                </a:lnTo>
                <a:lnTo>
                  <a:pt x="2670" y="4289"/>
                </a:lnTo>
                <a:lnTo>
                  <a:pt x="2636" y="4323"/>
                </a:lnTo>
                <a:lnTo>
                  <a:pt x="2609" y="4362"/>
                </a:lnTo>
                <a:lnTo>
                  <a:pt x="2588" y="4405"/>
                </a:lnTo>
                <a:lnTo>
                  <a:pt x="2575" y="4451"/>
                </a:lnTo>
                <a:lnTo>
                  <a:pt x="2568" y="4501"/>
                </a:lnTo>
                <a:lnTo>
                  <a:pt x="2568" y="4551"/>
                </a:lnTo>
                <a:lnTo>
                  <a:pt x="2577" y="4601"/>
                </a:lnTo>
                <a:lnTo>
                  <a:pt x="2593" y="4651"/>
                </a:lnTo>
                <a:lnTo>
                  <a:pt x="2616" y="4701"/>
                </a:lnTo>
                <a:lnTo>
                  <a:pt x="2647" y="4746"/>
                </a:lnTo>
                <a:lnTo>
                  <a:pt x="2682" y="4785"/>
                </a:lnTo>
                <a:lnTo>
                  <a:pt x="2722" y="4817"/>
                </a:lnTo>
                <a:lnTo>
                  <a:pt x="2764" y="4842"/>
                </a:lnTo>
                <a:lnTo>
                  <a:pt x="2811" y="4862"/>
                </a:lnTo>
                <a:lnTo>
                  <a:pt x="2857" y="4872"/>
                </a:lnTo>
                <a:lnTo>
                  <a:pt x="2904" y="4876"/>
                </a:lnTo>
                <a:lnTo>
                  <a:pt x="2952" y="4872"/>
                </a:lnTo>
                <a:lnTo>
                  <a:pt x="3480" y="5790"/>
                </a:lnTo>
                <a:lnTo>
                  <a:pt x="3421" y="5825"/>
                </a:lnTo>
                <a:lnTo>
                  <a:pt x="3373" y="5750"/>
                </a:lnTo>
                <a:lnTo>
                  <a:pt x="3319" y="5684"/>
                </a:lnTo>
                <a:lnTo>
                  <a:pt x="3262" y="5624"/>
                </a:lnTo>
                <a:lnTo>
                  <a:pt x="3202" y="5572"/>
                </a:lnTo>
                <a:lnTo>
                  <a:pt x="3137" y="5524"/>
                </a:lnTo>
                <a:lnTo>
                  <a:pt x="3070" y="5481"/>
                </a:lnTo>
                <a:lnTo>
                  <a:pt x="3000" y="5443"/>
                </a:lnTo>
                <a:lnTo>
                  <a:pt x="2929" y="5409"/>
                </a:lnTo>
                <a:lnTo>
                  <a:pt x="2857" y="5377"/>
                </a:lnTo>
                <a:lnTo>
                  <a:pt x="2784" y="5351"/>
                </a:lnTo>
                <a:lnTo>
                  <a:pt x="2711" y="5324"/>
                </a:lnTo>
                <a:lnTo>
                  <a:pt x="2638" y="5299"/>
                </a:lnTo>
                <a:lnTo>
                  <a:pt x="2564" y="5276"/>
                </a:lnTo>
                <a:lnTo>
                  <a:pt x="2495" y="5251"/>
                </a:lnTo>
                <a:lnTo>
                  <a:pt x="2425" y="5227"/>
                </a:lnTo>
                <a:lnTo>
                  <a:pt x="2359" y="5201"/>
                </a:lnTo>
                <a:lnTo>
                  <a:pt x="2295" y="5174"/>
                </a:lnTo>
                <a:lnTo>
                  <a:pt x="2236" y="5145"/>
                </a:lnTo>
                <a:lnTo>
                  <a:pt x="2181" y="5113"/>
                </a:lnTo>
                <a:lnTo>
                  <a:pt x="2129" y="5076"/>
                </a:lnTo>
                <a:lnTo>
                  <a:pt x="2083" y="5036"/>
                </a:lnTo>
                <a:lnTo>
                  <a:pt x="2043" y="4992"/>
                </a:lnTo>
                <a:lnTo>
                  <a:pt x="2009" y="4940"/>
                </a:lnTo>
                <a:lnTo>
                  <a:pt x="1967" y="4856"/>
                </a:lnTo>
                <a:lnTo>
                  <a:pt x="1936" y="4771"/>
                </a:lnTo>
                <a:lnTo>
                  <a:pt x="1917" y="4687"/>
                </a:lnTo>
                <a:lnTo>
                  <a:pt x="1910" y="4601"/>
                </a:lnTo>
                <a:lnTo>
                  <a:pt x="1913" y="4515"/>
                </a:lnTo>
                <a:lnTo>
                  <a:pt x="1926" y="4431"/>
                </a:lnTo>
                <a:lnTo>
                  <a:pt x="1949" y="4349"/>
                </a:lnTo>
                <a:lnTo>
                  <a:pt x="1981" y="4269"/>
                </a:lnTo>
                <a:lnTo>
                  <a:pt x="2022" y="4190"/>
                </a:lnTo>
                <a:lnTo>
                  <a:pt x="2072" y="4115"/>
                </a:lnTo>
                <a:lnTo>
                  <a:pt x="2131" y="4044"/>
                </a:lnTo>
                <a:lnTo>
                  <a:pt x="2197" y="3976"/>
                </a:lnTo>
                <a:lnTo>
                  <a:pt x="2270" y="3912"/>
                </a:lnTo>
                <a:lnTo>
                  <a:pt x="2350" y="3851"/>
                </a:lnTo>
                <a:lnTo>
                  <a:pt x="2438" y="3798"/>
                </a:lnTo>
                <a:lnTo>
                  <a:pt x="2518" y="3755"/>
                </a:lnTo>
                <a:lnTo>
                  <a:pt x="2598" y="3717"/>
                </a:lnTo>
                <a:lnTo>
                  <a:pt x="2680" y="3689"/>
                </a:lnTo>
                <a:lnTo>
                  <a:pt x="2761" y="3666"/>
                </a:lnTo>
                <a:lnTo>
                  <a:pt x="2843" y="3650"/>
                </a:lnTo>
                <a:lnTo>
                  <a:pt x="2923" y="3639"/>
                </a:lnTo>
                <a:lnTo>
                  <a:pt x="3004" y="3637"/>
                </a:lnTo>
                <a:close/>
                <a:moveTo>
                  <a:pt x="526" y="0"/>
                </a:moveTo>
                <a:lnTo>
                  <a:pt x="591" y="5"/>
                </a:lnTo>
                <a:lnTo>
                  <a:pt x="653" y="21"/>
                </a:lnTo>
                <a:lnTo>
                  <a:pt x="710" y="44"/>
                </a:lnTo>
                <a:lnTo>
                  <a:pt x="762" y="75"/>
                </a:lnTo>
                <a:lnTo>
                  <a:pt x="810" y="112"/>
                </a:lnTo>
                <a:lnTo>
                  <a:pt x="851" y="159"/>
                </a:lnTo>
                <a:lnTo>
                  <a:pt x="939" y="271"/>
                </a:lnTo>
                <a:lnTo>
                  <a:pt x="1028" y="385"/>
                </a:lnTo>
                <a:lnTo>
                  <a:pt x="1121" y="505"/>
                </a:lnTo>
                <a:lnTo>
                  <a:pt x="1217" y="626"/>
                </a:lnTo>
                <a:lnTo>
                  <a:pt x="1315" y="751"/>
                </a:lnTo>
                <a:lnTo>
                  <a:pt x="1419" y="878"/>
                </a:lnTo>
                <a:lnTo>
                  <a:pt x="1528" y="1010"/>
                </a:lnTo>
                <a:lnTo>
                  <a:pt x="1640" y="1146"/>
                </a:lnTo>
                <a:lnTo>
                  <a:pt x="1760" y="1283"/>
                </a:lnTo>
                <a:lnTo>
                  <a:pt x="1886" y="1426"/>
                </a:lnTo>
                <a:lnTo>
                  <a:pt x="2020" y="1572"/>
                </a:lnTo>
                <a:lnTo>
                  <a:pt x="2159" y="1722"/>
                </a:lnTo>
                <a:lnTo>
                  <a:pt x="2209" y="1779"/>
                </a:lnTo>
                <a:lnTo>
                  <a:pt x="2254" y="1845"/>
                </a:lnTo>
                <a:lnTo>
                  <a:pt x="2295" y="1917"/>
                </a:lnTo>
                <a:lnTo>
                  <a:pt x="2331" y="1997"/>
                </a:lnTo>
                <a:lnTo>
                  <a:pt x="2363" y="2081"/>
                </a:lnTo>
                <a:lnTo>
                  <a:pt x="2391" y="2170"/>
                </a:lnTo>
                <a:lnTo>
                  <a:pt x="2418" y="2265"/>
                </a:lnTo>
                <a:lnTo>
                  <a:pt x="2440" y="2361"/>
                </a:lnTo>
                <a:lnTo>
                  <a:pt x="2457" y="2461"/>
                </a:lnTo>
                <a:lnTo>
                  <a:pt x="2473" y="2563"/>
                </a:lnTo>
                <a:lnTo>
                  <a:pt x="2486" y="2664"/>
                </a:lnTo>
                <a:lnTo>
                  <a:pt x="2497" y="2766"/>
                </a:lnTo>
                <a:lnTo>
                  <a:pt x="2504" y="2870"/>
                </a:lnTo>
                <a:lnTo>
                  <a:pt x="2509" y="2971"/>
                </a:lnTo>
                <a:lnTo>
                  <a:pt x="2513" y="3070"/>
                </a:lnTo>
                <a:lnTo>
                  <a:pt x="2515" y="3166"/>
                </a:lnTo>
                <a:lnTo>
                  <a:pt x="2515" y="3261"/>
                </a:lnTo>
                <a:lnTo>
                  <a:pt x="2511" y="3350"/>
                </a:lnTo>
                <a:lnTo>
                  <a:pt x="2507" y="3434"/>
                </a:lnTo>
                <a:lnTo>
                  <a:pt x="1990" y="3750"/>
                </a:lnTo>
                <a:lnTo>
                  <a:pt x="1897" y="3691"/>
                </a:lnTo>
                <a:lnTo>
                  <a:pt x="1801" y="3630"/>
                </a:lnTo>
                <a:lnTo>
                  <a:pt x="1703" y="3566"/>
                </a:lnTo>
                <a:lnTo>
                  <a:pt x="1603" y="3500"/>
                </a:lnTo>
                <a:lnTo>
                  <a:pt x="1503" y="3430"/>
                </a:lnTo>
                <a:lnTo>
                  <a:pt x="1404" y="3357"/>
                </a:lnTo>
                <a:lnTo>
                  <a:pt x="1306" y="3282"/>
                </a:lnTo>
                <a:lnTo>
                  <a:pt x="1214" y="3205"/>
                </a:lnTo>
                <a:lnTo>
                  <a:pt x="1124" y="3127"/>
                </a:lnTo>
                <a:lnTo>
                  <a:pt x="1039" y="3046"/>
                </a:lnTo>
                <a:lnTo>
                  <a:pt x="962" y="2964"/>
                </a:lnTo>
                <a:lnTo>
                  <a:pt x="891" y="2882"/>
                </a:lnTo>
                <a:lnTo>
                  <a:pt x="828" y="2800"/>
                </a:lnTo>
                <a:lnTo>
                  <a:pt x="773" y="2716"/>
                </a:lnTo>
                <a:lnTo>
                  <a:pt x="730" y="2632"/>
                </a:lnTo>
                <a:lnTo>
                  <a:pt x="698" y="2548"/>
                </a:lnTo>
                <a:lnTo>
                  <a:pt x="626" y="2320"/>
                </a:lnTo>
                <a:lnTo>
                  <a:pt x="557" y="2106"/>
                </a:lnTo>
                <a:lnTo>
                  <a:pt x="487" y="1902"/>
                </a:lnTo>
                <a:lnTo>
                  <a:pt x="419" y="1710"/>
                </a:lnTo>
                <a:lnTo>
                  <a:pt x="353" y="1528"/>
                </a:lnTo>
                <a:lnTo>
                  <a:pt x="291" y="1356"/>
                </a:lnTo>
                <a:lnTo>
                  <a:pt x="230" y="1194"/>
                </a:lnTo>
                <a:lnTo>
                  <a:pt x="173" y="1040"/>
                </a:lnTo>
                <a:lnTo>
                  <a:pt x="120" y="894"/>
                </a:lnTo>
                <a:lnTo>
                  <a:pt x="70" y="757"/>
                </a:lnTo>
                <a:lnTo>
                  <a:pt x="23" y="626"/>
                </a:lnTo>
                <a:lnTo>
                  <a:pt x="9" y="573"/>
                </a:lnTo>
                <a:lnTo>
                  <a:pt x="2" y="517"/>
                </a:lnTo>
                <a:lnTo>
                  <a:pt x="0" y="462"/>
                </a:lnTo>
                <a:lnTo>
                  <a:pt x="5" y="407"/>
                </a:lnTo>
                <a:lnTo>
                  <a:pt x="20" y="351"/>
                </a:lnTo>
                <a:lnTo>
                  <a:pt x="39" y="298"/>
                </a:lnTo>
                <a:lnTo>
                  <a:pt x="68" y="246"/>
                </a:lnTo>
                <a:lnTo>
                  <a:pt x="104" y="198"/>
                </a:lnTo>
                <a:lnTo>
                  <a:pt x="146" y="151"/>
                </a:lnTo>
                <a:lnTo>
                  <a:pt x="196" y="109"/>
                </a:lnTo>
                <a:lnTo>
                  <a:pt x="255" y="71"/>
                </a:lnTo>
                <a:lnTo>
                  <a:pt x="323" y="39"/>
                </a:lnTo>
                <a:lnTo>
                  <a:pt x="393" y="16"/>
                </a:lnTo>
                <a:lnTo>
                  <a:pt x="460" y="3"/>
                </a:lnTo>
                <a:lnTo>
                  <a:pt x="52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7" name="Freeform 19"/>
          <p:cNvSpPr>
            <a:spLocks noChangeAspect="1" noEditPoints="1"/>
          </p:cNvSpPr>
          <p:nvPr/>
        </p:nvSpPr>
        <p:spPr bwMode="auto">
          <a:xfrm>
            <a:off x="10038657" y="1767128"/>
            <a:ext cx="264783" cy="301752"/>
          </a:xfrm>
          <a:custGeom>
            <a:avLst/>
            <a:gdLst>
              <a:gd name="T0" fmla="*/ 4050 w 4769"/>
              <a:gd name="T1" fmla="*/ 4462 h 5437"/>
              <a:gd name="T2" fmla="*/ 4103 w 4769"/>
              <a:gd name="T3" fmla="*/ 4555 h 5437"/>
              <a:gd name="T4" fmla="*/ 4050 w 4769"/>
              <a:gd name="T5" fmla="*/ 4649 h 5437"/>
              <a:gd name="T6" fmla="*/ 2943 w 4769"/>
              <a:gd name="T7" fmla="*/ 4659 h 5437"/>
              <a:gd name="T8" fmla="*/ 2868 w 4769"/>
              <a:gd name="T9" fmla="*/ 4584 h 5437"/>
              <a:gd name="T10" fmla="*/ 2895 w 4769"/>
              <a:gd name="T11" fmla="*/ 4479 h 5437"/>
              <a:gd name="T12" fmla="*/ 2141 w 4769"/>
              <a:gd name="T13" fmla="*/ 4301 h 5437"/>
              <a:gd name="T14" fmla="*/ 2169 w 4769"/>
              <a:gd name="T15" fmla="*/ 4711 h 5437"/>
              <a:gd name="T16" fmla="*/ 2085 w 4769"/>
              <a:gd name="T17" fmla="*/ 4741 h 5437"/>
              <a:gd name="T18" fmla="*/ 1830 w 4769"/>
              <a:gd name="T19" fmla="*/ 4423 h 5437"/>
              <a:gd name="T20" fmla="*/ 2049 w 4769"/>
              <a:gd name="T21" fmla="*/ 4364 h 5437"/>
              <a:gd name="T22" fmla="*/ 3996 w 4769"/>
              <a:gd name="T23" fmla="*/ 3730 h 5437"/>
              <a:gd name="T24" fmla="*/ 4090 w 4769"/>
              <a:gd name="T25" fmla="*/ 3783 h 5437"/>
              <a:gd name="T26" fmla="*/ 4090 w 4769"/>
              <a:gd name="T27" fmla="*/ 3892 h 5437"/>
              <a:gd name="T28" fmla="*/ 3996 w 4769"/>
              <a:gd name="T29" fmla="*/ 3945 h 5437"/>
              <a:gd name="T30" fmla="*/ 2662 w 4769"/>
              <a:gd name="T31" fmla="*/ 3913 h 5437"/>
              <a:gd name="T32" fmla="*/ 2636 w 4769"/>
              <a:gd name="T33" fmla="*/ 3809 h 5437"/>
              <a:gd name="T34" fmla="*/ 2710 w 4769"/>
              <a:gd name="T35" fmla="*/ 3734 h 5437"/>
              <a:gd name="T36" fmla="*/ 4026 w 4769"/>
              <a:gd name="T37" fmla="*/ 3016 h 5437"/>
              <a:gd name="T38" fmla="*/ 4100 w 4769"/>
              <a:gd name="T39" fmla="*/ 3090 h 5437"/>
              <a:gd name="T40" fmla="*/ 4072 w 4769"/>
              <a:gd name="T41" fmla="*/ 3196 h 5437"/>
              <a:gd name="T42" fmla="*/ 3399 w 4769"/>
              <a:gd name="T43" fmla="*/ 3227 h 5437"/>
              <a:gd name="T44" fmla="*/ 3307 w 4769"/>
              <a:gd name="T45" fmla="*/ 3173 h 5437"/>
              <a:gd name="T46" fmla="*/ 3307 w 4769"/>
              <a:gd name="T47" fmla="*/ 3066 h 5437"/>
              <a:gd name="T48" fmla="*/ 3399 w 4769"/>
              <a:gd name="T49" fmla="*/ 3013 h 5437"/>
              <a:gd name="T50" fmla="*/ 4451 w 4769"/>
              <a:gd name="T51" fmla="*/ 2264 h 5437"/>
              <a:gd name="T52" fmla="*/ 4659 w 4769"/>
              <a:gd name="T53" fmla="*/ 2400 h 5437"/>
              <a:gd name="T54" fmla="*/ 4764 w 4769"/>
              <a:gd name="T55" fmla="*/ 2629 h 5437"/>
              <a:gd name="T56" fmla="*/ 4751 w 4769"/>
              <a:gd name="T57" fmla="*/ 5119 h 5437"/>
              <a:gd name="T58" fmla="*/ 4616 w 4769"/>
              <a:gd name="T59" fmla="*/ 5327 h 5437"/>
              <a:gd name="T60" fmla="*/ 4388 w 4769"/>
              <a:gd name="T61" fmla="*/ 5432 h 5437"/>
              <a:gd name="T62" fmla="*/ 1716 w 4769"/>
              <a:gd name="T63" fmla="*/ 5419 h 5437"/>
              <a:gd name="T64" fmla="*/ 1650 w 4769"/>
              <a:gd name="T65" fmla="*/ 5303 h 5437"/>
              <a:gd name="T66" fmla="*/ 1716 w 4769"/>
              <a:gd name="T67" fmla="*/ 5188 h 5437"/>
              <a:gd name="T68" fmla="*/ 4362 w 4769"/>
              <a:gd name="T69" fmla="*/ 5165 h 5437"/>
              <a:gd name="T70" fmla="*/ 4484 w 4769"/>
              <a:gd name="T71" fmla="*/ 5068 h 5437"/>
              <a:gd name="T72" fmla="*/ 4497 w 4769"/>
              <a:gd name="T73" fmla="*/ 2654 h 5437"/>
              <a:gd name="T74" fmla="*/ 4400 w 4769"/>
              <a:gd name="T75" fmla="*/ 2531 h 5437"/>
              <a:gd name="T76" fmla="*/ 1965 w 4769"/>
              <a:gd name="T77" fmla="*/ 2246 h 5437"/>
              <a:gd name="T78" fmla="*/ 2242 w 4769"/>
              <a:gd name="T79" fmla="*/ 3872 h 5437"/>
              <a:gd name="T80" fmla="*/ 2207 w 4769"/>
              <a:gd name="T81" fmla="*/ 4062 h 5437"/>
              <a:gd name="T82" fmla="*/ 2066 w 4769"/>
              <a:gd name="T83" fmla="*/ 4240 h 5437"/>
              <a:gd name="T84" fmla="*/ 1850 w 4769"/>
              <a:gd name="T85" fmla="*/ 4326 h 5437"/>
              <a:gd name="T86" fmla="*/ 1634 w 4769"/>
              <a:gd name="T87" fmla="*/ 4291 h 5437"/>
              <a:gd name="T88" fmla="*/ 1462 w 4769"/>
              <a:gd name="T89" fmla="*/ 4154 h 5437"/>
              <a:gd name="T90" fmla="*/ 1612 w 4769"/>
              <a:gd name="T91" fmla="*/ 2215 h 5437"/>
              <a:gd name="T92" fmla="*/ 387 w 4769"/>
              <a:gd name="T93" fmla="*/ 411 h 5437"/>
              <a:gd name="T94" fmla="*/ 368 w 4769"/>
              <a:gd name="T95" fmla="*/ 525 h 5437"/>
              <a:gd name="T96" fmla="*/ 889 w 4769"/>
              <a:gd name="T97" fmla="*/ 1770 h 5437"/>
              <a:gd name="T98" fmla="*/ 1007 w 4769"/>
              <a:gd name="T99" fmla="*/ 1755 h 5437"/>
              <a:gd name="T100" fmla="*/ 1057 w 4769"/>
              <a:gd name="T101" fmla="*/ 1651 h 5437"/>
              <a:gd name="T102" fmla="*/ 554 w 4769"/>
              <a:gd name="T103" fmla="*/ 389 h 5437"/>
              <a:gd name="T104" fmla="*/ 491 w 4769"/>
              <a:gd name="T105" fmla="*/ 0 h 5437"/>
              <a:gd name="T106" fmla="*/ 724 w 4769"/>
              <a:gd name="T107" fmla="*/ 68 h 5437"/>
              <a:gd name="T108" fmla="*/ 893 w 4769"/>
              <a:gd name="T109" fmla="*/ 244 h 5437"/>
              <a:gd name="T110" fmla="*/ 33 w 4769"/>
              <a:gd name="T111" fmla="*/ 648 h 5437"/>
              <a:gd name="T112" fmla="*/ 7 w 4769"/>
              <a:gd name="T113" fmla="*/ 401 h 5437"/>
              <a:gd name="T114" fmla="*/ 104 w 4769"/>
              <a:gd name="T115" fmla="*/ 180 h 5437"/>
              <a:gd name="T116" fmla="*/ 305 w 4769"/>
              <a:gd name="T117" fmla="*/ 32 h 5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769" h="5437">
                <a:moveTo>
                  <a:pt x="2971" y="4448"/>
                </a:moveTo>
                <a:lnTo>
                  <a:pt x="3996" y="4448"/>
                </a:lnTo>
                <a:lnTo>
                  <a:pt x="4026" y="4453"/>
                </a:lnTo>
                <a:lnTo>
                  <a:pt x="4050" y="4462"/>
                </a:lnTo>
                <a:lnTo>
                  <a:pt x="4072" y="4479"/>
                </a:lnTo>
                <a:lnTo>
                  <a:pt x="4090" y="4500"/>
                </a:lnTo>
                <a:lnTo>
                  <a:pt x="4100" y="4527"/>
                </a:lnTo>
                <a:lnTo>
                  <a:pt x="4103" y="4555"/>
                </a:lnTo>
                <a:lnTo>
                  <a:pt x="4100" y="4584"/>
                </a:lnTo>
                <a:lnTo>
                  <a:pt x="4090" y="4609"/>
                </a:lnTo>
                <a:lnTo>
                  <a:pt x="4072" y="4631"/>
                </a:lnTo>
                <a:lnTo>
                  <a:pt x="4050" y="4649"/>
                </a:lnTo>
                <a:lnTo>
                  <a:pt x="4026" y="4659"/>
                </a:lnTo>
                <a:lnTo>
                  <a:pt x="3996" y="4662"/>
                </a:lnTo>
                <a:lnTo>
                  <a:pt x="2971" y="4662"/>
                </a:lnTo>
                <a:lnTo>
                  <a:pt x="2943" y="4659"/>
                </a:lnTo>
                <a:lnTo>
                  <a:pt x="2916" y="4649"/>
                </a:lnTo>
                <a:lnTo>
                  <a:pt x="2895" y="4631"/>
                </a:lnTo>
                <a:lnTo>
                  <a:pt x="2878" y="4609"/>
                </a:lnTo>
                <a:lnTo>
                  <a:pt x="2868" y="4584"/>
                </a:lnTo>
                <a:lnTo>
                  <a:pt x="2863" y="4555"/>
                </a:lnTo>
                <a:lnTo>
                  <a:pt x="2868" y="4527"/>
                </a:lnTo>
                <a:lnTo>
                  <a:pt x="2878" y="4500"/>
                </a:lnTo>
                <a:lnTo>
                  <a:pt x="2895" y="4479"/>
                </a:lnTo>
                <a:lnTo>
                  <a:pt x="2916" y="4462"/>
                </a:lnTo>
                <a:lnTo>
                  <a:pt x="2943" y="4453"/>
                </a:lnTo>
                <a:lnTo>
                  <a:pt x="2971" y="4448"/>
                </a:lnTo>
                <a:close/>
                <a:moveTo>
                  <a:pt x="2141" y="4301"/>
                </a:moveTo>
                <a:lnTo>
                  <a:pt x="2181" y="4632"/>
                </a:lnTo>
                <a:lnTo>
                  <a:pt x="2183" y="4664"/>
                </a:lnTo>
                <a:lnTo>
                  <a:pt x="2179" y="4690"/>
                </a:lnTo>
                <a:lnTo>
                  <a:pt x="2169" y="4711"/>
                </a:lnTo>
                <a:lnTo>
                  <a:pt x="2155" y="4728"/>
                </a:lnTo>
                <a:lnTo>
                  <a:pt x="2133" y="4739"/>
                </a:lnTo>
                <a:lnTo>
                  <a:pt x="2108" y="4746"/>
                </a:lnTo>
                <a:lnTo>
                  <a:pt x="2085" y="4741"/>
                </a:lnTo>
                <a:lnTo>
                  <a:pt x="2064" y="4731"/>
                </a:lnTo>
                <a:lnTo>
                  <a:pt x="2044" y="4713"/>
                </a:lnTo>
                <a:lnTo>
                  <a:pt x="2024" y="4693"/>
                </a:lnTo>
                <a:lnTo>
                  <a:pt x="1830" y="4423"/>
                </a:lnTo>
                <a:lnTo>
                  <a:pt x="1884" y="4416"/>
                </a:lnTo>
                <a:lnTo>
                  <a:pt x="1940" y="4406"/>
                </a:lnTo>
                <a:lnTo>
                  <a:pt x="1996" y="4388"/>
                </a:lnTo>
                <a:lnTo>
                  <a:pt x="2049" y="4364"/>
                </a:lnTo>
                <a:lnTo>
                  <a:pt x="2097" y="4334"/>
                </a:lnTo>
                <a:lnTo>
                  <a:pt x="2141" y="4301"/>
                </a:lnTo>
                <a:close/>
                <a:moveTo>
                  <a:pt x="2738" y="3730"/>
                </a:moveTo>
                <a:lnTo>
                  <a:pt x="3996" y="3730"/>
                </a:lnTo>
                <a:lnTo>
                  <a:pt x="4026" y="3734"/>
                </a:lnTo>
                <a:lnTo>
                  <a:pt x="4050" y="3745"/>
                </a:lnTo>
                <a:lnTo>
                  <a:pt x="4072" y="3762"/>
                </a:lnTo>
                <a:lnTo>
                  <a:pt x="4090" y="3783"/>
                </a:lnTo>
                <a:lnTo>
                  <a:pt x="4100" y="3809"/>
                </a:lnTo>
                <a:lnTo>
                  <a:pt x="4103" y="3837"/>
                </a:lnTo>
                <a:lnTo>
                  <a:pt x="4100" y="3867"/>
                </a:lnTo>
                <a:lnTo>
                  <a:pt x="4090" y="3892"/>
                </a:lnTo>
                <a:lnTo>
                  <a:pt x="4072" y="3913"/>
                </a:lnTo>
                <a:lnTo>
                  <a:pt x="4050" y="3931"/>
                </a:lnTo>
                <a:lnTo>
                  <a:pt x="4026" y="3941"/>
                </a:lnTo>
                <a:lnTo>
                  <a:pt x="3996" y="3945"/>
                </a:lnTo>
                <a:lnTo>
                  <a:pt x="2738" y="3945"/>
                </a:lnTo>
                <a:lnTo>
                  <a:pt x="2710" y="3941"/>
                </a:lnTo>
                <a:lnTo>
                  <a:pt x="2684" y="3931"/>
                </a:lnTo>
                <a:lnTo>
                  <a:pt x="2662" y="3913"/>
                </a:lnTo>
                <a:lnTo>
                  <a:pt x="2646" y="3892"/>
                </a:lnTo>
                <a:lnTo>
                  <a:pt x="2636" y="3867"/>
                </a:lnTo>
                <a:lnTo>
                  <a:pt x="2631" y="3837"/>
                </a:lnTo>
                <a:lnTo>
                  <a:pt x="2636" y="3809"/>
                </a:lnTo>
                <a:lnTo>
                  <a:pt x="2646" y="3783"/>
                </a:lnTo>
                <a:lnTo>
                  <a:pt x="2662" y="3762"/>
                </a:lnTo>
                <a:lnTo>
                  <a:pt x="2684" y="3745"/>
                </a:lnTo>
                <a:lnTo>
                  <a:pt x="2710" y="3734"/>
                </a:lnTo>
                <a:lnTo>
                  <a:pt x="2738" y="3730"/>
                </a:lnTo>
                <a:close/>
                <a:moveTo>
                  <a:pt x="3399" y="3013"/>
                </a:moveTo>
                <a:lnTo>
                  <a:pt x="3996" y="3013"/>
                </a:lnTo>
                <a:lnTo>
                  <a:pt x="4026" y="3016"/>
                </a:lnTo>
                <a:lnTo>
                  <a:pt x="4050" y="3028"/>
                </a:lnTo>
                <a:lnTo>
                  <a:pt x="4072" y="3044"/>
                </a:lnTo>
                <a:lnTo>
                  <a:pt x="4090" y="3066"/>
                </a:lnTo>
                <a:lnTo>
                  <a:pt x="4100" y="3090"/>
                </a:lnTo>
                <a:lnTo>
                  <a:pt x="4103" y="3119"/>
                </a:lnTo>
                <a:lnTo>
                  <a:pt x="4100" y="3148"/>
                </a:lnTo>
                <a:lnTo>
                  <a:pt x="4090" y="3173"/>
                </a:lnTo>
                <a:lnTo>
                  <a:pt x="4072" y="3196"/>
                </a:lnTo>
                <a:lnTo>
                  <a:pt x="4050" y="3213"/>
                </a:lnTo>
                <a:lnTo>
                  <a:pt x="4026" y="3222"/>
                </a:lnTo>
                <a:lnTo>
                  <a:pt x="3996" y="3227"/>
                </a:lnTo>
                <a:lnTo>
                  <a:pt x="3399" y="3227"/>
                </a:lnTo>
                <a:lnTo>
                  <a:pt x="3371" y="3222"/>
                </a:lnTo>
                <a:lnTo>
                  <a:pt x="3345" y="3213"/>
                </a:lnTo>
                <a:lnTo>
                  <a:pt x="3323" y="3196"/>
                </a:lnTo>
                <a:lnTo>
                  <a:pt x="3307" y="3173"/>
                </a:lnTo>
                <a:lnTo>
                  <a:pt x="3295" y="3148"/>
                </a:lnTo>
                <a:lnTo>
                  <a:pt x="3292" y="3119"/>
                </a:lnTo>
                <a:lnTo>
                  <a:pt x="3295" y="3090"/>
                </a:lnTo>
                <a:lnTo>
                  <a:pt x="3307" y="3066"/>
                </a:lnTo>
                <a:lnTo>
                  <a:pt x="3323" y="3044"/>
                </a:lnTo>
                <a:lnTo>
                  <a:pt x="3345" y="3028"/>
                </a:lnTo>
                <a:lnTo>
                  <a:pt x="3371" y="3016"/>
                </a:lnTo>
                <a:lnTo>
                  <a:pt x="3399" y="3013"/>
                </a:lnTo>
                <a:close/>
                <a:moveTo>
                  <a:pt x="1965" y="2246"/>
                </a:moveTo>
                <a:lnTo>
                  <a:pt x="4322" y="2246"/>
                </a:lnTo>
                <a:lnTo>
                  <a:pt x="4388" y="2251"/>
                </a:lnTo>
                <a:lnTo>
                  <a:pt x="4451" y="2264"/>
                </a:lnTo>
                <a:lnTo>
                  <a:pt x="4510" y="2287"/>
                </a:lnTo>
                <a:lnTo>
                  <a:pt x="4565" y="2319"/>
                </a:lnTo>
                <a:lnTo>
                  <a:pt x="4616" y="2355"/>
                </a:lnTo>
                <a:lnTo>
                  <a:pt x="4659" y="2400"/>
                </a:lnTo>
                <a:lnTo>
                  <a:pt x="4697" y="2451"/>
                </a:lnTo>
                <a:lnTo>
                  <a:pt x="4728" y="2505"/>
                </a:lnTo>
                <a:lnTo>
                  <a:pt x="4751" y="2564"/>
                </a:lnTo>
                <a:lnTo>
                  <a:pt x="4764" y="2629"/>
                </a:lnTo>
                <a:lnTo>
                  <a:pt x="4769" y="2695"/>
                </a:lnTo>
                <a:lnTo>
                  <a:pt x="4769" y="4988"/>
                </a:lnTo>
                <a:lnTo>
                  <a:pt x="4764" y="5054"/>
                </a:lnTo>
                <a:lnTo>
                  <a:pt x="4751" y="5119"/>
                </a:lnTo>
                <a:lnTo>
                  <a:pt x="4728" y="5178"/>
                </a:lnTo>
                <a:lnTo>
                  <a:pt x="4698" y="5233"/>
                </a:lnTo>
                <a:lnTo>
                  <a:pt x="4660" y="5282"/>
                </a:lnTo>
                <a:lnTo>
                  <a:pt x="4616" y="5327"/>
                </a:lnTo>
                <a:lnTo>
                  <a:pt x="4566" y="5364"/>
                </a:lnTo>
                <a:lnTo>
                  <a:pt x="4510" y="5396"/>
                </a:lnTo>
                <a:lnTo>
                  <a:pt x="4451" y="5417"/>
                </a:lnTo>
                <a:lnTo>
                  <a:pt x="4388" y="5432"/>
                </a:lnTo>
                <a:lnTo>
                  <a:pt x="4322" y="5437"/>
                </a:lnTo>
                <a:lnTo>
                  <a:pt x="1784" y="5437"/>
                </a:lnTo>
                <a:lnTo>
                  <a:pt x="1747" y="5432"/>
                </a:lnTo>
                <a:lnTo>
                  <a:pt x="1716" y="5419"/>
                </a:lnTo>
                <a:lnTo>
                  <a:pt x="1690" y="5397"/>
                </a:lnTo>
                <a:lnTo>
                  <a:pt x="1668" y="5371"/>
                </a:lnTo>
                <a:lnTo>
                  <a:pt x="1655" y="5338"/>
                </a:lnTo>
                <a:lnTo>
                  <a:pt x="1650" y="5303"/>
                </a:lnTo>
                <a:lnTo>
                  <a:pt x="1655" y="5267"/>
                </a:lnTo>
                <a:lnTo>
                  <a:pt x="1668" y="5236"/>
                </a:lnTo>
                <a:lnTo>
                  <a:pt x="1690" y="5209"/>
                </a:lnTo>
                <a:lnTo>
                  <a:pt x="1716" y="5188"/>
                </a:lnTo>
                <a:lnTo>
                  <a:pt x="1747" y="5175"/>
                </a:lnTo>
                <a:lnTo>
                  <a:pt x="1784" y="5170"/>
                </a:lnTo>
                <a:lnTo>
                  <a:pt x="4322" y="5170"/>
                </a:lnTo>
                <a:lnTo>
                  <a:pt x="4362" y="5165"/>
                </a:lnTo>
                <a:lnTo>
                  <a:pt x="4400" y="5152"/>
                </a:lnTo>
                <a:lnTo>
                  <a:pt x="4435" y="5129"/>
                </a:lnTo>
                <a:lnTo>
                  <a:pt x="4463" y="5101"/>
                </a:lnTo>
                <a:lnTo>
                  <a:pt x="4484" y="5068"/>
                </a:lnTo>
                <a:lnTo>
                  <a:pt x="4497" y="5030"/>
                </a:lnTo>
                <a:lnTo>
                  <a:pt x="4502" y="4988"/>
                </a:lnTo>
                <a:lnTo>
                  <a:pt x="4502" y="2695"/>
                </a:lnTo>
                <a:lnTo>
                  <a:pt x="4497" y="2654"/>
                </a:lnTo>
                <a:lnTo>
                  <a:pt x="4484" y="2616"/>
                </a:lnTo>
                <a:lnTo>
                  <a:pt x="4463" y="2581"/>
                </a:lnTo>
                <a:lnTo>
                  <a:pt x="4435" y="2553"/>
                </a:lnTo>
                <a:lnTo>
                  <a:pt x="4400" y="2531"/>
                </a:lnTo>
                <a:lnTo>
                  <a:pt x="4362" y="2518"/>
                </a:lnTo>
                <a:lnTo>
                  <a:pt x="4322" y="2513"/>
                </a:lnTo>
                <a:lnTo>
                  <a:pt x="2069" y="2513"/>
                </a:lnTo>
                <a:lnTo>
                  <a:pt x="1965" y="2246"/>
                </a:lnTo>
                <a:close/>
                <a:moveTo>
                  <a:pt x="1612" y="2215"/>
                </a:moveTo>
                <a:lnTo>
                  <a:pt x="2222" y="3785"/>
                </a:lnTo>
                <a:lnTo>
                  <a:pt x="2235" y="3828"/>
                </a:lnTo>
                <a:lnTo>
                  <a:pt x="2242" y="3872"/>
                </a:lnTo>
                <a:lnTo>
                  <a:pt x="2242" y="3920"/>
                </a:lnTo>
                <a:lnTo>
                  <a:pt x="2237" y="3966"/>
                </a:lnTo>
                <a:lnTo>
                  <a:pt x="2225" y="4014"/>
                </a:lnTo>
                <a:lnTo>
                  <a:pt x="2207" y="4062"/>
                </a:lnTo>
                <a:lnTo>
                  <a:pt x="2181" y="4111"/>
                </a:lnTo>
                <a:lnTo>
                  <a:pt x="2150" y="4159"/>
                </a:lnTo>
                <a:lnTo>
                  <a:pt x="2110" y="4202"/>
                </a:lnTo>
                <a:lnTo>
                  <a:pt x="2066" y="4240"/>
                </a:lnTo>
                <a:lnTo>
                  <a:pt x="2016" y="4273"/>
                </a:lnTo>
                <a:lnTo>
                  <a:pt x="1962" y="4299"/>
                </a:lnTo>
                <a:lnTo>
                  <a:pt x="1906" y="4316"/>
                </a:lnTo>
                <a:lnTo>
                  <a:pt x="1850" y="4326"/>
                </a:lnTo>
                <a:lnTo>
                  <a:pt x="1794" y="4327"/>
                </a:lnTo>
                <a:lnTo>
                  <a:pt x="1738" y="4322"/>
                </a:lnTo>
                <a:lnTo>
                  <a:pt x="1685" y="4309"/>
                </a:lnTo>
                <a:lnTo>
                  <a:pt x="1634" y="4291"/>
                </a:lnTo>
                <a:lnTo>
                  <a:pt x="1584" y="4266"/>
                </a:lnTo>
                <a:lnTo>
                  <a:pt x="1540" y="4235"/>
                </a:lnTo>
                <a:lnTo>
                  <a:pt x="1499" y="4197"/>
                </a:lnTo>
                <a:lnTo>
                  <a:pt x="1462" y="4154"/>
                </a:lnTo>
                <a:lnTo>
                  <a:pt x="1431" y="4106"/>
                </a:lnTo>
                <a:lnTo>
                  <a:pt x="1406" y="4054"/>
                </a:lnTo>
                <a:lnTo>
                  <a:pt x="813" y="2525"/>
                </a:lnTo>
                <a:lnTo>
                  <a:pt x="1612" y="2215"/>
                </a:lnTo>
                <a:close/>
                <a:moveTo>
                  <a:pt x="468" y="368"/>
                </a:moveTo>
                <a:lnTo>
                  <a:pt x="439" y="375"/>
                </a:lnTo>
                <a:lnTo>
                  <a:pt x="410" y="389"/>
                </a:lnTo>
                <a:lnTo>
                  <a:pt x="387" y="411"/>
                </a:lnTo>
                <a:lnTo>
                  <a:pt x="371" y="436"/>
                </a:lnTo>
                <a:lnTo>
                  <a:pt x="363" y="465"/>
                </a:lnTo>
                <a:lnTo>
                  <a:pt x="361" y="495"/>
                </a:lnTo>
                <a:lnTo>
                  <a:pt x="368" y="525"/>
                </a:lnTo>
                <a:lnTo>
                  <a:pt x="828" y="1707"/>
                </a:lnTo>
                <a:lnTo>
                  <a:pt x="842" y="1733"/>
                </a:lnTo>
                <a:lnTo>
                  <a:pt x="864" y="1755"/>
                </a:lnTo>
                <a:lnTo>
                  <a:pt x="889" y="1770"/>
                </a:lnTo>
                <a:lnTo>
                  <a:pt x="918" y="1778"/>
                </a:lnTo>
                <a:lnTo>
                  <a:pt x="948" y="1778"/>
                </a:lnTo>
                <a:lnTo>
                  <a:pt x="979" y="1771"/>
                </a:lnTo>
                <a:lnTo>
                  <a:pt x="1007" y="1755"/>
                </a:lnTo>
                <a:lnTo>
                  <a:pt x="1029" y="1733"/>
                </a:lnTo>
                <a:lnTo>
                  <a:pt x="1045" y="1709"/>
                </a:lnTo>
                <a:lnTo>
                  <a:pt x="1055" y="1681"/>
                </a:lnTo>
                <a:lnTo>
                  <a:pt x="1057" y="1651"/>
                </a:lnTo>
                <a:lnTo>
                  <a:pt x="1048" y="1621"/>
                </a:lnTo>
                <a:lnTo>
                  <a:pt x="590" y="437"/>
                </a:lnTo>
                <a:lnTo>
                  <a:pt x="575" y="411"/>
                </a:lnTo>
                <a:lnTo>
                  <a:pt x="554" y="389"/>
                </a:lnTo>
                <a:lnTo>
                  <a:pt x="528" y="376"/>
                </a:lnTo>
                <a:lnTo>
                  <a:pt x="500" y="368"/>
                </a:lnTo>
                <a:lnTo>
                  <a:pt x="468" y="368"/>
                </a:lnTo>
                <a:close/>
                <a:moveTo>
                  <a:pt x="491" y="0"/>
                </a:moveTo>
                <a:lnTo>
                  <a:pt x="552" y="5"/>
                </a:lnTo>
                <a:lnTo>
                  <a:pt x="612" y="18"/>
                </a:lnTo>
                <a:lnTo>
                  <a:pt x="669" y="40"/>
                </a:lnTo>
                <a:lnTo>
                  <a:pt x="724" y="68"/>
                </a:lnTo>
                <a:lnTo>
                  <a:pt x="773" y="103"/>
                </a:lnTo>
                <a:lnTo>
                  <a:pt x="819" y="144"/>
                </a:lnTo>
                <a:lnTo>
                  <a:pt x="859" y="192"/>
                </a:lnTo>
                <a:lnTo>
                  <a:pt x="893" y="244"/>
                </a:lnTo>
                <a:lnTo>
                  <a:pt x="922" y="304"/>
                </a:lnTo>
                <a:lnTo>
                  <a:pt x="1586" y="2014"/>
                </a:lnTo>
                <a:lnTo>
                  <a:pt x="697" y="2360"/>
                </a:lnTo>
                <a:lnTo>
                  <a:pt x="33" y="648"/>
                </a:lnTo>
                <a:lnTo>
                  <a:pt x="13" y="587"/>
                </a:lnTo>
                <a:lnTo>
                  <a:pt x="2" y="525"/>
                </a:lnTo>
                <a:lnTo>
                  <a:pt x="0" y="462"/>
                </a:lnTo>
                <a:lnTo>
                  <a:pt x="7" y="401"/>
                </a:lnTo>
                <a:lnTo>
                  <a:pt x="20" y="342"/>
                </a:lnTo>
                <a:lnTo>
                  <a:pt x="40" y="284"/>
                </a:lnTo>
                <a:lnTo>
                  <a:pt x="69" y="230"/>
                </a:lnTo>
                <a:lnTo>
                  <a:pt x="104" y="180"/>
                </a:lnTo>
                <a:lnTo>
                  <a:pt x="145" y="134"/>
                </a:lnTo>
                <a:lnTo>
                  <a:pt x="193" y="93"/>
                </a:lnTo>
                <a:lnTo>
                  <a:pt x="246" y="60"/>
                </a:lnTo>
                <a:lnTo>
                  <a:pt x="305" y="32"/>
                </a:lnTo>
                <a:lnTo>
                  <a:pt x="366" y="12"/>
                </a:lnTo>
                <a:lnTo>
                  <a:pt x="429" y="2"/>
                </a:lnTo>
                <a:lnTo>
                  <a:pt x="49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8" name="Freeform 25"/>
          <p:cNvSpPr>
            <a:spLocks noChangeAspect="1" noEditPoints="1"/>
          </p:cNvSpPr>
          <p:nvPr/>
        </p:nvSpPr>
        <p:spPr bwMode="auto">
          <a:xfrm>
            <a:off x="8542288" y="1767128"/>
            <a:ext cx="368513" cy="301752"/>
          </a:xfrm>
          <a:custGeom>
            <a:avLst/>
            <a:gdLst>
              <a:gd name="T0" fmla="*/ 4026 w 4151"/>
              <a:gd name="T1" fmla="*/ 2869 h 3399"/>
              <a:gd name="T2" fmla="*/ 4105 w 4151"/>
              <a:gd name="T3" fmla="*/ 2912 h 3399"/>
              <a:gd name="T4" fmla="*/ 4148 w 4151"/>
              <a:gd name="T5" fmla="*/ 2990 h 3399"/>
              <a:gd name="T6" fmla="*/ 4148 w 4151"/>
              <a:gd name="T7" fmla="*/ 3274 h 3399"/>
              <a:gd name="T8" fmla="*/ 4105 w 4151"/>
              <a:gd name="T9" fmla="*/ 3354 h 3399"/>
              <a:gd name="T10" fmla="*/ 4026 w 4151"/>
              <a:gd name="T11" fmla="*/ 3396 h 3399"/>
              <a:gd name="T12" fmla="*/ 138 w 4151"/>
              <a:gd name="T13" fmla="*/ 3396 h 3399"/>
              <a:gd name="T14" fmla="*/ 60 w 4151"/>
              <a:gd name="T15" fmla="*/ 3354 h 3399"/>
              <a:gd name="T16" fmla="*/ 18 w 4151"/>
              <a:gd name="T17" fmla="*/ 3274 h 3399"/>
              <a:gd name="T18" fmla="*/ 18 w 4151"/>
              <a:gd name="T19" fmla="*/ 2990 h 3399"/>
              <a:gd name="T20" fmla="*/ 60 w 4151"/>
              <a:gd name="T21" fmla="*/ 2912 h 3399"/>
              <a:gd name="T22" fmla="*/ 138 w 4151"/>
              <a:gd name="T23" fmla="*/ 2869 h 3399"/>
              <a:gd name="T24" fmla="*/ 3368 w 4151"/>
              <a:gd name="T25" fmla="*/ 1213 h 3399"/>
              <a:gd name="T26" fmla="*/ 3455 w 4151"/>
              <a:gd name="T27" fmla="*/ 1240 h 3399"/>
              <a:gd name="T28" fmla="*/ 3511 w 4151"/>
              <a:gd name="T29" fmla="*/ 1309 h 3399"/>
              <a:gd name="T30" fmla="*/ 3524 w 4151"/>
              <a:gd name="T31" fmla="*/ 2516 h 3399"/>
              <a:gd name="T32" fmla="*/ 3498 w 4151"/>
              <a:gd name="T33" fmla="*/ 2602 h 3399"/>
              <a:gd name="T34" fmla="*/ 3428 w 4151"/>
              <a:gd name="T35" fmla="*/ 2659 h 3399"/>
              <a:gd name="T36" fmla="*/ 3104 w 4151"/>
              <a:gd name="T37" fmla="*/ 2672 h 3399"/>
              <a:gd name="T38" fmla="*/ 3017 w 4151"/>
              <a:gd name="T39" fmla="*/ 2644 h 3399"/>
              <a:gd name="T40" fmla="*/ 2960 w 4151"/>
              <a:gd name="T41" fmla="*/ 2576 h 3399"/>
              <a:gd name="T42" fmla="*/ 2948 w 4151"/>
              <a:gd name="T43" fmla="*/ 1369 h 3399"/>
              <a:gd name="T44" fmla="*/ 2974 w 4151"/>
              <a:gd name="T45" fmla="*/ 1282 h 3399"/>
              <a:gd name="T46" fmla="*/ 3042 w 4151"/>
              <a:gd name="T47" fmla="*/ 1226 h 3399"/>
              <a:gd name="T48" fmla="*/ 1936 w 4151"/>
              <a:gd name="T49" fmla="*/ 1213 h 3399"/>
              <a:gd name="T50" fmla="*/ 2262 w 4151"/>
              <a:gd name="T51" fmla="*/ 1226 h 3399"/>
              <a:gd name="T52" fmla="*/ 2331 w 4151"/>
              <a:gd name="T53" fmla="*/ 1282 h 3399"/>
              <a:gd name="T54" fmla="*/ 2357 w 4151"/>
              <a:gd name="T55" fmla="*/ 1369 h 3399"/>
              <a:gd name="T56" fmla="*/ 2345 w 4151"/>
              <a:gd name="T57" fmla="*/ 2576 h 3399"/>
              <a:gd name="T58" fmla="*/ 2288 w 4151"/>
              <a:gd name="T59" fmla="*/ 2644 h 3399"/>
              <a:gd name="T60" fmla="*/ 2201 w 4151"/>
              <a:gd name="T61" fmla="*/ 2672 h 3399"/>
              <a:gd name="T62" fmla="*/ 1875 w 4151"/>
              <a:gd name="T63" fmla="*/ 2659 h 3399"/>
              <a:gd name="T64" fmla="*/ 1806 w 4151"/>
              <a:gd name="T65" fmla="*/ 2602 h 3399"/>
              <a:gd name="T66" fmla="*/ 1780 w 4151"/>
              <a:gd name="T67" fmla="*/ 2516 h 3399"/>
              <a:gd name="T68" fmla="*/ 1792 w 4151"/>
              <a:gd name="T69" fmla="*/ 1309 h 3399"/>
              <a:gd name="T70" fmla="*/ 1849 w 4151"/>
              <a:gd name="T71" fmla="*/ 1240 h 3399"/>
              <a:gd name="T72" fmla="*/ 1936 w 4151"/>
              <a:gd name="T73" fmla="*/ 1213 h 3399"/>
              <a:gd name="T74" fmla="*/ 1065 w 4151"/>
              <a:gd name="T75" fmla="*/ 1216 h 3399"/>
              <a:gd name="T76" fmla="*/ 1144 w 4151"/>
              <a:gd name="T77" fmla="*/ 1259 h 3399"/>
              <a:gd name="T78" fmla="*/ 1186 w 4151"/>
              <a:gd name="T79" fmla="*/ 1338 h 3399"/>
              <a:gd name="T80" fmla="*/ 1186 w 4151"/>
              <a:gd name="T81" fmla="*/ 2547 h 3399"/>
              <a:gd name="T82" fmla="*/ 1144 w 4151"/>
              <a:gd name="T83" fmla="*/ 2625 h 3399"/>
              <a:gd name="T84" fmla="*/ 1065 w 4151"/>
              <a:gd name="T85" fmla="*/ 2668 h 3399"/>
              <a:gd name="T86" fmla="*/ 736 w 4151"/>
              <a:gd name="T87" fmla="*/ 2668 h 3399"/>
              <a:gd name="T88" fmla="*/ 658 w 4151"/>
              <a:gd name="T89" fmla="*/ 2625 h 3399"/>
              <a:gd name="T90" fmla="*/ 615 w 4151"/>
              <a:gd name="T91" fmla="*/ 2547 h 3399"/>
              <a:gd name="T92" fmla="*/ 615 w 4151"/>
              <a:gd name="T93" fmla="*/ 1338 h 3399"/>
              <a:gd name="T94" fmla="*/ 658 w 4151"/>
              <a:gd name="T95" fmla="*/ 1259 h 3399"/>
              <a:gd name="T96" fmla="*/ 736 w 4151"/>
              <a:gd name="T97" fmla="*/ 1216 h 3399"/>
              <a:gd name="T98" fmla="*/ 2080 w 4151"/>
              <a:gd name="T99" fmla="*/ 0 h 3399"/>
              <a:gd name="T100" fmla="*/ 4080 w 4151"/>
              <a:gd name="T101" fmla="*/ 777 h 3399"/>
              <a:gd name="T102" fmla="*/ 4131 w 4151"/>
              <a:gd name="T103" fmla="*/ 833 h 3399"/>
              <a:gd name="T104" fmla="*/ 4128 w 4151"/>
              <a:gd name="T105" fmla="*/ 908 h 3399"/>
              <a:gd name="T106" fmla="*/ 4073 w 4151"/>
              <a:gd name="T107" fmla="*/ 962 h 3399"/>
              <a:gd name="T108" fmla="*/ 116 w 4151"/>
              <a:gd name="T109" fmla="*/ 973 h 3399"/>
              <a:gd name="T110" fmla="*/ 40 w 4151"/>
              <a:gd name="T111" fmla="*/ 948 h 3399"/>
              <a:gd name="T112" fmla="*/ 1 w 4151"/>
              <a:gd name="T113" fmla="*/ 884 h 3399"/>
              <a:gd name="T114" fmla="*/ 18 w 4151"/>
              <a:gd name="T115" fmla="*/ 811 h 3399"/>
              <a:gd name="T116" fmla="*/ 82 w 4151"/>
              <a:gd name="T117" fmla="*/ 767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51" h="3399">
                <a:moveTo>
                  <a:pt x="170" y="2865"/>
                </a:moveTo>
                <a:lnTo>
                  <a:pt x="3995" y="2865"/>
                </a:lnTo>
                <a:lnTo>
                  <a:pt x="4026" y="2869"/>
                </a:lnTo>
                <a:lnTo>
                  <a:pt x="4055" y="2878"/>
                </a:lnTo>
                <a:lnTo>
                  <a:pt x="4082" y="2893"/>
                </a:lnTo>
                <a:lnTo>
                  <a:pt x="4105" y="2912"/>
                </a:lnTo>
                <a:lnTo>
                  <a:pt x="4124" y="2935"/>
                </a:lnTo>
                <a:lnTo>
                  <a:pt x="4138" y="2961"/>
                </a:lnTo>
                <a:lnTo>
                  <a:pt x="4148" y="2990"/>
                </a:lnTo>
                <a:lnTo>
                  <a:pt x="4151" y="3022"/>
                </a:lnTo>
                <a:lnTo>
                  <a:pt x="4151" y="3243"/>
                </a:lnTo>
                <a:lnTo>
                  <a:pt x="4148" y="3274"/>
                </a:lnTo>
                <a:lnTo>
                  <a:pt x="4138" y="3305"/>
                </a:lnTo>
                <a:lnTo>
                  <a:pt x="4124" y="3331"/>
                </a:lnTo>
                <a:lnTo>
                  <a:pt x="4105" y="3354"/>
                </a:lnTo>
                <a:lnTo>
                  <a:pt x="4082" y="3373"/>
                </a:lnTo>
                <a:lnTo>
                  <a:pt x="4055" y="3386"/>
                </a:lnTo>
                <a:lnTo>
                  <a:pt x="4026" y="3396"/>
                </a:lnTo>
                <a:lnTo>
                  <a:pt x="3995" y="3399"/>
                </a:lnTo>
                <a:lnTo>
                  <a:pt x="170" y="3399"/>
                </a:lnTo>
                <a:lnTo>
                  <a:pt x="138" y="3396"/>
                </a:lnTo>
                <a:lnTo>
                  <a:pt x="109" y="3386"/>
                </a:lnTo>
                <a:lnTo>
                  <a:pt x="83" y="3373"/>
                </a:lnTo>
                <a:lnTo>
                  <a:pt x="60" y="3354"/>
                </a:lnTo>
                <a:lnTo>
                  <a:pt x="42" y="3331"/>
                </a:lnTo>
                <a:lnTo>
                  <a:pt x="26" y="3305"/>
                </a:lnTo>
                <a:lnTo>
                  <a:pt x="18" y="3274"/>
                </a:lnTo>
                <a:lnTo>
                  <a:pt x="14" y="3243"/>
                </a:lnTo>
                <a:lnTo>
                  <a:pt x="14" y="3022"/>
                </a:lnTo>
                <a:lnTo>
                  <a:pt x="18" y="2990"/>
                </a:lnTo>
                <a:lnTo>
                  <a:pt x="26" y="2961"/>
                </a:lnTo>
                <a:lnTo>
                  <a:pt x="42" y="2935"/>
                </a:lnTo>
                <a:lnTo>
                  <a:pt x="60" y="2912"/>
                </a:lnTo>
                <a:lnTo>
                  <a:pt x="83" y="2893"/>
                </a:lnTo>
                <a:lnTo>
                  <a:pt x="109" y="2878"/>
                </a:lnTo>
                <a:lnTo>
                  <a:pt x="138" y="2869"/>
                </a:lnTo>
                <a:lnTo>
                  <a:pt x="170" y="2865"/>
                </a:lnTo>
                <a:close/>
                <a:moveTo>
                  <a:pt x="3104" y="1213"/>
                </a:moveTo>
                <a:lnTo>
                  <a:pt x="3368" y="1213"/>
                </a:lnTo>
                <a:lnTo>
                  <a:pt x="3399" y="1216"/>
                </a:lnTo>
                <a:lnTo>
                  <a:pt x="3428" y="1226"/>
                </a:lnTo>
                <a:lnTo>
                  <a:pt x="3455" y="1240"/>
                </a:lnTo>
                <a:lnTo>
                  <a:pt x="3479" y="1259"/>
                </a:lnTo>
                <a:lnTo>
                  <a:pt x="3498" y="1282"/>
                </a:lnTo>
                <a:lnTo>
                  <a:pt x="3511" y="1309"/>
                </a:lnTo>
                <a:lnTo>
                  <a:pt x="3520" y="1338"/>
                </a:lnTo>
                <a:lnTo>
                  <a:pt x="3524" y="1369"/>
                </a:lnTo>
                <a:lnTo>
                  <a:pt x="3524" y="2516"/>
                </a:lnTo>
                <a:lnTo>
                  <a:pt x="3520" y="2547"/>
                </a:lnTo>
                <a:lnTo>
                  <a:pt x="3511" y="2576"/>
                </a:lnTo>
                <a:lnTo>
                  <a:pt x="3498" y="2602"/>
                </a:lnTo>
                <a:lnTo>
                  <a:pt x="3479" y="2625"/>
                </a:lnTo>
                <a:lnTo>
                  <a:pt x="3455" y="2644"/>
                </a:lnTo>
                <a:lnTo>
                  <a:pt x="3428" y="2659"/>
                </a:lnTo>
                <a:lnTo>
                  <a:pt x="3399" y="2668"/>
                </a:lnTo>
                <a:lnTo>
                  <a:pt x="3368" y="2672"/>
                </a:lnTo>
                <a:lnTo>
                  <a:pt x="3104" y="2672"/>
                </a:lnTo>
                <a:lnTo>
                  <a:pt x="3072" y="2668"/>
                </a:lnTo>
                <a:lnTo>
                  <a:pt x="3042" y="2659"/>
                </a:lnTo>
                <a:lnTo>
                  <a:pt x="3017" y="2644"/>
                </a:lnTo>
                <a:lnTo>
                  <a:pt x="2993" y="2625"/>
                </a:lnTo>
                <a:lnTo>
                  <a:pt x="2974" y="2602"/>
                </a:lnTo>
                <a:lnTo>
                  <a:pt x="2960" y="2576"/>
                </a:lnTo>
                <a:lnTo>
                  <a:pt x="2951" y="2547"/>
                </a:lnTo>
                <a:lnTo>
                  <a:pt x="2948" y="2516"/>
                </a:lnTo>
                <a:lnTo>
                  <a:pt x="2948" y="1369"/>
                </a:lnTo>
                <a:lnTo>
                  <a:pt x="2951" y="1338"/>
                </a:lnTo>
                <a:lnTo>
                  <a:pt x="2960" y="1309"/>
                </a:lnTo>
                <a:lnTo>
                  <a:pt x="2974" y="1282"/>
                </a:lnTo>
                <a:lnTo>
                  <a:pt x="2993" y="1259"/>
                </a:lnTo>
                <a:lnTo>
                  <a:pt x="3017" y="1240"/>
                </a:lnTo>
                <a:lnTo>
                  <a:pt x="3042" y="1226"/>
                </a:lnTo>
                <a:lnTo>
                  <a:pt x="3072" y="1216"/>
                </a:lnTo>
                <a:lnTo>
                  <a:pt x="3104" y="1213"/>
                </a:lnTo>
                <a:close/>
                <a:moveTo>
                  <a:pt x="1936" y="1213"/>
                </a:moveTo>
                <a:lnTo>
                  <a:pt x="2201" y="1213"/>
                </a:lnTo>
                <a:lnTo>
                  <a:pt x="2233" y="1216"/>
                </a:lnTo>
                <a:lnTo>
                  <a:pt x="2262" y="1226"/>
                </a:lnTo>
                <a:lnTo>
                  <a:pt x="2288" y="1240"/>
                </a:lnTo>
                <a:lnTo>
                  <a:pt x="2311" y="1259"/>
                </a:lnTo>
                <a:lnTo>
                  <a:pt x="2331" y="1282"/>
                </a:lnTo>
                <a:lnTo>
                  <a:pt x="2345" y="1309"/>
                </a:lnTo>
                <a:lnTo>
                  <a:pt x="2354" y="1338"/>
                </a:lnTo>
                <a:lnTo>
                  <a:pt x="2357" y="1369"/>
                </a:lnTo>
                <a:lnTo>
                  <a:pt x="2357" y="2516"/>
                </a:lnTo>
                <a:lnTo>
                  <a:pt x="2354" y="2547"/>
                </a:lnTo>
                <a:lnTo>
                  <a:pt x="2345" y="2576"/>
                </a:lnTo>
                <a:lnTo>
                  <a:pt x="2331" y="2602"/>
                </a:lnTo>
                <a:lnTo>
                  <a:pt x="2311" y="2625"/>
                </a:lnTo>
                <a:lnTo>
                  <a:pt x="2288" y="2644"/>
                </a:lnTo>
                <a:lnTo>
                  <a:pt x="2262" y="2659"/>
                </a:lnTo>
                <a:lnTo>
                  <a:pt x="2233" y="2668"/>
                </a:lnTo>
                <a:lnTo>
                  <a:pt x="2201" y="2672"/>
                </a:lnTo>
                <a:lnTo>
                  <a:pt x="1936" y="2672"/>
                </a:lnTo>
                <a:lnTo>
                  <a:pt x="1904" y="2668"/>
                </a:lnTo>
                <a:lnTo>
                  <a:pt x="1875" y="2659"/>
                </a:lnTo>
                <a:lnTo>
                  <a:pt x="1849" y="2644"/>
                </a:lnTo>
                <a:lnTo>
                  <a:pt x="1826" y="2625"/>
                </a:lnTo>
                <a:lnTo>
                  <a:pt x="1806" y="2602"/>
                </a:lnTo>
                <a:lnTo>
                  <a:pt x="1792" y="2576"/>
                </a:lnTo>
                <a:lnTo>
                  <a:pt x="1783" y="2547"/>
                </a:lnTo>
                <a:lnTo>
                  <a:pt x="1780" y="2516"/>
                </a:lnTo>
                <a:lnTo>
                  <a:pt x="1780" y="1369"/>
                </a:lnTo>
                <a:lnTo>
                  <a:pt x="1783" y="1338"/>
                </a:lnTo>
                <a:lnTo>
                  <a:pt x="1792" y="1309"/>
                </a:lnTo>
                <a:lnTo>
                  <a:pt x="1806" y="1282"/>
                </a:lnTo>
                <a:lnTo>
                  <a:pt x="1826" y="1259"/>
                </a:lnTo>
                <a:lnTo>
                  <a:pt x="1849" y="1240"/>
                </a:lnTo>
                <a:lnTo>
                  <a:pt x="1875" y="1226"/>
                </a:lnTo>
                <a:lnTo>
                  <a:pt x="1904" y="1216"/>
                </a:lnTo>
                <a:lnTo>
                  <a:pt x="1936" y="1213"/>
                </a:lnTo>
                <a:close/>
                <a:moveTo>
                  <a:pt x="768" y="1213"/>
                </a:moveTo>
                <a:lnTo>
                  <a:pt x="1033" y="1213"/>
                </a:lnTo>
                <a:lnTo>
                  <a:pt x="1065" y="1216"/>
                </a:lnTo>
                <a:lnTo>
                  <a:pt x="1094" y="1226"/>
                </a:lnTo>
                <a:lnTo>
                  <a:pt x="1120" y="1240"/>
                </a:lnTo>
                <a:lnTo>
                  <a:pt x="1144" y="1259"/>
                </a:lnTo>
                <a:lnTo>
                  <a:pt x="1163" y="1282"/>
                </a:lnTo>
                <a:lnTo>
                  <a:pt x="1177" y="1309"/>
                </a:lnTo>
                <a:lnTo>
                  <a:pt x="1186" y="1338"/>
                </a:lnTo>
                <a:lnTo>
                  <a:pt x="1189" y="1369"/>
                </a:lnTo>
                <a:lnTo>
                  <a:pt x="1189" y="2516"/>
                </a:lnTo>
                <a:lnTo>
                  <a:pt x="1186" y="2547"/>
                </a:lnTo>
                <a:lnTo>
                  <a:pt x="1177" y="2576"/>
                </a:lnTo>
                <a:lnTo>
                  <a:pt x="1163" y="2602"/>
                </a:lnTo>
                <a:lnTo>
                  <a:pt x="1144" y="2625"/>
                </a:lnTo>
                <a:lnTo>
                  <a:pt x="1120" y="2645"/>
                </a:lnTo>
                <a:lnTo>
                  <a:pt x="1094" y="2659"/>
                </a:lnTo>
                <a:lnTo>
                  <a:pt x="1065" y="2668"/>
                </a:lnTo>
                <a:lnTo>
                  <a:pt x="1033" y="2672"/>
                </a:lnTo>
                <a:lnTo>
                  <a:pt x="768" y="2672"/>
                </a:lnTo>
                <a:lnTo>
                  <a:pt x="736" y="2668"/>
                </a:lnTo>
                <a:lnTo>
                  <a:pt x="707" y="2659"/>
                </a:lnTo>
                <a:lnTo>
                  <a:pt x="681" y="2645"/>
                </a:lnTo>
                <a:lnTo>
                  <a:pt x="658" y="2625"/>
                </a:lnTo>
                <a:lnTo>
                  <a:pt x="639" y="2602"/>
                </a:lnTo>
                <a:lnTo>
                  <a:pt x="624" y="2576"/>
                </a:lnTo>
                <a:lnTo>
                  <a:pt x="615" y="2547"/>
                </a:lnTo>
                <a:lnTo>
                  <a:pt x="613" y="2516"/>
                </a:lnTo>
                <a:lnTo>
                  <a:pt x="613" y="1369"/>
                </a:lnTo>
                <a:lnTo>
                  <a:pt x="615" y="1338"/>
                </a:lnTo>
                <a:lnTo>
                  <a:pt x="624" y="1309"/>
                </a:lnTo>
                <a:lnTo>
                  <a:pt x="639" y="1282"/>
                </a:lnTo>
                <a:lnTo>
                  <a:pt x="658" y="1259"/>
                </a:lnTo>
                <a:lnTo>
                  <a:pt x="681" y="1240"/>
                </a:lnTo>
                <a:lnTo>
                  <a:pt x="707" y="1226"/>
                </a:lnTo>
                <a:lnTo>
                  <a:pt x="736" y="1216"/>
                </a:lnTo>
                <a:lnTo>
                  <a:pt x="768" y="1213"/>
                </a:lnTo>
                <a:close/>
                <a:moveTo>
                  <a:pt x="2056" y="0"/>
                </a:moveTo>
                <a:lnTo>
                  <a:pt x="2080" y="0"/>
                </a:lnTo>
                <a:lnTo>
                  <a:pt x="2104" y="5"/>
                </a:lnTo>
                <a:lnTo>
                  <a:pt x="4055" y="767"/>
                </a:lnTo>
                <a:lnTo>
                  <a:pt x="4080" y="777"/>
                </a:lnTo>
                <a:lnTo>
                  <a:pt x="4102" y="792"/>
                </a:lnTo>
                <a:lnTo>
                  <a:pt x="4119" y="811"/>
                </a:lnTo>
                <a:lnTo>
                  <a:pt x="4131" y="833"/>
                </a:lnTo>
                <a:lnTo>
                  <a:pt x="4136" y="857"/>
                </a:lnTo>
                <a:lnTo>
                  <a:pt x="4134" y="884"/>
                </a:lnTo>
                <a:lnTo>
                  <a:pt x="4128" y="908"/>
                </a:lnTo>
                <a:lnTo>
                  <a:pt x="4114" y="929"/>
                </a:lnTo>
                <a:lnTo>
                  <a:pt x="4095" y="948"/>
                </a:lnTo>
                <a:lnTo>
                  <a:pt x="4073" y="962"/>
                </a:lnTo>
                <a:lnTo>
                  <a:pt x="4048" y="970"/>
                </a:lnTo>
                <a:lnTo>
                  <a:pt x="4020" y="973"/>
                </a:lnTo>
                <a:lnTo>
                  <a:pt x="116" y="973"/>
                </a:lnTo>
                <a:lnTo>
                  <a:pt x="88" y="970"/>
                </a:lnTo>
                <a:lnTo>
                  <a:pt x="63" y="962"/>
                </a:lnTo>
                <a:lnTo>
                  <a:pt x="40" y="948"/>
                </a:lnTo>
                <a:lnTo>
                  <a:pt x="23" y="929"/>
                </a:lnTo>
                <a:lnTo>
                  <a:pt x="9" y="908"/>
                </a:lnTo>
                <a:lnTo>
                  <a:pt x="1" y="884"/>
                </a:lnTo>
                <a:lnTo>
                  <a:pt x="0" y="857"/>
                </a:lnTo>
                <a:lnTo>
                  <a:pt x="6" y="833"/>
                </a:lnTo>
                <a:lnTo>
                  <a:pt x="18" y="811"/>
                </a:lnTo>
                <a:lnTo>
                  <a:pt x="34" y="792"/>
                </a:lnTo>
                <a:lnTo>
                  <a:pt x="55" y="777"/>
                </a:lnTo>
                <a:lnTo>
                  <a:pt x="82" y="767"/>
                </a:lnTo>
                <a:lnTo>
                  <a:pt x="2034" y="5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9" name="Freeform 31"/>
          <p:cNvSpPr>
            <a:spLocks noChangeAspect="1" noEditPoints="1"/>
          </p:cNvSpPr>
          <p:nvPr/>
        </p:nvSpPr>
        <p:spPr bwMode="auto">
          <a:xfrm>
            <a:off x="1889125" y="2354929"/>
            <a:ext cx="515760" cy="301752"/>
          </a:xfrm>
          <a:custGeom>
            <a:avLst/>
            <a:gdLst>
              <a:gd name="T0" fmla="*/ 5743 w 5783"/>
              <a:gd name="T1" fmla="*/ 3160 h 3385"/>
              <a:gd name="T2" fmla="*/ 5671 w 5783"/>
              <a:gd name="T3" fmla="*/ 3369 h 3385"/>
              <a:gd name="T4" fmla="*/ 3949 w 5783"/>
              <a:gd name="T5" fmla="*/ 3327 h 3385"/>
              <a:gd name="T6" fmla="*/ 3974 w 5783"/>
              <a:gd name="T7" fmla="*/ 3106 h 3385"/>
              <a:gd name="T8" fmla="*/ 5631 w 5783"/>
              <a:gd name="T9" fmla="*/ 2637 h 3385"/>
              <a:gd name="T10" fmla="*/ 5702 w 5783"/>
              <a:gd name="T11" fmla="*/ 2848 h 3385"/>
              <a:gd name="T12" fmla="*/ 3995 w 5783"/>
              <a:gd name="T13" fmla="*/ 2930 h 3385"/>
              <a:gd name="T14" fmla="*/ 3879 w 5783"/>
              <a:gd name="T15" fmla="*/ 2742 h 3385"/>
              <a:gd name="T16" fmla="*/ 4097 w 5783"/>
              <a:gd name="T17" fmla="*/ 2172 h 3385"/>
              <a:gd name="T18" fmla="*/ 5780 w 5783"/>
              <a:gd name="T19" fmla="*/ 2293 h 3385"/>
              <a:gd name="T20" fmla="*/ 5666 w 5783"/>
              <a:gd name="T21" fmla="*/ 2483 h 3385"/>
              <a:gd name="T22" fmla="*/ 3958 w 5783"/>
              <a:gd name="T23" fmla="*/ 2398 h 3385"/>
              <a:gd name="T24" fmla="*/ 4028 w 5783"/>
              <a:gd name="T25" fmla="*/ 2188 h 3385"/>
              <a:gd name="T26" fmla="*/ 4330 w 5783"/>
              <a:gd name="T27" fmla="*/ 1434 h 3385"/>
              <a:gd name="T28" fmla="*/ 4416 w 5783"/>
              <a:gd name="T29" fmla="*/ 1766 h 3385"/>
              <a:gd name="T30" fmla="*/ 4140 w 5783"/>
              <a:gd name="T31" fmla="*/ 1961 h 3385"/>
              <a:gd name="T32" fmla="*/ 3867 w 5783"/>
              <a:gd name="T33" fmla="*/ 1766 h 3385"/>
              <a:gd name="T34" fmla="*/ 3953 w 5783"/>
              <a:gd name="T35" fmla="*/ 1434 h 3385"/>
              <a:gd name="T36" fmla="*/ 1099 w 5783"/>
              <a:gd name="T37" fmla="*/ 1384 h 3385"/>
              <a:gd name="T38" fmla="*/ 1290 w 5783"/>
              <a:gd name="T39" fmla="*/ 1663 h 3385"/>
              <a:gd name="T40" fmla="*/ 1099 w 5783"/>
              <a:gd name="T41" fmla="*/ 1942 h 3385"/>
              <a:gd name="T42" fmla="*/ 772 w 5783"/>
              <a:gd name="T43" fmla="*/ 1854 h 3385"/>
              <a:gd name="T44" fmla="*/ 744 w 5783"/>
              <a:gd name="T45" fmla="*/ 1512 h 3385"/>
              <a:gd name="T46" fmla="*/ 2464 w 5783"/>
              <a:gd name="T47" fmla="*/ 1001 h 3385"/>
              <a:gd name="T48" fmla="*/ 2185 w 5783"/>
              <a:gd name="T49" fmla="*/ 1319 h 3385"/>
              <a:gd name="T50" fmla="*/ 2210 w 5783"/>
              <a:gd name="T51" fmla="*/ 1617 h 3385"/>
              <a:gd name="T52" fmla="*/ 2531 w 5783"/>
              <a:gd name="T53" fmla="*/ 1775 h 3385"/>
              <a:gd name="T54" fmla="*/ 2661 w 5783"/>
              <a:gd name="T55" fmla="*/ 1898 h 3385"/>
              <a:gd name="T56" fmla="*/ 2438 w 5783"/>
              <a:gd name="T57" fmla="*/ 1949 h 3385"/>
              <a:gd name="T58" fmla="*/ 2243 w 5783"/>
              <a:gd name="T59" fmla="*/ 2142 h 3385"/>
              <a:gd name="T60" fmla="*/ 2726 w 5783"/>
              <a:gd name="T61" fmla="*/ 2145 h 3385"/>
              <a:gd name="T62" fmla="*/ 2986 w 5783"/>
              <a:gd name="T63" fmla="*/ 1900 h 3385"/>
              <a:gd name="T64" fmla="*/ 2863 w 5783"/>
              <a:gd name="T65" fmla="*/ 1619 h 3385"/>
              <a:gd name="T66" fmla="*/ 2508 w 5783"/>
              <a:gd name="T67" fmla="*/ 1471 h 3385"/>
              <a:gd name="T68" fmla="*/ 2512 w 5783"/>
              <a:gd name="T69" fmla="*/ 1369 h 3385"/>
              <a:gd name="T70" fmla="*/ 2817 w 5783"/>
              <a:gd name="T71" fmla="*/ 1385 h 3385"/>
              <a:gd name="T72" fmla="*/ 2775 w 5783"/>
              <a:gd name="T73" fmla="*/ 1148 h 3385"/>
              <a:gd name="T74" fmla="*/ 2764 w 5783"/>
              <a:gd name="T75" fmla="*/ 578 h 3385"/>
              <a:gd name="T76" fmla="*/ 3314 w 5783"/>
              <a:gd name="T77" fmla="*/ 959 h 3385"/>
              <a:gd name="T78" fmla="*/ 3533 w 5783"/>
              <a:gd name="T79" fmla="*/ 1663 h 3385"/>
              <a:gd name="T80" fmla="*/ 3314 w 5783"/>
              <a:gd name="T81" fmla="*/ 2367 h 3385"/>
              <a:gd name="T82" fmla="*/ 2764 w 5783"/>
              <a:gd name="T83" fmla="*/ 2748 h 3385"/>
              <a:gd name="T84" fmla="*/ 2110 w 5783"/>
              <a:gd name="T85" fmla="*/ 2635 h 3385"/>
              <a:gd name="T86" fmla="*/ 1680 w 5783"/>
              <a:gd name="T87" fmla="*/ 2093 h 3385"/>
              <a:gd name="T88" fmla="*/ 1648 w 5783"/>
              <a:gd name="T89" fmla="*/ 1334 h 3385"/>
              <a:gd name="T90" fmla="*/ 2029 w 5783"/>
              <a:gd name="T91" fmla="*/ 744 h 3385"/>
              <a:gd name="T92" fmla="*/ 176 w 5783"/>
              <a:gd name="T93" fmla="*/ 0 h 3385"/>
              <a:gd name="T94" fmla="*/ 5134 w 5783"/>
              <a:gd name="T95" fmla="*/ 139 h 3385"/>
              <a:gd name="T96" fmla="*/ 4613 w 5783"/>
              <a:gd name="T97" fmla="*/ 748 h 3385"/>
              <a:gd name="T98" fmla="*/ 4326 w 5783"/>
              <a:gd name="T99" fmla="*/ 321 h 3385"/>
              <a:gd name="T100" fmla="*/ 583 w 5783"/>
              <a:gd name="T101" fmla="*/ 702 h 3385"/>
              <a:gd name="T102" fmla="*/ 456 w 5783"/>
              <a:gd name="T103" fmla="*/ 2590 h 3385"/>
              <a:gd name="T104" fmla="*/ 785 w 5783"/>
              <a:gd name="T105" fmla="*/ 2965 h 3385"/>
              <a:gd name="T106" fmla="*/ 3726 w 5783"/>
              <a:gd name="T107" fmla="*/ 3274 h 3385"/>
              <a:gd name="T108" fmla="*/ 39 w 5783"/>
              <a:gd name="T109" fmla="*/ 3294 h 3385"/>
              <a:gd name="T110" fmla="*/ 39 w 5783"/>
              <a:gd name="T111" fmla="*/ 67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83" h="3385">
                <a:moveTo>
                  <a:pt x="4070" y="3072"/>
                </a:moveTo>
                <a:lnTo>
                  <a:pt x="5604" y="3072"/>
                </a:lnTo>
                <a:lnTo>
                  <a:pt x="5639" y="3076"/>
                </a:lnTo>
                <a:lnTo>
                  <a:pt x="5671" y="3088"/>
                </a:lnTo>
                <a:lnTo>
                  <a:pt x="5701" y="3106"/>
                </a:lnTo>
                <a:lnTo>
                  <a:pt x="5724" y="3130"/>
                </a:lnTo>
                <a:lnTo>
                  <a:pt x="5743" y="3160"/>
                </a:lnTo>
                <a:lnTo>
                  <a:pt x="5753" y="3194"/>
                </a:lnTo>
                <a:lnTo>
                  <a:pt x="5759" y="3229"/>
                </a:lnTo>
                <a:lnTo>
                  <a:pt x="5753" y="3266"/>
                </a:lnTo>
                <a:lnTo>
                  <a:pt x="5743" y="3297"/>
                </a:lnTo>
                <a:lnTo>
                  <a:pt x="5724" y="3327"/>
                </a:lnTo>
                <a:lnTo>
                  <a:pt x="5701" y="3352"/>
                </a:lnTo>
                <a:lnTo>
                  <a:pt x="5671" y="3369"/>
                </a:lnTo>
                <a:lnTo>
                  <a:pt x="5639" y="3381"/>
                </a:lnTo>
                <a:lnTo>
                  <a:pt x="5604" y="3385"/>
                </a:lnTo>
                <a:lnTo>
                  <a:pt x="4070" y="3385"/>
                </a:lnTo>
                <a:lnTo>
                  <a:pt x="4035" y="3381"/>
                </a:lnTo>
                <a:lnTo>
                  <a:pt x="4002" y="3369"/>
                </a:lnTo>
                <a:lnTo>
                  <a:pt x="3974" y="3352"/>
                </a:lnTo>
                <a:lnTo>
                  <a:pt x="3949" y="3327"/>
                </a:lnTo>
                <a:lnTo>
                  <a:pt x="3932" y="3297"/>
                </a:lnTo>
                <a:lnTo>
                  <a:pt x="3919" y="3266"/>
                </a:lnTo>
                <a:lnTo>
                  <a:pt x="3916" y="3229"/>
                </a:lnTo>
                <a:lnTo>
                  <a:pt x="3919" y="3194"/>
                </a:lnTo>
                <a:lnTo>
                  <a:pt x="3932" y="3160"/>
                </a:lnTo>
                <a:lnTo>
                  <a:pt x="3949" y="3130"/>
                </a:lnTo>
                <a:lnTo>
                  <a:pt x="3974" y="3106"/>
                </a:lnTo>
                <a:lnTo>
                  <a:pt x="4002" y="3088"/>
                </a:lnTo>
                <a:lnTo>
                  <a:pt x="4035" y="3076"/>
                </a:lnTo>
                <a:lnTo>
                  <a:pt x="4070" y="3072"/>
                </a:lnTo>
                <a:close/>
                <a:moveTo>
                  <a:pt x="4030" y="2621"/>
                </a:moveTo>
                <a:lnTo>
                  <a:pt x="5562" y="2621"/>
                </a:lnTo>
                <a:lnTo>
                  <a:pt x="5599" y="2625"/>
                </a:lnTo>
                <a:lnTo>
                  <a:pt x="5631" y="2637"/>
                </a:lnTo>
                <a:lnTo>
                  <a:pt x="5660" y="2656"/>
                </a:lnTo>
                <a:lnTo>
                  <a:pt x="5683" y="2679"/>
                </a:lnTo>
                <a:lnTo>
                  <a:pt x="5702" y="2709"/>
                </a:lnTo>
                <a:lnTo>
                  <a:pt x="5713" y="2742"/>
                </a:lnTo>
                <a:lnTo>
                  <a:pt x="5718" y="2778"/>
                </a:lnTo>
                <a:lnTo>
                  <a:pt x="5713" y="2814"/>
                </a:lnTo>
                <a:lnTo>
                  <a:pt x="5702" y="2848"/>
                </a:lnTo>
                <a:lnTo>
                  <a:pt x="5683" y="2876"/>
                </a:lnTo>
                <a:lnTo>
                  <a:pt x="5660" y="2900"/>
                </a:lnTo>
                <a:lnTo>
                  <a:pt x="5631" y="2920"/>
                </a:lnTo>
                <a:lnTo>
                  <a:pt x="5599" y="2930"/>
                </a:lnTo>
                <a:lnTo>
                  <a:pt x="5562" y="2936"/>
                </a:lnTo>
                <a:lnTo>
                  <a:pt x="4030" y="2936"/>
                </a:lnTo>
                <a:lnTo>
                  <a:pt x="3995" y="2930"/>
                </a:lnTo>
                <a:lnTo>
                  <a:pt x="3961" y="2920"/>
                </a:lnTo>
                <a:lnTo>
                  <a:pt x="3933" y="2900"/>
                </a:lnTo>
                <a:lnTo>
                  <a:pt x="3909" y="2876"/>
                </a:lnTo>
                <a:lnTo>
                  <a:pt x="3891" y="2848"/>
                </a:lnTo>
                <a:lnTo>
                  <a:pt x="3879" y="2814"/>
                </a:lnTo>
                <a:lnTo>
                  <a:pt x="3875" y="2778"/>
                </a:lnTo>
                <a:lnTo>
                  <a:pt x="3879" y="2742"/>
                </a:lnTo>
                <a:lnTo>
                  <a:pt x="3891" y="2709"/>
                </a:lnTo>
                <a:lnTo>
                  <a:pt x="3909" y="2679"/>
                </a:lnTo>
                <a:lnTo>
                  <a:pt x="3933" y="2656"/>
                </a:lnTo>
                <a:lnTo>
                  <a:pt x="3961" y="2637"/>
                </a:lnTo>
                <a:lnTo>
                  <a:pt x="3995" y="2625"/>
                </a:lnTo>
                <a:lnTo>
                  <a:pt x="4030" y="2621"/>
                </a:lnTo>
                <a:close/>
                <a:moveTo>
                  <a:pt x="4097" y="2172"/>
                </a:moveTo>
                <a:lnTo>
                  <a:pt x="5629" y="2172"/>
                </a:lnTo>
                <a:lnTo>
                  <a:pt x="5666" y="2177"/>
                </a:lnTo>
                <a:lnTo>
                  <a:pt x="5697" y="2188"/>
                </a:lnTo>
                <a:lnTo>
                  <a:pt x="5725" y="2207"/>
                </a:lnTo>
                <a:lnTo>
                  <a:pt x="5750" y="2232"/>
                </a:lnTo>
                <a:lnTo>
                  <a:pt x="5767" y="2260"/>
                </a:lnTo>
                <a:lnTo>
                  <a:pt x="5780" y="2293"/>
                </a:lnTo>
                <a:lnTo>
                  <a:pt x="5783" y="2328"/>
                </a:lnTo>
                <a:lnTo>
                  <a:pt x="5780" y="2365"/>
                </a:lnTo>
                <a:lnTo>
                  <a:pt x="5767" y="2398"/>
                </a:lnTo>
                <a:lnTo>
                  <a:pt x="5750" y="2428"/>
                </a:lnTo>
                <a:lnTo>
                  <a:pt x="5725" y="2451"/>
                </a:lnTo>
                <a:lnTo>
                  <a:pt x="5697" y="2470"/>
                </a:lnTo>
                <a:lnTo>
                  <a:pt x="5666" y="2483"/>
                </a:lnTo>
                <a:lnTo>
                  <a:pt x="5629" y="2486"/>
                </a:lnTo>
                <a:lnTo>
                  <a:pt x="4097" y="2486"/>
                </a:lnTo>
                <a:lnTo>
                  <a:pt x="4061" y="2483"/>
                </a:lnTo>
                <a:lnTo>
                  <a:pt x="4028" y="2470"/>
                </a:lnTo>
                <a:lnTo>
                  <a:pt x="4000" y="2451"/>
                </a:lnTo>
                <a:lnTo>
                  <a:pt x="3975" y="2428"/>
                </a:lnTo>
                <a:lnTo>
                  <a:pt x="3958" y="2398"/>
                </a:lnTo>
                <a:lnTo>
                  <a:pt x="3946" y="2365"/>
                </a:lnTo>
                <a:lnTo>
                  <a:pt x="3942" y="2328"/>
                </a:lnTo>
                <a:lnTo>
                  <a:pt x="3946" y="2293"/>
                </a:lnTo>
                <a:lnTo>
                  <a:pt x="3958" y="2260"/>
                </a:lnTo>
                <a:lnTo>
                  <a:pt x="3975" y="2232"/>
                </a:lnTo>
                <a:lnTo>
                  <a:pt x="4000" y="2207"/>
                </a:lnTo>
                <a:lnTo>
                  <a:pt x="4028" y="2188"/>
                </a:lnTo>
                <a:lnTo>
                  <a:pt x="4061" y="2177"/>
                </a:lnTo>
                <a:lnTo>
                  <a:pt x="4097" y="2172"/>
                </a:lnTo>
                <a:close/>
                <a:moveTo>
                  <a:pt x="4140" y="1364"/>
                </a:moveTo>
                <a:lnTo>
                  <a:pt x="4193" y="1369"/>
                </a:lnTo>
                <a:lnTo>
                  <a:pt x="4244" y="1384"/>
                </a:lnTo>
                <a:lnTo>
                  <a:pt x="4290" y="1406"/>
                </a:lnTo>
                <a:lnTo>
                  <a:pt x="4330" y="1434"/>
                </a:lnTo>
                <a:lnTo>
                  <a:pt x="4365" y="1471"/>
                </a:lnTo>
                <a:lnTo>
                  <a:pt x="4395" y="1512"/>
                </a:lnTo>
                <a:lnTo>
                  <a:pt x="4416" y="1559"/>
                </a:lnTo>
                <a:lnTo>
                  <a:pt x="4430" y="1610"/>
                </a:lnTo>
                <a:lnTo>
                  <a:pt x="4435" y="1663"/>
                </a:lnTo>
                <a:lnTo>
                  <a:pt x="4430" y="1717"/>
                </a:lnTo>
                <a:lnTo>
                  <a:pt x="4416" y="1766"/>
                </a:lnTo>
                <a:lnTo>
                  <a:pt x="4395" y="1814"/>
                </a:lnTo>
                <a:lnTo>
                  <a:pt x="4365" y="1854"/>
                </a:lnTo>
                <a:lnTo>
                  <a:pt x="4330" y="1891"/>
                </a:lnTo>
                <a:lnTo>
                  <a:pt x="4290" y="1921"/>
                </a:lnTo>
                <a:lnTo>
                  <a:pt x="4244" y="1942"/>
                </a:lnTo>
                <a:lnTo>
                  <a:pt x="4193" y="1956"/>
                </a:lnTo>
                <a:lnTo>
                  <a:pt x="4140" y="1961"/>
                </a:lnTo>
                <a:lnTo>
                  <a:pt x="4088" y="1956"/>
                </a:lnTo>
                <a:lnTo>
                  <a:pt x="4039" y="1942"/>
                </a:lnTo>
                <a:lnTo>
                  <a:pt x="3993" y="1921"/>
                </a:lnTo>
                <a:lnTo>
                  <a:pt x="3953" y="1891"/>
                </a:lnTo>
                <a:lnTo>
                  <a:pt x="3917" y="1854"/>
                </a:lnTo>
                <a:lnTo>
                  <a:pt x="3888" y="1814"/>
                </a:lnTo>
                <a:lnTo>
                  <a:pt x="3867" y="1766"/>
                </a:lnTo>
                <a:lnTo>
                  <a:pt x="3853" y="1717"/>
                </a:lnTo>
                <a:lnTo>
                  <a:pt x="3847" y="1663"/>
                </a:lnTo>
                <a:lnTo>
                  <a:pt x="3853" y="1610"/>
                </a:lnTo>
                <a:lnTo>
                  <a:pt x="3867" y="1559"/>
                </a:lnTo>
                <a:lnTo>
                  <a:pt x="3888" y="1512"/>
                </a:lnTo>
                <a:lnTo>
                  <a:pt x="3917" y="1471"/>
                </a:lnTo>
                <a:lnTo>
                  <a:pt x="3953" y="1434"/>
                </a:lnTo>
                <a:lnTo>
                  <a:pt x="3993" y="1406"/>
                </a:lnTo>
                <a:lnTo>
                  <a:pt x="4039" y="1384"/>
                </a:lnTo>
                <a:lnTo>
                  <a:pt x="4088" y="1369"/>
                </a:lnTo>
                <a:lnTo>
                  <a:pt x="4140" y="1364"/>
                </a:lnTo>
                <a:close/>
                <a:moveTo>
                  <a:pt x="997" y="1364"/>
                </a:moveTo>
                <a:lnTo>
                  <a:pt x="1050" y="1369"/>
                </a:lnTo>
                <a:lnTo>
                  <a:pt x="1099" y="1384"/>
                </a:lnTo>
                <a:lnTo>
                  <a:pt x="1144" y="1406"/>
                </a:lnTo>
                <a:lnTo>
                  <a:pt x="1185" y="1434"/>
                </a:lnTo>
                <a:lnTo>
                  <a:pt x="1222" y="1471"/>
                </a:lnTo>
                <a:lnTo>
                  <a:pt x="1250" y="1512"/>
                </a:lnTo>
                <a:lnTo>
                  <a:pt x="1272" y="1559"/>
                </a:lnTo>
                <a:lnTo>
                  <a:pt x="1285" y="1610"/>
                </a:lnTo>
                <a:lnTo>
                  <a:pt x="1290" y="1663"/>
                </a:lnTo>
                <a:lnTo>
                  <a:pt x="1285" y="1717"/>
                </a:lnTo>
                <a:lnTo>
                  <a:pt x="1272" y="1766"/>
                </a:lnTo>
                <a:lnTo>
                  <a:pt x="1250" y="1814"/>
                </a:lnTo>
                <a:lnTo>
                  <a:pt x="1222" y="1854"/>
                </a:lnTo>
                <a:lnTo>
                  <a:pt x="1186" y="1891"/>
                </a:lnTo>
                <a:lnTo>
                  <a:pt x="1144" y="1921"/>
                </a:lnTo>
                <a:lnTo>
                  <a:pt x="1099" y="1942"/>
                </a:lnTo>
                <a:lnTo>
                  <a:pt x="1050" y="1956"/>
                </a:lnTo>
                <a:lnTo>
                  <a:pt x="997" y="1961"/>
                </a:lnTo>
                <a:lnTo>
                  <a:pt x="944" y="1956"/>
                </a:lnTo>
                <a:lnTo>
                  <a:pt x="895" y="1942"/>
                </a:lnTo>
                <a:lnTo>
                  <a:pt x="849" y="1921"/>
                </a:lnTo>
                <a:lnTo>
                  <a:pt x="807" y="1891"/>
                </a:lnTo>
                <a:lnTo>
                  <a:pt x="772" y="1854"/>
                </a:lnTo>
                <a:lnTo>
                  <a:pt x="744" y="1814"/>
                </a:lnTo>
                <a:lnTo>
                  <a:pt x="721" y="1766"/>
                </a:lnTo>
                <a:lnTo>
                  <a:pt x="709" y="1717"/>
                </a:lnTo>
                <a:lnTo>
                  <a:pt x="704" y="1663"/>
                </a:lnTo>
                <a:lnTo>
                  <a:pt x="709" y="1610"/>
                </a:lnTo>
                <a:lnTo>
                  <a:pt x="721" y="1559"/>
                </a:lnTo>
                <a:lnTo>
                  <a:pt x="744" y="1512"/>
                </a:lnTo>
                <a:lnTo>
                  <a:pt x="772" y="1471"/>
                </a:lnTo>
                <a:lnTo>
                  <a:pt x="807" y="1434"/>
                </a:lnTo>
                <a:lnTo>
                  <a:pt x="849" y="1406"/>
                </a:lnTo>
                <a:lnTo>
                  <a:pt x="895" y="1384"/>
                </a:lnTo>
                <a:lnTo>
                  <a:pt x="944" y="1369"/>
                </a:lnTo>
                <a:lnTo>
                  <a:pt x="997" y="1364"/>
                </a:lnTo>
                <a:close/>
                <a:moveTo>
                  <a:pt x="2464" y="1001"/>
                </a:moveTo>
                <a:lnTo>
                  <a:pt x="2464" y="1154"/>
                </a:lnTo>
                <a:lnTo>
                  <a:pt x="2399" y="1168"/>
                </a:lnTo>
                <a:lnTo>
                  <a:pt x="2341" y="1189"/>
                </a:lnTo>
                <a:lnTo>
                  <a:pt x="2292" y="1215"/>
                </a:lnTo>
                <a:lnTo>
                  <a:pt x="2248" y="1245"/>
                </a:lnTo>
                <a:lnTo>
                  <a:pt x="2213" y="1280"/>
                </a:lnTo>
                <a:lnTo>
                  <a:pt x="2185" y="1319"/>
                </a:lnTo>
                <a:lnTo>
                  <a:pt x="2164" y="1361"/>
                </a:lnTo>
                <a:lnTo>
                  <a:pt x="2152" y="1406"/>
                </a:lnTo>
                <a:lnTo>
                  <a:pt x="2148" y="1455"/>
                </a:lnTo>
                <a:lnTo>
                  <a:pt x="2152" y="1501"/>
                </a:lnTo>
                <a:lnTo>
                  <a:pt x="2164" y="1545"/>
                </a:lnTo>
                <a:lnTo>
                  <a:pt x="2183" y="1582"/>
                </a:lnTo>
                <a:lnTo>
                  <a:pt x="2210" y="1617"/>
                </a:lnTo>
                <a:lnTo>
                  <a:pt x="2241" y="1647"/>
                </a:lnTo>
                <a:lnTo>
                  <a:pt x="2280" y="1675"/>
                </a:lnTo>
                <a:lnTo>
                  <a:pt x="2322" y="1700"/>
                </a:lnTo>
                <a:lnTo>
                  <a:pt x="2371" y="1721"/>
                </a:lnTo>
                <a:lnTo>
                  <a:pt x="2424" y="1742"/>
                </a:lnTo>
                <a:lnTo>
                  <a:pt x="2480" y="1759"/>
                </a:lnTo>
                <a:lnTo>
                  <a:pt x="2531" y="1775"/>
                </a:lnTo>
                <a:lnTo>
                  <a:pt x="2573" y="1791"/>
                </a:lnTo>
                <a:lnTo>
                  <a:pt x="2608" y="1805"/>
                </a:lnTo>
                <a:lnTo>
                  <a:pt x="2633" y="1821"/>
                </a:lnTo>
                <a:lnTo>
                  <a:pt x="2650" y="1838"/>
                </a:lnTo>
                <a:lnTo>
                  <a:pt x="2661" y="1858"/>
                </a:lnTo>
                <a:lnTo>
                  <a:pt x="2664" y="1877"/>
                </a:lnTo>
                <a:lnTo>
                  <a:pt x="2661" y="1898"/>
                </a:lnTo>
                <a:lnTo>
                  <a:pt x="2650" y="1915"/>
                </a:lnTo>
                <a:lnTo>
                  <a:pt x="2633" y="1930"/>
                </a:lnTo>
                <a:lnTo>
                  <a:pt x="2608" y="1940"/>
                </a:lnTo>
                <a:lnTo>
                  <a:pt x="2580" y="1947"/>
                </a:lnTo>
                <a:lnTo>
                  <a:pt x="2547" y="1951"/>
                </a:lnTo>
                <a:lnTo>
                  <a:pt x="2510" y="1952"/>
                </a:lnTo>
                <a:lnTo>
                  <a:pt x="2438" y="1949"/>
                </a:lnTo>
                <a:lnTo>
                  <a:pt x="2369" y="1938"/>
                </a:lnTo>
                <a:lnTo>
                  <a:pt x="2306" y="1921"/>
                </a:lnTo>
                <a:lnTo>
                  <a:pt x="2248" y="1901"/>
                </a:lnTo>
                <a:lnTo>
                  <a:pt x="2197" y="1880"/>
                </a:lnTo>
                <a:lnTo>
                  <a:pt x="2140" y="2105"/>
                </a:lnTo>
                <a:lnTo>
                  <a:pt x="2187" y="2124"/>
                </a:lnTo>
                <a:lnTo>
                  <a:pt x="2243" y="2142"/>
                </a:lnTo>
                <a:lnTo>
                  <a:pt x="2310" y="2158"/>
                </a:lnTo>
                <a:lnTo>
                  <a:pt x="2380" y="2168"/>
                </a:lnTo>
                <a:lnTo>
                  <a:pt x="2454" y="2175"/>
                </a:lnTo>
                <a:lnTo>
                  <a:pt x="2454" y="2326"/>
                </a:lnTo>
                <a:lnTo>
                  <a:pt x="2657" y="2326"/>
                </a:lnTo>
                <a:lnTo>
                  <a:pt x="2657" y="2161"/>
                </a:lnTo>
                <a:lnTo>
                  <a:pt x="2726" y="2145"/>
                </a:lnTo>
                <a:lnTo>
                  <a:pt x="2785" y="2124"/>
                </a:lnTo>
                <a:lnTo>
                  <a:pt x="2838" y="2098"/>
                </a:lnTo>
                <a:lnTo>
                  <a:pt x="2884" y="2066"/>
                </a:lnTo>
                <a:lnTo>
                  <a:pt x="2921" y="2030"/>
                </a:lnTo>
                <a:lnTo>
                  <a:pt x="2950" y="1989"/>
                </a:lnTo>
                <a:lnTo>
                  <a:pt x="2971" y="1945"/>
                </a:lnTo>
                <a:lnTo>
                  <a:pt x="2986" y="1900"/>
                </a:lnTo>
                <a:lnTo>
                  <a:pt x="2989" y="1851"/>
                </a:lnTo>
                <a:lnTo>
                  <a:pt x="2986" y="1803"/>
                </a:lnTo>
                <a:lnTo>
                  <a:pt x="2977" y="1759"/>
                </a:lnTo>
                <a:lnTo>
                  <a:pt x="2959" y="1719"/>
                </a:lnTo>
                <a:lnTo>
                  <a:pt x="2935" y="1684"/>
                </a:lnTo>
                <a:lnTo>
                  <a:pt x="2903" y="1649"/>
                </a:lnTo>
                <a:lnTo>
                  <a:pt x="2863" y="1619"/>
                </a:lnTo>
                <a:lnTo>
                  <a:pt x="2812" y="1591"/>
                </a:lnTo>
                <a:lnTo>
                  <a:pt x="2752" y="1564"/>
                </a:lnTo>
                <a:lnTo>
                  <a:pt x="2682" y="1542"/>
                </a:lnTo>
                <a:lnTo>
                  <a:pt x="2624" y="1522"/>
                </a:lnTo>
                <a:lnTo>
                  <a:pt x="2577" y="1505"/>
                </a:lnTo>
                <a:lnTo>
                  <a:pt x="2538" y="1487"/>
                </a:lnTo>
                <a:lnTo>
                  <a:pt x="2508" y="1471"/>
                </a:lnTo>
                <a:lnTo>
                  <a:pt x="2489" y="1455"/>
                </a:lnTo>
                <a:lnTo>
                  <a:pt x="2477" y="1440"/>
                </a:lnTo>
                <a:lnTo>
                  <a:pt x="2473" y="1422"/>
                </a:lnTo>
                <a:lnTo>
                  <a:pt x="2475" y="1408"/>
                </a:lnTo>
                <a:lnTo>
                  <a:pt x="2482" y="1392"/>
                </a:lnTo>
                <a:lnTo>
                  <a:pt x="2494" y="1380"/>
                </a:lnTo>
                <a:lnTo>
                  <a:pt x="2512" y="1369"/>
                </a:lnTo>
                <a:lnTo>
                  <a:pt x="2536" y="1361"/>
                </a:lnTo>
                <a:lnTo>
                  <a:pt x="2570" y="1354"/>
                </a:lnTo>
                <a:lnTo>
                  <a:pt x="2610" y="1352"/>
                </a:lnTo>
                <a:lnTo>
                  <a:pt x="2673" y="1355"/>
                </a:lnTo>
                <a:lnTo>
                  <a:pt x="2728" y="1362"/>
                </a:lnTo>
                <a:lnTo>
                  <a:pt x="2777" y="1373"/>
                </a:lnTo>
                <a:lnTo>
                  <a:pt x="2817" y="1385"/>
                </a:lnTo>
                <a:lnTo>
                  <a:pt x="2852" y="1398"/>
                </a:lnTo>
                <a:lnTo>
                  <a:pt x="2878" y="1408"/>
                </a:lnTo>
                <a:lnTo>
                  <a:pt x="2935" y="1192"/>
                </a:lnTo>
                <a:lnTo>
                  <a:pt x="2901" y="1178"/>
                </a:lnTo>
                <a:lnTo>
                  <a:pt x="2864" y="1168"/>
                </a:lnTo>
                <a:lnTo>
                  <a:pt x="2822" y="1157"/>
                </a:lnTo>
                <a:lnTo>
                  <a:pt x="2775" y="1148"/>
                </a:lnTo>
                <a:lnTo>
                  <a:pt x="2722" y="1143"/>
                </a:lnTo>
                <a:lnTo>
                  <a:pt x="2664" y="1139"/>
                </a:lnTo>
                <a:lnTo>
                  <a:pt x="2664" y="1001"/>
                </a:lnTo>
                <a:lnTo>
                  <a:pt x="2464" y="1001"/>
                </a:lnTo>
                <a:close/>
                <a:moveTo>
                  <a:pt x="2570" y="557"/>
                </a:moveTo>
                <a:lnTo>
                  <a:pt x="2668" y="562"/>
                </a:lnTo>
                <a:lnTo>
                  <a:pt x="2764" y="578"/>
                </a:lnTo>
                <a:lnTo>
                  <a:pt x="2856" y="606"/>
                </a:lnTo>
                <a:lnTo>
                  <a:pt x="2945" y="643"/>
                </a:lnTo>
                <a:lnTo>
                  <a:pt x="3029" y="690"/>
                </a:lnTo>
                <a:lnTo>
                  <a:pt x="3108" y="744"/>
                </a:lnTo>
                <a:lnTo>
                  <a:pt x="3182" y="809"/>
                </a:lnTo>
                <a:lnTo>
                  <a:pt x="3251" y="880"/>
                </a:lnTo>
                <a:lnTo>
                  <a:pt x="3314" y="959"/>
                </a:lnTo>
                <a:lnTo>
                  <a:pt x="3368" y="1045"/>
                </a:lnTo>
                <a:lnTo>
                  <a:pt x="3417" y="1136"/>
                </a:lnTo>
                <a:lnTo>
                  <a:pt x="3458" y="1233"/>
                </a:lnTo>
                <a:lnTo>
                  <a:pt x="3491" y="1334"/>
                </a:lnTo>
                <a:lnTo>
                  <a:pt x="3514" y="1440"/>
                </a:lnTo>
                <a:lnTo>
                  <a:pt x="3528" y="1550"/>
                </a:lnTo>
                <a:lnTo>
                  <a:pt x="3533" y="1663"/>
                </a:lnTo>
                <a:lnTo>
                  <a:pt x="3528" y="1777"/>
                </a:lnTo>
                <a:lnTo>
                  <a:pt x="3514" y="1886"/>
                </a:lnTo>
                <a:lnTo>
                  <a:pt x="3491" y="1993"/>
                </a:lnTo>
                <a:lnTo>
                  <a:pt x="3458" y="2093"/>
                </a:lnTo>
                <a:lnTo>
                  <a:pt x="3417" y="2191"/>
                </a:lnTo>
                <a:lnTo>
                  <a:pt x="3370" y="2282"/>
                </a:lnTo>
                <a:lnTo>
                  <a:pt x="3314" y="2367"/>
                </a:lnTo>
                <a:lnTo>
                  <a:pt x="3251" y="2446"/>
                </a:lnTo>
                <a:lnTo>
                  <a:pt x="3182" y="2516"/>
                </a:lnTo>
                <a:lnTo>
                  <a:pt x="3108" y="2581"/>
                </a:lnTo>
                <a:lnTo>
                  <a:pt x="3029" y="2635"/>
                </a:lnTo>
                <a:lnTo>
                  <a:pt x="2945" y="2683"/>
                </a:lnTo>
                <a:lnTo>
                  <a:pt x="2856" y="2720"/>
                </a:lnTo>
                <a:lnTo>
                  <a:pt x="2764" y="2748"/>
                </a:lnTo>
                <a:lnTo>
                  <a:pt x="2668" y="2763"/>
                </a:lnTo>
                <a:lnTo>
                  <a:pt x="2570" y="2769"/>
                </a:lnTo>
                <a:lnTo>
                  <a:pt x="2471" y="2763"/>
                </a:lnTo>
                <a:lnTo>
                  <a:pt x="2375" y="2748"/>
                </a:lnTo>
                <a:lnTo>
                  <a:pt x="2282" y="2720"/>
                </a:lnTo>
                <a:lnTo>
                  <a:pt x="2194" y="2683"/>
                </a:lnTo>
                <a:lnTo>
                  <a:pt x="2110" y="2635"/>
                </a:lnTo>
                <a:lnTo>
                  <a:pt x="2029" y="2581"/>
                </a:lnTo>
                <a:lnTo>
                  <a:pt x="1955" y="2516"/>
                </a:lnTo>
                <a:lnTo>
                  <a:pt x="1887" y="2446"/>
                </a:lnTo>
                <a:lnTo>
                  <a:pt x="1825" y="2367"/>
                </a:lnTo>
                <a:lnTo>
                  <a:pt x="1769" y="2282"/>
                </a:lnTo>
                <a:lnTo>
                  <a:pt x="1720" y="2191"/>
                </a:lnTo>
                <a:lnTo>
                  <a:pt x="1680" y="2093"/>
                </a:lnTo>
                <a:lnTo>
                  <a:pt x="1648" y="1993"/>
                </a:lnTo>
                <a:lnTo>
                  <a:pt x="1624" y="1886"/>
                </a:lnTo>
                <a:lnTo>
                  <a:pt x="1609" y="1777"/>
                </a:lnTo>
                <a:lnTo>
                  <a:pt x="1604" y="1663"/>
                </a:lnTo>
                <a:lnTo>
                  <a:pt x="1609" y="1550"/>
                </a:lnTo>
                <a:lnTo>
                  <a:pt x="1624" y="1440"/>
                </a:lnTo>
                <a:lnTo>
                  <a:pt x="1648" y="1334"/>
                </a:lnTo>
                <a:lnTo>
                  <a:pt x="1680" y="1233"/>
                </a:lnTo>
                <a:lnTo>
                  <a:pt x="1720" y="1136"/>
                </a:lnTo>
                <a:lnTo>
                  <a:pt x="1769" y="1045"/>
                </a:lnTo>
                <a:lnTo>
                  <a:pt x="1825" y="959"/>
                </a:lnTo>
                <a:lnTo>
                  <a:pt x="1887" y="880"/>
                </a:lnTo>
                <a:lnTo>
                  <a:pt x="1955" y="809"/>
                </a:lnTo>
                <a:lnTo>
                  <a:pt x="2029" y="744"/>
                </a:lnTo>
                <a:lnTo>
                  <a:pt x="2110" y="690"/>
                </a:lnTo>
                <a:lnTo>
                  <a:pt x="2194" y="643"/>
                </a:lnTo>
                <a:lnTo>
                  <a:pt x="2282" y="606"/>
                </a:lnTo>
                <a:lnTo>
                  <a:pt x="2375" y="578"/>
                </a:lnTo>
                <a:lnTo>
                  <a:pt x="2471" y="562"/>
                </a:lnTo>
                <a:lnTo>
                  <a:pt x="2570" y="557"/>
                </a:lnTo>
                <a:close/>
                <a:moveTo>
                  <a:pt x="176" y="0"/>
                </a:moveTo>
                <a:lnTo>
                  <a:pt x="4962" y="0"/>
                </a:lnTo>
                <a:lnTo>
                  <a:pt x="5002" y="5"/>
                </a:lnTo>
                <a:lnTo>
                  <a:pt x="5039" y="18"/>
                </a:lnTo>
                <a:lnTo>
                  <a:pt x="5072" y="39"/>
                </a:lnTo>
                <a:lnTo>
                  <a:pt x="5100" y="67"/>
                </a:lnTo>
                <a:lnTo>
                  <a:pt x="5120" y="100"/>
                </a:lnTo>
                <a:lnTo>
                  <a:pt x="5134" y="139"/>
                </a:lnTo>
                <a:lnTo>
                  <a:pt x="5139" y="179"/>
                </a:lnTo>
                <a:lnTo>
                  <a:pt x="5139" y="1975"/>
                </a:lnTo>
                <a:lnTo>
                  <a:pt x="4821" y="1975"/>
                </a:lnTo>
                <a:lnTo>
                  <a:pt x="4821" y="830"/>
                </a:lnTo>
                <a:lnTo>
                  <a:pt x="4748" y="811"/>
                </a:lnTo>
                <a:lnTo>
                  <a:pt x="4677" y="783"/>
                </a:lnTo>
                <a:lnTo>
                  <a:pt x="4613" y="748"/>
                </a:lnTo>
                <a:lnTo>
                  <a:pt x="4551" y="704"/>
                </a:lnTo>
                <a:lnTo>
                  <a:pt x="4497" y="655"/>
                </a:lnTo>
                <a:lnTo>
                  <a:pt x="4448" y="599"/>
                </a:lnTo>
                <a:lnTo>
                  <a:pt x="4405" y="536"/>
                </a:lnTo>
                <a:lnTo>
                  <a:pt x="4372" y="469"/>
                </a:lnTo>
                <a:lnTo>
                  <a:pt x="4344" y="397"/>
                </a:lnTo>
                <a:lnTo>
                  <a:pt x="4326" y="321"/>
                </a:lnTo>
                <a:lnTo>
                  <a:pt x="806" y="321"/>
                </a:lnTo>
                <a:lnTo>
                  <a:pt x="786" y="397"/>
                </a:lnTo>
                <a:lnTo>
                  <a:pt x="760" y="467"/>
                </a:lnTo>
                <a:lnTo>
                  <a:pt x="727" y="534"/>
                </a:lnTo>
                <a:lnTo>
                  <a:pt x="685" y="595"/>
                </a:lnTo>
                <a:lnTo>
                  <a:pt x="637" y="653"/>
                </a:lnTo>
                <a:lnTo>
                  <a:pt x="583" y="702"/>
                </a:lnTo>
                <a:lnTo>
                  <a:pt x="523" y="746"/>
                </a:lnTo>
                <a:lnTo>
                  <a:pt x="458" y="781"/>
                </a:lnTo>
                <a:lnTo>
                  <a:pt x="390" y="809"/>
                </a:lnTo>
                <a:lnTo>
                  <a:pt x="316" y="830"/>
                </a:lnTo>
                <a:lnTo>
                  <a:pt x="316" y="2542"/>
                </a:lnTo>
                <a:lnTo>
                  <a:pt x="388" y="2562"/>
                </a:lnTo>
                <a:lnTo>
                  <a:pt x="456" y="2590"/>
                </a:lnTo>
                <a:lnTo>
                  <a:pt x="520" y="2625"/>
                </a:lnTo>
                <a:lnTo>
                  <a:pt x="579" y="2667"/>
                </a:lnTo>
                <a:lnTo>
                  <a:pt x="634" y="2716"/>
                </a:lnTo>
                <a:lnTo>
                  <a:pt x="681" y="2771"/>
                </a:lnTo>
                <a:lnTo>
                  <a:pt x="723" y="2830"/>
                </a:lnTo>
                <a:lnTo>
                  <a:pt x="758" y="2897"/>
                </a:lnTo>
                <a:lnTo>
                  <a:pt x="785" y="2965"/>
                </a:lnTo>
                <a:lnTo>
                  <a:pt x="804" y="3039"/>
                </a:lnTo>
                <a:lnTo>
                  <a:pt x="3779" y="3039"/>
                </a:lnTo>
                <a:lnTo>
                  <a:pt x="3756" y="3081"/>
                </a:lnTo>
                <a:lnTo>
                  <a:pt x="3738" y="3129"/>
                </a:lnTo>
                <a:lnTo>
                  <a:pt x="3728" y="3178"/>
                </a:lnTo>
                <a:lnTo>
                  <a:pt x="3724" y="3229"/>
                </a:lnTo>
                <a:lnTo>
                  <a:pt x="3726" y="3274"/>
                </a:lnTo>
                <a:lnTo>
                  <a:pt x="3735" y="3318"/>
                </a:lnTo>
                <a:lnTo>
                  <a:pt x="3749" y="3360"/>
                </a:lnTo>
                <a:lnTo>
                  <a:pt x="176" y="3360"/>
                </a:lnTo>
                <a:lnTo>
                  <a:pt x="135" y="3355"/>
                </a:lnTo>
                <a:lnTo>
                  <a:pt x="98" y="3343"/>
                </a:lnTo>
                <a:lnTo>
                  <a:pt x="65" y="3322"/>
                </a:lnTo>
                <a:lnTo>
                  <a:pt x="39" y="3294"/>
                </a:lnTo>
                <a:lnTo>
                  <a:pt x="18" y="3260"/>
                </a:lnTo>
                <a:lnTo>
                  <a:pt x="5" y="3223"/>
                </a:lnTo>
                <a:lnTo>
                  <a:pt x="0" y="3181"/>
                </a:lnTo>
                <a:lnTo>
                  <a:pt x="0" y="179"/>
                </a:lnTo>
                <a:lnTo>
                  <a:pt x="5" y="139"/>
                </a:lnTo>
                <a:lnTo>
                  <a:pt x="18" y="100"/>
                </a:lnTo>
                <a:lnTo>
                  <a:pt x="39" y="67"/>
                </a:lnTo>
                <a:lnTo>
                  <a:pt x="65" y="39"/>
                </a:lnTo>
                <a:lnTo>
                  <a:pt x="98" y="18"/>
                </a:lnTo>
                <a:lnTo>
                  <a:pt x="135" y="5"/>
                </a:lnTo>
                <a:lnTo>
                  <a:pt x="1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0" name="Freeform 8"/>
          <p:cNvSpPr>
            <a:spLocks noChangeAspect="1" noEditPoints="1"/>
          </p:cNvSpPr>
          <p:nvPr/>
        </p:nvSpPr>
        <p:spPr bwMode="auto">
          <a:xfrm>
            <a:off x="7959205" y="1767128"/>
            <a:ext cx="394364" cy="301752"/>
          </a:xfrm>
          <a:custGeom>
            <a:avLst/>
            <a:gdLst>
              <a:gd name="T0" fmla="*/ 6075 w 6498"/>
              <a:gd name="T1" fmla="*/ 2335 h 4972"/>
              <a:gd name="T2" fmla="*/ 423 w 6498"/>
              <a:gd name="T3" fmla="*/ 2335 h 4972"/>
              <a:gd name="T4" fmla="*/ 3231 w 6498"/>
              <a:gd name="T5" fmla="*/ 0 h 4972"/>
              <a:gd name="T6" fmla="*/ 3428 w 6498"/>
              <a:gd name="T7" fmla="*/ 41 h 4972"/>
              <a:gd name="T8" fmla="*/ 3586 w 6498"/>
              <a:gd name="T9" fmla="*/ 155 h 4972"/>
              <a:gd name="T10" fmla="*/ 5244 w 6498"/>
              <a:gd name="T11" fmla="*/ 211 h 4972"/>
              <a:gd name="T12" fmla="*/ 5368 w 6498"/>
              <a:gd name="T13" fmla="*/ 270 h 4972"/>
              <a:gd name="T14" fmla="*/ 5441 w 6498"/>
              <a:gd name="T15" fmla="*/ 374 h 4972"/>
              <a:gd name="T16" fmla="*/ 5458 w 6498"/>
              <a:gd name="T17" fmla="*/ 500 h 4972"/>
              <a:gd name="T18" fmla="*/ 5423 w 6498"/>
              <a:gd name="T19" fmla="*/ 622 h 4972"/>
              <a:gd name="T20" fmla="*/ 6407 w 6498"/>
              <a:gd name="T21" fmla="*/ 2359 h 4972"/>
              <a:gd name="T22" fmla="*/ 6480 w 6498"/>
              <a:gd name="T23" fmla="*/ 2438 h 4972"/>
              <a:gd name="T24" fmla="*/ 6494 w 6498"/>
              <a:gd name="T25" fmla="*/ 2544 h 4972"/>
              <a:gd name="T26" fmla="*/ 6370 w 6498"/>
              <a:gd name="T27" fmla="*/ 2790 h 4972"/>
              <a:gd name="T28" fmla="*/ 6140 w 6498"/>
              <a:gd name="T29" fmla="*/ 3058 h 4972"/>
              <a:gd name="T30" fmla="*/ 5844 w 6498"/>
              <a:gd name="T31" fmla="*/ 3257 h 4972"/>
              <a:gd name="T32" fmla="*/ 5502 w 6498"/>
              <a:gd name="T33" fmla="*/ 3371 h 4972"/>
              <a:gd name="T34" fmla="*/ 5128 w 6498"/>
              <a:gd name="T35" fmla="*/ 3389 h 4972"/>
              <a:gd name="T36" fmla="*/ 4771 w 6498"/>
              <a:gd name="T37" fmla="*/ 3304 h 4972"/>
              <a:gd name="T38" fmla="*/ 4458 w 6498"/>
              <a:gd name="T39" fmla="*/ 3133 h 4972"/>
              <a:gd name="T40" fmla="*/ 4204 w 6498"/>
              <a:gd name="T41" fmla="*/ 2887 h 4972"/>
              <a:gd name="T42" fmla="*/ 4023 w 6498"/>
              <a:gd name="T43" fmla="*/ 2581 h 4972"/>
              <a:gd name="T44" fmla="*/ 4019 w 6498"/>
              <a:gd name="T45" fmla="*/ 2448 h 4972"/>
              <a:gd name="T46" fmla="*/ 4098 w 6498"/>
              <a:gd name="T47" fmla="*/ 2359 h 4972"/>
              <a:gd name="T48" fmla="*/ 3627 w 6498"/>
              <a:gd name="T49" fmla="*/ 752 h 4972"/>
              <a:gd name="T50" fmla="*/ 3489 w 6498"/>
              <a:gd name="T51" fmla="*/ 884 h 4972"/>
              <a:gd name="T52" fmla="*/ 4576 w 6498"/>
              <a:gd name="T53" fmla="*/ 4060 h 4972"/>
              <a:gd name="T54" fmla="*/ 4773 w 6498"/>
              <a:gd name="T55" fmla="*/ 4143 h 4972"/>
              <a:gd name="T56" fmla="*/ 4911 w 6498"/>
              <a:gd name="T57" fmla="*/ 4302 h 4972"/>
              <a:gd name="T58" fmla="*/ 4962 w 6498"/>
              <a:gd name="T59" fmla="*/ 4513 h 4972"/>
              <a:gd name="T60" fmla="*/ 4942 w 6498"/>
              <a:gd name="T61" fmla="*/ 4870 h 4972"/>
              <a:gd name="T62" fmla="*/ 4858 w 6498"/>
              <a:gd name="T63" fmla="*/ 4952 h 4972"/>
              <a:gd name="T64" fmla="*/ 1668 w 6498"/>
              <a:gd name="T65" fmla="*/ 4972 h 4972"/>
              <a:gd name="T66" fmla="*/ 1554 w 6498"/>
              <a:gd name="T67" fmla="*/ 4931 h 4972"/>
              <a:gd name="T68" fmla="*/ 1489 w 6498"/>
              <a:gd name="T69" fmla="*/ 4830 h 4972"/>
              <a:gd name="T70" fmla="*/ 1491 w 6498"/>
              <a:gd name="T71" fmla="*/ 4438 h 4972"/>
              <a:gd name="T72" fmla="*/ 1573 w 6498"/>
              <a:gd name="T73" fmla="*/ 4243 h 4972"/>
              <a:gd name="T74" fmla="*/ 1733 w 6498"/>
              <a:gd name="T75" fmla="*/ 4106 h 4972"/>
              <a:gd name="T76" fmla="*/ 1944 w 6498"/>
              <a:gd name="T77" fmla="*/ 4054 h 4972"/>
              <a:gd name="T78" fmla="*/ 2912 w 6498"/>
              <a:gd name="T79" fmla="*/ 839 h 4972"/>
              <a:gd name="T80" fmla="*/ 1445 w 6498"/>
              <a:gd name="T81" fmla="*/ 752 h 4972"/>
              <a:gd name="T82" fmla="*/ 2432 w 6498"/>
              <a:gd name="T83" fmla="*/ 2381 h 4972"/>
              <a:gd name="T84" fmla="*/ 2489 w 6498"/>
              <a:gd name="T85" fmla="*/ 2491 h 4972"/>
              <a:gd name="T86" fmla="*/ 2424 w 6498"/>
              <a:gd name="T87" fmla="*/ 2690 h 4972"/>
              <a:gd name="T88" fmla="*/ 2215 w 6498"/>
              <a:gd name="T89" fmla="*/ 2977 h 4972"/>
              <a:gd name="T90" fmla="*/ 1942 w 6498"/>
              <a:gd name="T91" fmla="*/ 3200 h 4972"/>
              <a:gd name="T92" fmla="*/ 1613 w 6498"/>
              <a:gd name="T93" fmla="*/ 3344 h 4972"/>
              <a:gd name="T94" fmla="*/ 1244 w 6498"/>
              <a:gd name="T95" fmla="*/ 3395 h 4972"/>
              <a:gd name="T96" fmla="*/ 876 w 6498"/>
              <a:gd name="T97" fmla="*/ 3344 h 4972"/>
              <a:gd name="T98" fmla="*/ 549 w 6498"/>
              <a:gd name="T99" fmla="*/ 3200 h 4972"/>
              <a:gd name="T100" fmla="*/ 274 w 6498"/>
              <a:gd name="T101" fmla="*/ 2977 h 4972"/>
              <a:gd name="T102" fmla="*/ 65 w 6498"/>
              <a:gd name="T103" fmla="*/ 2690 h 4972"/>
              <a:gd name="T104" fmla="*/ 0 w 6498"/>
              <a:gd name="T105" fmla="*/ 2509 h 4972"/>
              <a:gd name="T106" fmla="*/ 35 w 6498"/>
              <a:gd name="T107" fmla="*/ 2406 h 4972"/>
              <a:gd name="T108" fmla="*/ 124 w 6498"/>
              <a:gd name="T109" fmla="*/ 2345 h 4972"/>
              <a:gd name="T110" fmla="*/ 1034 w 6498"/>
              <a:gd name="T111" fmla="*/ 614 h 4972"/>
              <a:gd name="T112" fmla="*/ 1002 w 6498"/>
              <a:gd name="T113" fmla="*/ 494 h 4972"/>
              <a:gd name="T114" fmla="*/ 1024 w 6498"/>
              <a:gd name="T115" fmla="*/ 370 h 4972"/>
              <a:gd name="T116" fmla="*/ 1095 w 6498"/>
              <a:gd name="T117" fmla="*/ 268 h 4972"/>
              <a:gd name="T118" fmla="*/ 1219 w 6498"/>
              <a:gd name="T119" fmla="*/ 211 h 4972"/>
              <a:gd name="T120" fmla="*/ 2875 w 6498"/>
              <a:gd name="T121" fmla="*/ 155 h 4972"/>
              <a:gd name="T122" fmla="*/ 3034 w 6498"/>
              <a:gd name="T123" fmla="*/ 41 h 4972"/>
              <a:gd name="T124" fmla="*/ 3231 w 6498"/>
              <a:gd name="T125" fmla="*/ 0 h 4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98" h="4972">
                <a:moveTo>
                  <a:pt x="5254" y="914"/>
                </a:moveTo>
                <a:lnTo>
                  <a:pt x="4430" y="2335"/>
                </a:lnTo>
                <a:lnTo>
                  <a:pt x="6075" y="2335"/>
                </a:lnTo>
                <a:lnTo>
                  <a:pt x="5254" y="914"/>
                </a:lnTo>
                <a:close/>
                <a:moveTo>
                  <a:pt x="1244" y="914"/>
                </a:moveTo>
                <a:lnTo>
                  <a:pt x="423" y="2335"/>
                </a:lnTo>
                <a:lnTo>
                  <a:pt x="2066" y="2335"/>
                </a:lnTo>
                <a:lnTo>
                  <a:pt x="1244" y="914"/>
                </a:lnTo>
                <a:close/>
                <a:moveTo>
                  <a:pt x="3231" y="0"/>
                </a:moveTo>
                <a:lnTo>
                  <a:pt x="3300" y="4"/>
                </a:lnTo>
                <a:lnTo>
                  <a:pt x="3365" y="18"/>
                </a:lnTo>
                <a:lnTo>
                  <a:pt x="3428" y="41"/>
                </a:lnTo>
                <a:lnTo>
                  <a:pt x="3485" y="73"/>
                </a:lnTo>
                <a:lnTo>
                  <a:pt x="3538" y="110"/>
                </a:lnTo>
                <a:lnTo>
                  <a:pt x="3586" y="155"/>
                </a:lnTo>
                <a:lnTo>
                  <a:pt x="3627" y="207"/>
                </a:lnTo>
                <a:lnTo>
                  <a:pt x="5189" y="207"/>
                </a:lnTo>
                <a:lnTo>
                  <a:pt x="5244" y="211"/>
                </a:lnTo>
                <a:lnTo>
                  <a:pt x="5291" y="224"/>
                </a:lnTo>
                <a:lnTo>
                  <a:pt x="5332" y="244"/>
                </a:lnTo>
                <a:lnTo>
                  <a:pt x="5368" y="270"/>
                </a:lnTo>
                <a:lnTo>
                  <a:pt x="5399" y="299"/>
                </a:lnTo>
                <a:lnTo>
                  <a:pt x="5423" y="335"/>
                </a:lnTo>
                <a:lnTo>
                  <a:pt x="5441" y="374"/>
                </a:lnTo>
                <a:lnTo>
                  <a:pt x="5452" y="415"/>
                </a:lnTo>
                <a:lnTo>
                  <a:pt x="5458" y="457"/>
                </a:lnTo>
                <a:lnTo>
                  <a:pt x="5458" y="500"/>
                </a:lnTo>
                <a:lnTo>
                  <a:pt x="5452" y="543"/>
                </a:lnTo>
                <a:lnTo>
                  <a:pt x="5441" y="585"/>
                </a:lnTo>
                <a:lnTo>
                  <a:pt x="5423" y="622"/>
                </a:lnTo>
                <a:lnTo>
                  <a:pt x="5399" y="658"/>
                </a:lnTo>
                <a:lnTo>
                  <a:pt x="6374" y="2345"/>
                </a:lnTo>
                <a:lnTo>
                  <a:pt x="6407" y="2359"/>
                </a:lnTo>
                <a:lnTo>
                  <a:pt x="6437" y="2381"/>
                </a:lnTo>
                <a:lnTo>
                  <a:pt x="6461" y="2406"/>
                </a:lnTo>
                <a:lnTo>
                  <a:pt x="6480" y="2438"/>
                </a:lnTo>
                <a:lnTo>
                  <a:pt x="6492" y="2471"/>
                </a:lnTo>
                <a:lnTo>
                  <a:pt x="6498" y="2509"/>
                </a:lnTo>
                <a:lnTo>
                  <a:pt x="6494" y="2544"/>
                </a:lnTo>
                <a:lnTo>
                  <a:pt x="6484" y="2581"/>
                </a:lnTo>
                <a:lnTo>
                  <a:pt x="6431" y="2690"/>
                </a:lnTo>
                <a:lnTo>
                  <a:pt x="6370" y="2790"/>
                </a:lnTo>
                <a:lnTo>
                  <a:pt x="6301" y="2887"/>
                </a:lnTo>
                <a:lnTo>
                  <a:pt x="6224" y="2977"/>
                </a:lnTo>
                <a:lnTo>
                  <a:pt x="6140" y="3058"/>
                </a:lnTo>
                <a:lnTo>
                  <a:pt x="6047" y="3133"/>
                </a:lnTo>
                <a:lnTo>
                  <a:pt x="5949" y="3200"/>
                </a:lnTo>
                <a:lnTo>
                  <a:pt x="5844" y="3257"/>
                </a:lnTo>
                <a:lnTo>
                  <a:pt x="5734" y="3304"/>
                </a:lnTo>
                <a:lnTo>
                  <a:pt x="5620" y="3344"/>
                </a:lnTo>
                <a:lnTo>
                  <a:pt x="5502" y="3371"/>
                </a:lnTo>
                <a:lnTo>
                  <a:pt x="5380" y="3389"/>
                </a:lnTo>
                <a:lnTo>
                  <a:pt x="5254" y="3395"/>
                </a:lnTo>
                <a:lnTo>
                  <a:pt x="5128" y="3389"/>
                </a:lnTo>
                <a:lnTo>
                  <a:pt x="5003" y="3371"/>
                </a:lnTo>
                <a:lnTo>
                  <a:pt x="4885" y="3344"/>
                </a:lnTo>
                <a:lnTo>
                  <a:pt x="4771" y="3304"/>
                </a:lnTo>
                <a:lnTo>
                  <a:pt x="4661" y="3257"/>
                </a:lnTo>
                <a:lnTo>
                  <a:pt x="4556" y="3200"/>
                </a:lnTo>
                <a:lnTo>
                  <a:pt x="4458" y="3133"/>
                </a:lnTo>
                <a:lnTo>
                  <a:pt x="4367" y="3058"/>
                </a:lnTo>
                <a:lnTo>
                  <a:pt x="4281" y="2977"/>
                </a:lnTo>
                <a:lnTo>
                  <a:pt x="4204" y="2887"/>
                </a:lnTo>
                <a:lnTo>
                  <a:pt x="4135" y="2790"/>
                </a:lnTo>
                <a:lnTo>
                  <a:pt x="4074" y="2690"/>
                </a:lnTo>
                <a:lnTo>
                  <a:pt x="4023" y="2581"/>
                </a:lnTo>
                <a:lnTo>
                  <a:pt x="4009" y="2536"/>
                </a:lnTo>
                <a:lnTo>
                  <a:pt x="4009" y="2491"/>
                </a:lnTo>
                <a:lnTo>
                  <a:pt x="4019" y="2448"/>
                </a:lnTo>
                <a:lnTo>
                  <a:pt x="4041" y="2408"/>
                </a:lnTo>
                <a:lnTo>
                  <a:pt x="4066" y="2381"/>
                </a:lnTo>
                <a:lnTo>
                  <a:pt x="4098" y="2359"/>
                </a:lnTo>
                <a:lnTo>
                  <a:pt x="4133" y="2343"/>
                </a:lnTo>
                <a:lnTo>
                  <a:pt x="5051" y="752"/>
                </a:lnTo>
                <a:lnTo>
                  <a:pt x="3627" y="752"/>
                </a:lnTo>
                <a:lnTo>
                  <a:pt x="3588" y="803"/>
                </a:lnTo>
                <a:lnTo>
                  <a:pt x="3540" y="847"/>
                </a:lnTo>
                <a:lnTo>
                  <a:pt x="3489" y="884"/>
                </a:lnTo>
                <a:lnTo>
                  <a:pt x="3672" y="4054"/>
                </a:lnTo>
                <a:lnTo>
                  <a:pt x="4503" y="4054"/>
                </a:lnTo>
                <a:lnTo>
                  <a:pt x="4576" y="4060"/>
                </a:lnTo>
                <a:lnTo>
                  <a:pt x="4647" y="4078"/>
                </a:lnTo>
                <a:lnTo>
                  <a:pt x="4714" y="4106"/>
                </a:lnTo>
                <a:lnTo>
                  <a:pt x="4773" y="4143"/>
                </a:lnTo>
                <a:lnTo>
                  <a:pt x="4826" y="4190"/>
                </a:lnTo>
                <a:lnTo>
                  <a:pt x="4874" y="4243"/>
                </a:lnTo>
                <a:lnTo>
                  <a:pt x="4911" y="4302"/>
                </a:lnTo>
                <a:lnTo>
                  <a:pt x="4938" y="4369"/>
                </a:lnTo>
                <a:lnTo>
                  <a:pt x="4956" y="4438"/>
                </a:lnTo>
                <a:lnTo>
                  <a:pt x="4962" y="4513"/>
                </a:lnTo>
                <a:lnTo>
                  <a:pt x="4962" y="4789"/>
                </a:lnTo>
                <a:lnTo>
                  <a:pt x="4956" y="4830"/>
                </a:lnTo>
                <a:lnTo>
                  <a:pt x="4942" y="4870"/>
                </a:lnTo>
                <a:lnTo>
                  <a:pt x="4921" y="4903"/>
                </a:lnTo>
                <a:lnTo>
                  <a:pt x="4893" y="4931"/>
                </a:lnTo>
                <a:lnTo>
                  <a:pt x="4858" y="4952"/>
                </a:lnTo>
                <a:lnTo>
                  <a:pt x="4820" y="4966"/>
                </a:lnTo>
                <a:lnTo>
                  <a:pt x="4777" y="4972"/>
                </a:lnTo>
                <a:lnTo>
                  <a:pt x="1668" y="4972"/>
                </a:lnTo>
                <a:lnTo>
                  <a:pt x="1626" y="4966"/>
                </a:lnTo>
                <a:lnTo>
                  <a:pt x="1587" y="4952"/>
                </a:lnTo>
                <a:lnTo>
                  <a:pt x="1554" y="4931"/>
                </a:lnTo>
                <a:lnTo>
                  <a:pt x="1526" y="4903"/>
                </a:lnTo>
                <a:lnTo>
                  <a:pt x="1504" y="4870"/>
                </a:lnTo>
                <a:lnTo>
                  <a:pt x="1489" y="4830"/>
                </a:lnTo>
                <a:lnTo>
                  <a:pt x="1485" y="4789"/>
                </a:lnTo>
                <a:lnTo>
                  <a:pt x="1485" y="4513"/>
                </a:lnTo>
                <a:lnTo>
                  <a:pt x="1491" y="4438"/>
                </a:lnTo>
                <a:lnTo>
                  <a:pt x="1508" y="4369"/>
                </a:lnTo>
                <a:lnTo>
                  <a:pt x="1536" y="4302"/>
                </a:lnTo>
                <a:lnTo>
                  <a:pt x="1573" y="4243"/>
                </a:lnTo>
                <a:lnTo>
                  <a:pt x="1619" y="4190"/>
                </a:lnTo>
                <a:lnTo>
                  <a:pt x="1674" y="4143"/>
                </a:lnTo>
                <a:lnTo>
                  <a:pt x="1733" y="4106"/>
                </a:lnTo>
                <a:lnTo>
                  <a:pt x="1800" y="4078"/>
                </a:lnTo>
                <a:lnTo>
                  <a:pt x="1869" y="4060"/>
                </a:lnTo>
                <a:lnTo>
                  <a:pt x="1944" y="4054"/>
                </a:lnTo>
                <a:lnTo>
                  <a:pt x="2774" y="4054"/>
                </a:lnTo>
                <a:lnTo>
                  <a:pt x="2958" y="874"/>
                </a:lnTo>
                <a:lnTo>
                  <a:pt x="2912" y="839"/>
                </a:lnTo>
                <a:lnTo>
                  <a:pt x="2871" y="799"/>
                </a:lnTo>
                <a:lnTo>
                  <a:pt x="2836" y="752"/>
                </a:lnTo>
                <a:lnTo>
                  <a:pt x="1445" y="752"/>
                </a:lnTo>
                <a:lnTo>
                  <a:pt x="2365" y="2343"/>
                </a:lnTo>
                <a:lnTo>
                  <a:pt x="2400" y="2359"/>
                </a:lnTo>
                <a:lnTo>
                  <a:pt x="2432" y="2381"/>
                </a:lnTo>
                <a:lnTo>
                  <a:pt x="2455" y="2408"/>
                </a:lnTo>
                <a:lnTo>
                  <a:pt x="2477" y="2448"/>
                </a:lnTo>
                <a:lnTo>
                  <a:pt x="2489" y="2491"/>
                </a:lnTo>
                <a:lnTo>
                  <a:pt x="2489" y="2536"/>
                </a:lnTo>
                <a:lnTo>
                  <a:pt x="2475" y="2581"/>
                </a:lnTo>
                <a:lnTo>
                  <a:pt x="2424" y="2690"/>
                </a:lnTo>
                <a:lnTo>
                  <a:pt x="2363" y="2790"/>
                </a:lnTo>
                <a:lnTo>
                  <a:pt x="2294" y="2887"/>
                </a:lnTo>
                <a:lnTo>
                  <a:pt x="2215" y="2977"/>
                </a:lnTo>
                <a:lnTo>
                  <a:pt x="2131" y="3058"/>
                </a:lnTo>
                <a:lnTo>
                  <a:pt x="2040" y="3133"/>
                </a:lnTo>
                <a:lnTo>
                  <a:pt x="1942" y="3200"/>
                </a:lnTo>
                <a:lnTo>
                  <a:pt x="1837" y="3257"/>
                </a:lnTo>
                <a:lnTo>
                  <a:pt x="1727" y="3304"/>
                </a:lnTo>
                <a:lnTo>
                  <a:pt x="1613" y="3344"/>
                </a:lnTo>
                <a:lnTo>
                  <a:pt x="1493" y="3371"/>
                </a:lnTo>
                <a:lnTo>
                  <a:pt x="1371" y="3389"/>
                </a:lnTo>
                <a:lnTo>
                  <a:pt x="1244" y="3395"/>
                </a:lnTo>
                <a:lnTo>
                  <a:pt x="1118" y="3389"/>
                </a:lnTo>
                <a:lnTo>
                  <a:pt x="996" y="3371"/>
                </a:lnTo>
                <a:lnTo>
                  <a:pt x="876" y="3344"/>
                </a:lnTo>
                <a:lnTo>
                  <a:pt x="762" y="3304"/>
                </a:lnTo>
                <a:lnTo>
                  <a:pt x="654" y="3257"/>
                </a:lnTo>
                <a:lnTo>
                  <a:pt x="549" y="3200"/>
                </a:lnTo>
                <a:lnTo>
                  <a:pt x="451" y="3133"/>
                </a:lnTo>
                <a:lnTo>
                  <a:pt x="358" y="3058"/>
                </a:lnTo>
                <a:lnTo>
                  <a:pt x="274" y="2977"/>
                </a:lnTo>
                <a:lnTo>
                  <a:pt x="197" y="2887"/>
                </a:lnTo>
                <a:lnTo>
                  <a:pt x="126" y="2790"/>
                </a:lnTo>
                <a:lnTo>
                  <a:pt x="65" y="2690"/>
                </a:lnTo>
                <a:lnTo>
                  <a:pt x="14" y="2581"/>
                </a:lnTo>
                <a:lnTo>
                  <a:pt x="2" y="2544"/>
                </a:lnTo>
                <a:lnTo>
                  <a:pt x="0" y="2509"/>
                </a:lnTo>
                <a:lnTo>
                  <a:pt x="6" y="2471"/>
                </a:lnTo>
                <a:lnTo>
                  <a:pt x="18" y="2438"/>
                </a:lnTo>
                <a:lnTo>
                  <a:pt x="35" y="2406"/>
                </a:lnTo>
                <a:lnTo>
                  <a:pt x="61" y="2381"/>
                </a:lnTo>
                <a:lnTo>
                  <a:pt x="91" y="2359"/>
                </a:lnTo>
                <a:lnTo>
                  <a:pt x="124" y="2345"/>
                </a:lnTo>
                <a:lnTo>
                  <a:pt x="1083" y="683"/>
                </a:lnTo>
                <a:lnTo>
                  <a:pt x="1055" y="650"/>
                </a:lnTo>
                <a:lnTo>
                  <a:pt x="1034" y="614"/>
                </a:lnTo>
                <a:lnTo>
                  <a:pt x="1018" y="577"/>
                </a:lnTo>
                <a:lnTo>
                  <a:pt x="1008" y="536"/>
                </a:lnTo>
                <a:lnTo>
                  <a:pt x="1002" y="494"/>
                </a:lnTo>
                <a:lnTo>
                  <a:pt x="1004" y="451"/>
                </a:lnTo>
                <a:lnTo>
                  <a:pt x="1010" y="410"/>
                </a:lnTo>
                <a:lnTo>
                  <a:pt x="1024" y="370"/>
                </a:lnTo>
                <a:lnTo>
                  <a:pt x="1042" y="331"/>
                </a:lnTo>
                <a:lnTo>
                  <a:pt x="1065" y="297"/>
                </a:lnTo>
                <a:lnTo>
                  <a:pt x="1095" y="268"/>
                </a:lnTo>
                <a:lnTo>
                  <a:pt x="1130" y="242"/>
                </a:lnTo>
                <a:lnTo>
                  <a:pt x="1172" y="222"/>
                </a:lnTo>
                <a:lnTo>
                  <a:pt x="1219" y="211"/>
                </a:lnTo>
                <a:lnTo>
                  <a:pt x="1272" y="207"/>
                </a:lnTo>
                <a:lnTo>
                  <a:pt x="2836" y="207"/>
                </a:lnTo>
                <a:lnTo>
                  <a:pt x="2875" y="155"/>
                </a:lnTo>
                <a:lnTo>
                  <a:pt x="2922" y="110"/>
                </a:lnTo>
                <a:lnTo>
                  <a:pt x="2975" y="73"/>
                </a:lnTo>
                <a:lnTo>
                  <a:pt x="3034" y="41"/>
                </a:lnTo>
                <a:lnTo>
                  <a:pt x="3095" y="18"/>
                </a:lnTo>
                <a:lnTo>
                  <a:pt x="3162" y="4"/>
                </a:lnTo>
                <a:lnTo>
                  <a:pt x="323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1" name="Freeform 5"/>
          <p:cNvSpPr>
            <a:spLocks noChangeAspect="1"/>
          </p:cNvSpPr>
          <p:nvPr/>
        </p:nvSpPr>
        <p:spPr bwMode="auto">
          <a:xfrm>
            <a:off x="9099519" y="1767128"/>
            <a:ext cx="371811" cy="301752"/>
          </a:xfrm>
          <a:custGeom>
            <a:avLst/>
            <a:gdLst>
              <a:gd name="T0" fmla="*/ 5373 w 5480"/>
              <a:gd name="T1" fmla="*/ 2428 h 4448"/>
              <a:gd name="T2" fmla="*/ 5233 w 5480"/>
              <a:gd name="T3" fmla="*/ 2400 h 4448"/>
              <a:gd name="T4" fmla="*/ 5354 w 5480"/>
              <a:gd name="T5" fmla="*/ 2175 h 4448"/>
              <a:gd name="T6" fmla="*/ 5222 w 5480"/>
              <a:gd name="T7" fmla="*/ 2100 h 4448"/>
              <a:gd name="T8" fmla="*/ 4962 w 5480"/>
              <a:gd name="T9" fmla="*/ 2336 h 4448"/>
              <a:gd name="T10" fmla="*/ 5092 w 5480"/>
              <a:gd name="T11" fmla="*/ 1972 h 4448"/>
              <a:gd name="T12" fmla="*/ 4793 w 5480"/>
              <a:gd name="T13" fmla="*/ 2425 h 4448"/>
              <a:gd name="T14" fmla="*/ 4634 w 5480"/>
              <a:gd name="T15" fmla="*/ 2370 h 4448"/>
              <a:gd name="T16" fmla="*/ 4245 w 5480"/>
              <a:gd name="T17" fmla="*/ 3264 h 4448"/>
              <a:gd name="T18" fmla="*/ 3735 w 5480"/>
              <a:gd name="T19" fmla="*/ 2542 h 4448"/>
              <a:gd name="T20" fmla="*/ 4198 w 5480"/>
              <a:gd name="T21" fmla="*/ 2464 h 4448"/>
              <a:gd name="T22" fmla="*/ 4297 w 5480"/>
              <a:gd name="T23" fmla="*/ 2016 h 4448"/>
              <a:gd name="T24" fmla="*/ 4684 w 5480"/>
              <a:gd name="T25" fmla="*/ 1664 h 4448"/>
              <a:gd name="T26" fmla="*/ 4544 w 5480"/>
              <a:gd name="T27" fmla="*/ 1231 h 4448"/>
              <a:gd name="T28" fmla="*/ 4913 w 5480"/>
              <a:gd name="T29" fmla="*/ 620 h 4448"/>
              <a:gd name="T30" fmla="*/ 4252 w 5480"/>
              <a:gd name="T31" fmla="*/ 428 h 4448"/>
              <a:gd name="T32" fmla="*/ 3576 w 5480"/>
              <a:gd name="T33" fmla="*/ 1889 h 4448"/>
              <a:gd name="T34" fmla="*/ 3269 w 5480"/>
              <a:gd name="T35" fmla="*/ 1678 h 4448"/>
              <a:gd name="T36" fmla="*/ 3248 w 5480"/>
              <a:gd name="T37" fmla="*/ 1394 h 4448"/>
              <a:gd name="T38" fmla="*/ 2494 w 5480"/>
              <a:gd name="T39" fmla="*/ 872 h 4448"/>
              <a:gd name="T40" fmla="*/ 2468 w 5480"/>
              <a:gd name="T41" fmla="*/ 1143 h 4448"/>
              <a:gd name="T42" fmla="*/ 2400 w 5480"/>
              <a:gd name="T43" fmla="*/ 1565 h 4448"/>
              <a:gd name="T44" fmla="*/ 1936 w 5480"/>
              <a:gd name="T45" fmla="*/ 1242 h 4448"/>
              <a:gd name="T46" fmla="*/ 552 w 5480"/>
              <a:gd name="T47" fmla="*/ 403 h 4448"/>
              <a:gd name="T48" fmla="*/ 981 w 5480"/>
              <a:gd name="T49" fmla="*/ 1097 h 4448"/>
              <a:gd name="T50" fmla="*/ 783 w 5480"/>
              <a:gd name="T51" fmla="*/ 1475 h 4448"/>
              <a:gd name="T52" fmla="*/ 1154 w 5480"/>
              <a:gd name="T53" fmla="*/ 1893 h 4448"/>
              <a:gd name="T54" fmla="*/ 1177 w 5480"/>
              <a:gd name="T55" fmla="*/ 2317 h 4448"/>
              <a:gd name="T56" fmla="*/ 1664 w 5480"/>
              <a:gd name="T57" fmla="*/ 2497 h 4448"/>
              <a:gd name="T58" fmla="*/ 2002 w 5480"/>
              <a:gd name="T59" fmla="*/ 2794 h 4448"/>
              <a:gd name="T60" fmla="*/ 1332 w 5480"/>
              <a:gd name="T61" fmla="*/ 3302 h 4448"/>
              <a:gd name="T62" fmla="*/ 1022 w 5480"/>
              <a:gd name="T63" fmla="*/ 3031 h 4448"/>
              <a:gd name="T64" fmla="*/ 825 w 5480"/>
              <a:gd name="T65" fmla="*/ 2872 h 4448"/>
              <a:gd name="T66" fmla="*/ 542 w 5480"/>
              <a:gd name="T67" fmla="*/ 2638 h 4448"/>
              <a:gd name="T68" fmla="*/ 502 w 5480"/>
              <a:gd name="T69" fmla="*/ 2243 h 4448"/>
              <a:gd name="T70" fmla="*/ 341 w 5480"/>
              <a:gd name="T71" fmla="*/ 1835 h 4448"/>
              <a:gd name="T72" fmla="*/ 157 w 5480"/>
              <a:gd name="T73" fmla="*/ 2179 h 4448"/>
              <a:gd name="T74" fmla="*/ 34 w 5480"/>
              <a:gd name="T75" fmla="*/ 2549 h 4448"/>
              <a:gd name="T76" fmla="*/ 202 w 5480"/>
              <a:gd name="T77" fmla="*/ 3063 h 4448"/>
              <a:gd name="T78" fmla="*/ 660 w 5480"/>
              <a:gd name="T79" fmla="*/ 3492 h 4448"/>
              <a:gd name="T80" fmla="*/ 960 w 5480"/>
              <a:gd name="T81" fmla="*/ 3461 h 4448"/>
              <a:gd name="T82" fmla="*/ 1345 w 5480"/>
              <a:gd name="T83" fmla="*/ 3477 h 4448"/>
              <a:gd name="T84" fmla="*/ 2421 w 5480"/>
              <a:gd name="T85" fmla="*/ 3323 h 4448"/>
              <a:gd name="T86" fmla="*/ 2374 w 5480"/>
              <a:gd name="T87" fmla="*/ 4085 h 4448"/>
              <a:gd name="T88" fmla="*/ 2790 w 5480"/>
              <a:gd name="T89" fmla="*/ 4448 h 4448"/>
              <a:gd name="T90" fmla="*/ 3194 w 5480"/>
              <a:gd name="T91" fmla="*/ 4064 h 4448"/>
              <a:gd name="T92" fmla="*/ 3151 w 5480"/>
              <a:gd name="T93" fmla="*/ 3307 h 4448"/>
              <a:gd name="T94" fmla="*/ 4241 w 5480"/>
              <a:gd name="T95" fmla="*/ 3484 h 4448"/>
              <a:gd name="T96" fmla="*/ 3751 w 5480"/>
              <a:gd name="T97" fmla="*/ 3879 h 4448"/>
              <a:gd name="T98" fmla="*/ 3943 w 5480"/>
              <a:gd name="T99" fmla="*/ 4012 h 4448"/>
              <a:gd name="T100" fmla="*/ 4123 w 5480"/>
              <a:gd name="T101" fmla="*/ 4130 h 4448"/>
              <a:gd name="T102" fmla="*/ 4270 w 5480"/>
              <a:gd name="T103" fmla="*/ 4149 h 4448"/>
              <a:gd name="T104" fmla="*/ 4595 w 5480"/>
              <a:gd name="T105" fmla="*/ 3494 h 4448"/>
              <a:gd name="T106" fmla="*/ 5141 w 5480"/>
              <a:gd name="T107" fmla="*/ 2882 h 4448"/>
              <a:gd name="T108" fmla="*/ 5272 w 5480"/>
              <a:gd name="T109" fmla="*/ 2612 h 4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480" h="4448">
                <a:moveTo>
                  <a:pt x="5246" y="2593"/>
                </a:moveTo>
                <a:lnTo>
                  <a:pt x="5246" y="2593"/>
                </a:lnTo>
                <a:lnTo>
                  <a:pt x="5059" y="2731"/>
                </a:lnTo>
                <a:lnTo>
                  <a:pt x="5373" y="2395"/>
                </a:lnTo>
                <a:lnTo>
                  <a:pt x="5373" y="2428"/>
                </a:lnTo>
                <a:lnTo>
                  <a:pt x="5480" y="2236"/>
                </a:lnTo>
                <a:lnTo>
                  <a:pt x="5297" y="2359"/>
                </a:lnTo>
                <a:lnTo>
                  <a:pt x="5321" y="2366"/>
                </a:lnTo>
                <a:lnTo>
                  <a:pt x="5177" y="2534"/>
                </a:lnTo>
                <a:lnTo>
                  <a:pt x="5233" y="2400"/>
                </a:lnTo>
                <a:lnTo>
                  <a:pt x="5084" y="2529"/>
                </a:lnTo>
                <a:lnTo>
                  <a:pt x="5104" y="2534"/>
                </a:lnTo>
                <a:lnTo>
                  <a:pt x="4926" y="2704"/>
                </a:lnTo>
                <a:lnTo>
                  <a:pt x="5337" y="2135"/>
                </a:lnTo>
                <a:lnTo>
                  <a:pt x="5354" y="2175"/>
                </a:lnTo>
                <a:lnTo>
                  <a:pt x="5416" y="1984"/>
                </a:lnTo>
                <a:lnTo>
                  <a:pt x="5252" y="2111"/>
                </a:lnTo>
                <a:lnTo>
                  <a:pt x="5293" y="2116"/>
                </a:lnTo>
                <a:lnTo>
                  <a:pt x="5158" y="2288"/>
                </a:lnTo>
                <a:lnTo>
                  <a:pt x="5222" y="2100"/>
                </a:lnTo>
                <a:lnTo>
                  <a:pt x="5068" y="2257"/>
                </a:lnTo>
                <a:lnTo>
                  <a:pt x="5102" y="2251"/>
                </a:lnTo>
                <a:lnTo>
                  <a:pt x="5018" y="2354"/>
                </a:lnTo>
                <a:lnTo>
                  <a:pt x="5033" y="2263"/>
                </a:lnTo>
                <a:lnTo>
                  <a:pt x="4962" y="2336"/>
                </a:lnTo>
                <a:lnTo>
                  <a:pt x="5136" y="1990"/>
                </a:lnTo>
                <a:lnTo>
                  <a:pt x="5160" y="2024"/>
                </a:lnTo>
                <a:lnTo>
                  <a:pt x="5183" y="1816"/>
                </a:lnTo>
                <a:lnTo>
                  <a:pt x="5048" y="1977"/>
                </a:lnTo>
                <a:lnTo>
                  <a:pt x="5092" y="1972"/>
                </a:lnTo>
                <a:lnTo>
                  <a:pt x="4965" y="2219"/>
                </a:lnTo>
                <a:lnTo>
                  <a:pt x="4988" y="2022"/>
                </a:lnTo>
                <a:lnTo>
                  <a:pt x="4858" y="2193"/>
                </a:lnTo>
                <a:lnTo>
                  <a:pt x="4892" y="2196"/>
                </a:lnTo>
                <a:lnTo>
                  <a:pt x="4793" y="2425"/>
                </a:lnTo>
                <a:lnTo>
                  <a:pt x="4788" y="2227"/>
                </a:lnTo>
                <a:lnTo>
                  <a:pt x="4673" y="2407"/>
                </a:lnTo>
                <a:lnTo>
                  <a:pt x="4713" y="2404"/>
                </a:lnTo>
                <a:lnTo>
                  <a:pt x="4655" y="2542"/>
                </a:lnTo>
                <a:lnTo>
                  <a:pt x="4634" y="2370"/>
                </a:lnTo>
                <a:lnTo>
                  <a:pt x="4559" y="2549"/>
                </a:lnTo>
                <a:lnTo>
                  <a:pt x="4590" y="2547"/>
                </a:lnTo>
                <a:lnTo>
                  <a:pt x="4447" y="3119"/>
                </a:lnTo>
                <a:cubicBezTo>
                  <a:pt x="4346" y="3056"/>
                  <a:pt x="4276" y="3075"/>
                  <a:pt x="4239" y="3124"/>
                </a:cubicBezTo>
                <a:cubicBezTo>
                  <a:pt x="4203" y="3173"/>
                  <a:pt x="4245" y="3264"/>
                  <a:pt x="4245" y="3264"/>
                </a:cubicBezTo>
                <a:lnTo>
                  <a:pt x="3974" y="3241"/>
                </a:lnTo>
                <a:cubicBezTo>
                  <a:pt x="3930" y="3062"/>
                  <a:pt x="3504" y="2796"/>
                  <a:pt x="3504" y="2796"/>
                </a:cubicBezTo>
                <a:cubicBezTo>
                  <a:pt x="3498" y="2729"/>
                  <a:pt x="3589" y="2622"/>
                  <a:pt x="3589" y="2622"/>
                </a:cubicBezTo>
                <a:cubicBezTo>
                  <a:pt x="3613" y="2656"/>
                  <a:pt x="3719" y="2726"/>
                  <a:pt x="3719" y="2726"/>
                </a:cubicBezTo>
                <a:cubicBezTo>
                  <a:pt x="3683" y="2700"/>
                  <a:pt x="3735" y="2542"/>
                  <a:pt x="3735" y="2542"/>
                </a:cubicBezTo>
                <a:cubicBezTo>
                  <a:pt x="3782" y="2614"/>
                  <a:pt x="3878" y="2643"/>
                  <a:pt x="3878" y="2643"/>
                </a:cubicBezTo>
                <a:cubicBezTo>
                  <a:pt x="3873" y="2612"/>
                  <a:pt x="3865" y="2484"/>
                  <a:pt x="3865" y="2484"/>
                </a:cubicBezTo>
                <a:cubicBezTo>
                  <a:pt x="3891" y="2510"/>
                  <a:pt x="4029" y="2568"/>
                  <a:pt x="4029" y="2568"/>
                </a:cubicBezTo>
                <a:cubicBezTo>
                  <a:pt x="4013" y="2518"/>
                  <a:pt x="4021" y="2407"/>
                  <a:pt x="4021" y="2407"/>
                </a:cubicBezTo>
                <a:cubicBezTo>
                  <a:pt x="4083" y="2451"/>
                  <a:pt x="4198" y="2464"/>
                  <a:pt x="4198" y="2464"/>
                </a:cubicBezTo>
                <a:cubicBezTo>
                  <a:pt x="4161" y="2440"/>
                  <a:pt x="4148" y="2287"/>
                  <a:pt x="4148" y="2287"/>
                </a:cubicBezTo>
                <a:cubicBezTo>
                  <a:pt x="4229" y="2313"/>
                  <a:pt x="4317" y="2287"/>
                  <a:pt x="4317" y="2287"/>
                </a:cubicBezTo>
                <a:cubicBezTo>
                  <a:pt x="4276" y="2269"/>
                  <a:pt x="4237" y="2170"/>
                  <a:pt x="4237" y="2170"/>
                </a:cubicBezTo>
                <a:cubicBezTo>
                  <a:pt x="4325" y="2196"/>
                  <a:pt x="4421" y="2170"/>
                  <a:pt x="4421" y="2170"/>
                </a:cubicBezTo>
                <a:cubicBezTo>
                  <a:pt x="4385" y="2154"/>
                  <a:pt x="4297" y="2016"/>
                  <a:pt x="4297" y="2016"/>
                </a:cubicBezTo>
                <a:cubicBezTo>
                  <a:pt x="4390" y="2014"/>
                  <a:pt x="4520" y="1977"/>
                  <a:pt x="4520" y="1977"/>
                </a:cubicBezTo>
                <a:cubicBezTo>
                  <a:pt x="4463" y="1951"/>
                  <a:pt x="4403" y="1858"/>
                  <a:pt x="4403" y="1858"/>
                </a:cubicBezTo>
                <a:cubicBezTo>
                  <a:pt x="4525" y="1858"/>
                  <a:pt x="4575" y="1814"/>
                  <a:pt x="4575" y="1814"/>
                </a:cubicBezTo>
                <a:cubicBezTo>
                  <a:pt x="4517" y="1801"/>
                  <a:pt x="4471" y="1730"/>
                  <a:pt x="4471" y="1730"/>
                </a:cubicBezTo>
                <a:cubicBezTo>
                  <a:pt x="4554" y="1741"/>
                  <a:pt x="4684" y="1664"/>
                  <a:pt x="4684" y="1664"/>
                </a:cubicBezTo>
                <a:cubicBezTo>
                  <a:pt x="4637" y="1668"/>
                  <a:pt x="4551" y="1564"/>
                  <a:pt x="4551" y="1564"/>
                </a:cubicBezTo>
                <a:cubicBezTo>
                  <a:pt x="4601" y="1559"/>
                  <a:pt x="4746" y="1447"/>
                  <a:pt x="4746" y="1447"/>
                </a:cubicBezTo>
                <a:cubicBezTo>
                  <a:pt x="4692" y="1460"/>
                  <a:pt x="4562" y="1390"/>
                  <a:pt x="4562" y="1390"/>
                </a:cubicBezTo>
                <a:cubicBezTo>
                  <a:pt x="4637" y="1377"/>
                  <a:pt x="4731" y="1296"/>
                  <a:pt x="4731" y="1296"/>
                </a:cubicBezTo>
                <a:cubicBezTo>
                  <a:pt x="4671" y="1299"/>
                  <a:pt x="4544" y="1231"/>
                  <a:pt x="4544" y="1231"/>
                </a:cubicBezTo>
                <a:cubicBezTo>
                  <a:pt x="4650" y="1205"/>
                  <a:pt x="4731" y="1088"/>
                  <a:pt x="4731" y="1088"/>
                </a:cubicBezTo>
                <a:cubicBezTo>
                  <a:pt x="4673" y="1101"/>
                  <a:pt x="4489" y="1101"/>
                  <a:pt x="4489" y="1101"/>
                </a:cubicBezTo>
                <a:cubicBezTo>
                  <a:pt x="4580" y="1060"/>
                  <a:pt x="4733" y="940"/>
                  <a:pt x="4733" y="940"/>
                </a:cubicBezTo>
                <a:cubicBezTo>
                  <a:pt x="4619" y="953"/>
                  <a:pt x="4494" y="917"/>
                  <a:pt x="4494" y="917"/>
                </a:cubicBezTo>
                <a:cubicBezTo>
                  <a:pt x="4726" y="839"/>
                  <a:pt x="4913" y="620"/>
                  <a:pt x="4913" y="620"/>
                </a:cubicBezTo>
                <a:cubicBezTo>
                  <a:pt x="4874" y="644"/>
                  <a:pt x="4694" y="620"/>
                  <a:pt x="4694" y="620"/>
                </a:cubicBezTo>
                <a:cubicBezTo>
                  <a:pt x="4791" y="576"/>
                  <a:pt x="4996" y="381"/>
                  <a:pt x="4996" y="381"/>
                </a:cubicBezTo>
                <a:cubicBezTo>
                  <a:pt x="4954" y="381"/>
                  <a:pt x="4869" y="345"/>
                  <a:pt x="4869" y="345"/>
                </a:cubicBezTo>
                <a:cubicBezTo>
                  <a:pt x="5038" y="290"/>
                  <a:pt x="5183" y="77"/>
                  <a:pt x="5183" y="77"/>
                </a:cubicBezTo>
                <a:cubicBezTo>
                  <a:pt x="4894" y="0"/>
                  <a:pt x="4481" y="277"/>
                  <a:pt x="4252" y="428"/>
                </a:cubicBezTo>
                <a:cubicBezTo>
                  <a:pt x="4024" y="579"/>
                  <a:pt x="3717" y="898"/>
                  <a:pt x="3714" y="948"/>
                </a:cubicBezTo>
                <a:cubicBezTo>
                  <a:pt x="3712" y="997"/>
                  <a:pt x="3613" y="1088"/>
                  <a:pt x="3602" y="1156"/>
                </a:cubicBezTo>
                <a:cubicBezTo>
                  <a:pt x="3591" y="1223"/>
                  <a:pt x="3618" y="1296"/>
                  <a:pt x="3696" y="1338"/>
                </a:cubicBezTo>
                <a:cubicBezTo>
                  <a:pt x="3774" y="1379"/>
                  <a:pt x="3735" y="1504"/>
                  <a:pt x="3751" y="1608"/>
                </a:cubicBezTo>
                <a:cubicBezTo>
                  <a:pt x="3766" y="1712"/>
                  <a:pt x="3621" y="1840"/>
                  <a:pt x="3576" y="1889"/>
                </a:cubicBezTo>
                <a:cubicBezTo>
                  <a:pt x="3532" y="1938"/>
                  <a:pt x="3450" y="1883"/>
                  <a:pt x="3450" y="1883"/>
                </a:cubicBezTo>
                <a:lnTo>
                  <a:pt x="3450" y="1784"/>
                </a:lnTo>
                <a:lnTo>
                  <a:pt x="3298" y="1783"/>
                </a:lnTo>
                <a:cubicBezTo>
                  <a:pt x="3297" y="1751"/>
                  <a:pt x="3284" y="1714"/>
                  <a:pt x="3272" y="1684"/>
                </a:cubicBezTo>
                <a:cubicBezTo>
                  <a:pt x="3271" y="1683"/>
                  <a:pt x="3270" y="1681"/>
                  <a:pt x="3269" y="1678"/>
                </a:cubicBezTo>
                <a:cubicBezTo>
                  <a:pt x="3256" y="1648"/>
                  <a:pt x="3243" y="1626"/>
                  <a:pt x="3243" y="1626"/>
                </a:cubicBezTo>
                <a:cubicBezTo>
                  <a:pt x="3243" y="1626"/>
                  <a:pt x="3246" y="1625"/>
                  <a:pt x="3250" y="1624"/>
                </a:cubicBezTo>
                <a:cubicBezTo>
                  <a:pt x="3248" y="1618"/>
                  <a:pt x="3247" y="1611"/>
                  <a:pt x="3245" y="1604"/>
                </a:cubicBezTo>
                <a:cubicBezTo>
                  <a:pt x="3234" y="1558"/>
                  <a:pt x="3269" y="1499"/>
                  <a:pt x="3252" y="1460"/>
                </a:cubicBezTo>
                <a:cubicBezTo>
                  <a:pt x="3241" y="1435"/>
                  <a:pt x="3245" y="1409"/>
                  <a:pt x="3248" y="1394"/>
                </a:cubicBezTo>
                <a:cubicBezTo>
                  <a:pt x="3231" y="1356"/>
                  <a:pt x="3173" y="1338"/>
                  <a:pt x="3173" y="1338"/>
                </a:cubicBezTo>
                <a:cubicBezTo>
                  <a:pt x="3173" y="1338"/>
                  <a:pt x="3156" y="1234"/>
                  <a:pt x="3159" y="1107"/>
                </a:cubicBezTo>
                <a:cubicBezTo>
                  <a:pt x="3163" y="981"/>
                  <a:pt x="3070" y="875"/>
                  <a:pt x="2895" y="839"/>
                </a:cubicBezTo>
                <a:cubicBezTo>
                  <a:pt x="2720" y="802"/>
                  <a:pt x="2673" y="821"/>
                  <a:pt x="2626" y="849"/>
                </a:cubicBezTo>
                <a:cubicBezTo>
                  <a:pt x="2591" y="869"/>
                  <a:pt x="2552" y="862"/>
                  <a:pt x="2494" y="872"/>
                </a:cubicBezTo>
                <a:cubicBezTo>
                  <a:pt x="2407" y="888"/>
                  <a:pt x="2345" y="904"/>
                  <a:pt x="2310" y="982"/>
                </a:cubicBezTo>
                <a:cubicBezTo>
                  <a:pt x="2293" y="1020"/>
                  <a:pt x="2284" y="1135"/>
                  <a:pt x="2316" y="1175"/>
                </a:cubicBezTo>
                <a:cubicBezTo>
                  <a:pt x="2316" y="1175"/>
                  <a:pt x="2322" y="1084"/>
                  <a:pt x="2396" y="1106"/>
                </a:cubicBezTo>
                <a:lnTo>
                  <a:pt x="2396" y="1106"/>
                </a:lnTo>
                <a:cubicBezTo>
                  <a:pt x="2419" y="1109"/>
                  <a:pt x="2447" y="1127"/>
                  <a:pt x="2468" y="1143"/>
                </a:cubicBezTo>
                <a:cubicBezTo>
                  <a:pt x="2468" y="1143"/>
                  <a:pt x="2618" y="1181"/>
                  <a:pt x="2660" y="1174"/>
                </a:cubicBezTo>
                <a:cubicBezTo>
                  <a:pt x="2660" y="1174"/>
                  <a:pt x="2662" y="1191"/>
                  <a:pt x="2641" y="1233"/>
                </a:cubicBezTo>
                <a:cubicBezTo>
                  <a:pt x="2621" y="1274"/>
                  <a:pt x="2573" y="1329"/>
                  <a:pt x="2553" y="1354"/>
                </a:cubicBezTo>
                <a:cubicBezTo>
                  <a:pt x="2514" y="1403"/>
                  <a:pt x="2430" y="1526"/>
                  <a:pt x="2414" y="1546"/>
                </a:cubicBezTo>
                <a:cubicBezTo>
                  <a:pt x="2403" y="1562"/>
                  <a:pt x="2400" y="1566"/>
                  <a:pt x="2400" y="1565"/>
                </a:cubicBezTo>
                <a:cubicBezTo>
                  <a:pt x="2341" y="1648"/>
                  <a:pt x="2292" y="1777"/>
                  <a:pt x="2292" y="1777"/>
                </a:cubicBezTo>
                <a:lnTo>
                  <a:pt x="2111" y="1776"/>
                </a:lnTo>
                <a:lnTo>
                  <a:pt x="2112" y="1905"/>
                </a:lnTo>
                <a:cubicBezTo>
                  <a:pt x="1920" y="1936"/>
                  <a:pt x="1782" y="1736"/>
                  <a:pt x="1774" y="1546"/>
                </a:cubicBezTo>
                <a:cubicBezTo>
                  <a:pt x="1767" y="1356"/>
                  <a:pt x="1904" y="1429"/>
                  <a:pt x="1936" y="1242"/>
                </a:cubicBezTo>
                <a:cubicBezTo>
                  <a:pt x="1967" y="1054"/>
                  <a:pt x="1655" y="740"/>
                  <a:pt x="1551" y="664"/>
                </a:cubicBezTo>
                <a:cubicBezTo>
                  <a:pt x="1447" y="589"/>
                  <a:pt x="937" y="243"/>
                  <a:pt x="797" y="173"/>
                </a:cubicBezTo>
                <a:cubicBezTo>
                  <a:pt x="656" y="103"/>
                  <a:pt x="367" y="86"/>
                  <a:pt x="367" y="86"/>
                </a:cubicBezTo>
                <a:cubicBezTo>
                  <a:pt x="390" y="170"/>
                  <a:pt x="670" y="384"/>
                  <a:pt x="670" y="384"/>
                </a:cubicBezTo>
                <a:cubicBezTo>
                  <a:pt x="639" y="391"/>
                  <a:pt x="552" y="403"/>
                  <a:pt x="552" y="403"/>
                </a:cubicBezTo>
                <a:cubicBezTo>
                  <a:pt x="656" y="528"/>
                  <a:pt x="826" y="660"/>
                  <a:pt x="826" y="660"/>
                </a:cubicBezTo>
                <a:cubicBezTo>
                  <a:pt x="764" y="698"/>
                  <a:pt x="639" y="660"/>
                  <a:pt x="639" y="660"/>
                </a:cubicBezTo>
                <a:cubicBezTo>
                  <a:pt x="684" y="726"/>
                  <a:pt x="1020" y="924"/>
                  <a:pt x="1020" y="924"/>
                </a:cubicBezTo>
                <a:cubicBezTo>
                  <a:pt x="974" y="951"/>
                  <a:pt x="769" y="932"/>
                  <a:pt x="769" y="932"/>
                </a:cubicBezTo>
                <a:cubicBezTo>
                  <a:pt x="785" y="996"/>
                  <a:pt x="981" y="1097"/>
                  <a:pt x="981" y="1097"/>
                </a:cubicBezTo>
                <a:cubicBezTo>
                  <a:pt x="960" y="1118"/>
                  <a:pt x="762" y="1126"/>
                  <a:pt x="762" y="1126"/>
                </a:cubicBezTo>
                <a:cubicBezTo>
                  <a:pt x="779" y="1158"/>
                  <a:pt x="962" y="1260"/>
                  <a:pt x="962" y="1260"/>
                </a:cubicBezTo>
                <a:cubicBezTo>
                  <a:pt x="927" y="1282"/>
                  <a:pt x="785" y="1307"/>
                  <a:pt x="785" y="1307"/>
                </a:cubicBezTo>
                <a:cubicBezTo>
                  <a:pt x="807" y="1339"/>
                  <a:pt x="936" y="1416"/>
                  <a:pt x="936" y="1416"/>
                </a:cubicBezTo>
                <a:cubicBezTo>
                  <a:pt x="887" y="1423"/>
                  <a:pt x="783" y="1475"/>
                  <a:pt x="783" y="1475"/>
                </a:cubicBezTo>
                <a:cubicBezTo>
                  <a:pt x="830" y="1520"/>
                  <a:pt x="977" y="1596"/>
                  <a:pt x="977" y="1596"/>
                </a:cubicBezTo>
                <a:cubicBezTo>
                  <a:pt x="897" y="1613"/>
                  <a:pt x="840" y="1676"/>
                  <a:pt x="840" y="1676"/>
                </a:cubicBezTo>
                <a:cubicBezTo>
                  <a:pt x="958" y="1740"/>
                  <a:pt x="1052" y="1747"/>
                  <a:pt x="1052" y="1747"/>
                </a:cubicBezTo>
                <a:cubicBezTo>
                  <a:pt x="982" y="1788"/>
                  <a:pt x="925" y="1849"/>
                  <a:pt x="925" y="1849"/>
                </a:cubicBezTo>
                <a:cubicBezTo>
                  <a:pt x="991" y="1893"/>
                  <a:pt x="1154" y="1893"/>
                  <a:pt x="1154" y="1893"/>
                </a:cubicBezTo>
                <a:cubicBezTo>
                  <a:pt x="1085" y="1922"/>
                  <a:pt x="986" y="2021"/>
                  <a:pt x="986" y="2021"/>
                </a:cubicBezTo>
                <a:cubicBezTo>
                  <a:pt x="1095" y="2057"/>
                  <a:pt x="1230" y="2036"/>
                  <a:pt x="1230" y="2036"/>
                </a:cubicBezTo>
                <a:cubicBezTo>
                  <a:pt x="1111" y="2080"/>
                  <a:pt x="1076" y="2179"/>
                  <a:pt x="1076" y="2179"/>
                </a:cubicBezTo>
                <a:cubicBezTo>
                  <a:pt x="1163" y="2194"/>
                  <a:pt x="1308" y="2177"/>
                  <a:pt x="1308" y="2177"/>
                </a:cubicBezTo>
                <a:cubicBezTo>
                  <a:pt x="1241" y="2203"/>
                  <a:pt x="1177" y="2317"/>
                  <a:pt x="1177" y="2317"/>
                </a:cubicBezTo>
                <a:cubicBezTo>
                  <a:pt x="1261" y="2366"/>
                  <a:pt x="1376" y="2321"/>
                  <a:pt x="1376" y="2321"/>
                </a:cubicBezTo>
                <a:cubicBezTo>
                  <a:pt x="1331" y="2357"/>
                  <a:pt x="1320" y="2494"/>
                  <a:pt x="1320" y="2494"/>
                </a:cubicBezTo>
                <a:cubicBezTo>
                  <a:pt x="1433" y="2499"/>
                  <a:pt x="1497" y="2423"/>
                  <a:pt x="1497" y="2423"/>
                </a:cubicBezTo>
                <a:cubicBezTo>
                  <a:pt x="1466" y="2491"/>
                  <a:pt x="1468" y="2593"/>
                  <a:pt x="1468" y="2593"/>
                </a:cubicBezTo>
                <a:cubicBezTo>
                  <a:pt x="1563" y="2567"/>
                  <a:pt x="1664" y="2497"/>
                  <a:pt x="1664" y="2497"/>
                </a:cubicBezTo>
                <a:cubicBezTo>
                  <a:pt x="1632" y="2560"/>
                  <a:pt x="1651" y="2674"/>
                  <a:pt x="1651" y="2674"/>
                </a:cubicBezTo>
                <a:cubicBezTo>
                  <a:pt x="1731" y="2660"/>
                  <a:pt x="1816" y="2551"/>
                  <a:pt x="1816" y="2551"/>
                </a:cubicBezTo>
                <a:cubicBezTo>
                  <a:pt x="1788" y="2643"/>
                  <a:pt x="1794" y="2747"/>
                  <a:pt x="1794" y="2747"/>
                </a:cubicBezTo>
                <a:cubicBezTo>
                  <a:pt x="1856" y="2731"/>
                  <a:pt x="1960" y="2624"/>
                  <a:pt x="1960" y="2624"/>
                </a:cubicBezTo>
                <a:cubicBezTo>
                  <a:pt x="1948" y="2711"/>
                  <a:pt x="2002" y="2794"/>
                  <a:pt x="2002" y="2794"/>
                </a:cubicBezTo>
                <a:cubicBezTo>
                  <a:pt x="2047" y="2785"/>
                  <a:pt x="2109" y="2709"/>
                  <a:pt x="2109" y="2709"/>
                </a:cubicBezTo>
                <a:lnTo>
                  <a:pt x="2109" y="2809"/>
                </a:lnTo>
                <a:cubicBezTo>
                  <a:pt x="1910" y="2827"/>
                  <a:pt x="1830" y="2995"/>
                  <a:pt x="1755" y="3050"/>
                </a:cubicBezTo>
                <a:cubicBezTo>
                  <a:pt x="1681" y="3106"/>
                  <a:pt x="1599" y="3272"/>
                  <a:pt x="1599" y="3272"/>
                </a:cubicBezTo>
                <a:lnTo>
                  <a:pt x="1332" y="3302"/>
                </a:lnTo>
                <a:cubicBezTo>
                  <a:pt x="1345" y="3269"/>
                  <a:pt x="1367" y="3191"/>
                  <a:pt x="1293" y="3141"/>
                </a:cubicBezTo>
                <a:cubicBezTo>
                  <a:pt x="1218" y="3090"/>
                  <a:pt x="1128" y="3200"/>
                  <a:pt x="1119" y="3189"/>
                </a:cubicBezTo>
                <a:cubicBezTo>
                  <a:pt x="1111" y="3179"/>
                  <a:pt x="1079" y="3180"/>
                  <a:pt x="1034" y="3161"/>
                </a:cubicBezTo>
                <a:cubicBezTo>
                  <a:pt x="989" y="3142"/>
                  <a:pt x="1029" y="3132"/>
                  <a:pt x="1029" y="3132"/>
                </a:cubicBezTo>
                <a:cubicBezTo>
                  <a:pt x="1069" y="3099"/>
                  <a:pt x="1022" y="3031"/>
                  <a:pt x="1022" y="3031"/>
                </a:cubicBezTo>
                <a:cubicBezTo>
                  <a:pt x="1119" y="2998"/>
                  <a:pt x="1228" y="2832"/>
                  <a:pt x="1235" y="2757"/>
                </a:cubicBezTo>
                <a:cubicBezTo>
                  <a:pt x="1242" y="2683"/>
                  <a:pt x="1305" y="2605"/>
                  <a:pt x="1305" y="2605"/>
                </a:cubicBezTo>
                <a:cubicBezTo>
                  <a:pt x="1196" y="2605"/>
                  <a:pt x="1045" y="2735"/>
                  <a:pt x="1045" y="2735"/>
                </a:cubicBezTo>
                <a:cubicBezTo>
                  <a:pt x="1064" y="2671"/>
                  <a:pt x="1026" y="2468"/>
                  <a:pt x="1026" y="2468"/>
                </a:cubicBezTo>
                <a:cubicBezTo>
                  <a:pt x="889" y="2572"/>
                  <a:pt x="825" y="2872"/>
                  <a:pt x="825" y="2872"/>
                </a:cubicBezTo>
                <a:cubicBezTo>
                  <a:pt x="809" y="2837"/>
                  <a:pt x="781" y="2851"/>
                  <a:pt x="781" y="2851"/>
                </a:cubicBezTo>
                <a:cubicBezTo>
                  <a:pt x="871" y="2723"/>
                  <a:pt x="812" y="2409"/>
                  <a:pt x="812" y="2409"/>
                </a:cubicBezTo>
                <a:cubicBezTo>
                  <a:pt x="648" y="2536"/>
                  <a:pt x="649" y="2666"/>
                  <a:pt x="649" y="2666"/>
                </a:cubicBezTo>
                <a:cubicBezTo>
                  <a:pt x="573" y="2679"/>
                  <a:pt x="580" y="2714"/>
                  <a:pt x="566" y="2716"/>
                </a:cubicBezTo>
                <a:cubicBezTo>
                  <a:pt x="552" y="2718"/>
                  <a:pt x="542" y="2638"/>
                  <a:pt x="542" y="2638"/>
                </a:cubicBezTo>
                <a:cubicBezTo>
                  <a:pt x="542" y="2638"/>
                  <a:pt x="625" y="2634"/>
                  <a:pt x="629" y="2553"/>
                </a:cubicBezTo>
                <a:cubicBezTo>
                  <a:pt x="632" y="2471"/>
                  <a:pt x="551" y="2463"/>
                  <a:pt x="551" y="2463"/>
                </a:cubicBezTo>
                <a:cubicBezTo>
                  <a:pt x="769" y="2362"/>
                  <a:pt x="689" y="2068"/>
                  <a:pt x="689" y="2100"/>
                </a:cubicBezTo>
                <a:cubicBezTo>
                  <a:pt x="689" y="2133"/>
                  <a:pt x="679" y="2135"/>
                  <a:pt x="611" y="2165"/>
                </a:cubicBezTo>
                <a:cubicBezTo>
                  <a:pt x="544" y="2194"/>
                  <a:pt x="502" y="2243"/>
                  <a:pt x="502" y="2243"/>
                </a:cubicBezTo>
                <a:cubicBezTo>
                  <a:pt x="471" y="2206"/>
                  <a:pt x="436" y="2205"/>
                  <a:pt x="436" y="2205"/>
                </a:cubicBezTo>
                <a:cubicBezTo>
                  <a:pt x="487" y="2166"/>
                  <a:pt x="604" y="2017"/>
                  <a:pt x="579" y="1960"/>
                </a:cubicBezTo>
                <a:cubicBezTo>
                  <a:pt x="552" y="1903"/>
                  <a:pt x="585" y="1783"/>
                  <a:pt x="585" y="1783"/>
                </a:cubicBezTo>
                <a:cubicBezTo>
                  <a:pt x="495" y="1802"/>
                  <a:pt x="419" y="1976"/>
                  <a:pt x="419" y="1976"/>
                </a:cubicBezTo>
                <a:cubicBezTo>
                  <a:pt x="414" y="1934"/>
                  <a:pt x="369" y="1856"/>
                  <a:pt x="341" y="1835"/>
                </a:cubicBezTo>
                <a:cubicBezTo>
                  <a:pt x="313" y="1815"/>
                  <a:pt x="247" y="1653"/>
                  <a:pt x="247" y="1653"/>
                </a:cubicBezTo>
                <a:cubicBezTo>
                  <a:pt x="244" y="1719"/>
                  <a:pt x="223" y="1884"/>
                  <a:pt x="213" y="1974"/>
                </a:cubicBezTo>
                <a:cubicBezTo>
                  <a:pt x="202" y="2064"/>
                  <a:pt x="253" y="2180"/>
                  <a:pt x="325" y="2212"/>
                </a:cubicBezTo>
                <a:cubicBezTo>
                  <a:pt x="398" y="2243"/>
                  <a:pt x="367" y="2314"/>
                  <a:pt x="367" y="2314"/>
                </a:cubicBezTo>
                <a:cubicBezTo>
                  <a:pt x="362" y="2281"/>
                  <a:pt x="251" y="2206"/>
                  <a:pt x="157" y="2179"/>
                </a:cubicBezTo>
                <a:cubicBezTo>
                  <a:pt x="64" y="2151"/>
                  <a:pt x="0" y="2088"/>
                  <a:pt x="0" y="2088"/>
                </a:cubicBezTo>
                <a:cubicBezTo>
                  <a:pt x="0" y="2088"/>
                  <a:pt x="8" y="2288"/>
                  <a:pt x="93" y="2366"/>
                </a:cubicBezTo>
                <a:cubicBezTo>
                  <a:pt x="178" y="2444"/>
                  <a:pt x="324" y="2477"/>
                  <a:pt x="324" y="2477"/>
                </a:cubicBezTo>
                <a:cubicBezTo>
                  <a:pt x="289" y="2491"/>
                  <a:pt x="277" y="2546"/>
                  <a:pt x="277" y="2546"/>
                </a:cubicBezTo>
                <a:cubicBezTo>
                  <a:pt x="190" y="2511"/>
                  <a:pt x="34" y="2549"/>
                  <a:pt x="34" y="2549"/>
                </a:cubicBezTo>
                <a:cubicBezTo>
                  <a:pt x="100" y="2572"/>
                  <a:pt x="178" y="2707"/>
                  <a:pt x="178" y="2707"/>
                </a:cubicBezTo>
                <a:cubicBezTo>
                  <a:pt x="138" y="2714"/>
                  <a:pt x="81" y="2813"/>
                  <a:pt x="81" y="2813"/>
                </a:cubicBezTo>
                <a:cubicBezTo>
                  <a:pt x="213" y="2761"/>
                  <a:pt x="286" y="2912"/>
                  <a:pt x="286" y="2912"/>
                </a:cubicBezTo>
                <a:cubicBezTo>
                  <a:pt x="254" y="2971"/>
                  <a:pt x="296" y="3012"/>
                  <a:pt x="296" y="3012"/>
                </a:cubicBezTo>
                <a:cubicBezTo>
                  <a:pt x="244" y="3017"/>
                  <a:pt x="202" y="3063"/>
                  <a:pt x="202" y="3063"/>
                </a:cubicBezTo>
                <a:cubicBezTo>
                  <a:pt x="265" y="3106"/>
                  <a:pt x="440" y="3134"/>
                  <a:pt x="440" y="3134"/>
                </a:cubicBezTo>
                <a:cubicBezTo>
                  <a:pt x="353" y="3172"/>
                  <a:pt x="296" y="3279"/>
                  <a:pt x="296" y="3279"/>
                </a:cubicBezTo>
                <a:cubicBezTo>
                  <a:pt x="481" y="3364"/>
                  <a:pt x="653" y="3231"/>
                  <a:pt x="653" y="3231"/>
                </a:cubicBezTo>
                <a:cubicBezTo>
                  <a:pt x="507" y="3395"/>
                  <a:pt x="518" y="3548"/>
                  <a:pt x="518" y="3548"/>
                </a:cubicBezTo>
                <a:cubicBezTo>
                  <a:pt x="601" y="3538"/>
                  <a:pt x="660" y="3492"/>
                  <a:pt x="660" y="3492"/>
                </a:cubicBezTo>
                <a:cubicBezTo>
                  <a:pt x="641" y="3586"/>
                  <a:pt x="703" y="3676"/>
                  <a:pt x="703" y="3676"/>
                </a:cubicBezTo>
                <a:cubicBezTo>
                  <a:pt x="871" y="3607"/>
                  <a:pt x="851" y="3352"/>
                  <a:pt x="854" y="3272"/>
                </a:cubicBezTo>
                <a:cubicBezTo>
                  <a:pt x="858" y="3193"/>
                  <a:pt x="944" y="3189"/>
                  <a:pt x="967" y="3212"/>
                </a:cubicBezTo>
                <a:cubicBezTo>
                  <a:pt x="989" y="3234"/>
                  <a:pt x="918" y="3283"/>
                  <a:pt x="901" y="3347"/>
                </a:cubicBezTo>
                <a:cubicBezTo>
                  <a:pt x="884" y="3411"/>
                  <a:pt x="960" y="3461"/>
                  <a:pt x="960" y="3461"/>
                </a:cubicBezTo>
                <a:cubicBezTo>
                  <a:pt x="941" y="3550"/>
                  <a:pt x="1073" y="3579"/>
                  <a:pt x="1073" y="3579"/>
                </a:cubicBezTo>
                <a:cubicBezTo>
                  <a:pt x="1157" y="3733"/>
                  <a:pt x="1313" y="3558"/>
                  <a:pt x="1313" y="3558"/>
                </a:cubicBezTo>
                <a:cubicBezTo>
                  <a:pt x="1440" y="3695"/>
                  <a:pt x="1428" y="3903"/>
                  <a:pt x="1459" y="3938"/>
                </a:cubicBezTo>
                <a:cubicBezTo>
                  <a:pt x="1490" y="3973"/>
                  <a:pt x="1546" y="3940"/>
                  <a:pt x="1546" y="3940"/>
                </a:cubicBezTo>
                <a:cubicBezTo>
                  <a:pt x="1586" y="3778"/>
                  <a:pt x="1345" y="3477"/>
                  <a:pt x="1345" y="3477"/>
                </a:cubicBezTo>
                <a:cubicBezTo>
                  <a:pt x="1345" y="3458"/>
                  <a:pt x="1326" y="3418"/>
                  <a:pt x="1326" y="3418"/>
                </a:cubicBezTo>
                <a:cubicBezTo>
                  <a:pt x="1326" y="3418"/>
                  <a:pt x="1468" y="3418"/>
                  <a:pt x="1593" y="3425"/>
                </a:cubicBezTo>
                <a:cubicBezTo>
                  <a:pt x="1717" y="3432"/>
                  <a:pt x="1707" y="3463"/>
                  <a:pt x="1877" y="3463"/>
                </a:cubicBezTo>
                <a:cubicBezTo>
                  <a:pt x="2047" y="3463"/>
                  <a:pt x="2277" y="3314"/>
                  <a:pt x="2277" y="3314"/>
                </a:cubicBezTo>
                <a:lnTo>
                  <a:pt x="2421" y="3323"/>
                </a:lnTo>
                <a:cubicBezTo>
                  <a:pt x="2423" y="3409"/>
                  <a:pt x="2461" y="3483"/>
                  <a:pt x="2461" y="3483"/>
                </a:cubicBezTo>
                <a:cubicBezTo>
                  <a:pt x="2120" y="3766"/>
                  <a:pt x="2105" y="3973"/>
                  <a:pt x="2105" y="3973"/>
                </a:cubicBezTo>
                <a:cubicBezTo>
                  <a:pt x="2158" y="3981"/>
                  <a:pt x="2268" y="3931"/>
                  <a:pt x="2268" y="3931"/>
                </a:cubicBezTo>
                <a:cubicBezTo>
                  <a:pt x="2194" y="4061"/>
                  <a:pt x="2213" y="4172"/>
                  <a:pt x="2213" y="4172"/>
                </a:cubicBezTo>
                <a:cubicBezTo>
                  <a:pt x="2298" y="4158"/>
                  <a:pt x="2374" y="4085"/>
                  <a:pt x="2374" y="4085"/>
                </a:cubicBezTo>
                <a:cubicBezTo>
                  <a:pt x="2333" y="4184"/>
                  <a:pt x="2374" y="4305"/>
                  <a:pt x="2374" y="4305"/>
                </a:cubicBezTo>
                <a:cubicBezTo>
                  <a:pt x="2470" y="4267"/>
                  <a:pt x="2534" y="4208"/>
                  <a:pt x="2534" y="4208"/>
                </a:cubicBezTo>
                <a:cubicBezTo>
                  <a:pt x="2513" y="4312"/>
                  <a:pt x="2556" y="4409"/>
                  <a:pt x="2556" y="4409"/>
                </a:cubicBezTo>
                <a:cubicBezTo>
                  <a:pt x="2625" y="4392"/>
                  <a:pt x="2705" y="4319"/>
                  <a:pt x="2705" y="4319"/>
                </a:cubicBezTo>
                <a:cubicBezTo>
                  <a:pt x="2724" y="4411"/>
                  <a:pt x="2790" y="4448"/>
                  <a:pt x="2790" y="4448"/>
                </a:cubicBezTo>
                <a:cubicBezTo>
                  <a:pt x="2832" y="4411"/>
                  <a:pt x="2872" y="4295"/>
                  <a:pt x="2872" y="4295"/>
                </a:cubicBezTo>
                <a:cubicBezTo>
                  <a:pt x="2901" y="4375"/>
                  <a:pt x="3000" y="4423"/>
                  <a:pt x="3000" y="4423"/>
                </a:cubicBezTo>
                <a:cubicBezTo>
                  <a:pt x="3050" y="4347"/>
                  <a:pt x="3043" y="4222"/>
                  <a:pt x="3043" y="4222"/>
                </a:cubicBezTo>
                <a:cubicBezTo>
                  <a:pt x="3104" y="4307"/>
                  <a:pt x="3191" y="4319"/>
                  <a:pt x="3191" y="4319"/>
                </a:cubicBezTo>
                <a:cubicBezTo>
                  <a:pt x="3244" y="4234"/>
                  <a:pt x="3194" y="4064"/>
                  <a:pt x="3194" y="4064"/>
                </a:cubicBezTo>
                <a:cubicBezTo>
                  <a:pt x="3289" y="4182"/>
                  <a:pt x="3364" y="4170"/>
                  <a:pt x="3364" y="4170"/>
                </a:cubicBezTo>
                <a:cubicBezTo>
                  <a:pt x="3397" y="4101"/>
                  <a:pt x="3319" y="3934"/>
                  <a:pt x="3319" y="3934"/>
                </a:cubicBezTo>
                <a:cubicBezTo>
                  <a:pt x="3388" y="4011"/>
                  <a:pt x="3483" y="3998"/>
                  <a:pt x="3483" y="3998"/>
                </a:cubicBezTo>
                <a:cubicBezTo>
                  <a:pt x="3519" y="3782"/>
                  <a:pt x="3124" y="3472"/>
                  <a:pt x="3124" y="3472"/>
                </a:cubicBezTo>
                <a:cubicBezTo>
                  <a:pt x="3189" y="3418"/>
                  <a:pt x="3151" y="3307"/>
                  <a:pt x="3151" y="3307"/>
                </a:cubicBezTo>
                <a:lnTo>
                  <a:pt x="3284" y="3309"/>
                </a:lnTo>
                <a:cubicBezTo>
                  <a:pt x="3310" y="3343"/>
                  <a:pt x="3490" y="3449"/>
                  <a:pt x="3681" y="3461"/>
                </a:cubicBezTo>
                <a:cubicBezTo>
                  <a:pt x="3872" y="3473"/>
                  <a:pt x="3997" y="3394"/>
                  <a:pt x="3997" y="3394"/>
                </a:cubicBezTo>
                <a:lnTo>
                  <a:pt x="4239" y="3394"/>
                </a:lnTo>
                <a:cubicBezTo>
                  <a:pt x="4220" y="3439"/>
                  <a:pt x="4241" y="3484"/>
                  <a:pt x="4241" y="3484"/>
                </a:cubicBezTo>
                <a:lnTo>
                  <a:pt x="4073" y="3616"/>
                </a:lnTo>
                <a:lnTo>
                  <a:pt x="3991" y="3622"/>
                </a:lnTo>
                <a:lnTo>
                  <a:pt x="3699" y="3831"/>
                </a:lnTo>
                <a:lnTo>
                  <a:pt x="3794" y="3839"/>
                </a:lnTo>
                <a:lnTo>
                  <a:pt x="3751" y="3879"/>
                </a:lnTo>
                <a:lnTo>
                  <a:pt x="3789" y="3882"/>
                </a:lnTo>
                <a:lnTo>
                  <a:pt x="3783" y="3979"/>
                </a:lnTo>
                <a:lnTo>
                  <a:pt x="3879" y="3929"/>
                </a:lnTo>
                <a:lnTo>
                  <a:pt x="3894" y="4049"/>
                </a:lnTo>
                <a:lnTo>
                  <a:pt x="3943" y="4012"/>
                </a:lnTo>
                <a:lnTo>
                  <a:pt x="3938" y="4063"/>
                </a:lnTo>
                <a:lnTo>
                  <a:pt x="4004" y="4052"/>
                </a:lnTo>
                <a:lnTo>
                  <a:pt x="4007" y="4116"/>
                </a:lnTo>
                <a:lnTo>
                  <a:pt x="4073" y="4078"/>
                </a:lnTo>
                <a:lnTo>
                  <a:pt x="4123" y="4130"/>
                </a:lnTo>
                <a:lnTo>
                  <a:pt x="4154" y="4082"/>
                </a:lnTo>
                <a:lnTo>
                  <a:pt x="4163" y="4179"/>
                </a:lnTo>
                <a:lnTo>
                  <a:pt x="4229" y="4130"/>
                </a:lnTo>
                <a:lnTo>
                  <a:pt x="4246" y="4179"/>
                </a:lnTo>
                <a:lnTo>
                  <a:pt x="4270" y="4149"/>
                </a:lnTo>
                <a:lnTo>
                  <a:pt x="4303" y="4220"/>
                </a:lnTo>
                <a:lnTo>
                  <a:pt x="4375" y="3589"/>
                </a:lnTo>
                <a:cubicBezTo>
                  <a:pt x="4375" y="3589"/>
                  <a:pt x="4414" y="3607"/>
                  <a:pt x="4466" y="3589"/>
                </a:cubicBezTo>
                <a:cubicBezTo>
                  <a:pt x="4517" y="3572"/>
                  <a:pt x="4503" y="3510"/>
                  <a:pt x="4503" y="3510"/>
                </a:cubicBezTo>
                <a:cubicBezTo>
                  <a:pt x="4503" y="3510"/>
                  <a:pt x="4557" y="3546"/>
                  <a:pt x="4595" y="3494"/>
                </a:cubicBezTo>
                <a:cubicBezTo>
                  <a:pt x="4633" y="3442"/>
                  <a:pt x="4605" y="3394"/>
                  <a:pt x="4605" y="3394"/>
                </a:cubicBezTo>
                <a:cubicBezTo>
                  <a:pt x="4605" y="3394"/>
                  <a:pt x="4645" y="3381"/>
                  <a:pt x="4671" y="3349"/>
                </a:cubicBezTo>
                <a:cubicBezTo>
                  <a:pt x="4697" y="3316"/>
                  <a:pt x="4650" y="3220"/>
                  <a:pt x="4650" y="3220"/>
                </a:cubicBezTo>
                <a:lnTo>
                  <a:pt x="5139" y="2848"/>
                </a:lnTo>
                <a:lnTo>
                  <a:pt x="5141" y="2882"/>
                </a:lnTo>
                <a:lnTo>
                  <a:pt x="5255" y="2735"/>
                </a:lnTo>
                <a:lnTo>
                  <a:pt x="5080" y="2820"/>
                </a:lnTo>
                <a:lnTo>
                  <a:pt x="5110" y="2823"/>
                </a:lnTo>
                <a:lnTo>
                  <a:pt x="4874" y="2983"/>
                </a:lnTo>
                <a:lnTo>
                  <a:pt x="5272" y="2612"/>
                </a:lnTo>
                <a:lnTo>
                  <a:pt x="5285" y="2650"/>
                </a:lnTo>
                <a:lnTo>
                  <a:pt x="5387" y="2477"/>
                </a:lnTo>
                <a:lnTo>
                  <a:pt x="5217" y="2582"/>
                </a:lnTo>
                <a:lnTo>
                  <a:pt x="5246" y="2593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8" name="Freeform 74"/>
          <p:cNvSpPr>
            <a:spLocks noChangeAspect="1" noEditPoints="1"/>
          </p:cNvSpPr>
          <p:nvPr/>
        </p:nvSpPr>
        <p:spPr bwMode="auto">
          <a:xfrm>
            <a:off x="6073337" y="4186555"/>
            <a:ext cx="299990" cy="301752"/>
          </a:xfrm>
          <a:custGeom>
            <a:avLst/>
            <a:gdLst>
              <a:gd name="T0" fmla="*/ 2552 w 5448"/>
              <a:gd name="T1" fmla="*/ 4683 h 5480"/>
              <a:gd name="T2" fmla="*/ 2547 w 5448"/>
              <a:gd name="T3" fmla="*/ 4454 h 5480"/>
              <a:gd name="T4" fmla="*/ 2610 w 5448"/>
              <a:gd name="T5" fmla="*/ 4326 h 5480"/>
              <a:gd name="T6" fmla="*/ 2863 w 5448"/>
              <a:gd name="T7" fmla="*/ 3697 h 5480"/>
              <a:gd name="T8" fmla="*/ 2974 w 5448"/>
              <a:gd name="T9" fmla="*/ 3759 h 5480"/>
              <a:gd name="T10" fmla="*/ 2994 w 5448"/>
              <a:gd name="T11" fmla="*/ 3877 h 5480"/>
              <a:gd name="T12" fmla="*/ 2891 w 5448"/>
              <a:gd name="T13" fmla="*/ 3940 h 5480"/>
              <a:gd name="T14" fmla="*/ 2642 w 5448"/>
              <a:gd name="T15" fmla="*/ 2980 h 5480"/>
              <a:gd name="T16" fmla="*/ 2485 w 5448"/>
              <a:gd name="T17" fmla="*/ 3363 h 5480"/>
              <a:gd name="T18" fmla="*/ 2409 w 5448"/>
              <a:gd name="T19" fmla="*/ 3267 h 5480"/>
              <a:gd name="T20" fmla="*/ 2414 w 5448"/>
              <a:gd name="T21" fmla="*/ 3109 h 5480"/>
              <a:gd name="T22" fmla="*/ 2485 w 5448"/>
              <a:gd name="T23" fmla="*/ 3025 h 5480"/>
              <a:gd name="T24" fmla="*/ 2805 w 5448"/>
              <a:gd name="T25" fmla="*/ 2217 h 5480"/>
              <a:gd name="T26" fmla="*/ 2987 w 5448"/>
              <a:gd name="T27" fmla="*/ 2272 h 5480"/>
              <a:gd name="T28" fmla="*/ 3046 w 5448"/>
              <a:gd name="T29" fmla="*/ 2352 h 5480"/>
              <a:gd name="T30" fmla="*/ 3047 w 5448"/>
              <a:gd name="T31" fmla="*/ 2536 h 5480"/>
              <a:gd name="T32" fmla="*/ 2938 w 5448"/>
              <a:gd name="T33" fmla="*/ 2661 h 5480"/>
              <a:gd name="T34" fmla="*/ 2805 w 5448"/>
              <a:gd name="T35" fmla="*/ 2704 h 5480"/>
              <a:gd name="T36" fmla="*/ 2552 w 5448"/>
              <a:gd name="T37" fmla="*/ 2067 h 5480"/>
              <a:gd name="T38" fmla="*/ 2510 w 5448"/>
              <a:gd name="T39" fmla="*/ 2129 h 5480"/>
              <a:gd name="T40" fmla="*/ 2469 w 5448"/>
              <a:gd name="T41" fmla="*/ 2067 h 5480"/>
              <a:gd name="T42" fmla="*/ 2668 w 5448"/>
              <a:gd name="T43" fmla="*/ 1269 h 5480"/>
              <a:gd name="T44" fmla="*/ 2464 w 5448"/>
              <a:gd name="T45" fmla="*/ 1412 h 5480"/>
              <a:gd name="T46" fmla="*/ 2440 w 5448"/>
              <a:gd name="T47" fmla="*/ 1660 h 5480"/>
              <a:gd name="T48" fmla="*/ 2597 w 5448"/>
              <a:gd name="T49" fmla="*/ 1833 h 5480"/>
              <a:gd name="T50" fmla="*/ 2490 w 5448"/>
              <a:gd name="T51" fmla="*/ 1971 h 5480"/>
              <a:gd name="T52" fmla="*/ 2459 w 5448"/>
              <a:gd name="T53" fmla="*/ 2259 h 5480"/>
              <a:gd name="T54" fmla="*/ 2642 w 5448"/>
              <a:gd name="T55" fmla="*/ 2222 h 5480"/>
              <a:gd name="T56" fmla="*/ 2432 w 5448"/>
              <a:gd name="T57" fmla="*/ 2753 h 5480"/>
              <a:gd name="T58" fmla="*/ 2204 w 5448"/>
              <a:gd name="T59" fmla="*/ 2927 h 5480"/>
              <a:gd name="T60" fmla="*/ 2128 w 5448"/>
              <a:gd name="T61" fmla="*/ 3197 h 5480"/>
              <a:gd name="T62" fmla="*/ 2229 w 5448"/>
              <a:gd name="T63" fmla="*/ 3496 h 5480"/>
              <a:gd name="T64" fmla="*/ 2483 w 5448"/>
              <a:gd name="T65" fmla="*/ 3656 h 5480"/>
              <a:gd name="T66" fmla="*/ 2607 w 5448"/>
              <a:gd name="T67" fmla="*/ 4002 h 5480"/>
              <a:gd name="T68" fmla="*/ 2427 w 5448"/>
              <a:gd name="T69" fmla="*/ 4115 h 5480"/>
              <a:gd name="T70" fmla="*/ 2315 w 5448"/>
              <a:gd name="T71" fmla="*/ 4333 h 5480"/>
              <a:gd name="T72" fmla="*/ 2397 w 5448"/>
              <a:gd name="T73" fmla="*/ 4648 h 5480"/>
              <a:gd name="T74" fmla="*/ 2642 w 5448"/>
              <a:gd name="T75" fmla="*/ 5044 h 5480"/>
              <a:gd name="T76" fmla="*/ 2896 w 5448"/>
              <a:gd name="T77" fmla="*/ 4216 h 5480"/>
              <a:gd name="T78" fmla="*/ 3124 w 5448"/>
              <a:gd name="T79" fmla="*/ 4130 h 5480"/>
              <a:gd name="T80" fmla="*/ 3260 w 5448"/>
              <a:gd name="T81" fmla="*/ 3930 h 5480"/>
              <a:gd name="T82" fmla="*/ 3244 w 5448"/>
              <a:gd name="T83" fmla="*/ 3679 h 5480"/>
              <a:gd name="T84" fmla="*/ 3101 w 5448"/>
              <a:gd name="T85" fmla="*/ 3511 h 5480"/>
              <a:gd name="T86" fmla="*/ 2909 w 5448"/>
              <a:gd name="T87" fmla="*/ 3431 h 5480"/>
              <a:gd name="T88" fmla="*/ 2839 w 5448"/>
              <a:gd name="T89" fmla="*/ 2972 h 5480"/>
              <a:gd name="T90" fmla="*/ 3042 w 5448"/>
              <a:gd name="T91" fmla="*/ 2911 h 5480"/>
              <a:gd name="T92" fmla="*/ 3229 w 5448"/>
              <a:gd name="T93" fmla="*/ 2766 h 5480"/>
              <a:gd name="T94" fmla="*/ 3328 w 5448"/>
              <a:gd name="T95" fmla="*/ 2518 h 5480"/>
              <a:gd name="T96" fmla="*/ 3290 w 5448"/>
              <a:gd name="T97" fmla="*/ 2237 h 5480"/>
              <a:gd name="T98" fmla="*/ 3175 w 5448"/>
              <a:gd name="T99" fmla="*/ 2074 h 5480"/>
              <a:gd name="T100" fmla="*/ 2924 w 5448"/>
              <a:gd name="T101" fmla="*/ 1959 h 5480"/>
              <a:gd name="T102" fmla="*/ 2891 w 5448"/>
              <a:gd name="T103" fmla="*/ 1810 h 5480"/>
              <a:gd name="T104" fmla="*/ 3017 w 5448"/>
              <a:gd name="T105" fmla="*/ 1613 h 5480"/>
              <a:gd name="T106" fmla="*/ 2951 w 5448"/>
              <a:gd name="T107" fmla="*/ 1371 h 5480"/>
              <a:gd name="T108" fmla="*/ 2723 w 5448"/>
              <a:gd name="T109" fmla="*/ 1264 h 5480"/>
              <a:gd name="T110" fmla="*/ 5448 w 5448"/>
              <a:gd name="T111" fmla="*/ 2009 h 5480"/>
              <a:gd name="T112" fmla="*/ 3387 w 5448"/>
              <a:gd name="T113" fmla="*/ 5480 h 5480"/>
              <a:gd name="T114" fmla="*/ 1337 w 5448"/>
              <a:gd name="T115" fmla="*/ 2739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8" h="5480">
                <a:moveTo>
                  <a:pt x="2642" y="4299"/>
                </a:moveTo>
                <a:lnTo>
                  <a:pt x="2642" y="4846"/>
                </a:lnTo>
                <a:lnTo>
                  <a:pt x="2602" y="4792"/>
                </a:lnTo>
                <a:lnTo>
                  <a:pt x="2572" y="4737"/>
                </a:lnTo>
                <a:lnTo>
                  <a:pt x="2552" y="4683"/>
                </a:lnTo>
                <a:lnTo>
                  <a:pt x="2540" y="4632"/>
                </a:lnTo>
                <a:lnTo>
                  <a:pt x="2535" y="4582"/>
                </a:lnTo>
                <a:lnTo>
                  <a:pt x="2535" y="4535"/>
                </a:lnTo>
                <a:lnTo>
                  <a:pt x="2540" y="4492"/>
                </a:lnTo>
                <a:lnTo>
                  <a:pt x="2547" y="4454"/>
                </a:lnTo>
                <a:lnTo>
                  <a:pt x="2557" y="4421"/>
                </a:lnTo>
                <a:lnTo>
                  <a:pt x="2568" y="4392"/>
                </a:lnTo>
                <a:lnTo>
                  <a:pt x="2578" y="4369"/>
                </a:lnTo>
                <a:lnTo>
                  <a:pt x="2587" y="4354"/>
                </a:lnTo>
                <a:lnTo>
                  <a:pt x="2610" y="4326"/>
                </a:lnTo>
                <a:lnTo>
                  <a:pt x="2642" y="4299"/>
                </a:lnTo>
                <a:close/>
                <a:moveTo>
                  <a:pt x="2805" y="3687"/>
                </a:moveTo>
                <a:lnTo>
                  <a:pt x="2821" y="3689"/>
                </a:lnTo>
                <a:lnTo>
                  <a:pt x="2841" y="3692"/>
                </a:lnTo>
                <a:lnTo>
                  <a:pt x="2863" y="3697"/>
                </a:lnTo>
                <a:lnTo>
                  <a:pt x="2886" y="3706"/>
                </a:lnTo>
                <a:lnTo>
                  <a:pt x="2911" y="3714"/>
                </a:lnTo>
                <a:lnTo>
                  <a:pt x="2934" y="3726"/>
                </a:lnTo>
                <a:lnTo>
                  <a:pt x="2956" y="3740"/>
                </a:lnTo>
                <a:lnTo>
                  <a:pt x="2974" y="3759"/>
                </a:lnTo>
                <a:lnTo>
                  <a:pt x="2989" y="3779"/>
                </a:lnTo>
                <a:lnTo>
                  <a:pt x="2999" y="3804"/>
                </a:lnTo>
                <a:lnTo>
                  <a:pt x="3002" y="3830"/>
                </a:lnTo>
                <a:lnTo>
                  <a:pt x="2999" y="3857"/>
                </a:lnTo>
                <a:lnTo>
                  <a:pt x="2994" y="3877"/>
                </a:lnTo>
                <a:lnTo>
                  <a:pt x="2986" y="3890"/>
                </a:lnTo>
                <a:lnTo>
                  <a:pt x="2978" y="3900"/>
                </a:lnTo>
                <a:lnTo>
                  <a:pt x="2954" y="3917"/>
                </a:lnTo>
                <a:lnTo>
                  <a:pt x="2924" y="3932"/>
                </a:lnTo>
                <a:lnTo>
                  <a:pt x="2891" y="3940"/>
                </a:lnTo>
                <a:lnTo>
                  <a:pt x="2859" y="3947"/>
                </a:lnTo>
                <a:lnTo>
                  <a:pt x="2829" y="3952"/>
                </a:lnTo>
                <a:lnTo>
                  <a:pt x="2805" y="3952"/>
                </a:lnTo>
                <a:lnTo>
                  <a:pt x="2805" y="3687"/>
                </a:lnTo>
                <a:close/>
                <a:moveTo>
                  <a:pt x="2642" y="2980"/>
                </a:moveTo>
                <a:lnTo>
                  <a:pt x="2642" y="3411"/>
                </a:lnTo>
                <a:lnTo>
                  <a:pt x="2600" y="3405"/>
                </a:lnTo>
                <a:lnTo>
                  <a:pt x="2560" y="3395"/>
                </a:lnTo>
                <a:lnTo>
                  <a:pt x="2520" y="3381"/>
                </a:lnTo>
                <a:lnTo>
                  <a:pt x="2485" y="3363"/>
                </a:lnTo>
                <a:lnTo>
                  <a:pt x="2454" y="3340"/>
                </a:lnTo>
                <a:lnTo>
                  <a:pt x="2442" y="3328"/>
                </a:lnTo>
                <a:lnTo>
                  <a:pt x="2429" y="3313"/>
                </a:lnTo>
                <a:lnTo>
                  <a:pt x="2417" y="3291"/>
                </a:lnTo>
                <a:lnTo>
                  <a:pt x="2409" y="3267"/>
                </a:lnTo>
                <a:lnTo>
                  <a:pt x="2402" y="3235"/>
                </a:lnTo>
                <a:lnTo>
                  <a:pt x="2399" y="3197"/>
                </a:lnTo>
                <a:lnTo>
                  <a:pt x="2400" y="3162"/>
                </a:lnTo>
                <a:lnTo>
                  <a:pt x="2405" y="3132"/>
                </a:lnTo>
                <a:lnTo>
                  <a:pt x="2414" y="3109"/>
                </a:lnTo>
                <a:lnTo>
                  <a:pt x="2422" y="3089"/>
                </a:lnTo>
                <a:lnTo>
                  <a:pt x="2434" y="3072"/>
                </a:lnTo>
                <a:lnTo>
                  <a:pt x="2444" y="3059"/>
                </a:lnTo>
                <a:lnTo>
                  <a:pt x="2454" y="3049"/>
                </a:lnTo>
                <a:lnTo>
                  <a:pt x="2485" y="3025"/>
                </a:lnTo>
                <a:lnTo>
                  <a:pt x="2522" y="3007"/>
                </a:lnTo>
                <a:lnTo>
                  <a:pt x="2562" y="2995"/>
                </a:lnTo>
                <a:lnTo>
                  <a:pt x="2602" y="2985"/>
                </a:lnTo>
                <a:lnTo>
                  <a:pt x="2642" y="2980"/>
                </a:lnTo>
                <a:close/>
                <a:moveTo>
                  <a:pt x="2805" y="2217"/>
                </a:moveTo>
                <a:lnTo>
                  <a:pt x="2846" y="2220"/>
                </a:lnTo>
                <a:lnTo>
                  <a:pt x="2886" y="2229"/>
                </a:lnTo>
                <a:lnTo>
                  <a:pt x="2923" y="2239"/>
                </a:lnTo>
                <a:lnTo>
                  <a:pt x="2958" y="2254"/>
                </a:lnTo>
                <a:lnTo>
                  <a:pt x="2987" y="2272"/>
                </a:lnTo>
                <a:lnTo>
                  <a:pt x="2999" y="2282"/>
                </a:lnTo>
                <a:lnTo>
                  <a:pt x="3012" y="2294"/>
                </a:lnTo>
                <a:lnTo>
                  <a:pt x="3024" y="2309"/>
                </a:lnTo>
                <a:lnTo>
                  <a:pt x="3036" y="2329"/>
                </a:lnTo>
                <a:lnTo>
                  <a:pt x="3046" y="2352"/>
                </a:lnTo>
                <a:lnTo>
                  <a:pt x="3052" y="2380"/>
                </a:lnTo>
                <a:lnTo>
                  <a:pt x="3059" y="2413"/>
                </a:lnTo>
                <a:lnTo>
                  <a:pt x="3061" y="2453"/>
                </a:lnTo>
                <a:lnTo>
                  <a:pt x="3057" y="2498"/>
                </a:lnTo>
                <a:lnTo>
                  <a:pt x="3047" y="2536"/>
                </a:lnTo>
                <a:lnTo>
                  <a:pt x="3032" y="2571"/>
                </a:lnTo>
                <a:lnTo>
                  <a:pt x="3012" y="2600"/>
                </a:lnTo>
                <a:lnTo>
                  <a:pt x="2989" y="2625"/>
                </a:lnTo>
                <a:lnTo>
                  <a:pt x="2964" y="2645"/>
                </a:lnTo>
                <a:lnTo>
                  <a:pt x="2938" y="2661"/>
                </a:lnTo>
                <a:lnTo>
                  <a:pt x="2908" y="2674"/>
                </a:lnTo>
                <a:lnTo>
                  <a:pt x="2879" y="2686"/>
                </a:lnTo>
                <a:lnTo>
                  <a:pt x="2853" y="2694"/>
                </a:lnTo>
                <a:lnTo>
                  <a:pt x="2826" y="2699"/>
                </a:lnTo>
                <a:lnTo>
                  <a:pt x="2805" y="2704"/>
                </a:lnTo>
                <a:lnTo>
                  <a:pt x="2805" y="2217"/>
                </a:lnTo>
                <a:close/>
                <a:moveTo>
                  <a:pt x="2510" y="2039"/>
                </a:moveTo>
                <a:lnTo>
                  <a:pt x="2528" y="2043"/>
                </a:lnTo>
                <a:lnTo>
                  <a:pt x="2543" y="2052"/>
                </a:lnTo>
                <a:lnTo>
                  <a:pt x="2552" y="2067"/>
                </a:lnTo>
                <a:lnTo>
                  <a:pt x="2555" y="2084"/>
                </a:lnTo>
                <a:lnTo>
                  <a:pt x="2552" y="2102"/>
                </a:lnTo>
                <a:lnTo>
                  <a:pt x="2543" y="2117"/>
                </a:lnTo>
                <a:lnTo>
                  <a:pt x="2528" y="2126"/>
                </a:lnTo>
                <a:lnTo>
                  <a:pt x="2510" y="2129"/>
                </a:lnTo>
                <a:lnTo>
                  <a:pt x="2493" y="2126"/>
                </a:lnTo>
                <a:lnTo>
                  <a:pt x="2478" y="2117"/>
                </a:lnTo>
                <a:lnTo>
                  <a:pt x="2469" y="2102"/>
                </a:lnTo>
                <a:lnTo>
                  <a:pt x="2465" y="2084"/>
                </a:lnTo>
                <a:lnTo>
                  <a:pt x="2469" y="2067"/>
                </a:lnTo>
                <a:lnTo>
                  <a:pt x="2478" y="2052"/>
                </a:lnTo>
                <a:lnTo>
                  <a:pt x="2493" y="2043"/>
                </a:lnTo>
                <a:lnTo>
                  <a:pt x="2510" y="2039"/>
                </a:lnTo>
                <a:close/>
                <a:moveTo>
                  <a:pt x="2723" y="1264"/>
                </a:moveTo>
                <a:lnTo>
                  <a:pt x="2668" y="1269"/>
                </a:lnTo>
                <a:lnTo>
                  <a:pt x="2618" y="1283"/>
                </a:lnTo>
                <a:lnTo>
                  <a:pt x="2572" y="1304"/>
                </a:lnTo>
                <a:lnTo>
                  <a:pt x="2530" y="1334"/>
                </a:lnTo>
                <a:lnTo>
                  <a:pt x="2493" y="1371"/>
                </a:lnTo>
                <a:lnTo>
                  <a:pt x="2464" y="1412"/>
                </a:lnTo>
                <a:lnTo>
                  <a:pt x="2442" y="1459"/>
                </a:lnTo>
                <a:lnTo>
                  <a:pt x="2429" y="1509"/>
                </a:lnTo>
                <a:lnTo>
                  <a:pt x="2424" y="1562"/>
                </a:lnTo>
                <a:lnTo>
                  <a:pt x="2427" y="1613"/>
                </a:lnTo>
                <a:lnTo>
                  <a:pt x="2440" y="1660"/>
                </a:lnTo>
                <a:lnTo>
                  <a:pt x="2459" y="1705"/>
                </a:lnTo>
                <a:lnTo>
                  <a:pt x="2485" y="1745"/>
                </a:lnTo>
                <a:lnTo>
                  <a:pt x="2517" y="1780"/>
                </a:lnTo>
                <a:lnTo>
                  <a:pt x="2555" y="1810"/>
                </a:lnTo>
                <a:lnTo>
                  <a:pt x="2597" y="1833"/>
                </a:lnTo>
                <a:lnTo>
                  <a:pt x="2642" y="1850"/>
                </a:lnTo>
                <a:lnTo>
                  <a:pt x="2642" y="1949"/>
                </a:lnTo>
                <a:lnTo>
                  <a:pt x="2587" y="1956"/>
                </a:lnTo>
                <a:lnTo>
                  <a:pt x="2535" y="1963"/>
                </a:lnTo>
                <a:lnTo>
                  <a:pt x="2490" y="1971"/>
                </a:lnTo>
                <a:lnTo>
                  <a:pt x="2450" y="1981"/>
                </a:lnTo>
                <a:lnTo>
                  <a:pt x="2419" y="1988"/>
                </a:lnTo>
                <a:lnTo>
                  <a:pt x="2395" y="1994"/>
                </a:lnTo>
                <a:lnTo>
                  <a:pt x="2380" y="1999"/>
                </a:lnTo>
                <a:lnTo>
                  <a:pt x="2459" y="2259"/>
                </a:lnTo>
                <a:lnTo>
                  <a:pt x="2483" y="2250"/>
                </a:lnTo>
                <a:lnTo>
                  <a:pt x="2515" y="2244"/>
                </a:lnTo>
                <a:lnTo>
                  <a:pt x="2553" y="2235"/>
                </a:lnTo>
                <a:lnTo>
                  <a:pt x="2597" y="2229"/>
                </a:lnTo>
                <a:lnTo>
                  <a:pt x="2642" y="2222"/>
                </a:lnTo>
                <a:lnTo>
                  <a:pt x="2642" y="2708"/>
                </a:lnTo>
                <a:lnTo>
                  <a:pt x="2593" y="2713"/>
                </a:lnTo>
                <a:lnTo>
                  <a:pt x="2540" y="2721"/>
                </a:lnTo>
                <a:lnTo>
                  <a:pt x="2487" y="2734"/>
                </a:lnTo>
                <a:lnTo>
                  <a:pt x="2432" y="2753"/>
                </a:lnTo>
                <a:lnTo>
                  <a:pt x="2377" y="2776"/>
                </a:lnTo>
                <a:lnTo>
                  <a:pt x="2324" y="2808"/>
                </a:lnTo>
                <a:lnTo>
                  <a:pt x="2274" y="2846"/>
                </a:lnTo>
                <a:lnTo>
                  <a:pt x="2236" y="2884"/>
                </a:lnTo>
                <a:lnTo>
                  <a:pt x="2204" y="2927"/>
                </a:lnTo>
                <a:lnTo>
                  <a:pt x="2176" y="2974"/>
                </a:lnTo>
                <a:lnTo>
                  <a:pt x="2156" y="3025"/>
                </a:lnTo>
                <a:lnTo>
                  <a:pt x="2141" y="3079"/>
                </a:lnTo>
                <a:lnTo>
                  <a:pt x="2131" y="3137"/>
                </a:lnTo>
                <a:lnTo>
                  <a:pt x="2128" y="3197"/>
                </a:lnTo>
                <a:lnTo>
                  <a:pt x="2132" y="3265"/>
                </a:lnTo>
                <a:lnTo>
                  <a:pt x="2144" y="3330"/>
                </a:lnTo>
                <a:lnTo>
                  <a:pt x="2164" y="3390"/>
                </a:lnTo>
                <a:lnTo>
                  <a:pt x="2192" y="3446"/>
                </a:lnTo>
                <a:lnTo>
                  <a:pt x="2229" y="3496"/>
                </a:lnTo>
                <a:lnTo>
                  <a:pt x="2272" y="3543"/>
                </a:lnTo>
                <a:lnTo>
                  <a:pt x="2322" y="3581"/>
                </a:lnTo>
                <a:lnTo>
                  <a:pt x="2374" y="3611"/>
                </a:lnTo>
                <a:lnTo>
                  <a:pt x="2429" y="3636"/>
                </a:lnTo>
                <a:lnTo>
                  <a:pt x="2483" y="3656"/>
                </a:lnTo>
                <a:lnTo>
                  <a:pt x="2538" y="3669"/>
                </a:lnTo>
                <a:lnTo>
                  <a:pt x="2592" y="3679"/>
                </a:lnTo>
                <a:lnTo>
                  <a:pt x="2642" y="3684"/>
                </a:lnTo>
                <a:lnTo>
                  <a:pt x="2642" y="3988"/>
                </a:lnTo>
                <a:lnTo>
                  <a:pt x="2607" y="4002"/>
                </a:lnTo>
                <a:lnTo>
                  <a:pt x="2570" y="4018"/>
                </a:lnTo>
                <a:lnTo>
                  <a:pt x="2533" y="4036"/>
                </a:lnTo>
                <a:lnTo>
                  <a:pt x="2497" y="4060"/>
                </a:lnTo>
                <a:lnTo>
                  <a:pt x="2460" y="4086"/>
                </a:lnTo>
                <a:lnTo>
                  <a:pt x="2427" y="4115"/>
                </a:lnTo>
                <a:lnTo>
                  <a:pt x="2397" y="4148"/>
                </a:lnTo>
                <a:lnTo>
                  <a:pt x="2369" y="4186"/>
                </a:lnTo>
                <a:lnTo>
                  <a:pt x="2345" y="4228"/>
                </a:lnTo>
                <a:lnTo>
                  <a:pt x="2327" y="4274"/>
                </a:lnTo>
                <a:lnTo>
                  <a:pt x="2315" y="4333"/>
                </a:lnTo>
                <a:lnTo>
                  <a:pt x="2312" y="4392"/>
                </a:lnTo>
                <a:lnTo>
                  <a:pt x="2319" y="4454"/>
                </a:lnTo>
                <a:lnTo>
                  <a:pt x="2335" y="4517"/>
                </a:lnTo>
                <a:lnTo>
                  <a:pt x="2362" y="4582"/>
                </a:lnTo>
                <a:lnTo>
                  <a:pt x="2397" y="4648"/>
                </a:lnTo>
                <a:lnTo>
                  <a:pt x="2444" y="4717"/>
                </a:lnTo>
                <a:lnTo>
                  <a:pt x="2500" y="4788"/>
                </a:lnTo>
                <a:lnTo>
                  <a:pt x="2565" y="4860"/>
                </a:lnTo>
                <a:lnTo>
                  <a:pt x="2642" y="4935"/>
                </a:lnTo>
                <a:lnTo>
                  <a:pt x="2642" y="5044"/>
                </a:lnTo>
                <a:lnTo>
                  <a:pt x="2805" y="5044"/>
                </a:lnTo>
                <a:lnTo>
                  <a:pt x="2805" y="4223"/>
                </a:lnTo>
                <a:lnTo>
                  <a:pt x="2828" y="4223"/>
                </a:lnTo>
                <a:lnTo>
                  <a:pt x="2859" y="4221"/>
                </a:lnTo>
                <a:lnTo>
                  <a:pt x="2896" y="4216"/>
                </a:lnTo>
                <a:lnTo>
                  <a:pt x="2939" y="4208"/>
                </a:lnTo>
                <a:lnTo>
                  <a:pt x="2984" y="4196"/>
                </a:lnTo>
                <a:lnTo>
                  <a:pt x="3031" y="4180"/>
                </a:lnTo>
                <a:lnTo>
                  <a:pt x="3077" y="4158"/>
                </a:lnTo>
                <a:lnTo>
                  <a:pt x="3124" y="4130"/>
                </a:lnTo>
                <a:lnTo>
                  <a:pt x="3165" y="4095"/>
                </a:lnTo>
                <a:lnTo>
                  <a:pt x="3197" y="4060"/>
                </a:lnTo>
                <a:lnTo>
                  <a:pt x="3225" y="4020"/>
                </a:lnTo>
                <a:lnTo>
                  <a:pt x="3245" y="3977"/>
                </a:lnTo>
                <a:lnTo>
                  <a:pt x="3260" y="3930"/>
                </a:lnTo>
                <a:lnTo>
                  <a:pt x="3270" y="3882"/>
                </a:lnTo>
                <a:lnTo>
                  <a:pt x="3274" y="3830"/>
                </a:lnTo>
                <a:lnTo>
                  <a:pt x="3270" y="3775"/>
                </a:lnTo>
                <a:lnTo>
                  <a:pt x="3260" y="3726"/>
                </a:lnTo>
                <a:lnTo>
                  <a:pt x="3244" y="3679"/>
                </a:lnTo>
                <a:lnTo>
                  <a:pt x="3224" y="3637"/>
                </a:lnTo>
                <a:lnTo>
                  <a:pt x="3197" y="3599"/>
                </a:lnTo>
                <a:lnTo>
                  <a:pt x="3169" y="3566"/>
                </a:lnTo>
                <a:lnTo>
                  <a:pt x="3136" y="3536"/>
                </a:lnTo>
                <a:lnTo>
                  <a:pt x="3101" y="3511"/>
                </a:lnTo>
                <a:lnTo>
                  <a:pt x="3064" y="3488"/>
                </a:lnTo>
                <a:lnTo>
                  <a:pt x="3026" y="3469"/>
                </a:lnTo>
                <a:lnTo>
                  <a:pt x="2986" y="3453"/>
                </a:lnTo>
                <a:lnTo>
                  <a:pt x="2948" y="3441"/>
                </a:lnTo>
                <a:lnTo>
                  <a:pt x="2909" y="3431"/>
                </a:lnTo>
                <a:lnTo>
                  <a:pt x="2871" y="3423"/>
                </a:lnTo>
                <a:lnTo>
                  <a:pt x="2836" y="3418"/>
                </a:lnTo>
                <a:lnTo>
                  <a:pt x="2805" y="3415"/>
                </a:lnTo>
                <a:lnTo>
                  <a:pt x="2805" y="2977"/>
                </a:lnTo>
                <a:lnTo>
                  <a:pt x="2839" y="2972"/>
                </a:lnTo>
                <a:lnTo>
                  <a:pt x="2878" y="2965"/>
                </a:lnTo>
                <a:lnTo>
                  <a:pt x="2918" y="2956"/>
                </a:lnTo>
                <a:lnTo>
                  <a:pt x="2959" y="2944"/>
                </a:lnTo>
                <a:lnTo>
                  <a:pt x="3001" y="2929"/>
                </a:lnTo>
                <a:lnTo>
                  <a:pt x="3042" y="2911"/>
                </a:lnTo>
                <a:lnTo>
                  <a:pt x="3082" y="2889"/>
                </a:lnTo>
                <a:lnTo>
                  <a:pt x="3122" y="2864"/>
                </a:lnTo>
                <a:lnTo>
                  <a:pt x="3160" y="2836"/>
                </a:lnTo>
                <a:lnTo>
                  <a:pt x="3195" y="2803"/>
                </a:lnTo>
                <a:lnTo>
                  <a:pt x="3229" y="2766"/>
                </a:lnTo>
                <a:lnTo>
                  <a:pt x="3257" y="2726"/>
                </a:lnTo>
                <a:lnTo>
                  <a:pt x="3282" y="2681"/>
                </a:lnTo>
                <a:lnTo>
                  <a:pt x="3304" y="2631"/>
                </a:lnTo>
                <a:lnTo>
                  <a:pt x="3319" y="2576"/>
                </a:lnTo>
                <a:lnTo>
                  <a:pt x="3328" y="2518"/>
                </a:lnTo>
                <a:lnTo>
                  <a:pt x="3332" y="2453"/>
                </a:lnTo>
                <a:lnTo>
                  <a:pt x="3328" y="2392"/>
                </a:lnTo>
                <a:lnTo>
                  <a:pt x="3320" y="2334"/>
                </a:lnTo>
                <a:lnTo>
                  <a:pt x="3307" y="2282"/>
                </a:lnTo>
                <a:lnTo>
                  <a:pt x="3290" y="2237"/>
                </a:lnTo>
                <a:lnTo>
                  <a:pt x="3272" y="2196"/>
                </a:lnTo>
                <a:lnTo>
                  <a:pt x="3249" y="2159"/>
                </a:lnTo>
                <a:lnTo>
                  <a:pt x="3225" y="2126"/>
                </a:lnTo>
                <a:lnTo>
                  <a:pt x="3200" y="2099"/>
                </a:lnTo>
                <a:lnTo>
                  <a:pt x="3175" y="2074"/>
                </a:lnTo>
                <a:lnTo>
                  <a:pt x="3149" y="2054"/>
                </a:lnTo>
                <a:lnTo>
                  <a:pt x="3097" y="2021"/>
                </a:lnTo>
                <a:lnTo>
                  <a:pt x="3042" y="1994"/>
                </a:lnTo>
                <a:lnTo>
                  <a:pt x="2984" y="1974"/>
                </a:lnTo>
                <a:lnTo>
                  <a:pt x="2924" y="1959"/>
                </a:lnTo>
                <a:lnTo>
                  <a:pt x="2864" y="1951"/>
                </a:lnTo>
                <a:lnTo>
                  <a:pt x="2805" y="1946"/>
                </a:lnTo>
                <a:lnTo>
                  <a:pt x="2805" y="1850"/>
                </a:lnTo>
                <a:lnTo>
                  <a:pt x="2849" y="1833"/>
                </a:lnTo>
                <a:lnTo>
                  <a:pt x="2891" y="1810"/>
                </a:lnTo>
                <a:lnTo>
                  <a:pt x="2928" y="1780"/>
                </a:lnTo>
                <a:lnTo>
                  <a:pt x="2959" y="1745"/>
                </a:lnTo>
                <a:lnTo>
                  <a:pt x="2986" y="1705"/>
                </a:lnTo>
                <a:lnTo>
                  <a:pt x="3006" y="1660"/>
                </a:lnTo>
                <a:lnTo>
                  <a:pt x="3017" y="1613"/>
                </a:lnTo>
                <a:lnTo>
                  <a:pt x="3022" y="1562"/>
                </a:lnTo>
                <a:lnTo>
                  <a:pt x="3017" y="1509"/>
                </a:lnTo>
                <a:lnTo>
                  <a:pt x="3002" y="1459"/>
                </a:lnTo>
                <a:lnTo>
                  <a:pt x="2981" y="1412"/>
                </a:lnTo>
                <a:lnTo>
                  <a:pt x="2951" y="1371"/>
                </a:lnTo>
                <a:lnTo>
                  <a:pt x="2916" y="1334"/>
                </a:lnTo>
                <a:lnTo>
                  <a:pt x="2873" y="1304"/>
                </a:lnTo>
                <a:lnTo>
                  <a:pt x="2826" y="1283"/>
                </a:lnTo>
                <a:lnTo>
                  <a:pt x="2776" y="1269"/>
                </a:lnTo>
                <a:lnTo>
                  <a:pt x="2723" y="1264"/>
                </a:lnTo>
                <a:close/>
                <a:moveTo>
                  <a:pt x="2059" y="0"/>
                </a:moveTo>
                <a:lnTo>
                  <a:pt x="3387" y="0"/>
                </a:lnTo>
                <a:lnTo>
                  <a:pt x="3387" y="1622"/>
                </a:lnTo>
                <a:lnTo>
                  <a:pt x="4811" y="845"/>
                </a:lnTo>
                <a:lnTo>
                  <a:pt x="5448" y="2009"/>
                </a:lnTo>
                <a:lnTo>
                  <a:pt x="4109" y="2739"/>
                </a:lnTo>
                <a:lnTo>
                  <a:pt x="5448" y="3471"/>
                </a:lnTo>
                <a:lnTo>
                  <a:pt x="4811" y="4635"/>
                </a:lnTo>
                <a:lnTo>
                  <a:pt x="3387" y="3859"/>
                </a:lnTo>
                <a:lnTo>
                  <a:pt x="3387" y="5480"/>
                </a:lnTo>
                <a:lnTo>
                  <a:pt x="2059" y="5480"/>
                </a:lnTo>
                <a:lnTo>
                  <a:pt x="2059" y="3859"/>
                </a:lnTo>
                <a:lnTo>
                  <a:pt x="635" y="4635"/>
                </a:lnTo>
                <a:lnTo>
                  <a:pt x="0" y="3471"/>
                </a:lnTo>
                <a:lnTo>
                  <a:pt x="1337" y="2739"/>
                </a:lnTo>
                <a:lnTo>
                  <a:pt x="0" y="2009"/>
                </a:lnTo>
                <a:lnTo>
                  <a:pt x="635" y="845"/>
                </a:lnTo>
                <a:lnTo>
                  <a:pt x="2059" y="1622"/>
                </a:lnTo>
                <a:lnTo>
                  <a:pt x="205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9" name="Freeform 169"/>
          <p:cNvSpPr>
            <a:spLocks noChangeAspect="1" noEditPoints="1"/>
          </p:cNvSpPr>
          <p:nvPr/>
        </p:nvSpPr>
        <p:spPr bwMode="auto">
          <a:xfrm>
            <a:off x="3145527" y="4186555"/>
            <a:ext cx="239547" cy="301752"/>
          </a:xfrm>
          <a:custGeom>
            <a:avLst/>
            <a:gdLst>
              <a:gd name="T0" fmla="*/ 2413 w 4291"/>
              <a:gd name="T1" fmla="*/ 1267 h 5405"/>
              <a:gd name="T2" fmla="*/ 1178 w 4291"/>
              <a:gd name="T3" fmla="*/ 2905 h 5405"/>
              <a:gd name="T4" fmla="*/ 2432 w 4291"/>
              <a:gd name="T5" fmla="*/ 2902 h 5405"/>
              <a:gd name="T6" fmla="*/ 3211 w 4291"/>
              <a:gd name="T7" fmla="*/ 1869 h 5405"/>
              <a:gd name="T8" fmla="*/ 2413 w 4291"/>
              <a:gd name="T9" fmla="*/ 1267 h 5405"/>
              <a:gd name="T10" fmla="*/ 2914 w 4291"/>
              <a:gd name="T11" fmla="*/ 0 h 5405"/>
              <a:gd name="T12" fmla="*/ 4291 w 4291"/>
              <a:gd name="T13" fmla="*/ 1036 h 5405"/>
              <a:gd name="T14" fmla="*/ 4093 w 4291"/>
              <a:gd name="T15" fmla="*/ 1299 h 5405"/>
              <a:gd name="T16" fmla="*/ 3798 w 4291"/>
              <a:gd name="T17" fmla="*/ 1077 h 5405"/>
              <a:gd name="T18" fmla="*/ 3453 w 4291"/>
              <a:gd name="T19" fmla="*/ 1535 h 5405"/>
              <a:gd name="T20" fmla="*/ 3788 w 4291"/>
              <a:gd name="T21" fmla="*/ 1787 h 5405"/>
              <a:gd name="T22" fmla="*/ 1742 w 4291"/>
              <a:gd name="T23" fmla="*/ 4503 h 5405"/>
              <a:gd name="T24" fmla="*/ 1408 w 4291"/>
              <a:gd name="T25" fmla="*/ 4249 h 5405"/>
              <a:gd name="T26" fmla="*/ 1165 w 4291"/>
              <a:gd name="T27" fmla="*/ 4571 h 5405"/>
              <a:gd name="T28" fmla="*/ 865 w 4291"/>
              <a:gd name="T29" fmla="*/ 4343 h 5405"/>
              <a:gd name="T30" fmla="*/ 66 w 4291"/>
              <a:gd name="T31" fmla="*/ 5405 h 5405"/>
              <a:gd name="T32" fmla="*/ 0 w 4291"/>
              <a:gd name="T33" fmla="*/ 5110 h 5405"/>
              <a:gd name="T34" fmla="*/ 682 w 4291"/>
              <a:gd name="T35" fmla="*/ 4205 h 5405"/>
              <a:gd name="T36" fmla="*/ 380 w 4291"/>
              <a:gd name="T37" fmla="*/ 3977 h 5405"/>
              <a:gd name="T38" fmla="*/ 621 w 4291"/>
              <a:gd name="T39" fmla="*/ 3658 h 5405"/>
              <a:gd name="T40" fmla="*/ 285 w 4291"/>
              <a:gd name="T41" fmla="*/ 3405 h 5405"/>
              <a:gd name="T42" fmla="*/ 2331 w 4291"/>
              <a:gd name="T43" fmla="*/ 689 h 5405"/>
              <a:gd name="T44" fmla="*/ 2667 w 4291"/>
              <a:gd name="T45" fmla="*/ 941 h 5405"/>
              <a:gd name="T46" fmla="*/ 3011 w 4291"/>
              <a:gd name="T47" fmla="*/ 484 h 5405"/>
              <a:gd name="T48" fmla="*/ 2717 w 4291"/>
              <a:gd name="T49" fmla="*/ 261 h 5405"/>
              <a:gd name="T50" fmla="*/ 2914 w 4291"/>
              <a:gd name="T51" fmla="*/ 0 h 5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91" h="5405">
                <a:moveTo>
                  <a:pt x="2413" y="1267"/>
                </a:moveTo>
                <a:lnTo>
                  <a:pt x="1178" y="2905"/>
                </a:lnTo>
                <a:lnTo>
                  <a:pt x="2432" y="2902"/>
                </a:lnTo>
                <a:lnTo>
                  <a:pt x="3211" y="1869"/>
                </a:lnTo>
                <a:lnTo>
                  <a:pt x="2413" y="1267"/>
                </a:lnTo>
                <a:close/>
                <a:moveTo>
                  <a:pt x="2914" y="0"/>
                </a:moveTo>
                <a:lnTo>
                  <a:pt x="4291" y="1036"/>
                </a:lnTo>
                <a:lnTo>
                  <a:pt x="4093" y="1299"/>
                </a:lnTo>
                <a:lnTo>
                  <a:pt x="3798" y="1077"/>
                </a:lnTo>
                <a:lnTo>
                  <a:pt x="3453" y="1535"/>
                </a:lnTo>
                <a:lnTo>
                  <a:pt x="3788" y="1787"/>
                </a:lnTo>
                <a:lnTo>
                  <a:pt x="1742" y="4503"/>
                </a:lnTo>
                <a:lnTo>
                  <a:pt x="1408" y="4249"/>
                </a:lnTo>
                <a:lnTo>
                  <a:pt x="1165" y="4571"/>
                </a:lnTo>
                <a:lnTo>
                  <a:pt x="865" y="4343"/>
                </a:lnTo>
                <a:lnTo>
                  <a:pt x="66" y="5405"/>
                </a:lnTo>
                <a:lnTo>
                  <a:pt x="0" y="5110"/>
                </a:lnTo>
                <a:lnTo>
                  <a:pt x="682" y="4205"/>
                </a:lnTo>
                <a:lnTo>
                  <a:pt x="380" y="3977"/>
                </a:lnTo>
                <a:lnTo>
                  <a:pt x="621" y="3658"/>
                </a:lnTo>
                <a:lnTo>
                  <a:pt x="285" y="3405"/>
                </a:lnTo>
                <a:lnTo>
                  <a:pt x="2331" y="689"/>
                </a:lnTo>
                <a:lnTo>
                  <a:pt x="2667" y="941"/>
                </a:lnTo>
                <a:lnTo>
                  <a:pt x="3011" y="484"/>
                </a:lnTo>
                <a:lnTo>
                  <a:pt x="2717" y="261"/>
                </a:lnTo>
                <a:lnTo>
                  <a:pt x="291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0" name="Freeform 181"/>
          <p:cNvSpPr>
            <a:spLocks noChangeAspect="1" noEditPoints="1"/>
          </p:cNvSpPr>
          <p:nvPr/>
        </p:nvSpPr>
        <p:spPr bwMode="auto">
          <a:xfrm>
            <a:off x="7222793" y="3587623"/>
            <a:ext cx="354162" cy="301752"/>
          </a:xfrm>
          <a:custGeom>
            <a:avLst/>
            <a:gdLst>
              <a:gd name="T0" fmla="*/ 4238 w 6298"/>
              <a:gd name="T1" fmla="*/ 3463 h 5366"/>
              <a:gd name="T2" fmla="*/ 4408 w 6298"/>
              <a:gd name="T3" fmla="*/ 3205 h 5366"/>
              <a:gd name="T4" fmla="*/ 2826 w 6298"/>
              <a:gd name="T5" fmla="*/ 3331 h 5366"/>
              <a:gd name="T6" fmla="*/ 1571 w 6298"/>
              <a:gd name="T7" fmla="*/ 3463 h 5366"/>
              <a:gd name="T8" fmla="*/ 4154 w 6298"/>
              <a:gd name="T9" fmla="*/ 2311 h 5366"/>
              <a:gd name="T10" fmla="*/ 4074 w 6298"/>
              <a:gd name="T11" fmla="*/ 2401 h 5366"/>
              <a:gd name="T12" fmla="*/ 4214 w 6298"/>
              <a:gd name="T13" fmla="*/ 2571 h 5366"/>
              <a:gd name="T14" fmla="*/ 4137 w 6298"/>
              <a:gd name="T15" fmla="*/ 2795 h 5366"/>
              <a:gd name="T16" fmla="*/ 4731 w 6298"/>
              <a:gd name="T17" fmla="*/ 3205 h 5366"/>
              <a:gd name="T18" fmla="*/ 4821 w 6298"/>
              <a:gd name="T19" fmla="*/ 3398 h 5366"/>
              <a:gd name="T20" fmla="*/ 4894 w 6298"/>
              <a:gd name="T21" fmla="*/ 3681 h 5366"/>
              <a:gd name="T22" fmla="*/ 4728 w 6298"/>
              <a:gd name="T23" fmla="*/ 3920 h 5366"/>
              <a:gd name="T24" fmla="*/ 4428 w 6298"/>
              <a:gd name="T25" fmla="*/ 3945 h 5366"/>
              <a:gd name="T26" fmla="*/ 4221 w 6298"/>
              <a:gd name="T27" fmla="*/ 3734 h 5366"/>
              <a:gd name="T28" fmla="*/ 3314 w 6298"/>
              <a:gd name="T29" fmla="*/ 4199 h 5366"/>
              <a:gd name="T30" fmla="*/ 3667 w 6298"/>
              <a:gd name="T31" fmla="*/ 4661 h 5366"/>
              <a:gd name="T32" fmla="*/ 4187 w 6298"/>
              <a:gd name="T33" fmla="*/ 4936 h 5366"/>
              <a:gd name="T34" fmla="*/ 4796 w 6298"/>
              <a:gd name="T35" fmla="*/ 4963 h 5366"/>
              <a:gd name="T36" fmla="*/ 5337 w 6298"/>
              <a:gd name="T37" fmla="*/ 4734 h 5366"/>
              <a:gd name="T38" fmla="*/ 5731 w 6298"/>
              <a:gd name="T39" fmla="*/ 4308 h 5366"/>
              <a:gd name="T40" fmla="*/ 5912 w 6298"/>
              <a:gd name="T41" fmla="*/ 3742 h 5366"/>
              <a:gd name="T42" fmla="*/ 5826 w 6298"/>
              <a:gd name="T43" fmla="*/ 3127 h 5366"/>
              <a:gd name="T44" fmla="*/ 5492 w 6298"/>
              <a:gd name="T45" fmla="*/ 2628 h 5366"/>
              <a:gd name="T46" fmla="*/ 4974 w 6298"/>
              <a:gd name="T47" fmla="*/ 2319 h 5366"/>
              <a:gd name="T48" fmla="*/ 3315 w 6298"/>
              <a:gd name="T49" fmla="*/ 2382 h 5366"/>
              <a:gd name="T50" fmla="*/ 3831 w 6298"/>
              <a:gd name="T51" fmla="*/ 2025 h 5366"/>
              <a:gd name="T52" fmla="*/ 4351 w 6298"/>
              <a:gd name="T53" fmla="*/ 0 h 5366"/>
              <a:gd name="T54" fmla="*/ 5607 w 6298"/>
              <a:gd name="T55" fmla="*/ 36 h 5366"/>
              <a:gd name="T56" fmla="*/ 5714 w 6298"/>
              <a:gd name="T57" fmla="*/ 206 h 5366"/>
              <a:gd name="T58" fmla="*/ 5607 w 6298"/>
              <a:gd name="T59" fmla="*/ 378 h 5366"/>
              <a:gd name="T60" fmla="*/ 4869 w 6298"/>
              <a:gd name="T61" fmla="*/ 1900 h 5366"/>
              <a:gd name="T62" fmla="*/ 5492 w 6298"/>
              <a:gd name="T63" fmla="*/ 2147 h 5366"/>
              <a:gd name="T64" fmla="*/ 5970 w 6298"/>
              <a:gd name="T65" fmla="*/ 2600 h 5366"/>
              <a:gd name="T66" fmla="*/ 6249 w 6298"/>
              <a:gd name="T67" fmla="*/ 3205 h 5366"/>
              <a:gd name="T68" fmla="*/ 6275 w 6298"/>
              <a:gd name="T69" fmla="*/ 3901 h 5366"/>
              <a:gd name="T70" fmla="*/ 6037 w 6298"/>
              <a:gd name="T71" fmla="*/ 4539 h 5366"/>
              <a:gd name="T72" fmla="*/ 5582 w 6298"/>
              <a:gd name="T73" fmla="*/ 5028 h 5366"/>
              <a:gd name="T74" fmla="*/ 4970 w 6298"/>
              <a:gd name="T75" fmla="*/ 5314 h 5366"/>
              <a:gd name="T76" fmla="*/ 4265 w 6298"/>
              <a:gd name="T77" fmla="*/ 5343 h 5366"/>
              <a:gd name="T78" fmla="*/ 3623 w 6298"/>
              <a:gd name="T79" fmla="*/ 5099 h 5366"/>
              <a:gd name="T80" fmla="*/ 3130 w 6298"/>
              <a:gd name="T81" fmla="*/ 4636 h 5366"/>
              <a:gd name="T82" fmla="*/ 2847 w 6298"/>
              <a:gd name="T83" fmla="*/ 4015 h 5366"/>
              <a:gd name="T84" fmla="*/ 1191 w 6298"/>
              <a:gd name="T85" fmla="*/ 4258 h 5366"/>
              <a:gd name="T86" fmla="*/ 1416 w 6298"/>
              <a:gd name="T87" fmla="*/ 4397 h 5366"/>
              <a:gd name="T88" fmla="*/ 1645 w 6298"/>
              <a:gd name="T89" fmla="*/ 4592 h 5366"/>
              <a:gd name="T90" fmla="*/ 1668 w 6298"/>
              <a:gd name="T91" fmla="*/ 4902 h 5366"/>
              <a:gd name="T92" fmla="*/ 1473 w 6298"/>
              <a:gd name="T93" fmla="*/ 5131 h 5366"/>
              <a:gd name="T94" fmla="*/ 1164 w 6298"/>
              <a:gd name="T95" fmla="*/ 5156 h 5366"/>
              <a:gd name="T96" fmla="*/ 935 w 6298"/>
              <a:gd name="T97" fmla="*/ 4959 h 5366"/>
              <a:gd name="T98" fmla="*/ 902 w 6298"/>
              <a:gd name="T99" fmla="*/ 4678 h 5366"/>
              <a:gd name="T100" fmla="*/ 900 w 6298"/>
              <a:gd name="T101" fmla="*/ 3878 h 5366"/>
              <a:gd name="T102" fmla="*/ 1261 w 6298"/>
              <a:gd name="T103" fmla="*/ 2718 h 5366"/>
              <a:gd name="T104" fmla="*/ 1280 w 6298"/>
              <a:gd name="T105" fmla="*/ 2485 h 5366"/>
              <a:gd name="T106" fmla="*/ 1475 w 6298"/>
              <a:gd name="T107" fmla="*/ 2382 h 5366"/>
              <a:gd name="T108" fmla="*/ 3946 w 6298"/>
              <a:gd name="T109" fmla="*/ 1299 h 5366"/>
              <a:gd name="T110" fmla="*/ 4024 w 6298"/>
              <a:gd name="T111" fmla="*/ 248 h 5366"/>
              <a:gd name="T112" fmla="*/ 4238 w 6298"/>
              <a:gd name="T113" fmla="*/ 221 h 5366"/>
              <a:gd name="T114" fmla="*/ 4351 w 6298"/>
              <a:gd name="T115" fmla="*/ 0 h 5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98" h="5366">
                <a:moveTo>
                  <a:pt x="3247" y="3205"/>
                </a:moveTo>
                <a:lnTo>
                  <a:pt x="3224" y="3289"/>
                </a:lnTo>
                <a:lnTo>
                  <a:pt x="3205" y="3375"/>
                </a:lnTo>
                <a:lnTo>
                  <a:pt x="3193" y="3463"/>
                </a:lnTo>
                <a:lnTo>
                  <a:pt x="4238" y="3463"/>
                </a:lnTo>
                <a:lnTo>
                  <a:pt x="4269" y="3412"/>
                </a:lnTo>
                <a:lnTo>
                  <a:pt x="4309" y="3366"/>
                </a:lnTo>
                <a:lnTo>
                  <a:pt x="4357" y="3328"/>
                </a:lnTo>
                <a:lnTo>
                  <a:pt x="4408" y="3299"/>
                </a:lnTo>
                <a:lnTo>
                  <a:pt x="4408" y="3205"/>
                </a:lnTo>
                <a:lnTo>
                  <a:pt x="3247" y="3205"/>
                </a:lnTo>
                <a:close/>
                <a:moveTo>
                  <a:pt x="1844" y="3205"/>
                </a:moveTo>
                <a:lnTo>
                  <a:pt x="1844" y="3463"/>
                </a:lnTo>
                <a:lnTo>
                  <a:pt x="2809" y="3463"/>
                </a:lnTo>
                <a:lnTo>
                  <a:pt x="2826" y="3331"/>
                </a:lnTo>
                <a:lnTo>
                  <a:pt x="2851" y="3205"/>
                </a:lnTo>
                <a:lnTo>
                  <a:pt x="1844" y="3205"/>
                </a:lnTo>
                <a:close/>
                <a:moveTo>
                  <a:pt x="1280" y="3205"/>
                </a:moveTo>
                <a:lnTo>
                  <a:pt x="1280" y="3463"/>
                </a:lnTo>
                <a:lnTo>
                  <a:pt x="1571" y="3463"/>
                </a:lnTo>
                <a:lnTo>
                  <a:pt x="1571" y="3205"/>
                </a:lnTo>
                <a:lnTo>
                  <a:pt x="1280" y="3205"/>
                </a:lnTo>
                <a:close/>
                <a:moveTo>
                  <a:pt x="4351" y="2267"/>
                </a:moveTo>
                <a:lnTo>
                  <a:pt x="4250" y="2284"/>
                </a:lnTo>
                <a:lnTo>
                  <a:pt x="4154" y="2311"/>
                </a:lnTo>
                <a:lnTo>
                  <a:pt x="4059" y="2344"/>
                </a:lnTo>
                <a:lnTo>
                  <a:pt x="3969" y="2382"/>
                </a:lnTo>
                <a:lnTo>
                  <a:pt x="3982" y="2382"/>
                </a:lnTo>
                <a:lnTo>
                  <a:pt x="4030" y="2386"/>
                </a:lnTo>
                <a:lnTo>
                  <a:pt x="4074" y="2401"/>
                </a:lnTo>
                <a:lnTo>
                  <a:pt x="4114" y="2422"/>
                </a:lnTo>
                <a:lnTo>
                  <a:pt x="4149" y="2451"/>
                </a:lnTo>
                <a:lnTo>
                  <a:pt x="4177" y="2485"/>
                </a:lnTo>
                <a:lnTo>
                  <a:pt x="4200" y="2525"/>
                </a:lnTo>
                <a:lnTo>
                  <a:pt x="4214" y="2571"/>
                </a:lnTo>
                <a:lnTo>
                  <a:pt x="4219" y="2619"/>
                </a:lnTo>
                <a:lnTo>
                  <a:pt x="4214" y="2670"/>
                </a:lnTo>
                <a:lnTo>
                  <a:pt x="4196" y="2718"/>
                </a:lnTo>
                <a:lnTo>
                  <a:pt x="4170" y="2760"/>
                </a:lnTo>
                <a:lnTo>
                  <a:pt x="4137" y="2795"/>
                </a:lnTo>
                <a:lnTo>
                  <a:pt x="4095" y="2823"/>
                </a:lnTo>
                <a:lnTo>
                  <a:pt x="4351" y="2823"/>
                </a:lnTo>
                <a:lnTo>
                  <a:pt x="4351" y="2267"/>
                </a:lnTo>
                <a:close/>
                <a:moveTo>
                  <a:pt x="4731" y="2263"/>
                </a:moveTo>
                <a:lnTo>
                  <a:pt x="4731" y="3205"/>
                </a:lnTo>
                <a:lnTo>
                  <a:pt x="4682" y="3205"/>
                </a:lnTo>
                <a:lnTo>
                  <a:pt x="4682" y="3295"/>
                </a:lnTo>
                <a:lnTo>
                  <a:pt x="4733" y="3322"/>
                </a:lnTo>
                <a:lnTo>
                  <a:pt x="4781" y="3356"/>
                </a:lnTo>
                <a:lnTo>
                  <a:pt x="4821" y="3398"/>
                </a:lnTo>
                <a:lnTo>
                  <a:pt x="4854" y="3446"/>
                </a:lnTo>
                <a:lnTo>
                  <a:pt x="4879" y="3499"/>
                </a:lnTo>
                <a:lnTo>
                  <a:pt x="4894" y="3557"/>
                </a:lnTo>
                <a:lnTo>
                  <a:pt x="4900" y="3618"/>
                </a:lnTo>
                <a:lnTo>
                  <a:pt x="4894" y="3681"/>
                </a:lnTo>
                <a:lnTo>
                  <a:pt x="4879" y="3740"/>
                </a:lnTo>
                <a:lnTo>
                  <a:pt x="4852" y="3796"/>
                </a:lnTo>
                <a:lnTo>
                  <a:pt x="4817" y="3843"/>
                </a:lnTo>
                <a:lnTo>
                  <a:pt x="4775" y="3885"/>
                </a:lnTo>
                <a:lnTo>
                  <a:pt x="4728" y="3920"/>
                </a:lnTo>
                <a:lnTo>
                  <a:pt x="4672" y="3947"/>
                </a:lnTo>
                <a:lnTo>
                  <a:pt x="4613" y="3962"/>
                </a:lnTo>
                <a:lnTo>
                  <a:pt x="4550" y="3968"/>
                </a:lnTo>
                <a:lnTo>
                  <a:pt x="4487" y="3962"/>
                </a:lnTo>
                <a:lnTo>
                  <a:pt x="4428" y="3945"/>
                </a:lnTo>
                <a:lnTo>
                  <a:pt x="4372" y="3918"/>
                </a:lnTo>
                <a:lnTo>
                  <a:pt x="4323" y="3883"/>
                </a:lnTo>
                <a:lnTo>
                  <a:pt x="4280" y="3840"/>
                </a:lnTo>
                <a:lnTo>
                  <a:pt x="4246" y="3790"/>
                </a:lnTo>
                <a:lnTo>
                  <a:pt x="4221" y="3734"/>
                </a:lnTo>
                <a:lnTo>
                  <a:pt x="3189" y="3734"/>
                </a:lnTo>
                <a:lnTo>
                  <a:pt x="3205" y="3857"/>
                </a:lnTo>
                <a:lnTo>
                  <a:pt x="3231" y="3975"/>
                </a:lnTo>
                <a:lnTo>
                  <a:pt x="3268" y="4088"/>
                </a:lnTo>
                <a:lnTo>
                  <a:pt x="3314" y="4199"/>
                </a:lnTo>
                <a:lnTo>
                  <a:pt x="3369" y="4304"/>
                </a:lnTo>
                <a:lnTo>
                  <a:pt x="3432" y="4401"/>
                </a:lnTo>
                <a:lnTo>
                  <a:pt x="3503" y="4495"/>
                </a:lnTo>
                <a:lnTo>
                  <a:pt x="3581" y="4581"/>
                </a:lnTo>
                <a:lnTo>
                  <a:pt x="3667" y="4661"/>
                </a:lnTo>
                <a:lnTo>
                  <a:pt x="3761" y="4734"/>
                </a:lnTo>
                <a:lnTo>
                  <a:pt x="3858" y="4797"/>
                </a:lnTo>
                <a:lnTo>
                  <a:pt x="3963" y="4852"/>
                </a:lnTo>
                <a:lnTo>
                  <a:pt x="4072" y="4898"/>
                </a:lnTo>
                <a:lnTo>
                  <a:pt x="4187" y="4936"/>
                </a:lnTo>
                <a:lnTo>
                  <a:pt x="4303" y="4963"/>
                </a:lnTo>
                <a:lnTo>
                  <a:pt x="4426" y="4980"/>
                </a:lnTo>
                <a:lnTo>
                  <a:pt x="4550" y="4984"/>
                </a:lnTo>
                <a:lnTo>
                  <a:pt x="4674" y="4980"/>
                </a:lnTo>
                <a:lnTo>
                  <a:pt x="4796" y="4963"/>
                </a:lnTo>
                <a:lnTo>
                  <a:pt x="4913" y="4936"/>
                </a:lnTo>
                <a:lnTo>
                  <a:pt x="5026" y="4900"/>
                </a:lnTo>
                <a:lnTo>
                  <a:pt x="5137" y="4854"/>
                </a:lnTo>
                <a:lnTo>
                  <a:pt x="5240" y="4799"/>
                </a:lnTo>
                <a:lnTo>
                  <a:pt x="5337" y="4734"/>
                </a:lnTo>
                <a:lnTo>
                  <a:pt x="5431" y="4663"/>
                </a:lnTo>
                <a:lnTo>
                  <a:pt x="5517" y="4585"/>
                </a:lnTo>
                <a:lnTo>
                  <a:pt x="5595" y="4499"/>
                </a:lnTo>
                <a:lnTo>
                  <a:pt x="5666" y="4405"/>
                </a:lnTo>
                <a:lnTo>
                  <a:pt x="5731" y="4308"/>
                </a:lnTo>
                <a:lnTo>
                  <a:pt x="5784" y="4204"/>
                </a:lnTo>
                <a:lnTo>
                  <a:pt x="5832" y="4096"/>
                </a:lnTo>
                <a:lnTo>
                  <a:pt x="5868" y="3981"/>
                </a:lnTo>
                <a:lnTo>
                  <a:pt x="5895" y="3864"/>
                </a:lnTo>
                <a:lnTo>
                  <a:pt x="5912" y="3742"/>
                </a:lnTo>
                <a:lnTo>
                  <a:pt x="5916" y="3618"/>
                </a:lnTo>
                <a:lnTo>
                  <a:pt x="5910" y="3490"/>
                </a:lnTo>
                <a:lnTo>
                  <a:pt x="5893" y="3366"/>
                </a:lnTo>
                <a:lnTo>
                  <a:pt x="5865" y="3243"/>
                </a:lnTo>
                <a:lnTo>
                  <a:pt x="5826" y="3127"/>
                </a:lnTo>
                <a:lnTo>
                  <a:pt x="5777" y="3016"/>
                </a:lnTo>
                <a:lnTo>
                  <a:pt x="5717" y="2909"/>
                </a:lnTo>
                <a:lnTo>
                  <a:pt x="5651" y="2810"/>
                </a:lnTo>
                <a:lnTo>
                  <a:pt x="5574" y="2714"/>
                </a:lnTo>
                <a:lnTo>
                  <a:pt x="5492" y="2628"/>
                </a:lnTo>
                <a:lnTo>
                  <a:pt x="5400" y="2550"/>
                </a:lnTo>
                <a:lnTo>
                  <a:pt x="5303" y="2479"/>
                </a:lnTo>
                <a:lnTo>
                  <a:pt x="5200" y="2416"/>
                </a:lnTo>
                <a:lnTo>
                  <a:pt x="5089" y="2363"/>
                </a:lnTo>
                <a:lnTo>
                  <a:pt x="4974" y="2319"/>
                </a:lnTo>
                <a:lnTo>
                  <a:pt x="4856" y="2286"/>
                </a:lnTo>
                <a:lnTo>
                  <a:pt x="4731" y="2263"/>
                </a:lnTo>
                <a:close/>
                <a:moveTo>
                  <a:pt x="1844" y="1679"/>
                </a:moveTo>
                <a:lnTo>
                  <a:pt x="1844" y="2382"/>
                </a:lnTo>
                <a:lnTo>
                  <a:pt x="3315" y="2382"/>
                </a:lnTo>
                <a:lnTo>
                  <a:pt x="3407" y="2296"/>
                </a:lnTo>
                <a:lnTo>
                  <a:pt x="3507" y="2218"/>
                </a:lnTo>
                <a:lnTo>
                  <a:pt x="3610" y="2145"/>
                </a:lnTo>
                <a:lnTo>
                  <a:pt x="3719" y="2082"/>
                </a:lnTo>
                <a:lnTo>
                  <a:pt x="3831" y="2025"/>
                </a:lnTo>
                <a:lnTo>
                  <a:pt x="3950" y="1977"/>
                </a:lnTo>
                <a:lnTo>
                  <a:pt x="3946" y="1937"/>
                </a:lnTo>
                <a:lnTo>
                  <a:pt x="3946" y="1679"/>
                </a:lnTo>
                <a:lnTo>
                  <a:pt x="1844" y="1679"/>
                </a:lnTo>
                <a:close/>
                <a:moveTo>
                  <a:pt x="4351" y="0"/>
                </a:moveTo>
                <a:lnTo>
                  <a:pt x="4731" y="0"/>
                </a:lnTo>
                <a:lnTo>
                  <a:pt x="4731" y="15"/>
                </a:lnTo>
                <a:lnTo>
                  <a:pt x="5523" y="15"/>
                </a:lnTo>
                <a:lnTo>
                  <a:pt x="5566" y="21"/>
                </a:lnTo>
                <a:lnTo>
                  <a:pt x="5607" y="36"/>
                </a:lnTo>
                <a:lnTo>
                  <a:pt x="5641" y="57"/>
                </a:lnTo>
                <a:lnTo>
                  <a:pt x="5672" y="87"/>
                </a:lnTo>
                <a:lnTo>
                  <a:pt x="5693" y="122"/>
                </a:lnTo>
                <a:lnTo>
                  <a:pt x="5708" y="162"/>
                </a:lnTo>
                <a:lnTo>
                  <a:pt x="5714" y="206"/>
                </a:lnTo>
                <a:lnTo>
                  <a:pt x="5708" y="250"/>
                </a:lnTo>
                <a:lnTo>
                  <a:pt x="5693" y="290"/>
                </a:lnTo>
                <a:lnTo>
                  <a:pt x="5672" y="326"/>
                </a:lnTo>
                <a:lnTo>
                  <a:pt x="5641" y="355"/>
                </a:lnTo>
                <a:lnTo>
                  <a:pt x="5607" y="378"/>
                </a:lnTo>
                <a:lnTo>
                  <a:pt x="5566" y="391"/>
                </a:lnTo>
                <a:lnTo>
                  <a:pt x="5523" y="397"/>
                </a:lnTo>
                <a:lnTo>
                  <a:pt x="4731" y="397"/>
                </a:lnTo>
                <a:lnTo>
                  <a:pt x="4731" y="1879"/>
                </a:lnTo>
                <a:lnTo>
                  <a:pt x="4869" y="1900"/>
                </a:lnTo>
                <a:lnTo>
                  <a:pt x="5003" y="1929"/>
                </a:lnTo>
                <a:lnTo>
                  <a:pt x="5133" y="1969"/>
                </a:lnTo>
                <a:lnTo>
                  <a:pt x="5257" y="2019"/>
                </a:lnTo>
                <a:lnTo>
                  <a:pt x="5377" y="2078"/>
                </a:lnTo>
                <a:lnTo>
                  <a:pt x="5492" y="2147"/>
                </a:lnTo>
                <a:lnTo>
                  <a:pt x="5601" y="2221"/>
                </a:lnTo>
                <a:lnTo>
                  <a:pt x="5704" y="2305"/>
                </a:lnTo>
                <a:lnTo>
                  <a:pt x="5800" y="2397"/>
                </a:lnTo>
                <a:lnTo>
                  <a:pt x="5888" y="2495"/>
                </a:lnTo>
                <a:lnTo>
                  <a:pt x="5970" y="2600"/>
                </a:lnTo>
                <a:lnTo>
                  <a:pt x="6044" y="2710"/>
                </a:lnTo>
                <a:lnTo>
                  <a:pt x="6109" y="2827"/>
                </a:lnTo>
                <a:lnTo>
                  <a:pt x="6165" y="2947"/>
                </a:lnTo>
                <a:lnTo>
                  <a:pt x="6212" y="3073"/>
                </a:lnTo>
                <a:lnTo>
                  <a:pt x="6249" y="3205"/>
                </a:lnTo>
                <a:lnTo>
                  <a:pt x="6275" y="3339"/>
                </a:lnTo>
                <a:lnTo>
                  <a:pt x="6293" y="3477"/>
                </a:lnTo>
                <a:lnTo>
                  <a:pt x="6298" y="3618"/>
                </a:lnTo>
                <a:lnTo>
                  <a:pt x="6293" y="3761"/>
                </a:lnTo>
                <a:lnTo>
                  <a:pt x="6275" y="3901"/>
                </a:lnTo>
                <a:lnTo>
                  <a:pt x="6247" y="4038"/>
                </a:lnTo>
                <a:lnTo>
                  <a:pt x="6209" y="4170"/>
                </a:lnTo>
                <a:lnTo>
                  <a:pt x="6161" y="4298"/>
                </a:lnTo>
                <a:lnTo>
                  <a:pt x="6103" y="4420"/>
                </a:lnTo>
                <a:lnTo>
                  <a:pt x="6037" y="4539"/>
                </a:lnTo>
                <a:lnTo>
                  <a:pt x="5960" y="4650"/>
                </a:lnTo>
                <a:lnTo>
                  <a:pt x="5878" y="4755"/>
                </a:lnTo>
                <a:lnTo>
                  <a:pt x="5786" y="4854"/>
                </a:lnTo>
                <a:lnTo>
                  <a:pt x="5687" y="4946"/>
                </a:lnTo>
                <a:lnTo>
                  <a:pt x="5582" y="5028"/>
                </a:lnTo>
                <a:lnTo>
                  <a:pt x="5471" y="5104"/>
                </a:lnTo>
                <a:lnTo>
                  <a:pt x="5352" y="5171"/>
                </a:lnTo>
                <a:lnTo>
                  <a:pt x="5230" y="5228"/>
                </a:lnTo>
                <a:lnTo>
                  <a:pt x="5102" y="5276"/>
                </a:lnTo>
                <a:lnTo>
                  <a:pt x="4970" y="5314"/>
                </a:lnTo>
                <a:lnTo>
                  <a:pt x="4833" y="5343"/>
                </a:lnTo>
                <a:lnTo>
                  <a:pt x="4693" y="5360"/>
                </a:lnTo>
                <a:lnTo>
                  <a:pt x="4550" y="5366"/>
                </a:lnTo>
                <a:lnTo>
                  <a:pt x="4407" y="5360"/>
                </a:lnTo>
                <a:lnTo>
                  <a:pt x="4265" y="5343"/>
                </a:lnTo>
                <a:lnTo>
                  <a:pt x="4128" y="5314"/>
                </a:lnTo>
                <a:lnTo>
                  <a:pt x="3994" y="5274"/>
                </a:lnTo>
                <a:lnTo>
                  <a:pt x="3864" y="5227"/>
                </a:lnTo>
                <a:lnTo>
                  <a:pt x="3740" y="5167"/>
                </a:lnTo>
                <a:lnTo>
                  <a:pt x="3623" y="5099"/>
                </a:lnTo>
                <a:lnTo>
                  <a:pt x="3510" y="5022"/>
                </a:lnTo>
                <a:lnTo>
                  <a:pt x="3405" y="4938"/>
                </a:lnTo>
                <a:lnTo>
                  <a:pt x="3306" y="4844"/>
                </a:lnTo>
                <a:lnTo>
                  <a:pt x="3214" y="4743"/>
                </a:lnTo>
                <a:lnTo>
                  <a:pt x="3130" y="4636"/>
                </a:lnTo>
                <a:lnTo>
                  <a:pt x="3056" y="4523"/>
                </a:lnTo>
                <a:lnTo>
                  <a:pt x="2989" y="4405"/>
                </a:lnTo>
                <a:lnTo>
                  <a:pt x="2931" y="4279"/>
                </a:lnTo>
                <a:lnTo>
                  <a:pt x="2886" y="4149"/>
                </a:lnTo>
                <a:lnTo>
                  <a:pt x="2847" y="4015"/>
                </a:lnTo>
                <a:lnTo>
                  <a:pt x="2822" y="3876"/>
                </a:lnTo>
                <a:lnTo>
                  <a:pt x="2807" y="3734"/>
                </a:lnTo>
                <a:lnTo>
                  <a:pt x="1280" y="3734"/>
                </a:lnTo>
                <a:lnTo>
                  <a:pt x="1280" y="4258"/>
                </a:lnTo>
                <a:lnTo>
                  <a:pt x="1191" y="4258"/>
                </a:lnTo>
                <a:lnTo>
                  <a:pt x="1191" y="4390"/>
                </a:lnTo>
                <a:lnTo>
                  <a:pt x="1238" y="4380"/>
                </a:lnTo>
                <a:lnTo>
                  <a:pt x="1290" y="4376"/>
                </a:lnTo>
                <a:lnTo>
                  <a:pt x="1355" y="4382"/>
                </a:lnTo>
                <a:lnTo>
                  <a:pt x="1416" y="4397"/>
                </a:lnTo>
                <a:lnTo>
                  <a:pt x="1473" y="4420"/>
                </a:lnTo>
                <a:lnTo>
                  <a:pt x="1525" y="4453"/>
                </a:lnTo>
                <a:lnTo>
                  <a:pt x="1573" y="4493"/>
                </a:lnTo>
                <a:lnTo>
                  <a:pt x="1613" y="4541"/>
                </a:lnTo>
                <a:lnTo>
                  <a:pt x="1645" y="4592"/>
                </a:lnTo>
                <a:lnTo>
                  <a:pt x="1668" y="4650"/>
                </a:lnTo>
                <a:lnTo>
                  <a:pt x="1684" y="4711"/>
                </a:lnTo>
                <a:lnTo>
                  <a:pt x="1689" y="4776"/>
                </a:lnTo>
                <a:lnTo>
                  <a:pt x="1684" y="4841"/>
                </a:lnTo>
                <a:lnTo>
                  <a:pt x="1668" y="4902"/>
                </a:lnTo>
                <a:lnTo>
                  <a:pt x="1645" y="4959"/>
                </a:lnTo>
                <a:lnTo>
                  <a:pt x="1613" y="5013"/>
                </a:lnTo>
                <a:lnTo>
                  <a:pt x="1573" y="5058"/>
                </a:lnTo>
                <a:lnTo>
                  <a:pt x="1525" y="5099"/>
                </a:lnTo>
                <a:lnTo>
                  <a:pt x="1473" y="5131"/>
                </a:lnTo>
                <a:lnTo>
                  <a:pt x="1416" y="5156"/>
                </a:lnTo>
                <a:lnTo>
                  <a:pt x="1355" y="5169"/>
                </a:lnTo>
                <a:lnTo>
                  <a:pt x="1290" y="5175"/>
                </a:lnTo>
                <a:lnTo>
                  <a:pt x="1225" y="5169"/>
                </a:lnTo>
                <a:lnTo>
                  <a:pt x="1164" y="5156"/>
                </a:lnTo>
                <a:lnTo>
                  <a:pt x="1106" y="5131"/>
                </a:lnTo>
                <a:lnTo>
                  <a:pt x="1053" y="5099"/>
                </a:lnTo>
                <a:lnTo>
                  <a:pt x="1007" y="5058"/>
                </a:lnTo>
                <a:lnTo>
                  <a:pt x="967" y="5013"/>
                </a:lnTo>
                <a:lnTo>
                  <a:pt x="935" y="4959"/>
                </a:lnTo>
                <a:lnTo>
                  <a:pt x="910" y="4902"/>
                </a:lnTo>
                <a:lnTo>
                  <a:pt x="896" y="4841"/>
                </a:lnTo>
                <a:lnTo>
                  <a:pt x="891" y="4776"/>
                </a:lnTo>
                <a:lnTo>
                  <a:pt x="892" y="4726"/>
                </a:lnTo>
                <a:lnTo>
                  <a:pt x="902" y="4678"/>
                </a:lnTo>
                <a:lnTo>
                  <a:pt x="917" y="4632"/>
                </a:lnTo>
                <a:lnTo>
                  <a:pt x="917" y="4258"/>
                </a:lnTo>
                <a:lnTo>
                  <a:pt x="0" y="4258"/>
                </a:lnTo>
                <a:lnTo>
                  <a:pt x="0" y="3878"/>
                </a:lnTo>
                <a:lnTo>
                  <a:pt x="900" y="3878"/>
                </a:lnTo>
                <a:lnTo>
                  <a:pt x="900" y="2823"/>
                </a:lnTo>
                <a:lnTo>
                  <a:pt x="1363" y="2823"/>
                </a:lnTo>
                <a:lnTo>
                  <a:pt x="1321" y="2795"/>
                </a:lnTo>
                <a:lnTo>
                  <a:pt x="1288" y="2760"/>
                </a:lnTo>
                <a:lnTo>
                  <a:pt x="1261" y="2718"/>
                </a:lnTo>
                <a:lnTo>
                  <a:pt x="1246" y="2670"/>
                </a:lnTo>
                <a:lnTo>
                  <a:pt x="1240" y="2619"/>
                </a:lnTo>
                <a:lnTo>
                  <a:pt x="1244" y="2571"/>
                </a:lnTo>
                <a:lnTo>
                  <a:pt x="1257" y="2525"/>
                </a:lnTo>
                <a:lnTo>
                  <a:pt x="1280" y="2485"/>
                </a:lnTo>
                <a:lnTo>
                  <a:pt x="1309" y="2451"/>
                </a:lnTo>
                <a:lnTo>
                  <a:pt x="1343" y="2422"/>
                </a:lnTo>
                <a:lnTo>
                  <a:pt x="1384" y="2401"/>
                </a:lnTo>
                <a:lnTo>
                  <a:pt x="1428" y="2386"/>
                </a:lnTo>
                <a:lnTo>
                  <a:pt x="1475" y="2382"/>
                </a:lnTo>
                <a:lnTo>
                  <a:pt x="1571" y="2382"/>
                </a:lnTo>
                <a:lnTo>
                  <a:pt x="1571" y="1679"/>
                </a:lnTo>
                <a:lnTo>
                  <a:pt x="1108" y="1679"/>
                </a:lnTo>
                <a:lnTo>
                  <a:pt x="1108" y="1299"/>
                </a:lnTo>
                <a:lnTo>
                  <a:pt x="3946" y="1299"/>
                </a:lnTo>
                <a:lnTo>
                  <a:pt x="3946" y="412"/>
                </a:lnTo>
                <a:lnTo>
                  <a:pt x="3952" y="364"/>
                </a:lnTo>
                <a:lnTo>
                  <a:pt x="3967" y="321"/>
                </a:lnTo>
                <a:lnTo>
                  <a:pt x="3992" y="280"/>
                </a:lnTo>
                <a:lnTo>
                  <a:pt x="4024" y="248"/>
                </a:lnTo>
                <a:lnTo>
                  <a:pt x="4063" y="223"/>
                </a:lnTo>
                <a:lnTo>
                  <a:pt x="4107" y="208"/>
                </a:lnTo>
                <a:lnTo>
                  <a:pt x="4154" y="202"/>
                </a:lnTo>
                <a:lnTo>
                  <a:pt x="4198" y="208"/>
                </a:lnTo>
                <a:lnTo>
                  <a:pt x="4238" y="221"/>
                </a:lnTo>
                <a:lnTo>
                  <a:pt x="4275" y="242"/>
                </a:lnTo>
                <a:lnTo>
                  <a:pt x="4307" y="269"/>
                </a:lnTo>
                <a:lnTo>
                  <a:pt x="4332" y="301"/>
                </a:lnTo>
                <a:lnTo>
                  <a:pt x="4351" y="340"/>
                </a:lnTo>
                <a:lnTo>
                  <a:pt x="4351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1" name="Freeform 36"/>
          <p:cNvSpPr>
            <a:spLocks noEditPoints="1"/>
          </p:cNvSpPr>
          <p:nvPr/>
        </p:nvSpPr>
        <p:spPr bwMode="auto">
          <a:xfrm>
            <a:off x="8239243" y="4221205"/>
            <a:ext cx="267102" cy="267102"/>
          </a:xfrm>
          <a:custGeom>
            <a:avLst/>
            <a:gdLst>
              <a:gd name="T0" fmla="*/ 2485 w 3482"/>
              <a:gd name="T1" fmla="*/ 2998 h 3482"/>
              <a:gd name="T2" fmla="*/ 2615 w 3482"/>
              <a:gd name="T3" fmla="*/ 3033 h 3482"/>
              <a:gd name="T4" fmla="*/ 2580 w 3482"/>
              <a:gd name="T5" fmla="*/ 2904 h 3482"/>
              <a:gd name="T6" fmla="*/ 2700 w 3482"/>
              <a:gd name="T7" fmla="*/ 2760 h 3482"/>
              <a:gd name="T8" fmla="*/ 2816 w 3482"/>
              <a:gd name="T9" fmla="*/ 2826 h 3482"/>
              <a:gd name="T10" fmla="*/ 2816 w 3482"/>
              <a:gd name="T11" fmla="*/ 2692 h 3482"/>
              <a:gd name="T12" fmla="*/ 2068 w 3482"/>
              <a:gd name="T13" fmla="*/ 2542 h 3482"/>
              <a:gd name="T14" fmla="*/ 2162 w 3482"/>
              <a:gd name="T15" fmla="*/ 2636 h 3482"/>
              <a:gd name="T16" fmla="*/ 2198 w 3482"/>
              <a:gd name="T17" fmla="*/ 2507 h 3482"/>
              <a:gd name="T18" fmla="*/ 2504 w 3482"/>
              <a:gd name="T19" fmla="*/ 2515 h 3482"/>
              <a:gd name="T20" fmla="*/ 2571 w 3482"/>
              <a:gd name="T21" fmla="*/ 2631 h 3482"/>
              <a:gd name="T22" fmla="*/ 2639 w 3482"/>
              <a:gd name="T23" fmla="*/ 2515 h 3482"/>
              <a:gd name="T24" fmla="*/ 2942 w 3482"/>
              <a:gd name="T25" fmla="*/ 2486 h 3482"/>
              <a:gd name="T26" fmla="*/ 2978 w 3482"/>
              <a:gd name="T27" fmla="*/ 2615 h 3482"/>
              <a:gd name="T28" fmla="*/ 3072 w 3482"/>
              <a:gd name="T29" fmla="*/ 2521 h 3482"/>
              <a:gd name="T30" fmla="*/ 2323 w 3482"/>
              <a:gd name="T31" fmla="*/ 2276 h 3482"/>
              <a:gd name="T32" fmla="*/ 2323 w 3482"/>
              <a:gd name="T33" fmla="*/ 2411 h 3482"/>
              <a:gd name="T34" fmla="*/ 2439 w 3482"/>
              <a:gd name="T35" fmla="*/ 2343 h 3482"/>
              <a:gd name="T36" fmla="*/ 2562 w 3482"/>
              <a:gd name="T37" fmla="*/ 2048 h 3482"/>
              <a:gd name="T38" fmla="*/ 2526 w 3482"/>
              <a:gd name="T39" fmla="*/ 2178 h 3482"/>
              <a:gd name="T40" fmla="*/ 2656 w 3482"/>
              <a:gd name="T41" fmla="*/ 2143 h 3482"/>
              <a:gd name="T42" fmla="*/ 943 w 3482"/>
              <a:gd name="T43" fmla="*/ 1289 h 3482"/>
              <a:gd name="T44" fmla="*/ 875 w 3482"/>
              <a:gd name="T45" fmla="*/ 1405 h 3482"/>
              <a:gd name="T46" fmla="*/ 1011 w 3482"/>
              <a:gd name="T47" fmla="*/ 1405 h 3482"/>
              <a:gd name="T48" fmla="*/ 943 w 3482"/>
              <a:gd name="T49" fmla="*/ 1289 h 3482"/>
              <a:gd name="T50" fmla="*/ 1086 w 3482"/>
              <a:gd name="T51" fmla="*/ 1168 h 3482"/>
              <a:gd name="T52" fmla="*/ 1216 w 3482"/>
              <a:gd name="T53" fmla="*/ 1204 h 3482"/>
              <a:gd name="T54" fmla="*/ 1181 w 3482"/>
              <a:gd name="T55" fmla="*/ 1073 h 3482"/>
              <a:gd name="T56" fmla="*/ 506 w 3482"/>
              <a:gd name="T57" fmla="*/ 876 h 3482"/>
              <a:gd name="T58" fmla="*/ 472 w 3482"/>
              <a:gd name="T59" fmla="*/ 1005 h 3482"/>
              <a:gd name="T60" fmla="*/ 602 w 3482"/>
              <a:gd name="T61" fmla="*/ 970 h 3482"/>
              <a:gd name="T62" fmla="*/ 955 w 3482"/>
              <a:gd name="T63" fmla="*/ 864 h 3482"/>
              <a:gd name="T64" fmla="*/ 887 w 3482"/>
              <a:gd name="T65" fmla="*/ 980 h 3482"/>
              <a:gd name="T66" fmla="*/ 1022 w 3482"/>
              <a:gd name="T67" fmla="*/ 980 h 3482"/>
              <a:gd name="T68" fmla="*/ 955 w 3482"/>
              <a:gd name="T69" fmla="*/ 864 h 3482"/>
              <a:gd name="T70" fmla="*/ 1306 w 3482"/>
              <a:gd name="T71" fmla="*/ 949 h 3482"/>
              <a:gd name="T72" fmla="*/ 1436 w 3482"/>
              <a:gd name="T73" fmla="*/ 984 h 3482"/>
              <a:gd name="T74" fmla="*/ 1401 w 3482"/>
              <a:gd name="T75" fmla="*/ 855 h 3482"/>
              <a:gd name="T76" fmla="*/ 667 w 3482"/>
              <a:gd name="T77" fmla="*/ 732 h 3482"/>
              <a:gd name="T78" fmla="*/ 783 w 3482"/>
              <a:gd name="T79" fmla="*/ 800 h 3482"/>
              <a:gd name="T80" fmla="*/ 783 w 3482"/>
              <a:gd name="T81" fmla="*/ 664 h 3482"/>
              <a:gd name="T82" fmla="*/ 889 w 3482"/>
              <a:gd name="T83" fmla="*/ 493 h 3482"/>
              <a:gd name="T84" fmla="*/ 984 w 3482"/>
              <a:gd name="T85" fmla="*/ 587 h 3482"/>
              <a:gd name="T86" fmla="*/ 1019 w 3482"/>
              <a:gd name="T87" fmla="*/ 458 h 3482"/>
              <a:gd name="T88" fmla="*/ 1086 w 3482"/>
              <a:gd name="T89" fmla="*/ 55 h 3482"/>
              <a:gd name="T90" fmla="*/ 3369 w 3482"/>
              <a:gd name="T91" fmla="*/ 2267 h 3482"/>
              <a:gd name="T92" fmla="*/ 3455 w 3482"/>
              <a:gd name="T93" fmla="*/ 2484 h 3482"/>
              <a:gd name="T94" fmla="*/ 3465 w 3482"/>
              <a:gd name="T95" fmla="*/ 2853 h 3482"/>
              <a:gd name="T96" fmla="*/ 3247 w 3482"/>
              <a:gd name="T97" fmla="*/ 3256 h 3482"/>
              <a:gd name="T98" fmla="*/ 2758 w 3482"/>
              <a:gd name="T99" fmla="*/ 3479 h 3482"/>
              <a:gd name="T100" fmla="*/ 2432 w 3482"/>
              <a:gd name="T101" fmla="*/ 3440 h 3482"/>
              <a:gd name="T102" fmla="*/ 2255 w 3482"/>
              <a:gd name="T103" fmla="*/ 3361 h 3482"/>
              <a:gd name="T104" fmla="*/ 24 w 3482"/>
              <a:gd name="T105" fmla="*/ 987 h 3482"/>
              <a:gd name="T106" fmla="*/ 26 w 3482"/>
              <a:gd name="T107" fmla="*/ 596 h 3482"/>
              <a:gd name="T108" fmla="*/ 167 w 3482"/>
              <a:gd name="T109" fmla="*/ 315 h 3482"/>
              <a:gd name="T110" fmla="*/ 274 w 3482"/>
              <a:gd name="T111" fmla="*/ 201 h 3482"/>
              <a:gd name="T112" fmla="*/ 531 w 3482"/>
              <a:gd name="T113" fmla="*/ 47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82" h="3482">
                <a:moveTo>
                  <a:pt x="2560" y="2900"/>
                </a:moveTo>
                <a:lnTo>
                  <a:pt x="2540" y="2904"/>
                </a:lnTo>
                <a:lnTo>
                  <a:pt x="2522" y="2911"/>
                </a:lnTo>
                <a:lnTo>
                  <a:pt x="2505" y="2924"/>
                </a:lnTo>
                <a:lnTo>
                  <a:pt x="2492" y="2940"/>
                </a:lnTo>
                <a:lnTo>
                  <a:pt x="2485" y="2959"/>
                </a:lnTo>
                <a:lnTo>
                  <a:pt x="2483" y="2979"/>
                </a:lnTo>
                <a:lnTo>
                  <a:pt x="2485" y="2998"/>
                </a:lnTo>
                <a:lnTo>
                  <a:pt x="2492" y="3017"/>
                </a:lnTo>
                <a:lnTo>
                  <a:pt x="2505" y="3033"/>
                </a:lnTo>
                <a:lnTo>
                  <a:pt x="2522" y="3045"/>
                </a:lnTo>
                <a:lnTo>
                  <a:pt x="2540" y="3053"/>
                </a:lnTo>
                <a:lnTo>
                  <a:pt x="2560" y="3056"/>
                </a:lnTo>
                <a:lnTo>
                  <a:pt x="2580" y="3053"/>
                </a:lnTo>
                <a:lnTo>
                  <a:pt x="2598" y="3045"/>
                </a:lnTo>
                <a:lnTo>
                  <a:pt x="2615" y="3033"/>
                </a:lnTo>
                <a:lnTo>
                  <a:pt x="2627" y="3017"/>
                </a:lnTo>
                <a:lnTo>
                  <a:pt x="2635" y="2998"/>
                </a:lnTo>
                <a:lnTo>
                  <a:pt x="2637" y="2979"/>
                </a:lnTo>
                <a:lnTo>
                  <a:pt x="2635" y="2959"/>
                </a:lnTo>
                <a:lnTo>
                  <a:pt x="2627" y="2940"/>
                </a:lnTo>
                <a:lnTo>
                  <a:pt x="2615" y="2924"/>
                </a:lnTo>
                <a:lnTo>
                  <a:pt x="2598" y="2911"/>
                </a:lnTo>
                <a:lnTo>
                  <a:pt x="2580" y="2904"/>
                </a:lnTo>
                <a:lnTo>
                  <a:pt x="2560" y="2900"/>
                </a:lnTo>
                <a:close/>
                <a:moveTo>
                  <a:pt x="2778" y="2683"/>
                </a:moveTo>
                <a:lnTo>
                  <a:pt x="2758" y="2685"/>
                </a:lnTo>
                <a:lnTo>
                  <a:pt x="2739" y="2692"/>
                </a:lnTo>
                <a:lnTo>
                  <a:pt x="2723" y="2705"/>
                </a:lnTo>
                <a:lnTo>
                  <a:pt x="2711" y="2722"/>
                </a:lnTo>
                <a:lnTo>
                  <a:pt x="2702" y="2740"/>
                </a:lnTo>
                <a:lnTo>
                  <a:pt x="2700" y="2760"/>
                </a:lnTo>
                <a:lnTo>
                  <a:pt x="2702" y="2779"/>
                </a:lnTo>
                <a:lnTo>
                  <a:pt x="2711" y="2798"/>
                </a:lnTo>
                <a:lnTo>
                  <a:pt x="2723" y="2815"/>
                </a:lnTo>
                <a:lnTo>
                  <a:pt x="2739" y="2826"/>
                </a:lnTo>
                <a:lnTo>
                  <a:pt x="2758" y="2835"/>
                </a:lnTo>
                <a:lnTo>
                  <a:pt x="2778" y="2837"/>
                </a:lnTo>
                <a:lnTo>
                  <a:pt x="2798" y="2835"/>
                </a:lnTo>
                <a:lnTo>
                  <a:pt x="2816" y="2826"/>
                </a:lnTo>
                <a:lnTo>
                  <a:pt x="2832" y="2815"/>
                </a:lnTo>
                <a:lnTo>
                  <a:pt x="2845" y="2798"/>
                </a:lnTo>
                <a:lnTo>
                  <a:pt x="2853" y="2779"/>
                </a:lnTo>
                <a:lnTo>
                  <a:pt x="2855" y="2760"/>
                </a:lnTo>
                <a:lnTo>
                  <a:pt x="2853" y="2740"/>
                </a:lnTo>
                <a:lnTo>
                  <a:pt x="2845" y="2722"/>
                </a:lnTo>
                <a:lnTo>
                  <a:pt x="2832" y="2705"/>
                </a:lnTo>
                <a:lnTo>
                  <a:pt x="2816" y="2692"/>
                </a:lnTo>
                <a:lnTo>
                  <a:pt x="2798" y="2685"/>
                </a:lnTo>
                <a:lnTo>
                  <a:pt x="2778" y="2683"/>
                </a:lnTo>
                <a:close/>
                <a:moveTo>
                  <a:pt x="2143" y="2484"/>
                </a:moveTo>
                <a:lnTo>
                  <a:pt x="2123" y="2487"/>
                </a:lnTo>
                <a:lnTo>
                  <a:pt x="2105" y="2494"/>
                </a:lnTo>
                <a:lnTo>
                  <a:pt x="2088" y="2507"/>
                </a:lnTo>
                <a:lnTo>
                  <a:pt x="2075" y="2523"/>
                </a:lnTo>
                <a:lnTo>
                  <a:pt x="2068" y="2542"/>
                </a:lnTo>
                <a:lnTo>
                  <a:pt x="2066" y="2561"/>
                </a:lnTo>
                <a:lnTo>
                  <a:pt x="2068" y="2581"/>
                </a:lnTo>
                <a:lnTo>
                  <a:pt x="2075" y="2600"/>
                </a:lnTo>
                <a:lnTo>
                  <a:pt x="2088" y="2616"/>
                </a:lnTo>
                <a:lnTo>
                  <a:pt x="2105" y="2629"/>
                </a:lnTo>
                <a:lnTo>
                  <a:pt x="2123" y="2636"/>
                </a:lnTo>
                <a:lnTo>
                  <a:pt x="2143" y="2639"/>
                </a:lnTo>
                <a:lnTo>
                  <a:pt x="2162" y="2636"/>
                </a:lnTo>
                <a:lnTo>
                  <a:pt x="2181" y="2629"/>
                </a:lnTo>
                <a:lnTo>
                  <a:pt x="2198" y="2616"/>
                </a:lnTo>
                <a:lnTo>
                  <a:pt x="2211" y="2600"/>
                </a:lnTo>
                <a:lnTo>
                  <a:pt x="2218" y="2581"/>
                </a:lnTo>
                <a:lnTo>
                  <a:pt x="2220" y="2561"/>
                </a:lnTo>
                <a:lnTo>
                  <a:pt x="2218" y="2542"/>
                </a:lnTo>
                <a:lnTo>
                  <a:pt x="2211" y="2523"/>
                </a:lnTo>
                <a:lnTo>
                  <a:pt x="2198" y="2507"/>
                </a:lnTo>
                <a:lnTo>
                  <a:pt x="2181" y="2494"/>
                </a:lnTo>
                <a:lnTo>
                  <a:pt x="2162" y="2487"/>
                </a:lnTo>
                <a:lnTo>
                  <a:pt x="2143" y="2484"/>
                </a:lnTo>
                <a:close/>
                <a:moveTo>
                  <a:pt x="2571" y="2475"/>
                </a:moveTo>
                <a:lnTo>
                  <a:pt x="2551" y="2479"/>
                </a:lnTo>
                <a:lnTo>
                  <a:pt x="2533" y="2486"/>
                </a:lnTo>
                <a:lnTo>
                  <a:pt x="2516" y="2499"/>
                </a:lnTo>
                <a:lnTo>
                  <a:pt x="2504" y="2515"/>
                </a:lnTo>
                <a:lnTo>
                  <a:pt x="2496" y="2534"/>
                </a:lnTo>
                <a:lnTo>
                  <a:pt x="2494" y="2553"/>
                </a:lnTo>
                <a:lnTo>
                  <a:pt x="2496" y="2573"/>
                </a:lnTo>
                <a:lnTo>
                  <a:pt x="2504" y="2592"/>
                </a:lnTo>
                <a:lnTo>
                  <a:pt x="2516" y="2608"/>
                </a:lnTo>
                <a:lnTo>
                  <a:pt x="2533" y="2620"/>
                </a:lnTo>
                <a:lnTo>
                  <a:pt x="2551" y="2628"/>
                </a:lnTo>
                <a:lnTo>
                  <a:pt x="2571" y="2631"/>
                </a:lnTo>
                <a:lnTo>
                  <a:pt x="2590" y="2628"/>
                </a:lnTo>
                <a:lnTo>
                  <a:pt x="2609" y="2620"/>
                </a:lnTo>
                <a:lnTo>
                  <a:pt x="2626" y="2608"/>
                </a:lnTo>
                <a:lnTo>
                  <a:pt x="2639" y="2592"/>
                </a:lnTo>
                <a:lnTo>
                  <a:pt x="2646" y="2573"/>
                </a:lnTo>
                <a:lnTo>
                  <a:pt x="2649" y="2553"/>
                </a:lnTo>
                <a:lnTo>
                  <a:pt x="2646" y="2534"/>
                </a:lnTo>
                <a:lnTo>
                  <a:pt x="2639" y="2515"/>
                </a:lnTo>
                <a:lnTo>
                  <a:pt x="2626" y="2499"/>
                </a:lnTo>
                <a:lnTo>
                  <a:pt x="2609" y="2486"/>
                </a:lnTo>
                <a:lnTo>
                  <a:pt x="2590" y="2479"/>
                </a:lnTo>
                <a:lnTo>
                  <a:pt x="2571" y="2475"/>
                </a:lnTo>
                <a:close/>
                <a:moveTo>
                  <a:pt x="2997" y="2463"/>
                </a:moveTo>
                <a:lnTo>
                  <a:pt x="2978" y="2465"/>
                </a:lnTo>
                <a:lnTo>
                  <a:pt x="2959" y="2473"/>
                </a:lnTo>
                <a:lnTo>
                  <a:pt x="2942" y="2486"/>
                </a:lnTo>
                <a:lnTo>
                  <a:pt x="2930" y="2502"/>
                </a:lnTo>
                <a:lnTo>
                  <a:pt x="2922" y="2521"/>
                </a:lnTo>
                <a:lnTo>
                  <a:pt x="2920" y="2540"/>
                </a:lnTo>
                <a:lnTo>
                  <a:pt x="2922" y="2560"/>
                </a:lnTo>
                <a:lnTo>
                  <a:pt x="2930" y="2578"/>
                </a:lnTo>
                <a:lnTo>
                  <a:pt x="2942" y="2595"/>
                </a:lnTo>
                <a:lnTo>
                  <a:pt x="2959" y="2608"/>
                </a:lnTo>
                <a:lnTo>
                  <a:pt x="2978" y="2615"/>
                </a:lnTo>
                <a:lnTo>
                  <a:pt x="2997" y="2618"/>
                </a:lnTo>
                <a:lnTo>
                  <a:pt x="3018" y="2615"/>
                </a:lnTo>
                <a:lnTo>
                  <a:pt x="3035" y="2608"/>
                </a:lnTo>
                <a:lnTo>
                  <a:pt x="3052" y="2595"/>
                </a:lnTo>
                <a:lnTo>
                  <a:pt x="3065" y="2578"/>
                </a:lnTo>
                <a:lnTo>
                  <a:pt x="3072" y="2560"/>
                </a:lnTo>
                <a:lnTo>
                  <a:pt x="3075" y="2540"/>
                </a:lnTo>
                <a:lnTo>
                  <a:pt x="3072" y="2521"/>
                </a:lnTo>
                <a:lnTo>
                  <a:pt x="3065" y="2502"/>
                </a:lnTo>
                <a:lnTo>
                  <a:pt x="3052" y="2486"/>
                </a:lnTo>
                <a:lnTo>
                  <a:pt x="3035" y="2473"/>
                </a:lnTo>
                <a:lnTo>
                  <a:pt x="3018" y="2465"/>
                </a:lnTo>
                <a:lnTo>
                  <a:pt x="2997" y="2463"/>
                </a:lnTo>
                <a:close/>
                <a:moveTo>
                  <a:pt x="2362" y="2266"/>
                </a:moveTo>
                <a:lnTo>
                  <a:pt x="2342" y="2268"/>
                </a:lnTo>
                <a:lnTo>
                  <a:pt x="2323" y="2276"/>
                </a:lnTo>
                <a:lnTo>
                  <a:pt x="2307" y="2288"/>
                </a:lnTo>
                <a:lnTo>
                  <a:pt x="2294" y="2305"/>
                </a:lnTo>
                <a:lnTo>
                  <a:pt x="2287" y="2323"/>
                </a:lnTo>
                <a:lnTo>
                  <a:pt x="2284" y="2343"/>
                </a:lnTo>
                <a:lnTo>
                  <a:pt x="2287" y="2363"/>
                </a:lnTo>
                <a:lnTo>
                  <a:pt x="2294" y="2381"/>
                </a:lnTo>
                <a:lnTo>
                  <a:pt x="2307" y="2398"/>
                </a:lnTo>
                <a:lnTo>
                  <a:pt x="2323" y="2411"/>
                </a:lnTo>
                <a:lnTo>
                  <a:pt x="2342" y="2418"/>
                </a:lnTo>
                <a:lnTo>
                  <a:pt x="2362" y="2420"/>
                </a:lnTo>
                <a:lnTo>
                  <a:pt x="2381" y="2418"/>
                </a:lnTo>
                <a:lnTo>
                  <a:pt x="2400" y="2411"/>
                </a:lnTo>
                <a:lnTo>
                  <a:pt x="2416" y="2398"/>
                </a:lnTo>
                <a:lnTo>
                  <a:pt x="2429" y="2381"/>
                </a:lnTo>
                <a:lnTo>
                  <a:pt x="2436" y="2363"/>
                </a:lnTo>
                <a:lnTo>
                  <a:pt x="2439" y="2343"/>
                </a:lnTo>
                <a:lnTo>
                  <a:pt x="2436" y="2323"/>
                </a:lnTo>
                <a:lnTo>
                  <a:pt x="2429" y="2305"/>
                </a:lnTo>
                <a:lnTo>
                  <a:pt x="2416" y="2288"/>
                </a:lnTo>
                <a:lnTo>
                  <a:pt x="2400" y="2276"/>
                </a:lnTo>
                <a:lnTo>
                  <a:pt x="2381" y="2268"/>
                </a:lnTo>
                <a:lnTo>
                  <a:pt x="2362" y="2266"/>
                </a:lnTo>
                <a:close/>
                <a:moveTo>
                  <a:pt x="2581" y="2046"/>
                </a:moveTo>
                <a:lnTo>
                  <a:pt x="2562" y="2048"/>
                </a:lnTo>
                <a:lnTo>
                  <a:pt x="2543" y="2057"/>
                </a:lnTo>
                <a:lnTo>
                  <a:pt x="2526" y="2068"/>
                </a:lnTo>
                <a:lnTo>
                  <a:pt x="2513" y="2085"/>
                </a:lnTo>
                <a:lnTo>
                  <a:pt x="2506" y="2104"/>
                </a:lnTo>
                <a:lnTo>
                  <a:pt x="2504" y="2123"/>
                </a:lnTo>
                <a:lnTo>
                  <a:pt x="2506" y="2143"/>
                </a:lnTo>
                <a:lnTo>
                  <a:pt x="2513" y="2161"/>
                </a:lnTo>
                <a:lnTo>
                  <a:pt x="2526" y="2178"/>
                </a:lnTo>
                <a:lnTo>
                  <a:pt x="2543" y="2191"/>
                </a:lnTo>
                <a:lnTo>
                  <a:pt x="2562" y="2198"/>
                </a:lnTo>
                <a:lnTo>
                  <a:pt x="2581" y="2201"/>
                </a:lnTo>
                <a:lnTo>
                  <a:pt x="2601" y="2198"/>
                </a:lnTo>
                <a:lnTo>
                  <a:pt x="2619" y="2191"/>
                </a:lnTo>
                <a:lnTo>
                  <a:pt x="2636" y="2178"/>
                </a:lnTo>
                <a:lnTo>
                  <a:pt x="2649" y="2161"/>
                </a:lnTo>
                <a:lnTo>
                  <a:pt x="2656" y="2143"/>
                </a:lnTo>
                <a:lnTo>
                  <a:pt x="2658" y="2123"/>
                </a:lnTo>
                <a:lnTo>
                  <a:pt x="2656" y="2104"/>
                </a:lnTo>
                <a:lnTo>
                  <a:pt x="2649" y="2085"/>
                </a:lnTo>
                <a:lnTo>
                  <a:pt x="2636" y="2068"/>
                </a:lnTo>
                <a:lnTo>
                  <a:pt x="2619" y="2057"/>
                </a:lnTo>
                <a:lnTo>
                  <a:pt x="2601" y="2048"/>
                </a:lnTo>
                <a:lnTo>
                  <a:pt x="2581" y="2046"/>
                </a:lnTo>
                <a:close/>
                <a:moveTo>
                  <a:pt x="943" y="1289"/>
                </a:moveTo>
                <a:lnTo>
                  <a:pt x="923" y="1292"/>
                </a:lnTo>
                <a:lnTo>
                  <a:pt x="905" y="1300"/>
                </a:lnTo>
                <a:lnTo>
                  <a:pt x="888" y="1312"/>
                </a:lnTo>
                <a:lnTo>
                  <a:pt x="875" y="1329"/>
                </a:lnTo>
                <a:lnTo>
                  <a:pt x="868" y="1347"/>
                </a:lnTo>
                <a:lnTo>
                  <a:pt x="866" y="1367"/>
                </a:lnTo>
                <a:lnTo>
                  <a:pt x="868" y="1386"/>
                </a:lnTo>
                <a:lnTo>
                  <a:pt x="875" y="1405"/>
                </a:lnTo>
                <a:lnTo>
                  <a:pt x="888" y="1421"/>
                </a:lnTo>
                <a:lnTo>
                  <a:pt x="905" y="1434"/>
                </a:lnTo>
                <a:lnTo>
                  <a:pt x="923" y="1442"/>
                </a:lnTo>
                <a:lnTo>
                  <a:pt x="943" y="1445"/>
                </a:lnTo>
                <a:lnTo>
                  <a:pt x="963" y="1442"/>
                </a:lnTo>
                <a:lnTo>
                  <a:pt x="981" y="1434"/>
                </a:lnTo>
                <a:lnTo>
                  <a:pt x="998" y="1421"/>
                </a:lnTo>
                <a:lnTo>
                  <a:pt x="1011" y="1405"/>
                </a:lnTo>
                <a:lnTo>
                  <a:pt x="1018" y="1386"/>
                </a:lnTo>
                <a:lnTo>
                  <a:pt x="1020" y="1367"/>
                </a:lnTo>
                <a:lnTo>
                  <a:pt x="1018" y="1347"/>
                </a:lnTo>
                <a:lnTo>
                  <a:pt x="1011" y="1328"/>
                </a:lnTo>
                <a:lnTo>
                  <a:pt x="998" y="1312"/>
                </a:lnTo>
                <a:lnTo>
                  <a:pt x="981" y="1300"/>
                </a:lnTo>
                <a:lnTo>
                  <a:pt x="963" y="1292"/>
                </a:lnTo>
                <a:lnTo>
                  <a:pt x="943" y="1289"/>
                </a:lnTo>
                <a:close/>
                <a:moveTo>
                  <a:pt x="1161" y="1071"/>
                </a:moveTo>
                <a:lnTo>
                  <a:pt x="1142" y="1073"/>
                </a:lnTo>
                <a:lnTo>
                  <a:pt x="1123" y="1081"/>
                </a:lnTo>
                <a:lnTo>
                  <a:pt x="1107" y="1094"/>
                </a:lnTo>
                <a:lnTo>
                  <a:pt x="1094" y="1110"/>
                </a:lnTo>
                <a:lnTo>
                  <a:pt x="1086" y="1128"/>
                </a:lnTo>
                <a:lnTo>
                  <a:pt x="1084" y="1149"/>
                </a:lnTo>
                <a:lnTo>
                  <a:pt x="1086" y="1168"/>
                </a:lnTo>
                <a:lnTo>
                  <a:pt x="1094" y="1187"/>
                </a:lnTo>
                <a:lnTo>
                  <a:pt x="1107" y="1204"/>
                </a:lnTo>
                <a:lnTo>
                  <a:pt x="1123" y="1216"/>
                </a:lnTo>
                <a:lnTo>
                  <a:pt x="1142" y="1224"/>
                </a:lnTo>
                <a:lnTo>
                  <a:pt x="1161" y="1226"/>
                </a:lnTo>
                <a:lnTo>
                  <a:pt x="1181" y="1224"/>
                </a:lnTo>
                <a:lnTo>
                  <a:pt x="1199" y="1216"/>
                </a:lnTo>
                <a:lnTo>
                  <a:pt x="1216" y="1204"/>
                </a:lnTo>
                <a:lnTo>
                  <a:pt x="1229" y="1187"/>
                </a:lnTo>
                <a:lnTo>
                  <a:pt x="1236" y="1168"/>
                </a:lnTo>
                <a:lnTo>
                  <a:pt x="1239" y="1149"/>
                </a:lnTo>
                <a:lnTo>
                  <a:pt x="1236" y="1128"/>
                </a:lnTo>
                <a:lnTo>
                  <a:pt x="1229" y="1110"/>
                </a:lnTo>
                <a:lnTo>
                  <a:pt x="1216" y="1094"/>
                </a:lnTo>
                <a:lnTo>
                  <a:pt x="1199" y="1081"/>
                </a:lnTo>
                <a:lnTo>
                  <a:pt x="1181" y="1073"/>
                </a:lnTo>
                <a:lnTo>
                  <a:pt x="1161" y="1071"/>
                </a:lnTo>
                <a:close/>
                <a:moveTo>
                  <a:pt x="1839" y="1067"/>
                </a:moveTo>
                <a:lnTo>
                  <a:pt x="1068" y="1839"/>
                </a:lnTo>
                <a:lnTo>
                  <a:pt x="1668" y="2440"/>
                </a:lnTo>
                <a:lnTo>
                  <a:pt x="2439" y="1669"/>
                </a:lnTo>
                <a:lnTo>
                  <a:pt x="1839" y="1067"/>
                </a:lnTo>
                <a:close/>
                <a:moveTo>
                  <a:pt x="527" y="873"/>
                </a:moveTo>
                <a:lnTo>
                  <a:pt x="506" y="876"/>
                </a:lnTo>
                <a:lnTo>
                  <a:pt x="488" y="883"/>
                </a:lnTo>
                <a:lnTo>
                  <a:pt x="472" y="896"/>
                </a:lnTo>
                <a:lnTo>
                  <a:pt x="459" y="912"/>
                </a:lnTo>
                <a:lnTo>
                  <a:pt x="451" y="931"/>
                </a:lnTo>
                <a:lnTo>
                  <a:pt x="449" y="951"/>
                </a:lnTo>
                <a:lnTo>
                  <a:pt x="451" y="970"/>
                </a:lnTo>
                <a:lnTo>
                  <a:pt x="459" y="989"/>
                </a:lnTo>
                <a:lnTo>
                  <a:pt x="472" y="1005"/>
                </a:lnTo>
                <a:lnTo>
                  <a:pt x="488" y="1017"/>
                </a:lnTo>
                <a:lnTo>
                  <a:pt x="506" y="1025"/>
                </a:lnTo>
                <a:lnTo>
                  <a:pt x="527" y="1028"/>
                </a:lnTo>
                <a:lnTo>
                  <a:pt x="547" y="1025"/>
                </a:lnTo>
                <a:lnTo>
                  <a:pt x="565" y="1017"/>
                </a:lnTo>
                <a:lnTo>
                  <a:pt x="582" y="1005"/>
                </a:lnTo>
                <a:lnTo>
                  <a:pt x="594" y="989"/>
                </a:lnTo>
                <a:lnTo>
                  <a:pt x="602" y="970"/>
                </a:lnTo>
                <a:lnTo>
                  <a:pt x="604" y="951"/>
                </a:lnTo>
                <a:lnTo>
                  <a:pt x="602" y="931"/>
                </a:lnTo>
                <a:lnTo>
                  <a:pt x="594" y="912"/>
                </a:lnTo>
                <a:lnTo>
                  <a:pt x="582" y="896"/>
                </a:lnTo>
                <a:lnTo>
                  <a:pt x="565" y="883"/>
                </a:lnTo>
                <a:lnTo>
                  <a:pt x="547" y="876"/>
                </a:lnTo>
                <a:lnTo>
                  <a:pt x="527" y="873"/>
                </a:lnTo>
                <a:close/>
                <a:moveTo>
                  <a:pt x="955" y="864"/>
                </a:moveTo>
                <a:lnTo>
                  <a:pt x="935" y="867"/>
                </a:lnTo>
                <a:lnTo>
                  <a:pt x="917" y="875"/>
                </a:lnTo>
                <a:lnTo>
                  <a:pt x="900" y="887"/>
                </a:lnTo>
                <a:lnTo>
                  <a:pt x="887" y="903"/>
                </a:lnTo>
                <a:lnTo>
                  <a:pt x="880" y="922"/>
                </a:lnTo>
                <a:lnTo>
                  <a:pt x="878" y="942"/>
                </a:lnTo>
                <a:lnTo>
                  <a:pt x="880" y="961"/>
                </a:lnTo>
                <a:lnTo>
                  <a:pt x="887" y="980"/>
                </a:lnTo>
                <a:lnTo>
                  <a:pt x="900" y="996"/>
                </a:lnTo>
                <a:lnTo>
                  <a:pt x="917" y="1009"/>
                </a:lnTo>
                <a:lnTo>
                  <a:pt x="935" y="1016"/>
                </a:lnTo>
                <a:lnTo>
                  <a:pt x="955" y="1020"/>
                </a:lnTo>
                <a:lnTo>
                  <a:pt x="975" y="1016"/>
                </a:lnTo>
                <a:lnTo>
                  <a:pt x="993" y="1009"/>
                </a:lnTo>
                <a:lnTo>
                  <a:pt x="1010" y="996"/>
                </a:lnTo>
                <a:lnTo>
                  <a:pt x="1022" y="980"/>
                </a:lnTo>
                <a:lnTo>
                  <a:pt x="1030" y="961"/>
                </a:lnTo>
                <a:lnTo>
                  <a:pt x="1032" y="942"/>
                </a:lnTo>
                <a:lnTo>
                  <a:pt x="1030" y="922"/>
                </a:lnTo>
                <a:lnTo>
                  <a:pt x="1022" y="903"/>
                </a:lnTo>
                <a:lnTo>
                  <a:pt x="1010" y="887"/>
                </a:lnTo>
                <a:lnTo>
                  <a:pt x="993" y="875"/>
                </a:lnTo>
                <a:lnTo>
                  <a:pt x="975" y="867"/>
                </a:lnTo>
                <a:lnTo>
                  <a:pt x="955" y="864"/>
                </a:lnTo>
                <a:close/>
                <a:moveTo>
                  <a:pt x="1381" y="851"/>
                </a:moveTo>
                <a:lnTo>
                  <a:pt x="1362" y="855"/>
                </a:lnTo>
                <a:lnTo>
                  <a:pt x="1343" y="862"/>
                </a:lnTo>
                <a:lnTo>
                  <a:pt x="1326" y="875"/>
                </a:lnTo>
                <a:lnTo>
                  <a:pt x="1314" y="891"/>
                </a:lnTo>
                <a:lnTo>
                  <a:pt x="1306" y="910"/>
                </a:lnTo>
                <a:lnTo>
                  <a:pt x="1304" y="929"/>
                </a:lnTo>
                <a:lnTo>
                  <a:pt x="1306" y="949"/>
                </a:lnTo>
                <a:lnTo>
                  <a:pt x="1314" y="968"/>
                </a:lnTo>
                <a:lnTo>
                  <a:pt x="1326" y="984"/>
                </a:lnTo>
                <a:lnTo>
                  <a:pt x="1343" y="996"/>
                </a:lnTo>
                <a:lnTo>
                  <a:pt x="1362" y="1004"/>
                </a:lnTo>
                <a:lnTo>
                  <a:pt x="1381" y="1007"/>
                </a:lnTo>
                <a:lnTo>
                  <a:pt x="1401" y="1004"/>
                </a:lnTo>
                <a:lnTo>
                  <a:pt x="1419" y="996"/>
                </a:lnTo>
                <a:lnTo>
                  <a:pt x="1436" y="984"/>
                </a:lnTo>
                <a:lnTo>
                  <a:pt x="1448" y="968"/>
                </a:lnTo>
                <a:lnTo>
                  <a:pt x="1456" y="949"/>
                </a:lnTo>
                <a:lnTo>
                  <a:pt x="1458" y="929"/>
                </a:lnTo>
                <a:lnTo>
                  <a:pt x="1456" y="910"/>
                </a:lnTo>
                <a:lnTo>
                  <a:pt x="1448" y="891"/>
                </a:lnTo>
                <a:lnTo>
                  <a:pt x="1436" y="875"/>
                </a:lnTo>
                <a:lnTo>
                  <a:pt x="1419" y="862"/>
                </a:lnTo>
                <a:lnTo>
                  <a:pt x="1401" y="855"/>
                </a:lnTo>
                <a:lnTo>
                  <a:pt x="1381" y="851"/>
                </a:lnTo>
                <a:close/>
                <a:moveTo>
                  <a:pt x="745" y="655"/>
                </a:moveTo>
                <a:lnTo>
                  <a:pt x="725" y="657"/>
                </a:lnTo>
                <a:lnTo>
                  <a:pt x="706" y="664"/>
                </a:lnTo>
                <a:lnTo>
                  <a:pt x="690" y="677"/>
                </a:lnTo>
                <a:lnTo>
                  <a:pt x="678" y="694"/>
                </a:lnTo>
                <a:lnTo>
                  <a:pt x="670" y="713"/>
                </a:lnTo>
                <a:lnTo>
                  <a:pt x="667" y="732"/>
                </a:lnTo>
                <a:lnTo>
                  <a:pt x="670" y="752"/>
                </a:lnTo>
                <a:lnTo>
                  <a:pt x="678" y="770"/>
                </a:lnTo>
                <a:lnTo>
                  <a:pt x="690" y="787"/>
                </a:lnTo>
                <a:lnTo>
                  <a:pt x="706" y="800"/>
                </a:lnTo>
                <a:lnTo>
                  <a:pt x="725" y="807"/>
                </a:lnTo>
                <a:lnTo>
                  <a:pt x="745" y="809"/>
                </a:lnTo>
                <a:lnTo>
                  <a:pt x="764" y="807"/>
                </a:lnTo>
                <a:lnTo>
                  <a:pt x="783" y="800"/>
                </a:lnTo>
                <a:lnTo>
                  <a:pt x="799" y="787"/>
                </a:lnTo>
                <a:lnTo>
                  <a:pt x="812" y="770"/>
                </a:lnTo>
                <a:lnTo>
                  <a:pt x="819" y="752"/>
                </a:lnTo>
                <a:lnTo>
                  <a:pt x="823" y="732"/>
                </a:lnTo>
                <a:lnTo>
                  <a:pt x="819" y="713"/>
                </a:lnTo>
                <a:lnTo>
                  <a:pt x="812" y="694"/>
                </a:lnTo>
                <a:lnTo>
                  <a:pt x="799" y="677"/>
                </a:lnTo>
                <a:lnTo>
                  <a:pt x="783" y="664"/>
                </a:lnTo>
                <a:lnTo>
                  <a:pt x="764" y="657"/>
                </a:lnTo>
                <a:lnTo>
                  <a:pt x="745" y="655"/>
                </a:lnTo>
                <a:close/>
                <a:moveTo>
                  <a:pt x="964" y="435"/>
                </a:moveTo>
                <a:lnTo>
                  <a:pt x="945" y="438"/>
                </a:lnTo>
                <a:lnTo>
                  <a:pt x="926" y="445"/>
                </a:lnTo>
                <a:lnTo>
                  <a:pt x="909" y="458"/>
                </a:lnTo>
                <a:lnTo>
                  <a:pt x="898" y="474"/>
                </a:lnTo>
                <a:lnTo>
                  <a:pt x="889" y="493"/>
                </a:lnTo>
                <a:lnTo>
                  <a:pt x="887" y="512"/>
                </a:lnTo>
                <a:lnTo>
                  <a:pt x="889" y="532"/>
                </a:lnTo>
                <a:lnTo>
                  <a:pt x="897" y="551"/>
                </a:lnTo>
                <a:lnTo>
                  <a:pt x="909" y="567"/>
                </a:lnTo>
                <a:lnTo>
                  <a:pt x="926" y="580"/>
                </a:lnTo>
                <a:lnTo>
                  <a:pt x="945" y="587"/>
                </a:lnTo>
                <a:lnTo>
                  <a:pt x="964" y="590"/>
                </a:lnTo>
                <a:lnTo>
                  <a:pt x="984" y="587"/>
                </a:lnTo>
                <a:lnTo>
                  <a:pt x="1002" y="580"/>
                </a:lnTo>
                <a:lnTo>
                  <a:pt x="1019" y="567"/>
                </a:lnTo>
                <a:lnTo>
                  <a:pt x="1032" y="551"/>
                </a:lnTo>
                <a:lnTo>
                  <a:pt x="1039" y="532"/>
                </a:lnTo>
                <a:lnTo>
                  <a:pt x="1041" y="512"/>
                </a:lnTo>
                <a:lnTo>
                  <a:pt x="1039" y="493"/>
                </a:lnTo>
                <a:lnTo>
                  <a:pt x="1032" y="474"/>
                </a:lnTo>
                <a:lnTo>
                  <a:pt x="1019" y="458"/>
                </a:lnTo>
                <a:lnTo>
                  <a:pt x="1002" y="445"/>
                </a:lnTo>
                <a:lnTo>
                  <a:pt x="984" y="438"/>
                </a:lnTo>
                <a:lnTo>
                  <a:pt x="964" y="435"/>
                </a:lnTo>
                <a:close/>
                <a:moveTo>
                  <a:pt x="794" y="0"/>
                </a:moveTo>
                <a:lnTo>
                  <a:pt x="867" y="4"/>
                </a:lnTo>
                <a:lnTo>
                  <a:pt x="940" y="14"/>
                </a:lnTo>
                <a:lnTo>
                  <a:pt x="1013" y="31"/>
                </a:lnTo>
                <a:lnTo>
                  <a:pt x="1086" y="55"/>
                </a:lnTo>
                <a:lnTo>
                  <a:pt x="1158" y="87"/>
                </a:lnTo>
                <a:lnTo>
                  <a:pt x="1230" y="125"/>
                </a:lnTo>
                <a:lnTo>
                  <a:pt x="1243" y="134"/>
                </a:lnTo>
                <a:lnTo>
                  <a:pt x="1255" y="144"/>
                </a:lnTo>
                <a:lnTo>
                  <a:pt x="3352" y="2242"/>
                </a:lnTo>
                <a:lnTo>
                  <a:pt x="3359" y="2251"/>
                </a:lnTo>
                <a:lnTo>
                  <a:pt x="3362" y="2258"/>
                </a:lnTo>
                <a:lnTo>
                  <a:pt x="3369" y="2267"/>
                </a:lnTo>
                <a:lnTo>
                  <a:pt x="3376" y="2281"/>
                </a:lnTo>
                <a:lnTo>
                  <a:pt x="3385" y="2300"/>
                </a:lnTo>
                <a:lnTo>
                  <a:pt x="3397" y="2322"/>
                </a:lnTo>
                <a:lnTo>
                  <a:pt x="3409" y="2348"/>
                </a:lnTo>
                <a:lnTo>
                  <a:pt x="3420" y="2376"/>
                </a:lnTo>
                <a:lnTo>
                  <a:pt x="3433" y="2409"/>
                </a:lnTo>
                <a:lnTo>
                  <a:pt x="3445" y="2445"/>
                </a:lnTo>
                <a:lnTo>
                  <a:pt x="3455" y="2484"/>
                </a:lnTo>
                <a:lnTo>
                  <a:pt x="3465" y="2525"/>
                </a:lnTo>
                <a:lnTo>
                  <a:pt x="3472" y="2569"/>
                </a:lnTo>
                <a:lnTo>
                  <a:pt x="3477" y="2610"/>
                </a:lnTo>
                <a:lnTo>
                  <a:pt x="3481" y="2654"/>
                </a:lnTo>
                <a:lnTo>
                  <a:pt x="3482" y="2701"/>
                </a:lnTo>
                <a:lnTo>
                  <a:pt x="3480" y="2749"/>
                </a:lnTo>
                <a:lnTo>
                  <a:pt x="3474" y="2800"/>
                </a:lnTo>
                <a:lnTo>
                  <a:pt x="3465" y="2853"/>
                </a:lnTo>
                <a:lnTo>
                  <a:pt x="3452" y="2907"/>
                </a:lnTo>
                <a:lnTo>
                  <a:pt x="3433" y="2962"/>
                </a:lnTo>
                <a:lnTo>
                  <a:pt x="3410" y="3018"/>
                </a:lnTo>
                <a:lnTo>
                  <a:pt x="3381" y="3075"/>
                </a:lnTo>
                <a:lnTo>
                  <a:pt x="3345" y="3132"/>
                </a:lnTo>
                <a:lnTo>
                  <a:pt x="3304" y="3189"/>
                </a:lnTo>
                <a:lnTo>
                  <a:pt x="3255" y="3246"/>
                </a:lnTo>
                <a:lnTo>
                  <a:pt x="3247" y="3256"/>
                </a:lnTo>
                <a:lnTo>
                  <a:pt x="3191" y="3303"/>
                </a:lnTo>
                <a:lnTo>
                  <a:pt x="3134" y="3345"/>
                </a:lnTo>
                <a:lnTo>
                  <a:pt x="3075" y="3381"/>
                </a:lnTo>
                <a:lnTo>
                  <a:pt x="3014" y="3412"/>
                </a:lnTo>
                <a:lnTo>
                  <a:pt x="2953" y="3437"/>
                </a:lnTo>
                <a:lnTo>
                  <a:pt x="2890" y="3457"/>
                </a:lnTo>
                <a:lnTo>
                  <a:pt x="2825" y="3470"/>
                </a:lnTo>
                <a:lnTo>
                  <a:pt x="2758" y="3479"/>
                </a:lnTo>
                <a:lnTo>
                  <a:pt x="2692" y="3482"/>
                </a:lnTo>
                <a:lnTo>
                  <a:pt x="2692" y="3482"/>
                </a:lnTo>
                <a:lnTo>
                  <a:pt x="2642" y="3481"/>
                </a:lnTo>
                <a:lnTo>
                  <a:pt x="2596" y="3477"/>
                </a:lnTo>
                <a:lnTo>
                  <a:pt x="2551" y="3469"/>
                </a:lnTo>
                <a:lnTo>
                  <a:pt x="2509" y="3461"/>
                </a:lnTo>
                <a:lnTo>
                  <a:pt x="2469" y="3451"/>
                </a:lnTo>
                <a:lnTo>
                  <a:pt x="2432" y="3440"/>
                </a:lnTo>
                <a:lnTo>
                  <a:pt x="2397" y="3428"/>
                </a:lnTo>
                <a:lnTo>
                  <a:pt x="2366" y="3416"/>
                </a:lnTo>
                <a:lnTo>
                  <a:pt x="2338" y="3404"/>
                </a:lnTo>
                <a:lnTo>
                  <a:pt x="2313" y="3393"/>
                </a:lnTo>
                <a:lnTo>
                  <a:pt x="2293" y="3383"/>
                </a:lnTo>
                <a:lnTo>
                  <a:pt x="2276" y="3373"/>
                </a:lnTo>
                <a:lnTo>
                  <a:pt x="2264" y="3366"/>
                </a:lnTo>
                <a:lnTo>
                  <a:pt x="2255" y="3361"/>
                </a:lnTo>
                <a:lnTo>
                  <a:pt x="2252" y="3358"/>
                </a:lnTo>
                <a:lnTo>
                  <a:pt x="2241" y="3352"/>
                </a:lnTo>
                <a:lnTo>
                  <a:pt x="133" y="1244"/>
                </a:lnTo>
                <a:lnTo>
                  <a:pt x="125" y="1230"/>
                </a:lnTo>
                <a:lnTo>
                  <a:pt x="92" y="1167"/>
                </a:lnTo>
                <a:lnTo>
                  <a:pt x="63" y="1105"/>
                </a:lnTo>
                <a:lnTo>
                  <a:pt x="41" y="1046"/>
                </a:lnTo>
                <a:lnTo>
                  <a:pt x="24" y="987"/>
                </a:lnTo>
                <a:lnTo>
                  <a:pt x="13" y="931"/>
                </a:lnTo>
                <a:lnTo>
                  <a:pt x="4" y="877"/>
                </a:lnTo>
                <a:lnTo>
                  <a:pt x="1" y="824"/>
                </a:lnTo>
                <a:lnTo>
                  <a:pt x="0" y="773"/>
                </a:lnTo>
                <a:lnTo>
                  <a:pt x="3" y="726"/>
                </a:lnTo>
                <a:lnTo>
                  <a:pt x="8" y="680"/>
                </a:lnTo>
                <a:lnTo>
                  <a:pt x="17" y="637"/>
                </a:lnTo>
                <a:lnTo>
                  <a:pt x="26" y="596"/>
                </a:lnTo>
                <a:lnTo>
                  <a:pt x="38" y="558"/>
                </a:lnTo>
                <a:lnTo>
                  <a:pt x="51" y="522"/>
                </a:lnTo>
                <a:lnTo>
                  <a:pt x="69" y="479"/>
                </a:lnTo>
                <a:lnTo>
                  <a:pt x="88" y="440"/>
                </a:lnTo>
                <a:lnTo>
                  <a:pt x="108" y="404"/>
                </a:lnTo>
                <a:lnTo>
                  <a:pt x="128" y="371"/>
                </a:lnTo>
                <a:lnTo>
                  <a:pt x="148" y="341"/>
                </a:lnTo>
                <a:lnTo>
                  <a:pt x="167" y="315"/>
                </a:lnTo>
                <a:lnTo>
                  <a:pt x="186" y="292"/>
                </a:lnTo>
                <a:lnTo>
                  <a:pt x="202" y="273"/>
                </a:lnTo>
                <a:lnTo>
                  <a:pt x="217" y="257"/>
                </a:lnTo>
                <a:lnTo>
                  <a:pt x="228" y="245"/>
                </a:lnTo>
                <a:lnTo>
                  <a:pt x="237" y="237"/>
                </a:lnTo>
                <a:lnTo>
                  <a:pt x="245" y="228"/>
                </a:lnTo>
                <a:lnTo>
                  <a:pt x="258" y="216"/>
                </a:lnTo>
                <a:lnTo>
                  <a:pt x="274" y="201"/>
                </a:lnTo>
                <a:lnTo>
                  <a:pt x="294" y="184"/>
                </a:lnTo>
                <a:lnTo>
                  <a:pt x="317" y="165"/>
                </a:lnTo>
                <a:lnTo>
                  <a:pt x="345" y="145"/>
                </a:lnTo>
                <a:lnTo>
                  <a:pt x="375" y="125"/>
                </a:lnTo>
                <a:lnTo>
                  <a:pt x="409" y="104"/>
                </a:lnTo>
                <a:lnTo>
                  <a:pt x="446" y="84"/>
                </a:lnTo>
                <a:lnTo>
                  <a:pt x="487" y="65"/>
                </a:lnTo>
                <a:lnTo>
                  <a:pt x="531" y="47"/>
                </a:lnTo>
                <a:lnTo>
                  <a:pt x="577" y="32"/>
                </a:lnTo>
                <a:lnTo>
                  <a:pt x="627" y="18"/>
                </a:lnTo>
                <a:lnTo>
                  <a:pt x="680" y="9"/>
                </a:lnTo>
                <a:lnTo>
                  <a:pt x="736" y="2"/>
                </a:lnTo>
                <a:lnTo>
                  <a:pt x="79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2" name="Freeform 175"/>
          <p:cNvSpPr>
            <a:spLocks noEditPoints="1"/>
          </p:cNvSpPr>
          <p:nvPr/>
        </p:nvSpPr>
        <p:spPr bwMode="auto">
          <a:xfrm>
            <a:off x="7734701" y="4209329"/>
            <a:ext cx="278978" cy="278978"/>
          </a:xfrm>
          <a:custGeom>
            <a:avLst/>
            <a:gdLst>
              <a:gd name="T0" fmla="*/ 3536 w 5718"/>
              <a:gd name="T1" fmla="*/ 1021 h 5718"/>
              <a:gd name="T2" fmla="*/ 2407 w 5718"/>
              <a:gd name="T3" fmla="*/ 1037 h 5718"/>
              <a:gd name="T4" fmla="*/ 1861 w 5718"/>
              <a:gd name="T5" fmla="*/ 908 h 5718"/>
              <a:gd name="T6" fmla="*/ 1748 w 5718"/>
              <a:gd name="T7" fmla="*/ 1143 h 5718"/>
              <a:gd name="T8" fmla="*/ 2378 w 5718"/>
              <a:gd name="T9" fmla="*/ 1295 h 5718"/>
              <a:gd name="T10" fmla="*/ 1810 w 5718"/>
              <a:gd name="T11" fmla="*/ 1502 h 5718"/>
              <a:gd name="T12" fmla="*/ 1250 w 5718"/>
              <a:gd name="T13" fmla="*/ 1184 h 5718"/>
              <a:gd name="T14" fmla="*/ 1465 w 5718"/>
              <a:gd name="T15" fmla="*/ 1710 h 5718"/>
              <a:gd name="T16" fmla="*/ 2142 w 5718"/>
              <a:gd name="T17" fmla="*/ 1731 h 5718"/>
              <a:gd name="T18" fmla="*/ 1734 w 5718"/>
              <a:gd name="T19" fmla="*/ 2167 h 5718"/>
              <a:gd name="T20" fmla="*/ 1074 w 5718"/>
              <a:gd name="T21" fmla="*/ 2005 h 5718"/>
              <a:gd name="T22" fmla="*/ 880 w 5718"/>
              <a:gd name="T23" fmla="*/ 2182 h 5718"/>
              <a:gd name="T24" fmla="*/ 1607 w 5718"/>
              <a:gd name="T25" fmla="*/ 2422 h 5718"/>
              <a:gd name="T26" fmla="*/ 2630 w 5718"/>
              <a:gd name="T27" fmla="*/ 2488 h 5718"/>
              <a:gd name="T28" fmla="*/ 1402 w 5718"/>
              <a:gd name="T29" fmla="*/ 2727 h 5718"/>
              <a:gd name="T30" fmla="*/ 753 w 5718"/>
              <a:gd name="T31" fmla="*/ 2477 h 5718"/>
              <a:gd name="T32" fmla="*/ 903 w 5718"/>
              <a:gd name="T33" fmla="*/ 2892 h 5718"/>
              <a:gd name="T34" fmla="*/ 1710 w 5718"/>
              <a:gd name="T35" fmla="*/ 2982 h 5718"/>
              <a:gd name="T36" fmla="*/ 1540 w 5718"/>
              <a:gd name="T37" fmla="*/ 3366 h 5718"/>
              <a:gd name="T38" fmla="*/ 838 w 5718"/>
              <a:gd name="T39" fmla="*/ 3253 h 5718"/>
              <a:gd name="T40" fmla="*/ 889 w 5718"/>
              <a:gd name="T41" fmla="*/ 3550 h 5718"/>
              <a:gd name="T42" fmla="*/ 1588 w 5718"/>
              <a:gd name="T43" fmla="*/ 3623 h 5718"/>
              <a:gd name="T44" fmla="*/ 1347 w 5718"/>
              <a:gd name="T45" fmla="*/ 4005 h 5718"/>
              <a:gd name="T46" fmla="*/ 627 w 5718"/>
              <a:gd name="T47" fmla="*/ 3663 h 5718"/>
              <a:gd name="T48" fmla="*/ 1227 w 5718"/>
              <a:gd name="T49" fmla="*/ 4263 h 5718"/>
              <a:gd name="T50" fmla="*/ 1871 w 5718"/>
              <a:gd name="T51" fmla="*/ 4350 h 5718"/>
              <a:gd name="T52" fmla="*/ 1593 w 5718"/>
              <a:gd name="T53" fmla="*/ 4687 h 5718"/>
              <a:gd name="T54" fmla="*/ 856 w 5718"/>
              <a:gd name="T55" fmla="*/ 4572 h 5718"/>
              <a:gd name="T56" fmla="*/ 1455 w 5718"/>
              <a:gd name="T57" fmla="*/ 5039 h 5718"/>
              <a:gd name="T58" fmla="*/ 2045 w 5718"/>
              <a:gd name="T59" fmla="*/ 4564 h 5718"/>
              <a:gd name="T60" fmla="*/ 3617 w 5718"/>
              <a:gd name="T61" fmla="*/ 4470 h 5718"/>
              <a:gd name="T62" fmla="*/ 4001 w 5718"/>
              <a:gd name="T63" fmla="*/ 4916 h 5718"/>
              <a:gd name="T64" fmla="*/ 4956 w 5718"/>
              <a:gd name="T65" fmla="*/ 4838 h 5718"/>
              <a:gd name="T66" fmla="*/ 4319 w 5718"/>
              <a:gd name="T67" fmla="*/ 4788 h 5718"/>
              <a:gd name="T68" fmla="*/ 3881 w 5718"/>
              <a:gd name="T69" fmla="*/ 4409 h 5718"/>
              <a:gd name="T70" fmla="*/ 4331 w 5718"/>
              <a:gd name="T71" fmla="*/ 4260 h 5718"/>
              <a:gd name="T72" fmla="*/ 5122 w 5718"/>
              <a:gd name="T73" fmla="*/ 3991 h 5718"/>
              <a:gd name="T74" fmla="*/ 4501 w 5718"/>
              <a:gd name="T75" fmla="*/ 4005 h 5718"/>
              <a:gd name="T76" fmla="*/ 3518 w 5718"/>
              <a:gd name="T77" fmla="*/ 3493 h 5718"/>
              <a:gd name="T78" fmla="*/ 4532 w 5718"/>
              <a:gd name="T79" fmla="*/ 3613 h 5718"/>
              <a:gd name="T80" fmla="*/ 5105 w 5718"/>
              <a:gd name="T81" fmla="*/ 3081 h 5718"/>
              <a:gd name="T82" fmla="*/ 4357 w 5718"/>
              <a:gd name="T83" fmla="*/ 3368 h 5718"/>
              <a:gd name="T84" fmla="*/ 3817 w 5718"/>
              <a:gd name="T85" fmla="*/ 2962 h 5718"/>
              <a:gd name="T86" fmla="*/ 4470 w 5718"/>
              <a:gd name="T87" fmla="*/ 2974 h 5718"/>
              <a:gd name="T88" fmla="*/ 5197 w 5718"/>
              <a:gd name="T89" fmla="*/ 2595 h 5718"/>
              <a:gd name="T90" fmla="*/ 4626 w 5718"/>
              <a:gd name="T91" fmla="*/ 2682 h 5718"/>
              <a:gd name="T92" fmla="*/ 3954 w 5718"/>
              <a:gd name="T93" fmla="*/ 2719 h 5718"/>
              <a:gd name="T94" fmla="*/ 3780 w 5718"/>
              <a:gd name="T95" fmla="*/ 2415 h 5718"/>
              <a:gd name="T96" fmla="*/ 4492 w 5718"/>
              <a:gd name="T97" fmla="*/ 2363 h 5718"/>
              <a:gd name="T98" fmla="*/ 5042 w 5718"/>
              <a:gd name="T99" fmla="*/ 1825 h 5718"/>
              <a:gd name="T100" fmla="*/ 4326 w 5718"/>
              <a:gd name="T101" fmla="*/ 2137 h 5718"/>
              <a:gd name="T102" fmla="*/ 3753 w 5718"/>
              <a:gd name="T103" fmla="*/ 2153 h 5718"/>
              <a:gd name="T104" fmla="*/ 3779 w 5718"/>
              <a:gd name="T105" fmla="*/ 1755 h 5718"/>
              <a:gd name="T106" fmla="*/ 4577 w 5718"/>
              <a:gd name="T107" fmla="*/ 1512 h 5718"/>
              <a:gd name="T108" fmla="*/ 4319 w 5718"/>
              <a:gd name="T109" fmla="*/ 1398 h 5718"/>
              <a:gd name="T110" fmla="*/ 3701 w 5718"/>
              <a:gd name="T111" fmla="*/ 1490 h 5718"/>
              <a:gd name="T112" fmla="*/ 3430 w 5718"/>
              <a:gd name="T113" fmla="*/ 1292 h 5718"/>
              <a:gd name="T114" fmla="*/ 4062 w 5718"/>
              <a:gd name="T115" fmla="*/ 1073 h 5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8" h="5718">
                <a:moveTo>
                  <a:pt x="3952" y="762"/>
                </a:moveTo>
                <a:lnTo>
                  <a:pt x="3938" y="806"/>
                </a:lnTo>
                <a:lnTo>
                  <a:pt x="3918" y="844"/>
                </a:lnTo>
                <a:lnTo>
                  <a:pt x="3892" y="877"/>
                </a:lnTo>
                <a:lnTo>
                  <a:pt x="3859" y="906"/>
                </a:lnTo>
                <a:lnTo>
                  <a:pt x="3820" y="933"/>
                </a:lnTo>
                <a:lnTo>
                  <a:pt x="3779" y="955"/>
                </a:lnTo>
                <a:lnTo>
                  <a:pt x="3734" y="974"/>
                </a:lnTo>
                <a:lnTo>
                  <a:pt x="3687" y="990"/>
                </a:lnTo>
                <a:lnTo>
                  <a:pt x="3636" y="1002"/>
                </a:lnTo>
                <a:lnTo>
                  <a:pt x="3586" y="1012"/>
                </a:lnTo>
                <a:lnTo>
                  <a:pt x="3536" y="1021"/>
                </a:lnTo>
                <a:lnTo>
                  <a:pt x="3487" y="1028"/>
                </a:lnTo>
                <a:lnTo>
                  <a:pt x="3439" y="1031"/>
                </a:lnTo>
                <a:lnTo>
                  <a:pt x="3393" y="1035"/>
                </a:lnTo>
                <a:lnTo>
                  <a:pt x="3352" y="1037"/>
                </a:lnTo>
                <a:lnTo>
                  <a:pt x="3314" y="1037"/>
                </a:lnTo>
                <a:lnTo>
                  <a:pt x="3279" y="1037"/>
                </a:lnTo>
                <a:lnTo>
                  <a:pt x="3253" y="1037"/>
                </a:lnTo>
                <a:lnTo>
                  <a:pt x="3090" y="905"/>
                </a:lnTo>
                <a:lnTo>
                  <a:pt x="2630" y="905"/>
                </a:lnTo>
                <a:lnTo>
                  <a:pt x="2468" y="1037"/>
                </a:lnTo>
                <a:lnTo>
                  <a:pt x="2440" y="1037"/>
                </a:lnTo>
                <a:lnTo>
                  <a:pt x="2407" y="1037"/>
                </a:lnTo>
                <a:lnTo>
                  <a:pt x="2371" y="1037"/>
                </a:lnTo>
                <a:lnTo>
                  <a:pt x="2328" y="1035"/>
                </a:lnTo>
                <a:lnTo>
                  <a:pt x="2283" y="1031"/>
                </a:lnTo>
                <a:lnTo>
                  <a:pt x="2234" y="1028"/>
                </a:lnTo>
                <a:lnTo>
                  <a:pt x="2185" y="1021"/>
                </a:lnTo>
                <a:lnTo>
                  <a:pt x="2135" y="1014"/>
                </a:lnTo>
                <a:lnTo>
                  <a:pt x="2083" y="1004"/>
                </a:lnTo>
                <a:lnTo>
                  <a:pt x="2034" y="990"/>
                </a:lnTo>
                <a:lnTo>
                  <a:pt x="1986" y="974"/>
                </a:lnTo>
                <a:lnTo>
                  <a:pt x="1941" y="955"/>
                </a:lnTo>
                <a:lnTo>
                  <a:pt x="1899" y="933"/>
                </a:lnTo>
                <a:lnTo>
                  <a:pt x="1861" y="908"/>
                </a:lnTo>
                <a:lnTo>
                  <a:pt x="1828" y="877"/>
                </a:lnTo>
                <a:lnTo>
                  <a:pt x="1800" y="844"/>
                </a:lnTo>
                <a:lnTo>
                  <a:pt x="1779" y="806"/>
                </a:lnTo>
                <a:lnTo>
                  <a:pt x="1767" y="762"/>
                </a:lnTo>
                <a:lnTo>
                  <a:pt x="1514" y="813"/>
                </a:lnTo>
                <a:lnTo>
                  <a:pt x="1529" y="875"/>
                </a:lnTo>
                <a:lnTo>
                  <a:pt x="1554" y="933"/>
                </a:lnTo>
                <a:lnTo>
                  <a:pt x="1581" y="985"/>
                </a:lnTo>
                <a:lnTo>
                  <a:pt x="1616" y="1031"/>
                </a:lnTo>
                <a:lnTo>
                  <a:pt x="1656" y="1073"/>
                </a:lnTo>
                <a:lnTo>
                  <a:pt x="1699" y="1110"/>
                </a:lnTo>
                <a:lnTo>
                  <a:pt x="1748" y="1143"/>
                </a:lnTo>
                <a:lnTo>
                  <a:pt x="1798" y="1172"/>
                </a:lnTo>
                <a:lnTo>
                  <a:pt x="1850" y="1196"/>
                </a:lnTo>
                <a:lnTo>
                  <a:pt x="1906" y="1219"/>
                </a:lnTo>
                <a:lnTo>
                  <a:pt x="1961" y="1236"/>
                </a:lnTo>
                <a:lnTo>
                  <a:pt x="2019" y="1252"/>
                </a:lnTo>
                <a:lnTo>
                  <a:pt x="2074" y="1264"/>
                </a:lnTo>
                <a:lnTo>
                  <a:pt x="2130" y="1274"/>
                </a:lnTo>
                <a:lnTo>
                  <a:pt x="2185" y="1281"/>
                </a:lnTo>
                <a:lnTo>
                  <a:pt x="2237" y="1288"/>
                </a:lnTo>
                <a:lnTo>
                  <a:pt x="2288" y="1292"/>
                </a:lnTo>
                <a:lnTo>
                  <a:pt x="2335" y="1295"/>
                </a:lnTo>
                <a:lnTo>
                  <a:pt x="2378" y="1295"/>
                </a:lnTo>
                <a:lnTo>
                  <a:pt x="2418" y="1297"/>
                </a:lnTo>
                <a:lnTo>
                  <a:pt x="2458" y="1295"/>
                </a:lnTo>
                <a:lnTo>
                  <a:pt x="2489" y="1295"/>
                </a:lnTo>
                <a:lnTo>
                  <a:pt x="2512" y="1294"/>
                </a:lnTo>
                <a:lnTo>
                  <a:pt x="2548" y="1365"/>
                </a:lnTo>
                <a:lnTo>
                  <a:pt x="2095" y="1476"/>
                </a:lnTo>
                <a:lnTo>
                  <a:pt x="2062" y="1483"/>
                </a:lnTo>
                <a:lnTo>
                  <a:pt x="2022" y="1488"/>
                </a:lnTo>
                <a:lnTo>
                  <a:pt x="1977" y="1495"/>
                </a:lnTo>
                <a:lnTo>
                  <a:pt x="1925" y="1498"/>
                </a:lnTo>
                <a:lnTo>
                  <a:pt x="1869" y="1500"/>
                </a:lnTo>
                <a:lnTo>
                  <a:pt x="1810" y="1502"/>
                </a:lnTo>
                <a:lnTo>
                  <a:pt x="1750" y="1498"/>
                </a:lnTo>
                <a:lnTo>
                  <a:pt x="1687" y="1493"/>
                </a:lnTo>
                <a:lnTo>
                  <a:pt x="1626" y="1484"/>
                </a:lnTo>
                <a:lnTo>
                  <a:pt x="1566" y="1471"/>
                </a:lnTo>
                <a:lnTo>
                  <a:pt x="1507" y="1452"/>
                </a:lnTo>
                <a:lnTo>
                  <a:pt x="1451" y="1427"/>
                </a:lnTo>
                <a:lnTo>
                  <a:pt x="1401" y="1398"/>
                </a:lnTo>
                <a:lnTo>
                  <a:pt x="1357" y="1365"/>
                </a:lnTo>
                <a:lnTo>
                  <a:pt x="1323" y="1327"/>
                </a:lnTo>
                <a:lnTo>
                  <a:pt x="1291" y="1285"/>
                </a:lnTo>
                <a:lnTo>
                  <a:pt x="1269" y="1238"/>
                </a:lnTo>
                <a:lnTo>
                  <a:pt x="1250" y="1184"/>
                </a:lnTo>
                <a:lnTo>
                  <a:pt x="1238" y="1127"/>
                </a:lnTo>
                <a:lnTo>
                  <a:pt x="982" y="1169"/>
                </a:lnTo>
                <a:lnTo>
                  <a:pt x="1000" y="1248"/>
                </a:lnTo>
                <a:lnTo>
                  <a:pt x="1024" y="1323"/>
                </a:lnTo>
                <a:lnTo>
                  <a:pt x="1055" y="1391"/>
                </a:lnTo>
                <a:lnTo>
                  <a:pt x="1095" y="1455"/>
                </a:lnTo>
                <a:lnTo>
                  <a:pt x="1140" y="1512"/>
                </a:lnTo>
                <a:lnTo>
                  <a:pt x="1194" y="1564"/>
                </a:lnTo>
                <a:lnTo>
                  <a:pt x="1255" y="1611"/>
                </a:lnTo>
                <a:lnTo>
                  <a:pt x="1323" y="1651"/>
                </a:lnTo>
                <a:lnTo>
                  <a:pt x="1392" y="1684"/>
                </a:lnTo>
                <a:lnTo>
                  <a:pt x="1465" y="1710"/>
                </a:lnTo>
                <a:lnTo>
                  <a:pt x="1540" y="1729"/>
                </a:lnTo>
                <a:lnTo>
                  <a:pt x="1614" y="1743"/>
                </a:lnTo>
                <a:lnTo>
                  <a:pt x="1689" y="1754"/>
                </a:lnTo>
                <a:lnTo>
                  <a:pt x="1760" y="1757"/>
                </a:lnTo>
                <a:lnTo>
                  <a:pt x="1829" y="1759"/>
                </a:lnTo>
                <a:lnTo>
                  <a:pt x="1894" y="1759"/>
                </a:lnTo>
                <a:lnTo>
                  <a:pt x="1953" y="1755"/>
                </a:lnTo>
                <a:lnTo>
                  <a:pt x="2005" y="1750"/>
                </a:lnTo>
                <a:lnTo>
                  <a:pt x="2052" y="1745"/>
                </a:lnTo>
                <a:lnTo>
                  <a:pt x="2092" y="1740"/>
                </a:lnTo>
                <a:lnTo>
                  <a:pt x="2121" y="1734"/>
                </a:lnTo>
                <a:lnTo>
                  <a:pt x="2142" y="1731"/>
                </a:lnTo>
                <a:lnTo>
                  <a:pt x="2152" y="1727"/>
                </a:lnTo>
                <a:lnTo>
                  <a:pt x="2630" y="1611"/>
                </a:lnTo>
                <a:lnTo>
                  <a:pt x="2630" y="2024"/>
                </a:lnTo>
                <a:lnTo>
                  <a:pt x="1994" y="2149"/>
                </a:lnTo>
                <a:lnTo>
                  <a:pt x="1984" y="2151"/>
                </a:lnTo>
                <a:lnTo>
                  <a:pt x="1965" y="2153"/>
                </a:lnTo>
                <a:lnTo>
                  <a:pt x="1941" y="2154"/>
                </a:lnTo>
                <a:lnTo>
                  <a:pt x="1909" y="2158"/>
                </a:lnTo>
                <a:lnTo>
                  <a:pt x="1873" y="2161"/>
                </a:lnTo>
                <a:lnTo>
                  <a:pt x="1831" y="2163"/>
                </a:lnTo>
                <a:lnTo>
                  <a:pt x="1784" y="2165"/>
                </a:lnTo>
                <a:lnTo>
                  <a:pt x="1734" y="2167"/>
                </a:lnTo>
                <a:lnTo>
                  <a:pt x="1682" y="2167"/>
                </a:lnTo>
                <a:lnTo>
                  <a:pt x="1626" y="2165"/>
                </a:lnTo>
                <a:lnTo>
                  <a:pt x="1569" y="2161"/>
                </a:lnTo>
                <a:lnTo>
                  <a:pt x="1510" y="2156"/>
                </a:lnTo>
                <a:lnTo>
                  <a:pt x="1451" y="2148"/>
                </a:lnTo>
                <a:lnTo>
                  <a:pt x="1392" y="2137"/>
                </a:lnTo>
                <a:lnTo>
                  <a:pt x="1333" y="2123"/>
                </a:lnTo>
                <a:lnTo>
                  <a:pt x="1276" y="2108"/>
                </a:lnTo>
                <a:lnTo>
                  <a:pt x="1222" y="2089"/>
                </a:lnTo>
                <a:lnTo>
                  <a:pt x="1168" y="2064"/>
                </a:lnTo>
                <a:lnTo>
                  <a:pt x="1120" y="2036"/>
                </a:lnTo>
                <a:lnTo>
                  <a:pt x="1074" y="2005"/>
                </a:lnTo>
                <a:lnTo>
                  <a:pt x="1033" y="1969"/>
                </a:lnTo>
                <a:lnTo>
                  <a:pt x="998" y="1927"/>
                </a:lnTo>
                <a:lnTo>
                  <a:pt x="967" y="1882"/>
                </a:lnTo>
                <a:lnTo>
                  <a:pt x="944" y="1830"/>
                </a:lnTo>
                <a:lnTo>
                  <a:pt x="929" y="1773"/>
                </a:lnTo>
                <a:lnTo>
                  <a:pt x="675" y="1825"/>
                </a:lnTo>
                <a:lnTo>
                  <a:pt x="694" y="1899"/>
                </a:lnTo>
                <a:lnTo>
                  <a:pt x="720" y="1967"/>
                </a:lnTo>
                <a:lnTo>
                  <a:pt x="753" y="2030"/>
                </a:lnTo>
                <a:lnTo>
                  <a:pt x="790" y="2085"/>
                </a:lnTo>
                <a:lnTo>
                  <a:pt x="833" y="2135"/>
                </a:lnTo>
                <a:lnTo>
                  <a:pt x="880" y="2182"/>
                </a:lnTo>
                <a:lnTo>
                  <a:pt x="930" y="2222"/>
                </a:lnTo>
                <a:lnTo>
                  <a:pt x="984" y="2259"/>
                </a:lnTo>
                <a:lnTo>
                  <a:pt x="1041" y="2290"/>
                </a:lnTo>
                <a:lnTo>
                  <a:pt x="1102" y="2318"/>
                </a:lnTo>
                <a:lnTo>
                  <a:pt x="1163" y="2342"/>
                </a:lnTo>
                <a:lnTo>
                  <a:pt x="1225" y="2363"/>
                </a:lnTo>
                <a:lnTo>
                  <a:pt x="1290" y="2378"/>
                </a:lnTo>
                <a:lnTo>
                  <a:pt x="1354" y="2392"/>
                </a:lnTo>
                <a:lnTo>
                  <a:pt x="1418" y="2404"/>
                </a:lnTo>
                <a:lnTo>
                  <a:pt x="1482" y="2411"/>
                </a:lnTo>
                <a:lnTo>
                  <a:pt x="1545" y="2418"/>
                </a:lnTo>
                <a:lnTo>
                  <a:pt x="1607" y="2422"/>
                </a:lnTo>
                <a:lnTo>
                  <a:pt x="1666" y="2424"/>
                </a:lnTo>
                <a:lnTo>
                  <a:pt x="1722" y="2425"/>
                </a:lnTo>
                <a:lnTo>
                  <a:pt x="1784" y="2424"/>
                </a:lnTo>
                <a:lnTo>
                  <a:pt x="1842" y="2422"/>
                </a:lnTo>
                <a:lnTo>
                  <a:pt x="1892" y="2418"/>
                </a:lnTo>
                <a:lnTo>
                  <a:pt x="1937" y="2415"/>
                </a:lnTo>
                <a:lnTo>
                  <a:pt x="1974" y="2411"/>
                </a:lnTo>
                <a:lnTo>
                  <a:pt x="2003" y="2408"/>
                </a:lnTo>
                <a:lnTo>
                  <a:pt x="2024" y="2406"/>
                </a:lnTo>
                <a:lnTo>
                  <a:pt x="2036" y="2404"/>
                </a:lnTo>
                <a:lnTo>
                  <a:pt x="2630" y="2288"/>
                </a:lnTo>
                <a:lnTo>
                  <a:pt x="2630" y="2488"/>
                </a:lnTo>
                <a:lnTo>
                  <a:pt x="1862" y="2706"/>
                </a:lnTo>
                <a:lnTo>
                  <a:pt x="1849" y="2708"/>
                </a:lnTo>
                <a:lnTo>
                  <a:pt x="1828" y="2712"/>
                </a:lnTo>
                <a:lnTo>
                  <a:pt x="1800" y="2715"/>
                </a:lnTo>
                <a:lnTo>
                  <a:pt x="1765" y="2719"/>
                </a:lnTo>
                <a:lnTo>
                  <a:pt x="1725" y="2722"/>
                </a:lnTo>
                <a:lnTo>
                  <a:pt x="1680" y="2726"/>
                </a:lnTo>
                <a:lnTo>
                  <a:pt x="1630" y="2727"/>
                </a:lnTo>
                <a:lnTo>
                  <a:pt x="1578" y="2729"/>
                </a:lnTo>
                <a:lnTo>
                  <a:pt x="1522" y="2731"/>
                </a:lnTo>
                <a:lnTo>
                  <a:pt x="1463" y="2729"/>
                </a:lnTo>
                <a:lnTo>
                  <a:pt x="1402" y="2727"/>
                </a:lnTo>
                <a:lnTo>
                  <a:pt x="1340" y="2724"/>
                </a:lnTo>
                <a:lnTo>
                  <a:pt x="1278" y="2717"/>
                </a:lnTo>
                <a:lnTo>
                  <a:pt x="1215" y="2708"/>
                </a:lnTo>
                <a:lnTo>
                  <a:pt x="1154" y="2698"/>
                </a:lnTo>
                <a:lnTo>
                  <a:pt x="1094" y="2682"/>
                </a:lnTo>
                <a:lnTo>
                  <a:pt x="1035" y="2665"/>
                </a:lnTo>
                <a:lnTo>
                  <a:pt x="977" y="2644"/>
                </a:lnTo>
                <a:lnTo>
                  <a:pt x="925" y="2620"/>
                </a:lnTo>
                <a:lnTo>
                  <a:pt x="875" y="2590"/>
                </a:lnTo>
                <a:lnTo>
                  <a:pt x="830" y="2557"/>
                </a:lnTo>
                <a:lnTo>
                  <a:pt x="788" y="2519"/>
                </a:lnTo>
                <a:lnTo>
                  <a:pt x="753" y="2477"/>
                </a:lnTo>
                <a:lnTo>
                  <a:pt x="724" y="2429"/>
                </a:lnTo>
                <a:lnTo>
                  <a:pt x="701" y="2377"/>
                </a:lnTo>
                <a:lnTo>
                  <a:pt x="457" y="2458"/>
                </a:lnTo>
                <a:lnTo>
                  <a:pt x="486" y="2529"/>
                </a:lnTo>
                <a:lnTo>
                  <a:pt x="521" y="2595"/>
                </a:lnTo>
                <a:lnTo>
                  <a:pt x="562" y="2653"/>
                </a:lnTo>
                <a:lnTo>
                  <a:pt x="608" y="2706"/>
                </a:lnTo>
                <a:lnTo>
                  <a:pt x="660" y="2753"/>
                </a:lnTo>
                <a:lnTo>
                  <a:pt x="715" y="2795"/>
                </a:lnTo>
                <a:lnTo>
                  <a:pt x="774" y="2831"/>
                </a:lnTo>
                <a:lnTo>
                  <a:pt x="837" y="2864"/>
                </a:lnTo>
                <a:lnTo>
                  <a:pt x="903" y="2892"/>
                </a:lnTo>
                <a:lnTo>
                  <a:pt x="969" y="2916"/>
                </a:lnTo>
                <a:lnTo>
                  <a:pt x="1038" y="2936"/>
                </a:lnTo>
                <a:lnTo>
                  <a:pt x="1107" y="2951"/>
                </a:lnTo>
                <a:lnTo>
                  <a:pt x="1179" y="2965"/>
                </a:lnTo>
                <a:lnTo>
                  <a:pt x="1248" y="2974"/>
                </a:lnTo>
                <a:lnTo>
                  <a:pt x="1317" y="2982"/>
                </a:lnTo>
                <a:lnTo>
                  <a:pt x="1387" y="2986"/>
                </a:lnTo>
                <a:lnTo>
                  <a:pt x="1453" y="2989"/>
                </a:lnTo>
                <a:lnTo>
                  <a:pt x="1517" y="2989"/>
                </a:lnTo>
                <a:lnTo>
                  <a:pt x="1586" y="2989"/>
                </a:lnTo>
                <a:lnTo>
                  <a:pt x="1651" y="2986"/>
                </a:lnTo>
                <a:lnTo>
                  <a:pt x="1710" y="2982"/>
                </a:lnTo>
                <a:lnTo>
                  <a:pt x="1764" y="2979"/>
                </a:lnTo>
                <a:lnTo>
                  <a:pt x="1810" y="2974"/>
                </a:lnTo>
                <a:lnTo>
                  <a:pt x="1849" y="2969"/>
                </a:lnTo>
                <a:lnTo>
                  <a:pt x="1880" y="2965"/>
                </a:lnTo>
                <a:lnTo>
                  <a:pt x="1901" y="2962"/>
                </a:lnTo>
                <a:lnTo>
                  <a:pt x="1913" y="2960"/>
                </a:lnTo>
                <a:lnTo>
                  <a:pt x="2630" y="2757"/>
                </a:lnTo>
                <a:lnTo>
                  <a:pt x="2630" y="2781"/>
                </a:lnTo>
                <a:lnTo>
                  <a:pt x="2081" y="3255"/>
                </a:lnTo>
                <a:lnTo>
                  <a:pt x="1581" y="3363"/>
                </a:lnTo>
                <a:lnTo>
                  <a:pt x="1566" y="3364"/>
                </a:lnTo>
                <a:lnTo>
                  <a:pt x="1540" y="3366"/>
                </a:lnTo>
                <a:lnTo>
                  <a:pt x="1505" y="3368"/>
                </a:lnTo>
                <a:lnTo>
                  <a:pt x="1463" y="3370"/>
                </a:lnTo>
                <a:lnTo>
                  <a:pt x="1415" y="3370"/>
                </a:lnTo>
                <a:lnTo>
                  <a:pt x="1361" y="3368"/>
                </a:lnTo>
                <a:lnTo>
                  <a:pt x="1302" y="3364"/>
                </a:lnTo>
                <a:lnTo>
                  <a:pt x="1239" y="3359"/>
                </a:lnTo>
                <a:lnTo>
                  <a:pt x="1175" y="3350"/>
                </a:lnTo>
                <a:lnTo>
                  <a:pt x="1107" y="3340"/>
                </a:lnTo>
                <a:lnTo>
                  <a:pt x="1040" y="3324"/>
                </a:lnTo>
                <a:lnTo>
                  <a:pt x="970" y="3305"/>
                </a:lnTo>
                <a:lnTo>
                  <a:pt x="903" y="3281"/>
                </a:lnTo>
                <a:lnTo>
                  <a:pt x="838" y="3253"/>
                </a:lnTo>
                <a:lnTo>
                  <a:pt x="774" y="3219"/>
                </a:lnTo>
                <a:lnTo>
                  <a:pt x="715" y="3179"/>
                </a:lnTo>
                <a:lnTo>
                  <a:pt x="661" y="3133"/>
                </a:lnTo>
                <a:lnTo>
                  <a:pt x="613" y="3081"/>
                </a:lnTo>
                <a:lnTo>
                  <a:pt x="411" y="3243"/>
                </a:lnTo>
                <a:lnTo>
                  <a:pt x="469" y="3307"/>
                </a:lnTo>
                <a:lnTo>
                  <a:pt x="531" y="3363"/>
                </a:lnTo>
                <a:lnTo>
                  <a:pt x="597" y="3413"/>
                </a:lnTo>
                <a:lnTo>
                  <a:pt x="667" y="3455"/>
                </a:lnTo>
                <a:lnTo>
                  <a:pt x="739" y="3493"/>
                </a:lnTo>
                <a:lnTo>
                  <a:pt x="814" y="3524"/>
                </a:lnTo>
                <a:lnTo>
                  <a:pt x="889" y="3550"/>
                </a:lnTo>
                <a:lnTo>
                  <a:pt x="965" y="3571"/>
                </a:lnTo>
                <a:lnTo>
                  <a:pt x="1040" y="3588"/>
                </a:lnTo>
                <a:lnTo>
                  <a:pt x="1114" y="3602"/>
                </a:lnTo>
                <a:lnTo>
                  <a:pt x="1186" y="3613"/>
                </a:lnTo>
                <a:lnTo>
                  <a:pt x="1253" y="3619"/>
                </a:lnTo>
                <a:lnTo>
                  <a:pt x="1319" y="3625"/>
                </a:lnTo>
                <a:lnTo>
                  <a:pt x="1380" y="3626"/>
                </a:lnTo>
                <a:lnTo>
                  <a:pt x="1435" y="3628"/>
                </a:lnTo>
                <a:lnTo>
                  <a:pt x="1484" y="3628"/>
                </a:lnTo>
                <a:lnTo>
                  <a:pt x="1526" y="3626"/>
                </a:lnTo>
                <a:lnTo>
                  <a:pt x="1560" y="3625"/>
                </a:lnTo>
                <a:lnTo>
                  <a:pt x="1588" y="3623"/>
                </a:lnTo>
                <a:lnTo>
                  <a:pt x="1607" y="3621"/>
                </a:lnTo>
                <a:lnTo>
                  <a:pt x="1616" y="3619"/>
                </a:lnTo>
                <a:lnTo>
                  <a:pt x="2201" y="3493"/>
                </a:lnTo>
                <a:lnTo>
                  <a:pt x="2512" y="3224"/>
                </a:lnTo>
                <a:lnTo>
                  <a:pt x="2284" y="3625"/>
                </a:lnTo>
                <a:lnTo>
                  <a:pt x="2283" y="3623"/>
                </a:lnTo>
                <a:lnTo>
                  <a:pt x="1446" y="3982"/>
                </a:lnTo>
                <a:lnTo>
                  <a:pt x="1439" y="3986"/>
                </a:lnTo>
                <a:lnTo>
                  <a:pt x="1427" y="3989"/>
                </a:lnTo>
                <a:lnTo>
                  <a:pt x="1406" y="3994"/>
                </a:lnTo>
                <a:lnTo>
                  <a:pt x="1380" y="4000"/>
                </a:lnTo>
                <a:lnTo>
                  <a:pt x="1347" y="4005"/>
                </a:lnTo>
                <a:lnTo>
                  <a:pt x="1309" y="4007"/>
                </a:lnTo>
                <a:lnTo>
                  <a:pt x="1265" y="4007"/>
                </a:lnTo>
                <a:lnTo>
                  <a:pt x="1217" y="4003"/>
                </a:lnTo>
                <a:lnTo>
                  <a:pt x="1165" y="3996"/>
                </a:lnTo>
                <a:lnTo>
                  <a:pt x="1107" y="3982"/>
                </a:lnTo>
                <a:lnTo>
                  <a:pt x="1047" y="3963"/>
                </a:lnTo>
                <a:lnTo>
                  <a:pt x="982" y="3935"/>
                </a:lnTo>
                <a:lnTo>
                  <a:pt x="916" y="3901"/>
                </a:lnTo>
                <a:lnTo>
                  <a:pt x="847" y="3857"/>
                </a:lnTo>
                <a:lnTo>
                  <a:pt x="776" y="3803"/>
                </a:lnTo>
                <a:lnTo>
                  <a:pt x="701" y="3739"/>
                </a:lnTo>
                <a:lnTo>
                  <a:pt x="627" y="3663"/>
                </a:lnTo>
                <a:lnTo>
                  <a:pt x="436" y="3836"/>
                </a:lnTo>
                <a:lnTo>
                  <a:pt x="516" y="3920"/>
                </a:lnTo>
                <a:lnTo>
                  <a:pt x="595" y="3991"/>
                </a:lnTo>
                <a:lnTo>
                  <a:pt x="675" y="4052"/>
                </a:lnTo>
                <a:lnTo>
                  <a:pt x="752" y="4104"/>
                </a:lnTo>
                <a:lnTo>
                  <a:pt x="828" y="4147"/>
                </a:lnTo>
                <a:lnTo>
                  <a:pt x="901" y="4184"/>
                </a:lnTo>
                <a:lnTo>
                  <a:pt x="972" y="4211"/>
                </a:lnTo>
                <a:lnTo>
                  <a:pt x="1041" y="4232"/>
                </a:lnTo>
                <a:lnTo>
                  <a:pt x="1107" y="4248"/>
                </a:lnTo>
                <a:lnTo>
                  <a:pt x="1168" y="4258"/>
                </a:lnTo>
                <a:lnTo>
                  <a:pt x="1227" y="4263"/>
                </a:lnTo>
                <a:lnTo>
                  <a:pt x="1283" y="4265"/>
                </a:lnTo>
                <a:lnTo>
                  <a:pt x="1338" y="4263"/>
                </a:lnTo>
                <a:lnTo>
                  <a:pt x="1387" y="4260"/>
                </a:lnTo>
                <a:lnTo>
                  <a:pt x="1432" y="4253"/>
                </a:lnTo>
                <a:lnTo>
                  <a:pt x="1468" y="4244"/>
                </a:lnTo>
                <a:lnTo>
                  <a:pt x="1500" y="4237"/>
                </a:lnTo>
                <a:lnTo>
                  <a:pt x="1522" y="4230"/>
                </a:lnTo>
                <a:lnTo>
                  <a:pt x="1538" y="4224"/>
                </a:lnTo>
                <a:lnTo>
                  <a:pt x="1547" y="4220"/>
                </a:lnTo>
                <a:lnTo>
                  <a:pt x="2072" y="3994"/>
                </a:lnTo>
                <a:lnTo>
                  <a:pt x="1875" y="4343"/>
                </a:lnTo>
                <a:lnTo>
                  <a:pt x="1871" y="4350"/>
                </a:lnTo>
                <a:lnTo>
                  <a:pt x="1869" y="4354"/>
                </a:lnTo>
                <a:lnTo>
                  <a:pt x="1862" y="4366"/>
                </a:lnTo>
                <a:lnTo>
                  <a:pt x="1852" y="4385"/>
                </a:lnTo>
                <a:lnTo>
                  <a:pt x="1836" y="4409"/>
                </a:lnTo>
                <a:lnTo>
                  <a:pt x="1819" y="4437"/>
                </a:lnTo>
                <a:lnTo>
                  <a:pt x="1797" y="4470"/>
                </a:lnTo>
                <a:lnTo>
                  <a:pt x="1770" y="4505"/>
                </a:lnTo>
                <a:lnTo>
                  <a:pt x="1741" y="4541"/>
                </a:lnTo>
                <a:lnTo>
                  <a:pt x="1710" y="4579"/>
                </a:lnTo>
                <a:lnTo>
                  <a:pt x="1673" y="4618"/>
                </a:lnTo>
                <a:lnTo>
                  <a:pt x="1635" y="4654"/>
                </a:lnTo>
                <a:lnTo>
                  <a:pt x="1593" y="4687"/>
                </a:lnTo>
                <a:lnTo>
                  <a:pt x="1548" y="4720"/>
                </a:lnTo>
                <a:lnTo>
                  <a:pt x="1501" y="4748"/>
                </a:lnTo>
                <a:lnTo>
                  <a:pt x="1453" y="4770"/>
                </a:lnTo>
                <a:lnTo>
                  <a:pt x="1401" y="4788"/>
                </a:lnTo>
                <a:lnTo>
                  <a:pt x="1345" y="4798"/>
                </a:lnTo>
                <a:lnTo>
                  <a:pt x="1279" y="4800"/>
                </a:lnTo>
                <a:lnTo>
                  <a:pt x="1210" y="4791"/>
                </a:lnTo>
                <a:lnTo>
                  <a:pt x="1140" y="4770"/>
                </a:lnTo>
                <a:lnTo>
                  <a:pt x="1071" y="4739"/>
                </a:lnTo>
                <a:lnTo>
                  <a:pt x="1000" y="4696"/>
                </a:lnTo>
                <a:lnTo>
                  <a:pt x="929" y="4640"/>
                </a:lnTo>
                <a:lnTo>
                  <a:pt x="856" y="4572"/>
                </a:lnTo>
                <a:lnTo>
                  <a:pt x="783" y="4494"/>
                </a:lnTo>
                <a:lnTo>
                  <a:pt x="588" y="4666"/>
                </a:lnTo>
                <a:lnTo>
                  <a:pt x="675" y="4758"/>
                </a:lnTo>
                <a:lnTo>
                  <a:pt x="762" y="4838"/>
                </a:lnTo>
                <a:lnTo>
                  <a:pt x="851" y="4906"/>
                </a:lnTo>
                <a:lnTo>
                  <a:pt x="939" y="4961"/>
                </a:lnTo>
                <a:lnTo>
                  <a:pt x="1028" y="5003"/>
                </a:lnTo>
                <a:lnTo>
                  <a:pt x="1116" y="5034"/>
                </a:lnTo>
                <a:lnTo>
                  <a:pt x="1206" y="5053"/>
                </a:lnTo>
                <a:lnTo>
                  <a:pt x="1297" y="5060"/>
                </a:lnTo>
                <a:lnTo>
                  <a:pt x="1380" y="5053"/>
                </a:lnTo>
                <a:lnTo>
                  <a:pt x="1455" y="5039"/>
                </a:lnTo>
                <a:lnTo>
                  <a:pt x="1526" y="5018"/>
                </a:lnTo>
                <a:lnTo>
                  <a:pt x="1593" y="4989"/>
                </a:lnTo>
                <a:lnTo>
                  <a:pt x="1658" y="4956"/>
                </a:lnTo>
                <a:lnTo>
                  <a:pt x="1717" y="4916"/>
                </a:lnTo>
                <a:lnTo>
                  <a:pt x="1772" y="4874"/>
                </a:lnTo>
                <a:lnTo>
                  <a:pt x="1824" y="4829"/>
                </a:lnTo>
                <a:lnTo>
                  <a:pt x="1871" y="4782"/>
                </a:lnTo>
                <a:lnTo>
                  <a:pt x="1915" y="4736"/>
                </a:lnTo>
                <a:lnTo>
                  <a:pt x="1954" y="4689"/>
                </a:lnTo>
                <a:lnTo>
                  <a:pt x="1989" y="4645"/>
                </a:lnTo>
                <a:lnTo>
                  <a:pt x="2019" y="4602"/>
                </a:lnTo>
                <a:lnTo>
                  <a:pt x="2045" y="4564"/>
                </a:lnTo>
                <a:lnTo>
                  <a:pt x="2066" y="4531"/>
                </a:lnTo>
                <a:lnTo>
                  <a:pt x="2081" y="4503"/>
                </a:lnTo>
                <a:lnTo>
                  <a:pt x="2093" y="4482"/>
                </a:lnTo>
                <a:lnTo>
                  <a:pt x="2100" y="4470"/>
                </a:lnTo>
                <a:lnTo>
                  <a:pt x="2803" y="3234"/>
                </a:lnTo>
                <a:lnTo>
                  <a:pt x="2859" y="3375"/>
                </a:lnTo>
                <a:lnTo>
                  <a:pt x="2859" y="3382"/>
                </a:lnTo>
                <a:lnTo>
                  <a:pt x="2861" y="3378"/>
                </a:lnTo>
                <a:lnTo>
                  <a:pt x="2862" y="3382"/>
                </a:lnTo>
                <a:lnTo>
                  <a:pt x="2862" y="3375"/>
                </a:lnTo>
                <a:lnTo>
                  <a:pt x="2916" y="3238"/>
                </a:lnTo>
                <a:lnTo>
                  <a:pt x="3617" y="4470"/>
                </a:lnTo>
                <a:lnTo>
                  <a:pt x="3624" y="4482"/>
                </a:lnTo>
                <a:lnTo>
                  <a:pt x="3636" y="4503"/>
                </a:lnTo>
                <a:lnTo>
                  <a:pt x="3652" y="4531"/>
                </a:lnTo>
                <a:lnTo>
                  <a:pt x="3673" y="4564"/>
                </a:lnTo>
                <a:lnTo>
                  <a:pt x="3699" y="4602"/>
                </a:lnTo>
                <a:lnTo>
                  <a:pt x="3730" y="4645"/>
                </a:lnTo>
                <a:lnTo>
                  <a:pt x="3763" y="4689"/>
                </a:lnTo>
                <a:lnTo>
                  <a:pt x="3803" y="4736"/>
                </a:lnTo>
                <a:lnTo>
                  <a:pt x="3846" y="4782"/>
                </a:lnTo>
                <a:lnTo>
                  <a:pt x="3893" y="4829"/>
                </a:lnTo>
                <a:lnTo>
                  <a:pt x="3945" y="4874"/>
                </a:lnTo>
                <a:lnTo>
                  <a:pt x="4001" y="4916"/>
                </a:lnTo>
                <a:lnTo>
                  <a:pt x="4060" y="4956"/>
                </a:lnTo>
                <a:lnTo>
                  <a:pt x="4124" y="4989"/>
                </a:lnTo>
                <a:lnTo>
                  <a:pt x="4192" y="5018"/>
                </a:lnTo>
                <a:lnTo>
                  <a:pt x="4263" y="5039"/>
                </a:lnTo>
                <a:lnTo>
                  <a:pt x="4339" y="5053"/>
                </a:lnTo>
                <a:lnTo>
                  <a:pt x="4423" y="5060"/>
                </a:lnTo>
                <a:lnTo>
                  <a:pt x="4511" y="5053"/>
                </a:lnTo>
                <a:lnTo>
                  <a:pt x="4601" y="5034"/>
                </a:lnTo>
                <a:lnTo>
                  <a:pt x="4690" y="5003"/>
                </a:lnTo>
                <a:lnTo>
                  <a:pt x="4780" y="4961"/>
                </a:lnTo>
                <a:lnTo>
                  <a:pt x="4867" y="4906"/>
                </a:lnTo>
                <a:lnTo>
                  <a:pt x="4956" y="4838"/>
                </a:lnTo>
                <a:lnTo>
                  <a:pt x="5042" y="4758"/>
                </a:lnTo>
                <a:lnTo>
                  <a:pt x="5129" y="4666"/>
                </a:lnTo>
                <a:lnTo>
                  <a:pt x="4935" y="4494"/>
                </a:lnTo>
                <a:lnTo>
                  <a:pt x="4862" y="4572"/>
                </a:lnTo>
                <a:lnTo>
                  <a:pt x="4789" y="4640"/>
                </a:lnTo>
                <a:lnTo>
                  <a:pt x="4718" y="4696"/>
                </a:lnTo>
                <a:lnTo>
                  <a:pt x="4647" y="4739"/>
                </a:lnTo>
                <a:lnTo>
                  <a:pt x="4577" y="4770"/>
                </a:lnTo>
                <a:lnTo>
                  <a:pt x="4508" y="4791"/>
                </a:lnTo>
                <a:lnTo>
                  <a:pt x="4440" y="4800"/>
                </a:lnTo>
                <a:lnTo>
                  <a:pt x="4372" y="4798"/>
                </a:lnTo>
                <a:lnTo>
                  <a:pt x="4319" y="4788"/>
                </a:lnTo>
                <a:lnTo>
                  <a:pt x="4266" y="4770"/>
                </a:lnTo>
                <a:lnTo>
                  <a:pt x="4216" y="4748"/>
                </a:lnTo>
                <a:lnTo>
                  <a:pt x="4169" y="4720"/>
                </a:lnTo>
                <a:lnTo>
                  <a:pt x="4124" y="4687"/>
                </a:lnTo>
                <a:lnTo>
                  <a:pt x="4084" y="4654"/>
                </a:lnTo>
                <a:lnTo>
                  <a:pt x="4044" y="4618"/>
                </a:lnTo>
                <a:lnTo>
                  <a:pt x="4010" y="4579"/>
                </a:lnTo>
                <a:lnTo>
                  <a:pt x="3977" y="4541"/>
                </a:lnTo>
                <a:lnTo>
                  <a:pt x="3947" y="4505"/>
                </a:lnTo>
                <a:lnTo>
                  <a:pt x="3921" y="4470"/>
                </a:lnTo>
                <a:lnTo>
                  <a:pt x="3900" y="4437"/>
                </a:lnTo>
                <a:lnTo>
                  <a:pt x="3881" y="4409"/>
                </a:lnTo>
                <a:lnTo>
                  <a:pt x="3867" y="4385"/>
                </a:lnTo>
                <a:lnTo>
                  <a:pt x="3855" y="4366"/>
                </a:lnTo>
                <a:lnTo>
                  <a:pt x="3850" y="4354"/>
                </a:lnTo>
                <a:lnTo>
                  <a:pt x="3846" y="4350"/>
                </a:lnTo>
                <a:lnTo>
                  <a:pt x="3645" y="3994"/>
                </a:lnTo>
                <a:lnTo>
                  <a:pt x="4173" y="4222"/>
                </a:lnTo>
                <a:lnTo>
                  <a:pt x="4180" y="4224"/>
                </a:lnTo>
                <a:lnTo>
                  <a:pt x="4195" y="4230"/>
                </a:lnTo>
                <a:lnTo>
                  <a:pt x="4220" y="4237"/>
                </a:lnTo>
                <a:lnTo>
                  <a:pt x="4249" y="4244"/>
                </a:lnTo>
                <a:lnTo>
                  <a:pt x="4287" y="4253"/>
                </a:lnTo>
                <a:lnTo>
                  <a:pt x="4331" y="4260"/>
                </a:lnTo>
                <a:lnTo>
                  <a:pt x="4379" y="4263"/>
                </a:lnTo>
                <a:lnTo>
                  <a:pt x="4435" y="4265"/>
                </a:lnTo>
                <a:lnTo>
                  <a:pt x="4490" y="4263"/>
                </a:lnTo>
                <a:lnTo>
                  <a:pt x="4549" y="4258"/>
                </a:lnTo>
                <a:lnTo>
                  <a:pt x="4612" y="4248"/>
                </a:lnTo>
                <a:lnTo>
                  <a:pt x="4678" y="4232"/>
                </a:lnTo>
                <a:lnTo>
                  <a:pt x="4746" y="4211"/>
                </a:lnTo>
                <a:lnTo>
                  <a:pt x="4817" y="4184"/>
                </a:lnTo>
                <a:lnTo>
                  <a:pt x="4891" y="4147"/>
                </a:lnTo>
                <a:lnTo>
                  <a:pt x="4966" y="4104"/>
                </a:lnTo>
                <a:lnTo>
                  <a:pt x="5044" y="4052"/>
                </a:lnTo>
                <a:lnTo>
                  <a:pt x="5122" y="3991"/>
                </a:lnTo>
                <a:lnTo>
                  <a:pt x="5202" y="3920"/>
                </a:lnTo>
                <a:lnTo>
                  <a:pt x="5282" y="3836"/>
                </a:lnTo>
                <a:lnTo>
                  <a:pt x="5091" y="3663"/>
                </a:lnTo>
                <a:lnTo>
                  <a:pt x="5016" y="3739"/>
                </a:lnTo>
                <a:lnTo>
                  <a:pt x="4943" y="3803"/>
                </a:lnTo>
                <a:lnTo>
                  <a:pt x="4871" y="3857"/>
                </a:lnTo>
                <a:lnTo>
                  <a:pt x="4801" y="3901"/>
                </a:lnTo>
                <a:lnTo>
                  <a:pt x="4735" y="3937"/>
                </a:lnTo>
                <a:lnTo>
                  <a:pt x="4671" y="3963"/>
                </a:lnTo>
                <a:lnTo>
                  <a:pt x="4610" y="3982"/>
                </a:lnTo>
                <a:lnTo>
                  <a:pt x="4555" y="3996"/>
                </a:lnTo>
                <a:lnTo>
                  <a:pt x="4501" y="4005"/>
                </a:lnTo>
                <a:lnTo>
                  <a:pt x="4454" y="4008"/>
                </a:lnTo>
                <a:lnTo>
                  <a:pt x="4411" y="4007"/>
                </a:lnTo>
                <a:lnTo>
                  <a:pt x="4372" y="4005"/>
                </a:lnTo>
                <a:lnTo>
                  <a:pt x="4339" y="4000"/>
                </a:lnTo>
                <a:lnTo>
                  <a:pt x="4313" y="3994"/>
                </a:lnTo>
                <a:lnTo>
                  <a:pt x="4293" y="3989"/>
                </a:lnTo>
                <a:lnTo>
                  <a:pt x="4280" y="3986"/>
                </a:lnTo>
                <a:lnTo>
                  <a:pt x="4273" y="3984"/>
                </a:lnTo>
                <a:lnTo>
                  <a:pt x="3435" y="3623"/>
                </a:lnTo>
                <a:lnTo>
                  <a:pt x="3435" y="3625"/>
                </a:lnTo>
                <a:lnTo>
                  <a:pt x="3206" y="3224"/>
                </a:lnTo>
                <a:lnTo>
                  <a:pt x="3518" y="3493"/>
                </a:lnTo>
                <a:lnTo>
                  <a:pt x="4089" y="3618"/>
                </a:lnTo>
                <a:lnTo>
                  <a:pt x="4102" y="3619"/>
                </a:lnTo>
                <a:lnTo>
                  <a:pt x="4112" y="3621"/>
                </a:lnTo>
                <a:lnTo>
                  <a:pt x="4129" y="3623"/>
                </a:lnTo>
                <a:lnTo>
                  <a:pt x="4157" y="3625"/>
                </a:lnTo>
                <a:lnTo>
                  <a:pt x="4192" y="3626"/>
                </a:lnTo>
                <a:lnTo>
                  <a:pt x="4234" y="3628"/>
                </a:lnTo>
                <a:lnTo>
                  <a:pt x="4282" y="3628"/>
                </a:lnTo>
                <a:lnTo>
                  <a:pt x="4338" y="3626"/>
                </a:lnTo>
                <a:lnTo>
                  <a:pt x="4398" y="3625"/>
                </a:lnTo>
                <a:lnTo>
                  <a:pt x="4464" y="3619"/>
                </a:lnTo>
                <a:lnTo>
                  <a:pt x="4532" y="3613"/>
                </a:lnTo>
                <a:lnTo>
                  <a:pt x="4605" y="3602"/>
                </a:lnTo>
                <a:lnTo>
                  <a:pt x="4678" y="3588"/>
                </a:lnTo>
                <a:lnTo>
                  <a:pt x="4753" y="3571"/>
                </a:lnTo>
                <a:lnTo>
                  <a:pt x="4829" y="3550"/>
                </a:lnTo>
                <a:lnTo>
                  <a:pt x="4904" y="3524"/>
                </a:lnTo>
                <a:lnTo>
                  <a:pt x="4978" y="3493"/>
                </a:lnTo>
                <a:lnTo>
                  <a:pt x="5051" y="3455"/>
                </a:lnTo>
                <a:lnTo>
                  <a:pt x="5120" y="3413"/>
                </a:lnTo>
                <a:lnTo>
                  <a:pt x="5186" y="3363"/>
                </a:lnTo>
                <a:lnTo>
                  <a:pt x="5249" y="3307"/>
                </a:lnTo>
                <a:lnTo>
                  <a:pt x="5306" y="3243"/>
                </a:lnTo>
                <a:lnTo>
                  <a:pt x="5105" y="3081"/>
                </a:lnTo>
                <a:lnTo>
                  <a:pt x="5056" y="3133"/>
                </a:lnTo>
                <a:lnTo>
                  <a:pt x="5002" y="3179"/>
                </a:lnTo>
                <a:lnTo>
                  <a:pt x="4943" y="3219"/>
                </a:lnTo>
                <a:lnTo>
                  <a:pt x="4881" y="3253"/>
                </a:lnTo>
                <a:lnTo>
                  <a:pt x="4815" y="3281"/>
                </a:lnTo>
                <a:lnTo>
                  <a:pt x="4747" y="3305"/>
                </a:lnTo>
                <a:lnTo>
                  <a:pt x="4680" y="3324"/>
                </a:lnTo>
                <a:lnTo>
                  <a:pt x="4610" y="3340"/>
                </a:lnTo>
                <a:lnTo>
                  <a:pt x="4542" y="3350"/>
                </a:lnTo>
                <a:lnTo>
                  <a:pt x="4478" y="3359"/>
                </a:lnTo>
                <a:lnTo>
                  <a:pt x="4416" y="3364"/>
                </a:lnTo>
                <a:lnTo>
                  <a:pt x="4357" y="3368"/>
                </a:lnTo>
                <a:lnTo>
                  <a:pt x="4303" y="3370"/>
                </a:lnTo>
                <a:lnTo>
                  <a:pt x="4254" y="3370"/>
                </a:lnTo>
                <a:lnTo>
                  <a:pt x="4213" y="3368"/>
                </a:lnTo>
                <a:lnTo>
                  <a:pt x="4178" y="3366"/>
                </a:lnTo>
                <a:lnTo>
                  <a:pt x="4154" y="3364"/>
                </a:lnTo>
                <a:lnTo>
                  <a:pt x="4136" y="3363"/>
                </a:lnTo>
                <a:lnTo>
                  <a:pt x="3636" y="3255"/>
                </a:lnTo>
                <a:lnTo>
                  <a:pt x="3090" y="2783"/>
                </a:lnTo>
                <a:lnTo>
                  <a:pt x="3090" y="2759"/>
                </a:lnTo>
                <a:lnTo>
                  <a:pt x="3793" y="2956"/>
                </a:lnTo>
                <a:lnTo>
                  <a:pt x="3807" y="2960"/>
                </a:lnTo>
                <a:lnTo>
                  <a:pt x="3817" y="2962"/>
                </a:lnTo>
                <a:lnTo>
                  <a:pt x="3838" y="2965"/>
                </a:lnTo>
                <a:lnTo>
                  <a:pt x="3869" y="2969"/>
                </a:lnTo>
                <a:lnTo>
                  <a:pt x="3907" y="2974"/>
                </a:lnTo>
                <a:lnTo>
                  <a:pt x="3954" y="2979"/>
                </a:lnTo>
                <a:lnTo>
                  <a:pt x="4008" y="2982"/>
                </a:lnTo>
                <a:lnTo>
                  <a:pt x="4067" y="2986"/>
                </a:lnTo>
                <a:lnTo>
                  <a:pt x="4131" y="2989"/>
                </a:lnTo>
                <a:lnTo>
                  <a:pt x="4201" y="2989"/>
                </a:lnTo>
                <a:lnTo>
                  <a:pt x="4265" y="2989"/>
                </a:lnTo>
                <a:lnTo>
                  <a:pt x="4332" y="2986"/>
                </a:lnTo>
                <a:lnTo>
                  <a:pt x="4400" y="2982"/>
                </a:lnTo>
                <a:lnTo>
                  <a:pt x="4470" y="2974"/>
                </a:lnTo>
                <a:lnTo>
                  <a:pt x="4539" y="2965"/>
                </a:lnTo>
                <a:lnTo>
                  <a:pt x="4610" y="2951"/>
                </a:lnTo>
                <a:lnTo>
                  <a:pt x="4680" y="2936"/>
                </a:lnTo>
                <a:lnTo>
                  <a:pt x="4749" y="2916"/>
                </a:lnTo>
                <a:lnTo>
                  <a:pt x="4817" y="2892"/>
                </a:lnTo>
                <a:lnTo>
                  <a:pt x="4881" y="2864"/>
                </a:lnTo>
                <a:lnTo>
                  <a:pt x="4943" y="2831"/>
                </a:lnTo>
                <a:lnTo>
                  <a:pt x="5002" y="2795"/>
                </a:lnTo>
                <a:lnTo>
                  <a:pt x="5058" y="2753"/>
                </a:lnTo>
                <a:lnTo>
                  <a:pt x="5110" y="2706"/>
                </a:lnTo>
                <a:lnTo>
                  <a:pt x="5157" y="2653"/>
                </a:lnTo>
                <a:lnTo>
                  <a:pt x="5197" y="2595"/>
                </a:lnTo>
                <a:lnTo>
                  <a:pt x="5232" y="2529"/>
                </a:lnTo>
                <a:lnTo>
                  <a:pt x="5261" y="2458"/>
                </a:lnTo>
                <a:lnTo>
                  <a:pt x="5016" y="2377"/>
                </a:lnTo>
                <a:lnTo>
                  <a:pt x="4994" y="2429"/>
                </a:lnTo>
                <a:lnTo>
                  <a:pt x="4964" y="2477"/>
                </a:lnTo>
                <a:lnTo>
                  <a:pt x="4930" y="2519"/>
                </a:lnTo>
                <a:lnTo>
                  <a:pt x="4890" y="2557"/>
                </a:lnTo>
                <a:lnTo>
                  <a:pt x="4843" y="2590"/>
                </a:lnTo>
                <a:lnTo>
                  <a:pt x="4794" y="2620"/>
                </a:lnTo>
                <a:lnTo>
                  <a:pt x="4740" y="2644"/>
                </a:lnTo>
                <a:lnTo>
                  <a:pt x="4683" y="2665"/>
                </a:lnTo>
                <a:lnTo>
                  <a:pt x="4626" y="2682"/>
                </a:lnTo>
                <a:lnTo>
                  <a:pt x="4565" y="2696"/>
                </a:lnTo>
                <a:lnTo>
                  <a:pt x="4503" y="2708"/>
                </a:lnTo>
                <a:lnTo>
                  <a:pt x="4440" y="2717"/>
                </a:lnTo>
                <a:lnTo>
                  <a:pt x="4378" y="2722"/>
                </a:lnTo>
                <a:lnTo>
                  <a:pt x="4315" y="2727"/>
                </a:lnTo>
                <a:lnTo>
                  <a:pt x="4256" y="2729"/>
                </a:lnTo>
                <a:lnTo>
                  <a:pt x="4197" y="2729"/>
                </a:lnTo>
                <a:lnTo>
                  <a:pt x="4140" y="2729"/>
                </a:lnTo>
                <a:lnTo>
                  <a:pt x="4088" y="2727"/>
                </a:lnTo>
                <a:lnTo>
                  <a:pt x="4037" y="2724"/>
                </a:lnTo>
                <a:lnTo>
                  <a:pt x="3994" y="2722"/>
                </a:lnTo>
                <a:lnTo>
                  <a:pt x="3954" y="2719"/>
                </a:lnTo>
                <a:lnTo>
                  <a:pt x="3919" y="2715"/>
                </a:lnTo>
                <a:lnTo>
                  <a:pt x="3890" y="2712"/>
                </a:lnTo>
                <a:lnTo>
                  <a:pt x="3869" y="2708"/>
                </a:lnTo>
                <a:lnTo>
                  <a:pt x="3855" y="2706"/>
                </a:lnTo>
                <a:lnTo>
                  <a:pt x="3090" y="2489"/>
                </a:lnTo>
                <a:lnTo>
                  <a:pt x="3090" y="2288"/>
                </a:lnTo>
                <a:lnTo>
                  <a:pt x="3678" y="2403"/>
                </a:lnTo>
                <a:lnTo>
                  <a:pt x="3683" y="2404"/>
                </a:lnTo>
                <a:lnTo>
                  <a:pt x="3694" y="2406"/>
                </a:lnTo>
                <a:lnTo>
                  <a:pt x="3715" y="2408"/>
                </a:lnTo>
                <a:lnTo>
                  <a:pt x="3744" y="2411"/>
                </a:lnTo>
                <a:lnTo>
                  <a:pt x="3780" y="2415"/>
                </a:lnTo>
                <a:lnTo>
                  <a:pt x="3826" y="2418"/>
                </a:lnTo>
                <a:lnTo>
                  <a:pt x="3878" y="2422"/>
                </a:lnTo>
                <a:lnTo>
                  <a:pt x="3933" y="2424"/>
                </a:lnTo>
                <a:lnTo>
                  <a:pt x="3996" y="2425"/>
                </a:lnTo>
                <a:lnTo>
                  <a:pt x="4053" y="2424"/>
                </a:lnTo>
                <a:lnTo>
                  <a:pt x="4112" y="2422"/>
                </a:lnTo>
                <a:lnTo>
                  <a:pt x="4173" y="2418"/>
                </a:lnTo>
                <a:lnTo>
                  <a:pt x="4235" y="2411"/>
                </a:lnTo>
                <a:lnTo>
                  <a:pt x="4299" y="2404"/>
                </a:lnTo>
                <a:lnTo>
                  <a:pt x="4364" y="2392"/>
                </a:lnTo>
                <a:lnTo>
                  <a:pt x="4428" y="2378"/>
                </a:lnTo>
                <a:lnTo>
                  <a:pt x="4492" y="2363"/>
                </a:lnTo>
                <a:lnTo>
                  <a:pt x="4555" y="2342"/>
                </a:lnTo>
                <a:lnTo>
                  <a:pt x="4617" y="2318"/>
                </a:lnTo>
                <a:lnTo>
                  <a:pt x="4676" y="2290"/>
                </a:lnTo>
                <a:lnTo>
                  <a:pt x="4733" y="2259"/>
                </a:lnTo>
                <a:lnTo>
                  <a:pt x="4787" y="2222"/>
                </a:lnTo>
                <a:lnTo>
                  <a:pt x="4839" y="2182"/>
                </a:lnTo>
                <a:lnTo>
                  <a:pt x="4886" y="2135"/>
                </a:lnTo>
                <a:lnTo>
                  <a:pt x="4928" y="2085"/>
                </a:lnTo>
                <a:lnTo>
                  <a:pt x="4966" y="2030"/>
                </a:lnTo>
                <a:lnTo>
                  <a:pt x="4997" y="1967"/>
                </a:lnTo>
                <a:lnTo>
                  <a:pt x="5023" y="1899"/>
                </a:lnTo>
                <a:lnTo>
                  <a:pt x="5042" y="1825"/>
                </a:lnTo>
                <a:lnTo>
                  <a:pt x="4791" y="1773"/>
                </a:lnTo>
                <a:lnTo>
                  <a:pt x="4773" y="1830"/>
                </a:lnTo>
                <a:lnTo>
                  <a:pt x="4751" y="1882"/>
                </a:lnTo>
                <a:lnTo>
                  <a:pt x="4721" y="1927"/>
                </a:lnTo>
                <a:lnTo>
                  <a:pt x="4685" y="1969"/>
                </a:lnTo>
                <a:lnTo>
                  <a:pt x="4643" y="2005"/>
                </a:lnTo>
                <a:lnTo>
                  <a:pt x="4598" y="2036"/>
                </a:lnTo>
                <a:lnTo>
                  <a:pt x="4549" y="2064"/>
                </a:lnTo>
                <a:lnTo>
                  <a:pt x="4497" y="2089"/>
                </a:lnTo>
                <a:lnTo>
                  <a:pt x="4442" y="2108"/>
                </a:lnTo>
                <a:lnTo>
                  <a:pt x="4385" y="2125"/>
                </a:lnTo>
                <a:lnTo>
                  <a:pt x="4326" y="2137"/>
                </a:lnTo>
                <a:lnTo>
                  <a:pt x="4266" y="2148"/>
                </a:lnTo>
                <a:lnTo>
                  <a:pt x="4207" y="2156"/>
                </a:lnTo>
                <a:lnTo>
                  <a:pt x="4148" y="2161"/>
                </a:lnTo>
                <a:lnTo>
                  <a:pt x="4091" y="2165"/>
                </a:lnTo>
                <a:lnTo>
                  <a:pt x="4036" y="2167"/>
                </a:lnTo>
                <a:lnTo>
                  <a:pt x="3984" y="2167"/>
                </a:lnTo>
                <a:lnTo>
                  <a:pt x="3933" y="2165"/>
                </a:lnTo>
                <a:lnTo>
                  <a:pt x="3886" y="2163"/>
                </a:lnTo>
                <a:lnTo>
                  <a:pt x="3845" y="2161"/>
                </a:lnTo>
                <a:lnTo>
                  <a:pt x="3808" y="2158"/>
                </a:lnTo>
                <a:lnTo>
                  <a:pt x="3777" y="2154"/>
                </a:lnTo>
                <a:lnTo>
                  <a:pt x="3753" y="2153"/>
                </a:lnTo>
                <a:lnTo>
                  <a:pt x="3734" y="2151"/>
                </a:lnTo>
                <a:lnTo>
                  <a:pt x="3723" y="2149"/>
                </a:lnTo>
                <a:lnTo>
                  <a:pt x="3090" y="2024"/>
                </a:lnTo>
                <a:lnTo>
                  <a:pt x="3090" y="1611"/>
                </a:lnTo>
                <a:lnTo>
                  <a:pt x="3569" y="1729"/>
                </a:lnTo>
                <a:lnTo>
                  <a:pt x="3577" y="1731"/>
                </a:lnTo>
                <a:lnTo>
                  <a:pt x="3593" y="1734"/>
                </a:lnTo>
                <a:lnTo>
                  <a:pt x="3617" y="1738"/>
                </a:lnTo>
                <a:lnTo>
                  <a:pt x="3649" y="1743"/>
                </a:lnTo>
                <a:lnTo>
                  <a:pt x="3687" y="1748"/>
                </a:lnTo>
                <a:lnTo>
                  <a:pt x="3730" y="1752"/>
                </a:lnTo>
                <a:lnTo>
                  <a:pt x="3779" y="1755"/>
                </a:lnTo>
                <a:lnTo>
                  <a:pt x="3831" y="1759"/>
                </a:lnTo>
                <a:lnTo>
                  <a:pt x="3888" y="1759"/>
                </a:lnTo>
                <a:lnTo>
                  <a:pt x="3958" y="1759"/>
                </a:lnTo>
                <a:lnTo>
                  <a:pt x="4029" y="1754"/>
                </a:lnTo>
                <a:lnTo>
                  <a:pt x="4103" y="1743"/>
                </a:lnTo>
                <a:lnTo>
                  <a:pt x="4178" y="1729"/>
                </a:lnTo>
                <a:lnTo>
                  <a:pt x="4253" y="1710"/>
                </a:lnTo>
                <a:lnTo>
                  <a:pt x="4326" y="1684"/>
                </a:lnTo>
                <a:lnTo>
                  <a:pt x="4397" y="1651"/>
                </a:lnTo>
                <a:lnTo>
                  <a:pt x="4463" y="1611"/>
                </a:lnTo>
                <a:lnTo>
                  <a:pt x="4523" y="1564"/>
                </a:lnTo>
                <a:lnTo>
                  <a:pt x="4577" y="1512"/>
                </a:lnTo>
                <a:lnTo>
                  <a:pt x="4624" y="1455"/>
                </a:lnTo>
                <a:lnTo>
                  <a:pt x="4662" y="1391"/>
                </a:lnTo>
                <a:lnTo>
                  <a:pt x="4695" y="1323"/>
                </a:lnTo>
                <a:lnTo>
                  <a:pt x="4720" y="1248"/>
                </a:lnTo>
                <a:lnTo>
                  <a:pt x="4735" y="1169"/>
                </a:lnTo>
                <a:lnTo>
                  <a:pt x="4482" y="1127"/>
                </a:lnTo>
                <a:lnTo>
                  <a:pt x="4468" y="1184"/>
                </a:lnTo>
                <a:lnTo>
                  <a:pt x="4450" y="1236"/>
                </a:lnTo>
                <a:lnTo>
                  <a:pt x="4426" y="1285"/>
                </a:lnTo>
                <a:lnTo>
                  <a:pt x="4397" y="1327"/>
                </a:lnTo>
                <a:lnTo>
                  <a:pt x="4360" y="1365"/>
                </a:lnTo>
                <a:lnTo>
                  <a:pt x="4319" y="1398"/>
                </a:lnTo>
                <a:lnTo>
                  <a:pt x="4270" y="1425"/>
                </a:lnTo>
                <a:lnTo>
                  <a:pt x="4216" y="1450"/>
                </a:lnTo>
                <a:lnTo>
                  <a:pt x="4162" y="1469"/>
                </a:lnTo>
                <a:lnTo>
                  <a:pt x="4105" y="1483"/>
                </a:lnTo>
                <a:lnTo>
                  <a:pt x="4048" y="1491"/>
                </a:lnTo>
                <a:lnTo>
                  <a:pt x="3991" y="1498"/>
                </a:lnTo>
                <a:lnTo>
                  <a:pt x="3933" y="1500"/>
                </a:lnTo>
                <a:lnTo>
                  <a:pt x="3879" y="1502"/>
                </a:lnTo>
                <a:lnTo>
                  <a:pt x="3827" y="1500"/>
                </a:lnTo>
                <a:lnTo>
                  <a:pt x="3780" y="1497"/>
                </a:lnTo>
                <a:lnTo>
                  <a:pt x="3737" y="1493"/>
                </a:lnTo>
                <a:lnTo>
                  <a:pt x="3701" y="1490"/>
                </a:lnTo>
                <a:lnTo>
                  <a:pt x="3669" y="1484"/>
                </a:lnTo>
                <a:lnTo>
                  <a:pt x="3647" y="1481"/>
                </a:lnTo>
                <a:lnTo>
                  <a:pt x="3633" y="1478"/>
                </a:lnTo>
                <a:lnTo>
                  <a:pt x="3628" y="1478"/>
                </a:lnTo>
                <a:lnTo>
                  <a:pt x="3173" y="1366"/>
                </a:lnTo>
                <a:lnTo>
                  <a:pt x="3209" y="1294"/>
                </a:lnTo>
                <a:lnTo>
                  <a:pt x="3232" y="1295"/>
                </a:lnTo>
                <a:lnTo>
                  <a:pt x="3263" y="1295"/>
                </a:lnTo>
                <a:lnTo>
                  <a:pt x="3301" y="1297"/>
                </a:lnTo>
                <a:lnTo>
                  <a:pt x="3340" y="1295"/>
                </a:lnTo>
                <a:lnTo>
                  <a:pt x="3383" y="1295"/>
                </a:lnTo>
                <a:lnTo>
                  <a:pt x="3430" y="1292"/>
                </a:lnTo>
                <a:lnTo>
                  <a:pt x="3480" y="1288"/>
                </a:lnTo>
                <a:lnTo>
                  <a:pt x="3534" y="1281"/>
                </a:lnTo>
                <a:lnTo>
                  <a:pt x="3588" y="1274"/>
                </a:lnTo>
                <a:lnTo>
                  <a:pt x="3643" y="1264"/>
                </a:lnTo>
                <a:lnTo>
                  <a:pt x="3701" y="1252"/>
                </a:lnTo>
                <a:lnTo>
                  <a:pt x="3756" y="1236"/>
                </a:lnTo>
                <a:lnTo>
                  <a:pt x="3812" y="1219"/>
                </a:lnTo>
                <a:lnTo>
                  <a:pt x="3867" y="1196"/>
                </a:lnTo>
                <a:lnTo>
                  <a:pt x="3919" y="1172"/>
                </a:lnTo>
                <a:lnTo>
                  <a:pt x="3970" y="1143"/>
                </a:lnTo>
                <a:lnTo>
                  <a:pt x="4018" y="1110"/>
                </a:lnTo>
                <a:lnTo>
                  <a:pt x="4062" y="1073"/>
                </a:lnTo>
                <a:lnTo>
                  <a:pt x="4102" y="1031"/>
                </a:lnTo>
                <a:lnTo>
                  <a:pt x="4136" y="985"/>
                </a:lnTo>
                <a:lnTo>
                  <a:pt x="4166" y="933"/>
                </a:lnTo>
                <a:lnTo>
                  <a:pt x="4188" y="875"/>
                </a:lnTo>
                <a:lnTo>
                  <a:pt x="4206" y="813"/>
                </a:lnTo>
                <a:lnTo>
                  <a:pt x="3952" y="762"/>
                </a:lnTo>
                <a:close/>
                <a:moveTo>
                  <a:pt x="0" y="0"/>
                </a:moveTo>
                <a:lnTo>
                  <a:pt x="5718" y="0"/>
                </a:lnTo>
                <a:lnTo>
                  <a:pt x="5718" y="5718"/>
                </a:lnTo>
                <a:lnTo>
                  <a:pt x="0" y="57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3" name="Freeform 256"/>
          <p:cNvSpPr>
            <a:spLocks noChangeAspect="1"/>
          </p:cNvSpPr>
          <p:nvPr/>
        </p:nvSpPr>
        <p:spPr bwMode="auto">
          <a:xfrm>
            <a:off x="7158991" y="4186555"/>
            <a:ext cx="350146" cy="301752"/>
          </a:xfrm>
          <a:custGeom>
            <a:avLst/>
            <a:gdLst>
              <a:gd name="T0" fmla="*/ 96 w 104"/>
              <a:gd name="T1" fmla="*/ 53 h 90"/>
              <a:gd name="T2" fmla="*/ 89 w 104"/>
              <a:gd name="T3" fmla="*/ 57 h 90"/>
              <a:gd name="T4" fmla="*/ 74 w 104"/>
              <a:gd name="T5" fmla="*/ 57 h 90"/>
              <a:gd name="T6" fmla="*/ 63 w 104"/>
              <a:gd name="T7" fmla="*/ 34 h 90"/>
              <a:gd name="T8" fmla="*/ 54 w 104"/>
              <a:gd name="T9" fmla="*/ 67 h 90"/>
              <a:gd name="T10" fmla="*/ 48 w 104"/>
              <a:gd name="T11" fmla="*/ 1 h 90"/>
              <a:gd name="T12" fmla="*/ 40 w 104"/>
              <a:gd name="T13" fmla="*/ 0 h 90"/>
              <a:gd name="T14" fmla="*/ 25 w 104"/>
              <a:gd name="T15" fmla="*/ 57 h 90"/>
              <a:gd name="T16" fmla="*/ 0 w 104"/>
              <a:gd name="T17" fmla="*/ 57 h 90"/>
              <a:gd name="T18" fmla="*/ 0 w 104"/>
              <a:gd name="T19" fmla="*/ 65 h 90"/>
              <a:gd name="T20" fmla="*/ 31 w 104"/>
              <a:gd name="T21" fmla="*/ 65 h 90"/>
              <a:gd name="T22" fmla="*/ 42 w 104"/>
              <a:gd name="T23" fmla="*/ 24 h 90"/>
              <a:gd name="T24" fmla="*/ 48 w 104"/>
              <a:gd name="T25" fmla="*/ 89 h 90"/>
              <a:gd name="T26" fmla="*/ 56 w 104"/>
              <a:gd name="T27" fmla="*/ 90 h 90"/>
              <a:gd name="T28" fmla="*/ 65 w 104"/>
              <a:gd name="T29" fmla="*/ 56 h 90"/>
              <a:gd name="T30" fmla="*/ 70 w 104"/>
              <a:gd name="T31" fmla="*/ 65 h 90"/>
              <a:gd name="T32" fmla="*/ 89 w 104"/>
              <a:gd name="T33" fmla="*/ 65 h 90"/>
              <a:gd name="T34" fmla="*/ 96 w 104"/>
              <a:gd name="T35" fmla="*/ 69 h 90"/>
              <a:gd name="T36" fmla="*/ 104 w 104"/>
              <a:gd name="T37" fmla="*/ 61 h 90"/>
              <a:gd name="T38" fmla="*/ 96 w 104"/>
              <a:gd name="T39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0">
                <a:moveTo>
                  <a:pt x="96" y="53"/>
                </a:moveTo>
                <a:cubicBezTo>
                  <a:pt x="93" y="53"/>
                  <a:pt x="90" y="55"/>
                  <a:pt x="89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63" y="34"/>
                  <a:pt x="63" y="34"/>
                  <a:pt x="63" y="34"/>
                </a:cubicBezTo>
                <a:cubicBezTo>
                  <a:pt x="54" y="67"/>
                  <a:pt x="54" y="67"/>
                  <a:pt x="54" y="67"/>
                </a:cubicBezTo>
                <a:cubicBezTo>
                  <a:pt x="48" y="1"/>
                  <a:pt x="48" y="1"/>
                  <a:pt x="48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25" y="57"/>
                  <a:pt x="25" y="57"/>
                  <a:pt x="2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5"/>
                  <a:pt x="0" y="65"/>
                  <a:pt x="0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42" y="24"/>
                  <a:pt x="42" y="24"/>
                  <a:pt x="42" y="24"/>
                </a:cubicBezTo>
                <a:cubicBezTo>
                  <a:pt x="48" y="89"/>
                  <a:pt x="48" y="89"/>
                  <a:pt x="48" y="89"/>
                </a:cubicBezTo>
                <a:cubicBezTo>
                  <a:pt x="56" y="90"/>
                  <a:pt x="56" y="90"/>
                  <a:pt x="56" y="90"/>
                </a:cubicBezTo>
                <a:cubicBezTo>
                  <a:pt x="65" y="56"/>
                  <a:pt x="65" y="56"/>
                  <a:pt x="65" y="56"/>
                </a:cubicBezTo>
                <a:cubicBezTo>
                  <a:pt x="70" y="65"/>
                  <a:pt x="70" y="65"/>
                  <a:pt x="7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1" y="67"/>
                  <a:pt x="93" y="69"/>
                  <a:pt x="96" y="69"/>
                </a:cubicBezTo>
                <a:cubicBezTo>
                  <a:pt x="100" y="69"/>
                  <a:pt x="104" y="65"/>
                  <a:pt x="104" y="61"/>
                </a:cubicBezTo>
                <a:cubicBezTo>
                  <a:pt x="104" y="57"/>
                  <a:pt x="100" y="53"/>
                  <a:pt x="96" y="53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4" name="Freeform 18"/>
          <p:cNvSpPr>
            <a:spLocks noChangeAspect="1" noEditPoints="1"/>
          </p:cNvSpPr>
          <p:nvPr/>
        </p:nvSpPr>
        <p:spPr bwMode="auto">
          <a:xfrm>
            <a:off x="2417933" y="4186555"/>
            <a:ext cx="193637" cy="301752"/>
          </a:xfrm>
          <a:custGeom>
            <a:avLst/>
            <a:gdLst>
              <a:gd name="T0" fmla="*/ 11 w 51"/>
              <a:gd name="T1" fmla="*/ 29 h 79"/>
              <a:gd name="T2" fmla="*/ 11 w 51"/>
              <a:gd name="T3" fmla="*/ 29 h 79"/>
              <a:gd name="T4" fmla="*/ 40 w 51"/>
              <a:gd name="T5" fmla="*/ 29 h 79"/>
              <a:gd name="T6" fmla="*/ 40 w 51"/>
              <a:gd name="T7" fmla="*/ 62 h 79"/>
              <a:gd name="T8" fmla="*/ 11 w 51"/>
              <a:gd name="T9" fmla="*/ 62 h 79"/>
              <a:gd name="T10" fmla="*/ 11 w 51"/>
              <a:gd name="T11" fmla="*/ 29 h 79"/>
              <a:gd name="T12" fmla="*/ 11 w 51"/>
              <a:gd name="T13" fmla="*/ 29 h 79"/>
              <a:gd name="T14" fmla="*/ 47 w 51"/>
              <a:gd name="T15" fmla="*/ 74 h 79"/>
              <a:gd name="T16" fmla="*/ 47 w 51"/>
              <a:gd name="T17" fmla="*/ 74 h 79"/>
              <a:gd name="T18" fmla="*/ 47 w 51"/>
              <a:gd name="T19" fmla="*/ 74 h 79"/>
              <a:gd name="T20" fmla="*/ 47 w 51"/>
              <a:gd name="T21" fmla="*/ 21 h 79"/>
              <a:gd name="T22" fmla="*/ 46 w 51"/>
              <a:gd name="T23" fmla="*/ 20 h 79"/>
              <a:gd name="T24" fmla="*/ 39 w 51"/>
              <a:gd name="T25" fmla="*/ 20 h 79"/>
              <a:gd name="T26" fmla="*/ 37 w 51"/>
              <a:gd name="T27" fmla="*/ 18 h 79"/>
              <a:gd name="T28" fmla="*/ 37 w 51"/>
              <a:gd name="T29" fmla="*/ 9 h 79"/>
              <a:gd name="T30" fmla="*/ 14 w 51"/>
              <a:gd name="T31" fmla="*/ 9 h 79"/>
              <a:gd name="T32" fmla="*/ 14 w 51"/>
              <a:gd name="T33" fmla="*/ 18 h 79"/>
              <a:gd name="T34" fmla="*/ 12 w 51"/>
              <a:gd name="T35" fmla="*/ 20 h 79"/>
              <a:gd name="T36" fmla="*/ 5 w 51"/>
              <a:gd name="T37" fmla="*/ 20 h 79"/>
              <a:gd name="T38" fmla="*/ 4 w 51"/>
              <a:gd name="T39" fmla="*/ 21 h 79"/>
              <a:gd name="T40" fmla="*/ 4 w 51"/>
              <a:gd name="T41" fmla="*/ 74 h 79"/>
              <a:gd name="T42" fmla="*/ 5 w 51"/>
              <a:gd name="T43" fmla="*/ 74 h 79"/>
              <a:gd name="T44" fmla="*/ 46 w 51"/>
              <a:gd name="T45" fmla="*/ 74 h 79"/>
              <a:gd name="T46" fmla="*/ 47 w 51"/>
              <a:gd name="T47" fmla="*/ 74 h 79"/>
              <a:gd name="T48" fmla="*/ 47 w 51"/>
              <a:gd name="T49" fmla="*/ 74 h 79"/>
              <a:gd name="T50" fmla="*/ 46 w 51"/>
              <a:gd name="T51" fmla="*/ 16 h 79"/>
              <a:gd name="T52" fmla="*/ 51 w 51"/>
              <a:gd name="T53" fmla="*/ 21 h 79"/>
              <a:gd name="T54" fmla="*/ 51 w 51"/>
              <a:gd name="T55" fmla="*/ 74 h 79"/>
              <a:gd name="T56" fmla="*/ 46 w 51"/>
              <a:gd name="T57" fmla="*/ 79 h 79"/>
              <a:gd name="T58" fmla="*/ 5 w 51"/>
              <a:gd name="T59" fmla="*/ 79 h 79"/>
              <a:gd name="T60" fmla="*/ 0 w 51"/>
              <a:gd name="T61" fmla="*/ 74 h 79"/>
              <a:gd name="T62" fmla="*/ 0 w 51"/>
              <a:gd name="T63" fmla="*/ 21 h 79"/>
              <a:gd name="T64" fmla="*/ 5 w 51"/>
              <a:gd name="T65" fmla="*/ 16 h 79"/>
              <a:gd name="T66" fmla="*/ 9 w 51"/>
              <a:gd name="T67" fmla="*/ 16 h 79"/>
              <a:gd name="T68" fmla="*/ 9 w 51"/>
              <a:gd name="T69" fmla="*/ 9 h 79"/>
              <a:gd name="T70" fmla="*/ 7 w 51"/>
              <a:gd name="T71" fmla="*/ 6 h 79"/>
              <a:gd name="T72" fmla="*/ 7 w 51"/>
              <a:gd name="T73" fmla="*/ 3 h 79"/>
              <a:gd name="T74" fmla="*/ 10 w 51"/>
              <a:gd name="T75" fmla="*/ 0 h 79"/>
              <a:gd name="T76" fmla="*/ 41 w 51"/>
              <a:gd name="T77" fmla="*/ 0 h 79"/>
              <a:gd name="T78" fmla="*/ 44 w 51"/>
              <a:gd name="T79" fmla="*/ 3 h 79"/>
              <a:gd name="T80" fmla="*/ 44 w 51"/>
              <a:gd name="T81" fmla="*/ 6 h 79"/>
              <a:gd name="T82" fmla="*/ 41 w 51"/>
              <a:gd name="T83" fmla="*/ 9 h 79"/>
              <a:gd name="T84" fmla="*/ 41 w 51"/>
              <a:gd name="T85" fmla="*/ 16 h 79"/>
              <a:gd name="T86" fmla="*/ 46 w 51"/>
              <a:gd name="T87" fmla="*/ 16 h 79"/>
              <a:gd name="T88" fmla="*/ 46 w 51"/>
              <a:gd name="T89" fmla="*/ 1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" h="79">
                <a:moveTo>
                  <a:pt x="11" y="29"/>
                </a:moveTo>
                <a:cubicBezTo>
                  <a:pt x="11" y="29"/>
                  <a:pt x="11" y="29"/>
                  <a:pt x="11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62"/>
                  <a:pt x="40" y="62"/>
                  <a:pt x="4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lose/>
                <a:moveTo>
                  <a:pt x="47" y="74"/>
                </a:move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0"/>
                  <a:pt x="46" y="20"/>
                  <a:pt x="46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20"/>
                  <a:pt x="37" y="19"/>
                  <a:pt x="37" y="18"/>
                </a:cubicBezTo>
                <a:cubicBezTo>
                  <a:pt x="37" y="9"/>
                  <a:pt x="37" y="9"/>
                  <a:pt x="3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3" y="20"/>
                  <a:pt x="1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4" y="20"/>
                  <a:pt x="4" y="21"/>
                </a:cubicBezTo>
                <a:cubicBezTo>
                  <a:pt x="4" y="74"/>
                  <a:pt x="4" y="74"/>
                  <a:pt x="4" y="74"/>
                </a:cubicBezTo>
                <a:cubicBezTo>
                  <a:pt x="4" y="74"/>
                  <a:pt x="5" y="74"/>
                  <a:pt x="5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lose/>
                <a:moveTo>
                  <a:pt x="46" y="16"/>
                </a:moveTo>
                <a:cubicBezTo>
                  <a:pt x="49" y="16"/>
                  <a:pt x="51" y="18"/>
                  <a:pt x="51" y="21"/>
                </a:cubicBezTo>
                <a:cubicBezTo>
                  <a:pt x="51" y="74"/>
                  <a:pt x="51" y="74"/>
                  <a:pt x="51" y="74"/>
                </a:cubicBezTo>
                <a:cubicBezTo>
                  <a:pt x="51" y="76"/>
                  <a:pt x="49" y="79"/>
                  <a:pt x="46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9"/>
                  <a:pt x="0" y="76"/>
                  <a:pt x="0" y="7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8"/>
                  <a:pt x="2" y="16"/>
                  <a:pt x="5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9"/>
                  <a:pt x="9" y="9"/>
                  <a:pt x="9" y="9"/>
                </a:cubicBezTo>
                <a:cubicBezTo>
                  <a:pt x="8" y="9"/>
                  <a:pt x="7" y="7"/>
                  <a:pt x="7" y="6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0"/>
                  <a:pt x="1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2"/>
                  <a:pt x="44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7"/>
                  <a:pt x="43" y="9"/>
                  <a:pt x="41" y="9"/>
                </a:cubicBezTo>
                <a:cubicBezTo>
                  <a:pt x="41" y="16"/>
                  <a:pt x="41" y="16"/>
                  <a:pt x="41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6" name="Freeform 48"/>
          <p:cNvSpPr>
            <a:spLocks noChangeAspect="1"/>
          </p:cNvSpPr>
          <p:nvPr/>
        </p:nvSpPr>
        <p:spPr bwMode="auto">
          <a:xfrm>
            <a:off x="1889124" y="4806823"/>
            <a:ext cx="315202" cy="301752"/>
          </a:xfrm>
          <a:custGeom>
            <a:avLst/>
            <a:gdLst>
              <a:gd name="T0" fmla="*/ 2566 w 3726"/>
              <a:gd name="T1" fmla="*/ 30 h 3567"/>
              <a:gd name="T2" fmla="*/ 2737 w 3726"/>
              <a:gd name="T3" fmla="*/ 147 h 3567"/>
              <a:gd name="T4" fmla="*/ 2834 w 3726"/>
              <a:gd name="T5" fmla="*/ 331 h 3567"/>
              <a:gd name="T6" fmla="*/ 2834 w 3726"/>
              <a:gd name="T7" fmla="*/ 547 h 3567"/>
              <a:gd name="T8" fmla="*/ 2737 w 3726"/>
              <a:gd name="T9" fmla="*/ 731 h 3567"/>
              <a:gd name="T10" fmla="*/ 2566 w 3726"/>
              <a:gd name="T11" fmla="*/ 849 h 3567"/>
              <a:gd name="T12" fmla="*/ 2372 w 3726"/>
              <a:gd name="T13" fmla="*/ 877 h 3567"/>
              <a:gd name="T14" fmla="*/ 2230 w 3726"/>
              <a:gd name="T15" fmla="*/ 1399 h 3567"/>
              <a:gd name="T16" fmla="*/ 2345 w 3726"/>
              <a:gd name="T17" fmla="*/ 1598 h 3567"/>
              <a:gd name="T18" fmla="*/ 2370 w 3726"/>
              <a:gd name="T19" fmla="*/ 1835 h 3567"/>
              <a:gd name="T20" fmla="*/ 2299 w 3726"/>
              <a:gd name="T21" fmla="*/ 2054 h 3567"/>
              <a:gd name="T22" fmla="*/ 2797 w 3726"/>
              <a:gd name="T23" fmla="*/ 2263 h 3567"/>
              <a:gd name="T24" fmla="*/ 3050 w 3726"/>
              <a:gd name="T25" fmla="*/ 2215 h 3567"/>
              <a:gd name="T26" fmla="*/ 3313 w 3726"/>
              <a:gd name="T27" fmla="*/ 2268 h 3567"/>
              <a:gd name="T28" fmla="*/ 3528 w 3726"/>
              <a:gd name="T29" fmla="*/ 2412 h 3567"/>
              <a:gd name="T30" fmla="*/ 3673 w 3726"/>
              <a:gd name="T31" fmla="*/ 2627 h 3567"/>
              <a:gd name="T32" fmla="*/ 3726 w 3726"/>
              <a:gd name="T33" fmla="*/ 2890 h 3567"/>
              <a:gd name="T34" fmla="*/ 3673 w 3726"/>
              <a:gd name="T35" fmla="*/ 3153 h 3567"/>
              <a:gd name="T36" fmla="*/ 3528 w 3726"/>
              <a:gd name="T37" fmla="*/ 3369 h 3567"/>
              <a:gd name="T38" fmla="*/ 3313 w 3726"/>
              <a:gd name="T39" fmla="*/ 3514 h 3567"/>
              <a:gd name="T40" fmla="*/ 3050 w 3726"/>
              <a:gd name="T41" fmla="*/ 3567 h 3567"/>
              <a:gd name="T42" fmla="*/ 2787 w 3726"/>
              <a:gd name="T43" fmla="*/ 3514 h 3567"/>
              <a:gd name="T44" fmla="*/ 2571 w 3726"/>
              <a:gd name="T45" fmla="*/ 3369 h 3567"/>
              <a:gd name="T46" fmla="*/ 2426 w 3726"/>
              <a:gd name="T47" fmla="*/ 3153 h 3567"/>
              <a:gd name="T48" fmla="*/ 2373 w 3726"/>
              <a:gd name="T49" fmla="*/ 2890 h 3567"/>
              <a:gd name="T50" fmla="*/ 2419 w 3726"/>
              <a:gd name="T51" fmla="*/ 2644 h 3567"/>
              <a:gd name="T52" fmla="*/ 2089 w 3726"/>
              <a:gd name="T53" fmla="*/ 2263 h 3567"/>
              <a:gd name="T54" fmla="*/ 1870 w 3726"/>
              <a:gd name="T55" fmla="*/ 2334 h 3567"/>
              <a:gd name="T56" fmla="*/ 1635 w 3726"/>
              <a:gd name="T57" fmla="*/ 2310 h 3567"/>
              <a:gd name="T58" fmla="*/ 1439 w 3726"/>
              <a:gd name="T59" fmla="*/ 2197 h 3567"/>
              <a:gd name="T60" fmla="*/ 1303 w 3726"/>
              <a:gd name="T61" fmla="*/ 2018 h 3567"/>
              <a:gd name="T62" fmla="*/ 838 w 3726"/>
              <a:gd name="T63" fmla="*/ 2258 h 3567"/>
              <a:gd name="T64" fmla="*/ 719 w 3726"/>
              <a:gd name="T65" fmla="*/ 2412 h 3567"/>
              <a:gd name="T66" fmla="*/ 542 w 3726"/>
              <a:gd name="T67" fmla="*/ 2500 h 3567"/>
              <a:gd name="T68" fmla="*/ 331 w 3726"/>
              <a:gd name="T69" fmla="*/ 2499 h 3567"/>
              <a:gd name="T70" fmla="*/ 148 w 3726"/>
              <a:gd name="T71" fmla="*/ 2402 h 3567"/>
              <a:gd name="T72" fmla="*/ 29 w 3726"/>
              <a:gd name="T73" fmla="*/ 2233 h 3567"/>
              <a:gd name="T74" fmla="*/ 3 w 3726"/>
              <a:gd name="T75" fmla="*/ 2018 h 3567"/>
              <a:gd name="T76" fmla="*/ 79 w 3726"/>
              <a:gd name="T77" fmla="*/ 1823 h 3567"/>
              <a:gd name="T78" fmla="*/ 233 w 3726"/>
              <a:gd name="T79" fmla="*/ 1686 h 3567"/>
              <a:gd name="T80" fmla="*/ 440 w 3726"/>
              <a:gd name="T81" fmla="*/ 1634 h 3567"/>
              <a:gd name="T82" fmla="*/ 650 w 3726"/>
              <a:gd name="T83" fmla="*/ 1687 h 3567"/>
              <a:gd name="T84" fmla="*/ 805 w 3726"/>
              <a:gd name="T85" fmla="*/ 1829 h 3567"/>
              <a:gd name="T86" fmla="*/ 1251 w 3726"/>
              <a:gd name="T87" fmla="*/ 1713 h 3567"/>
              <a:gd name="T88" fmla="*/ 1324 w 3726"/>
              <a:gd name="T89" fmla="*/ 1490 h 3567"/>
              <a:gd name="T90" fmla="*/ 1478 w 3726"/>
              <a:gd name="T91" fmla="*/ 1321 h 3567"/>
              <a:gd name="T92" fmla="*/ 1689 w 3726"/>
              <a:gd name="T93" fmla="*/ 1225 h 3567"/>
              <a:gd name="T94" fmla="*/ 1926 w 3726"/>
              <a:gd name="T95" fmla="*/ 1224 h 3567"/>
              <a:gd name="T96" fmla="*/ 2022 w 3726"/>
              <a:gd name="T97" fmla="*/ 648 h 3567"/>
              <a:gd name="T98" fmla="*/ 1969 w 3726"/>
              <a:gd name="T99" fmla="*/ 440 h 3567"/>
              <a:gd name="T100" fmla="*/ 2021 w 3726"/>
              <a:gd name="T101" fmla="*/ 233 h 3567"/>
              <a:gd name="T102" fmla="*/ 2157 w 3726"/>
              <a:gd name="T103" fmla="*/ 78 h 3567"/>
              <a:gd name="T104" fmla="*/ 2353 w 3726"/>
              <a:gd name="T105" fmla="*/ 4 h 3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6" h="3567">
                <a:moveTo>
                  <a:pt x="2408" y="0"/>
                </a:moveTo>
                <a:lnTo>
                  <a:pt x="2463" y="4"/>
                </a:lnTo>
                <a:lnTo>
                  <a:pt x="2517" y="14"/>
                </a:lnTo>
                <a:lnTo>
                  <a:pt x="2566" y="30"/>
                </a:lnTo>
                <a:lnTo>
                  <a:pt x="2615" y="51"/>
                </a:lnTo>
                <a:lnTo>
                  <a:pt x="2659" y="78"/>
                </a:lnTo>
                <a:lnTo>
                  <a:pt x="2700" y="111"/>
                </a:lnTo>
                <a:lnTo>
                  <a:pt x="2737" y="147"/>
                </a:lnTo>
                <a:lnTo>
                  <a:pt x="2769" y="188"/>
                </a:lnTo>
                <a:lnTo>
                  <a:pt x="2796" y="233"/>
                </a:lnTo>
                <a:lnTo>
                  <a:pt x="2818" y="280"/>
                </a:lnTo>
                <a:lnTo>
                  <a:pt x="2834" y="331"/>
                </a:lnTo>
                <a:lnTo>
                  <a:pt x="2844" y="384"/>
                </a:lnTo>
                <a:lnTo>
                  <a:pt x="2848" y="440"/>
                </a:lnTo>
                <a:lnTo>
                  <a:pt x="2844" y="494"/>
                </a:lnTo>
                <a:lnTo>
                  <a:pt x="2834" y="547"/>
                </a:lnTo>
                <a:lnTo>
                  <a:pt x="2818" y="598"/>
                </a:lnTo>
                <a:lnTo>
                  <a:pt x="2796" y="645"/>
                </a:lnTo>
                <a:lnTo>
                  <a:pt x="2769" y="690"/>
                </a:lnTo>
                <a:lnTo>
                  <a:pt x="2737" y="731"/>
                </a:lnTo>
                <a:lnTo>
                  <a:pt x="2700" y="767"/>
                </a:lnTo>
                <a:lnTo>
                  <a:pt x="2659" y="800"/>
                </a:lnTo>
                <a:lnTo>
                  <a:pt x="2615" y="827"/>
                </a:lnTo>
                <a:lnTo>
                  <a:pt x="2566" y="849"/>
                </a:lnTo>
                <a:lnTo>
                  <a:pt x="2517" y="866"/>
                </a:lnTo>
                <a:lnTo>
                  <a:pt x="2463" y="875"/>
                </a:lnTo>
                <a:lnTo>
                  <a:pt x="2408" y="878"/>
                </a:lnTo>
                <a:lnTo>
                  <a:pt x="2372" y="877"/>
                </a:lnTo>
                <a:lnTo>
                  <a:pt x="2337" y="872"/>
                </a:lnTo>
                <a:lnTo>
                  <a:pt x="2145" y="1322"/>
                </a:lnTo>
                <a:lnTo>
                  <a:pt x="2189" y="1359"/>
                </a:lnTo>
                <a:lnTo>
                  <a:pt x="2230" y="1399"/>
                </a:lnTo>
                <a:lnTo>
                  <a:pt x="2266" y="1444"/>
                </a:lnTo>
                <a:lnTo>
                  <a:pt x="2296" y="1493"/>
                </a:lnTo>
                <a:lnTo>
                  <a:pt x="2323" y="1543"/>
                </a:lnTo>
                <a:lnTo>
                  <a:pt x="2345" y="1598"/>
                </a:lnTo>
                <a:lnTo>
                  <a:pt x="2360" y="1654"/>
                </a:lnTo>
                <a:lnTo>
                  <a:pt x="2370" y="1714"/>
                </a:lnTo>
                <a:lnTo>
                  <a:pt x="2373" y="1775"/>
                </a:lnTo>
                <a:lnTo>
                  <a:pt x="2370" y="1835"/>
                </a:lnTo>
                <a:lnTo>
                  <a:pt x="2361" y="1894"/>
                </a:lnTo>
                <a:lnTo>
                  <a:pt x="2345" y="1950"/>
                </a:lnTo>
                <a:lnTo>
                  <a:pt x="2324" y="2003"/>
                </a:lnTo>
                <a:lnTo>
                  <a:pt x="2299" y="2054"/>
                </a:lnTo>
                <a:lnTo>
                  <a:pt x="2634" y="2357"/>
                </a:lnTo>
                <a:lnTo>
                  <a:pt x="2685" y="2321"/>
                </a:lnTo>
                <a:lnTo>
                  <a:pt x="2739" y="2289"/>
                </a:lnTo>
                <a:lnTo>
                  <a:pt x="2797" y="2263"/>
                </a:lnTo>
                <a:lnTo>
                  <a:pt x="2857" y="2242"/>
                </a:lnTo>
                <a:lnTo>
                  <a:pt x="2919" y="2227"/>
                </a:lnTo>
                <a:lnTo>
                  <a:pt x="2983" y="2217"/>
                </a:lnTo>
                <a:lnTo>
                  <a:pt x="3050" y="2215"/>
                </a:lnTo>
                <a:lnTo>
                  <a:pt x="3119" y="2218"/>
                </a:lnTo>
                <a:lnTo>
                  <a:pt x="3186" y="2228"/>
                </a:lnTo>
                <a:lnTo>
                  <a:pt x="3251" y="2244"/>
                </a:lnTo>
                <a:lnTo>
                  <a:pt x="3313" y="2268"/>
                </a:lnTo>
                <a:lnTo>
                  <a:pt x="3372" y="2296"/>
                </a:lnTo>
                <a:lnTo>
                  <a:pt x="3427" y="2330"/>
                </a:lnTo>
                <a:lnTo>
                  <a:pt x="3481" y="2368"/>
                </a:lnTo>
                <a:lnTo>
                  <a:pt x="3528" y="2412"/>
                </a:lnTo>
                <a:lnTo>
                  <a:pt x="3572" y="2460"/>
                </a:lnTo>
                <a:lnTo>
                  <a:pt x="3610" y="2513"/>
                </a:lnTo>
                <a:lnTo>
                  <a:pt x="3644" y="2568"/>
                </a:lnTo>
                <a:lnTo>
                  <a:pt x="3673" y="2627"/>
                </a:lnTo>
                <a:lnTo>
                  <a:pt x="3696" y="2689"/>
                </a:lnTo>
                <a:lnTo>
                  <a:pt x="3712" y="2755"/>
                </a:lnTo>
                <a:lnTo>
                  <a:pt x="3722" y="2821"/>
                </a:lnTo>
                <a:lnTo>
                  <a:pt x="3726" y="2890"/>
                </a:lnTo>
                <a:lnTo>
                  <a:pt x="3722" y="2960"/>
                </a:lnTo>
                <a:lnTo>
                  <a:pt x="3712" y="3027"/>
                </a:lnTo>
                <a:lnTo>
                  <a:pt x="3696" y="3091"/>
                </a:lnTo>
                <a:lnTo>
                  <a:pt x="3673" y="3153"/>
                </a:lnTo>
                <a:lnTo>
                  <a:pt x="3644" y="3213"/>
                </a:lnTo>
                <a:lnTo>
                  <a:pt x="3610" y="3269"/>
                </a:lnTo>
                <a:lnTo>
                  <a:pt x="3572" y="3321"/>
                </a:lnTo>
                <a:lnTo>
                  <a:pt x="3528" y="3369"/>
                </a:lnTo>
                <a:lnTo>
                  <a:pt x="3481" y="3412"/>
                </a:lnTo>
                <a:lnTo>
                  <a:pt x="3427" y="3452"/>
                </a:lnTo>
                <a:lnTo>
                  <a:pt x="3372" y="3486"/>
                </a:lnTo>
                <a:lnTo>
                  <a:pt x="3313" y="3514"/>
                </a:lnTo>
                <a:lnTo>
                  <a:pt x="3251" y="3536"/>
                </a:lnTo>
                <a:lnTo>
                  <a:pt x="3186" y="3553"/>
                </a:lnTo>
                <a:lnTo>
                  <a:pt x="3119" y="3564"/>
                </a:lnTo>
                <a:lnTo>
                  <a:pt x="3050" y="3567"/>
                </a:lnTo>
                <a:lnTo>
                  <a:pt x="2980" y="3564"/>
                </a:lnTo>
                <a:lnTo>
                  <a:pt x="2913" y="3553"/>
                </a:lnTo>
                <a:lnTo>
                  <a:pt x="2849" y="3536"/>
                </a:lnTo>
                <a:lnTo>
                  <a:pt x="2787" y="3514"/>
                </a:lnTo>
                <a:lnTo>
                  <a:pt x="2727" y="3486"/>
                </a:lnTo>
                <a:lnTo>
                  <a:pt x="2671" y="3452"/>
                </a:lnTo>
                <a:lnTo>
                  <a:pt x="2619" y="3412"/>
                </a:lnTo>
                <a:lnTo>
                  <a:pt x="2571" y="3369"/>
                </a:lnTo>
                <a:lnTo>
                  <a:pt x="2528" y="3321"/>
                </a:lnTo>
                <a:lnTo>
                  <a:pt x="2488" y="3269"/>
                </a:lnTo>
                <a:lnTo>
                  <a:pt x="2454" y="3213"/>
                </a:lnTo>
                <a:lnTo>
                  <a:pt x="2426" y="3153"/>
                </a:lnTo>
                <a:lnTo>
                  <a:pt x="2404" y="3091"/>
                </a:lnTo>
                <a:lnTo>
                  <a:pt x="2387" y="3027"/>
                </a:lnTo>
                <a:lnTo>
                  <a:pt x="2376" y="2960"/>
                </a:lnTo>
                <a:lnTo>
                  <a:pt x="2373" y="2890"/>
                </a:lnTo>
                <a:lnTo>
                  <a:pt x="2375" y="2826"/>
                </a:lnTo>
                <a:lnTo>
                  <a:pt x="2384" y="2764"/>
                </a:lnTo>
                <a:lnTo>
                  <a:pt x="2399" y="2703"/>
                </a:lnTo>
                <a:lnTo>
                  <a:pt x="2419" y="2644"/>
                </a:lnTo>
                <a:lnTo>
                  <a:pt x="2444" y="2589"/>
                </a:lnTo>
                <a:lnTo>
                  <a:pt x="2474" y="2535"/>
                </a:lnTo>
                <a:lnTo>
                  <a:pt x="2137" y="2233"/>
                </a:lnTo>
                <a:lnTo>
                  <a:pt x="2089" y="2263"/>
                </a:lnTo>
                <a:lnTo>
                  <a:pt x="2039" y="2289"/>
                </a:lnTo>
                <a:lnTo>
                  <a:pt x="1984" y="2310"/>
                </a:lnTo>
                <a:lnTo>
                  <a:pt x="1929" y="2324"/>
                </a:lnTo>
                <a:lnTo>
                  <a:pt x="1870" y="2334"/>
                </a:lnTo>
                <a:lnTo>
                  <a:pt x="1810" y="2337"/>
                </a:lnTo>
                <a:lnTo>
                  <a:pt x="1750" y="2334"/>
                </a:lnTo>
                <a:lnTo>
                  <a:pt x="1692" y="2324"/>
                </a:lnTo>
                <a:lnTo>
                  <a:pt x="1635" y="2310"/>
                </a:lnTo>
                <a:lnTo>
                  <a:pt x="1582" y="2289"/>
                </a:lnTo>
                <a:lnTo>
                  <a:pt x="1531" y="2263"/>
                </a:lnTo>
                <a:lnTo>
                  <a:pt x="1484" y="2233"/>
                </a:lnTo>
                <a:lnTo>
                  <a:pt x="1439" y="2197"/>
                </a:lnTo>
                <a:lnTo>
                  <a:pt x="1399" y="2158"/>
                </a:lnTo>
                <a:lnTo>
                  <a:pt x="1362" y="2114"/>
                </a:lnTo>
                <a:lnTo>
                  <a:pt x="1330" y="2068"/>
                </a:lnTo>
                <a:lnTo>
                  <a:pt x="1303" y="2018"/>
                </a:lnTo>
                <a:lnTo>
                  <a:pt x="877" y="2111"/>
                </a:lnTo>
                <a:lnTo>
                  <a:pt x="870" y="2161"/>
                </a:lnTo>
                <a:lnTo>
                  <a:pt x="857" y="2210"/>
                </a:lnTo>
                <a:lnTo>
                  <a:pt x="838" y="2258"/>
                </a:lnTo>
                <a:lnTo>
                  <a:pt x="816" y="2300"/>
                </a:lnTo>
                <a:lnTo>
                  <a:pt x="788" y="2341"/>
                </a:lnTo>
                <a:lnTo>
                  <a:pt x="755" y="2378"/>
                </a:lnTo>
                <a:lnTo>
                  <a:pt x="719" y="2412"/>
                </a:lnTo>
                <a:lnTo>
                  <a:pt x="679" y="2442"/>
                </a:lnTo>
                <a:lnTo>
                  <a:pt x="636" y="2467"/>
                </a:lnTo>
                <a:lnTo>
                  <a:pt x="591" y="2486"/>
                </a:lnTo>
                <a:lnTo>
                  <a:pt x="542" y="2500"/>
                </a:lnTo>
                <a:lnTo>
                  <a:pt x="492" y="2509"/>
                </a:lnTo>
                <a:lnTo>
                  <a:pt x="440" y="2513"/>
                </a:lnTo>
                <a:lnTo>
                  <a:pt x="384" y="2509"/>
                </a:lnTo>
                <a:lnTo>
                  <a:pt x="331" y="2499"/>
                </a:lnTo>
                <a:lnTo>
                  <a:pt x="280" y="2483"/>
                </a:lnTo>
                <a:lnTo>
                  <a:pt x="233" y="2461"/>
                </a:lnTo>
                <a:lnTo>
                  <a:pt x="189" y="2434"/>
                </a:lnTo>
                <a:lnTo>
                  <a:pt x="148" y="2402"/>
                </a:lnTo>
                <a:lnTo>
                  <a:pt x="111" y="2365"/>
                </a:lnTo>
                <a:lnTo>
                  <a:pt x="79" y="2324"/>
                </a:lnTo>
                <a:lnTo>
                  <a:pt x="52" y="2280"/>
                </a:lnTo>
                <a:lnTo>
                  <a:pt x="29" y="2233"/>
                </a:lnTo>
                <a:lnTo>
                  <a:pt x="14" y="2182"/>
                </a:lnTo>
                <a:lnTo>
                  <a:pt x="3" y="2129"/>
                </a:lnTo>
                <a:lnTo>
                  <a:pt x="0" y="2073"/>
                </a:lnTo>
                <a:lnTo>
                  <a:pt x="3" y="2018"/>
                </a:lnTo>
                <a:lnTo>
                  <a:pt x="14" y="1965"/>
                </a:lnTo>
                <a:lnTo>
                  <a:pt x="29" y="1915"/>
                </a:lnTo>
                <a:lnTo>
                  <a:pt x="52" y="1867"/>
                </a:lnTo>
                <a:lnTo>
                  <a:pt x="79" y="1823"/>
                </a:lnTo>
                <a:lnTo>
                  <a:pt x="111" y="1782"/>
                </a:lnTo>
                <a:lnTo>
                  <a:pt x="148" y="1745"/>
                </a:lnTo>
                <a:lnTo>
                  <a:pt x="189" y="1713"/>
                </a:lnTo>
                <a:lnTo>
                  <a:pt x="233" y="1686"/>
                </a:lnTo>
                <a:lnTo>
                  <a:pt x="280" y="1663"/>
                </a:lnTo>
                <a:lnTo>
                  <a:pt x="331" y="1647"/>
                </a:lnTo>
                <a:lnTo>
                  <a:pt x="384" y="1637"/>
                </a:lnTo>
                <a:lnTo>
                  <a:pt x="440" y="1634"/>
                </a:lnTo>
                <a:lnTo>
                  <a:pt x="495" y="1637"/>
                </a:lnTo>
                <a:lnTo>
                  <a:pt x="549" y="1649"/>
                </a:lnTo>
                <a:lnTo>
                  <a:pt x="601" y="1664"/>
                </a:lnTo>
                <a:lnTo>
                  <a:pt x="650" y="1687"/>
                </a:lnTo>
                <a:lnTo>
                  <a:pt x="694" y="1715"/>
                </a:lnTo>
                <a:lnTo>
                  <a:pt x="736" y="1749"/>
                </a:lnTo>
                <a:lnTo>
                  <a:pt x="772" y="1786"/>
                </a:lnTo>
                <a:lnTo>
                  <a:pt x="805" y="1829"/>
                </a:lnTo>
                <a:lnTo>
                  <a:pt x="832" y="1875"/>
                </a:lnTo>
                <a:lnTo>
                  <a:pt x="1249" y="1784"/>
                </a:lnTo>
                <a:lnTo>
                  <a:pt x="1248" y="1775"/>
                </a:lnTo>
                <a:lnTo>
                  <a:pt x="1251" y="1713"/>
                </a:lnTo>
                <a:lnTo>
                  <a:pt x="1261" y="1654"/>
                </a:lnTo>
                <a:lnTo>
                  <a:pt x="1277" y="1597"/>
                </a:lnTo>
                <a:lnTo>
                  <a:pt x="1298" y="1542"/>
                </a:lnTo>
                <a:lnTo>
                  <a:pt x="1324" y="1490"/>
                </a:lnTo>
                <a:lnTo>
                  <a:pt x="1356" y="1443"/>
                </a:lnTo>
                <a:lnTo>
                  <a:pt x="1393" y="1398"/>
                </a:lnTo>
                <a:lnTo>
                  <a:pt x="1434" y="1357"/>
                </a:lnTo>
                <a:lnTo>
                  <a:pt x="1478" y="1321"/>
                </a:lnTo>
                <a:lnTo>
                  <a:pt x="1527" y="1289"/>
                </a:lnTo>
                <a:lnTo>
                  <a:pt x="1578" y="1262"/>
                </a:lnTo>
                <a:lnTo>
                  <a:pt x="1633" y="1241"/>
                </a:lnTo>
                <a:lnTo>
                  <a:pt x="1689" y="1225"/>
                </a:lnTo>
                <a:lnTo>
                  <a:pt x="1749" y="1216"/>
                </a:lnTo>
                <a:lnTo>
                  <a:pt x="1810" y="1212"/>
                </a:lnTo>
                <a:lnTo>
                  <a:pt x="1869" y="1216"/>
                </a:lnTo>
                <a:lnTo>
                  <a:pt x="1926" y="1224"/>
                </a:lnTo>
                <a:lnTo>
                  <a:pt x="2120" y="771"/>
                </a:lnTo>
                <a:lnTo>
                  <a:pt x="2083" y="733"/>
                </a:lnTo>
                <a:lnTo>
                  <a:pt x="2049" y="693"/>
                </a:lnTo>
                <a:lnTo>
                  <a:pt x="2022" y="648"/>
                </a:lnTo>
                <a:lnTo>
                  <a:pt x="1999" y="600"/>
                </a:lnTo>
                <a:lnTo>
                  <a:pt x="1982" y="548"/>
                </a:lnTo>
                <a:lnTo>
                  <a:pt x="1972" y="495"/>
                </a:lnTo>
                <a:lnTo>
                  <a:pt x="1969" y="440"/>
                </a:lnTo>
                <a:lnTo>
                  <a:pt x="1972" y="384"/>
                </a:lnTo>
                <a:lnTo>
                  <a:pt x="1982" y="331"/>
                </a:lnTo>
                <a:lnTo>
                  <a:pt x="1998" y="280"/>
                </a:lnTo>
                <a:lnTo>
                  <a:pt x="2021" y="233"/>
                </a:lnTo>
                <a:lnTo>
                  <a:pt x="2048" y="188"/>
                </a:lnTo>
                <a:lnTo>
                  <a:pt x="2079" y="147"/>
                </a:lnTo>
                <a:lnTo>
                  <a:pt x="2117" y="111"/>
                </a:lnTo>
                <a:lnTo>
                  <a:pt x="2157" y="78"/>
                </a:lnTo>
                <a:lnTo>
                  <a:pt x="2201" y="51"/>
                </a:lnTo>
                <a:lnTo>
                  <a:pt x="2249" y="30"/>
                </a:lnTo>
                <a:lnTo>
                  <a:pt x="2300" y="14"/>
                </a:lnTo>
                <a:lnTo>
                  <a:pt x="2353" y="4"/>
                </a:lnTo>
                <a:lnTo>
                  <a:pt x="240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7" name="Freeform 314"/>
          <p:cNvSpPr>
            <a:spLocks noChangeAspect="1" noEditPoints="1"/>
          </p:cNvSpPr>
          <p:nvPr/>
        </p:nvSpPr>
        <p:spPr bwMode="auto">
          <a:xfrm>
            <a:off x="9738110" y="3587623"/>
            <a:ext cx="192301" cy="301752"/>
          </a:xfrm>
          <a:custGeom>
            <a:avLst/>
            <a:gdLst>
              <a:gd name="T0" fmla="*/ 483 w 4150"/>
              <a:gd name="T1" fmla="*/ 5658 h 6512"/>
              <a:gd name="T2" fmla="*/ 472 w 4150"/>
              <a:gd name="T3" fmla="*/ 5873 h 6512"/>
              <a:gd name="T4" fmla="*/ 3675 w 4150"/>
              <a:gd name="T5" fmla="*/ 5727 h 6512"/>
              <a:gd name="T6" fmla="*/ 3621 w 4150"/>
              <a:gd name="T7" fmla="*/ 5401 h 6512"/>
              <a:gd name="T8" fmla="*/ 744 w 4150"/>
              <a:gd name="T9" fmla="*/ 4835 h 6512"/>
              <a:gd name="T10" fmla="*/ 3465 w 4150"/>
              <a:gd name="T11" fmla="*/ 4951 h 6512"/>
              <a:gd name="T12" fmla="*/ 888 w 4150"/>
              <a:gd name="T13" fmla="*/ 4592 h 6512"/>
              <a:gd name="T14" fmla="*/ 1614 w 4150"/>
              <a:gd name="T15" fmla="*/ 3830 h 6512"/>
              <a:gd name="T16" fmla="*/ 1151 w 4150"/>
              <a:gd name="T17" fmla="*/ 4255 h 6512"/>
              <a:gd name="T18" fmla="*/ 2668 w 4150"/>
              <a:gd name="T19" fmla="*/ 3935 h 6512"/>
              <a:gd name="T20" fmla="*/ 2076 w 4150"/>
              <a:gd name="T21" fmla="*/ 3526 h 6512"/>
              <a:gd name="T22" fmla="*/ 1484 w 4150"/>
              <a:gd name="T23" fmla="*/ 2577 h 6512"/>
              <a:gd name="T24" fmla="*/ 2076 w 4150"/>
              <a:gd name="T25" fmla="*/ 2986 h 6512"/>
              <a:gd name="T26" fmla="*/ 2668 w 4150"/>
              <a:gd name="T27" fmla="*/ 2577 h 6512"/>
              <a:gd name="T28" fmla="*/ 1151 w 4150"/>
              <a:gd name="T29" fmla="*/ 2257 h 6512"/>
              <a:gd name="T30" fmla="*/ 811 w 4150"/>
              <a:gd name="T31" fmla="*/ 1798 h 6512"/>
              <a:gd name="T32" fmla="*/ 3406 w 4150"/>
              <a:gd name="T33" fmla="*/ 1677 h 6512"/>
              <a:gd name="T34" fmla="*/ 472 w 4150"/>
              <a:gd name="T35" fmla="*/ 639 h 6512"/>
              <a:gd name="T36" fmla="*/ 483 w 4150"/>
              <a:gd name="T37" fmla="*/ 854 h 6512"/>
              <a:gd name="T38" fmla="*/ 3621 w 4150"/>
              <a:gd name="T39" fmla="*/ 1111 h 6512"/>
              <a:gd name="T40" fmla="*/ 3675 w 4150"/>
              <a:gd name="T41" fmla="*/ 785 h 6512"/>
              <a:gd name="T42" fmla="*/ 472 w 4150"/>
              <a:gd name="T43" fmla="*/ 639 h 6512"/>
              <a:gd name="T44" fmla="*/ 3677 w 4150"/>
              <a:gd name="T45" fmla="*/ 304 h 6512"/>
              <a:gd name="T46" fmla="*/ 4150 w 4150"/>
              <a:gd name="T47" fmla="*/ 594 h 6512"/>
              <a:gd name="T48" fmla="*/ 4148 w 4150"/>
              <a:gd name="T49" fmla="*/ 762 h 6512"/>
              <a:gd name="T50" fmla="*/ 4117 w 4150"/>
              <a:gd name="T51" fmla="*/ 1044 h 6512"/>
              <a:gd name="T52" fmla="*/ 4026 w 4150"/>
              <a:gd name="T53" fmla="*/ 1415 h 6512"/>
              <a:gd name="T54" fmla="*/ 3850 w 4150"/>
              <a:gd name="T55" fmla="*/ 1847 h 6512"/>
              <a:gd name="T56" fmla="*/ 3564 w 4150"/>
              <a:gd name="T57" fmla="*/ 2315 h 6512"/>
              <a:gd name="T58" fmla="*/ 3136 w 4150"/>
              <a:gd name="T59" fmla="*/ 2794 h 6512"/>
              <a:gd name="T60" fmla="*/ 2540 w 4150"/>
              <a:gd name="T61" fmla="*/ 3254 h 6512"/>
              <a:gd name="T62" fmla="*/ 3136 w 4150"/>
              <a:gd name="T63" fmla="*/ 3718 h 6512"/>
              <a:gd name="T64" fmla="*/ 3564 w 4150"/>
              <a:gd name="T65" fmla="*/ 4197 h 6512"/>
              <a:gd name="T66" fmla="*/ 3850 w 4150"/>
              <a:gd name="T67" fmla="*/ 4665 h 6512"/>
              <a:gd name="T68" fmla="*/ 4026 w 4150"/>
              <a:gd name="T69" fmla="*/ 5097 h 6512"/>
              <a:gd name="T70" fmla="*/ 4117 w 4150"/>
              <a:gd name="T71" fmla="*/ 5468 h 6512"/>
              <a:gd name="T72" fmla="*/ 4148 w 4150"/>
              <a:gd name="T73" fmla="*/ 5750 h 6512"/>
              <a:gd name="T74" fmla="*/ 4150 w 4150"/>
              <a:gd name="T75" fmla="*/ 5918 h 6512"/>
              <a:gd name="T76" fmla="*/ 3677 w 4150"/>
              <a:gd name="T77" fmla="*/ 6208 h 6512"/>
              <a:gd name="T78" fmla="*/ 2 w 4150"/>
              <a:gd name="T79" fmla="*/ 5940 h 6512"/>
              <a:gd name="T80" fmla="*/ 0 w 4150"/>
              <a:gd name="T81" fmla="*/ 5804 h 6512"/>
              <a:gd name="T82" fmla="*/ 22 w 4150"/>
              <a:gd name="T83" fmla="*/ 5549 h 6512"/>
              <a:gd name="T84" fmla="*/ 95 w 4150"/>
              <a:gd name="T85" fmla="*/ 5198 h 6512"/>
              <a:gd name="T86" fmla="*/ 247 w 4150"/>
              <a:gd name="T87" fmla="*/ 4777 h 6512"/>
              <a:gd name="T88" fmla="*/ 503 w 4150"/>
              <a:gd name="T89" fmla="*/ 4316 h 6512"/>
              <a:gd name="T90" fmla="*/ 894 w 4150"/>
              <a:gd name="T91" fmla="*/ 3838 h 6512"/>
              <a:gd name="T92" fmla="*/ 1447 w 4150"/>
              <a:gd name="T93" fmla="*/ 3368 h 6512"/>
              <a:gd name="T94" fmla="*/ 1149 w 4150"/>
              <a:gd name="T95" fmla="*/ 2913 h 6512"/>
              <a:gd name="T96" fmla="*/ 681 w 4150"/>
              <a:gd name="T97" fmla="*/ 2435 h 6512"/>
              <a:gd name="T98" fmla="*/ 361 w 4150"/>
              <a:gd name="T99" fmla="*/ 1961 h 6512"/>
              <a:gd name="T100" fmla="*/ 160 w 4150"/>
              <a:gd name="T101" fmla="*/ 1517 h 6512"/>
              <a:gd name="T102" fmla="*/ 51 w 4150"/>
              <a:gd name="T103" fmla="*/ 1129 h 6512"/>
              <a:gd name="T104" fmla="*/ 6 w 4150"/>
              <a:gd name="T105" fmla="*/ 823 h 6512"/>
              <a:gd name="T106" fmla="*/ 0 w 4150"/>
              <a:gd name="T107" fmla="*/ 624 h 6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0" h="6512">
                <a:moveTo>
                  <a:pt x="529" y="5401"/>
                </a:moveTo>
                <a:lnTo>
                  <a:pt x="509" y="5494"/>
                </a:lnTo>
                <a:lnTo>
                  <a:pt x="493" y="5581"/>
                </a:lnTo>
                <a:lnTo>
                  <a:pt x="483" y="5658"/>
                </a:lnTo>
                <a:lnTo>
                  <a:pt x="476" y="5727"/>
                </a:lnTo>
                <a:lnTo>
                  <a:pt x="474" y="5786"/>
                </a:lnTo>
                <a:lnTo>
                  <a:pt x="472" y="5835"/>
                </a:lnTo>
                <a:lnTo>
                  <a:pt x="472" y="5873"/>
                </a:lnTo>
                <a:lnTo>
                  <a:pt x="3678" y="5873"/>
                </a:lnTo>
                <a:lnTo>
                  <a:pt x="3680" y="5835"/>
                </a:lnTo>
                <a:lnTo>
                  <a:pt x="3678" y="5786"/>
                </a:lnTo>
                <a:lnTo>
                  <a:pt x="3675" y="5727"/>
                </a:lnTo>
                <a:lnTo>
                  <a:pt x="3669" y="5658"/>
                </a:lnTo>
                <a:lnTo>
                  <a:pt x="3657" y="5581"/>
                </a:lnTo>
                <a:lnTo>
                  <a:pt x="3643" y="5494"/>
                </a:lnTo>
                <a:lnTo>
                  <a:pt x="3621" y="5401"/>
                </a:lnTo>
                <a:lnTo>
                  <a:pt x="529" y="5401"/>
                </a:lnTo>
                <a:close/>
                <a:moveTo>
                  <a:pt x="888" y="4592"/>
                </a:moveTo>
                <a:lnTo>
                  <a:pt x="811" y="4714"/>
                </a:lnTo>
                <a:lnTo>
                  <a:pt x="744" y="4835"/>
                </a:lnTo>
                <a:lnTo>
                  <a:pt x="687" y="4951"/>
                </a:lnTo>
                <a:lnTo>
                  <a:pt x="637" y="5064"/>
                </a:lnTo>
                <a:lnTo>
                  <a:pt x="3513" y="5064"/>
                </a:lnTo>
                <a:lnTo>
                  <a:pt x="3465" y="4951"/>
                </a:lnTo>
                <a:lnTo>
                  <a:pt x="3406" y="4835"/>
                </a:lnTo>
                <a:lnTo>
                  <a:pt x="3341" y="4714"/>
                </a:lnTo>
                <a:lnTo>
                  <a:pt x="3264" y="4592"/>
                </a:lnTo>
                <a:lnTo>
                  <a:pt x="888" y="4592"/>
                </a:lnTo>
                <a:close/>
                <a:moveTo>
                  <a:pt x="2076" y="3526"/>
                </a:moveTo>
                <a:lnTo>
                  <a:pt x="1910" y="3625"/>
                </a:lnTo>
                <a:lnTo>
                  <a:pt x="1756" y="3728"/>
                </a:lnTo>
                <a:lnTo>
                  <a:pt x="1614" y="3830"/>
                </a:lnTo>
                <a:lnTo>
                  <a:pt x="1484" y="3935"/>
                </a:lnTo>
                <a:lnTo>
                  <a:pt x="1362" y="4041"/>
                </a:lnTo>
                <a:lnTo>
                  <a:pt x="1251" y="4148"/>
                </a:lnTo>
                <a:lnTo>
                  <a:pt x="1151" y="4255"/>
                </a:lnTo>
                <a:lnTo>
                  <a:pt x="3002" y="4255"/>
                </a:lnTo>
                <a:lnTo>
                  <a:pt x="2899" y="4148"/>
                </a:lnTo>
                <a:lnTo>
                  <a:pt x="2788" y="4041"/>
                </a:lnTo>
                <a:lnTo>
                  <a:pt x="2668" y="3935"/>
                </a:lnTo>
                <a:lnTo>
                  <a:pt x="2536" y="3830"/>
                </a:lnTo>
                <a:lnTo>
                  <a:pt x="2394" y="3728"/>
                </a:lnTo>
                <a:lnTo>
                  <a:pt x="2240" y="3625"/>
                </a:lnTo>
                <a:lnTo>
                  <a:pt x="2076" y="3526"/>
                </a:lnTo>
                <a:close/>
                <a:moveTo>
                  <a:pt x="1151" y="2257"/>
                </a:moveTo>
                <a:lnTo>
                  <a:pt x="1251" y="2364"/>
                </a:lnTo>
                <a:lnTo>
                  <a:pt x="1362" y="2471"/>
                </a:lnTo>
                <a:lnTo>
                  <a:pt x="1484" y="2577"/>
                </a:lnTo>
                <a:lnTo>
                  <a:pt x="1614" y="2682"/>
                </a:lnTo>
                <a:lnTo>
                  <a:pt x="1756" y="2784"/>
                </a:lnTo>
                <a:lnTo>
                  <a:pt x="1910" y="2887"/>
                </a:lnTo>
                <a:lnTo>
                  <a:pt x="2076" y="2986"/>
                </a:lnTo>
                <a:lnTo>
                  <a:pt x="2240" y="2887"/>
                </a:lnTo>
                <a:lnTo>
                  <a:pt x="2394" y="2784"/>
                </a:lnTo>
                <a:lnTo>
                  <a:pt x="2536" y="2682"/>
                </a:lnTo>
                <a:lnTo>
                  <a:pt x="2668" y="2577"/>
                </a:lnTo>
                <a:lnTo>
                  <a:pt x="2788" y="2471"/>
                </a:lnTo>
                <a:lnTo>
                  <a:pt x="2899" y="2364"/>
                </a:lnTo>
                <a:lnTo>
                  <a:pt x="3002" y="2257"/>
                </a:lnTo>
                <a:lnTo>
                  <a:pt x="1151" y="2257"/>
                </a:lnTo>
                <a:close/>
                <a:moveTo>
                  <a:pt x="637" y="1448"/>
                </a:moveTo>
                <a:lnTo>
                  <a:pt x="687" y="1561"/>
                </a:lnTo>
                <a:lnTo>
                  <a:pt x="744" y="1677"/>
                </a:lnTo>
                <a:lnTo>
                  <a:pt x="811" y="1798"/>
                </a:lnTo>
                <a:lnTo>
                  <a:pt x="888" y="1920"/>
                </a:lnTo>
                <a:lnTo>
                  <a:pt x="3264" y="1920"/>
                </a:lnTo>
                <a:lnTo>
                  <a:pt x="3339" y="1798"/>
                </a:lnTo>
                <a:lnTo>
                  <a:pt x="3406" y="1677"/>
                </a:lnTo>
                <a:lnTo>
                  <a:pt x="3465" y="1561"/>
                </a:lnTo>
                <a:lnTo>
                  <a:pt x="3513" y="1448"/>
                </a:lnTo>
                <a:lnTo>
                  <a:pt x="637" y="1448"/>
                </a:lnTo>
                <a:close/>
                <a:moveTo>
                  <a:pt x="472" y="639"/>
                </a:moveTo>
                <a:lnTo>
                  <a:pt x="472" y="677"/>
                </a:lnTo>
                <a:lnTo>
                  <a:pt x="474" y="726"/>
                </a:lnTo>
                <a:lnTo>
                  <a:pt x="476" y="785"/>
                </a:lnTo>
                <a:lnTo>
                  <a:pt x="483" y="854"/>
                </a:lnTo>
                <a:lnTo>
                  <a:pt x="493" y="931"/>
                </a:lnTo>
                <a:lnTo>
                  <a:pt x="509" y="1018"/>
                </a:lnTo>
                <a:lnTo>
                  <a:pt x="529" y="1111"/>
                </a:lnTo>
                <a:lnTo>
                  <a:pt x="3621" y="1111"/>
                </a:lnTo>
                <a:lnTo>
                  <a:pt x="3643" y="1018"/>
                </a:lnTo>
                <a:lnTo>
                  <a:pt x="3657" y="931"/>
                </a:lnTo>
                <a:lnTo>
                  <a:pt x="3669" y="854"/>
                </a:lnTo>
                <a:lnTo>
                  <a:pt x="3675" y="785"/>
                </a:lnTo>
                <a:lnTo>
                  <a:pt x="3678" y="726"/>
                </a:lnTo>
                <a:lnTo>
                  <a:pt x="3680" y="677"/>
                </a:lnTo>
                <a:lnTo>
                  <a:pt x="3678" y="639"/>
                </a:lnTo>
                <a:lnTo>
                  <a:pt x="472" y="639"/>
                </a:lnTo>
                <a:close/>
                <a:moveTo>
                  <a:pt x="2" y="0"/>
                </a:moveTo>
                <a:lnTo>
                  <a:pt x="474" y="0"/>
                </a:lnTo>
                <a:lnTo>
                  <a:pt x="474" y="304"/>
                </a:lnTo>
                <a:lnTo>
                  <a:pt x="3677" y="304"/>
                </a:lnTo>
                <a:lnTo>
                  <a:pt x="3677" y="0"/>
                </a:lnTo>
                <a:lnTo>
                  <a:pt x="4148" y="0"/>
                </a:lnTo>
                <a:lnTo>
                  <a:pt x="4148" y="572"/>
                </a:lnTo>
                <a:lnTo>
                  <a:pt x="4150" y="594"/>
                </a:lnTo>
                <a:lnTo>
                  <a:pt x="4150" y="624"/>
                </a:lnTo>
                <a:lnTo>
                  <a:pt x="4150" y="661"/>
                </a:lnTo>
                <a:lnTo>
                  <a:pt x="4150" y="708"/>
                </a:lnTo>
                <a:lnTo>
                  <a:pt x="4148" y="762"/>
                </a:lnTo>
                <a:lnTo>
                  <a:pt x="4144" y="823"/>
                </a:lnTo>
                <a:lnTo>
                  <a:pt x="4138" y="890"/>
                </a:lnTo>
                <a:lnTo>
                  <a:pt x="4128" y="963"/>
                </a:lnTo>
                <a:lnTo>
                  <a:pt x="4117" y="1044"/>
                </a:lnTo>
                <a:lnTo>
                  <a:pt x="4101" y="1129"/>
                </a:lnTo>
                <a:lnTo>
                  <a:pt x="4081" y="1220"/>
                </a:lnTo>
                <a:lnTo>
                  <a:pt x="4055" y="1314"/>
                </a:lnTo>
                <a:lnTo>
                  <a:pt x="4026" y="1415"/>
                </a:lnTo>
                <a:lnTo>
                  <a:pt x="3992" y="1517"/>
                </a:lnTo>
                <a:lnTo>
                  <a:pt x="3951" y="1624"/>
                </a:lnTo>
                <a:lnTo>
                  <a:pt x="3903" y="1735"/>
                </a:lnTo>
                <a:lnTo>
                  <a:pt x="3850" y="1847"/>
                </a:lnTo>
                <a:lnTo>
                  <a:pt x="3791" y="1961"/>
                </a:lnTo>
                <a:lnTo>
                  <a:pt x="3724" y="2078"/>
                </a:lnTo>
                <a:lnTo>
                  <a:pt x="3647" y="2196"/>
                </a:lnTo>
                <a:lnTo>
                  <a:pt x="3564" y="2315"/>
                </a:lnTo>
                <a:lnTo>
                  <a:pt x="3471" y="2435"/>
                </a:lnTo>
                <a:lnTo>
                  <a:pt x="3369" y="2555"/>
                </a:lnTo>
                <a:lnTo>
                  <a:pt x="3256" y="2674"/>
                </a:lnTo>
                <a:lnTo>
                  <a:pt x="3136" y="2794"/>
                </a:lnTo>
                <a:lnTo>
                  <a:pt x="3004" y="2913"/>
                </a:lnTo>
                <a:lnTo>
                  <a:pt x="2860" y="3029"/>
                </a:lnTo>
                <a:lnTo>
                  <a:pt x="2706" y="3144"/>
                </a:lnTo>
                <a:lnTo>
                  <a:pt x="2540" y="3254"/>
                </a:lnTo>
                <a:lnTo>
                  <a:pt x="2706" y="3368"/>
                </a:lnTo>
                <a:lnTo>
                  <a:pt x="2860" y="3483"/>
                </a:lnTo>
                <a:lnTo>
                  <a:pt x="3004" y="3599"/>
                </a:lnTo>
                <a:lnTo>
                  <a:pt x="3136" y="3718"/>
                </a:lnTo>
                <a:lnTo>
                  <a:pt x="3256" y="3838"/>
                </a:lnTo>
                <a:lnTo>
                  <a:pt x="3369" y="3957"/>
                </a:lnTo>
                <a:lnTo>
                  <a:pt x="3471" y="4077"/>
                </a:lnTo>
                <a:lnTo>
                  <a:pt x="3564" y="4197"/>
                </a:lnTo>
                <a:lnTo>
                  <a:pt x="3647" y="4316"/>
                </a:lnTo>
                <a:lnTo>
                  <a:pt x="3724" y="4434"/>
                </a:lnTo>
                <a:lnTo>
                  <a:pt x="3791" y="4551"/>
                </a:lnTo>
                <a:lnTo>
                  <a:pt x="3850" y="4665"/>
                </a:lnTo>
                <a:lnTo>
                  <a:pt x="3903" y="4777"/>
                </a:lnTo>
                <a:lnTo>
                  <a:pt x="3951" y="4888"/>
                </a:lnTo>
                <a:lnTo>
                  <a:pt x="3992" y="4995"/>
                </a:lnTo>
                <a:lnTo>
                  <a:pt x="4026" y="5097"/>
                </a:lnTo>
                <a:lnTo>
                  <a:pt x="4055" y="5198"/>
                </a:lnTo>
                <a:lnTo>
                  <a:pt x="4081" y="5292"/>
                </a:lnTo>
                <a:lnTo>
                  <a:pt x="4101" y="5383"/>
                </a:lnTo>
                <a:lnTo>
                  <a:pt x="4117" y="5468"/>
                </a:lnTo>
                <a:lnTo>
                  <a:pt x="4128" y="5549"/>
                </a:lnTo>
                <a:lnTo>
                  <a:pt x="4138" y="5622"/>
                </a:lnTo>
                <a:lnTo>
                  <a:pt x="4144" y="5689"/>
                </a:lnTo>
                <a:lnTo>
                  <a:pt x="4148" y="5750"/>
                </a:lnTo>
                <a:lnTo>
                  <a:pt x="4150" y="5804"/>
                </a:lnTo>
                <a:lnTo>
                  <a:pt x="4150" y="5851"/>
                </a:lnTo>
                <a:lnTo>
                  <a:pt x="4150" y="5888"/>
                </a:lnTo>
                <a:lnTo>
                  <a:pt x="4150" y="5918"/>
                </a:lnTo>
                <a:lnTo>
                  <a:pt x="4148" y="5940"/>
                </a:lnTo>
                <a:lnTo>
                  <a:pt x="4148" y="6512"/>
                </a:lnTo>
                <a:lnTo>
                  <a:pt x="3677" y="6512"/>
                </a:lnTo>
                <a:lnTo>
                  <a:pt x="3677" y="6208"/>
                </a:lnTo>
                <a:lnTo>
                  <a:pt x="474" y="6208"/>
                </a:lnTo>
                <a:lnTo>
                  <a:pt x="474" y="6512"/>
                </a:lnTo>
                <a:lnTo>
                  <a:pt x="2" y="6512"/>
                </a:lnTo>
                <a:lnTo>
                  <a:pt x="2" y="5940"/>
                </a:lnTo>
                <a:lnTo>
                  <a:pt x="2" y="5918"/>
                </a:lnTo>
                <a:lnTo>
                  <a:pt x="0" y="5888"/>
                </a:lnTo>
                <a:lnTo>
                  <a:pt x="0" y="5851"/>
                </a:lnTo>
                <a:lnTo>
                  <a:pt x="0" y="5804"/>
                </a:lnTo>
                <a:lnTo>
                  <a:pt x="2" y="5750"/>
                </a:lnTo>
                <a:lnTo>
                  <a:pt x="6" y="5689"/>
                </a:lnTo>
                <a:lnTo>
                  <a:pt x="14" y="5622"/>
                </a:lnTo>
                <a:lnTo>
                  <a:pt x="22" y="5549"/>
                </a:lnTo>
                <a:lnTo>
                  <a:pt x="36" y="5468"/>
                </a:lnTo>
                <a:lnTo>
                  <a:pt x="51" y="5383"/>
                </a:lnTo>
                <a:lnTo>
                  <a:pt x="71" y="5292"/>
                </a:lnTo>
                <a:lnTo>
                  <a:pt x="95" y="5198"/>
                </a:lnTo>
                <a:lnTo>
                  <a:pt x="124" y="5097"/>
                </a:lnTo>
                <a:lnTo>
                  <a:pt x="160" y="4995"/>
                </a:lnTo>
                <a:lnTo>
                  <a:pt x="199" y="4888"/>
                </a:lnTo>
                <a:lnTo>
                  <a:pt x="247" y="4777"/>
                </a:lnTo>
                <a:lnTo>
                  <a:pt x="300" y="4665"/>
                </a:lnTo>
                <a:lnTo>
                  <a:pt x="361" y="4551"/>
                </a:lnTo>
                <a:lnTo>
                  <a:pt x="428" y="4434"/>
                </a:lnTo>
                <a:lnTo>
                  <a:pt x="503" y="4316"/>
                </a:lnTo>
                <a:lnTo>
                  <a:pt x="588" y="4197"/>
                </a:lnTo>
                <a:lnTo>
                  <a:pt x="681" y="4077"/>
                </a:lnTo>
                <a:lnTo>
                  <a:pt x="783" y="3957"/>
                </a:lnTo>
                <a:lnTo>
                  <a:pt x="894" y="3838"/>
                </a:lnTo>
                <a:lnTo>
                  <a:pt x="1016" y="3718"/>
                </a:lnTo>
                <a:lnTo>
                  <a:pt x="1149" y="3599"/>
                </a:lnTo>
                <a:lnTo>
                  <a:pt x="1291" y="3483"/>
                </a:lnTo>
                <a:lnTo>
                  <a:pt x="1447" y="3368"/>
                </a:lnTo>
                <a:lnTo>
                  <a:pt x="1612" y="3254"/>
                </a:lnTo>
                <a:lnTo>
                  <a:pt x="1447" y="3144"/>
                </a:lnTo>
                <a:lnTo>
                  <a:pt x="1291" y="3029"/>
                </a:lnTo>
                <a:lnTo>
                  <a:pt x="1149" y="2913"/>
                </a:lnTo>
                <a:lnTo>
                  <a:pt x="1016" y="2794"/>
                </a:lnTo>
                <a:lnTo>
                  <a:pt x="894" y="2674"/>
                </a:lnTo>
                <a:lnTo>
                  <a:pt x="783" y="2555"/>
                </a:lnTo>
                <a:lnTo>
                  <a:pt x="681" y="2435"/>
                </a:lnTo>
                <a:lnTo>
                  <a:pt x="588" y="2315"/>
                </a:lnTo>
                <a:lnTo>
                  <a:pt x="503" y="2196"/>
                </a:lnTo>
                <a:lnTo>
                  <a:pt x="428" y="2078"/>
                </a:lnTo>
                <a:lnTo>
                  <a:pt x="361" y="1961"/>
                </a:lnTo>
                <a:lnTo>
                  <a:pt x="300" y="1847"/>
                </a:lnTo>
                <a:lnTo>
                  <a:pt x="247" y="1735"/>
                </a:lnTo>
                <a:lnTo>
                  <a:pt x="199" y="1624"/>
                </a:lnTo>
                <a:lnTo>
                  <a:pt x="160" y="1517"/>
                </a:lnTo>
                <a:lnTo>
                  <a:pt x="124" y="1415"/>
                </a:lnTo>
                <a:lnTo>
                  <a:pt x="95" y="1314"/>
                </a:lnTo>
                <a:lnTo>
                  <a:pt x="71" y="1220"/>
                </a:lnTo>
                <a:lnTo>
                  <a:pt x="51" y="1129"/>
                </a:lnTo>
                <a:lnTo>
                  <a:pt x="36" y="1044"/>
                </a:lnTo>
                <a:lnTo>
                  <a:pt x="22" y="963"/>
                </a:lnTo>
                <a:lnTo>
                  <a:pt x="14" y="890"/>
                </a:lnTo>
                <a:lnTo>
                  <a:pt x="6" y="823"/>
                </a:lnTo>
                <a:lnTo>
                  <a:pt x="2" y="762"/>
                </a:lnTo>
                <a:lnTo>
                  <a:pt x="0" y="708"/>
                </a:lnTo>
                <a:lnTo>
                  <a:pt x="0" y="661"/>
                </a:lnTo>
                <a:lnTo>
                  <a:pt x="0" y="624"/>
                </a:lnTo>
                <a:lnTo>
                  <a:pt x="2" y="594"/>
                </a:lnTo>
                <a:lnTo>
                  <a:pt x="2" y="572"/>
                </a:lnTo>
                <a:lnTo>
                  <a:pt x="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49" name="Freeform 20"/>
          <p:cNvSpPr>
            <a:spLocks noChangeAspect="1" noEditPoints="1"/>
          </p:cNvSpPr>
          <p:nvPr/>
        </p:nvSpPr>
        <p:spPr bwMode="auto">
          <a:xfrm>
            <a:off x="2837134" y="4213987"/>
            <a:ext cx="82829" cy="274320"/>
          </a:xfrm>
          <a:custGeom>
            <a:avLst/>
            <a:gdLst>
              <a:gd name="T0" fmla="*/ 427 w 1898"/>
              <a:gd name="T1" fmla="*/ 1368 h 6286"/>
              <a:gd name="T2" fmla="*/ 427 w 1898"/>
              <a:gd name="T3" fmla="*/ 1909 h 6286"/>
              <a:gd name="T4" fmla="*/ 812 w 1898"/>
              <a:gd name="T5" fmla="*/ 1909 h 6286"/>
              <a:gd name="T6" fmla="*/ 812 w 1898"/>
              <a:gd name="T7" fmla="*/ 2092 h 6286"/>
              <a:gd name="T8" fmla="*/ 427 w 1898"/>
              <a:gd name="T9" fmla="*/ 2092 h 6286"/>
              <a:gd name="T10" fmla="*/ 427 w 1898"/>
              <a:gd name="T11" fmla="*/ 2624 h 6286"/>
              <a:gd name="T12" fmla="*/ 812 w 1898"/>
              <a:gd name="T13" fmla="*/ 2624 h 6286"/>
              <a:gd name="T14" fmla="*/ 812 w 1898"/>
              <a:gd name="T15" fmla="*/ 2807 h 6286"/>
              <a:gd name="T16" fmla="*/ 427 w 1898"/>
              <a:gd name="T17" fmla="*/ 2807 h 6286"/>
              <a:gd name="T18" fmla="*/ 427 w 1898"/>
              <a:gd name="T19" fmla="*/ 3340 h 6286"/>
              <a:gd name="T20" fmla="*/ 812 w 1898"/>
              <a:gd name="T21" fmla="*/ 3340 h 6286"/>
              <a:gd name="T22" fmla="*/ 812 w 1898"/>
              <a:gd name="T23" fmla="*/ 3523 h 6286"/>
              <a:gd name="T24" fmla="*/ 427 w 1898"/>
              <a:gd name="T25" fmla="*/ 3523 h 6286"/>
              <a:gd name="T26" fmla="*/ 427 w 1898"/>
              <a:gd name="T27" fmla="*/ 4055 h 6286"/>
              <a:gd name="T28" fmla="*/ 1471 w 1898"/>
              <a:gd name="T29" fmla="*/ 4055 h 6286"/>
              <a:gd name="T30" fmla="*/ 1471 w 1898"/>
              <a:gd name="T31" fmla="*/ 1368 h 6286"/>
              <a:gd name="T32" fmla="*/ 427 w 1898"/>
              <a:gd name="T33" fmla="*/ 1368 h 6286"/>
              <a:gd name="T34" fmla="*/ 52 w 1898"/>
              <a:gd name="T35" fmla="*/ 0 h 6286"/>
              <a:gd name="T36" fmla="*/ 1847 w 1898"/>
              <a:gd name="T37" fmla="*/ 0 h 6286"/>
              <a:gd name="T38" fmla="*/ 1847 w 1898"/>
              <a:gd name="T39" fmla="*/ 343 h 6286"/>
              <a:gd name="T40" fmla="*/ 1464 w 1898"/>
              <a:gd name="T41" fmla="*/ 343 h 6286"/>
              <a:gd name="T42" fmla="*/ 1464 w 1898"/>
              <a:gd name="T43" fmla="*/ 941 h 6286"/>
              <a:gd name="T44" fmla="*/ 1898 w 1898"/>
              <a:gd name="T45" fmla="*/ 941 h 6286"/>
              <a:gd name="T46" fmla="*/ 1898 w 1898"/>
              <a:gd name="T47" fmla="*/ 4482 h 6286"/>
              <a:gd name="T48" fmla="*/ 1464 w 1898"/>
              <a:gd name="T49" fmla="*/ 4482 h 6286"/>
              <a:gd name="T50" fmla="*/ 1464 w 1898"/>
              <a:gd name="T51" fmla="*/ 4901 h 6286"/>
              <a:gd name="T52" fmla="*/ 1069 w 1898"/>
              <a:gd name="T53" fmla="*/ 4901 h 6286"/>
              <a:gd name="T54" fmla="*/ 1069 w 1898"/>
              <a:gd name="T55" fmla="*/ 6080 h 6286"/>
              <a:gd name="T56" fmla="*/ 829 w 1898"/>
              <a:gd name="T57" fmla="*/ 6286 h 6286"/>
              <a:gd name="T58" fmla="*/ 829 w 1898"/>
              <a:gd name="T59" fmla="*/ 4901 h 6286"/>
              <a:gd name="T60" fmla="*/ 437 w 1898"/>
              <a:gd name="T61" fmla="*/ 4901 h 6286"/>
              <a:gd name="T62" fmla="*/ 437 w 1898"/>
              <a:gd name="T63" fmla="*/ 4482 h 6286"/>
              <a:gd name="T64" fmla="*/ 0 w 1898"/>
              <a:gd name="T65" fmla="*/ 4482 h 6286"/>
              <a:gd name="T66" fmla="*/ 0 w 1898"/>
              <a:gd name="T67" fmla="*/ 941 h 6286"/>
              <a:gd name="T68" fmla="*/ 437 w 1898"/>
              <a:gd name="T69" fmla="*/ 941 h 6286"/>
              <a:gd name="T70" fmla="*/ 437 w 1898"/>
              <a:gd name="T71" fmla="*/ 343 h 6286"/>
              <a:gd name="T72" fmla="*/ 52 w 1898"/>
              <a:gd name="T73" fmla="*/ 343 h 6286"/>
              <a:gd name="T74" fmla="*/ 52 w 1898"/>
              <a:gd name="T75" fmla="*/ 0 h 6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98" h="6286">
                <a:moveTo>
                  <a:pt x="427" y="1368"/>
                </a:moveTo>
                <a:lnTo>
                  <a:pt x="427" y="1909"/>
                </a:lnTo>
                <a:lnTo>
                  <a:pt x="812" y="1909"/>
                </a:lnTo>
                <a:lnTo>
                  <a:pt x="812" y="2092"/>
                </a:lnTo>
                <a:lnTo>
                  <a:pt x="427" y="2092"/>
                </a:lnTo>
                <a:lnTo>
                  <a:pt x="427" y="2624"/>
                </a:lnTo>
                <a:lnTo>
                  <a:pt x="812" y="2624"/>
                </a:lnTo>
                <a:lnTo>
                  <a:pt x="812" y="2807"/>
                </a:lnTo>
                <a:lnTo>
                  <a:pt x="427" y="2807"/>
                </a:lnTo>
                <a:lnTo>
                  <a:pt x="427" y="3340"/>
                </a:lnTo>
                <a:lnTo>
                  <a:pt x="812" y="3340"/>
                </a:lnTo>
                <a:lnTo>
                  <a:pt x="812" y="3523"/>
                </a:lnTo>
                <a:lnTo>
                  <a:pt x="427" y="3523"/>
                </a:lnTo>
                <a:lnTo>
                  <a:pt x="427" y="4055"/>
                </a:lnTo>
                <a:lnTo>
                  <a:pt x="1471" y="4055"/>
                </a:lnTo>
                <a:lnTo>
                  <a:pt x="1471" y="1368"/>
                </a:lnTo>
                <a:lnTo>
                  <a:pt x="427" y="1368"/>
                </a:lnTo>
                <a:close/>
                <a:moveTo>
                  <a:pt x="52" y="0"/>
                </a:moveTo>
                <a:lnTo>
                  <a:pt x="1847" y="0"/>
                </a:lnTo>
                <a:lnTo>
                  <a:pt x="1847" y="343"/>
                </a:lnTo>
                <a:lnTo>
                  <a:pt x="1464" y="343"/>
                </a:lnTo>
                <a:lnTo>
                  <a:pt x="1464" y="941"/>
                </a:lnTo>
                <a:lnTo>
                  <a:pt x="1898" y="941"/>
                </a:lnTo>
                <a:lnTo>
                  <a:pt x="1898" y="4482"/>
                </a:lnTo>
                <a:lnTo>
                  <a:pt x="1464" y="4482"/>
                </a:lnTo>
                <a:lnTo>
                  <a:pt x="1464" y="4901"/>
                </a:lnTo>
                <a:lnTo>
                  <a:pt x="1069" y="4901"/>
                </a:lnTo>
                <a:lnTo>
                  <a:pt x="1069" y="6080"/>
                </a:lnTo>
                <a:lnTo>
                  <a:pt x="829" y="6286"/>
                </a:lnTo>
                <a:lnTo>
                  <a:pt x="829" y="4901"/>
                </a:lnTo>
                <a:lnTo>
                  <a:pt x="437" y="4901"/>
                </a:lnTo>
                <a:lnTo>
                  <a:pt x="437" y="4482"/>
                </a:lnTo>
                <a:lnTo>
                  <a:pt x="0" y="4482"/>
                </a:lnTo>
                <a:lnTo>
                  <a:pt x="0" y="941"/>
                </a:lnTo>
                <a:lnTo>
                  <a:pt x="437" y="941"/>
                </a:lnTo>
                <a:lnTo>
                  <a:pt x="437" y="343"/>
                </a:lnTo>
                <a:lnTo>
                  <a:pt x="52" y="34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" name="Freeform 14"/>
          <p:cNvSpPr>
            <a:spLocks noChangeAspect="1" noEditPoints="1"/>
          </p:cNvSpPr>
          <p:nvPr/>
        </p:nvSpPr>
        <p:spPr bwMode="auto">
          <a:xfrm>
            <a:off x="7789775" y="3587623"/>
            <a:ext cx="283679" cy="301752"/>
          </a:xfrm>
          <a:custGeom>
            <a:avLst/>
            <a:gdLst>
              <a:gd name="T0" fmla="*/ 2438 w 3891"/>
              <a:gd name="T1" fmla="*/ 2193 h 4142"/>
              <a:gd name="T2" fmla="*/ 2284 w 3891"/>
              <a:gd name="T3" fmla="*/ 2280 h 4142"/>
              <a:gd name="T4" fmla="*/ 1859 w 3891"/>
              <a:gd name="T5" fmla="*/ 2412 h 4142"/>
              <a:gd name="T6" fmla="*/ 1824 w 3891"/>
              <a:gd name="T7" fmla="*/ 2246 h 4142"/>
              <a:gd name="T8" fmla="*/ 1605 w 3891"/>
              <a:gd name="T9" fmla="*/ 2028 h 4142"/>
              <a:gd name="T10" fmla="*/ 1417 w 3891"/>
              <a:gd name="T11" fmla="*/ 1999 h 4142"/>
              <a:gd name="T12" fmla="*/ 1571 w 3891"/>
              <a:gd name="T13" fmla="*/ 1569 h 4142"/>
              <a:gd name="T14" fmla="*/ 1658 w 3891"/>
              <a:gd name="T15" fmla="*/ 1414 h 4142"/>
              <a:gd name="T16" fmla="*/ 3891 w 3891"/>
              <a:gd name="T17" fmla="*/ 437 h 4142"/>
              <a:gd name="T18" fmla="*/ 3571 w 3891"/>
              <a:gd name="T19" fmla="*/ 988 h 4142"/>
              <a:gd name="T20" fmla="*/ 3268 w 3891"/>
              <a:gd name="T21" fmla="*/ 1686 h 4142"/>
              <a:gd name="T22" fmla="*/ 3414 w 3891"/>
              <a:gd name="T23" fmla="*/ 1873 h 4142"/>
              <a:gd name="T24" fmla="*/ 3514 w 3891"/>
              <a:gd name="T25" fmla="*/ 2091 h 4142"/>
              <a:gd name="T26" fmla="*/ 3563 w 3891"/>
              <a:gd name="T27" fmla="*/ 2333 h 4142"/>
              <a:gd name="T28" fmla="*/ 3551 w 3891"/>
              <a:gd name="T29" fmla="*/ 2592 h 4142"/>
              <a:gd name="T30" fmla="*/ 3480 w 3891"/>
              <a:gd name="T31" fmla="*/ 2835 h 4142"/>
              <a:gd name="T32" fmla="*/ 3354 w 3891"/>
              <a:gd name="T33" fmla="*/ 3050 h 4142"/>
              <a:gd name="T34" fmla="*/ 3182 w 3891"/>
              <a:gd name="T35" fmla="*/ 3227 h 4142"/>
              <a:gd name="T36" fmla="*/ 2972 w 3891"/>
              <a:gd name="T37" fmla="*/ 3362 h 4142"/>
              <a:gd name="T38" fmla="*/ 2981 w 3891"/>
              <a:gd name="T39" fmla="*/ 3539 h 4142"/>
              <a:gd name="T40" fmla="*/ 2928 w 3891"/>
              <a:gd name="T41" fmla="*/ 3718 h 4142"/>
              <a:gd name="T42" fmla="*/ 2822 w 3891"/>
              <a:gd name="T43" fmla="*/ 3868 h 4142"/>
              <a:gd name="T44" fmla="*/ 2878 w 3891"/>
              <a:gd name="T45" fmla="*/ 3933 h 4142"/>
              <a:gd name="T46" fmla="*/ 2887 w 3891"/>
              <a:gd name="T47" fmla="*/ 4022 h 4142"/>
              <a:gd name="T48" fmla="*/ 2845 w 3891"/>
              <a:gd name="T49" fmla="*/ 4098 h 4142"/>
              <a:gd name="T50" fmla="*/ 2770 w 3891"/>
              <a:gd name="T51" fmla="*/ 4139 h 4142"/>
              <a:gd name="T52" fmla="*/ 120 w 3891"/>
              <a:gd name="T53" fmla="*/ 4139 h 4142"/>
              <a:gd name="T54" fmla="*/ 43 w 3891"/>
              <a:gd name="T55" fmla="*/ 4098 h 4142"/>
              <a:gd name="T56" fmla="*/ 3 w 3891"/>
              <a:gd name="T57" fmla="*/ 4022 h 4142"/>
              <a:gd name="T58" fmla="*/ 11 w 3891"/>
              <a:gd name="T59" fmla="*/ 3933 h 4142"/>
              <a:gd name="T60" fmla="*/ 65 w 3891"/>
              <a:gd name="T61" fmla="*/ 3868 h 4142"/>
              <a:gd name="T62" fmla="*/ 150 w 3891"/>
              <a:gd name="T63" fmla="*/ 3841 h 4142"/>
              <a:gd name="T64" fmla="*/ 534 w 3891"/>
              <a:gd name="T65" fmla="*/ 3323 h 4142"/>
              <a:gd name="T66" fmla="*/ 415 w 3891"/>
              <a:gd name="T67" fmla="*/ 3191 h 4142"/>
              <a:gd name="T68" fmla="*/ 346 w 3891"/>
              <a:gd name="T69" fmla="*/ 3032 h 4142"/>
              <a:gd name="T70" fmla="*/ 329 w 3891"/>
              <a:gd name="T71" fmla="*/ 2864 h 4142"/>
              <a:gd name="T72" fmla="*/ 363 w 3891"/>
              <a:gd name="T73" fmla="*/ 2696 h 4142"/>
              <a:gd name="T74" fmla="*/ 449 w 3891"/>
              <a:gd name="T75" fmla="*/ 2544 h 4142"/>
              <a:gd name="T76" fmla="*/ 1231 w 3891"/>
              <a:gd name="T77" fmla="*/ 3323 h 4142"/>
              <a:gd name="T78" fmla="*/ 1084 w 3891"/>
              <a:gd name="T79" fmla="*/ 3408 h 4142"/>
              <a:gd name="T80" fmla="*/ 921 w 3891"/>
              <a:gd name="T81" fmla="*/ 3445 h 4142"/>
              <a:gd name="T82" fmla="*/ 812 w 3891"/>
              <a:gd name="T83" fmla="*/ 3841 h 4142"/>
              <a:gd name="T84" fmla="*/ 1935 w 3891"/>
              <a:gd name="T85" fmla="*/ 3751 h 4142"/>
              <a:gd name="T86" fmla="*/ 1874 w 3891"/>
              <a:gd name="T87" fmla="*/ 3591 h 4142"/>
              <a:gd name="T88" fmla="*/ 1866 w 3891"/>
              <a:gd name="T89" fmla="*/ 3408 h 4142"/>
              <a:gd name="T90" fmla="*/ 1920 w 3891"/>
              <a:gd name="T91" fmla="*/ 3226 h 4142"/>
              <a:gd name="T92" fmla="*/ 846 w 3891"/>
              <a:gd name="T93" fmla="*/ 1743 h 4142"/>
              <a:gd name="T94" fmla="*/ 2207 w 3891"/>
              <a:gd name="T95" fmla="*/ 2957 h 4142"/>
              <a:gd name="T96" fmla="*/ 2367 w 3891"/>
              <a:gd name="T97" fmla="*/ 2917 h 4142"/>
              <a:gd name="T98" fmla="*/ 2542 w 3891"/>
              <a:gd name="T99" fmla="*/ 2927 h 4142"/>
              <a:gd name="T100" fmla="*/ 2703 w 3891"/>
              <a:gd name="T101" fmla="*/ 2988 h 4142"/>
              <a:gd name="T102" fmla="*/ 2835 w 3891"/>
              <a:gd name="T103" fmla="*/ 3094 h 4142"/>
              <a:gd name="T104" fmla="*/ 3009 w 3891"/>
              <a:gd name="T105" fmla="*/ 2979 h 4142"/>
              <a:gd name="T106" fmla="*/ 3146 w 3891"/>
              <a:gd name="T107" fmla="*/ 2823 h 4142"/>
              <a:gd name="T108" fmla="*/ 3234 w 3891"/>
              <a:gd name="T109" fmla="*/ 2632 h 4142"/>
              <a:gd name="T110" fmla="*/ 3266 w 3891"/>
              <a:gd name="T111" fmla="*/ 2417 h 4142"/>
              <a:gd name="T112" fmla="*/ 3233 w 3891"/>
              <a:gd name="T113" fmla="*/ 2197 h 4142"/>
              <a:gd name="T114" fmla="*/ 3140 w 3891"/>
              <a:gd name="T115" fmla="*/ 2002 h 4142"/>
              <a:gd name="T116" fmla="*/ 2996 w 3891"/>
              <a:gd name="T117" fmla="*/ 1843 h 4142"/>
              <a:gd name="T118" fmla="*/ 2758 w 3891"/>
              <a:gd name="T119" fmla="*/ 175 h 4142"/>
              <a:gd name="T120" fmla="*/ 3252 w 3891"/>
              <a:gd name="T121" fmla="*/ 203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91" h="4142">
                <a:moveTo>
                  <a:pt x="1699" y="1368"/>
                </a:moveTo>
                <a:lnTo>
                  <a:pt x="2484" y="2153"/>
                </a:lnTo>
                <a:lnTo>
                  <a:pt x="2438" y="2193"/>
                </a:lnTo>
                <a:lnTo>
                  <a:pt x="2389" y="2228"/>
                </a:lnTo>
                <a:lnTo>
                  <a:pt x="2338" y="2257"/>
                </a:lnTo>
                <a:lnTo>
                  <a:pt x="2284" y="2280"/>
                </a:lnTo>
                <a:lnTo>
                  <a:pt x="2227" y="2298"/>
                </a:lnTo>
                <a:lnTo>
                  <a:pt x="2151" y="2514"/>
                </a:lnTo>
                <a:lnTo>
                  <a:pt x="1859" y="2412"/>
                </a:lnTo>
                <a:lnTo>
                  <a:pt x="1906" y="2282"/>
                </a:lnTo>
                <a:lnTo>
                  <a:pt x="1864" y="2266"/>
                </a:lnTo>
                <a:lnTo>
                  <a:pt x="1824" y="2246"/>
                </a:lnTo>
                <a:lnTo>
                  <a:pt x="1686" y="2384"/>
                </a:lnTo>
                <a:lnTo>
                  <a:pt x="1467" y="2167"/>
                </a:lnTo>
                <a:lnTo>
                  <a:pt x="1605" y="2028"/>
                </a:lnTo>
                <a:lnTo>
                  <a:pt x="1585" y="1987"/>
                </a:lnTo>
                <a:lnTo>
                  <a:pt x="1569" y="1945"/>
                </a:lnTo>
                <a:lnTo>
                  <a:pt x="1417" y="1999"/>
                </a:lnTo>
                <a:lnTo>
                  <a:pt x="1316" y="1707"/>
                </a:lnTo>
                <a:lnTo>
                  <a:pt x="1553" y="1624"/>
                </a:lnTo>
                <a:lnTo>
                  <a:pt x="1571" y="1569"/>
                </a:lnTo>
                <a:lnTo>
                  <a:pt x="1594" y="1515"/>
                </a:lnTo>
                <a:lnTo>
                  <a:pt x="1623" y="1463"/>
                </a:lnTo>
                <a:lnTo>
                  <a:pt x="1658" y="1414"/>
                </a:lnTo>
                <a:lnTo>
                  <a:pt x="1699" y="1368"/>
                </a:lnTo>
                <a:close/>
                <a:moveTo>
                  <a:pt x="3456" y="0"/>
                </a:moveTo>
                <a:lnTo>
                  <a:pt x="3891" y="437"/>
                </a:lnTo>
                <a:lnTo>
                  <a:pt x="3687" y="639"/>
                </a:lnTo>
                <a:lnTo>
                  <a:pt x="3804" y="756"/>
                </a:lnTo>
                <a:lnTo>
                  <a:pt x="3571" y="988"/>
                </a:lnTo>
                <a:lnTo>
                  <a:pt x="3717" y="1134"/>
                </a:lnTo>
                <a:lnTo>
                  <a:pt x="3211" y="1632"/>
                </a:lnTo>
                <a:lnTo>
                  <a:pt x="3268" y="1686"/>
                </a:lnTo>
                <a:lnTo>
                  <a:pt x="3321" y="1745"/>
                </a:lnTo>
                <a:lnTo>
                  <a:pt x="3370" y="1808"/>
                </a:lnTo>
                <a:lnTo>
                  <a:pt x="3414" y="1873"/>
                </a:lnTo>
                <a:lnTo>
                  <a:pt x="3453" y="1944"/>
                </a:lnTo>
                <a:lnTo>
                  <a:pt x="3486" y="2016"/>
                </a:lnTo>
                <a:lnTo>
                  <a:pt x="3514" y="2091"/>
                </a:lnTo>
                <a:lnTo>
                  <a:pt x="3536" y="2170"/>
                </a:lnTo>
                <a:lnTo>
                  <a:pt x="3553" y="2251"/>
                </a:lnTo>
                <a:lnTo>
                  <a:pt x="3563" y="2333"/>
                </a:lnTo>
                <a:lnTo>
                  <a:pt x="3566" y="2417"/>
                </a:lnTo>
                <a:lnTo>
                  <a:pt x="3563" y="2505"/>
                </a:lnTo>
                <a:lnTo>
                  <a:pt x="3551" y="2592"/>
                </a:lnTo>
                <a:lnTo>
                  <a:pt x="3534" y="2675"/>
                </a:lnTo>
                <a:lnTo>
                  <a:pt x="3510" y="2757"/>
                </a:lnTo>
                <a:lnTo>
                  <a:pt x="3480" y="2835"/>
                </a:lnTo>
                <a:lnTo>
                  <a:pt x="3443" y="2910"/>
                </a:lnTo>
                <a:lnTo>
                  <a:pt x="3401" y="2982"/>
                </a:lnTo>
                <a:lnTo>
                  <a:pt x="3354" y="3050"/>
                </a:lnTo>
                <a:lnTo>
                  <a:pt x="3301" y="3113"/>
                </a:lnTo>
                <a:lnTo>
                  <a:pt x="3244" y="3173"/>
                </a:lnTo>
                <a:lnTo>
                  <a:pt x="3182" y="3227"/>
                </a:lnTo>
                <a:lnTo>
                  <a:pt x="3116" y="3278"/>
                </a:lnTo>
                <a:lnTo>
                  <a:pt x="3046" y="3323"/>
                </a:lnTo>
                <a:lnTo>
                  <a:pt x="2972" y="3362"/>
                </a:lnTo>
                <a:lnTo>
                  <a:pt x="2981" y="3417"/>
                </a:lnTo>
                <a:lnTo>
                  <a:pt x="2984" y="3474"/>
                </a:lnTo>
                <a:lnTo>
                  <a:pt x="2981" y="3539"/>
                </a:lnTo>
                <a:lnTo>
                  <a:pt x="2970" y="3601"/>
                </a:lnTo>
                <a:lnTo>
                  <a:pt x="2952" y="3661"/>
                </a:lnTo>
                <a:lnTo>
                  <a:pt x="2928" y="3718"/>
                </a:lnTo>
                <a:lnTo>
                  <a:pt x="2898" y="3772"/>
                </a:lnTo>
                <a:lnTo>
                  <a:pt x="2863" y="3821"/>
                </a:lnTo>
                <a:lnTo>
                  <a:pt x="2822" y="3868"/>
                </a:lnTo>
                <a:lnTo>
                  <a:pt x="2845" y="3885"/>
                </a:lnTo>
                <a:lnTo>
                  <a:pt x="2864" y="3908"/>
                </a:lnTo>
                <a:lnTo>
                  <a:pt x="2878" y="3933"/>
                </a:lnTo>
                <a:lnTo>
                  <a:pt x="2887" y="3962"/>
                </a:lnTo>
                <a:lnTo>
                  <a:pt x="2889" y="3992"/>
                </a:lnTo>
                <a:lnTo>
                  <a:pt x="2887" y="4022"/>
                </a:lnTo>
                <a:lnTo>
                  <a:pt x="2878" y="4050"/>
                </a:lnTo>
                <a:lnTo>
                  <a:pt x="2864" y="4075"/>
                </a:lnTo>
                <a:lnTo>
                  <a:pt x="2845" y="4098"/>
                </a:lnTo>
                <a:lnTo>
                  <a:pt x="2824" y="4117"/>
                </a:lnTo>
                <a:lnTo>
                  <a:pt x="2798" y="4131"/>
                </a:lnTo>
                <a:lnTo>
                  <a:pt x="2770" y="4139"/>
                </a:lnTo>
                <a:lnTo>
                  <a:pt x="2739" y="4142"/>
                </a:lnTo>
                <a:lnTo>
                  <a:pt x="150" y="4142"/>
                </a:lnTo>
                <a:lnTo>
                  <a:pt x="120" y="4139"/>
                </a:lnTo>
                <a:lnTo>
                  <a:pt x="91" y="4131"/>
                </a:lnTo>
                <a:lnTo>
                  <a:pt x="65" y="4117"/>
                </a:lnTo>
                <a:lnTo>
                  <a:pt x="43" y="4098"/>
                </a:lnTo>
                <a:lnTo>
                  <a:pt x="25" y="4075"/>
                </a:lnTo>
                <a:lnTo>
                  <a:pt x="11" y="4050"/>
                </a:lnTo>
                <a:lnTo>
                  <a:pt x="3" y="4022"/>
                </a:lnTo>
                <a:lnTo>
                  <a:pt x="0" y="3992"/>
                </a:lnTo>
                <a:lnTo>
                  <a:pt x="3" y="3962"/>
                </a:lnTo>
                <a:lnTo>
                  <a:pt x="11" y="3933"/>
                </a:lnTo>
                <a:lnTo>
                  <a:pt x="25" y="3908"/>
                </a:lnTo>
                <a:lnTo>
                  <a:pt x="43" y="3885"/>
                </a:lnTo>
                <a:lnTo>
                  <a:pt x="65" y="3868"/>
                </a:lnTo>
                <a:lnTo>
                  <a:pt x="91" y="3854"/>
                </a:lnTo>
                <a:lnTo>
                  <a:pt x="120" y="3845"/>
                </a:lnTo>
                <a:lnTo>
                  <a:pt x="150" y="3841"/>
                </a:lnTo>
                <a:lnTo>
                  <a:pt x="582" y="3841"/>
                </a:lnTo>
                <a:lnTo>
                  <a:pt x="582" y="3357"/>
                </a:lnTo>
                <a:lnTo>
                  <a:pt x="534" y="3323"/>
                </a:lnTo>
                <a:lnTo>
                  <a:pt x="490" y="3284"/>
                </a:lnTo>
                <a:lnTo>
                  <a:pt x="449" y="3239"/>
                </a:lnTo>
                <a:lnTo>
                  <a:pt x="415" y="3191"/>
                </a:lnTo>
                <a:lnTo>
                  <a:pt x="386" y="3139"/>
                </a:lnTo>
                <a:lnTo>
                  <a:pt x="363" y="3086"/>
                </a:lnTo>
                <a:lnTo>
                  <a:pt x="346" y="3032"/>
                </a:lnTo>
                <a:lnTo>
                  <a:pt x="334" y="2977"/>
                </a:lnTo>
                <a:lnTo>
                  <a:pt x="329" y="2920"/>
                </a:lnTo>
                <a:lnTo>
                  <a:pt x="329" y="2864"/>
                </a:lnTo>
                <a:lnTo>
                  <a:pt x="334" y="2807"/>
                </a:lnTo>
                <a:lnTo>
                  <a:pt x="346" y="2750"/>
                </a:lnTo>
                <a:lnTo>
                  <a:pt x="363" y="2696"/>
                </a:lnTo>
                <a:lnTo>
                  <a:pt x="386" y="2644"/>
                </a:lnTo>
                <a:lnTo>
                  <a:pt x="415" y="2592"/>
                </a:lnTo>
                <a:lnTo>
                  <a:pt x="449" y="2544"/>
                </a:lnTo>
                <a:lnTo>
                  <a:pt x="490" y="2499"/>
                </a:lnTo>
                <a:lnTo>
                  <a:pt x="1275" y="3284"/>
                </a:lnTo>
                <a:lnTo>
                  <a:pt x="1231" y="3323"/>
                </a:lnTo>
                <a:lnTo>
                  <a:pt x="1185" y="3357"/>
                </a:lnTo>
                <a:lnTo>
                  <a:pt x="1136" y="3386"/>
                </a:lnTo>
                <a:lnTo>
                  <a:pt x="1084" y="3408"/>
                </a:lnTo>
                <a:lnTo>
                  <a:pt x="1031" y="3426"/>
                </a:lnTo>
                <a:lnTo>
                  <a:pt x="977" y="3437"/>
                </a:lnTo>
                <a:lnTo>
                  <a:pt x="921" y="3445"/>
                </a:lnTo>
                <a:lnTo>
                  <a:pt x="866" y="3445"/>
                </a:lnTo>
                <a:lnTo>
                  <a:pt x="812" y="3441"/>
                </a:lnTo>
                <a:lnTo>
                  <a:pt x="812" y="3841"/>
                </a:lnTo>
                <a:lnTo>
                  <a:pt x="2000" y="3841"/>
                </a:lnTo>
                <a:lnTo>
                  <a:pt x="1965" y="3797"/>
                </a:lnTo>
                <a:lnTo>
                  <a:pt x="1935" y="3751"/>
                </a:lnTo>
                <a:lnTo>
                  <a:pt x="1910" y="3700"/>
                </a:lnTo>
                <a:lnTo>
                  <a:pt x="1890" y="3648"/>
                </a:lnTo>
                <a:lnTo>
                  <a:pt x="1874" y="3591"/>
                </a:lnTo>
                <a:lnTo>
                  <a:pt x="1864" y="3534"/>
                </a:lnTo>
                <a:lnTo>
                  <a:pt x="1862" y="3474"/>
                </a:lnTo>
                <a:lnTo>
                  <a:pt x="1866" y="3408"/>
                </a:lnTo>
                <a:lnTo>
                  <a:pt x="1877" y="3346"/>
                </a:lnTo>
                <a:lnTo>
                  <a:pt x="1895" y="3284"/>
                </a:lnTo>
                <a:lnTo>
                  <a:pt x="1920" y="3226"/>
                </a:lnTo>
                <a:lnTo>
                  <a:pt x="1951" y="3172"/>
                </a:lnTo>
                <a:lnTo>
                  <a:pt x="682" y="1905"/>
                </a:lnTo>
                <a:lnTo>
                  <a:pt x="846" y="1743"/>
                </a:lnTo>
                <a:lnTo>
                  <a:pt x="2111" y="3007"/>
                </a:lnTo>
                <a:lnTo>
                  <a:pt x="2158" y="2979"/>
                </a:lnTo>
                <a:lnTo>
                  <a:pt x="2207" y="2957"/>
                </a:lnTo>
                <a:lnTo>
                  <a:pt x="2257" y="2938"/>
                </a:lnTo>
                <a:lnTo>
                  <a:pt x="2311" y="2924"/>
                </a:lnTo>
                <a:lnTo>
                  <a:pt x="2367" y="2917"/>
                </a:lnTo>
                <a:lnTo>
                  <a:pt x="2423" y="2914"/>
                </a:lnTo>
                <a:lnTo>
                  <a:pt x="2484" y="2917"/>
                </a:lnTo>
                <a:lnTo>
                  <a:pt x="2542" y="2927"/>
                </a:lnTo>
                <a:lnTo>
                  <a:pt x="2598" y="2942"/>
                </a:lnTo>
                <a:lnTo>
                  <a:pt x="2651" y="2962"/>
                </a:lnTo>
                <a:lnTo>
                  <a:pt x="2703" y="2988"/>
                </a:lnTo>
                <a:lnTo>
                  <a:pt x="2749" y="3020"/>
                </a:lnTo>
                <a:lnTo>
                  <a:pt x="2795" y="3055"/>
                </a:lnTo>
                <a:lnTo>
                  <a:pt x="2835" y="3094"/>
                </a:lnTo>
                <a:lnTo>
                  <a:pt x="2897" y="3061"/>
                </a:lnTo>
                <a:lnTo>
                  <a:pt x="2955" y="3023"/>
                </a:lnTo>
                <a:lnTo>
                  <a:pt x="3009" y="2979"/>
                </a:lnTo>
                <a:lnTo>
                  <a:pt x="3059" y="2932"/>
                </a:lnTo>
                <a:lnTo>
                  <a:pt x="3104" y="2879"/>
                </a:lnTo>
                <a:lnTo>
                  <a:pt x="3146" y="2823"/>
                </a:lnTo>
                <a:lnTo>
                  <a:pt x="3181" y="2763"/>
                </a:lnTo>
                <a:lnTo>
                  <a:pt x="3210" y="2699"/>
                </a:lnTo>
                <a:lnTo>
                  <a:pt x="3234" y="2632"/>
                </a:lnTo>
                <a:lnTo>
                  <a:pt x="3252" y="2563"/>
                </a:lnTo>
                <a:lnTo>
                  <a:pt x="3262" y="2491"/>
                </a:lnTo>
                <a:lnTo>
                  <a:pt x="3266" y="2417"/>
                </a:lnTo>
                <a:lnTo>
                  <a:pt x="3262" y="2342"/>
                </a:lnTo>
                <a:lnTo>
                  <a:pt x="3250" y="2267"/>
                </a:lnTo>
                <a:lnTo>
                  <a:pt x="3233" y="2197"/>
                </a:lnTo>
                <a:lnTo>
                  <a:pt x="3208" y="2128"/>
                </a:lnTo>
                <a:lnTo>
                  <a:pt x="3176" y="2063"/>
                </a:lnTo>
                <a:lnTo>
                  <a:pt x="3140" y="2002"/>
                </a:lnTo>
                <a:lnTo>
                  <a:pt x="3097" y="1944"/>
                </a:lnTo>
                <a:lnTo>
                  <a:pt x="3049" y="1891"/>
                </a:lnTo>
                <a:lnTo>
                  <a:pt x="2996" y="1843"/>
                </a:lnTo>
                <a:lnTo>
                  <a:pt x="2725" y="2109"/>
                </a:lnTo>
                <a:lnTo>
                  <a:pt x="1766" y="1150"/>
                </a:lnTo>
                <a:lnTo>
                  <a:pt x="2758" y="175"/>
                </a:lnTo>
                <a:lnTo>
                  <a:pt x="2902" y="320"/>
                </a:lnTo>
                <a:lnTo>
                  <a:pt x="3136" y="88"/>
                </a:lnTo>
                <a:lnTo>
                  <a:pt x="3252" y="203"/>
                </a:lnTo>
                <a:lnTo>
                  <a:pt x="34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1" name="Freeform 45"/>
          <p:cNvSpPr>
            <a:spLocks noChangeAspect="1" noEditPoints="1"/>
          </p:cNvSpPr>
          <p:nvPr/>
        </p:nvSpPr>
        <p:spPr bwMode="auto">
          <a:xfrm>
            <a:off x="8731909" y="4186555"/>
            <a:ext cx="253966" cy="301752"/>
          </a:xfrm>
          <a:custGeom>
            <a:avLst/>
            <a:gdLst>
              <a:gd name="T0" fmla="*/ 2766 w 5336"/>
              <a:gd name="T1" fmla="*/ 4346 h 6340"/>
              <a:gd name="T2" fmla="*/ 4021 w 5336"/>
              <a:gd name="T3" fmla="*/ 4361 h 6340"/>
              <a:gd name="T4" fmla="*/ 4320 w 5336"/>
              <a:gd name="T5" fmla="*/ 4762 h 6340"/>
              <a:gd name="T6" fmla="*/ 4145 w 5336"/>
              <a:gd name="T7" fmla="*/ 5237 h 6340"/>
              <a:gd name="T8" fmla="*/ 3646 w 5336"/>
              <a:gd name="T9" fmla="*/ 5343 h 6340"/>
              <a:gd name="T10" fmla="*/ 3294 w 5336"/>
              <a:gd name="T11" fmla="*/ 4991 h 6340"/>
              <a:gd name="T12" fmla="*/ 3402 w 5336"/>
              <a:gd name="T13" fmla="*/ 4492 h 6340"/>
              <a:gd name="T14" fmla="*/ 1536 w 5336"/>
              <a:gd name="T15" fmla="*/ 4311 h 6340"/>
              <a:gd name="T16" fmla="*/ 1979 w 5336"/>
              <a:gd name="T17" fmla="*/ 4552 h 6340"/>
              <a:gd name="T18" fmla="*/ 2016 w 5336"/>
              <a:gd name="T19" fmla="*/ 5060 h 6340"/>
              <a:gd name="T20" fmla="*/ 1615 w 5336"/>
              <a:gd name="T21" fmla="*/ 5360 h 6340"/>
              <a:gd name="T22" fmla="*/ 1140 w 5336"/>
              <a:gd name="T23" fmla="*/ 5185 h 6340"/>
              <a:gd name="T24" fmla="*/ 1032 w 5336"/>
              <a:gd name="T25" fmla="*/ 4687 h 6340"/>
              <a:gd name="T26" fmla="*/ 1384 w 5336"/>
              <a:gd name="T27" fmla="*/ 4334 h 6340"/>
              <a:gd name="T28" fmla="*/ 2568 w 5336"/>
              <a:gd name="T29" fmla="*/ 3663 h 6340"/>
              <a:gd name="T30" fmla="*/ 3877 w 5336"/>
              <a:gd name="T31" fmla="*/ 2648 h 6340"/>
              <a:gd name="T32" fmla="*/ 4278 w 5336"/>
              <a:gd name="T33" fmla="*/ 2948 h 6340"/>
              <a:gd name="T34" fmla="*/ 4241 w 5336"/>
              <a:gd name="T35" fmla="*/ 3457 h 6340"/>
              <a:gd name="T36" fmla="*/ 3798 w 5336"/>
              <a:gd name="T37" fmla="*/ 3697 h 6340"/>
              <a:gd name="T38" fmla="*/ 3357 w 5336"/>
              <a:gd name="T39" fmla="*/ 3457 h 6340"/>
              <a:gd name="T40" fmla="*/ 3321 w 5336"/>
              <a:gd name="T41" fmla="*/ 2948 h 6340"/>
              <a:gd name="T42" fmla="*/ 3721 w 5336"/>
              <a:gd name="T43" fmla="*/ 2648 h 6340"/>
              <a:gd name="T44" fmla="*/ 1883 w 5336"/>
              <a:gd name="T45" fmla="*/ 2771 h 6340"/>
              <a:gd name="T46" fmla="*/ 2058 w 5336"/>
              <a:gd name="T47" fmla="*/ 3249 h 6340"/>
              <a:gd name="T48" fmla="*/ 1760 w 5336"/>
              <a:gd name="T49" fmla="*/ 3647 h 6340"/>
              <a:gd name="T50" fmla="*/ 1249 w 5336"/>
              <a:gd name="T51" fmla="*/ 3612 h 6340"/>
              <a:gd name="T52" fmla="*/ 1011 w 5336"/>
              <a:gd name="T53" fmla="*/ 3170 h 6340"/>
              <a:gd name="T54" fmla="*/ 1249 w 5336"/>
              <a:gd name="T55" fmla="*/ 2727 h 6340"/>
              <a:gd name="T56" fmla="*/ 2766 w 5336"/>
              <a:gd name="T57" fmla="*/ 2706 h 6340"/>
              <a:gd name="T58" fmla="*/ 2568 w 5336"/>
              <a:gd name="T59" fmla="*/ 1614 h 6340"/>
              <a:gd name="T60" fmla="*/ 4197 w 5336"/>
              <a:gd name="T61" fmla="*/ 1156 h 6340"/>
              <a:gd name="T62" fmla="*/ 4303 w 5336"/>
              <a:gd name="T63" fmla="*/ 1653 h 6340"/>
              <a:gd name="T64" fmla="*/ 3950 w 5336"/>
              <a:gd name="T65" fmla="*/ 2005 h 6340"/>
              <a:gd name="T66" fmla="*/ 3454 w 5336"/>
              <a:gd name="T67" fmla="*/ 1899 h 6340"/>
              <a:gd name="T68" fmla="*/ 3276 w 5336"/>
              <a:gd name="T69" fmla="*/ 1424 h 6340"/>
              <a:gd name="T70" fmla="*/ 3577 w 5336"/>
              <a:gd name="T71" fmla="*/ 1024 h 6340"/>
              <a:gd name="T72" fmla="*/ 1760 w 5336"/>
              <a:gd name="T73" fmla="*/ 1024 h 6340"/>
              <a:gd name="T74" fmla="*/ 2058 w 5336"/>
              <a:gd name="T75" fmla="*/ 1424 h 6340"/>
              <a:gd name="T76" fmla="*/ 1883 w 5336"/>
              <a:gd name="T77" fmla="*/ 1899 h 6340"/>
              <a:gd name="T78" fmla="*/ 1384 w 5336"/>
              <a:gd name="T79" fmla="*/ 2005 h 6340"/>
              <a:gd name="T80" fmla="*/ 1032 w 5336"/>
              <a:gd name="T81" fmla="*/ 1653 h 6340"/>
              <a:gd name="T82" fmla="*/ 1140 w 5336"/>
              <a:gd name="T83" fmla="*/ 1156 h 6340"/>
              <a:gd name="T84" fmla="*/ 2568 w 5336"/>
              <a:gd name="T85" fmla="*/ 931 h 6340"/>
              <a:gd name="T86" fmla="*/ 859 w 5336"/>
              <a:gd name="T87" fmla="*/ 485 h 6340"/>
              <a:gd name="T88" fmla="*/ 485 w 5336"/>
              <a:gd name="T89" fmla="*/ 860 h 6340"/>
              <a:gd name="T90" fmla="*/ 551 w 5336"/>
              <a:gd name="T91" fmla="*/ 5624 h 6340"/>
              <a:gd name="T92" fmla="*/ 1020 w 5336"/>
              <a:gd name="T93" fmla="*/ 5878 h 6340"/>
              <a:gd name="T94" fmla="*/ 4476 w 5336"/>
              <a:gd name="T95" fmla="*/ 5855 h 6340"/>
              <a:gd name="T96" fmla="*/ 4851 w 5336"/>
              <a:gd name="T97" fmla="*/ 5480 h 6340"/>
              <a:gd name="T98" fmla="*/ 4784 w 5336"/>
              <a:gd name="T99" fmla="*/ 716 h 6340"/>
              <a:gd name="T100" fmla="*/ 4314 w 5336"/>
              <a:gd name="T101" fmla="*/ 462 h 6340"/>
              <a:gd name="T102" fmla="*/ 4314 w 5336"/>
              <a:gd name="T103" fmla="*/ 0 h 6340"/>
              <a:gd name="T104" fmla="*/ 4999 w 5336"/>
              <a:gd name="T105" fmla="*/ 263 h 6340"/>
              <a:gd name="T106" fmla="*/ 5331 w 5336"/>
              <a:gd name="T107" fmla="*/ 910 h 6340"/>
              <a:gd name="T108" fmla="*/ 5196 w 5336"/>
              <a:gd name="T109" fmla="*/ 5834 h 6340"/>
              <a:gd name="T110" fmla="*/ 4637 w 5336"/>
              <a:gd name="T111" fmla="*/ 6288 h 6340"/>
              <a:gd name="T112" fmla="*/ 699 w 5336"/>
              <a:gd name="T113" fmla="*/ 6288 h 6340"/>
              <a:gd name="T114" fmla="*/ 139 w 5336"/>
              <a:gd name="T115" fmla="*/ 5834 h 6340"/>
              <a:gd name="T116" fmla="*/ 6 w 5336"/>
              <a:gd name="T117" fmla="*/ 910 h 6340"/>
              <a:gd name="T118" fmla="*/ 337 w 5336"/>
              <a:gd name="T119" fmla="*/ 263 h 6340"/>
              <a:gd name="T120" fmla="*/ 1020 w 5336"/>
              <a:gd name="T121" fmla="*/ 0 h 6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36" h="6340">
                <a:moveTo>
                  <a:pt x="2568" y="5027"/>
                </a:moveTo>
                <a:lnTo>
                  <a:pt x="2766" y="5027"/>
                </a:lnTo>
                <a:lnTo>
                  <a:pt x="2766" y="5437"/>
                </a:lnTo>
                <a:lnTo>
                  <a:pt x="2568" y="5437"/>
                </a:lnTo>
                <a:lnTo>
                  <a:pt x="2568" y="5027"/>
                </a:lnTo>
                <a:close/>
                <a:moveTo>
                  <a:pt x="2568" y="4346"/>
                </a:moveTo>
                <a:lnTo>
                  <a:pt x="2766" y="4346"/>
                </a:lnTo>
                <a:lnTo>
                  <a:pt x="2766" y="4754"/>
                </a:lnTo>
                <a:lnTo>
                  <a:pt x="2568" y="4754"/>
                </a:lnTo>
                <a:lnTo>
                  <a:pt x="2568" y="4346"/>
                </a:lnTo>
                <a:close/>
                <a:moveTo>
                  <a:pt x="3798" y="4311"/>
                </a:moveTo>
                <a:lnTo>
                  <a:pt x="3877" y="4317"/>
                </a:lnTo>
                <a:lnTo>
                  <a:pt x="3950" y="4334"/>
                </a:lnTo>
                <a:lnTo>
                  <a:pt x="4021" y="4361"/>
                </a:lnTo>
                <a:lnTo>
                  <a:pt x="4085" y="4396"/>
                </a:lnTo>
                <a:lnTo>
                  <a:pt x="4145" y="4440"/>
                </a:lnTo>
                <a:lnTo>
                  <a:pt x="4197" y="4492"/>
                </a:lnTo>
                <a:lnTo>
                  <a:pt x="4241" y="4552"/>
                </a:lnTo>
                <a:lnTo>
                  <a:pt x="4278" y="4617"/>
                </a:lnTo>
                <a:lnTo>
                  <a:pt x="4303" y="4687"/>
                </a:lnTo>
                <a:lnTo>
                  <a:pt x="4320" y="4762"/>
                </a:lnTo>
                <a:lnTo>
                  <a:pt x="4326" y="4839"/>
                </a:lnTo>
                <a:lnTo>
                  <a:pt x="4320" y="4918"/>
                </a:lnTo>
                <a:lnTo>
                  <a:pt x="4303" y="4991"/>
                </a:lnTo>
                <a:lnTo>
                  <a:pt x="4278" y="5060"/>
                </a:lnTo>
                <a:lnTo>
                  <a:pt x="4241" y="5125"/>
                </a:lnTo>
                <a:lnTo>
                  <a:pt x="4197" y="5185"/>
                </a:lnTo>
                <a:lnTo>
                  <a:pt x="4145" y="5237"/>
                </a:lnTo>
                <a:lnTo>
                  <a:pt x="4085" y="5281"/>
                </a:lnTo>
                <a:lnTo>
                  <a:pt x="4021" y="5316"/>
                </a:lnTo>
                <a:lnTo>
                  <a:pt x="3950" y="5343"/>
                </a:lnTo>
                <a:lnTo>
                  <a:pt x="3877" y="5360"/>
                </a:lnTo>
                <a:lnTo>
                  <a:pt x="3798" y="5366"/>
                </a:lnTo>
                <a:lnTo>
                  <a:pt x="3721" y="5360"/>
                </a:lnTo>
                <a:lnTo>
                  <a:pt x="3646" y="5343"/>
                </a:lnTo>
                <a:lnTo>
                  <a:pt x="3577" y="5316"/>
                </a:lnTo>
                <a:lnTo>
                  <a:pt x="3511" y="5281"/>
                </a:lnTo>
                <a:lnTo>
                  <a:pt x="3454" y="5237"/>
                </a:lnTo>
                <a:lnTo>
                  <a:pt x="3402" y="5185"/>
                </a:lnTo>
                <a:lnTo>
                  <a:pt x="3357" y="5125"/>
                </a:lnTo>
                <a:lnTo>
                  <a:pt x="3321" y="5060"/>
                </a:lnTo>
                <a:lnTo>
                  <a:pt x="3294" y="4991"/>
                </a:lnTo>
                <a:lnTo>
                  <a:pt x="3276" y="4918"/>
                </a:lnTo>
                <a:lnTo>
                  <a:pt x="3273" y="4839"/>
                </a:lnTo>
                <a:lnTo>
                  <a:pt x="3276" y="4762"/>
                </a:lnTo>
                <a:lnTo>
                  <a:pt x="3294" y="4687"/>
                </a:lnTo>
                <a:lnTo>
                  <a:pt x="3321" y="4617"/>
                </a:lnTo>
                <a:lnTo>
                  <a:pt x="3357" y="4552"/>
                </a:lnTo>
                <a:lnTo>
                  <a:pt x="3402" y="4492"/>
                </a:lnTo>
                <a:lnTo>
                  <a:pt x="3454" y="4440"/>
                </a:lnTo>
                <a:lnTo>
                  <a:pt x="3511" y="4396"/>
                </a:lnTo>
                <a:lnTo>
                  <a:pt x="3577" y="4361"/>
                </a:lnTo>
                <a:lnTo>
                  <a:pt x="3646" y="4334"/>
                </a:lnTo>
                <a:lnTo>
                  <a:pt x="3721" y="4317"/>
                </a:lnTo>
                <a:lnTo>
                  <a:pt x="3798" y="4311"/>
                </a:lnTo>
                <a:close/>
                <a:moveTo>
                  <a:pt x="1536" y="4311"/>
                </a:moveTo>
                <a:lnTo>
                  <a:pt x="1615" y="4317"/>
                </a:lnTo>
                <a:lnTo>
                  <a:pt x="1688" y="4334"/>
                </a:lnTo>
                <a:lnTo>
                  <a:pt x="1760" y="4361"/>
                </a:lnTo>
                <a:lnTo>
                  <a:pt x="1823" y="4396"/>
                </a:lnTo>
                <a:lnTo>
                  <a:pt x="1883" y="4440"/>
                </a:lnTo>
                <a:lnTo>
                  <a:pt x="1935" y="4492"/>
                </a:lnTo>
                <a:lnTo>
                  <a:pt x="1979" y="4552"/>
                </a:lnTo>
                <a:lnTo>
                  <a:pt x="2016" y="4617"/>
                </a:lnTo>
                <a:lnTo>
                  <a:pt x="2043" y="4687"/>
                </a:lnTo>
                <a:lnTo>
                  <a:pt x="2058" y="4762"/>
                </a:lnTo>
                <a:lnTo>
                  <a:pt x="2064" y="4839"/>
                </a:lnTo>
                <a:lnTo>
                  <a:pt x="2058" y="4918"/>
                </a:lnTo>
                <a:lnTo>
                  <a:pt x="2043" y="4991"/>
                </a:lnTo>
                <a:lnTo>
                  <a:pt x="2016" y="5060"/>
                </a:lnTo>
                <a:lnTo>
                  <a:pt x="1979" y="5125"/>
                </a:lnTo>
                <a:lnTo>
                  <a:pt x="1935" y="5185"/>
                </a:lnTo>
                <a:lnTo>
                  <a:pt x="1883" y="5237"/>
                </a:lnTo>
                <a:lnTo>
                  <a:pt x="1823" y="5281"/>
                </a:lnTo>
                <a:lnTo>
                  <a:pt x="1760" y="5316"/>
                </a:lnTo>
                <a:lnTo>
                  <a:pt x="1688" y="5343"/>
                </a:lnTo>
                <a:lnTo>
                  <a:pt x="1615" y="5360"/>
                </a:lnTo>
                <a:lnTo>
                  <a:pt x="1536" y="5366"/>
                </a:lnTo>
                <a:lnTo>
                  <a:pt x="1459" y="5360"/>
                </a:lnTo>
                <a:lnTo>
                  <a:pt x="1384" y="5343"/>
                </a:lnTo>
                <a:lnTo>
                  <a:pt x="1315" y="5316"/>
                </a:lnTo>
                <a:lnTo>
                  <a:pt x="1249" y="5281"/>
                </a:lnTo>
                <a:lnTo>
                  <a:pt x="1192" y="5237"/>
                </a:lnTo>
                <a:lnTo>
                  <a:pt x="1140" y="5185"/>
                </a:lnTo>
                <a:lnTo>
                  <a:pt x="1095" y="5125"/>
                </a:lnTo>
                <a:lnTo>
                  <a:pt x="1059" y="5060"/>
                </a:lnTo>
                <a:lnTo>
                  <a:pt x="1032" y="4991"/>
                </a:lnTo>
                <a:lnTo>
                  <a:pt x="1016" y="4918"/>
                </a:lnTo>
                <a:lnTo>
                  <a:pt x="1011" y="4839"/>
                </a:lnTo>
                <a:lnTo>
                  <a:pt x="1016" y="4762"/>
                </a:lnTo>
                <a:lnTo>
                  <a:pt x="1032" y="4687"/>
                </a:lnTo>
                <a:lnTo>
                  <a:pt x="1059" y="4617"/>
                </a:lnTo>
                <a:lnTo>
                  <a:pt x="1095" y="4552"/>
                </a:lnTo>
                <a:lnTo>
                  <a:pt x="1140" y="4492"/>
                </a:lnTo>
                <a:lnTo>
                  <a:pt x="1192" y="4440"/>
                </a:lnTo>
                <a:lnTo>
                  <a:pt x="1249" y="4396"/>
                </a:lnTo>
                <a:lnTo>
                  <a:pt x="1315" y="4361"/>
                </a:lnTo>
                <a:lnTo>
                  <a:pt x="1384" y="4334"/>
                </a:lnTo>
                <a:lnTo>
                  <a:pt x="1459" y="4317"/>
                </a:lnTo>
                <a:lnTo>
                  <a:pt x="1536" y="4311"/>
                </a:lnTo>
                <a:close/>
                <a:moveTo>
                  <a:pt x="2568" y="3663"/>
                </a:moveTo>
                <a:lnTo>
                  <a:pt x="2766" y="3663"/>
                </a:lnTo>
                <a:lnTo>
                  <a:pt x="2766" y="4073"/>
                </a:lnTo>
                <a:lnTo>
                  <a:pt x="2568" y="4073"/>
                </a:lnTo>
                <a:lnTo>
                  <a:pt x="2568" y="3663"/>
                </a:lnTo>
                <a:close/>
                <a:moveTo>
                  <a:pt x="2568" y="2979"/>
                </a:moveTo>
                <a:lnTo>
                  <a:pt x="2766" y="2979"/>
                </a:lnTo>
                <a:lnTo>
                  <a:pt x="2766" y="3389"/>
                </a:lnTo>
                <a:lnTo>
                  <a:pt x="2568" y="3389"/>
                </a:lnTo>
                <a:lnTo>
                  <a:pt x="2568" y="2979"/>
                </a:lnTo>
                <a:close/>
                <a:moveTo>
                  <a:pt x="3798" y="2642"/>
                </a:moveTo>
                <a:lnTo>
                  <a:pt x="3877" y="2648"/>
                </a:lnTo>
                <a:lnTo>
                  <a:pt x="3950" y="2665"/>
                </a:lnTo>
                <a:lnTo>
                  <a:pt x="4021" y="2692"/>
                </a:lnTo>
                <a:lnTo>
                  <a:pt x="4085" y="2727"/>
                </a:lnTo>
                <a:lnTo>
                  <a:pt x="4145" y="2771"/>
                </a:lnTo>
                <a:lnTo>
                  <a:pt x="4197" y="2825"/>
                </a:lnTo>
                <a:lnTo>
                  <a:pt x="4241" y="2883"/>
                </a:lnTo>
                <a:lnTo>
                  <a:pt x="4278" y="2948"/>
                </a:lnTo>
                <a:lnTo>
                  <a:pt x="4303" y="3018"/>
                </a:lnTo>
                <a:lnTo>
                  <a:pt x="4320" y="3093"/>
                </a:lnTo>
                <a:lnTo>
                  <a:pt x="4326" y="3170"/>
                </a:lnTo>
                <a:lnTo>
                  <a:pt x="4320" y="3249"/>
                </a:lnTo>
                <a:lnTo>
                  <a:pt x="4303" y="3322"/>
                </a:lnTo>
                <a:lnTo>
                  <a:pt x="4278" y="3393"/>
                </a:lnTo>
                <a:lnTo>
                  <a:pt x="4241" y="3457"/>
                </a:lnTo>
                <a:lnTo>
                  <a:pt x="4197" y="3516"/>
                </a:lnTo>
                <a:lnTo>
                  <a:pt x="4145" y="3568"/>
                </a:lnTo>
                <a:lnTo>
                  <a:pt x="4085" y="3612"/>
                </a:lnTo>
                <a:lnTo>
                  <a:pt x="4021" y="3647"/>
                </a:lnTo>
                <a:lnTo>
                  <a:pt x="3950" y="3674"/>
                </a:lnTo>
                <a:lnTo>
                  <a:pt x="3877" y="3691"/>
                </a:lnTo>
                <a:lnTo>
                  <a:pt x="3798" y="3697"/>
                </a:lnTo>
                <a:lnTo>
                  <a:pt x="3721" y="3691"/>
                </a:lnTo>
                <a:lnTo>
                  <a:pt x="3646" y="3674"/>
                </a:lnTo>
                <a:lnTo>
                  <a:pt x="3577" y="3647"/>
                </a:lnTo>
                <a:lnTo>
                  <a:pt x="3511" y="3612"/>
                </a:lnTo>
                <a:lnTo>
                  <a:pt x="3454" y="3568"/>
                </a:lnTo>
                <a:lnTo>
                  <a:pt x="3402" y="3516"/>
                </a:lnTo>
                <a:lnTo>
                  <a:pt x="3357" y="3457"/>
                </a:lnTo>
                <a:lnTo>
                  <a:pt x="3321" y="3393"/>
                </a:lnTo>
                <a:lnTo>
                  <a:pt x="3294" y="3322"/>
                </a:lnTo>
                <a:lnTo>
                  <a:pt x="3276" y="3249"/>
                </a:lnTo>
                <a:lnTo>
                  <a:pt x="3273" y="3170"/>
                </a:lnTo>
                <a:lnTo>
                  <a:pt x="3276" y="3093"/>
                </a:lnTo>
                <a:lnTo>
                  <a:pt x="3294" y="3018"/>
                </a:lnTo>
                <a:lnTo>
                  <a:pt x="3321" y="2948"/>
                </a:lnTo>
                <a:lnTo>
                  <a:pt x="3357" y="2883"/>
                </a:lnTo>
                <a:lnTo>
                  <a:pt x="3402" y="2825"/>
                </a:lnTo>
                <a:lnTo>
                  <a:pt x="3454" y="2771"/>
                </a:lnTo>
                <a:lnTo>
                  <a:pt x="3511" y="2727"/>
                </a:lnTo>
                <a:lnTo>
                  <a:pt x="3577" y="2692"/>
                </a:lnTo>
                <a:lnTo>
                  <a:pt x="3646" y="2665"/>
                </a:lnTo>
                <a:lnTo>
                  <a:pt x="3721" y="2648"/>
                </a:lnTo>
                <a:lnTo>
                  <a:pt x="3798" y="2642"/>
                </a:lnTo>
                <a:close/>
                <a:moveTo>
                  <a:pt x="1536" y="2642"/>
                </a:moveTo>
                <a:lnTo>
                  <a:pt x="1615" y="2648"/>
                </a:lnTo>
                <a:lnTo>
                  <a:pt x="1688" y="2665"/>
                </a:lnTo>
                <a:lnTo>
                  <a:pt x="1760" y="2692"/>
                </a:lnTo>
                <a:lnTo>
                  <a:pt x="1823" y="2727"/>
                </a:lnTo>
                <a:lnTo>
                  <a:pt x="1883" y="2771"/>
                </a:lnTo>
                <a:lnTo>
                  <a:pt x="1935" y="2825"/>
                </a:lnTo>
                <a:lnTo>
                  <a:pt x="1979" y="2883"/>
                </a:lnTo>
                <a:lnTo>
                  <a:pt x="2016" y="2948"/>
                </a:lnTo>
                <a:lnTo>
                  <a:pt x="2043" y="3018"/>
                </a:lnTo>
                <a:lnTo>
                  <a:pt x="2058" y="3093"/>
                </a:lnTo>
                <a:lnTo>
                  <a:pt x="2064" y="3170"/>
                </a:lnTo>
                <a:lnTo>
                  <a:pt x="2058" y="3249"/>
                </a:lnTo>
                <a:lnTo>
                  <a:pt x="2043" y="3322"/>
                </a:lnTo>
                <a:lnTo>
                  <a:pt x="2016" y="3393"/>
                </a:lnTo>
                <a:lnTo>
                  <a:pt x="1979" y="3457"/>
                </a:lnTo>
                <a:lnTo>
                  <a:pt x="1935" y="3516"/>
                </a:lnTo>
                <a:lnTo>
                  <a:pt x="1883" y="3568"/>
                </a:lnTo>
                <a:lnTo>
                  <a:pt x="1823" y="3612"/>
                </a:lnTo>
                <a:lnTo>
                  <a:pt x="1760" y="3647"/>
                </a:lnTo>
                <a:lnTo>
                  <a:pt x="1688" y="3674"/>
                </a:lnTo>
                <a:lnTo>
                  <a:pt x="1615" y="3691"/>
                </a:lnTo>
                <a:lnTo>
                  <a:pt x="1536" y="3697"/>
                </a:lnTo>
                <a:lnTo>
                  <a:pt x="1459" y="3691"/>
                </a:lnTo>
                <a:lnTo>
                  <a:pt x="1384" y="3674"/>
                </a:lnTo>
                <a:lnTo>
                  <a:pt x="1315" y="3647"/>
                </a:lnTo>
                <a:lnTo>
                  <a:pt x="1249" y="3612"/>
                </a:lnTo>
                <a:lnTo>
                  <a:pt x="1192" y="3568"/>
                </a:lnTo>
                <a:lnTo>
                  <a:pt x="1140" y="3516"/>
                </a:lnTo>
                <a:lnTo>
                  <a:pt x="1095" y="3457"/>
                </a:lnTo>
                <a:lnTo>
                  <a:pt x="1059" y="3393"/>
                </a:lnTo>
                <a:lnTo>
                  <a:pt x="1032" y="3322"/>
                </a:lnTo>
                <a:lnTo>
                  <a:pt x="1016" y="3249"/>
                </a:lnTo>
                <a:lnTo>
                  <a:pt x="1011" y="3170"/>
                </a:lnTo>
                <a:lnTo>
                  <a:pt x="1016" y="3093"/>
                </a:lnTo>
                <a:lnTo>
                  <a:pt x="1032" y="3018"/>
                </a:lnTo>
                <a:lnTo>
                  <a:pt x="1059" y="2948"/>
                </a:lnTo>
                <a:lnTo>
                  <a:pt x="1095" y="2883"/>
                </a:lnTo>
                <a:lnTo>
                  <a:pt x="1140" y="2825"/>
                </a:lnTo>
                <a:lnTo>
                  <a:pt x="1192" y="2771"/>
                </a:lnTo>
                <a:lnTo>
                  <a:pt x="1249" y="2727"/>
                </a:lnTo>
                <a:lnTo>
                  <a:pt x="1315" y="2692"/>
                </a:lnTo>
                <a:lnTo>
                  <a:pt x="1384" y="2665"/>
                </a:lnTo>
                <a:lnTo>
                  <a:pt x="1459" y="2648"/>
                </a:lnTo>
                <a:lnTo>
                  <a:pt x="1536" y="2642"/>
                </a:lnTo>
                <a:close/>
                <a:moveTo>
                  <a:pt x="2568" y="2296"/>
                </a:moveTo>
                <a:lnTo>
                  <a:pt x="2766" y="2296"/>
                </a:lnTo>
                <a:lnTo>
                  <a:pt x="2766" y="2706"/>
                </a:lnTo>
                <a:lnTo>
                  <a:pt x="2568" y="2706"/>
                </a:lnTo>
                <a:lnTo>
                  <a:pt x="2568" y="2296"/>
                </a:lnTo>
                <a:close/>
                <a:moveTo>
                  <a:pt x="2568" y="1614"/>
                </a:moveTo>
                <a:lnTo>
                  <a:pt x="2766" y="1614"/>
                </a:lnTo>
                <a:lnTo>
                  <a:pt x="2766" y="2023"/>
                </a:lnTo>
                <a:lnTo>
                  <a:pt x="2568" y="2023"/>
                </a:lnTo>
                <a:lnTo>
                  <a:pt x="2568" y="1614"/>
                </a:lnTo>
                <a:close/>
                <a:moveTo>
                  <a:pt x="3798" y="974"/>
                </a:moveTo>
                <a:lnTo>
                  <a:pt x="3877" y="979"/>
                </a:lnTo>
                <a:lnTo>
                  <a:pt x="3950" y="997"/>
                </a:lnTo>
                <a:lnTo>
                  <a:pt x="4021" y="1024"/>
                </a:lnTo>
                <a:lnTo>
                  <a:pt x="4085" y="1060"/>
                </a:lnTo>
                <a:lnTo>
                  <a:pt x="4145" y="1104"/>
                </a:lnTo>
                <a:lnTo>
                  <a:pt x="4197" y="1156"/>
                </a:lnTo>
                <a:lnTo>
                  <a:pt x="4241" y="1214"/>
                </a:lnTo>
                <a:lnTo>
                  <a:pt x="4278" y="1280"/>
                </a:lnTo>
                <a:lnTo>
                  <a:pt x="4303" y="1349"/>
                </a:lnTo>
                <a:lnTo>
                  <a:pt x="4320" y="1424"/>
                </a:lnTo>
                <a:lnTo>
                  <a:pt x="4326" y="1501"/>
                </a:lnTo>
                <a:lnTo>
                  <a:pt x="4320" y="1580"/>
                </a:lnTo>
                <a:lnTo>
                  <a:pt x="4303" y="1653"/>
                </a:lnTo>
                <a:lnTo>
                  <a:pt x="4278" y="1724"/>
                </a:lnTo>
                <a:lnTo>
                  <a:pt x="4241" y="1788"/>
                </a:lnTo>
                <a:lnTo>
                  <a:pt x="4197" y="1847"/>
                </a:lnTo>
                <a:lnTo>
                  <a:pt x="4145" y="1899"/>
                </a:lnTo>
                <a:lnTo>
                  <a:pt x="4085" y="1944"/>
                </a:lnTo>
                <a:lnTo>
                  <a:pt x="4021" y="1980"/>
                </a:lnTo>
                <a:lnTo>
                  <a:pt x="3950" y="2005"/>
                </a:lnTo>
                <a:lnTo>
                  <a:pt x="3877" y="2023"/>
                </a:lnTo>
                <a:lnTo>
                  <a:pt x="3798" y="2028"/>
                </a:lnTo>
                <a:lnTo>
                  <a:pt x="3721" y="2023"/>
                </a:lnTo>
                <a:lnTo>
                  <a:pt x="3646" y="2005"/>
                </a:lnTo>
                <a:lnTo>
                  <a:pt x="3577" y="1980"/>
                </a:lnTo>
                <a:lnTo>
                  <a:pt x="3511" y="1944"/>
                </a:lnTo>
                <a:lnTo>
                  <a:pt x="3454" y="1899"/>
                </a:lnTo>
                <a:lnTo>
                  <a:pt x="3402" y="1847"/>
                </a:lnTo>
                <a:lnTo>
                  <a:pt x="3357" y="1788"/>
                </a:lnTo>
                <a:lnTo>
                  <a:pt x="3321" y="1724"/>
                </a:lnTo>
                <a:lnTo>
                  <a:pt x="3294" y="1653"/>
                </a:lnTo>
                <a:lnTo>
                  <a:pt x="3276" y="1580"/>
                </a:lnTo>
                <a:lnTo>
                  <a:pt x="3273" y="1501"/>
                </a:lnTo>
                <a:lnTo>
                  <a:pt x="3276" y="1424"/>
                </a:lnTo>
                <a:lnTo>
                  <a:pt x="3294" y="1349"/>
                </a:lnTo>
                <a:lnTo>
                  <a:pt x="3321" y="1280"/>
                </a:lnTo>
                <a:lnTo>
                  <a:pt x="3357" y="1214"/>
                </a:lnTo>
                <a:lnTo>
                  <a:pt x="3402" y="1156"/>
                </a:lnTo>
                <a:lnTo>
                  <a:pt x="3454" y="1104"/>
                </a:lnTo>
                <a:lnTo>
                  <a:pt x="3511" y="1060"/>
                </a:lnTo>
                <a:lnTo>
                  <a:pt x="3577" y="1024"/>
                </a:lnTo>
                <a:lnTo>
                  <a:pt x="3646" y="997"/>
                </a:lnTo>
                <a:lnTo>
                  <a:pt x="3721" y="979"/>
                </a:lnTo>
                <a:lnTo>
                  <a:pt x="3798" y="974"/>
                </a:lnTo>
                <a:close/>
                <a:moveTo>
                  <a:pt x="1536" y="974"/>
                </a:moveTo>
                <a:lnTo>
                  <a:pt x="1615" y="979"/>
                </a:lnTo>
                <a:lnTo>
                  <a:pt x="1688" y="997"/>
                </a:lnTo>
                <a:lnTo>
                  <a:pt x="1760" y="1024"/>
                </a:lnTo>
                <a:lnTo>
                  <a:pt x="1823" y="1060"/>
                </a:lnTo>
                <a:lnTo>
                  <a:pt x="1883" y="1104"/>
                </a:lnTo>
                <a:lnTo>
                  <a:pt x="1935" y="1156"/>
                </a:lnTo>
                <a:lnTo>
                  <a:pt x="1979" y="1214"/>
                </a:lnTo>
                <a:lnTo>
                  <a:pt x="2016" y="1280"/>
                </a:lnTo>
                <a:lnTo>
                  <a:pt x="2043" y="1349"/>
                </a:lnTo>
                <a:lnTo>
                  <a:pt x="2058" y="1424"/>
                </a:lnTo>
                <a:lnTo>
                  <a:pt x="2064" y="1501"/>
                </a:lnTo>
                <a:lnTo>
                  <a:pt x="2058" y="1580"/>
                </a:lnTo>
                <a:lnTo>
                  <a:pt x="2043" y="1653"/>
                </a:lnTo>
                <a:lnTo>
                  <a:pt x="2016" y="1724"/>
                </a:lnTo>
                <a:lnTo>
                  <a:pt x="1979" y="1788"/>
                </a:lnTo>
                <a:lnTo>
                  <a:pt x="1935" y="1847"/>
                </a:lnTo>
                <a:lnTo>
                  <a:pt x="1883" y="1899"/>
                </a:lnTo>
                <a:lnTo>
                  <a:pt x="1823" y="1944"/>
                </a:lnTo>
                <a:lnTo>
                  <a:pt x="1760" y="1980"/>
                </a:lnTo>
                <a:lnTo>
                  <a:pt x="1688" y="2005"/>
                </a:lnTo>
                <a:lnTo>
                  <a:pt x="1615" y="2023"/>
                </a:lnTo>
                <a:lnTo>
                  <a:pt x="1536" y="2028"/>
                </a:lnTo>
                <a:lnTo>
                  <a:pt x="1459" y="2023"/>
                </a:lnTo>
                <a:lnTo>
                  <a:pt x="1384" y="2005"/>
                </a:lnTo>
                <a:lnTo>
                  <a:pt x="1315" y="1980"/>
                </a:lnTo>
                <a:lnTo>
                  <a:pt x="1249" y="1944"/>
                </a:lnTo>
                <a:lnTo>
                  <a:pt x="1192" y="1899"/>
                </a:lnTo>
                <a:lnTo>
                  <a:pt x="1140" y="1847"/>
                </a:lnTo>
                <a:lnTo>
                  <a:pt x="1095" y="1788"/>
                </a:lnTo>
                <a:lnTo>
                  <a:pt x="1059" y="1724"/>
                </a:lnTo>
                <a:lnTo>
                  <a:pt x="1032" y="1653"/>
                </a:lnTo>
                <a:lnTo>
                  <a:pt x="1016" y="1580"/>
                </a:lnTo>
                <a:lnTo>
                  <a:pt x="1011" y="1501"/>
                </a:lnTo>
                <a:lnTo>
                  <a:pt x="1016" y="1424"/>
                </a:lnTo>
                <a:lnTo>
                  <a:pt x="1032" y="1349"/>
                </a:lnTo>
                <a:lnTo>
                  <a:pt x="1059" y="1280"/>
                </a:lnTo>
                <a:lnTo>
                  <a:pt x="1095" y="1214"/>
                </a:lnTo>
                <a:lnTo>
                  <a:pt x="1140" y="1156"/>
                </a:lnTo>
                <a:lnTo>
                  <a:pt x="1192" y="1104"/>
                </a:lnTo>
                <a:lnTo>
                  <a:pt x="1249" y="1060"/>
                </a:lnTo>
                <a:lnTo>
                  <a:pt x="1315" y="1024"/>
                </a:lnTo>
                <a:lnTo>
                  <a:pt x="1384" y="997"/>
                </a:lnTo>
                <a:lnTo>
                  <a:pt x="1459" y="979"/>
                </a:lnTo>
                <a:lnTo>
                  <a:pt x="1536" y="974"/>
                </a:lnTo>
                <a:close/>
                <a:moveTo>
                  <a:pt x="2568" y="931"/>
                </a:moveTo>
                <a:lnTo>
                  <a:pt x="2766" y="931"/>
                </a:lnTo>
                <a:lnTo>
                  <a:pt x="2766" y="1341"/>
                </a:lnTo>
                <a:lnTo>
                  <a:pt x="2568" y="1341"/>
                </a:lnTo>
                <a:lnTo>
                  <a:pt x="2568" y="931"/>
                </a:lnTo>
                <a:close/>
                <a:moveTo>
                  <a:pt x="1020" y="462"/>
                </a:moveTo>
                <a:lnTo>
                  <a:pt x="938" y="467"/>
                </a:lnTo>
                <a:lnTo>
                  <a:pt x="859" y="485"/>
                </a:lnTo>
                <a:lnTo>
                  <a:pt x="785" y="513"/>
                </a:lnTo>
                <a:lnTo>
                  <a:pt x="716" y="552"/>
                </a:lnTo>
                <a:lnTo>
                  <a:pt x="655" y="598"/>
                </a:lnTo>
                <a:lnTo>
                  <a:pt x="599" y="654"/>
                </a:lnTo>
                <a:lnTo>
                  <a:pt x="551" y="716"/>
                </a:lnTo>
                <a:lnTo>
                  <a:pt x="512" y="785"/>
                </a:lnTo>
                <a:lnTo>
                  <a:pt x="485" y="860"/>
                </a:lnTo>
                <a:lnTo>
                  <a:pt x="468" y="939"/>
                </a:lnTo>
                <a:lnTo>
                  <a:pt x="460" y="1022"/>
                </a:lnTo>
                <a:lnTo>
                  <a:pt x="460" y="5320"/>
                </a:lnTo>
                <a:lnTo>
                  <a:pt x="468" y="5401"/>
                </a:lnTo>
                <a:lnTo>
                  <a:pt x="485" y="5480"/>
                </a:lnTo>
                <a:lnTo>
                  <a:pt x="512" y="5555"/>
                </a:lnTo>
                <a:lnTo>
                  <a:pt x="551" y="5624"/>
                </a:lnTo>
                <a:lnTo>
                  <a:pt x="599" y="5686"/>
                </a:lnTo>
                <a:lnTo>
                  <a:pt x="655" y="5741"/>
                </a:lnTo>
                <a:lnTo>
                  <a:pt x="716" y="5789"/>
                </a:lnTo>
                <a:lnTo>
                  <a:pt x="785" y="5826"/>
                </a:lnTo>
                <a:lnTo>
                  <a:pt x="859" y="5855"/>
                </a:lnTo>
                <a:lnTo>
                  <a:pt x="938" y="5872"/>
                </a:lnTo>
                <a:lnTo>
                  <a:pt x="1020" y="5878"/>
                </a:lnTo>
                <a:lnTo>
                  <a:pt x="2568" y="5878"/>
                </a:lnTo>
                <a:lnTo>
                  <a:pt x="2568" y="5711"/>
                </a:lnTo>
                <a:lnTo>
                  <a:pt x="2766" y="5711"/>
                </a:lnTo>
                <a:lnTo>
                  <a:pt x="2766" y="5878"/>
                </a:lnTo>
                <a:lnTo>
                  <a:pt x="4314" y="5878"/>
                </a:lnTo>
                <a:lnTo>
                  <a:pt x="4397" y="5872"/>
                </a:lnTo>
                <a:lnTo>
                  <a:pt x="4476" y="5855"/>
                </a:lnTo>
                <a:lnTo>
                  <a:pt x="4551" y="5826"/>
                </a:lnTo>
                <a:lnTo>
                  <a:pt x="4620" y="5789"/>
                </a:lnTo>
                <a:lnTo>
                  <a:pt x="4682" y="5741"/>
                </a:lnTo>
                <a:lnTo>
                  <a:pt x="4738" y="5686"/>
                </a:lnTo>
                <a:lnTo>
                  <a:pt x="4784" y="5624"/>
                </a:lnTo>
                <a:lnTo>
                  <a:pt x="4822" y="5555"/>
                </a:lnTo>
                <a:lnTo>
                  <a:pt x="4851" y="5480"/>
                </a:lnTo>
                <a:lnTo>
                  <a:pt x="4869" y="5401"/>
                </a:lnTo>
                <a:lnTo>
                  <a:pt x="4874" y="5320"/>
                </a:lnTo>
                <a:lnTo>
                  <a:pt x="4874" y="1022"/>
                </a:lnTo>
                <a:lnTo>
                  <a:pt x="4869" y="939"/>
                </a:lnTo>
                <a:lnTo>
                  <a:pt x="4851" y="860"/>
                </a:lnTo>
                <a:lnTo>
                  <a:pt x="4822" y="785"/>
                </a:lnTo>
                <a:lnTo>
                  <a:pt x="4784" y="716"/>
                </a:lnTo>
                <a:lnTo>
                  <a:pt x="4738" y="654"/>
                </a:lnTo>
                <a:lnTo>
                  <a:pt x="4682" y="598"/>
                </a:lnTo>
                <a:lnTo>
                  <a:pt x="4620" y="552"/>
                </a:lnTo>
                <a:lnTo>
                  <a:pt x="4551" y="513"/>
                </a:lnTo>
                <a:lnTo>
                  <a:pt x="4476" y="485"/>
                </a:lnTo>
                <a:lnTo>
                  <a:pt x="4397" y="467"/>
                </a:lnTo>
                <a:lnTo>
                  <a:pt x="4314" y="462"/>
                </a:lnTo>
                <a:lnTo>
                  <a:pt x="2766" y="462"/>
                </a:lnTo>
                <a:lnTo>
                  <a:pt x="2766" y="658"/>
                </a:lnTo>
                <a:lnTo>
                  <a:pt x="2568" y="658"/>
                </a:lnTo>
                <a:lnTo>
                  <a:pt x="2568" y="462"/>
                </a:lnTo>
                <a:lnTo>
                  <a:pt x="1020" y="462"/>
                </a:lnTo>
                <a:close/>
                <a:moveTo>
                  <a:pt x="1020" y="0"/>
                </a:moveTo>
                <a:lnTo>
                  <a:pt x="4314" y="0"/>
                </a:lnTo>
                <a:lnTo>
                  <a:pt x="4426" y="5"/>
                </a:lnTo>
                <a:lnTo>
                  <a:pt x="4534" y="23"/>
                </a:lnTo>
                <a:lnTo>
                  <a:pt x="4637" y="52"/>
                </a:lnTo>
                <a:lnTo>
                  <a:pt x="4736" y="92"/>
                </a:lnTo>
                <a:lnTo>
                  <a:pt x="4830" y="140"/>
                </a:lnTo>
                <a:lnTo>
                  <a:pt x="4917" y="198"/>
                </a:lnTo>
                <a:lnTo>
                  <a:pt x="4999" y="263"/>
                </a:lnTo>
                <a:lnTo>
                  <a:pt x="5073" y="336"/>
                </a:lnTo>
                <a:lnTo>
                  <a:pt x="5138" y="419"/>
                </a:lnTo>
                <a:lnTo>
                  <a:pt x="5196" y="506"/>
                </a:lnTo>
                <a:lnTo>
                  <a:pt x="5244" y="600"/>
                </a:lnTo>
                <a:lnTo>
                  <a:pt x="5284" y="698"/>
                </a:lnTo>
                <a:lnTo>
                  <a:pt x="5311" y="802"/>
                </a:lnTo>
                <a:lnTo>
                  <a:pt x="5331" y="910"/>
                </a:lnTo>
                <a:lnTo>
                  <a:pt x="5336" y="1022"/>
                </a:lnTo>
                <a:lnTo>
                  <a:pt x="5336" y="5320"/>
                </a:lnTo>
                <a:lnTo>
                  <a:pt x="5331" y="5430"/>
                </a:lnTo>
                <a:lnTo>
                  <a:pt x="5311" y="5537"/>
                </a:lnTo>
                <a:lnTo>
                  <a:pt x="5284" y="5641"/>
                </a:lnTo>
                <a:lnTo>
                  <a:pt x="5244" y="5739"/>
                </a:lnTo>
                <a:lnTo>
                  <a:pt x="5196" y="5834"/>
                </a:lnTo>
                <a:lnTo>
                  <a:pt x="5138" y="5922"/>
                </a:lnTo>
                <a:lnTo>
                  <a:pt x="5073" y="6003"/>
                </a:lnTo>
                <a:lnTo>
                  <a:pt x="4999" y="6076"/>
                </a:lnTo>
                <a:lnTo>
                  <a:pt x="4917" y="6144"/>
                </a:lnTo>
                <a:lnTo>
                  <a:pt x="4830" y="6199"/>
                </a:lnTo>
                <a:lnTo>
                  <a:pt x="4736" y="6250"/>
                </a:lnTo>
                <a:lnTo>
                  <a:pt x="4637" y="6288"/>
                </a:lnTo>
                <a:lnTo>
                  <a:pt x="4534" y="6317"/>
                </a:lnTo>
                <a:lnTo>
                  <a:pt x="4426" y="6334"/>
                </a:lnTo>
                <a:lnTo>
                  <a:pt x="4314" y="6340"/>
                </a:lnTo>
                <a:lnTo>
                  <a:pt x="1020" y="6340"/>
                </a:lnTo>
                <a:lnTo>
                  <a:pt x="911" y="6334"/>
                </a:lnTo>
                <a:lnTo>
                  <a:pt x="803" y="6317"/>
                </a:lnTo>
                <a:lnTo>
                  <a:pt x="699" y="6288"/>
                </a:lnTo>
                <a:lnTo>
                  <a:pt x="599" y="6250"/>
                </a:lnTo>
                <a:lnTo>
                  <a:pt x="506" y="6199"/>
                </a:lnTo>
                <a:lnTo>
                  <a:pt x="418" y="6144"/>
                </a:lnTo>
                <a:lnTo>
                  <a:pt x="337" y="6076"/>
                </a:lnTo>
                <a:lnTo>
                  <a:pt x="264" y="6003"/>
                </a:lnTo>
                <a:lnTo>
                  <a:pt x="196" y="5922"/>
                </a:lnTo>
                <a:lnTo>
                  <a:pt x="139" y="5834"/>
                </a:lnTo>
                <a:lnTo>
                  <a:pt x="90" y="5739"/>
                </a:lnTo>
                <a:lnTo>
                  <a:pt x="52" y="5641"/>
                </a:lnTo>
                <a:lnTo>
                  <a:pt x="23" y="5537"/>
                </a:lnTo>
                <a:lnTo>
                  <a:pt x="6" y="5430"/>
                </a:lnTo>
                <a:lnTo>
                  <a:pt x="0" y="5320"/>
                </a:lnTo>
                <a:lnTo>
                  <a:pt x="0" y="1022"/>
                </a:lnTo>
                <a:lnTo>
                  <a:pt x="6" y="910"/>
                </a:lnTo>
                <a:lnTo>
                  <a:pt x="23" y="802"/>
                </a:lnTo>
                <a:lnTo>
                  <a:pt x="52" y="698"/>
                </a:lnTo>
                <a:lnTo>
                  <a:pt x="90" y="600"/>
                </a:lnTo>
                <a:lnTo>
                  <a:pt x="139" y="506"/>
                </a:lnTo>
                <a:lnTo>
                  <a:pt x="196" y="419"/>
                </a:lnTo>
                <a:lnTo>
                  <a:pt x="264" y="336"/>
                </a:lnTo>
                <a:lnTo>
                  <a:pt x="337" y="263"/>
                </a:lnTo>
                <a:lnTo>
                  <a:pt x="418" y="198"/>
                </a:lnTo>
                <a:lnTo>
                  <a:pt x="506" y="140"/>
                </a:lnTo>
                <a:lnTo>
                  <a:pt x="599" y="92"/>
                </a:lnTo>
                <a:lnTo>
                  <a:pt x="699" y="52"/>
                </a:lnTo>
                <a:lnTo>
                  <a:pt x="803" y="23"/>
                </a:lnTo>
                <a:lnTo>
                  <a:pt x="911" y="5"/>
                </a:lnTo>
                <a:lnTo>
                  <a:pt x="102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4" name="Freeform 15"/>
          <p:cNvSpPr>
            <a:spLocks noChangeAspect="1" noEditPoints="1"/>
          </p:cNvSpPr>
          <p:nvPr/>
        </p:nvSpPr>
        <p:spPr bwMode="auto">
          <a:xfrm>
            <a:off x="9211440" y="4186555"/>
            <a:ext cx="208905" cy="301752"/>
          </a:xfrm>
          <a:custGeom>
            <a:avLst/>
            <a:gdLst>
              <a:gd name="T0" fmla="*/ 93 w 103"/>
              <a:gd name="T1" fmla="*/ 15 h 148"/>
              <a:gd name="T2" fmla="*/ 84 w 103"/>
              <a:gd name="T3" fmla="*/ 37 h 148"/>
              <a:gd name="T4" fmla="*/ 19 w 103"/>
              <a:gd name="T5" fmla="*/ 37 h 148"/>
              <a:gd name="T6" fmla="*/ 10 w 103"/>
              <a:gd name="T7" fmla="*/ 15 h 148"/>
              <a:gd name="T8" fmla="*/ 0 w 103"/>
              <a:gd name="T9" fmla="*/ 25 h 148"/>
              <a:gd name="T10" fmla="*/ 0 w 103"/>
              <a:gd name="T11" fmla="*/ 137 h 148"/>
              <a:gd name="T12" fmla="*/ 10 w 103"/>
              <a:gd name="T13" fmla="*/ 148 h 148"/>
              <a:gd name="T14" fmla="*/ 93 w 103"/>
              <a:gd name="T15" fmla="*/ 148 h 148"/>
              <a:gd name="T16" fmla="*/ 103 w 103"/>
              <a:gd name="T17" fmla="*/ 137 h 148"/>
              <a:gd name="T18" fmla="*/ 103 w 103"/>
              <a:gd name="T19" fmla="*/ 25 h 148"/>
              <a:gd name="T20" fmla="*/ 93 w 103"/>
              <a:gd name="T21" fmla="*/ 15 h 148"/>
              <a:gd name="T22" fmla="*/ 78 w 103"/>
              <a:gd name="T23" fmla="*/ 30 h 148"/>
              <a:gd name="T24" fmla="*/ 85 w 103"/>
              <a:gd name="T25" fmla="*/ 15 h 148"/>
              <a:gd name="T26" fmla="*/ 69 w 103"/>
              <a:gd name="T27" fmla="*/ 15 h 148"/>
              <a:gd name="T28" fmla="*/ 64 w 103"/>
              <a:gd name="T29" fmla="*/ 0 h 148"/>
              <a:gd name="T30" fmla="*/ 40 w 103"/>
              <a:gd name="T31" fmla="*/ 0 h 148"/>
              <a:gd name="T32" fmla="*/ 35 w 103"/>
              <a:gd name="T33" fmla="*/ 15 h 148"/>
              <a:gd name="T34" fmla="*/ 19 w 103"/>
              <a:gd name="T35" fmla="*/ 15 h 148"/>
              <a:gd name="T36" fmla="*/ 25 w 103"/>
              <a:gd name="T37" fmla="*/ 30 h 148"/>
              <a:gd name="T38" fmla="*/ 78 w 103"/>
              <a:gd name="T39" fmla="*/ 3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48">
                <a:moveTo>
                  <a:pt x="93" y="15"/>
                </a:moveTo>
                <a:cubicBezTo>
                  <a:pt x="84" y="37"/>
                  <a:pt x="84" y="37"/>
                  <a:pt x="84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0" y="15"/>
                  <a:pt x="10" y="15"/>
                  <a:pt x="10" y="15"/>
                </a:cubicBezTo>
                <a:cubicBezTo>
                  <a:pt x="5" y="15"/>
                  <a:pt x="0" y="20"/>
                  <a:pt x="0" y="2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3"/>
                  <a:pt x="5" y="148"/>
                  <a:pt x="10" y="148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9" y="148"/>
                  <a:pt x="103" y="143"/>
                  <a:pt x="103" y="13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0"/>
                  <a:pt x="99" y="15"/>
                  <a:pt x="93" y="15"/>
                </a:cubicBezTo>
                <a:close/>
                <a:moveTo>
                  <a:pt x="78" y="30"/>
                </a:moveTo>
                <a:cubicBezTo>
                  <a:pt x="85" y="15"/>
                  <a:pt x="85" y="15"/>
                  <a:pt x="85" y="15"/>
                </a:cubicBezTo>
                <a:cubicBezTo>
                  <a:pt x="69" y="15"/>
                  <a:pt x="69" y="15"/>
                  <a:pt x="69" y="15"/>
                </a:cubicBezTo>
                <a:cubicBezTo>
                  <a:pt x="64" y="0"/>
                  <a:pt x="64" y="0"/>
                  <a:pt x="6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15"/>
                  <a:pt x="35" y="15"/>
                  <a:pt x="3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30"/>
                  <a:pt x="25" y="30"/>
                  <a:pt x="25" y="30"/>
                </a:cubicBezTo>
                <a:lnTo>
                  <a:pt x="7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 21"/>
          <p:cNvSpPr>
            <a:spLocks noChangeAspect="1" noEditPoints="1"/>
          </p:cNvSpPr>
          <p:nvPr/>
        </p:nvSpPr>
        <p:spPr bwMode="auto">
          <a:xfrm>
            <a:off x="10136619" y="4186555"/>
            <a:ext cx="166257" cy="301752"/>
          </a:xfrm>
          <a:custGeom>
            <a:avLst/>
            <a:gdLst>
              <a:gd name="T0" fmla="*/ 51 w 108"/>
              <a:gd name="T1" fmla="*/ 160 h 196"/>
              <a:gd name="T2" fmla="*/ 67 w 108"/>
              <a:gd name="T3" fmla="*/ 144 h 196"/>
              <a:gd name="T4" fmla="*/ 100 w 108"/>
              <a:gd name="T5" fmla="*/ 144 h 196"/>
              <a:gd name="T6" fmla="*/ 108 w 108"/>
              <a:gd name="T7" fmla="*/ 135 h 196"/>
              <a:gd name="T8" fmla="*/ 51 w 108"/>
              <a:gd name="T9" fmla="*/ 135 h 196"/>
              <a:gd name="T10" fmla="*/ 43 w 108"/>
              <a:gd name="T11" fmla="*/ 127 h 196"/>
              <a:gd name="T12" fmla="*/ 43 w 108"/>
              <a:gd name="T13" fmla="*/ 127 h 196"/>
              <a:gd name="T14" fmla="*/ 52 w 108"/>
              <a:gd name="T15" fmla="*/ 89 h 196"/>
              <a:gd name="T16" fmla="*/ 52 w 108"/>
              <a:gd name="T17" fmla="*/ 89 h 196"/>
              <a:gd name="T18" fmla="*/ 52 w 108"/>
              <a:gd name="T19" fmla="*/ 87 h 196"/>
              <a:gd name="T20" fmla="*/ 52 w 108"/>
              <a:gd name="T21" fmla="*/ 89 h 196"/>
              <a:gd name="T22" fmla="*/ 61 w 108"/>
              <a:gd name="T23" fmla="*/ 82 h 196"/>
              <a:gd name="T24" fmla="*/ 72 w 108"/>
              <a:gd name="T25" fmla="*/ 82 h 196"/>
              <a:gd name="T26" fmla="*/ 72 w 108"/>
              <a:gd name="T27" fmla="*/ 92 h 196"/>
              <a:gd name="T28" fmla="*/ 72 w 108"/>
              <a:gd name="T29" fmla="*/ 93 h 196"/>
              <a:gd name="T30" fmla="*/ 72 w 108"/>
              <a:gd name="T31" fmla="*/ 103 h 196"/>
              <a:gd name="T32" fmla="*/ 72 w 108"/>
              <a:gd name="T33" fmla="*/ 103 h 196"/>
              <a:gd name="T34" fmla="*/ 72 w 108"/>
              <a:gd name="T35" fmla="*/ 104 h 196"/>
              <a:gd name="T36" fmla="*/ 72 w 108"/>
              <a:gd name="T37" fmla="*/ 104 h 196"/>
              <a:gd name="T38" fmla="*/ 75 w 108"/>
              <a:gd name="T39" fmla="*/ 105 h 196"/>
              <a:gd name="T40" fmla="*/ 75 w 108"/>
              <a:gd name="T41" fmla="*/ 105 h 196"/>
              <a:gd name="T42" fmla="*/ 77 w 108"/>
              <a:gd name="T43" fmla="*/ 105 h 196"/>
              <a:gd name="T44" fmla="*/ 77 w 108"/>
              <a:gd name="T45" fmla="*/ 109 h 196"/>
              <a:gd name="T46" fmla="*/ 81 w 108"/>
              <a:gd name="T47" fmla="*/ 114 h 196"/>
              <a:gd name="T48" fmla="*/ 86 w 108"/>
              <a:gd name="T49" fmla="*/ 114 h 196"/>
              <a:gd name="T50" fmla="*/ 90 w 108"/>
              <a:gd name="T51" fmla="*/ 109 h 196"/>
              <a:gd name="T52" fmla="*/ 90 w 108"/>
              <a:gd name="T53" fmla="*/ 105 h 196"/>
              <a:gd name="T54" fmla="*/ 92 w 108"/>
              <a:gd name="T55" fmla="*/ 105 h 196"/>
              <a:gd name="T56" fmla="*/ 92 w 108"/>
              <a:gd name="T57" fmla="*/ 105 h 196"/>
              <a:gd name="T58" fmla="*/ 94 w 108"/>
              <a:gd name="T59" fmla="*/ 104 h 196"/>
              <a:gd name="T60" fmla="*/ 94 w 108"/>
              <a:gd name="T61" fmla="*/ 104 h 196"/>
              <a:gd name="T62" fmla="*/ 94 w 108"/>
              <a:gd name="T63" fmla="*/ 103 h 196"/>
              <a:gd name="T64" fmla="*/ 94 w 108"/>
              <a:gd name="T65" fmla="*/ 103 h 196"/>
              <a:gd name="T66" fmla="*/ 94 w 108"/>
              <a:gd name="T67" fmla="*/ 86 h 196"/>
              <a:gd name="T68" fmla="*/ 94 w 108"/>
              <a:gd name="T69" fmla="*/ 86 h 196"/>
              <a:gd name="T70" fmla="*/ 94 w 108"/>
              <a:gd name="T71" fmla="*/ 42 h 196"/>
              <a:gd name="T72" fmla="*/ 91 w 108"/>
              <a:gd name="T73" fmla="*/ 37 h 196"/>
              <a:gd name="T74" fmla="*/ 91 w 108"/>
              <a:gd name="T75" fmla="*/ 17 h 196"/>
              <a:gd name="T76" fmla="*/ 94 w 108"/>
              <a:gd name="T77" fmla="*/ 13 h 196"/>
              <a:gd name="T78" fmla="*/ 94 w 108"/>
              <a:gd name="T79" fmla="*/ 0 h 196"/>
              <a:gd name="T80" fmla="*/ 72 w 108"/>
              <a:gd name="T81" fmla="*/ 0 h 196"/>
              <a:gd name="T82" fmla="*/ 72 w 108"/>
              <a:gd name="T83" fmla="*/ 13 h 196"/>
              <a:gd name="T84" fmla="*/ 75 w 108"/>
              <a:gd name="T85" fmla="*/ 17 h 196"/>
              <a:gd name="T86" fmla="*/ 75 w 108"/>
              <a:gd name="T87" fmla="*/ 37 h 196"/>
              <a:gd name="T88" fmla="*/ 72 w 108"/>
              <a:gd name="T89" fmla="*/ 42 h 196"/>
              <a:gd name="T90" fmla="*/ 72 w 108"/>
              <a:gd name="T91" fmla="*/ 45 h 196"/>
              <a:gd name="T92" fmla="*/ 51 w 108"/>
              <a:gd name="T93" fmla="*/ 45 h 196"/>
              <a:gd name="T94" fmla="*/ 24 w 108"/>
              <a:gd name="T95" fmla="*/ 143 h 196"/>
              <a:gd name="T96" fmla="*/ 24 w 108"/>
              <a:gd name="T97" fmla="*/ 142 h 196"/>
              <a:gd name="T98" fmla="*/ 24 w 108"/>
              <a:gd name="T99" fmla="*/ 143 h 196"/>
              <a:gd name="T100" fmla="*/ 24 w 108"/>
              <a:gd name="T101" fmla="*/ 143 h 196"/>
              <a:gd name="T102" fmla="*/ 24 w 108"/>
              <a:gd name="T103" fmla="*/ 143 h 196"/>
              <a:gd name="T104" fmla="*/ 17 w 108"/>
              <a:gd name="T105" fmla="*/ 196 h 196"/>
              <a:gd name="T106" fmla="*/ 108 w 108"/>
              <a:gd name="T107" fmla="*/ 196 h 196"/>
              <a:gd name="T108" fmla="*/ 108 w 108"/>
              <a:gd name="T109" fmla="*/ 177 h 196"/>
              <a:gd name="T110" fmla="*/ 67 w 108"/>
              <a:gd name="T111" fmla="*/ 177 h 196"/>
              <a:gd name="T112" fmla="*/ 51 w 108"/>
              <a:gd name="T113" fmla="*/ 160 h 196"/>
              <a:gd name="T114" fmla="*/ 67 w 108"/>
              <a:gd name="T115" fmla="*/ 51 h 196"/>
              <a:gd name="T116" fmla="*/ 73 w 108"/>
              <a:gd name="T117" fmla="*/ 57 h 196"/>
              <a:gd name="T118" fmla="*/ 67 w 108"/>
              <a:gd name="T119" fmla="*/ 63 h 196"/>
              <a:gd name="T120" fmla="*/ 61 w 108"/>
              <a:gd name="T121" fmla="*/ 57 h 196"/>
              <a:gd name="T122" fmla="*/ 67 w 108"/>
              <a:gd name="T123" fmla="*/ 5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" h="196">
                <a:moveTo>
                  <a:pt x="51" y="160"/>
                </a:moveTo>
                <a:cubicBezTo>
                  <a:pt x="51" y="160"/>
                  <a:pt x="50" y="144"/>
                  <a:pt x="67" y="144"/>
                </a:cubicBezTo>
                <a:cubicBezTo>
                  <a:pt x="100" y="144"/>
                  <a:pt x="100" y="144"/>
                  <a:pt x="100" y="144"/>
                </a:cubicBezTo>
                <a:cubicBezTo>
                  <a:pt x="108" y="143"/>
                  <a:pt x="108" y="135"/>
                  <a:pt x="108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35"/>
                  <a:pt x="44" y="135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16"/>
                  <a:pt x="46" y="101"/>
                  <a:pt x="52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88"/>
                  <a:pt x="52" y="88"/>
                  <a:pt x="52" y="89"/>
                </a:cubicBezTo>
                <a:cubicBezTo>
                  <a:pt x="53" y="85"/>
                  <a:pt x="57" y="82"/>
                  <a:pt x="61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4"/>
                  <a:pt x="72" y="10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3" y="105"/>
                  <a:pt x="74" y="105"/>
                  <a:pt x="75" y="105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12"/>
                  <a:pt x="79" y="114"/>
                  <a:pt x="81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8" y="114"/>
                  <a:pt x="90" y="112"/>
                  <a:pt x="90" y="109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93" y="105"/>
                  <a:pt x="94" y="105"/>
                  <a:pt x="94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4"/>
                  <a:pt x="94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0"/>
                  <a:pt x="93" y="38"/>
                  <a:pt x="91" y="37"/>
                </a:cubicBezTo>
                <a:cubicBezTo>
                  <a:pt x="91" y="17"/>
                  <a:pt x="91" y="17"/>
                  <a:pt x="91" y="17"/>
                </a:cubicBezTo>
                <a:cubicBezTo>
                  <a:pt x="93" y="17"/>
                  <a:pt x="94" y="15"/>
                  <a:pt x="94" y="13"/>
                </a:cubicBezTo>
                <a:cubicBezTo>
                  <a:pt x="94" y="0"/>
                  <a:pt x="94" y="0"/>
                  <a:pt x="9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5"/>
                  <a:pt x="73" y="17"/>
                  <a:pt x="75" y="17"/>
                </a:cubicBezTo>
                <a:cubicBezTo>
                  <a:pt x="75" y="37"/>
                  <a:pt x="75" y="37"/>
                  <a:pt x="75" y="37"/>
                </a:cubicBezTo>
                <a:cubicBezTo>
                  <a:pt x="74" y="38"/>
                  <a:pt x="72" y="40"/>
                  <a:pt x="72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0" y="116"/>
                  <a:pt x="24" y="143"/>
                </a:cubicBezTo>
                <a:cubicBezTo>
                  <a:pt x="24" y="143"/>
                  <a:pt x="24" y="142"/>
                  <a:pt x="24" y="142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16" y="161"/>
                  <a:pt x="10" y="182"/>
                  <a:pt x="17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67" y="177"/>
                  <a:pt x="51" y="176"/>
                  <a:pt x="51" y="160"/>
                </a:cubicBezTo>
                <a:close/>
                <a:moveTo>
                  <a:pt x="67" y="51"/>
                </a:moveTo>
                <a:cubicBezTo>
                  <a:pt x="70" y="51"/>
                  <a:pt x="73" y="53"/>
                  <a:pt x="73" y="57"/>
                </a:cubicBezTo>
                <a:cubicBezTo>
                  <a:pt x="73" y="60"/>
                  <a:pt x="70" y="63"/>
                  <a:pt x="67" y="63"/>
                </a:cubicBezTo>
                <a:cubicBezTo>
                  <a:pt x="64" y="63"/>
                  <a:pt x="61" y="60"/>
                  <a:pt x="61" y="57"/>
                </a:cubicBezTo>
                <a:cubicBezTo>
                  <a:pt x="61" y="53"/>
                  <a:pt x="64" y="51"/>
                  <a:pt x="67" y="51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6" name="Group 455"/>
          <p:cNvGrpSpPr>
            <a:grpSpLocks noChangeAspect="1"/>
          </p:cNvGrpSpPr>
          <p:nvPr/>
        </p:nvGrpSpPr>
        <p:grpSpPr>
          <a:xfrm>
            <a:off x="3610637" y="4301617"/>
            <a:ext cx="537808" cy="91440"/>
            <a:chOff x="8431213" y="2305051"/>
            <a:chExt cx="709613" cy="120650"/>
          </a:xfrm>
          <a:solidFill>
            <a:schemeClr val="accent3"/>
          </a:solidFill>
        </p:grpSpPr>
        <p:sp>
          <p:nvSpPr>
            <p:cNvPr id="457" name="Rectangle 24"/>
            <p:cNvSpPr>
              <a:spLocks noChangeArrowheads="1"/>
            </p:cNvSpPr>
            <p:nvPr/>
          </p:nvSpPr>
          <p:spPr bwMode="auto">
            <a:xfrm>
              <a:off x="8480425" y="2338388"/>
              <a:ext cx="4445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25"/>
            <p:cNvSpPr>
              <a:spLocks/>
            </p:cNvSpPr>
            <p:nvPr/>
          </p:nvSpPr>
          <p:spPr bwMode="auto">
            <a:xfrm>
              <a:off x="8431213" y="2305051"/>
              <a:ext cx="30163" cy="120650"/>
            </a:xfrm>
            <a:custGeom>
              <a:avLst/>
              <a:gdLst>
                <a:gd name="T0" fmla="*/ 7 w 9"/>
                <a:gd name="T1" fmla="*/ 0 h 36"/>
                <a:gd name="T2" fmla="*/ 2 w 9"/>
                <a:gd name="T3" fmla="*/ 0 h 36"/>
                <a:gd name="T4" fmla="*/ 0 w 9"/>
                <a:gd name="T5" fmla="*/ 1 h 36"/>
                <a:gd name="T6" fmla="*/ 0 w 9"/>
                <a:gd name="T7" fmla="*/ 34 h 36"/>
                <a:gd name="T8" fmla="*/ 2 w 9"/>
                <a:gd name="T9" fmla="*/ 36 h 36"/>
                <a:gd name="T10" fmla="*/ 7 w 9"/>
                <a:gd name="T11" fmla="*/ 36 h 36"/>
                <a:gd name="T12" fmla="*/ 9 w 9"/>
                <a:gd name="T13" fmla="*/ 34 h 36"/>
                <a:gd name="T14" fmla="*/ 9 w 9"/>
                <a:gd name="T15" fmla="*/ 1 h 36"/>
                <a:gd name="T16" fmla="*/ 7 w 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6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9" y="35"/>
                    <a:pt x="9" y="3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26"/>
            <p:cNvSpPr>
              <a:spLocks/>
            </p:cNvSpPr>
            <p:nvPr/>
          </p:nvSpPr>
          <p:spPr bwMode="auto">
            <a:xfrm>
              <a:off x="8923338" y="2344738"/>
              <a:ext cx="217488" cy="41275"/>
            </a:xfrm>
            <a:custGeom>
              <a:avLst/>
              <a:gdLst>
                <a:gd name="T0" fmla="*/ 20 w 65"/>
                <a:gd name="T1" fmla="*/ 4 h 12"/>
                <a:gd name="T2" fmla="*/ 22 w 65"/>
                <a:gd name="T3" fmla="*/ 0 h 12"/>
                <a:gd name="T4" fmla="*/ 0 w 65"/>
                <a:gd name="T5" fmla="*/ 0 h 12"/>
                <a:gd name="T6" fmla="*/ 1 w 65"/>
                <a:gd name="T7" fmla="*/ 6 h 12"/>
                <a:gd name="T8" fmla="*/ 0 w 65"/>
                <a:gd name="T9" fmla="*/ 12 h 12"/>
                <a:gd name="T10" fmla="*/ 18 w 65"/>
                <a:gd name="T11" fmla="*/ 12 h 12"/>
                <a:gd name="T12" fmla="*/ 18 w 65"/>
                <a:gd name="T13" fmla="*/ 12 h 12"/>
                <a:gd name="T14" fmla="*/ 20 w 65"/>
                <a:gd name="T15" fmla="*/ 8 h 12"/>
                <a:gd name="T16" fmla="*/ 65 w 65"/>
                <a:gd name="T17" fmla="*/ 8 h 12"/>
                <a:gd name="T18" fmla="*/ 65 w 65"/>
                <a:gd name="T19" fmla="*/ 4 h 12"/>
                <a:gd name="T20" fmla="*/ 20 w 65"/>
                <a:gd name="T2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2">
                  <a:moveTo>
                    <a:pt x="20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0"/>
                    <a:pt x="20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27"/>
            <p:cNvSpPr>
              <a:spLocks noEditPoints="1"/>
            </p:cNvSpPr>
            <p:nvPr/>
          </p:nvSpPr>
          <p:spPr bwMode="auto">
            <a:xfrm>
              <a:off x="8543925" y="2308226"/>
              <a:ext cx="363538" cy="114300"/>
            </a:xfrm>
            <a:custGeom>
              <a:avLst/>
              <a:gdLst>
                <a:gd name="T0" fmla="*/ 105 w 109"/>
                <a:gd name="T1" fmla="*/ 32 h 34"/>
                <a:gd name="T2" fmla="*/ 105 w 109"/>
                <a:gd name="T3" fmla="*/ 32 h 34"/>
                <a:gd name="T4" fmla="*/ 109 w 109"/>
                <a:gd name="T5" fmla="*/ 17 h 34"/>
                <a:gd name="T6" fmla="*/ 108 w 109"/>
                <a:gd name="T7" fmla="*/ 11 h 34"/>
                <a:gd name="T8" fmla="*/ 108 w 109"/>
                <a:gd name="T9" fmla="*/ 10 h 34"/>
                <a:gd name="T10" fmla="*/ 108 w 109"/>
                <a:gd name="T11" fmla="*/ 8 h 34"/>
                <a:gd name="T12" fmla="*/ 108 w 109"/>
                <a:gd name="T13" fmla="*/ 7 h 34"/>
                <a:gd name="T14" fmla="*/ 103 w 109"/>
                <a:gd name="T15" fmla="*/ 0 h 34"/>
                <a:gd name="T16" fmla="*/ 102 w 109"/>
                <a:gd name="T17" fmla="*/ 0 h 34"/>
                <a:gd name="T18" fmla="*/ 102 w 109"/>
                <a:gd name="T19" fmla="*/ 0 h 34"/>
                <a:gd name="T20" fmla="*/ 101 w 109"/>
                <a:gd name="T21" fmla="*/ 0 h 34"/>
                <a:gd name="T22" fmla="*/ 6 w 109"/>
                <a:gd name="T23" fmla="*/ 0 h 34"/>
                <a:gd name="T24" fmla="*/ 0 w 109"/>
                <a:gd name="T25" fmla="*/ 6 h 34"/>
                <a:gd name="T26" fmla="*/ 0 w 109"/>
                <a:gd name="T27" fmla="*/ 28 h 34"/>
                <a:gd name="T28" fmla="*/ 6 w 109"/>
                <a:gd name="T29" fmla="*/ 34 h 34"/>
                <a:gd name="T30" fmla="*/ 101 w 109"/>
                <a:gd name="T31" fmla="*/ 34 h 34"/>
                <a:gd name="T32" fmla="*/ 102 w 109"/>
                <a:gd name="T33" fmla="*/ 34 h 34"/>
                <a:gd name="T34" fmla="*/ 102 w 109"/>
                <a:gd name="T35" fmla="*/ 34 h 34"/>
                <a:gd name="T36" fmla="*/ 105 w 109"/>
                <a:gd name="T37" fmla="*/ 33 h 34"/>
                <a:gd name="T38" fmla="*/ 105 w 109"/>
                <a:gd name="T39" fmla="*/ 32 h 34"/>
                <a:gd name="T40" fmla="*/ 37 w 109"/>
                <a:gd name="T41" fmla="*/ 17 h 34"/>
                <a:gd name="T42" fmla="*/ 34 w 109"/>
                <a:gd name="T43" fmla="*/ 19 h 34"/>
                <a:gd name="T44" fmla="*/ 31 w 109"/>
                <a:gd name="T45" fmla="*/ 17 h 34"/>
                <a:gd name="T46" fmla="*/ 31 w 109"/>
                <a:gd name="T47" fmla="*/ 6 h 34"/>
                <a:gd name="T48" fmla="*/ 37 w 109"/>
                <a:gd name="T49" fmla="*/ 6 h 34"/>
                <a:gd name="T50" fmla="*/ 37 w 109"/>
                <a:gd name="T51" fmla="*/ 17 h 34"/>
                <a:gd name="T52" fmla="*/ 48 w 109"/>
                <a:gd name="T53" fmla="*/ 13 h 34"/>
                <a:gd name="T54" fmla="*/ 46 w 109"/>
                <a:gd name="T55" fmla="*/ 15 h 34"/>
                <a:gd name="T56" fmla="*/ 44 w 109"/>
                <a:gd name="T57" fmla="*/ 13 h 34"/>
                <a:gd name="T58" fmla="*/ 44 w 109"/>
                <a:gd name="T59" fmla="*/ 6 h 34"/>
                <a:gd name="T60" fmla="*/ 48 w 109"/>
                <a:gd name="T61" fmla="*/ 6 h 34"/>
                <a:gd name="T62" fmla="*/ 48 w 109"/>
                <a:gd name="T63" fmla="*/ 13 h 34"/>
                <a:gd name="T64" fmla="*/ 59 w 109"/>
                <a:gd name="T65" fmla="*/ 13 h 34"/>
                <a:gd name="T66" fmla="*/ 57 w 109"/>
                <a:gd name="T67" fmla="*/ 15 h 34"/>
                <a:gd name="T68" fmla="*/ 55 w 109"/>
                <a:gd name="T69" fmla="*/ 13 h 34"/>
                <a:gd name="T70" fmla="*/ 55 w 109"/>
                <a:gd name="T71" fmla="*/ 6 h 34"/>
                <a:gd name="T72" fmla="*/ 59 w 109"/>
                <a:gd name="T73" fmla="*/ 6 h 34"/>
                <a:gd name="T74" fmla="*/ 59 w 109"/>
                <a:gd name="T75" fmla="*/ 13 h 34"/>
                <a:gd name="T76" fmla="*/ 70 w 109"/>
                <a:gd name="T77" fmla="*/ 13 h 34"/>
                <a:gd name="T78" fmla="*/ 68 w 109"/>
                <a:gd name="T79" fmla="*/ 15 h 34"/>
                <a:gd name="T80" fmla="*/ 67 w 109"/>
                <a:gd name="T81" fmla="*/ 13 h 34"/>
                <a:gd name="T82" fmla="*/ 67 w 109"/>
                <a:gd name="T83" fmla="*/ 6 h 34"/>
                <a:gd name="T84" fmla="*/ 70 w 109"/>
                <a:gd name="T85" fmla="*/ 6 h 34"/>
                <a:gd name="T86" fmla="*/ 70 w 109"/>
                <a:gd name="T87" fmla="*/ 13 h 34"/>
                <a:gd name="T88" fmla="*/ 83 w 109"/>
                <a:gd name="T89" fmla="*/ 17 h 34"/>
                <a:gd name="T90" fmla="*/ 80 w 109"/>
                <a:gd name="T91" fmla="*/ 19 h 34"/>
                <a:gd name="T92" fmla="*/ 78 w 109"/>
                <a:gd name="T93" fmla="*/ 17 h 34"/>
                <a:gd name="T94" fmla="*/ 78 w 109"/>
                <a:gd name="T95" fmla="*/ 6 h 34"/>
                <a:gd name="T96" fmla="*/ 83 w 109"/>
                <a:gd name="T97" fmla="*/ 6 h 34"/>
                <a:gd name="T98" fmla="*/ 83 w 109"/>
                <a:gd name="T9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" h="34">
                  <a:moveTo>
                    <a:pt x="10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7" y="30"/>
                    <a:pt x="109" y="24"/>
                    <a:pt x="109" y="17"/>
                  </a:cubicBezTo>
                  <a:cubicBezTo>
                    <a:pt x="109" y="15"/>
                    <a:pt x="109" y="13"/>
                    <a:pt x="108" y="11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9"/>
                    <a:pt x="108" y="9"/>
                    <a:pt x="108" y="8"/>
                  </a:cubicBezTo>
                  <a:cubicBezTo>
                    <a:pt x="108" y="8"/>
                    <a:pt x="108" y="8"/>
                    <a:pt x="108" y="7"/>
                  </a:cubicBezTo>
                  <a:cubicBezTo>
                    <a:pt x="107" y="4"/>
                    <a:pt x="105" y="1"/>
                    <a:pt x="103" y="0"/>
                  </a:cubicBezTo>
                  <a:cubicBezTo>
                    <a:pt x="103" y="0"/>
                    <a:pt x="103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6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4" y="33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lose/>
                  <a:moveTo>
                    <a:pt x="37" y="17"/>
                  </a:moveTo>
                  <a:cubicBezTo>
                    <a:pt x="37" y="18"/>
                    <a:pt x="36" y="19"/>
                    <a:pt x="34" y="19"/>
                  </a:cubicBezTo>
                  <a:cubicBezTo>
                    <a:pt x="32" y="19"/>
                    <a:pt x="31" y="18"/>
                    <a:pt x="31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7" y="6"/>
                    <a:pt x="37" y="6"/>
                    <a:pt x="37" y="6"/>
                  </a:cubicBezTo>
                  <a:lnTo>
                    <a:pt x="37" y="17"/>
                  </a:lnTo>
                  <a:close/>
                  <a:moveTo>
                    <a:pt x="48" y="13"/>
                  </a:moveTo>
                  <a:cubicBezTo>
                    <a:pt x="48" y="14"/>
                    <a:pt x="47" y="15"/>
                    <a:pt x="46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8" y="6"/>
                    <a:pt x="48" y="6"/>
                    <a:pt x="48" y="6"/>
                  </a:cubicBezTo>
                  <a:lnTo>
                    <a:pt x="48" y="13"/>
                  </a:lnTo>
                  <a:close/>
                  <a:moveTo>
                    <a:pt x="59" y="13"/>
                  </a:moveTo>
                  <a:cubicBezTo>
                    <a:pt x="59" y="14"/>
                    <a:pt x="58" y="15"/>
                    <a:pt x="57" y="15"/>
                  </a:cubicBezTo>
                  <a:cubicBezTo>
                    <a:pt x="56" y="15"/>
                    <a:pt x="55" y="14"/>
                    <a:pt x="55" y="13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59" y="13"/>
                  </a:lnTo>
                  <a:close/>
                  <a:moveTo>
                    <a:pt x="70" y="13"/>
                  </a:moveTo>
                  <a:cubicBezTo>
                    <a:pt x="70" y="14"/>
                    <a:pt x="69" y="15"/>
                    <a:pt x="68" y="15"/>
                  </a:cubicBezTo>
                  <a:cubicBezTo>
                    <a:pt x="67" y="15"/>
                    <a:pt x="67" y="14"/>
                    <a:pt x="67" y="13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70" y="6"/>
                    <a:pt x="70" y="6"/>
                    <a:pt x="70" y="6"/>
                  </a:cubicBezTo>
                  <a:lnTo>
                    <a:pt x="70" y="13"/>
                  </a:lnTo>
                  <a:close/>
                  <a:moveTo>
                    <a:pt x="83" y="17"/>
                  </a:moveTo>
                  <a:cubicBezTo>
                    <a:pt x="83" y="18"/>
                    <a:pt x="83" y="19"/>
                    <a:pt x="80" y="19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1" name="Freeform 17"/>
          <p:cNvSpPr>
            <a:spLocks noChangeAspect="1" noEditPoints="1"/>
          </p:cNvSpPr>
          <p:nvPr/>
        </p:nvSpPr>
        <p:spPr bwMode="auto">
          <a:xfrm>
            <a:off x="6575412" y="3587623"/>
            <a:ext cx="434562" cy="301752"/>
          </a:xfrm>
          <a:custGeom>
            <a:avLst/>
            <a:gdLst>
              <a:gd name="T0" fmla="*/ 72 w 212"/>
              <a:gd name="T1" fmla="*/ 0 h 147"/>
              <a:gd name="T2" fmla="*/ 64 w 212"/>
              <a:gd name="T3" fmla="*/ 8 h 147"/>
              <a:gd name="T4" fmla="*/ 64 w 212"/>
              <a:gd name="T5" fmla="*/ 10 h 147"/>
              <a:gd name="T6" fmla="*/ 81 w 212"/>
              <a:gd name="T7" fmla="*/ 10 h 147"/>
              <a:gd name="T8" fmla="*/ 81 w 212"/>
              <a:gd name="T9" fmla="*/ 8 h 147"/>
              <a:gd name="T10" fmla="*/ 72 w 212"/>
              <a:gd name="T11" fmla="*/ 0 h 147"/>
              <a:gd name="T12" fmla="*/ 39 w 212"/>
              <a:gd name="T13" fmla="*/ 110 h 147"/>
              <a:gd name="T14" fmla="*/ 20 w 212"/>
              <a:gd name="T15" fmla="*/ 129 h 147"/>
              <a:gd name="T16" fmla="*/ 39 w 212"/>
              <a:gd name="T17" fmla="*/ 147 h 147"/>
              <a:gd name="T18" fmla="*/ 58 w 212"/>
              <a:gd name="T19" fmla="*/ 129 h 147"/>
              <a:gd name="T20" fmla="*/ 39 w 212"/>
              <a:gd name="T21" fmla="*/ 110 h 147"/>
              <a:gd name="T22" fmla="*/ 171 w 212"/>
              <a:gd name="T23" fmla="*/ 110 h 147"/>
              <a:gd name="T24" fmla="*/ 152 w 212"/>
              <a:gd name="T25" fmla="*/ 129 h 147"/>
              <a:gd name="T26" fmla="*/ 171 w 212"/>
              <a:gd name="T27" fmla="*/ 147 h 147"/>
              <a:gd name="T28" fmla="*/ 190 w 212"/>
              <a:gd name="T29" fmla="*/ 129 h 147"/>
              <a:gd name="T30" fmla="*/ 171 w 212"/>
              <a:gd name="T31" fmla="*/ 110 h 147"/>
              <a:gd name="T32" fmla="*/ 0 w 212"/>
              <a:gd name="T33" fmla="*/ 74 h 147"/>
              <a:gd name="T34" fmla="*/ 0 w 212"/>
              <a:gd name="T35" fmla="*/ 127 h 147"/>
              <a:gd name="T36" fmla="*/ 15 w 212"/>
              <a:gd name="T37" fmla="*/ 127 h 147"/>
              <a:gd name="T38" fmla="*/ 39 w 212"/>
              <a:gd name="T39" fmla="*/ 103 h 147"/>
              <a:gd name="T40" fmla="*/ 64 w 212"/>
              <a:gd name="T41" fmla="*/ 127 h 147"/>
              <a:gd name="T42" fmla="*/ 81 w 212"/>
              <a:gd name="T43" fmla="*/ 127 h 147"/>
              <a:gd name="T44" fmla="*/ 81 w 212"/>
              <a:gd name="T45" fmla="*/ 17 h 147"/>
              <a:gd name="T46" fmla="*/ 65 w 212"/>
              <a:gd name="T47" fmla="*/ 17 h 147"/>
              <a:gd name="T48" fmla="*/ 0 w 212"/>
              <a:gd name="T49" fmla="*/ 74 h 147"/>
              <a:gd name="T50" fmla="*/ 67 w 212"/>
              <a:gd name="T51" fmla="*/ 75 h 147"/>
              <a:gd name="T52" fmla="*/ 10 w 212"/>
              <a:gd name="T53" fmla="*/ 75 h 147"/>
              <a:gd name="T54" fmla="*/ 10 w 212"/>
              <a:gd name="T55" fmla="*/ 74 h 147"/>
              <a:gd name="T56" fmla="*/ 65 w 212"/>
              <a:gd name="T57" fmla="*/ 27 h 147"/>
              <a:gd name="T58" fmla="*/ 67 w 212"/>
              <a:gd name="T59" fmla="*/ 27 h 147"/>
              <a:gd name="T60" fmla="*/ 67 w 212"/>
              <a:gd name="T61" fmla="*/ 75 h 147"/>
              <a:gd name="T62" fmla="*/ 88 w 212"/>
              <a:gd name="T63" fmla="*/ 17 h 147"/>
              <a:gd name="T64" fmla="*/ 88 w 212"/>
              <a:gd name="T65" fmla="*/ 127 h 147"/>
              <a:gd name="T66" fmla="*/ 147 w 212"/>
              <a:gd name="T67" fmla="*/ 127 h 147"/>
              <a:gd name="T68" fmla="*/ 171 w 212"/>
              <a:gd name="T69" fmla="*/ 103 h 147"/>
              <a:gd name="T70" fmla="*/ 196 w 212"/>
              <a:gd name="T71" fmla="*/ 127 h 147"/>
              <a:gd name="T72" fmla="*/ 212 w 212"/>
              <a:gd name="T73" fmla="*/ 127 h 147"/>
              <a:gd name="T74" fmla="*/ 212 w 212"/>
              <a:gd name="T75" fmla="*/ 17 h 147"/>
              <a:gd name="T76" fmla="*/ 88 w 212"/>
              <a:gd name="T77" fmla="*/ 17 h 147"/>
              <a:gd name="T78" fmla="*/ 177 w 212"/>
              <a:gd name="T79" fmla="*/ 73 h 147"/>
              <a:gd name="T80" fmla="*/ 161 w 212"/>
              <a:gd name="T81" fmla="*/ 73 h 147"/>
              <a:gd name="T82" fmla="*/ 161 w 212"/>
              <a:gd name="T83" fmla="*/ 89 h 147"/>
              <a:gd name="T84" fmla="*/ 141 w 212"/>
              <a:gd name="T85" fmla="*/ 89 h 147"/>
              <a:gd name="T86" fmla="*/ 141 w 212"/>
              <a:gd name="T87" fmla="*/ 73 h 147"/>
              <a:gd name="T88" fmla="*/ 124 w 212"/>
              <a:gd name="T89" fmla="*/ 73 h 147"/>
              <a:gd name="T90" fmla="*/ 124 w 212"/>
              <a:gd name="T91" fmla="*/ 53 h 147"/>
              <a:gd name="T92" fmla="*/ 141 w 212"/>
              <a:gd name="T93" fmla="*/ 53 h 147"/>
              <a:gd name="T94" fmla="*/ 141 w 212"/>
              <a:gd name="T95" fmla="*/ 36 h 147"/>
              <a:gd name="T96" fmla="*/ 161 w 212"/>
              <a:gd name="T97" fmla="*/ 36 h 147"/>
              <a:gd name="T98" fmla="*/ 161 w 212"/>
              <a:gd name="T99" fmla="*/ 53 h 147"/>
              <a:gd name="T100" fmla="*/ 177 w 212"/>
              <a:gd name="T101" fmla="*/ 53 h 147"/>
              <a:gd name="T102" fmla="*/ 177 w 212"/>
              <a:gd name="T103" fmla="*/ 7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2" h="147">
                <a:moveTo>
                  <a:pt x="72" y="0"/>
                </a:moveTo>
                <a:cubicBezTo>
                  <a:pt x="68" y="0"/>
                  <a:pt x="64" y="4"/>
                  <a:pt x="64" y="8"/>
                </a:cubicBezTo>
                <a:cubicBezTo>
                  <a:pt x="64" y="10"/>
                  <a:pt x="64" y="10"/>
                  <a:pt x="64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77" y="0"/>
                  <a:pt x="72" y="0"/>
                </a:cubicBezTo>
                <a:close/>
                <a:moveTo>
                  <a:pt x="39" y="110"/>
                </a:moveTo>
                <a:cubicBezTo>
                  <a:pt x="29" y="110"/>
                  <a:pt x="20" y="118"/>
                  <a:pt x="20" y="129"/>
                </a:cubicBezTo>
                <a:cubicBezTo>
                  <a:pt x="20" y="139"/>
                  <a:pt x="29" y="147"/>
                  <a:pt x="39" y="147"/>
                </a:cubicBezTo>
                <a:cubicBezTo>
                  <a:pt x="50" y="147"/>
                  <a:pt x="58" y="139"/>
                  <a:pt x="58" y="129"/>
                </a:cubicBezTo>
                <a:cubicBezTo>
                  <a:pt x="58" y="118"/>
                  <a:pt x="50" y="110"/>
                  <a:pt x="39" y="110"/>
                </a:cubicBezTo>
                <a:close/>
                <a:moveTo>
                  <a:pt x="171" y="110"/>
                </a:moveTo>
                <a:cubicBezTo>
                  <a:pt x="161" y="110"/>
                  <a:pt x="152" y="118"/>
                  <a:pt x="152" y="129"/>
                </a:cubicBezTo>
                <a:cubicBezTo>
                  <a:pt x="152" y="139"/>
                  <a:pt x="161" y="147"/>
                  <a:pt x="171" y="147"/>
                </a:cubicBezTo>
                <a:cubicBezTo>
                  <a:pt x="182" y="147"/>
                  <a:pt x="190" y="139"/>
                  <a:pt x="190" y="129"/>
                </a:cubicBezTo>
                <a:cubicBezTo>
                  <a:pt x="190" y="118"/>
                  <a:pt x="182" y="110"/>
                  <a:pt x="171" y="110"/>
                </a:cubicBezTo>
                <a:close/>
                <a:moveTo>
                  <a:pt x="0" y="74"/>
                </a:moveTo>
                <a:cubicBezTo>
                  <a:pt x="0" y="127"/>
                  <a:pt x="0" y="127"/>
                  <a:pt x="0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14"/>
                  <a:pt x="26" y="103"/>
                  <a:pt x="39" y="103"/>
                </a:cubicBezTo>
                <a:cubicBezTo>
                  <a:pt x="53" y="103"/>
                  <a:pt x="64" y="114"/>
                  <a:pt x="64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7"/>
                  <a:pt x="81" y="17"/>
                  <a:pt x="81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34" y="17"/>
                  <a:pt x="0" y="42"/>
                  <a:pt x="0" y="74"/>
                </a:cubicBezTo>
                <a:close/>
                <a:moveTo>
                  <a:pt x="67" y="75"/>
                </a:moveTo>
                <a:cubicBezTo>
                  <a:pt x="10" y="75"/>
                  <a:pt x="10" y="75"/>
                  <a:pt x="10" y="75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48"/>
                  <a:pt x="40" y="27"/>
                  <a:pt x="65" y="27"/>
                </a:cubicBezTo>
                <a:cubicBezTo>
                  <a:pt x="67" y="27"/>
                  <a:pt x="67" y="27"/>
                  <a:pt x="67" y="27"/>
                </a:cubicBezTo>
                <a:lnTo>
                  <a:pt x="67" y="75"/>
                </a:lnTo>
                <a:close/>
                <a:moveTo>
                  <a:pt x="88" y="17"/>
                </a:moveTo>
                <a:cubicBezTo>
                  <a:pt x="88" y="127"/>
                  <a:pt x="88" y="127"/>
                  <a:pt x="88" y="127"/>
                </a:cubicBezTo>
                <a:cubicBezTo>
                  <a:pt x="147" y="127"/>
                  <a:pt x="147" y="127"/>
                  <a:pt x="147" y="127"/>
                </a:cubicBezTo>
                <a:cubicBezTo>
                  <a:pt x="147" y="114"/>
                  <a:pt x="158" y="103"/>
                  <a:pt x="171" y="103"/>
                </a:cubicBezTo>
                <a:cubicBezTo>
                  <a:pt x="185" y="103"/>
                  <a:pt x="196" y="114"/>
                  <a:pt x="196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2" y="17"/>
                  <a:pt x="212" y="17"/>
                  <a:pt x="212" y="17"/>
                </a:cubicBezTo>
                <a:lnTo>
                  <a:pt x="88" y="17"/>
                </a:lnTo>
                <a:close/>
                <a:moveTo>
                  <a:pt x="177" y="73"/>
                </a:moveTo>
                <a:cubicBezTo>
                  <a:pt x="161" y="73"/>
                  <a:pt x="161" y="73"/>
                  <a:pt x="161" y="73"/>
                </a:cubicBezTo>
                <a:cubicBezTo>
                  <a:pt x="161" y="89"/>
                  <a:pt x="161" y="89"/>
                  <a:pt x="16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73"/>
                  <a:pt x="141" y="73"/>
                  <a:pt x="141" y="73"/>
                </a:cubicBezTo>
                <a:cubicBezTo>
                  <a:pt x="124" y="73"/>
                  <a:pt x="124" y="73"/>
                  <a:pt x="124" y="7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61" y="36"/>
                  <a:pt x="161" y="36"/>
                  <a:pt x="161" y="36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77" y="53"/>
                  <a:pt x="177" y="53"/>
                  <a:pt x="177" y="53"/>
                </a:cubicBezTo>
                <a:lnTo>
                  <a:pt x="177" y="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Freeform 5"/>
          <p:cNvSpPr>
            <a:spLocks noChangeAspect="1"/>
          </p:cNvSpPr>
          <p:nvPr/>
        </p:nvSpPr>
        <p:spPr bwMode="auto">
          <a:xfrm>
            <a:off x="2467478" y="4806823"/>
            <a:ext cx="266690" cy="301752"/>
          </a:xfrm>
          <a:custGeom>
            <a:avLst/>
            <a:gdLst>
              <a:gd name="T0" fmla="*/ 96 w 118"/>
              <a:gd name="T1" fmla="*/ 89 h 133"/>
              <a:gd name="T2" fmla="*/ 83 w 118"/>
              <a:gd name="T3" fmla="*/ 93 h 133"/>
              <a:gd name="T4" fmla="*/ 44 w 118"/>
              <a:gd name="T5" fmla="*/ 70 h 133"/>
              <a:gd name="T6" fmla="*/ 44 w 118"/>
              <a:gd name="T7" fmla="*/ 67 h 133"/>
              <a:gd name="T8" fmla="*/ 44 w 118"/>
              <a:gd name="T9" fmla="*/ 63 h 133"/>
              <a:gd name="T10" fmla="*/ 83 w 118"/>
              <a:gd name="T11" fmla="*/ 40 h 133"/>
              <a:gd name="T12" fmla="*/ 96 w 118"/>
              <a:gd name="T13" fmla="*/ 45 h 133"/>
              <a:gd name="T14" fmla="*/ 118 w 118"/>
              <a:gd name="T15" fmla="*/ 22 h 133"/>
              <a:gd name="T16" fmla="*/ 96 w 118"/>
              <a:gd name="T17" fmla="*/ 0 h 133"/>
              <a:gd name="T18" fmla="*/ 74 w 118"/>
              <a:gd name="T19" fmla="*/ 22 h 133"/>
              <a:gd name="T20" fmla="*/ 74 w 118"/>
              <a:gd name="T21" fmla="*/ 26 h 133"/>
              <a:gd name="T22" fmla="*/ 36 w 118"/>
              <a:gd name="T23" fmla="*/ 49 h 133"/>
              <a:gd name="T24" fmla="*/ 22 w 118"/>
              <a:gd name="T25" fmla="*/ 45 h 133"/>
              <a:gd name="T26" fmla="*/ 0 w 118"/>
              <a:gd name="T27" fmla="*/ 67 h 133"/>
              <a:gd name="T28" fmla="*/ 22 w 118"/>
              <a:gd name="T29" fmla="*/ 89 h 133"/>
              <a:gd name="T30" fmla="*/ 36 w 118"/>
              <a:gd name="T31" fmla="*/ 84 h 133"/>
              <a:gd name="T32" fmla="*/ 74 w 118"/>
              <a:gd name="T33" fmla="*/ 107 h 133"/>
              <a:gd name="T34" fmla="*/ 74 w 118"/>
              <a:gd name="T35" fmla="*/ 111 h 133"/>
              <a:gd name="T36" fmla="*/ 96 w 118"/>
              <a:gd name="T37" fmla="*/ 133 h 133"/>
              <a:gd name="T38" fmla="*/ 118 w 118"/>
              <a:gd name="T39" fmla="*/ 111 h 133"/>
              <a:gd name="T40" fmla="*/ 96 w 118"/>
              <a:gd name="T41" fmla="*/ 8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33">
                <a:moveTo>
                  <a:pt x="96" y="89"/>
                </a:moveTo>
                <a:cubicBezTo>
                  <a:pt x="91" y="89"/>
                  <a:pt x="86" y="91"/>
                  <a:pt x="83" y="93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4" y="68"/>
                  <a:pt x="44" y="67"/>
                </a:cubicBezTo>
                <a:cubicBezTo>
                  <a:pt x="44" y="66"/>
                  <a:pt x="44" y="64"/>
                  <a:pt x="44" y="63"/>
                </a:cubicBezTo>
                <a:cubicBezTo>
                  <a:pt x="83" y="40"/>
                  <a:pt x="83" y="40"/>
                  <a:pt x="83" y="40"/>
                </a:cubicBezTo>
                <a:cubicBezTo>
                  <a:pt x="86" y="43"/>
                  <a:pt x="91" y="45"/>
                  <a:pt x="96" y="45"/>
                </a:cubicBezTo>
                <a:cubicBezTo>
                  <a:pt x="108" y="45"/>
                  <a:pt x="118" y="35"/>
                  <a:pt x="118" y="22"/>
                </a:cubicBezTo>
                <a:cubicBezTo>
                  <a:pt x="118" y="10"/>
                  <a:pt x="108" y="0"/>
                  <a:pt x="96" y="0"/>
                </a:cubicBezTo>
                <a:cubicBezTo>
                  <a:pt x="84" y="0"/>
                  <a:pt x="74" y="10"/>
                  <a:pt x="74" y="22"/>
                </a:cubicBezTo>
                <a:cubicBezTo>
                  <a:pt x="74" y="24"/>
                  <a:pt x="74" y="25"/>
                  <a:pt x="74" y="26"/>
                </a:cubicBezTo>
                <a:cubicBezTo>
                  <a:pt x="36" y="49"/>
                  <a:pt x="36" y="49"/>
                  <a:pt x="36" y="49"/>
                </a:cubicBezTo>
                <a:cubicBezTo>
                  <a:pt x="32" y="46"/>
                  <a:pt x="27" y="45"/>
                  <a:pt x="22" y="45"/>
                </a:cubicBezTo>
                <a:cubicBezTo>
                  <a:pt x="10" y="45"/>
                  <a:pt x="0" y="55"/>
                  <a:pt x="0" y="67"/>
                </a:cubicBezTo>
                <a:cubicBezTo>
                  <a:pt x="0" y="79"/>
                  <a:pt x="10" y="89"/>
                  <a:pt x="22" y="89"/>
                </a:cubicBezTo>
                <a:cubicBezTo>
                  <a:pt x="27" y="89"/>
                  <a:pt x="32" y="87"/>
                  <a:pt x="36" y="84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109"/>
                  <a:pt x="74" y="110"/>
                  <a:pt x="74" y="111"/>
                </a:cubicBezTo>
                <a:cubicBezTo>
                  <a:pt x="74" y="123"/>
                  <a:pt x="84" y="133"/>
                  <a:pt x="96" y="133"/>
                </a:cubicBezTo>
                <a:cubicBezTo>
                  <a:pt x="108" y="133"/>
                  <a:pt x="118" y="123"/>
                  <a:pt x="118" y="111"/>
                </a:cubicBezTo>
                <a:cubicBezTo>
                  <a:pt x="118" y="99"/>
                  <a:pt x="108" y="89"/>
                  <a:pt x="96" y="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Freeform 22"/>
          <p:cNvSpPr>
            <a:spLocks noChangeAspect="1" noEditPoints="1"/>
          </p:cNvSpPr>
          <p:nvPr/>
        </p:nvSpPr>
        <p:spPr bwMode="auto">
          <a:xfrm>
            <a:off x="8818222" y="3587623"/>
            <a:ext cx="204839" cy="301752"/>
          </a:xfrm>
          <a:custGeom>
            <a:avLst/>
            <a:gdLst>
              <a:gd name="T0" fmla="*/ 345 w 455"/>
              <a:gd name="T1" fmla="*/ 512 h 659"/>
              <a:gd name="T2" fmla="*/ 345 w 455"/>
              <a:gd name="T3" fmla="*/ 512 h 659"/>
              <a:gd name="T4" fmla="*/ 275 w 455"/>
              <a:gd name="T5" fmla="*/ 512 h 659"/>
              <a:gd name="T6" fmla="*/ 261 w 455"/>
              <a:gd name="T7" fmla="*/ 499 h 659"/>
              <a:gd name="T8" fmla="*/ 275 w 455"/>
              <a:gd name="T9" fmla="*/ 485 h 659"/>
              <a:gd name="T10" fmla="*/ 345 w 455"/>
              <a:gd name="T11" fmla="*/ 485 h 659"/>
              <a:gd name="T12" fmla="*/ 358 w 455"/>
              <a:gd name="T13" fmla="*/ 499 h 659"/>
              <a:gd name="T14" fmla="*/ 345 w 455"/>
              <a:gd name="T15" fmla="*/ 512 h 659"/>
              <a:gd name="T16" fmla="*/ 239 w 455"/>
              <a:gd name="T17" fmla="*/ 448 h 659"/>
              <a:gd name="T18" fmla="*/ 239 w 455"/>
              <a:gd name="T19" fmla="*/ 448 h 659"/>
              <a:gd name="T20" fmla="*/ 252 w 455"/>
              <a:gd name="T21" fmla="*/ 433 h 659"/>
              <a:gd name="T22" fmla="*/ 322 w 455"/>
              <a:gd name="T23" fmla="*/ 433 h 659"/>
              <a:gd name="T24" fmla="*/ 335 w 455"/>
              <a:gd name="T25" fmla="*/ 448 h 659"/>
              <a:gd name="T26" fmla="*/ 322 w 455"/>
              <a:gd name="T27" fmla="*/ 461 h 659"/>
              <a:gd name="T28" fmla="*/ 252 w 455"/>
              <a:gd name="T29" fmla="*/ 461 h 659"/>
              <a:gd name="T30" fmla="*/ 239 w 455"/>
              <a:gd name="T31" fmla="*/ 448 h 659"/>
              <a:gd name="T32" fmla="*/ 216 w 455"/>
              <a:gd name="T33" fmla="*/ 395 h 659"/>
              <a:gd name="T34" fmla="*/ 216 w 455"/>
              <a:gd name="T35" fmla="*/ 395 h 659"/>
              <a:gd name="T36" fmla="*/ 229 w 455"/>
              <a:gd name="T37" fmla="*/ 382 h 659"/>
              <a:gd name="T38" fmla="*/ 299 w 455"/>
              <a:gd name="T39" fmla="*/ 382 h 659"/>
              <a:gd name="T40" fmla="*/ 312 w 455"/>
              <a:gd name="T41" fmla="*/ 395 h 659"/>
              <a:gd name="T42" fmla="*/ 299 w 455"/>
              <a:gd name="T43" fmla="*/ 409 h 659"/>
              <a:gd name="T44" fmla="*/ 229 w 455"/>
              <a:gd name="T45" fmla="*/ 409 h 659"/>
              <a:gd name="T46" fmla="*/ 216 w 455"/>
              <a:gd name="T47" fmla="*/ 395 h 659"/>
              <a:gd name="T48" fmla="*/ 445 w 455"/>
              <a:gd name="T49" fmla="*/ 618 h 659"/>
              <a:gd name="T50" fmla="*/ 445 w 455"/>
              <a:gd name="T51" fmla="*/ 618 h 659"/>
              <a:gd name="T52" fmla="*/ 293 w 455"/>
              <a:gd name="T53" fmla="*/ 272 h 659"/>
              <a:gd name="T54" fmla="*/ 293 w 455"/>
              <a:gd name="T55" fmla="*/ 57 h 659"/>
              <a:gd name="T56" fmla="*/ 293 w 455"/>
              <a:gd name="T57" fmla="*/ 35 h 659"/>
              <a:gd name="T58" fmla="*/ 306 w 455"/>
              <a:gd name="T59" fmla="*/ 17 h 659"/>
              <a:gd name="T60" fmla="*/ 296 w 455"/>
              <a:gd name="T61" fmla="*/ 0 h 659"/>
              <a:gd name="T62" fmla="*/ 158 w 455"/>
              <a:gd name="T63" fmla="*/ 0 h 659"/>
              <a:gd name="T64" fmla="*/ 148 w 455"/>
              <a:gd name="T65" fmla="*/ 17 h 659"/>
              <a:gd name="T66" fmla="*/ 161 w 455"/>
              <a:gd name="T67" fmla="*/ 35 h 659"/>
              <a:gd name="T68" fmla="*/ 161 w 455"/>
              <a:gd name="T69" fmla="*/ 57 h 659"/>
              <a:gd name="T70" fmla="*/ 161 w 455"/>
              <a:gd name="T71" fmla="*/ 272 h 659"/>
              <a:gd name="T72" fmla="*/ 9 w 455"/>
              <a:gd name="T73" fmla="*/ 618 h 659"/>
              <a:gd name="T74" fmla="*/ 36 w 455"/>
              <a:gd name="T75" fmla="*/ 659 h 659"/>
              <a:gd name="T76" fmla="*/ 418 w 455"/>
              <a:gd name="T77" fmla="*/ 659 h 659"/>
              <a:gd name="T78" fmla="*/ 445 w 455"/>
              <a:gd name="T79" fmla="*/ 61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5" h="659">
                <a:moveTo>
                  <a:pt x="345" y="512"/>
                </a:moveTo>
                <a:lnTo>
                  <a:pt x="345" y="512"/>
                </a:lnTo>
                <a:lnTo>
                  <a:pt x="275" y="512"/>
                </a:lnTo>
                <a:cubicBezTo>
                  <a:pt x="267" y="512"/>
                  <a:pt x="262" y="506"/>
                  <a:pt x="261" y="499"/>
                </a:cubicBezTo>
                <a:cubicBezTo>
                  <a:pt x="262" y="492"/>
                  <a:pt x="267" y="485"/>
                  <a:pt x="275" y="485"/>
                </a:cubicBezTo>
                <a:lnTo>
                  <a:pt x="345" y="485"/>
                </a:lnTo>
                <a:cubicBezTo>
                  <a:pt x="352" y="485"/>
                  <a:pt x="357" y="492"/>
                  <a:pt x="358" y="499"/>
                </a:cubicBezTo>
                <a:cubicBezTo>
                  <a:pt x="357" y="506"/>
                  <a:pt x="352" y="512"/>
                  <a:pt x="345" y="512"/>
                </a:cubicBezTo>
                <a:close/>
                <a:moveTo>
                  <a:pt x="239" y="448"/>
                </a:moveTo>
                <a:lnTo>
                  <a:pt x="239" y="448"/>
                </a:lnTo>
                <a:cubicBezTo>
                  <a:pt x="239" y="441"/>
                  <a:pt x="245" y="433"/>
                  <a:pt x="252" y="433"/>
                </a:cubicBezTo>
                <a:lnTo>
                  <a:pt x="322" y="433"/>
                </a:lnTo>
                <a:cubicBezTo>
                  <a:pt x="329" y="433"/>
                  <a:pt x="335" y="441"/>
                  <a:pt x="335" y="448"/>
                </a:cubicBezTo>
                <a:cubicBezTo>
                  <a:pt x="335" y="454"/>
                  <a:pt x="329" y="461"/>
                  <a:pt x="322" y="461"/>
                </a:cubicBezTo>
                <a:lnTo>
                  <a:pt x="252" y="461"/>
                </a:lnTo>
                <a:cubicBezTo>
                  <a:pt x="245" y="461"/>
                  <a:pt x="239" y="454"/>
                  <a:pt x="239" y="448"/>
                </a:cubicBezTo>
                <a:close/>
                <a:moveTo>
                  <a:pt x="216" y="395"/>
                </a:moveTo>
                <a:lnTo>
                  <a:pt x="216" y="395"/>
                </a:lnTo>
                <a:cubicBezTo>
                  <a:pt x="216" y="388"/>
                  <a:pt x="222" y="382"/>
                  <a:pt x="229" y="382"/>
                </a:cubicBezTo>
                <a:lnTo>
                  <a:pt x="299" y="382"/>
                </a:lnTo>
                <a:cubicBezTo>
                  <a:pt x="306" y="382"/>
                  <a:pt x="312" y="388"/>
                  <a:pt x="312" y="395"/>
                </a:cubicBezTo>
                <a:cubicBezTo>
                  <a:pt x="312" y="403"/>
                  <a:pt x="306" y="409"/>
                  <a:pt x="299" y="409"/>
                </a:cubicBezTo>
                <a:lnTo>
                  <a:pt x="229" y="409"/>
                </a:lnTo>
                <a:cubicBezTo>
                  <a:pt x="222" y="409"/>
                  <a:pt x="216" y="403"/>
                  <a:pt x="216" y="395"/>
                </a:cubicBezTo>
                <a:close/>
                <a:moveTo>
                  <a:pt x="445" y="618"/>
                </a:moveTo>
                <a:lnTo>
                  <a:pt x="445" y="618"/>
                </a:lnTo>
                <a:lnTo>
                  <a:pt x="293" y="272"/>
                </a:lnTo>
                <a:lnTo>
                  <a:pt x="293" y="57"/>
                </a:lnTo>
                <a:cubicBezTo>
                  <a:pt x="293" y="45"/>
                  <a:pt x="293" y="35"/>
                  <a:pt x="293" y="35"/>
                </a:cubicBezTo>
                <a:cubicBezTo>
                  <a:pt x="293" y="35"/>
                  <a:pt x="299" y="27"/>
                  <a:pt x="306" y="17"/>
                </a:cubicBezTo>
                <a:cubicBezTo>
                  <a:pt x="313" y="8"/>
                  <a:pt x="308" y="0"/>
                  <a:pt x="296" y="0"/>
                </a:cubicBezTo>
                <a:lnTo>
                  <a:pt x="158" y="0"/>
                </a:lnTo>
                <a:cubicBezTo>
                  <a:pt x="146" y="0"/>
                  <a:pt x="141" y="8"/>
                  <a:pt x="148" y="17"/>
                </a:cubicBezTo>
                <a:cubicBezTo>
                  <a:pt x="155" y="27"/>
                  <a:pt x="161" y="35"/>
                  <a:pt x="161" y="35"/>
                </a:cubicBezTo>
                <a:cubicBezTo>
                  <a:pt x="161" y="35"/>
                  <a:pt x="161" y="45"/>
                  <a:pt x="161" y="57"/>
                </a:cubicBezTo>
                <a:lnTo>
                  <a:pt x="161" y="272"/>
                </a:lnTo>
                <a:lnTo>
                  <a:pt x="9" y="618"/>
                </a:lnTo>
                <a:cubicBezTo>
                  <a:pt x="0" y="641"/>
                  <a:pt x="11" y="659"/>
                  <a:pt x="36" y="659"/>
                </a:cubicBezTo>
                <a:lnTo>
                  <a:pt x="418" y="659"/>
                </a:lnTo>
                <a:cubicBezTo>
                  <a:pt x="443" y="659"/>
                  <a:pt x="455" y="641"/>
                  <a:pt x="445" y="618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Freeform 30"/>
          <p:cNvSpPr>
            <a:spLocks noChangeAspect="1" noEditPoints="1"/>
          </p:cNvSpPr>
          <p:nvPr/>
        </p:nvSpPr>
        <p:spPr bwMode="auto">
          <a:xfrm>
            <a:off x="10143235" y="3587623"/>
            <a:ext cx="159641" cy="301752"/>
          </a:xfrm>
          <a:custGeom>
            <a:avLst/>
            <a:gdLst>
              <a:gd name="T0" fmla="*/ 67 w 414"/>
              <a:gd name="T1" fmla="*/ 735 h 784"/>
              <a:gd name="T2" fmla="*/ 332 w 414"/>
              <a:gd name="T3" fmla="*/ 704 h 784"/>
              <a:gd name="T4" fmla="*/ 67 w 414"/>
              <a:gd name="T5" fmla="*/ 735 h 784"/>
              <a:gd name="T6" fmla="*/ 81 w 414"/>
              <a:gd name="T7" fmla="*/ 478 h 784"/>
              <a:gd name="T8" fmla="*/ 347 w 414"/>
              <a:gd name="T9" fmla="*/ 447 h 784"/>
              <a:gd name="T10" fmla="*/ 81 w 414"/>
              <a:gd name="T11" fmla="*/ 478 h 784"/>
              <a:gd name="T12" fmla="*/ 55 w 414"/>
              <a:gd name="T13" fmla="*/ 399 h 784"/>
              <a:gd name="T14" fmla="*/ 55 w 414"/>
              <a:gd name="T15" fmla="*/ 368 h 784"/>
              <a:gd name="T16" fmla="*/ 357 w 414"/>
              <a:gd name="T17" fmla="*/ 385 h 784"/>
              <a:gd name="T18" fmla="*/ 55 w 414"/>
              <a:gd name="T19" fmla="*/ 399 h 784"/>
              <a:gd name="T20" fmla="*/ 82 w 414"/>
              <a:gd name="T21" fmla="*/ 289 h 784"/>
              <a:gd name="T22" fmla="*/ 347 w 414"/>
              <a:gd name="T23" fmla="*/ 320 h 784"/>
              <a:gd name="T24" fmla="*/ 82 w 414"/>
              <a:gd name="T25" fmla="*/ 289 h 784"/>
              <a:gd name="T26" fmla="*/ 84 w 414"/>
              <a:gd name="T27" fmla="*/ 78 h 784"/>
              <a:gd name="T28" fmla="*/ 347 w 414"/>
              <a:gd name="T29" fmla="*/ 47 h 784"/>
              <a:gd name="T30" fmla="*/ 84 w 414"/>
              <a:gd name="T31" fmla="*/ 78 h 784"/>
              <a:gd name="T32" fmla="*/ 357 w 414"/>
              <a:gd name="T33" fmla="*/ 647 h 784"/>
              <a:gd name="T34" fmla="*/ 243 w 414"/>
              <a:gd name="T35" fmla="*/ 637 h 784"/>
              <a:gd name="T36" fmla="*/ 133 w 414"/>
              <a:gd name="T37" fmla="*/ 656 h 784"/>
              <a:gd name="T38" fmla="*/ 276 w 414"/>
              <a:gd name="T39" fmla="*/ 591 h 784"/>
              <a:gd name="T40" fmla="*/ 284 w 414"/>
              <a:gd name="T41" fmla="*/ 587 h 784"/>
              <a:gd name="T42" fmla="*/ 356 w 414"/>
              <a:gd name="T43" fmla="*/ 536 h 784"/>
              <a:gd name="T44" fmla="*/ 356 w 414"/>
              <a:gd name="T45" fmla="*/ 233 h 784"/>
              <a:gd name="T46" fmla="*/ 249 w 414"/>
              <a:gd name="T47" fmla="*/ 226 h 784"/>
              <a:gd name="T48" fmla="*/ 136 w 414"/>
              <a:gd name="T49" fmla="*/ 241 h 784"/>
              <a:gd name="T50" fmla="*/ 294 w 414"/>
              <a:gd name="T51" fmla="*/ 180 h 784"/>
              <a:gd name="T52" fmla="*/ 414 w 414"/>
              <a:gd name="T53" fmla="*/ 0 h 784"/>
              <a:gd name="T54" fmla="*/ 358 w 414"/>
              <a:gd name="T55" fmla="*/ 0 h 784"/>
              <a:gd name="T56" fmla="*/ 28 w 414"/>
              <a:gd name="T57" fmla="*/ 0 h 784"/>
              <a:gd name="T58" fmla="*/ 58 w 414"/>
              <a:gd name="T59" fmla="*/ 133 h 784"/>
              <a:gd name="T60" fmla="*/ 96 w 414"/>
              <a:gd name="T61" fmla="*/ 166 h 784"/>
              <a:gd name="T62" fmla="*/ 137 w 414"/>
              <a:gd name="T63" fmla="*/ 126 h 784"/>
              <a:gd name="T64" fmla="*/ 224 w 414"/>
              <a:gd name="T65" fmla="*/ 150 h 784"/>
              <a:gd name="T66" fmla="*/ 101 w 414"/>
              <a:gd name="T67" fmla="*/ 197 h 784"/>
              <a:gd name="T68" fmla="*/ 0 w 414"/>
              <a:gd name="T69" fmla="*/ 384 h 784"/>
              <a:gd name="T70" fmla="*/ 107 w 414"/>
              <a:gd name="T71" fmla="*/ 576 h 784"/>
              <a:gd name="T72" fmla="*/ 131 w 414"/>
              <a:gd name="T73" fmla="*/ 527 h 784"/>
              <a:gd name="T74" fmla="*/ 226 w 414"/>
              <a:gd name="T75" fmla="*/ 551 h 784"/>
              <a:gd name="T76" fmla="*/ 137 w 414"/>
              <a:gd name="T77" fmla="*/ 592 h 784"/>
              <a:gd name="T78" fmla="*/ 97 w 414"/>
              <a:gd name="T79" fmla="*/ 613 h 784"/>
              <a:gd name="T80" fmla="*/ 1 w 414"/>
              <a:gd name="T81" fmla="*/ 783 h 784"/>
              <a:gd name="T82" fmla="*/ 57 w 414"/>
              <a:gd name="T83" fmla="*/ 783 h 784"/>
              <a:gd name="T84" fmla="*/ 371 w 414"/>
              <a:gd name="T85" fmla="*/ 783 h 784"/>
              <a:gd name="T86" fmla="*/ 357 w 414"/>
              <a:gd name="T87" fmla="*/ 647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4" h="784">
                <a:moveTo>
                  <a:pt x="67" y="735"/>
                </a:moveTo>
                <a:lnTo>
                  <a:pt x="67" y="735"/>
                </a:lnTo>
                <a:cubicBezTo>
                  <a:pt x="71" y="724"/>
                  <a:pt x="76" y="714"/>
                  <a:pt x="82" y="704"/>
                </a:cubicBezTo>
                <a:lnTo>
                  <a:pt x="332" y="704"/>
                </a:lnTo>
                <a:cubicBezTo>
                  <a:pt x="339" y="714"/>
                  <a:pt x="344" y="724"/>
                  <a:pt x="348" y="735"/>
                </a:cubicBezTo>
                <a:lnTo>
                  <a:pt x="67" y="735"/>
                </a:lnTo>
                <a:close/>
                <a:moveTo>
                  <a:pt x="81" y="478"/>
                </a:moveTo>
                <a:lnTo>
                  <a:pt x="81" y="478"/>
                </a:lnTo>
                <a:cubicBezTo>
                  <a:pt x="74" y="469"/>
                  <a:pt x="69" y="459"/>
                  <a:pt x="65" y="447"/>
                </a:cubicBezTo>
                <a:lnTo>
                  <a:pt x="347" y="447"/>
                </a:lnTo>
                <a:cubicBezTo>
                  <a:pt x="343" y="459"/>
                  <a:pt x="337" y="469"/>
                  <a:pt x="331" y="478"/>
                </a:cubicBezTo>
                <a:lnTo>
                  <a:pt x="81" y="478"/>
                </a:lnTo>
                <a:close/>
                <a:moveTo>
                  <a:pt x="55" y="399"/>
                </a:moveTo>
                <a:lnTo>
                  <a:pt x="55" y="399"/>
                </a:lnTo>
                <a:cubicBezTo>
                  <a:pt x="55" y="394"/>
                  <a:pt x="55" y="389"/>
                  <a:pt x="55" y="384"/>
                </a:cubicBezTo>
                <a:cubicBezTo>
                  <a:pt x="55" y="379"/>
                  <a:pt x="55" y="373"/>
                  <a:pt x="55" y="368"/>
                </a:cubicBezTo>
                <a:lnTo>
                  <a:pt x="357" y="368"/>
                </a:lnTo>
                <a:cubicBezTo>
                  <a:pt x="357" y="374"/>
                  <a:pt x="357" y="379"/>
                  <a:pt x="357" y="385"/>
                </a:cubicBezTo>
                <a:cubicBezTo>
                  <a:pt x="357" y="390"/>
                  <a:pt x="357" y="394"/>
                  <a:pt x="357" y="399"/>
                </a:cubicBezTo>
                <a:lnTo>
                  <a:pt x="55" y="399"/>
                </a:lnTo>
                <a:close/>
                <a:moveTo>
                  <a:pt x="82" y="289"/>
                </a:moveTo>
                <a:lnTo>
                  <a:pt x="82" y="289"/>
                </a:lnTo>
                <a:lnTo>
                  <a:pt x="331" y="289"/>
                </a:lnTo>
                <a:cubicBezTo>
                  <a:pt x="337" y="299"/>
                  <a:pt x="342" y="309"/>
                  <a:pt x="347" y="320"/>
                </a:cubicBezTo>
                <a:lnTo>
                  <a:pt x="66" y="320"/>
                </a:lnTo>
                <a:cubicBezTo>
                  <a:pt x="70" y="309"/>
                  <a:pt x="76" y="299"/>
                  <a:pt x="82" y="289"/>
                </a:cubicBezTo>
                <a:close/>
                <a:moveTo>
                  <a:pt x="84" y="78"/>
                </a:moveTo>
                <a:lnTo>
                  <a:pt x="84" y="78"/>
                </a:lnTo>
                <a:cubicBezTo>
                  <a:pt x="77" y="68"/>
                  <a:pt x="72" y="58"/>
                  <a:pt x="68" y="47"/>
                </a:cubicBezTo>
                <a:lnTo>
                  <a:pt x="347" y="47"/>
                </a:lnTo>
                <a:cubicBezTo>
                  <a:pt x="343" y="58"/>
                  <a:pt x="337" y="68"/>
                  <a:pt x="330" y="78"/>
                </a:cubicBezTo>
                <a:lnTo>
                  <a:pt x="84" y="78"/>
                </a:lnTo>
                <a:close/>
                <a:moveTo>
                  <a:pt x="357" y="647"/>
                </a:moveTo>
                <a:lnTo>
                  <a:pt x="357" y="647"/>
                </a:lnTo>
                <a:cubicBezTo>
                  <a:pt x="338" y="628"/>
                  <a:pt x="330" y="621"/>
                  <a:pt x="306" y="607"/>
                </a:cubicBezTo>
                <a:cubicBezTo>
                  <a:pt x="279" y="622"/>
                  <a:pt x="263" y="629"/>
                  <a:pt x="243" y="637"/>
                </a:cubicBezTo>
                <a:cubicBezTo>
                  <a:pt x="260" y="645"/>
                  <a:pt x="264" y="646"/>
                  <a:pt x="280" y="656"/>
                </a:cubicBezTo>
                <a:lnTo>
                  <a:pt x="133" y="656"/>
                </a:lnTo>
                <a:cubicBezTo>
                  <a:pt x="150" y="646"/>
                  <a:pt x="169" y="637"/>
                  <a:pt x="190" y="631"/>
                </a:cubicBezTo>
                <a:cubicBezTo>
                  <a:pt x="223" y="617"/>
                  <a:pt x="241" y="610"/>
                  <a:pt x="276" y="591"/>
                </a:cubicBezTo>
                <a:cubicBezTo>
                  <a:pt x="276" y="591"/>
                  <a:pt x="276" y="591"/>
                  <a:pt x="276" y="591"/>
                </a:cubicBezTo>
                <a:cubicBezTo>
                  <a:pt x="278" y="590"/>
                  <a:pt x="281" y="588"/>
                  <a:pt x="284" y="587"/>
                </a:cubicBezTo>
                <a:cubicBezTo>
                  <a:pt x="292" y="582"/>
                  <a:pt x="302" y="577"/>
                  <a:pt x="312" y="571"/>
                </a:cubicBezTo>
                <a:cubicBezTo>
                  <a:pt x="328" y="561"/>
                  <a:pt x="343" y="549"/>
                  <a:pt x="356" y="536"/>
                </a:cubicBezTo>
                <a:cubicBezTo>
                  <a:pt x="392" y="498"/>
                  <a:pt x="413" y="446"/>
                  <a:pt x="413" y="385"/>
                </a:cubicBezTo>
                <a:cubicBezTo>
                  <a:pt x="413" y="323"/>
                  <a:pt x="392" y="271"/>
                  <a:pt x="356" y="233"/>
                </a:cubicBezTo>
                <a:cubicBezTo>
                  <a:pt x="353" y="228"/>
                  <a:pt x="337" y="214"/>
                  <a:pt x="318" y="201"/>
                </a:cubicBezTo>
                <a:cubicBezTo>
                  <a:pt x="286" y="215"/>
                  <a:pt x="271" y="219"/>
                  <a:pt x="249" y="226"/>
                </a:cubicBezTo>
                <a:cubicBezTo>
                  <a:pt x="267" y="234"/>
                  <a:pt x="277" y="239"/>
                  <a:pt x="278" y="241"/>
                </a:cubicBezTo>
                <a:lnTo>
                  <a:pt x="136" y="241"/>
                </a:lnTo>
                <a:cubicBezTo>
                  <a:pt x="152" y="231"/>
                  <a:pt x="171" y="222"/>
                  <a:pt x="192" y="216"/>
                </a:cubicBezTo>
                <a:cubicBezTo>
                  <a:pt x="231" y="202"/>
                  <a:pt x="250" y="199"/>
                  <a:pt x="294" y="180"/>
                </a:cubicBezTo>
                <a:cubicBezTo>
                  <a:pt x="317" y="167"/>
                  <a:pt x="339" y="152"/>
                  <a:pt x="357" y="133"/>
                </a:cubicBezTo>
                <a:cubicBezTo>
                  <a:pt x="390" y="99"/>
                  <a:pt x="410" y="53"/>
                  <a:pt x="414" y="0"/>
                </a:cubicBezTo>
                <a:lnTo>
                  <a:pt x="358" y="0"/>
                </a:lnTo>
                <a:lnTo>
                  <a:pt x="358" y="0"/>
                </a:lnTo>
                <a:lnTo>
                  <a:pt x="31" y="0"/>
                </a:lnTo>
                <a:cubicBezTo>
                  <a:pt x="30" y="0"/>
                  <a:pt x="29" y="0"/>
                  <a:pt x="28" y="0"/>
                </a:cubicBezTo>
                <a:lnTo>
                  <a:pt x="1" y="0"/>
                </a:lnTo>
                <a:cubicBezTo>
                  <a:pt x="5" y="52"/>
                  <a:pt x="25" y="99"/>
                  <a:pt x="58" y="133"/>
                </a:cubicBezTo>
                <a:cubicBezTo>
                  <a:pt x="73" y="150"/>
                  <a:pt x="77" y="152"/>
                  <a:pt x="96" y="166"/>
                </a:cubicBezTo>
                <a:cubicBezTo>
                  <a:pt x="96" y="166"/>
                  <a:pt x="96" y="166"/>
                  <a:pt x="96" y="166"/>
                </a:cubicBezTo>
                <a:cubicBezTo>
                  <a:pt x="115" y="157"/>
                  <a:pt x="164" y="140"/>
                  <a:pt x="165" y="140"/>
                </a:cubicBezTo>
                <a:cubicBezTo>
                  <a:pt x="153" y="135"/>
                  <a:pt x="151" y="134"/>
                  <a:pt x="137" y="126"/>
                </a:cubicBezTo>
                <a:lnTo>
                  <a:pt x="276" y="126"/>
                </a:lnTo>
                <a:cubicBezTo>
                  <a:pt x="261" y="135"/>
                  <a:pt x="243" y="143"/>
                  <a:pt x="224" y="150"/>
                </a:cubicBezTo>
                <a:cubicBezTo>
                  <a:pt x="224" y="150"/>
                  <a:pt x="224" y="150"/>
                  <a:pt x="224" y="150"/>
                </a:cubicBezTo>
                <a:cubicBezTo>
                  <a:pt x="148" y="173"/>
                  <a:pt x="135" y="179"/>
                  <a:pt x="101" y="197"/>
                </a:cubicBezTo>
                <a:cubicBezTo>
                  <a:pt x="85" y="208"/>
                  <a:pt x="70" y="219"/>
                  <a:pt x="57" y="233"/>
                </a:cubicBezTo>
                <a:cubicBezTo>
                  <a:pt x="20" y="271"/>
                  <a:pt x="0" y="323"/>
                  <a:pt x="0" y="384"/>
                </a:cubicBezTo>
                <a:cubicBezTo>
                  <a:pt x="0" y="446"/>
                  <a:pt x="20" y="498"/>
                  <a:pt x="56" y="536"/>
                </a:cubicBezTo>
                <a:cubicBezTo>
                  <a:pt x="75" y="556"/>
                  <a:pt x="83" y="561"/>
                  <a:pt x="107" y="576"/>
                </a:cubicBezTo>
                <a:cubicBezTo>
                  <a:pt x="124" y="566"/>
                  <a:pt x="140" y="559"/>
                  <a:pt x="171" y="545"/>
                </a:cubicBezTo>
                <a:cubicBezTo>
                  <a:pt x="150" y="537"/>
                  <a:pt x="148" y="537"/>
                  <a:pt x="131" y="527"/>
                </a:cubicBezTo>
                <a:lnTo>
                  <a:pt x="279" y="527"/>
                </a:lnTo>
                <a:cubicBezTo>
                  <a:pt x="264" y="536"/>
                  <a:pt x="246" y="544"/>
                  <a:pt x="226" y="551"/>
                </a:cubicBezTo>
                <a:cubicBezTo>
                  <a:pt x="180" y="570"/>
                  <a:pt x="157" y="581"/>
                  <a:pt x="136" y="592"/>
                </a:cubicBezTo>
                <a:cubicBezTo>
                  <a:pt x="137" y="592"/>
                  <a:pt x="137" y="592"/>
                  <a:pt x="137" y="592"/>
                </a:cubicBezTo>
                <a:cubicBezTo>
                  <a:pt x="135" y="592"/>
                  <a:pt x="134" y="593"/>
                  <a:pt x="132" y="594"/>
                </a:cubicBezTo>
                <a:cubicBezTo>
                  <a:pt x="121" y="600"/>
                  <a:pt x="111" y="606"/>
                  <a:pt x="97" y="613"/>
                </a:cubicBezTo>
                <a:cubicBezTo>
                  <a:pt x="83" y="623"/>
                  <a:pt x="69" y="634"/>
                  <a:pt x="58" y="647"/>
                </a:cubicBezTo>
                <a:cubicBezTo>
                  <a:pt x="24" y="682"/>
                  <a:pt x="4" y="729"/>
                  <a:pt x="1" y="783"/>
                </a:cubicBezTo>
                <a:lnTo>
                  <a:pt x="57" y="784"/>
                </a:lnTo>
                <a:lnTo>
                  <a:pt x="57" y="783"/>
                </a:lnTo>
                <a:lnTo>
                  <a:pt x="370" y="783"/>
                </a:lnTo>
                <a:cubicBezTo>
                  <a:pt x="371" y="783"/>
                  <a:pt x="371" y="783"/>
                  <a:pt x="371" y="783"/>
                </a:cubicBezTo>
                <a:lnTo>
                  <a:pt x="414" y="783"/>
                </a:lnTo>
                <a:cubicBezTo>
                  <a:pt x="411" y="728"/>
                  <a:pt x="390" y="682"/>
                  <a:pt x="357" y="647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Freeform 38"/>
          <p:cNvSpPr>
            <a:spLocks noChangeAspect="1" noEditPoints="1"/>
          </p:cNvSpPr>
          <p:nvPr/>
        </p:nvSpPr>
        <p:spPr bwMode="auto">
          <a:xfrm>
            <a:off x="1889126" y="4186555"/>
            <a:ext cx="303243" cy="301752"/>
          </a:xfrm>
          <a:custGeom>
            <a:avLst/>
            <a:gdLst>
              <a:gd name="T0" fmla="*/ 591 w 664"/>
              <a:gd name="T1" fmla="*/ 251 h 661"/>
              <a:gd name="T2" fmla="*/ 591 w 664"/>
              <a:gd name="T3" fmla="*/ 251 h 661"/>
              <a:gd name="T4" fmla="*/ 421 w 664"/>
              <a:gd name="T5" fmla="*/ 419 h 661"/>
              <a:gd name="T6" fmla="*/ 243 w 664"/>
              <a:gd name="T7" fmla="*/ 241 h 661"/>
              <a:gd name="T8" fmla="*/ 413 w 664"/>
              <a:gd name="T9" fmla="*/ 72 h 661"/>
              <a:gd name="T10" fmla="*/ 506 w 664"/>
              <a:gd name="T11" fmla="*/ 36 h 661"/>
              <a:gd name="T12" fmla="*/ 596 w 664"/>
              <a:gd name="T13" fmla="*/ 72 h 661"/>
              <a:gd name="T14" fmla="*/ 627 w 664"/>
              <a:gd name="T15" fmla="*/ 158 h 661"/>
              <a:gd name="T16" fmla="*/ 591 w 664"/>
              <a:gd name="T17" fmla="*/ 251 h 661"/>
              <a:gd name="T18" fmla="*/ 100 w 664"/>
              <a:gd name="T19" fmla="*/ 417 h 661"/>
              <a:gd name="T20" fmla="*/ 100 w 664"/>
              <a:gd name="T21" fmla="*/ 417 h 661"/>
              <a:gd name="T22" fmla="*/ 80 w 664"/>
              <a:gd name="T23" fmla="*/ 567 h 661"/>
              <a:gd name="T24" fmla="*/ 97 w 664"/>
              <a:gd name="T25" fmla="*/ 592 h 661"/>
              <a:gd name="T26" fmla="*/ 83 w 664"/>
              <a:gd name="T27" fmla="*/ 579 h 661"/>
              <a:gd name="T28" fmla="*/ 74 w 664"/>
              <a:gd name="T29" fmla="*/ 569 h 661"/>
              <a:gd name="T30" fmla="*/ 56 w 664"/>
              <a:gd name="T31" fmla="*/ 542 h 661"/>
              <a:gd name="T32" fmla="*/ 49 w 664"/>
              <a:gd name="T33" fmla="*/ 524 h 661"/>
              <a:gd name="T34" fmla="*/ 45 w 664"/>
              <a:gd name="T35" fmla="*/ 487 h 661"/>
              <a:gd name="T36" fmla="*/ 53 w 664"/>
              <a:gd name="T37" fmla="*/ 452 h 661"/>
              <a:gd name="T38" fmla="*/ 73 w 664"/>
              <a:gd name="T39" fmla="*/ 420 h 661"/>
              <a:gd name="T40" fmla="*/ 76 w 664"/>
              <a:gd name="T41" fmla="*/ 417 h 661"/>
              <a:gd name="T42" fmla="*/ 145 w 664"/>
              <a:gd name="T43" fmla="*/ 350 h 661"/>
              <a:gd name="T44" fmla="*/ 100 w 664"/>
              <a:gd name="T45" fmla="*/ 417 h 661"/>
              <a:gd name="T46" fmla="*/ 616 w 664"/>
              <a:gd name="T47" fmla="*/ 47 h 661"/>
              <a:gd name="T48" fmla="*/ 616 w 664"/>
              <a:gd name="T49" fmla="*/ 47 h 661"/>
              <a:gd name="T50" fmla="*/ 503 w 664"/>
              <a:gd name="T51" fmla="*/ 0 h 661"/>
              <a:gd name="T52" fmla="*/ 400 w 664"/>
              <a:gd name="T53" fmla="*/ 41 h 661"/>
              <a:gd name="T54" fmla="*/ 42 w 664"/>
              <a:gd name="T55" fmla="*/ 396 h 661"/>
              <a:gd name="T56" fmla="*/ 0 w 664"/>
              <a:gd name="T57" fmla="*/ 500 h 661"/>
              <a:gd name="T58" fmla="*/ 47 w 664"/>
              <a:gd name="T59" fmla="*/ 613 h 661"/>
              <a:gd name="T60" fmla="*/ 160 w 664"/>
              <a:gd name="T61" fmla="*/ 661 h 661"/>
              <a:gd name="T62" fmla="*/ 160 w 664"/>
              <a:gd name="T63" fmla="*/ 661 h 661"/>
              <a:gd name="T64" fmla="*/ 263 w 664"/>
              <a:gd name="T65" fmla="*/ 619 h 661"/>
              <a:gd name="T66" fmla="*/ 621 w 664"/>
              <a:gd name="T67" fmla="*/ 263 h 661"/>
              <a:gd name="T68" fmla="*/ 664 w 664"/>
              <a:gd name="T69" fmla="*/ 159 h 661"/>
              <a:gd name="T70" fmla="*/ 616 w 664"/>
              <a:gd name="T71" fmla="*/ 47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4" h="661">
                <a:moveTo>
                  <a:pt x="591" y="251"/>
                </a:moveTo>
                <a:lnTo>
                  <a:pt x="591" y="251"/>
                </a:lnTo>
                <a:cubicBezTo>
                  <a:pt x="564" y="278"/>
                  <a:pt x="421" y="419"/>
                  <a:pt x="421" y="419"/>
                </a:cubicBezTo>
                <a:lnTo>
                  <a:pt x="243" y="241"/>
                </a:lnTo>
                <a:lnTo>
                  <a:pt x="413" y="72"/>
                </a:lnTo>
                <a:cubicBezTo>
                  <a:pt x="449" y="43"/>
                  <a:pt x="472" y="36"/>
                  <a:pt x="506" y="36"/>
                </a:cubicBezTo>
                <a:cubicBezTo>
                  <a:pt x="540" y="37"/>
                  <a:pt x="569" y="45"/>
                  <a:pt x="596" y="72"/>
                </a:cubicBezTo>
                <a:cubicBezTo>
                  <a:pt x="622" y="98"/>
                  <a:pt x="627" y="124"/>
                  <a:pt x="627" y="158"/>
                </a:cubicBezTo>
                <a:cubicBezTo>
                  <a:pt x="627" y="189"/>
                  <a:pt x="617" y="224"/>
                  <a:pt x="591" y="251"/>
                </a:cubicBezTo>
                <a:close/>
                <a:moveTo>
                  <a:pt x="100" y="417"/>
                </a:moveTo>
                <a:lnTo>
                  <a:pt x="100" y="417"/>
                </a:lnTo>
                <a:cubicBezTo>
                  <a:pt x="71" y="461"/>
                  <a:pt x="55" y="522"/>
                  <a:pt x="80" y="567"/>
                </a:cubicBezTo>
                <a:cubicBezTo>
                  <a:pt x="84" y="575"/>
                  <a:pt x="97" y="592"/>
                  <a:pt x="97" y="592"/>
                </a:cubicBezTo>
                <a:cubicBezTo>
                  <a:pt x="88" y="585"/>
                  <a:pt x="87" y="583"/>
                  <a:pt x="83" y="579"/>
                </a:cubicBezTo>
                <a:cubicBezTo>
                  <a:pt x="79" y="575"/>
                  <a:pt x="78" y="573"/>
                  <a:pt x="74" y="569"/>
                </a:cubicBezTo>
                <a:cubicBezTo>
                  <a:pt x="67" y="561"/>
                  <a:pt x="61" y="552"/>
                  <a:pt x="56" y="542"/>
                </a:cubicBezTo>
                <a:cubicBezTo>
                  <a:pt x="53" y="537"/>
                  <a:pt x="51" y="530"/>
                  <a:pt x="49" y="524"/>
                </a:cubicBezTo>
                <a:cubicBezTo>
                  <a:pt x="46" y="512"/>
                  <a:pt x="45" y="500"/>
                  <a:pt x="45" y="487"/>
                </a:cubicBezTo>
                <a:cubicBezTo>
                  <a:pt x="45" y="475"/>
                  <a:pt x="48" y="463"/>
                  <a:pt x="53" y="452"/>
                </a:cubicBezTo>
                <a:cubicBezTo>
                  <a:pt x="58" y="440"/>
                  <a:pt x="65" y="430"/>
                  <a:pt x="73" y="420"/>
                </a:cubicBezTo>
                <a:cubicBezTo>
                  <a:pt x="74" y="419"/>
                  <a:pt x="75" y="418"/>
                  <a:pt x="76" y="417"/>
                </a:cubicBezTo>
                <a:lnTo>
                  <a:pt x="145" y="350"/>
                </a:lnTo>
                <a:lnTo>
                  <a:pt x="100" y="417"/>
                </a:lnTo>
                <a:close/>
                <a:moveTo>
                  <a:pt x="616" y="47"/>
                </a:moveTo>
                <a:lnTo>
                  <a:pt x="616" y="47"/>
                </a:lnTo>
                <a:cubicBezTo>
                  <a:pt x="585" y="15"/>
                  <a:pt x="544" y="0"/>
                  <a:pt x="503" y="0"/>
                </a:cubicBezTo>
                <a:cubicBezTo>
                  <a:pt x="465" y="0"/>
                  <a:pt x="428" y="12"/>
                  <a:pt x="400" y="41"/>
                </a:cubicBezTo>
                <a:lnTo>
                  <a:pt x="42" y="396"/>
                </a:lnTo>
                <a:cubicBezTo>
                  <a:pt x="14" y="424"/>
                  <a:pt x="0" y="462"/>
                  <a:pt x="0" y="500"/>
                </a:cubicBezTo>
                <a:cubicBezTo>
                  <a:pt x="0" y="540"/>
                  <a:pt x="15" y="581"/>
                  <a:pt x="47" y="613"/>
                </a:cubicBezTo>
                <a:cubicBezTo>
                  <a:pt x="78" y="644"/>
                  <a:pt x="120" y="661"/>
                  <a:pt x="160" y="661"/>
                </a:cubicBezTo>
                <a:lnTo>
                  <a:pt x="160" y="661"/>
                </a:lnTo>
                <a:cubicBezTo>
                  <a:pt x="198" y="661"/>
                  <a:pt x="235" y="647"/>
                  <a:pt x="263" y="619"/>
                </a:cubicBezTo>
                <a:lnTo>
                  <a:pt x="621" y="263"/>
                </a:lnTo>
                <a:cubicBezTo>
                  <a:pt x="650" y="235"/>
                  <a:pt x="664" y="197"/>
                  <a:pt x="664" y="159"/>
                </a:cubicBezTo>
                <a:cubicBezTo>
                  <a:pt x="664" y="119"/>
                  <a:pt x="648" y="78"/>
                  <a:pt x="616" y="47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Freeform 7"/>
          <p:cNvSpPr>
            <a:spLocks noChangeAspect="1" noEditPoints="1"/>
          </p:cNvSpPr>
          <p:nvPr/>
        </p:nvSpPr>
        <p:spPr bwMode="auto">
          <a:xfrm>
            <a:off x="9235880" y="3587623"/>
            <a:ext cx="289411" cy="301752"/>
          </a:xfrm>
          <a:custGeom>
            <a:avLst/>
            <a:gdLst>
              <a:gd name="T0" fmla="*/ 2675 w 3750"/>
              <a:gd name="T1" fmla="*/ 2455 h 3910"/>
              <a:gd name="T2" fmla="*/ 3335 w 3750"/>
              <a:gd name="T3" fmla="*/ 3467 h 3910"/>
              <a:gd name="T4" fmla="*/ 3325 w 3750"/>
              <a:gd name="T5" fmla="*/ 3488 h 3910"/>
              <a:gd name="T6" fmla="*/ 3307 w 3750"/>
              <a:gd name="T7" fmla="*/ 3495 h 3910"/>
              <a:gd name="T8" fmla="*/ 433 w 3750"/>
              <a:gd name="T9" fmla="*/ 3493 h 3910"/>
              <a:gd name="T10" fmla="*/ 418 w 3750"/>
              <a:gd name="T11" fmla="*/ 3480 h 3910"/>
              <a:gd name="T12" fmla="*/ 417 w 3750"/>
              <a:gd name="T13" fmla="*/ 3456 h 3910"/>
              <a:gd name="T14" fmla="*/ 1536 w 3750"/>
              <a:gd name="T15" fmla="*/ 337 h 3910"/>
              <a:gd name="T16" fmla="*/ 297 w 3750"/>
              <a:gd name="T17" fmla="*/ 3384 h 3910"/>
              <a:gd name="T18" fmla="*/ 278 w 3750"/>
              <a:gd name="T19" fmla="*/ 3439 h 3910"/>
              <a:gd name="T20" fmla="*/ 278 w 3750"/>
              <a:gd name="T21" fmla="*/ 3496 h 3910"/>
              <a:gd name="T22" fmla="*/ 298 w 3750"/>
              <a:gd name="T23" fmla="*/ 3549 h 3910"/>
              <a:gd name="T24" fmla="*/ 336 w 3750"/>
              <a:gd name="T25" fmla="*/ 3594 h 3910"/>
              <a:gd name="T26" fmla="*/ 386 w 3750"/>
              <a:gd name="T27" fmla="*/ 3623 h 3910"/>
              <a:gd name="T28" fmla="*/ 443 w 3750"/>
              <a:gd name="T29" fmla="*/ 3634 h 3910"/>
              <a:gd name="T30" fmla="*/ 3336 w 3750"/>
              <a:gd name="T31" fmla="*/ 3630 h 3910"/>
              <a:gd name="T32" fmla="*/ 3390 w 3750"/>
              <a:gd name="T33" fmla="*/ 3611 h 3910"/>
              <a:gd name="T34" fmla="*/ 3435 w 3750"/>
              <a:gd name="T35" fmla="*/ 3574 h 3910"/>
              <a:gd name="T36" fmla="*/ 3463 w 3750"/>
              <a:gd name="T37" fmla="*/ 3523 h 3910"/>
              <a:gd name="T38" fmla="*/ 3474 w 3750"/>
              <a:gd name="T39" fmla="*/ 3467 h 3910"/>
              <a:gd name="T40" fmla="*/ 3465 w 3750"/>
              <a:gd name="T41" fmla="*/ 3410 h 3910"/>
              <a:gd name="T42" fmla="*/ 2214 w 3750"/>
              <a:gd name="T43" fmla="*/ 1400 h 3910"/>
              <a:gd name="T44" fmla="*/ 1536 w 3750"/>
              <a:gd name="T45" fmla="*/ 337 h 3910"/>
              <a:gd name="T46" fmla="*/ 2662 w 3750"/>
              <a:gd name="T47" fmla="*/ 0 h 3910"/>
              <a:gd name="T48" fmla="*/ 2490 w 3750"/>
              <a:gd name="T49" fmla="*/ 276 h 3910"/>
              <a:gd name="T50" fmla="*/ 3691 w 3750"/>
              <a:gd name="T51" fmla="*/ 3244 h 3910"/>
              <a:gd name="T52" fmla="*/ 3732 w 3750"/>
              <a:gd name="T53" fmla="*/ 3339 h 3910"/>
              <a:gd name="T54" fmla="*/ 3750 w 3750"/>
              <a:gd name="T55" fmla="*/ 3440 h 3910"/>
              <a:gd name="T56" fmla="*/ 3744 w 3750"/>
              <a:gd name="T57" fmla="*/ 3542 h 3910"/>
              <a:gd name="T58" fmla="*/ 3715 w 3750"/>
              <a:gd name="T59" fmla="*/ 3641 h 3910"/>
              <a:gd name="T60" fmla="*/ 3663 w 3750"/>
              <a:gd name="T61" fmla="*/ 3732 h 3910"/>
              <a:gd name="T62" fmla="*/ 3592 w 3750"/>
              <a:gd name="T63" fmla="*/ 3807 h 3910"/>
              <a:gd name="T64" fmla="*/ 3506 w 3750"/>
              <a:gd name="T65" fmla="*/ 3863 h 3910"/>
              <a:gd name="T66" fmla="*/ 3410 w 3750"/>
              <a:gd name="T67" fmla="*/ 3898 h 3910"/>
              <a:gd name="T68" fmla="*/ 3307 w 3750"/>
              <a:gd name="T69" fmla="*/ 3910 h 3910"/>
              <a:gd name="T70" fmla="*/ 391 w 3750"/>
              <a:gd name="T71" fmla="*/ 3906 h 3910"/>
              <a:gd name="T72" fmla="*/ 291 w 3750"/>
              <a:gd name="T73" fmla="*/ 3883 h 3910"/>
              <a:gd name="T74" fmla="*/ 200 w 3750"/>
              <a:gd name="T75" fmla="*/ 3836 h 3910"/>
              <a:gd name="T76" fmla="*/ 120 w 3750"/>
              <a:gd name="T77" fmla="*/ 3771 h 3910"/>
              <a:gd name="T78" fmla="*/ 58 w 3750"/>
              <a:gd name="T79" fmla="*/ 3688 h 3910"/>
              <a:gd name="T80" fmla="*/ 17 w 3750"/>
              <a:gd name="T81" fmla="*/ 3592 h 3910"/>
              <a:gd name="T82" fmla="*/ 0 w 3750"/>
              <a:gd name="T83" fmla="*/ 3491 h 3910"/>
              <a:gd name="T84" fmla="*/ 6 w 3750"/>
              <a:gd name="T85" fmla="*/ 3389 h 3910"/>
              <a:gd name="T86" fmla="*/ 35 w 3750"/>
              <a:gd name="T87" fmla="*/ 3291 h 3910"/>
              <a:gd name="T88" fmla="*/ 61 w 3750"/>
              <a:gd name="T89" fmla="*/ 3240 h 3910"/>
              <a:gd name="T90" fmla="*/ 1258 w 3750"/>
              <a:gd name="T91" fmla="*/ 276 h 3910"/>
              <a:gd name="T92" fmla="*/ 1087 w 3750"/>
              <a:gd name="T93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50" h="3910">
                <a:moveTo>
                  <a:pt x="1074" y="2455"/>
                </a:moveTo>
                <a:lnTo>
                  <a:pt x="2675" y="2455"/>
                </a:lnTo>
                <a:lnTo>
                  <a:pt x="3333" y="3454"/>
                </a:lnTo>
                <a:lnTo>
                  <a:pt x="3335" y="3467"/>
                </a:lnTo>
                <a:lnTo>
                  <a:pt x="3332" y="3480"/>
                </a:lnTo>
                <a:lnTo>
                  <a:pt x="3325" y="3488"/>
                </a:lnTo>
                <a:lnTo>
                  <a:pt x="3316" y="3493"/>
                </a:lnTo>
                <a:lnTo>
                  <a:pt x="3307" y="3495"/>
                </a:lnTo>
                <a:lnTo>
                  <a:pt x="443" y="3495"/>
                </a:lnTo>
                <a:lnTo>
                  <a:pt x="433" y="3493"/>
                </a:lnTo>
                <a:lnTo>
                  <a:pt x="425" y="3488"/>
                </a:lnTo>
                <a:lnTo>
                  <a:pt x="418" y="3480"/>
                </a:lnTo>
                <a:lnTo>
                  <a:pt x="414" y="3467"/>
                </a:lnTo>
                <a:lnTo>
                  <a:pt x="417" y="3456"/>
                </a:lnTo>
                <a:lnTo>
                  <a:pt x="1074" y="2455"/>
                </a:lnTo>
                <a:close/>
                <a:moveTo>
                  <a:pt x="1536" y="337"/>
                </a:moveTo>
                <a:lnTo>
                  <a:pt x="1536" y="1400"/>
                </a:lnTo>
                <a:lnTo>
                  <a:pt x="297" y="3384"/>
                </a:lnTo>
                <a:lnTo>
                  <a:pt x="285" y="3410"/>
                </a:lnTo>
                <a:lnTo>
                  <a:pt x="278" y="3439"/>
                </a:lnTo>
                <a:lnTo>
                  <a:pt x="276" y="3467"/>
                </a:lnTo>
                <a:lnTo>
                  <a:pt x="278" y="3496"/>
                </a:lnTo>
                <a:lnTo>
                  <a:pt x="286" y="3523"/>
                </a:lnTo>
                <a:lnTo>
                  <a:pt x="298" y="3549"/>
                </a:lnTo>
                <a:lnTo>
                  <a:pt x="315" y="3574"/>
                </a:lnTo>
                <a:lnTo>
                  <a:pt x="336" y="3594"/>
                </a:lnTo>
                <a:lnTo>
                  <a:pt x="360" y="3611"/>
                </a:lnTo>
                <a:lnTo>
                  <a:pt x="386" y="3623"/>
                </a:lnTo>
                <a:lnTo>
                  <a:pt x="413" y="3630"/>
                </a:lnTo>
                <a:lnTo>
                  <a:pt x="443" y="3634"/>
                </a:lnTo>
                <a:lnTo>
                  <a:pt x="3307" y="3634"/>
                </a:lnTo>
                <a:lnTo>
                  <a:pt x="3336" y="3630"/>
                </a:lnTo>
                <a:lnTo>
                  <a:pt x="3364" y="3623"/>
                </a:lnTo>
                <a:lnTo>
                  <a:pt x="3390" y="3611"/>
                </a:lnTo>
                <a:lnTo>
                  <a:pt x="3414" y="3594"/>
                </a:lnTo>
                <a:lnTo>
                  <a:pt x="3435" y="3574"/>
                </a:lnTo>
                <a:lnTo>
                  <a:pt x="3452" y="3549"/>
                </a:lnTo>
                <a:lnTo>
                  <a:pt x="3463" y="3523"/>
                </a:lnTo>
                <a:lnTo>
                  <a:pt x="3472" y="3496"/>
                </a:lnTo>
                <a:lnTo>
                  <a:pt x="3474" y="3467"/>
                </a:lnTo>
                <a:lnTo>
                  <a:pt x="3472" y="3439"/>
                </a:lnTo>
                <a:lnTo>
                  <a:pt x="3465" y="3410"/>
                </a:lnTo>
                <a:lnTo>
                  <a:pt x="3453" y="3384"/>
                </a:lnTo>
                <a:lnTo>
                  <a:pt x="2214" y="1400"/>
                </a:lnTo>
                <a:lnTo>
                  <a:pt x="2214" y="337"/>
                </a:lnTo>
                <a:lnTo>
                  <a:pt x="1536" y="337"/>
                </a:lnTo>
                <a:close/>
                <a:moveTo>
                  <a:pt x="1087" y="0"/>
                </a:moveTo>
                <a:lnTo>
                  <a:pt x="2662" y="0"/>
                </a:lnTo>
                <a:lnTo>
                  <a:pt x="2662" y="276"/>
                </a:lnTo>
                <a:lnTo>
                  <a:pt x="2490" y="276"/>
                </a:lnTo>
                <a:lnTo>
                  <a:pt x="2490" y="1321"/>
                </a:lnTo>
                <a:lnTo>
                  <a:pt x="3691" y="3244"/>
                </a:lnTo>
                <a:lnTo>
                  <a:pt x="3715" y="3291"/>
                </a:lnTo>
                <a:lnTo>
                  <a:pt x="3732" y="3339"/>
                </a:lnTo>
                <a:lnTo>
                  <a:pt x="3744" y="3389"/>
                </a:lnTo>
                <a:lnTo>
                  <a:pt x="3750" y="3440"/>
                </a:lnTo>
                <a:lnTo>
                  <a:pt x="3750" y="3491"/>
                </a:lnTo>
                <a:lnTo>
                  <a:pt x="3744" y="3542"/>
                </a:lnTo>
                <a:lnTo>
                  <a:pt x="3732" y="3592"/>
                </a:lnTo>
                <a:lnTo>
                  <a:pt x="3715" y="3641"/>
                </a:lnTo>
                <a:lnTo>
                  <a:pt x="3691" y="3688"/>
                </a:lnTo>
                <a:lnTo>
                  <a:pt x="3663" y="3732"/>
                </a:lnTo>
                <a:lnTo>
                  <a:pt x="3630" y="3771"/>
                </a:lnTo>
                <a:lnTo>
                  <a:pt x="3592" y="3807"/>
                </a:lnTo>
                <a:lnTo>
                  <a:pt x="3550" y="3836"/>
                </a:lnTo>
                <a:lnTo>
                  <a:pt x="3506" y="3863"/>
                </a:lnTo>
                <a:lnTo>
                  <a:pt x="3459" y="3883"/>
                </a:lnTo>
                <a:lnTo>
                  <a:pt x="3410" y="3898"/>
                </a:lnTo>
                <a:lnTo>
                  <a:pt x="3359" y="3906"/>
                </a:lnTo>
                <a:lnTo>
                  <a:pt x="3307" y="3910"/>
                </a:lnTo>
                <a:lnTo>
                  <a:pt x="443" y="3910"/>
                </a:lnTo>
                <a:lnTo>
                  <a:pt x="391" y="3906"/>
                </a:lnTo>
                <a:lnTo>
                  <a:pt x="340" y="3898"/>
                </a:lnTo>
                <a:lnTo>
                  <a:pt x="291" y="3883"/>
                </a:lnTo>
                <a:lnTo>
                  <a:pt x="243" y="3863"/>
                </a:lnTo>
                <a:lnTo>
                  <a:pt x="200" y="3836"/>
                </a:lnTo>
                <a:lnTo>
                  <a:pt x="158" y="3807"/>
                </a:lnTo>
                <a:lnTo>
                  <a:pt x="120" y="3771"/>
                </a:lnTo>
                <a:lnTo>
                  <a:pt x="87" y="3732"/>
                </a:lnTo>
                <a:lnTo>
                  <a:pt x="58" y="3688"/>
                </a:lnTo>
                <a:lnTo>
                  <a:pt x="35" y="3641"/>
                </a:lnTo>
                <a:lnTo>
                  <a:pt x="17" y="3592"/>
                </a:lnTo>
                <a:lnTo>
                  <a:pt x="6" y="3542"/>
                </a:lnTo>
                <a:lnTo>
                  <a:pt x="0" y="3491"/>
                </a:lnTo>
                <a:lnTo>
                  <a:pt x="0" y="3440"/>
                </a:lnTo>
                <a:lnTo>
                  <a:pt x="6" y="3389"/>
                </a:lnTo>
                <a:lnTo>
                  <a:pt x="17" y="3339"/>
                </a:lnTo>
                <a:lnTo>
                  <a:pt x="35" y="3291"/>
                </a:lnTo>
                <a:lnTo>
                  <a:pt x="58" y="3244"/>
                </a:lnTo>
                <a:lnTo>
                  <a:pt x="61" y="3240"/>
                </a:lnTo>
                <a:lnTo>
                  <a:pt x="1258" y="1321"/>
                </a:lnTo>
                <a:lnTo>
                  <a:pt x="1258" y="276"/>
                </a:lnTo>
                <a:lnTo>
                  <a:pt x="1087" y="276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8" name="Freeform 5"/>
          <p:cNvSpPr>
            <a:spLocks noChangeAspect="1"/>
          </p:cNvSpPr>
          <p:nvPr/>
        </p:nvSpPr>
        <p:spPr bwMode="auto">
          <a:xfrm>
            <a:off x="5467541" y="4186555"/>
            <a:ext cx="380232" cy="301752"/>
          </a:xfrm>
          <a:custGeom>
            <a:avLst/>
            <a:gdLst>
              <a:gd name="T0" fmla="*/ 120 w 134"/>
              <a:gd name="T1" fmla="*/ 12 h 106"/>
              <a:gd name="T2" fmla="*/ 76 w 134"/>
              <a:gd name="T3" fmla="*/ 12 h 106"/>
              <a:gd name="T4" fmla="*/ 67 w 134"/>
              <a:gd name="T5" fmla="*/ 19 h 106"/>
              <a:gd name="T6" fmla="*/ 59 w 134"/>
              <a:gd name="T7" fmla="*/ 12 h 106"/>
              <a:gd name="T8" fmla="*/ 14 w 134"/>
              <a:gd name="T9" fmla="*/ 12 h 106"/>
              <a:gd name="T10" fmla="*/ 14 w 134"/>
              <a:gd name="T11" fmla="*/ 58 h 106"/>
              <a:gd name="T12" fmla="*/ 67 w 134"/>
              <a:gd name="T13" fmla="*/ 106 h 106"/>
              <a:gd name="T14" fmla="*/ 120 w 134"/>
              <a:gd name="T15" fmla="*/ 58 h 106"/>
              <a:gd name="T16" fmla="*/ 120 w 134"/>
              <a:gd name="T17" fmla="*/ 1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06">
                <a:moveTo>
                  <a:pt x="120" y="12"/>
                </a:moveTo>
                <a:cubicBezTo>
                  <a:pt x="108" y="0"/>
                  <a:pt x="88" y="0"/>
                  <a:pt x="76" y="12"/>
                </a:cubicBezTo>
                <a:cubicBezTo>
                  <a:pt x="67" y="19"/>
                  <a:pt x="67" y="19"/>
                  <a:pt x="67" y="19"/>
                </a:cubicBezTo>
                <a:cubicBezTo>
                  <a:pt x="59" y="12"/>
                  <a:pt x="59" y="12"/>
                  <a:pt x="59" y="12"/>
                </a:cubicBezTo>
                <a:cubicBezTo>
                  <a:pt x="46" y="0"/>
                  <a:pt x="26" y="0"/>
                  <a:pt x="14" y="12"/>
                </a:cubicBezTo>
                <a:cubicBezTo>
                  <a:pt x="0" y="24"/>
                  <a:pt x="0" y="45"/>
                  <a:pt x="14" y="58"/>
                </a:cubicBezTo>
                <a:cubicBezTo>
                  <a:pt x="67" y="106"/>
                  <a:pt x="67" y="106"/>
                  <a:pt x="67" y="106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34" y="45"/>
                  <a:pt x="134" y="24"/>
                  <a:pt x="120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Freeform 12"/>
          <p:cNvSpPr>
            <a:spLocks noChangeAspect="1" noEditPoints="1"/>
          </p:cNvSpPr>
          <p:nvPr/>
        </p:nvSpPr>
        <p:spPr bwMode="auto">
          <a:xfrm>
            <a:off x="4863099" y="4186555"/>
            <a:ext cx="378879" cy="301752"/>
          </a:xfrm>
          <a:custGeom>
            <a:avLst/>
            <a:gdLst>
              <a:gd name="T0" fmla="*/ 119 w 133"/>
              <a:gd name="T1" fmla="*/ 12 h 106"/>
              <a:gd name="T2" fmla="*/ 75 w 133"/>
              <a:gd name="T3" fmla="*/ 12 h 106"/>
              <a:gd name="T4" fmla="*/ 66 w 133"/>
              <a:gd name="T5" fmla="*/ 19 h 106"/>
              <a:gd name="T6" fmla="*/ 58 w 133"/>
              <a:gd name="T7" fmla="*/ 12 h 106"/>
              <a:gd name="T8" fmla="*/ 13 w 133"/>
              <a:gd name="T9" fmla="*/ 12 h 106"/>
              <a:gd name="T10" fmla="*/ 13 w 133"/>
              <a:gd name="T11" fmla="*/ 58 h 106"/>
              <a:gd name="T12" fmla="*/ 66 w 133"/>
              <a:gd name="T13" fmla="*/ 106 h 106"/>
              <a:gd name="T14" fmla="*/ 119 w 133"/>
              <a:gd name="T15" fmla="*/ 58 h 106"/>
              <a:gd name="T16" fmla="*/ 119 w 133"/>
              <a:gd name="T17" fmla="*/ 12 h 106"/>
              <a:gd name="T18" fmla="*/ 112 w 133"/>
              <a:gd name="T19" fmla="*/ 50 h 106"/>
              <a:gd name="T20" fmla="*/ 66 w 133"/>
              <a:gd name="T21" fmla="*/ 92 h 106"/>
              <a:gd name="T22" fmla="*/ 21 w 133"/>
              <a:gd name="T23" fmla="*/ 50 h 106"/>
              <a:gd name="T24" fmla="*/ 15 w 133"/>
              <a:gd name="T25" fmla="*/ 35 h 106"/>
              <a:gd name="T26" fmla="*/ 21 w 133"/>
              <a:gd name="T27" fmla="*/ 20 h 106"/>
              <a:gd name="T28" fmla="*/ 36 w 133"/>
              <a:gd name="T29" fmla="*/ 14 h 106"/>
              <a:gd name="T30" fmla="*/ 51 w 133"/>
              <a:gd name="T31" fmla="*/ 21 h 106"/>
              <a:gd name="T32" fmla="*/ 66 w 133"/>
              <a:gd name="T33" fmla="*/ 35 h 106"/>
              <a:gd name="T34" fmla="*/ 82 w 133"/>
              <a:gd name="T35" fmla="*/ 21 h 106"/>
              <a:gd name="T36" fmla="*/ 97 w 133"/>
              <a:gd name="T37" fmla="*/ 14 h 106"/>
              <a:gd name="T38" fmla="*/ 112 w 133"/>
              <a:gd name="T39" fmla="*/ 20 h 106"/>
              <a:gd name="T40" fmla="*/ 118 w 133"/>
              <a:gd name="T41" fmla="*/ 35 h 106"/>
              <a:gd name="T42" fmla="*/ 112 w 133"/>
              <a:gd name="T43" fmla="*/ 5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3" h="106">
                <a:moveTo>
                  <a:pt x="119" y="12"/>
                </a:moveTo>
                <a:cubicBezTo>
                  <a:pt x="107" y="0"/>
                  <a:pt x="87" y="0"/>
                  <a:pt x="75" y="12"/>
                </a:cubicBezTo>
                <a:cubicBezTo>
                  <a:pt x="66" y="19"/>
                  <a:pt x="66" y="19"/>
                  <a:pt x="66" y="19"/>
                </a:cubicBezTo>
                <a:cubicBezTo>
                  <a:pt x="58" y="12"/>
                  <a:pt x="58" y="12"/>
                  <a:pt x="58" y="12"/>
                </a:cubicBezTo>
                <a:cubicBezTo>
                  <a:pt x="46" y="0"/>
                  <a:pt x="26" y="0"/>
                  <a:pt x="13" y="12"/>
                </a:cubicBezTo>
                <a:cubicBezTo>
                  <a:pt x="0" y="24"/>
                  <a:pt x="0" y="45"/>
                  <a:pt x="13" y="58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33" y="45"/>
                  <a:pt x="133" y="24"/>
                  <a:pt x="119" y="12"/>
                </a:cubicBezTo>
                <a:close/>
                <a:moveTo>
                  <a:pt x="112" y="50"/>
                </a:moveTo>
                <a:cubicBezTo>
                  <a:pt x="66" y="92"/>
                  <a:pt x="66" y="92"/>
                  <a:pt x="66" y="92"/>
                </a:cubicBezTo>
                <a:cubicBezTo>
                  <a:pt x="21" y="50"/>
                  <a:pt x="21" y="50"/>
                  <a:pt x="21" y="50"/>
                </a:cubicBezTo>
                <a:cubicBezTo>
                  <a:pt x="17" y="46"/>
                  <a:pt x="15" y="41"/>
                  <a:pt x="15" y="35"/>
                </a:cubicBezTo>
                <a:cubicBezTo>
                  <a:pt x="15" y="29"/>
                  <a:pt x="16" y="24"/>
                  <a:pt x="21" y="20"/>
                </a:cubicBezTo>
                <a:cubicBezTo>
                  <a:pt x="25" y="16"/>
                  <a:pt x="30" y="14"/>
                  <a:pt x="36" y="14"/>
                </a:cubicBezTo>
                <a:cubicBezTo>
                  <a:pt x="42" y="14"/>
                  <a:pt x="47" y="18"/>
                  <a:pt x="51" y="21"/>
                </a:cubicBezTo>
                <a:cubicBezTo>
                  <a:pt x="66" y="35"/>
                  <a:pt x="66" y="35"/>
                  <a:pt x="66" y="35"/>
                </a:cubicBezTo>
                <a:cubicBezTo>
                  <a:pt x="82" y="21"/>
                  <a:pt x="82" y="21"/>
                  <a:pt x="82" y="21"/>
                </a:cubicBezTo>
                <a:cubicBezTo>
                  <a:pt x="86" y="18"/>
                  <a:pt x="91" y="14"/>
                  <a:pt x="97" y="14"/>
                </a:cubicBezTo>
                <a:cubicBezTo>
                  <a:pt x="103" y="14"/>
                  <a:pt x="108" y="16"/>
                  <a:pt x="112" y="20"/>
                </a:cubicBezTo>
                <a:cubicBezTo>
                  <a:pt x="117" y="24"/>
                  <a:pt x="118" y="29"/>
                  <a:pt x="118" y="35"/>
                </a:cubicBezTo>
                <a:cubicBezTo>
                  <a:pt x="118" y="41"/>
                  <a:pt x="116" y="46"/>
                  <a:pt x="112" y="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23"/>
          <p:cNvSpPr>
            <a:spLocks noChangeAspect="1" noEditPoints="1"/>
          </p:cNvSpPr>
          <p:nvPr/>
        </p:nvSpPr>
        <p:spPr bwMode="auto">
          <a:xfrm>
            <a:off x="4374010" y="4188269"/>
            <a:ext cx="263525" cy="300038"/>
          </a:xfrm>
          <a:custGeom>
            <a:avLst/>
            <a:gdLst>
              <a:gd name="T0" fmla="*/ 138 w 158"/>
              <a:gd name="T1" fmla="*/ 97 h 180"/>
              <a:gd name="T2" fmla="*/ 119 w 158"/>
              <a:gd name="T3" fmla="*/ 109 h 180"/>
              <a:gd name="T4" fmla="*/ 111 w 158"/>
              <a:gd name="T5" fmla="*/ 108 h 180"/>
              <a:gd name="T6" fmla="*/ 82 w 158"/>
              <a:gd name="T7" fmla="*/ 123 h 180"/>
              <a:gd name="T8" fmla="*/ 78 w 158"/>
              <a:gd name="T9" fmla="*/ 138 h 180"/>
              <a:gd name="T10" fmla="*/ 46 w 158"/>
              <a:gd name="T11" fmla="*/ 170 h 180"/>
              <a:gd name="T12" fmla="*/ 13 w 158"/>
              <a:gd name="T13" fmla="*/ 138 h 180"/>
              <a:gd name="T14" fmla="*/ 46 w 158"/>
              <a:gd name="T15" fmla="*/ 105 h 180"/>
              <a:gd name="T16" fmla="*/ 55 w 158"/>
              <a:gd name="T17" fmla="*/ 104 h 180"/>
              <a:gd name="T18" fmla="*/ 64 w 158"/>
              <a:gd name="T19" fmla="*/ 94 h 180"/>
              <a:gd name="T20" fmla="*/ 67 w 158"/>
              <a:gd name="T21" fmla="*/ 80 h 180"/>
              <a:gd name="T22" fmla="*/ 125 w 158"/>
              <a:gd name="T23" fmla="*/ 17 h 180"/>
              <a:gd name="T24" fmla="*/ 125 w 158"/>
              <a:gd name="T25" fmla="*/ 7 h 180"/>
              <a:gd name="T26" fmla="*/ 121 w 158"/>
              <a:gd name="T27" fmla="*/ 2 h 180"/>
              <a:gd name="T28" fmla="*/ 118 w 158"/>
              <a:gd name="T29" fmla="*/ 2 h 180"/>
              <a:gd name="T30" fmla="*/ 118 w 158"/>
              <a:gd name="T31" fmla="*/ 2 h 180"/>
              <a:gd name="T32" fmla="*/ 111 w 158"/>
              <a:gd name="T33" fmla="*/ 2 h 180"/>
              <a:gd name="T34" fmla="*/ 107 w 158"/>
              <a:gd name="T35" fmla="*/ 0 h 180"/>
              <a:gd name="T36" fmla="*/ 100 w 158"/>
              <a:gd name="T37" fmla="*/ 6 h 180"/>
              <a:gd name="T38" fmla="*/ 107 w 158"/>
              <a:gd name="T39" fmla="*/ 13 h 180"/>
              <a:gd name="T40" fmla="*/ 111 w 158"/>
              <a:gd name="T41" fmla="*/ 11 h 180"/>
              <a:gd name="T42" fmla="*/ 116 w 158"/>
              <a:gd name="T43" fmla="*/ 11 h 180"/>
              <a:gd name="T44" fmla="*/ 116 w 158"/>
              <a:gd name="T45" fmla="*/ 17 h 180"/>
              <a:gd name="T46" fmla="*/ 63 w 158"/>
              <a:gd name="T47" fmla="*/ 71 h 180"/>
              <a:gd name="T48" fmla="*/ 9 w 158"/>
              <a:gd name="T49" fmla="*/ 17 h 180"/>
              <a:gd name="T50" fmla="*/ 10 w 158"/>
              <a:gd name="T51" fmla="*/ 11 h 180"/>
              <a:gd name="T52" fmla="*/ 20 w 158"/>
              <a:gd name="T53" fmla="*/ 11 h 180"/>
              <a:gd name="T54" fmla="*/ 25 w 158"/>
              <a:gd name="T55" fmla="*/ 13 h 180"/>
              <a:gd name="T56" fmla="*/ 31 w 158"/>
              <a:gd name="T57" fmla="*/ 6 h 180"/>
              <a:gd name="T58" fmla="*/ 25 w 158"/>
              <a:gd name="T59" fmla="*/ 0 h 180"/>
              <a:gd name="T60" fmla="*/ 20 w 158"/>
              <a:gd name="T61" fmla="*/ 2 h 180"/>
              <a:gd name="T62" fmla="*/ 7 w 158"/>
              <a:gd name="T63" fmla="*/ 2 h 180"/>
              <a:gd name="T64" fmla="*/ 6 w 158"/>
              <a:gd name="T65" fmla="*/ 2 h 180"/>
              <a:gd name="T66" fmla="*/ 3 w 158"/>
              <a:gd name="T67" fmla="*/ 3 h 180"/>
              <a:gd name="T68" fmla="*/ 1 w 158"/>
              <a:gd name="T69" fmla="*/ 6 h 180"/>
              <a:gd name="T70" fmla="*/ 0 w 158"/>
              <a:gd name="T71" fmla="*/ 17 h 180"/>
              <a:gd name="T72" fmla="*/ 58 w 158"/>
              <a:gd name="T73" fmla="*/ 80 h 180"/>
              <a:gd name="T74" fmla="*/ 55 w 158"/>
              <a:gd name="T75" fmla="*/ 93 h 180"/>
              <a:gd name="T76" fmla="*/ 52 w 158"/>
              <a:gd name="T77" fmla="*/ 95 h 180"/>
              <a:gd name="T78" fmla="*/ 46 w 158"/>
              <a:gd name="T79" fmla="*/ 96 h 180"/>
              <a:gd name="T80" fmla="*/ 4 w 158"/>
              <a:gd name="T81" fmla="*/ 138 h 180"/>
              <a:gd name="T82" fmla="*/ 46 w 158"/>
              <a:gd name="T83" fmla="*/ 180 h 180"/>
              <a:gd name="T84" fmla="*/ 88 w 158"/>
              <a:gd name="T85" fmla="*/ 138 h 180"/>
              <a:gd name="T86" fmla="*/ 88 w 158"/>
              <a:gd name="T87" fmla="*/ 138 h 180"/>
              <a:gd name="T88" fmla="*/ 88 w 158"/>
              <a:gd name="T89" fmla="*/ 135 h 180"/>
              <a:gd name="T90" fmla="*/ 93 w 158"/>
              <a:gd name="T91" fmla="*/ 123 h 180"/>
              <a:gd name="T92" fmla="*/ 111 w 158"/>
              <a:gd name="T93" fmla="*/ 117 h 180"/>
              <a:gd name="T94" fmla="*/ 117 w 158"/>
              <a:gd name="T95" fmla="*/ 117 h 180"/>
              <a:gd name="T96" fmla="*/ 117 w 158"/>
              <a:gd name="T97" fmla="*/ 118 h 180"/>
              <a:gd name="T98" fmla="*/ 138 w 158"/>
              <a:gd name="T99" fmla="*/ 138 h 180"/>
              <a:gd name="T100" fmla="*/ 158 w 158"/>
              <a:gd name="T101" fmla="*/ 118 h 180"/>
              <a:gd name="T102" fmla="*/ 138 w 158"/>
              <a:gd name="T103" fmla="*/ 97 h 180"/>
              <a:gd name="T104" fmla="*/ 138 w 158"/>
              <a:gd name="T105" fmla="*/ 126 h 180"/>
              <a:gd name="T106" fmla="*/ 129 w 158"/>
              <a:gd name="T107" fmla="*/ 118 h 180"/>
              <a:gd name="T108" fmla="*/ 138 w 158"/>
              <a:gd name="T109" fmla="*/ 109 h 180"/>
              <a:gd name="T110" fmla="*/ 146 w 158"/>
              <a:gd name="T111" fmla="*/ 118 h 180"/>
              <a:gd name="T112" fmla="*/ 138 w 158"/>
              <a:gd name="T113" fmla="*/ 12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8" h="180">
                <a:moveTo>
                  <a:pt x="138" y="97"/>
                </a:moveTo>
                <a:cubicBezTo>
                  <a:pt x="130" y="97"/>
                  <a:pt x="123" y="102"/>
                  <a:pt x="119" y="109"/>
                </a:cubicBezTo>
                <a:cubicBezTo>
                  <a:pt x="116" y="108"/>
                  <a:pt x="113" y="108"/>
                  <a:pt x="111" y="108"/>
                </a:cubicBezTo>
                <a:cubicBezTo>
                  <a:pt x="95" y="108"/>
                  <a:pt x="86" y="115"/>
                  <a:pt x="82" y="123"/>
                </a:cubicBezTo>
                <a:cubicBezTo>
                  <a:pt x="78" y="130"/>
                  <a:pt x="78" y="137"/>
                  <a:pt x="78" y="138"/>
                </a:cubicBezTo>
                <a:cubicBezTo>
                  <a:pt x="78" y="156"/>
                  <a:pt x="64" y="170"/>
                  <a:pt x="46" y="170"/>
                </a:cubicBezTo>
                <a:cubicBezTo>
                  <a:pt x="28" y="170"/>
                  <a:pt x="13" y="156"/>
                  <a:pt x="13" y="138"/>
                </a:cubicBezTo>
                <a:cubicBezTo>
                  <a:pt x="13" y="120"/>
                  <a:pt x="28" y="105"/>
                  <a:pt x="46" y="105"/>
                </a:cubicBezTo>
                <a:cubicBezTo>
                  <a:pt x="49" y="105"/>
                  <a:pt x="52" y="105"/>
                  <a:pt x="55" y="104"/>
                </a:cubicBezTo>
                <a:cubicBezTo>
                  <a:pt x="59" y="102"/>
                  <a:pt x="63" y="99"/>
                  <a:pt x="64" y="94"/>
                </a:cubicBezTo>
                <a:cubicBezTo>
                  <a:pt x="66" y="90"/>
                  <a:pt x="66" y="86"/>
                  <a:pt x="67" y="80"/>
                </a:cubicBezTo>
                <a:cubicBezTo>
                  <a:pt x="99" y="78"/>
                  <a:pt x="125" y="50"/>
                  <a:pt x="125" y="17"/>
                </a:cubicBezTo>
                <a:cubicBezTo>
                  <a:pt x="125" y="14"/>
                  <a:pt x="125" y="10"/>
                  <a:pt x="125" y="7"/>
                </a:cubicBezTo>
                <a:cubicBezTo>
                  <a:pt x="124" y="5"/>
                  <a:pt x="123" y="3"/>
                  <a:pt x="121" y="2"/>
                </a:cubicBezTo>
                <a:cubicBezTo>
                  <a:pt x="120" y="2"/>
                  <a:pt x="119" y="2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0" y="1"/>
                  <a:pt x="109" y="0"/>
                  <a:pt x="107" y="0"/>
                </a:cubicBezTo>
                <a:cubicBezTo>
                  <a:pt x="103" y="0"/>
                  <a:pt x="100" y="3"/>
                  <a:pt x="100" y="6"/>
                </a:cubicBezTo>
                <a:cubicBezTo>
                  <a:pt x="100" y="10"/>
                  <a:pt x="103" y="13"/>
                  <a:pt x="107" y="13"/>
                </a:cubicBezTo>
                <a:cubicBezTo>
                  <a:pt x="109" y="13"/>
                  <a:pt x="110" y="12"/>
                  <a:pt x="111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3"/>
                  <a:pt x="116" y="15"/>
                  <a:pt x="116" y="17"/>
                </a:cubicBezTo>
                <a:cubicBezTo>
                  <a:pt x="116" y="47"/>
                  <a:pt x="92" y="71"/>
                  <a:pt x="63" y="71"/>
                </a:cubicBezTo>
                <a:cubicBezTo>
                  <a:pt x="33" y="71"/>
                  <a:pt x="9" y="47"/>
                  <a:pt x="9" y="17"/>
                </a:cubicBezTo>
                <a:cubicBezTo>
                  <a:pt x="9" y="15"/>
                  <a:pt x="9" y="13"/>
                  <a:pt x="1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2"/>
                  <a:pt x="23" y="13"/>
                  <a:pt x="25" y="13"/>
                </a:cubicBezTo>
                <a:cubicBezTo>
                  <a:pt x="28" y="13"/>
                  <a:pt x="31" y="10"/>
                  <a:pt x="31" y="6"/>
                </a:cubicBezTo>
                <a:cubicBezTo>
                  <a:pt x="31" y="3"/>
                  <a:pt x="28" y="0"/>
                  <a:pt x="25" y="0"/>
                </a:cubicBezTo>
                <a:cubicBezTo>
                  <a:pt x="23" y="0"/>
                  <a:pt x="21" y="1"/>
                  <a:pt x="20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"/>
                  <a:pt x="6" y="2"/>
                  <a:pt x="6" y="2"/>
                </a:cubicBezTo>
                <a:cubicBezTo>
                  <a:pt x="6" y="2"/>
                  <a:pt x="5" y="2"/>
                  <a:pt x="3" y="3"/>
                </a:cubicBezTo>
                <a:cubicBezTo>
                  <a:pt x="2" y="4"/>
                  <a:pt x="1" y="5"/>
                  <a:pt x="1" y="6"/>
                </a:cubicBezTo>
                <a:cubicBezTo>
                  <a:pt x="1" y="10"/>
                  <a:pt x="0" y="13"/>
                  <a:pt x="0" y="17"/>
                </a:cubicBezTo>
                <a:cubicBezTo>
                  <a:pt x="0" y="50"/>
                  <a:pt x="26" y="78"/>
                  <a:pt x="58" y="80"/>
                </a:cubicBezTo>
                <a:cubicBezTo>
                  <a:pt x="57" y="87"/>
                  <a:pt x="56" y="91"/>
                  <a:pt x="55" y="93"/>
                </a:cubicBezTo>
                <a:cubicBezTo>
                  <a:pt x="54" y="94"/>
                  <a:pt x="53" y="95"/>
                  <a:pt x="52" y="95"/>
                </a:cubicBezTo>
                <a:cubicBezTo>
                  <a:pt x="51" y="96"/>
                  <a:pt x="49" y="96"/>
                  <a:pt x="46" y="96"/>
                </a:cubicBezTo>
                <a:cubicBezTo>
                  <a:pt x="23" y="96"/>
                  <a:pt x="4" y="115"/>
                  <a:pt x="4" y="138"/>
                </a:cubicBezTo>
                <a:cubicBezTo>
                  <a:pt x="4" y="161"/>
                  <a:pt x="23" y="180"/>
                  <a:pt x="46" y="180"/>
                </a:cubicBezTo>
                <a:cubicBezTo>
                  <a:pt x="69" y="180"/>
                  <a:pt x="88" y="161"/>
                  <a:pt x="88" y="138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88" y="138"/>
                  <a:pt x="88" y="136"/>
                  <a:pt x="88" y="135"/>
                </a:cubicBezTo>
                <a:cubicBezTo>
                  <a:pt x="88" y="131"/>
                  <a:pt x="90" y="127"/>
                  <a:pt x="93" y="123"/>
                </a:cubicBezTo>
                <a:cubicBezTo>
                  <a:pt x="96" y="120"/>
                  <a:pt x="101" y="117"/>
                  <a:pt x="111" y="117"/>
                </a:cubicBezTo>
                <a:cubicBezTo>
                  <a:pt x="113" y="117"/>
                  <a:pt x="115" y="117"/>
                  <a:pt x="117" y="117"/>
                </a:cubicBezTo>
                <a:cubicBezTo>
                  <a:pt x="117" y="117"/>
                  <a:pt x="117" y="118"/>
                  <a:pt x="117" y="118"/>
                </a:cubicBezTo>
                <a:cubicBezTo>
                  <a:pt x="117" y="129"/>
                  <a:pt x="126" y="138"/>
                  <a:pt x="138" y="138"/>
                </a:cubicBezTo>
                <a:cubicBezTo>
                  <a:pt x="149" y="138"/>
                  <a:pt x="158" y="129"/>
                  <a:pt x="158" y="118"/>
                </a:cubicBezTo>
                <a:cubicBezTo>
                  <a:pt x="158" y="106"/>
                  <a:pt x="149" y="97"/>
                  <a:pt x="138" y="97"/>
                </a:cubicBezTo>
                <a:close/>
                <a:moveTo>
                  <a:pt x="138" y="126"/>
                </a:moveTo>
                <a:cubicBezTo>
                  <a:pt x="133" y="126"/>
                  <a:pt x="129" y="122"/>
                  <a:pt x="129" y="118"/>
                </a:cubicBezTo>
                <a:cubicBezTo>
                  <a:pt x="129" y="113"/>
                  <a:pt x="133" y="109"/>
                  <a:pt x="138" y="109"/>
                </a:cubicBezTo>
                <a:cubicBezTo>
                  <a:pt x="142" y="109"/>
                  <a:pt x="146" y="113"/>
                  <a:pt x="146" y="118"/>
                </a:cubicBezTo>
                <a:cubicBezTo>
                  <a:pt x="146" y="122"/>
                  <a:pt x="142" y="126"/>
                  <a:pt x="138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1"/>
          <p:cNvSpPr>
            <a:spLocks noChangeAspect="1" noEditPoints="1"/>
          </p:cNvSpPr>
          <p:nvPr/>
        </p:nvSpPr>
        <p:spPr bwMode="auto">
          <a:xfrm>
            <a:off x="7702190" y="4806823"/>
            <a:ext cx="467934" cy="301752"/>
          </a:xfrm>
          <a:custGeom>
            <a:avLst/>
            <a:gdLst>
              <a:gd name="T0" fmla="*/ 418 w 428"/>
              <a:gd name="T1" fmla="*/ 249 h 276"/>
              <a:gd name="T2" fmla="*/ 418 w 428"/>
              <a:gd name="T3" fmla="*/ 42 h 276"/>
              <a:gd name="T4" fmla="*/ 426 w 428"/>
              <a:gd name="T5" fmla="*/ 42 h 276"/>
              <a:gd name="T6" fmla="*/ 426 w 428"/>
              <a:gd name="T7" fmla="*/ 28 h 276"/>
              <a:gd name="T8" fmla="*/ 399 w 428"/>
              <a:gd name="T9" fmla="*/ 28 h 276"/>
              <a:gd name="T10" fmla="*/ 399 w 428"/>
              <a:gd name="T11" fmla="*/ 0 h 276"/>
              <a:gd name="T12" fmla="*/ 371 w 428"/>
              <a:gd name="T13" fmla="*/ 0 h 276"/>
              <a:gd name="T14" fmla="*/ 371 w 428"/>
              <a:gd name="T15" fmla="*/ 28 h 276"/>
              <a:gd name="T16" fmla="*/ 199 w 428"/>
              <a:gd name="T17" fmla="*/ 28 h 276"/>
              <a:gd name="T18" fmla="*/ 199 w 428"/>
              <a:gd name="T19" fmla="*/ 42 h 276"/>
              <a:gd name="T20" fmla="*/ 205 w 428"/>
              <a:gd name="T21" fmla="*/ 42 h 276"/>
              <a:gd name="T22" fmla="*/ 205 w 428"/>
              <a:gd name="T23" fmla="*/ 78 h 276"/>
              <a:gd name="T24" fmla="*/ 2 w 428"/>
              <a:gd name="T25" fmla="*/ 110 h 276"/>
              <a:gd name="T26" fmla="*/ 4 w 428"/>
              <a:gd name="T27" fmla="*/ 124 h 276"/>
              <a:gd name="T28" fmla="*/ 14 w 428"/>
              <a:gd name="T29" fmla="*/ 122 h 276"/>
              <a:gd name="T30" fmla="*/ 14 w 428"/>
              <a:gd name="T31" fmla="*/ 249 h 276"/>
              <a:gd name="T32" fmla="*/ 0 w 428"/>
              <a:gd name="T33" fmla="*/ 249 h 276"/>
              <a:gd name="T34" fmla="*/ 0 w 428"/>
              <a:gd name="T35" fmla="*/ 276 h 276"/>
              <a:gd name="T36" fmla="*/ 428 w 428"/>
              <a:gd name="T37" fmla="*/ 276 h 276"/>
              <a:gd name="T38" fmla="*/ 428 w 428"/>
              <a:gd name="T39" fmla="*/ 249 h 276"/>
              <a:gd name="T40" fmla="*/ 418 w 428"/>
              <a:gd name="T41" fmla="*/ 249 h 276"/>
              <a:gd name="T42" fmla="*/ 184 w 428"/>
              <a:gd name="T43" fmla="*/ 249 h 276"/>
              <a:gd name="T44" fmla="*/ 42 w 428"/>
              <a:gd name="T45" fmla="*/ 249 h 276"/>
              <a:gd name="T46" fmla="*/ 42 w 428"/>
              <a:gd name="T47" fmla="*/ 152 h 276"/>
              <a:gd name="T48" fmla="*/ 184 w 428"/>
              <a:gd name="T49" fmla="*/ 152 h 276"/>
              <a:gd name="T50" fmla="*/ 184 w 428"/>
              <a:gd name="T51" fmla="*/ 249 h 276"/>
              <a:gd name="T52" fmla="*/ 298 w 428"/>
              <a:gd name="T53" fmla="*/ 215 h 276"/>
              <a:gd name="T54" fmla="*/ 245 w 428"/>
              <a:gd name="T55" fmla="*/ 215 h 276"/>
              <a:gd name="T56" fmla="*/ 245 w 428"/>
              <a:gd name="T57" fmla="*/ 177 h 276"/>
              <a:gd name="T58" fmla="*/ 298 w 428"/>
              <a:gd name="T59" fmla="*/ 177 h 276"/>
              <a:gd name="T60" fmla="*/ 298 w 428"/>
              <a:gd name="T61" fmla="*/ 215 h 276"/>
              <a:gd name="T62" fmla="*/ 298 w 428"/>
              <a:gd name="T63" fmla="*/ 120 h 276"/>
              <a:gd name="T64" fmla="*/ 245 w 428"/>
              <a:gd name="T65" fmla="*/ 120 h 276"/>
              <a:gd name="T66" fmla="*/ 245 w 428"/>
              <a:gd name="T67" fmla="*/ 82 h 276"/>
              <a:gd name="T68" fmla="*/ 298 w 428"/>
              <a:gd name="T69" fmla="*/ 82 h 276"/>
              <a:gd name="T70" fmla="*/ 298 w 428"/>
              <a:gd name="T71" fmla="*/ 120 h 276"/>
              <a:gd name="T72" fmla="*/ 378 w 428"/>
              <a:gd name="T73" fmla="*/ 249 h 276"/>
              <a:gd name="T74" fmla="*/ 327 w 428"/>
              <a:gd name="T75" fmla="*/ 249 h 276"/>
              <a:gd name="T76" fmla="*/ 327 w 428"/>
              <a:gd name="T77" fmla="*/ 177 h 276"/>
              <a:gd name="T78" fmla="*/ 378 w 428"/>
              <a:gd name="T79" fmla="*/ 177 h 276"/>
              <a:gd name="T80" fmla="*/ 378 w 428"/>
              <a:gd name="T81" fmla="*/ 249 h 276"/>
              <a:gd name="T82" fmla="*/ 378 w 428"/>
              <a:gd name="T83" fmla="*/ 120 h 276"/>
              <a:gd name="T84" fmla="*/ 327 w 428"/>
              <a:gd name="T85" fmla="*/ 120 h 276"/>
              <a:gd name="T86" fmla="*/ 327 w 428"/>
              <a:gd name="T87" fmla="*/ 82 h 276"/>
              <a:gd name="T88" fmla="*/ 378 w 428"/>
              <a:gd name="T89" fmla="*/ 82 h 276"/>
              <a:gd name="T90" fmla="*/ 378 w 428"/>
              <a:gd name="T91" fmla="*/ 12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8" h="276">
                <a:moveTo>
                  <a:pt x="418" y="249"/>
                </a:moveTo>
                <a:lnTo>
                  <a:pt x="418" y="42"/>
                </a:lnTo>
                <a:lnTo>
                  <a:pt x="426" y="42"/>
                </a:lnTo>
                <a:lnTo>
                  <a:pt x="426" y="28"/>
                </a:lnTo>
                <a:lnTo>
                  <a:pt x="399" y="28"/>
                </a:lnTo>
                <a:lnTo>
                  <a:pt x="399" y="0"/>
                </a:lnTo>
                <a:lnTo>
                  <a:pt x="371" y="0"/>
                </a:lnTo>
                <a:lnTo>
                  <a:pt x="371" y="28"/>
                </a:lnTo>
                <a:lnTo>
                  <a:pt x="199" y="28"/>
                </a:lnTo>
                <a:lnTo>
                  <a:pt x="199" y="42"/>
                </a:lnTo>
                <a:lnTo>
                  <a:pt x="205" y="42"/>
                </a:lnTo>
                <a:lnTo>
                  <a:pt x="205" y="78"/>
                </a:lnTo>
                <a:lnTo>
                  <a:pt x="2" y="110"/>
                </a:lnTo>
                <a:lnTo>
                  <a:pt x="4" y="124"/>
                </a:lnTo>
                <a:lnTo>
                  <a:pt x="14" y="122"/>
                </a:lnTo>
                <a:lnTo>
                  <a:pt x="14" y="249"/>
                </a:lnTo>
                <a:lnTo>
                  <a:pt x="0" y="249"/>
                </a:lnTo>
                <a:lnTo>
                  <a:pt x="0" y="276"/>
                </a:lnTo>
                <a:lnTo>
                  <a:pt x="428" y="276"/>
                </a:lnTo>
                <a:lnTo>
                  <a:pt x="428" y="249"/>
                </a:lnTo>
                <a:lnTo>
                  <a:pt x="418" y="249"/>
                </a:lnTo>
                <a:close/>
                <a:moveTo>
                  <a:pt x="184" y="249"/>
                </a:moveTo>
                <a:lnTo>
                  <a:pt x="42" y="249"/>
                </a:lnTo>
                <a:lnTo>
                  <a:pt x="42" y="152"/>
                </a:lnTo>
                <a:lnTo>
                  <a:pt x="184" y="152"/>
                </a:lnTo>
                <a:lnTo>
                  <a:pt x="184" y="249"/>
                </a:lnTo>
                <a:close/>
                <a:moveTo>
                  <a:pt x="298" y="215"/>
                </a:moveTo>
                <a:lnTo>
                  <a:pt x="245" y="215"/>
                </a:lnTo>
                <a:lnTo>
                  <a:pt x="245" y="177"/>
                </a:lnTo>
                <a:lnTo>
                  <a:pt x="298" y="177"/>
                </a:lnTo>
                <a:lnTo>
                  <a:pt x="298" y="215"/>
                </a:lnTo>
                <a:close/>
                <a:moveTo>
                  <a:pt x="298" y="120"/>
                </a:moveTo>
                <a:lnTo>
                  <a:pt x="245" y="120"/>
                </a:lnTo>
                <a:lnTo>
                  <a:pt x="245" y="82"/>
                </a:lnTo>
                <a:lnTo>
                  <a:pt x="298" y="82"/>
                </a:lnTo>
                <a:lnTo>
                  <a:pt x="298" y="120"/>
                </a:lnTo>
                <a:close/>
                <a:moveTo>
                  <a:pt x="378" y="249"/>
                </a:moveTo>
                <a:lnTo>
                  <a:pt x="327" y="249"/>
                </a:lnTo>
                <a:lnTo>
                  <a:pt x="327" y="177"/>
                </a:lnTo>
                <a:lnTo>
                  <a:pt x="378" y="177"/>
                </a:lnTo>
                <a:lnTo>
                  <a:pt x="378" y="249"/>
                </a:lnTo>
                <a:close/>
                <a:moveTo>
                  <a:pt x="378" y="120"/>
                </a:moveTo>
                <a:lnTo>
                  <a:pt x="327" y="120"/>
                </a:lnTo>
                <a:lnTo>
                  <a:pt x="327" y="82"/>
                </a:lnTo>
                <a:lnTo>
                  <a:pt x="378" y="82"/>
                </a:lnTo>
                <a:lnTo>
                  <a:pt x="378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Freeform 72"/>
          <p:cNvSpPr>
            <a:spLocks noChangeAspect="1" noEditPoints="1"/>
          </p:cNvSpPr>
          <p:nvPr/>
        </p:nvSpPr>
        <p:spPr bwMode="auto">
          <a:xfrm>
            <a:off x="9081385" y="4794251"/>
            <a:ext cx="361950" cy="314325"/>
          </a:xfrm>
          <a:custGeom>
            <a:avLst/>
            <a:gdLst>
              <a:gd name="T0" fmla="*/ 211 w 217"/>
              <a:gd name="T1" fmla="*/ 166 h 188"/>
              <a:gd name="T2" fmla="*/ 205 w 217"/>
              <a:gd name="T3" fmla="*/ 121 h 188"/>
              <a:gd name="T4" fmla="*/ 208 w 217"/>
              <a:gd name="T5" fmla="*/ 112 h 188"/>
              <a:gd name="T6" fmla="*/ 205 w 217"/>
              <a:gd name="T7" fmla="*/ 112 h 188"/>
              <a:gd name="T8" fmla="*/ 150 w 217"/>
              <a:gd name="T9" fmla="*/ 82 h 188"/>
              <a:gd name="T10" fmla="*/ 152 w 217"/>
              <a:gd name="T11" fmla="*/ 73 h 188"/>
              <a:gd name="T12" fmla="*/ 115 w 217"/>
              <a:gd name="T13" fmla="*/ 37 h 188"/>
              <a:gd name="T14" fmla="*/ 111 w 217"/>
              <a:gd name="T15" fmla="*/ 31 h 188"/>
              <a:gd name="T16" fmla="*/ 106 w 217"/>
              <a:gd name="T17" fmla="*/ 31 h 188"/>
              <a:gd name="T18" fmla="*/ 102 w 217"/>
              <a:gd name="T19" fmla="*/ 37 h 188"/>
              <a:gd name="T20" fmla="*/ 96 w 217"/>
              <a:gd name="T21" fmla="*/ 69 h 188"/>
              <a:gd name="T22" fmla="*/ 96 w 217"/>
              <a:gd name="T23" fmla="*/ 73 h 188"/>
              <a:gd name="T24" fmla="*/ 64 w 217"/>
              <a:gd name="T25" fmla="*/ 82 h 188"/>
              <a:gd name="T26" fmla="*/ 67 w 217"/>
              <a:gd name="T27" fmla="*/ 102 h 188"/>
              <a:gd name="T28" fmla="*/ 9 w 217"/>
              <a:gd name="T29" fmla="*/ 112 h 188"/>
              <a:gd name="T30" fmla="*/ 12 w 217"/>
              <a:gd name="T31" fmla="*/ 121 h 188"/>
              <a:gd name="T32" fmla="*/ 5 w 217"/>
              <a:gd name="T33" fmla="*/ 166 h 188"/>
              <a:gd name="T34" fmla="*/ 0 w 217"/>
              <a:gd name="T35" fmla="*/ 176 h 188"/>
              <a:gd name="T36" fmla="*/ 217 w 217"/>
              <a:gd name="T37" fmla="*/ 188 h 188"/>
              <a:gd name="T38" fmla="*/ 211 w 217"/>
              <a:gd name="T39" fmla="*/ 176 h 188"/>
              <a:gd name="T40" fmla="*/ 134 w 217"/>
              <a:gd name="T41" fmla="*/ 84 h 188"/>
              <a:gd name="T42" fmla="*/ 124 w 217"/>
              <a:gd name="T43" fmla="*/ 99 h 188"/>
              <a:gd name="T44" fmla="*/ 104 w 217"/>
              <a:gd name="T45" fmla="*/ 84 h 188"/>
              <a:gd name="T46" fmla="*/ 114 w 217"/>
              <a:gd name="T47" fmla="*/ 99 h 188"/>
              <a:gd name="T48" fmla="*/ 104 w 217"/>
              <a:gd name="T49" fmla="*/ 84 h 188"/>
              <a:gd name="T50" fmla="*/ 93 w 217"/>
              <a:gd name="T51" fmla="*/ 84 h 188"/>
              <a:gd name="T52" fmla="*/ 83 w 217"/>
              <a:gd name="T53" fmla="*/ 99 h 188"/>
              <a:gd name="T54" fmla="*/ 37 w 217"/>
              <a:gd name="T55" fmla="*/ 169 h 188"/>
              <a:gd name="T56" fmla="*/ 27 w 217"/>
              <a:gd name="T57" fmla="*/ 154 h 188"/>
              <a:gd name="T58" fmla="*/ 37 w 217"/>
              <a:gd name="T59" fmla="*/ 169 h 188"/>
              <a:gd name="T60" fmla="*/ 27 w 217"/>
              <a:gd name="T61" fmla="*/ 141 h 188"/>
              <a:gd name="T62" fmla="*/ 37 w 217"/>
              <a:gd name="T63" fmla="*/ 127 h 188"/>
              <a:gd name="T64" fmla="*/ 57 w 217"/>
              <a:gd name="T65" fmla="*/ 169 h 188"/>
              <a:gd name="T66" fmla="*/ 47 w 217"/>
              <a:gd name="T67" fmla="*/ 154 h 188"/>
              <a:gd name="T68" fmla="*/ 57 w 217"/>
              <a:gd name="T69" fmla="*/ 169 h 188"/>
              <a:gd name="T70" fmla="*/ 47 w 217"/>
              <a:gd name="T71" fmla="*/ 141 h 188"/>
              <a:gd name="T72" fmla="*/ 57 w 217"/>
              <a:gd name="T73" fmla="*/ 127 h 188"/>
              <a:gd name="T74" fmla="*/ 150 w 217"/>
              <a:gd name="T75" fmla="*/ 133 h 188"/>
              <a:gd name="T76" fmla="*/ 142 w 217"/>
              <a:gd name="T77" fmla="*/ 176 h 188"/>
              <a:gd name="T78" fmla="*/ 133 w 217"/>
              <a:gd name="T79" fmla="*/ 133 h 188"/>
              <a:gd name="T80" fmla="*/ 123 w 217"/>
              <a:gd name="T81" fmla="*/ 176 h 188"/>
              <a:gd name="T82" fmla="*/ 114 w 217"/>
              <a:gd name="T83" fmla="*/ 133 h 188"/>
              <a:gd name="T84" fmla="*/ 103 w 217"/>
              <a:gd name="T85" fmla="*/ 176 h 188"/>
              <a:gd name="T86" fmla="*/ 94 w 217"/>
              <a:gd name="T87" fmla="*/ 133 h 188"/>
              <a:gd name="T88" fmla="*/ 84 w 217"/>
              <a:gd name="T89" fmla="*/ 176 h 188"/>
              <a:gd name="T90" fmla="*/ 75 w 217"/>
              <a:gd name="T91" fmla="*/ 133 h 188"/>
              <a:gd name="T92" fmla="*/ 67 w 217"/>
              <a:gd name="T93" fmla="*/ 125 h 188"/>
              <a:gd name="T94" fmla="*/ 150 w 217"/>
              <a:gd name="T95" fmla="*/ 125 h 188"/>
              <a:gd name="T96" fmla="*/ 170 w 217"/>
              <a:gd name="T97" fmla="*/ 169 h 188"/>
              <a:gd name="T98" fmla="*/ 160 w 217"/>
              <a:gd name="T99" fmla="*/ 154 h 188"/>
              <a:gd name="T100" fmla="*/ 170 w 217"/>
              <a:gd name="T101" fmla="*/ 169 h 188"/>
              <a:gd name="T102" fmla="*/ 160 w 217"/>
              <a:gd name="T103" fmla="*/ 141 h 188"/>
              <a:gd name="T104" fmla="*/ 170 w 217"/>
              <a:gd name="T105" fmla="*/ 127 h 188"/>
              <a:gd name="T106" fmla="*/ 190 w 217"/>
              <a:gd name="T107" fmla="*/ 169 h 188"/>
              <a:gd name="T108" fmla="*/ 180 w 217"/>
              <a:gd name="T109" fmla="*/ 154 h 188"/>
              <a:gd name="T110" fmla="*/ 190 w 217"/>
              <a:gd name="T111" fmla="*/ 169 h 188"/>
              <a:gd name="T112" fmla="*/ 180 w 217"/>
              <a:gd name="T113" fmla="*/ 141 h 188"/>
              <a:gd name="T114" fmla="*/ 190 w 217"/>
              <a:gd name="T115" fmla="*/ 12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" h="188">
                <a:moveTo>
                  <a:pt x="211" y="176"/>
                </a:moveTo>
                <a:cubicBezTo>
                  <a:pt x="211" y="166"/>
                  <a:pt x="211" y="166"/>
                  <a:pt x="211" y="166"/>
                </a:cubicBezTo>
                <a:cubicBezTo>
                  <a:pt x="205" y="166"/>
                  <a:pt x="205" y="166"/>
                  <a:pt x="205" y="166"/>
                </a:cubicBezTo>
                <a:cubicBezTo>
                  <a:pt x="205" y="121"/>
                  <a:pt x="205" y="121"/>
                  <a:pt x="205" y="121"/>
                </a:cubicBezTo>
                <a:cubicBezTo>
                  <a:pt x="208" y="121"/>
                  <a:pt x="208" y="121"/>
                  <a:pt x="208" y="121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205" y="112"/>
                  <a:pt x="205" y="112"/>
                  <a:pt x="205" y="112"/>
                </a:cubicBezTo>
                <a:cubicBezTo>
                  <a:pt x="205" y="112"/>
                  <a:pt x="205" y="112"/>
                  <a:pt x="205" y="11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82"/>
                  <a:pt x="150" y="82"/>
                  <a:pt x="150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2" y="73"/>
                  <a:pt x="152" y="73"/>
                  <a:pt x="152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6" y="55"/>
                  <a:pt x="133" y="40"/>
                  <a:pt x="115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5" y="34"/>
                  <a:pt x="113" y="32"/>
                  <a:pt x="111" y="31"/>
                </a:cubicBezTo>
                <a:cubicBezTo>
                  <a:pt x="111" y="24"/>
                  <a:pt x="108" y="0"/>
                  <a:pt x="108" y="0"/>
                </a:cubicBezTo>
                <a:cubicBezTo>
                  <a:pt x="108" y="0"/>
                  <a:pt x="106" y="24"/>
                  <a:pt x="106" y="31"/>
                </a:cubicBezTo>
                <a:cubicBezTo>
                  <a:pt x="103" y="32"/>
                  <a:pt x="102" y="34"/>
                  <a:pt x="102" y="37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85" y="40"/>
                  <a:pt x="72" y="53"/>
                  <a:pt x="70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8" y="70"/>
                  <a:pt x="98" y="71"/>
                </a:cubicBezTo>
                <a:cubicBezTo>
                  <a:pt x="98" y="72"/>
                  <a:pt x="97" y="73"/>
                  <a:pt x="96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82"/>
                  <a:pt x="64" y="82"/>
                  <a:pt x="64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9" y="121"/>
                  <a:pt x="9" y="121"/>
                  <a:pt x="9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2" y="166"/>
                  <a:pt x="12" y="166"/>
                  <a:pt x="12" y="166"/>
                </a:cubicBezTo>
                <a:cubicBezTo>
                  <a:pt x="5" y="166"/>
                  <a:pt x="5" y="166"/>
                  <a:pt x="5" y="166"/>
                </a:cubicBezTo>
                <a:cubicBezTo>
                  <a:pt x="5" y="176"/>
                  <a:pt x="5" y="176"/>
                  <a:pt x="5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8"/>
                  <a:pt x="0" y="188"/>
                  <a:pt x="0" y="188"/>
                </a:cubicBezTo>
                <a:cubicBezTo>
                  <a:pt x="217" y="188"/>
                  <a:pt x="217" y="188"/>
                  <a:pt x="217" y="188"/>
                </a:cubicBezTo>
                <a:cubicBezTo>
                  <a:pt x="217" y="176"/>
                  <a:pt x="217" y="176"/>
                  <a:pt x="217" y="176"/>
                </a:cubicBezTo>
                <a:lnTo>
                  <a:pt x="211" y="176"/>
                </a:lnTo>
                <a:close/>
                <a:moveTo>
                  <a:pt x="124" y="84"/>
                </a:moveTo>
                <a:cubicBezTo>
                  <a:pt x="134" y="84"/>
                  <a:pt x="134" y="84"/>
                  <a:pt x="134" y="84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24" y="99"/>
                  <a:pt x="124" y="99"/>
                  <a:pt x="124" y="99"/>
                </a:cubicBezTo>
                <a:lnTo>
                  <a:pt x="124" y="84"/>
                </a:lnTo>
                <a:close/>
                <a:moveTo>
                  <a:pt x="104" y="84"/>
                </a:moveTo>
                <a:cubicBezTo>
                  <a:pt x="114" y="84"/>
                  <a:pt x="114" y="84"/>
                  <a:pt x="114" y="84"/>
                </a:cubicBezTo>
                <a:cubicBezTo>
                  <a:pt x="114" y="99"/>
                  <a:pt x="114" y="99"/>
                  <a:pt x="114" y="99"/>
                </a:cubicBezTo>
                <a:cubicBezTo>
                  <a:pt x="104" y="99"/>
                  <a:pt x="104" y="99"/>
                  <a:pt x="104" y="99"/>
                </a:cubicBezTo>
                <a:lnTo>
                  <a:pt x="104" y="84"/>
                </a:lnTo>
                <a:close/>
                <a:moveTo>
                  <a:pt x="83" y="84"/>
                </a:moveTo>
                <a:cubicBezTo>
                  <a:pt x="93" y="84"/>
                  <a:pt x="93" y="84"/>
                  <a:pt x="93" y="84"/>
                </a:cubicBezTo>
                <a:cubicBezTo>
                  <a:pt x="93" y="99"/>
                  <a:pt x="93" y="99"/>
                  <a:pt x="93" y="99"/>
                </a:cubicBezTo>
                <a:cubicBezTo>
                  <a:pt x="83" y="99"/>
                  <a:pt x="83" y="99"/>
                  <a:pt x="83" y="99"/>
                </a:cubicBezTo>
                <a:lnTo>
                  <a:pt x="83" y="84"/>
                </a:lnTo>
                <a:close/>
                <a:moveTo>
                  <a:pt x="37" y="169"/>
                </a:moveTo>
                <a:cubicBezTo>
                  <a:pt x="27" y="169"/>
                  <a:pt x="27" y="169"/>
                  <a:pt x="27" y="169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37" y="154"/>
                  <a:pt x="37" y="154"/>
                  <a:pt x="37" y="154"/>
                </a:cubicBezTo>
                <a:lnTo>
                  <a:pt x="37" y="169"/>
                </a:lnTo>
                <a:close/>
                <a:moveTo>
                  <a:pt x="37" y="141"/>
                </a:moveTo>
                <a:cubicBezTo>
                  <a:pt x="27" y="141"/>
                  <a:pt x="27" y="141"/>
                  <a:pt x="27" y="141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37" y="127"/>
                  <a:pt x="37" y="127"/>
                  <a:pt x="37" y="127"/>
                </a:cubicBezTo>
                <a:lnTo>
                  <a:pt x="37" y="141"/>
                </a:lnTo>
                <a:close/>
                <a:moveTo>
                  <a:pt x="57" y="169"/>
                </a:moveTo>
                <a:cubicBezTo>
                  <a:pt x="47" y="169"/>
                  <a:pt x="47" y="169"/>
                  <a:pt x="47" y="169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57" y="154"/>
                  <a:pt x="57" y="154"/>
                  <a:pt x="57" y="154"/>
                </a:cubicBezTo>
                <a:lnTo>
                  <a:pt x="57" y="169"/>
                </a:lnTo>
                <a:close/>
                <a:moveTo>
                  <a:pt x="57" y="141"/>
                </a:moveTo>
                <a:cubicBezTo>
                  <a:pt x="47" y="141"/>
                  <a:pt x="47" y="141"/>
                  <a:pt x="47" y="141"/>
                </a:cubicBezTo>
                <a:cubicBezTo>
                  <a:pt x="47" y="127"/>
                  <a:pt x="47" y="127"/>
                  <a:pt x="47" y="127"/>
                </a:cubicBezTo>
                <a:cubicBezTo>
                  <a:pt x="57" y="127"/>
                  <a:pt x="57" y="127"/>
                  <a:pt x="57" y="127"/>
                </a:cubicBezTo>
                <a:lnTo>
                  <a:pt x="57" y="141"/>
                </a:lnTo>
                <a:close/>
                <a:moveTo>
                  <a:pt x="150" y="133"/>
                </a:moveTo>
                <a:cubicBezTo>
                  <a:pt x="142" y="133"/>
                  <a:pt x="142" y="133"/>
                  <a:pt x="142" y="133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84" y="133"/>
                  <a:pt x="84" y="133"/>
                  <a:pt x="84" y="133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108" y="111"/>
                  <a:pt x="108" y="111"/>
                  <a:pt x="108" y="111"/>
                </a:cubicBezTo>
                <a:cubicBezTo>
                  <a:pt x="150" y="125"/>
                  <a:pt x="150" y="125"/>
                  <a:pt x="150" y="125"/>
                </a:cubicBezTo>
                <a:lnTo>
                  <a:pt x="150" y="133"/>
                </a:lnTo>
                <a:close/>
                <a:moveTo>
                  <a:pt x="170" y="169"/>
                </a:moveTo>
                <a:cubicBezTo>
                  <a:pt x="160" y="169"/>
                  <a:pt x="160" y="169"/>
                  <a:pt x="160" y="169"/>
                </a:cubicBezTo>
                <a:cubicBezTo>
                  <a:pt x="160" y="154"/>
                  <a:pt x="160" y="154"/>
                  <a:pt x="160" y="154"/>
                </a:cubicBezTo>
                <a:cubicBezTo>
                  <a:pt x="170" y="154"/>
                  <a:pt x="170" y="154"/>
                  <a:pt x="170" y="154"/>
                </a:cubicBezTo>
                <a:lnTo>
                  <a:pt x="170" y="169"/>
                </a:lnTo>
                <a:close/>
                <a:moveTo>
                  <a:pt x="170" y="141"/>
                </a:moveTo>
                <a:cubicBezTo>
                  <a:pt x="160" y="141"/>
                  <a:pt x="160" y="141"/>
                  <a:pt x="160" y="141"/>
                </a:cubicBezTo>
                <a:cubicBezTo>
                  <a:pt x="160" y="127"/>
                  <a:pt x="160" y="127"/>
                  <a:pt x="160" y="127"/>
                </a:cubicBezTo>
                <a:cubicBezTo>
                  <a:pt x="170" y="127"/>
                  <a:pt x="170" y="127"/>
                  <a:pt x="170" y="127"/>
                </a:cubicBezTo>
                <a:lnTo>
                  <a:pt x="170" y="141"/>
                </a:lnTo>
                <a:close/>
                <a:moveTo>
                  <a:pt x="190" y="169"/>
                </a:moveTo>
                <a:cubicBezTo>
                  <a:pt x="180" y="169"/>
                  <a:pt x="180" y="169"/>
                  <a:pt x="180" y="169"/>
                </a:cubicBezTo>
                <a:cubicBezTo>
                  <a:pt x="180" y="154"/>
                  <a:pt x="180" y="154"/>
                  <a:pt x="180" y="154"/>
                </a:cubicBezTo>
                <a:cubicBezTo>
                  <a:pt x="190" y="154"/>
                  <a:pt x="190" y="154"/>
                  <a:pt x="190" y="154"/>
                </a:cubicBezTo>
                <a:lnTo>
                  <a:pt x="190" y="169"/>
                </a:lnTo>
                <a:close/>
                <a:moveTo>
                  <a:pt x="190" y="141"/>
                </a:moveTo>
                <a:cubicBezTo>
                  <a:pt x="180" y="141"/>
                  <a:pt x="180" y="141"/>
                  <a:pt x="180" y="141"/>
                </a:cubicBezTo>
                <a:cubicBezTo>
                  <a:pt x="180" y="127"/>
                  <a:pt x="180" y="127"/>
                  <a:pt x="180" y="127"/>
                </a:cubicBezTo>
                <a:cubicBezTo>
                  <a:pt x="190" y="127"/>
                  <a:pt x="190" y="127"/>
                  <a:pt x="190" y="127"/>
                </a:cubicBezTo>
                <a:lnTo>
                  <a:pt x="190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Freeform 73"/>
          <p:cNvSpPr>
            <a:spLocks noChangeAspect="1" noEditPoints="1"/>
          </p:cNvSpPr>
          <p:nvPr/>
        </p:nvSpPr>
        <p:spPr bwMode="auto">
          <a:xfrm>
            <a:off x="9706488" y="4806823"/>
            <a:ext cx="213341" cy="301752"/>
          </a:xfrm>
          <a:custGeom>
            <a:avLst/>
            <a:gdLst>
              <a:gd name="T0" fmla="*/ 207 w 222"/>
              <a:gd name="T1" fmla="*/ 156 h 314"/>
              <a:gd name="T2" fmla="*/ 214 w 222"/>
              <a:gd name="T3" fmla="*/ 144 h 314"/>
              <a:gd name="T4" fmla="*/ 147 w 222"/>
              <a:gd name="T5" fmla="*/ 13 h 314"/>
              <a:gd name="T6" fmla="*/ 153 w 222"/>
              <a:gd name="T7" fmla="*/ 0 h 314"/>
              <a:gd name="T8" fmla="*/ 8 w 222"/>
              <a:gd name="T9" fmla="*/ 13 h 314"/>
              <a:gd name="T10" fmla="*/ 14 w 222"/>
              <a:gd name="T11" fmla="*/ 287 h 314"/>
              <a:gd name="T12" fmla="*/ 0 w 222"/>
              <a:gd name="T13" fmla="*/ 314 h 314"/>
              <a:gd name="T14" fmla="*/ 222 w 222"/>
              <a:gd name="T15" fmla="*/ 287 h 314"/>
              <a:gd name="T16" fmla="*/ 69 w 222"/>
              <a:gd name="T17" fmla="*/ 276 h 314"/>
              <a:gd name="T18" fmla="*/ 42 w 222"/>
              <a:gd name="T19" fmla="*/ 236 h 314"/>
              <a:gd name="T20" fmla="*/ 69 w 222"/>
              <a:gd name="T21" fmla="*/ 276 h 314"/>
              <a:gd name="T22" fmla="*/ 42 w 222"/>
              <a:gd name="T23" fmla="*/ 211 h 314"/>
              <a:gd name="T24" fmla="*/ 69 w 222"/>
              <a:gd name="T25" fmla="*/ 171 h 314"/>
              <a:gd name="T26" fmla="*/ 69 w 222"/>
              <a:gd name="T27" fmla="*/ 144 h 314"/>
              <a:gd name="T28" fmla="*/ 42 w 222"/>
              <a:gd name="T29" fmla="*/ 104 h 314"/>
              <a:gd name="T30" fmla="*/ 69 w 222"/>
              <a:gd name="T31" fmla="*/ 144 h 314"/>
              <a:gd name="T32" fmla="*/ 42 w 222"/>
              <a:gd name="T33" fmla="*/ 78 h 314"/>
              <a:gd name="T34" fmla="*/ 69 w 222"/>
              <a:gd name="T35" fmla="*/ 38 h 314"/>
              <a:gd name="T36" fmla="*/ 119 w 222"/>
              <a:gd name="T37" fmla="*/ 287 h 314"/>
              <a:gd name="T38" fmla="*/ 90 w 222"/>
              <a:gd name="T39" fmla="*/ 236 h 314"/>
              <a:gd name="T40" fmla="*/ 119 w 222"/>
              <a:gd name="T41" fmla="*/ 287 h 314"/>
              <a:gd name="T42" fmla="*/ 90 w 222"/>
              <a:gd name="T43" fmla="*/ 211 h 314"/>
              <a:gd name="T44" fmla="*/ 119 w 222"/>
              <a:gd name="T45" fmla="*/ 171 h 314"/>
              <a:gd name="T46" fmla="*/ 119 w 222"/>
              <a:gd name="T47" fmla="*/ 144 h 314"/>
              <a:gd name="T48" fmla="*/ 90 w 222"/>
              <a:gd name="T49" fmla="*/ 104 h 314"/>
              <a:gd name="T50" fmla="*/ 119 w 222"/>
              <a:gd name="T51" fmla="*/ 144 h 314"/>
              <a:gd name="T52" fmla="*/ 90 w 222"/>
              <a:gd name="T53" fmla="*/ 78 h 314"/>
              <a:gd name="T54" fmla="*/ 119 w 222"/>
              <a:gd name="T55" fmla="*/ 38 h 314"/>
              <a:gd name="T56" fmla="*/ 189 w 222"/>
              <a:gd name="T57" fmla="*/ 276 h 314"/>
              <a:gd name="T58" fmla="*/ 159 w 222"/>
              <a:gd name="T59" fmla="*/ 236 h 314"/>
              <a:gd name="T60" fmla="*/ 189 w 222"/>
              <a:gd name="T61" fmla="*/ 276 h 314"/>
              <a:gd name="T62" fmla="*/ 159 w 222"/>
              <a:gd name="T63" fmla="*/ 211 h 314"/>
              <a:gd name="T64" fmla="*/ 189 w 222"/>
              <a:gd name="T65" fmla="*/ 17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314">
                <a:moveTo>
                  <a:pt x="207" y="287"/>
                </a:moveTo>
                <a:lnTo>
                  <a:pt x="207" y="156"/>
                </a:lnTo>
                <a:lnTo>
                  <a:pt x="214" y="156"/>
                </a:lnTo>
                <a:lnTo>
                  <a:pt x="214" y="144"/>
                </a:lnTo>
                <a:lnTo>
                  <a:pt x="147" y="144"/>
                </a:lnTo>
                <a:lnTo>
                  <a:pt x="147" y="13"/>
                </a:lnTo>
                <a:lnTo>
                  <a:pt x="153" y="13"/>
                </a:lnTo>
                <a:lnTo>
                  <a:pt x="153" y="0"/>
                </a:lnTo>
                <a:lnTo>
                  <a:pt x="8" y="0"/>
                </a:lnTo>
                <a:lnTo>
                  <a:pt x="8" y="13"/>
                </a:lnTo>
                <a:lnTo>
                  <a:pt x="14" y="13"/>
                </a:lnTo>
                <a:lnTo>
                  <a:pt x="14" y="287"/>
                </a:lnTo>
                <a:lnTo>
                  <a:pt x="0" y="287"/>
                </a:lnTo>
                <a:lnTo>
                  <a:pt x="0" y="314"/>
                </a:lnTo>
                <a:lnTo>
                  <a:pt x="222" y="314"/>
                </a:lnTo>
                <a:lnTo>
                  <a:pt x="222" y="287"/>
                </a:lnTo>
                <a:lnTo>
                  <a:pt x="207" y="287"/>
                </a:lnTo>
                <a:close/>
                <a:moveTo>
                  <a:pt x="69" y="276"/>
                </a:moveTo>
                <a:lnTo>
                  <a:pt x="42" y="276"/>
                </a:lnTo>
                <a:lnTo>
                  <a:pt x="42" y="236"/>
                </a:lnTo>
                <a:lnTo>
                  <a:pt x="69" y="236"/>
                </a:lnTo>
                <a:lnTo>
                  <a:pt x="69" y="276"/>
                </a:lnTo>
                <a:close/>
                <a:moveTo>
                  <a:pt x="69" y="211"/>
                </a:moveTo>
                <a:lnTo>
                  <a:pt x="42" y="211"/>
                </a:lnTo>
                <a:lnTo>
                  <a:pt x="42" y="171"/>
                </a:lnTo>
                <a:lnTo>
                  <a:pt x="69" y="171"/>
                </a:lnTo>
                <a:lnTo>
                  <a:pt x="69" y="211"/>
                </a:lnTo>
                <a:close/>
                <a:moveTo>
                  <a:pt x="69" y="144"/>
                </a:moveTo>
                <a:lnTo>
                  <a:pt x="42" y="144"/>
                </a:lnTo>
                <a:lnTo>
                  <a:pt x="42" y="104"/>
                </a:lnTo>
                <a:lnTo>
                  <a:pt x="69" y="104"/>
                </a:lnTo>
                <a:lnTo>
                  <a:pt x="69" y="144"/>
                </a:lnTo>
                <a:close/>
                <a:moveTo>
                  <a:pt x="69" y="78"/>
                </a:moveTo>
                <a:lnTo>
                  <a:pt x="42" y="78"/>
                </a:lnTo>
                <a:lnTo>
                  <a:pt x="42" y="38"/>
                </a:lnTo>
                <a:lnTo>
                  <a:pt x="69" y="38"/>
                </a:lnTo>
                <a:lnTo>
                  <a:pt x="69" y="78"/>
                </a:lnTo>
                <a:close/>
                <a:moveTo>
                  <a:pt x="119" y="287"/>
                </a:moveTo>
                <a:lnTo>
                  <a:pt x="90" y="287"/>
                </a:lnTo>
                <a:lnTo>
                  <a:pt x="90" y="236"/>
                </a:lnTo>
                <a:lnTo>
                  <a:pt x="119" y="236"/>
                </a:lnTo>
                <a:lnTo>
                  <a:pt x="119" y="287"/>
                </a:lnTo>
                <a:close/>
                <a:moveTo>
                  <a:pt x="119" y="211"/>
                </a:moveTo>
                <a:lnTo>
                  <a:pt x="90" y="211"/>
                </a:lnTo>
                <a:lnTo>
                  <a:pt x="90" y="171"/>
                </a:lnTo>
                <a:lnTo>
                  <a:pt x="119" y="171"/>
                </a:lnTo>
                <a:lnTo>
                  <a:pt x="119" y="211"/>
                </a:lnTo>
                <a:close/>
                <a:moveTo>
                  <a:pt x="119" y="144"/>
                </a:moveTo>
                <a:lnTo>
                  <a:pt x="90" y="144"/>
                </a:lnTo>
                <a:lnTo>
                  <a:pt x="90" y="104"/>
                </a:lnTo>
                <a:lnTo>
                  <a:pt x="119" y="104"/>
                </a:lnTo>
                <a:lnTo>
                  <a:pt x="119" y="144"/>
                </a:lnTo>
                <a:close/>
                <a:moveTo>
                  <a:pt x="119" y="78"/>
                </a:moveTo>
                <a:lnTo>
                  <a:pt x="90" y="78"/>
                </a:lnTo>
                <a:lnTo>
                  <a:pt x="90" y="38"/>
                </a:lnTo>
                <a:lnTo>
                  <a:pt x="119" y="38"/>
                </a:lnTo>
                <a:lnTo>
                  <a:pt x="119" y="78"/>
                </a:lnTo>
                <a:close/>
                <a:moveTo>
                  <a:pt x="189" y="276"/>
                </a:moveTo>
                <a:lnTo>
                  <a:pt x="159" y="276"/>
                </a:lnTo>
                <a:lnTo>
                  <a:pt x="159" y="236"/>
                </a:lnTo>
                <a:lnTo>
                  <a:pt x="189" y="236"/>
                </a:lnTo>
                <a:lnTo>
                  <a:pt x="189" y="276"/>
                </a:lnTo>
                <a:close/>
                <a:moveTo>
                  <a:pt x="189" y="211"/>
                </a:moveTo>
                <a:lnTo>
                  <a:pt x="159" y="211"/>
                </a:lnTo>
                <a:lnTo>
                  <a:pt x="159" y="171"/>
                </a:lnTo>
                <a:lnTo>
                  <a:pt x="189" y="171"/>
                </a:lnTo>
                <a:lnTo>
                  <a:pt x="189" y="21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Freeform 74"/>
          <p:cNvSpPr>
            <a:spLocks noChangeAspect="1" noEditPoints="1"/>
          </p:cNvSpPr>
          <p:nvPr/>
        </p:nvSpPr>
        <p:spPr bwMode="auto">
          <a:xfrm>
            <a:off x="10182979" y="4811475"/>
            <a:ext cx="119897" cy="297101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Freeform 75"/>
          <p:cNvSpPr>
            <a:spLocks noChangeAspect="1" noEditPoints="1"/>
          </p:cNvSpPr>
          <p:nvPr/>
        </p:nvSpPr>
        <p:spPr bwMode="auto">
          <a:xfrm>
            <a:off x="8433277" y="4806823"/>
            <a:ext cx="384957" cy="301752"/>
          </a:xfrm>
          <a:custGeom>
            <a:avLst/>
            <a:gdLst>
              <a:gd name="T0" fmla="*/ 334 w 347"/>
              <a:gd name="T1" fmla="*/ 245 h 272"/>
              <a:gd name="T2" fmla="*/ 334 w 347"/>
              <a:gd name="T3" fmla="*/ 40 h 272"/>
              <a:gd name="T4" fmla="*/ 341 w 347"/>
              <a:gd name="T5" fmla="*/ 40 h 272"/>
              <a:gd name="T6" fmla="*/ 341 w 347"/>
              <a:gd name="T7" fmla="*/ 28 h 272"/>
              <a:gd name="T8" fmla="*/ 276 w 347"/>
              <a:gd name="T9" fmla="*/ 28 h 272"/>
              <a:gd name="T10" fmla="*/ 276 w 347"/>
              <a:gd name="T11" fmla="*/ 0 h 272"/>
              <a:gd name="T12" fmla="*/ 74 w 347"/>
              <a:gd name="T13" fmla="*/ 0 h 272"/>
              <a:gd name="T14" fmla="*/ 74 w 347"/>
              <a:gd name="T15" fmla="*/ 28 h 272"/>
              <a:gd name="T16" fmla="*/ 7 w 347"/>
              <a:gd name="T17" fmla="*/ 28 h 272"/>
              <a:gd name="T18" fmla="*/ 7 w 347"/>
              <a:gd name="T19" fmla="*/ 40 h 272"/>
              <a:gd name="T20" fmla="*/ 13 w 347"/>
              <a:gd name="T21" fmla="*/ 40 h 272"/>
              <a:gd name="T22" fmla="*/ 13 w 347"/>
              <a:gd name="T23" fmla="*/ 245 h 272"/>
              <a:gd name="T24" fmla="*/ 0 w 347"/>
              <a:gd name="T25" fmla="*/ 245 h 272"/>
              <a:gd name="T26" fmla="*/ 0 w 347"/>
              <a:gd name="T27" fmla="*/ 272 h 272"/>
              <a:gd name="T28" fmla="*/ 347 w 347"/>
              <a:gd name="T29" fmla="*/ 272 h 272"/>
              <a:gd name="T30" fmla="*/ 347 w 347"/>
              <a:gd name="T31" fmla="*/ 245 h 272"/>
              <a:gd name="T32" fmla="*/ 334 w 347"/>
              <a:gd name="T33" fmla="*/ 245 h 272"/>
              <a:gd name="T34" fmla="*/ 129 w 347"/>
              <a:gd name="T35" fmla="*/ 232 h 272"/>
              <a:gd name="T36" fmla="*/ 36 w 347"/>
              <a:gd name="T37" fmla="*/ 232 h 272"/>
              <a:gd name="T38" fmla="*/ 36 w 347"/>
              <a:gd name="T39" fmla="*/ 190 h 272"/>
              <a:gd name="T40" fmla="*/ 129 w 347"/>
              <a:gd name="T41" fmla="*/ 190 h 272"/>
              <a:gd name="T42" fmla="*/ 129 w 347"/>
              <a:gd name="T43" fmla="*/ 232 h 272"/>
              <a:gd name="T44" fmla="*/ 129 w 347"/>
              <a:gd name="T45" fmla="*/ 165 h 272"/>
              <a:gd name="T46" fmla="*/ 36 w 347"/>
              <a:gd name="T47" fmla="*/ 165 h 272"/>
              <a:gd name="T48" fmla="*/ 36 w 347"/>
              <a:gd name="T49" fmla="*/ 123 h 272"/>
              <a:gd name="T50" fmla="*/ 129 w 347"/>
              <a:gd name="T51" fmla="*/ 123 h 272"/>
              <a:gd name="T52" fmla="*/ 129 w 347"/>
              <a:gd name="T53" fmla="*/ 165 h 272"/>
              <a:gd name="T54" fmla="*/ 129 w 347"/>
              <a:gd name="T55" fmla="*/ 99 h 272"/>
              <a:gd name="T56" fmla="*/ 36 w 347"/>
              <a:gd name="T57" fmla="*/ 99 h 272"/>
              <a:gd name="T58" fmla="*/ 36 w 347"/>
              <a:gd name="T59" fmla="*/ 55 h 272"/>
              <a:gd name="T60" fmla="*/ 129 w 347"/>
              <a:gd name="T61" fmla="*/ 55 h 272"/>
              <a:gd name="T62" fmla="*/ 129 w 347"/>
              <a:gd name="T63" fmla="*/ 99 h 272"/>
              <a:gd name="T64" fmla="*/ 196 w 347"/>
              <a:gd name="T65" fmla="*/ 245 h 272"/>
              <a:gd name="T66" fmla="*/ 154 w 347"/>
              <a:gd name="T67" fmla="*/ 245 h 272"/>
              <a:gd name="T68" fmla="*/ 154 w 347"/>
              <a:gd name="T69" fmla="*/ 190 h 272"/>
              <a:gd name="T70" fmla="*/ 196 w 347"/>
              <a:gd name="T71" fmla="*/ 190 h 272"/>
              <a:gd name="T72" fmla="*/ 196 w 347"/>
              <a:gd name="T73" fmla="*/ 245 h 272"/>
              <a:gd name="T74" fmla="*/ 196 w 347"/>
              <a:gd name="T75" fmla="*/ 165 h 272"/>
              <a:gd name="T76" fmla="*/ 154 w 347"/>
              <a:gd name="T77" fmla="*/ 165 h 272"/>
              <a:gd name="T78" fmla="*/ 154 w 347"/>
              <a:gd name="T79" fmla="*/ 123 h 272"/>
              <a:gd name="T80" fmla="*/ 196 w 347"/>
              <a:gd name="T81" fmla="*/ 123 h 272"/>
              <a:gd name="T82" fmla="*/ 196 w 347"/>
              <a:gd name="T83" fmla="*/ 165 h 272"/>
              <a:gd name="T84" fmla="*/ 196 w 347"/>
              <a:gd name="T85" fmla="*/ 99 h 272"/>
              <a:gd name="T86" fmla="*/ 154 w 347"/>
              <a:gd name="T87" fmla="*/ 99 h 272"/>
              <a:gd name="T88" fmla="*/ 154 w 347"/>
              <a:gd name="T89" fmla="*/ 55 h 272"/>
              <a:gd name="T90" fmla="*/ 196 w 347"/>
              <a:gd name="T91" fmla="*/ 55 h 272"/>
              <a:gd name="T92" fmla="*/ 196 w 347"/>
              <a:gd name="T93" fmla="*/ 99 h 272"/>
              <a:gd name="T94" fmla="*/ 313 w 347"/>
              <a:gd name="T95" fmla="*/ 232 h 272"/>
              <a:gd name="T96" fmla="*/ 219 w 347"/>
              <a:gd name="T97" fmla="*/ 232 h 272"/>
              <a:gd name="T98" fmla="*/ 219 w 347"/>
              <a:gd name="T99" fmla="*/ 190 h 272"/>
              <a:gd name="T100" fmla="*/ 313 w 347"/>
              <a:gd name="T101" fmla="*/ 190 h 272"/>
              <a:gd name="T102" fmla="*/ 313 w 347"/>
              <a:gd name="T103" fmla="*/ 232 h 272"/>
              <a:gd name="T104" fmla="*/ 313 w 347"/>
              <a:gd name="T105" fmla="*/ 165 h 272"/>
              <a:gd name="T106" fmla="*/ 219 w 347"/>
              <a:gd name="T107" fmla="*/ 165 h 272"/>
              <a:gd name="T108" fmla="*/ 219 w 347"/>
              <a:gd name="T109" fmla="*/ 123 h 272"/>
              <a:gd name="T110" fmla="*/ 313 w 347"/>
              <a:gd name="T111" fmla="*/ 123 h 272"/>
              <a:gd name="T112" fmla="*/ 313 w 347"/>
              <a:gd name="T113" fmla="*/ 165 h 272"/>
              <a:gd name="T114" fmla="*/ 313 w 347"/>
              <a:gd name="T115" fmla="*/ 99 h 272"/>
              <a:gd name="T116" fmla="*/ 219 w 347"/>
              <a:gd name="T117" fmla="*/ 99 h 272"/>
              <a:gd name="T118" fmla="*/ 219 w 347"/>
              <a:gd name="T119" fmla="*/ 55 h 272"/>
              <a:gd name="T120" fmla="*/ 313 w 347"/>
              <a:gd name="T121" fmla="*/ 55 h 272"/>
              <a:gd name="T122" fmla="*/ 313 w 347"/>
              <a:gd name="T123" fmla="*/ 9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7" h="272">
                <a:moveTo>
                  <a:pt x="334" y="245"/>
                </a:moveTo>
                <a:lnTo>
                  <a:pt x="334" y="40"/>
                </a:lnTo>
                <a:lnTo>
                  <a:pt x="341" y="40"/>
                </a:lnTo>
                <a:lnTo>
                  <a:pt x="341" y="28"/>
                </a:lnTo>
                <a:lnTo>
                  <a:pt x="276" y="28"/>
                </a:lnTo>
                <a:lnTo>
                  <a:pt x="276" y="0"/>
                </a:lnTo>
                <a:lnTo>
                  <a:pt x="74" y="0"/>
                </a:lnTo>
                <a:lnTo>
                  <a:pt x="74" y="28"/>
                </a:lnTo>
                <a:lnTo>
                  <a:pt x="7" y="28"/>
                </a:lnTo>
                <a:lnTo>
                  <a:pt x="7" y="40"/>
                </a:lnTo>
                <a:lnTo>
                  <a:pt x="13" y="40"/>
                </a:lnTo>
                <a:lnTo>
                  <a:pt x="13" y="245"/>
                </a:lnTo>
                <a:lnTo>
                  <a:pt x="0" y="245"/>
                </a:lnTo>
                <a:lnTo>
                  <a:pt x="0" y="272"/>
                </a:lnTo>
                <a:lnTo>
                  <a:pt x="347" y="272"/>
                </a:lnTo>
                <a:lnTo>
                  <a:pt x="347" y="245"/>
                </a:lnTo>
                <a:lnTo>
                  <a:pt x="334" y="245"/>
                </a:lnTo>
                <a:close/>
                <a:moveTo>
                  <a:pt x="129" y="232"/>
                </a:moveTo>
                <a:lnTo>
                  <a:pt x="36" y="232"/>
                </a:lnTo>
                <a:lnTo>
                  <a:pt x="36" y="190"/>
                </a:lnTo>
                <a:lnTo>
                  <a:pt x="129" y="190"/>
                </a:lnTo>
                <a:lnTo>
                  <a:pt x="129" y="232"/>
                </a:lnTo>
                <a:close/>
                <a:moveTo>
                  <a:pt x="129" y="165"/>
                </a:moveTo>
                <a:lnTo>
                  <a:pt x="36" y="165"/>
                </a:lnTo>
                <a:lnTo>
                  <a:pt x="36" y="123"/>
                </a:lnTo>
                <a:lnTo>
                  <a:pt x="129" y="123"/>
                </a:lnTo>
                <a:lnTo>
                  <a:pt x="129" y="165"/>
                </a:lnTo>
                <a:close/>
                <a:moveTo>
                  <a:pt x="129" y="99"/>
                </a:moveTo>
                <a:lnTo>
                  <a:pt x="36" y="99"/>
                </a:lnTo>
                <a:lnTo>
                  <a:pt x="36" y="55"/>
                </a:lnTo>
                <a:lnTo>
                  <a:pt x="129" y="55"/>
                </a:lnTo>
                <a:lnTo>
                  <a:pt x="129" y="99"/>
                </a:lnTo>
                <a:close/>
                <a:moveTo>
                  <a:pt x="196" y="245"/>
                </a:moveTo>
                <a:lnTo>
                  <a:pt x="154" y="245"/>
                </a:lnTo>
                <a:lnTo>
                  <a:pt x="154" y="190"/>
                </a:lnTo>
                <a:lnTo>
                  <a:pt x="196" y="190"/>
                </a:lnTo>
                <a:lnTo>
                  <a:pt x="196" y="245"/>
                </a:lnTo>
                <a:close/>
                <a:moveTo>
                  <a:pt x="196" y="165"/>
                </a:moveTo>
                <a:lnTo>
                  <a:pt x="154" y="165"/>
                </a:lnTo>
                <a:lnTo>
                  <a:pt x="154" y="123"/>
                </a:lnTo>
                <a:lnTo>
                  <a:pt x="196" y="123"/>
                </a:lnTo>
                <a:lnTo>
                  <a:pt x="196" y="165"/>
                </a:lnTo>
                <a:close/>
                <a:moveTo>
                  <a:pt x="196" y="99"/>
                </a:moveTo>
                <a:lnTo>
                  <a:pt x="154" y="99"/>
                </a:lnTo>
                <a:lnTo>
                  <a:pt x="154" y="55"/>
                </a:lnTo>
                <a:lnTo>
                  <a:pt x="196" y="55"/>
                </a:lnTo>
                <a:lnTo>
                  <a:pt x="196" y="99"/>
                </a:lnTo>
                <a:close/>
                <a:moveTo>
                  <a:pt x="313" y="232"/>
                </a:moveTo>
                <a:lnTo>
                  <a:pt x="219" y="232"/>
                </a:lnTo>
                <a:lnTo>
                  <a:pt x="219" y="190"/>
                </a:lnTo>
                <a:lnTo>
                  <a:pt x="313" y="190"/>
                </a:lnTo>
                <a:lnTo>
                  <a:pt x="313" y="232"/>
                </a:lnTo>
                <a:close/>
                <a:moveTo>
                  <a:pt x="313" y="165"/>
                </a:moveTo>
                <a:lnTo>
                  <a:pt x="219" y="165"/>
                </a:lnTo>
                <a:lnTo>
                  <a:pt x="219" y="123"/>
                </a:lnTo>
                <a:lnTo>
                  <a:pt x="313" y="123"/>
                </a:lnTo>
                <a:lnTo>
                  <a:pt x="313" y="165"/>
                </a:lnTo>
                <a:close/>
                <a:moveTo>
                  <a:pt x="313" y="99"/>
                </a:moveTo>
                <a:lnTo>
                  <a:pt x="219" y="99"/>
                </a:lnTo>
                <a:lnTo>
                  <a:pt x="219" y="55"/>
                </a:lnTo>
                <a:lnTo>
                  <a:pt x="313" y="55"/>
                </a:lnTo>
                <a:lnTo>
                  <a:pt x="313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7" name="Freeform 476"/>
          <p:cNvSpPr>
            <a:spLocks noChangeAspect="1" noEditPoints="1"/>
          </p:cNvSpPr>
          <p:nvPr/>
        </p:nvSpPr>
        <p:spPr bwMode="auto">
          <a:xfrm>
            <a:off x="2420286" y="5419623"/>
            <a:ext cx="232547" cy="301752"/>
          </a:xfrm>
          <a:custGeom>
            <a:avLst/>
            <a:gdLst>
              <a:gd name="T0" fmla="*/ 1997 w 4139"/>
              <a:gd name="T1" fmla="*/ 2756 h 5371"/>
              <a:gd name="T2" fmla="*/ 1079 w 4139"/>
              <a:gd name="T3" fmla="*/ 3541 h 5371"/>
              <a:gd name="T4" fmla="*/ 1071 w 4139"/>
              <a:gd name="T5" fmla="*/ 3582 h 5371"/>
              <a:gd name="T6" fmla="*/ 1123 w 4139"/>
              <a:gd name="T7" fmla="*/ 3598 h 5371"/>
              <a:gd name="T8" fmla="*/ 1322 w 4139"/>
              <a:gd name="T9" fmla="*/ 4517 h 5371"/>
              <a:gd name="T10" fmla="*/ 1356 w 4139"/>
              <a:gd name="T11" fmla="*/ 4599 h 5371"/>
              <a:gd name="T12" fmla="*/ 1439 w 4139"/>
              <a:gd name="T13" fmla="*/ 4633 h 5371"/>
              <a:gd name="T14" fmla="*/ 1860 w 4139"/>
              <a:gd name="T15" fmla="*/ 4036 h 5371"/>
              <a:gd name="T16" fmla="*/ 1913 w 4139"/>
              <a:gd name="T17" fmla="*/ 4002 h 5371"/>
              <a:gd name="T18" fmla="*/ 2269 w 4139"/>
              <a:gd name="T19" fmla="*/ 4018 h 5371"/>
              <a:gd name="T20" fmla="*/ 2285 w 4139"/>
              <a:gd name="T21" fmla="*/ 4633 h 5371"/>
              <a:gd name="T22" fmla="*/ 2761 w 4139"/>
              <a:gd name="T23" fmla="*/ 4617 h 5371"/>
              <a:gd name="T24" fmla="*/ 2815 w 4139"/>
              <a:gd name="T25" fmla="*/ 4546 h 5371"/>
              <a:gd name="T26" fmla="*/ 2815 w 4139"/>
              <a:gd name="T27" fmla="*/ 3598 h 5371"/>
              <a:gd name="T28" fmla="*/ 3059 w 4139"/>
              <a:gd name="T29" fmla="*/ 3591 h 5371"/>
              <a:gd name="T30" fmla="*/ 3072 w 4139"/>
              <a:gd name="T31" fmla="*/ 3557 h 5371"/>
              <a:gd name="T32" fmla="*/ 2761 w 4139"/>
              <a:gd name="T33" fmla="*/ 3285 h 5371"/>
              <a:gd name="T34" fmla="*/ 2743 w 4139"/>
              <a:gd name="T35" fmla="*/ 2871 h 5371"/>
              <a:gd name="T36" fmla="*/ 2543 w 4139"/>
              <a:gd name="T37" fmla="*/ 2855 h 5371"/>
              <a:gd name="T38" fmla="*/ 2489 w 4139"/>
              <a:gd name="T39" fmla="*/ 2891 h 5371"/>
              <a:gd name="T40" fmla="*/ 2148 w 4139"/>
              <a:gd name="T41" fmla="*/ 2772 h 5371"/>
              <a:gd name="T42" fmla="*/ 2059 w 4139"/>
              <a:gd name="T43" fmla="*/ 2741 h 5371"/>
              <a:gd name="T44" fmla="*/ 1254 w 4139"/>
              <a:gd name="T45" fmla="*/ 482 h 5371"/>
              <a:gd name="T46" fmla="*/ 1118 w 4139"/>
              <a:gd name="T47" fmla="*/ 567 h 5371"/>
              <a:gd name="T48" fmla="*/ 1034 w 4139"/>
              <a:gd name="T49" fmla="*/ 702 h 5371"/>
              <a:gd name="T50" fmla="*/ 1016 w 4139"/>
              <a:gd name="T51" fmla="*/ 2079 h 5371"/>
              <a:gd name="T52" fmla="*/ 3119 w 4139"/>
              <a:gd name="T53" fmla="*/ 756 h 5371"/>
              <a:gd name="T54" fmla="*/ 3057 w 4139"/>
              <a:gd name="T55" fmla="*/ 608 h 5371"/>
              <a:gd name="T56" fmla="*/ 2937 w 4139"/>
              <a:gd name="T57" fmla="*/ 503 h 5371"/>
              <a:gd name="T58" fmla="*/ 2777 w 4139"/>
              <a:gd name="T59" fmla="*/ 464 h 5371"/>
              <a:gd name="T60" fmla="*/ 2777 w 4139"/>
              <a:gd name="T61" fmla="*/ 0 h 5371"/>
              <a:gd name="T62" fmla="*/ 3033 w 4139"/>
              <a:gd name="T63" fmla="*/ 42 h 5371"/>
              <a:gd name="T64" fmla="*/ 3256 w 4139"/>
              <a:gd name="T65" fmla="*/ 158 h 5371"/>
              <a:gd name="T66" fmla="*/ 3432 w 4139"/>
              <a:gd name="T67" fmla="*/ 334 h 5371"/>
              <a:gd name="T68" fmla="*/ 3548 w 4139"/>
              <a:gd name="T69" fmla="*/ 556 h 5371"/>
              <a:gd name="T70" fmla="*/ 3589 w 4139"/>
              <a:gd name="T71" fmla="*/ 813 h 5371"/>
              <a:gd name="T72" fmla="*/ 3735 w 4139"/>
              <a:gd name="T73" fmla="*/ 2109 h 5371"/>
              <a:gd name="T74" fmla="*/ 3926 w 4139"/>
              <a:gd name="T75" fmla="*/ 2211 h 5371"/>
              <a:gd name="T76" fmla="*/ 4065 w 4139"/>
              <a:gd name="T77" fmla="*/ 2376 h 5371"/>
              <a:gd name="T78" fmla="*/ 4135 w 4139"/>
              <a:gd name="T79" fmla="*/ 2584 h 5371"/>
              <a:gd name="T80" fmla="*/ 4136 w 4139"/>
              <a:gd name="T81" fmla="*/ 4863 h 5371"/>
              <a:gd name="T82" fmla="*/ 4071 w 4139"/>
              <a:gd name="T83" fmla="*/ 5063 h 5371"/>
              <a:gd name="T84" fmla="*/ 3944 w 4139"/>
              <a:gd name="T85" fmla="*/ 5224 h 5371"/>
              <a:gd name="T86" fmla="*/ 3770 w 4139"/>
              <a:gd name="T87" fmla="*/ 5332 h 5371"/>
              <a:gd name="T88" fmla="*/ 3559 w 4139"/>
              <a:gd name="T89" fmla="*/ 5371 h 5371"/>
              <a:gd name="T90" fmla="*/ 439 w 4139"/>
              <a:gd name="T91" fmla="*/ 5353 h 5371"/>
              <a:gd name="T92" fmla="*/ 250 w 4139"/>
              <a:gd name="T93" fmla="*/ 5267 h 5371"/>
              <a:gd name="T94" fmla="*/ 105 w 4139"/>
              <a:gd name="T95" fmla="*/ 5122 h 5371"/>
              <a:gd name="T96" fmla="*/ 18 w 4139"/>
              <a:gd name="T97" fmla="*/ 4933 h 5371"/>
              <a:gd name="T98" fmla="*/ 0 w 4139"/>
              <a:gd name="T99" fmla="*/ 2659 h 5371"/>
              <a:gd name="T100" fmla="*/ 44 w 4139"/>
              <a:gd name="T101" fmla="*/ 2441 h 5371"/>
              <a:gd name="T102" fmla="*/ 162 w 4139"/>
              <a:gd name="T103" fmla="*/ 2260 h 5371"/>
              <a:gd name="T104" fmla="*/ 336 w 4139"/>
              <a:gd name="T105" fmla="*/ 2135 h 5371"/>
              <a:gd name="T106" fmla="*/ 551 w 4139"/>
              <a:gd name="T107" fmla="*/ 2081 h 5371"/>
              <a:gd name="T108" fmla="*/ 571 w 4139"/>
              <a:gd name="T109" fmla="*/ 639 h 5371"/>
              <a:gd name="T110" fmla="*/ 664 w 4139"/>
              <a:gd name="T111" fmla="*/ 402 h 5371"/>
              <a:gd name="T112" fmla="*/ 820 w 4139"/>
              <a:gd name="T113" fmla="*/ 210 h 5371"/>
              <a:gd name="T114" fmla="*/ 1029 w 4139"/>
              <a:gd name="T115" fmla="*/ 73 h 5371"/>
              <a:gd name="T116" fmla="*/ 1276 w 4139"/>
              <a:gd name="T117" fmla="*/ 5 h 5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39" h="5371">
                <a:moveTo>
                  <a:pt x="2059" y="2741"/>
                </a:moveTo>
                <a:lnTo>
                  <a:pt x="2028" y="2744"/>
                </a:lnTo>
                <a:lnTo>
                  <a:pt x="1997" y="2756"/>
                </a:lnTo>
                <a:lnTo>
                  <a:pt x="1971" y="2772"/>
                </a:lnTo>
                <a:lnTo>
                  <a:pt x="1095" y="3523"/>
                </a:lnTo>
                <a:lnTo>
                  <a:pt x="1079" y="3541"/>
                </a:lnTo>
                <a:lnTo>
                  <a:pt x="1069" y="3556"/>
                </a:lnTo>
                <a:lnTo>
                  <a:pt x="1066" y="3570"/>
                </a:lnTo>
                <a:lnTo>
                  <a:pt x="1071" y="3582"/>
                </a:lnTo>
                <a:lnTo>
                  <a:pt x="1082" y="3591"/>
                </a:lnTo>
                <a:lnTo>
                  <a:pt x="1099" y="3596"/>
                </a:lnTo>
                <a:lnTo>
                  <a:pt x="1123" y="3598"/>
                </a:lnTo>
                <a:lnTo>
                  <a:pt x="1325" y="3598"/>
                </a:lnTo>
                <a:lnTo>
                  <a:pt x="1322" y="3624"/>
                </a:lnTo>
                <a:lnTo>
                  <a:pt x="1322" y="4517"/>
                </a:lnTo>
                <a:lnTo>
                  <a:pt x="1327" y="4546"/>
                </a:lnTo>
                <a:lnTo>
                  <a:pt x="1338" y="4574"/>
                </a:lnTo>
                <a:lnTo>
                  <a:pt x="1356" y="4599"/>
                </a:lnTo>
                <a:lnTo>
                  <a:pt x="1381" y="4617"/>
                </a:lnTo>
                <a:lnTo>
                  <a:pt x="1408" y="4628"/>
                </a:lnTo>
                <a:lnTo>
                  <a:pt x="1439" y="4633"/>
                </a:lnTo>
                <a:lnTo>
                  <a:pt x="1856" y="4633"/>
                </a:lnTo>
                <a:lnTo>
                  <a:pt x="1856" y="4059"/>
                </a:lnTo>
                <a:lnTo>
                  <a:pt x="1860" y="4036"/>
                </a:lnTo>
                <a:lnTo>
                  <a:pt x="1873" y="4018"/>
                </a:lnTo>
                <a:lnTo>
                  <a:pt x="1891" y="4005"/>
                </a:lnTo>
                <a:lnTo>
                  <a:pt x="1913" y="4002"/>
                </a:lnTo>
                <a:lnTo>
                  <a:pt x="2226" y="4002"/>
                </a:lnTo>
                <a:lnTo>
                  <a:pt x="2249" y="4005"/>
                </a:lnTo>
                <a:lnTo>
                  <a:pt x="2269" y="4018"/>
                </a:lnTo>
                <a:lnTo>
                  <a:pt x="2280" y="4036"/>
                </a:lnTo>
                <a:lnTo>
                  <a:pt x="2285" y="4059"/>
                </a:lnTo>
                <a:lnTo>
                  <a:pt x="2285" y="4633"/>
                </a:lnTo>
                <a:lnTo>
                  <a:pt x="2702" y="4633"/>
                </a:lnTo>
                <a:lnTo>
                  <a:pt x="2733" y="4628"/>
                </a:lnTo>
                <a:lnTo>
                  <a:pt x="2761" y="4617"/>
                </a:lnTo>
                <a:lnTo>
                  <a:pt x="2784" y="4599"/>
                </a:lnTo>
                <a:lnTo>
                  <a:pt x="2802" y="4574"/>
                </a:lnTo>
                <a:lnTo>
                  <a:pt x="2815" y="4546"/>
                </a:lnTo>
                <a:lnTo>
                  <a:pt x="2818" y="4517"/>
                </a:lnTo>
                <a:lnTo>
                  <a:pt x="2818" y="3624"/>
                </a:lnTo>
                <a:lnTo>
                  <a:pt x="2815" y="3598"/>
                </a:lnTo>
                <a:lnTo>
                  <a:pt x="3017" y="3598"/>
                </a:lnTo>
                <a:lnTo>
                  <a:pt x="3041" y="3596"/>
                </a:lnTo>
                <a:lnTo>
                  <a:pt x="3059" y="3591"/>
                </a:lnTo>
                <a:lnTo>
                  <a:pt x="3070" y="3582"/>
                </a:lnTo>
                <a:lnTo>
                  <a:pt x="3074" y="3570"/>
                </a:lnTo>
                <a:lnTo>
                  <a:pt x="3072" y="3557"/>
                </a:lnTo>
                <a:lnTo>
                  <a:pt x="3062" y="3541"/>
                </a:lnTo>
                <a:lnTo>
                  <a:pt x="3044" y="3525"/>
                </a:lnTo>
                <a:lnTo>
                  <a:pt x="2761" y="3285"/>
                </a:lnTo>
                <a:lnTo>
                  <a:pt x="2761" y="2914"/>
                </a:lnTo>
                <a:lnTo>
                  <a:pt x="2756" y="2891"/>
                </a:lnTo>
                <a:lnTo>
                  <a:pt x="2743" y="2871"/>
                </a:lnTo>
                <a:lnTo>
                  <a:pt x="2725" y="2860"/>
                </a:lnTo>
                <a:lnTo>
                  <a:pt x="2702" y="2855"/>
                </a:lnTo>
                <a:lnTo>
                  <a:pt x="2543" y="2855"/>
                </a:lnTo>
                <a:lnTo>
                  <a:pt x="2520" y="2860"/>
                </a:lnTo>
                <a:lnTo>
                  <a:pt x="2502" y="2871"/>
                </a:lnTo>
                <a:lnTo>
                  <a:pt x="2489" y="2891"/>
                </a:lnTo>
                <a:lnTo>
                  <a:pt x="2484" y="2914"/>
                </a:lnTo>
                <a:lnTo>
                  <a:pt x="2484" y="3054"/>
                </a:lnTo>
                <a:lnTo>
                  <a:pt x="2148" y="2772"/>
                </a:lnTo>
                <a:lnTo>
                  <a:pt x="2120" y="2754"/>
                </a:lnTo>
                <a:lnTo>
                  <a:pt x="2091" y="2744"/>
                </a:lnTo>
                <a:lnTo>
                  <a:pt x="2059" y="2741"/>
                </a:lnTo>
                <a:close/>
                <a:moveTo>
                  <a:pt x="1364" y="464"/>
                </a:moveTo>
                <a:lnTo>
                  <a:pt x="1307" y="469"/>
                </a:lnTo>
                <a:lnTo>
                  <a:pt x="1254" y="482"/>
                </a:lnTo>
                <a:lnTo>
                  <a:pt x="1205" y="503"/>
                </a:lnTo>
                <a:lnTo>
                  <a:pt x="1159" y="533"/>
                </a:lnTo>
                <a:lnTo>
                  <a:pt x="1118" y="567"/>
                </a:lnTo>
                <a:lnTo>
                  <a:pt x="1084" y="608"/>
                </a:lnTo>
                <a:lnTo>
                  <a:pt x="1055" y="653"/>
                </a:lnTo>
                <a:lnTo>
                  <a:pt x="1034" y="702"/>
                </a:lnTo>
                <a:lnTo>
                  <a:pt x="1020" y="756"/>
                </a:lnTo>
                <a:lnTo>
                  <a:pt x="1016" y="813"/>
                </a:lnTo>
                <a:lnTo>
                  <a:pt x="1016" y="2079"/>
                </a:lnTo>
                <a:lnTo>
                  <a:pt x="3124" y="2079"/>
                </a:lnTo>
                <a:lnTo>
                  <a:pt x="3124" y="813"/>
                </a:lnTo>
                <a:lnTo>
                  <a:pt x="3119" y="756"/>
                </a:lnTo>
                <a:lnTo>
                  <a:pt x="3106" y="702"/>
                </a:lnTo>
                <a:lnTo>
                  <a:pt x="3085" y="653"/>
                </a:lnTo>
                <a:lnTo>
                  <a:pt x="3057" y="608"/>
                </a:lnTo>
                <a:lnTo>
                  <a:pt x="3023" y="567"/>
                </a:lnTo>
                <a:lnTo>
                  <a:pt x="2982" y="533"/>
                </a:lnTo>
                <a:lnTo>
                  <a:pt x="2937" y="503"/>
                </a:lnTo>
                <a:lnTo>
                  <a:pt x="2886" y="482"/>
                </a:lnTo>
                <a:lnTo>
                  <a:pt x="2833" y="469"/>
                </a:lnTo>
                <a:lnTo>
                  <a:pt x="2777" y="464"/>
                </a:lnTo>
                <a:lnTo>
                  <a:pt x="1364" y="464"/>
                </a:lnTo>
                <a:close/>
                <a:moveTo>
                  <a:pt x="1364" y="0"/>
                </a:moveTo>
                <a:lnTo>
                  <a:pt x="2777" y="0"/>
                </a:lnTo>
                <a:lnTo>
                  <a:pt x="2865" y="5"/>
                </a:lnTo>
                <a:lnTo>
                  <a:pt x="2950" y="19"/>
                </a:lnTo>
                <a:lnTo>
                  <a:pt x="3033" y="42"/>
                </a:lnTo>
                <a:lnTo>
                  <a:pt x="3111" y="73"/>
                </a:lnTo>
                <a:lnTo>
                  <a:pt x="3186" y="112"/>
                </a:lnTo>
                <a:lnTo>
                  <a:pt x="3256" y="158"/>
                </a:lnTo>
                <a:lnTo>
                  <a:pt x="3320" y="210"/>
                </a:lnTo>
                <a:lnTo>
                  <a:pt x="3378" y="269"/>
                </a:lnTo>
                <a:lnTo>
                  <a:pt x="3432" y="334"/>
                </a:lnTo>
                <a:lnTo>
                  <a:pt x="3478" y="402"/>
                </a:lnTo>
                <a:lnTo>
                  <a:pt x="3517" y="477"/>
                </a:lnTo>
                <a:lnTo>
                  <a:pt x="3548" y="556"/>
                </a:lnTo>
                <a:lnTo>
                  <a:pt x="3571" y="639"/>
                </a:lnTo>
                <a:lnTo>
                  <a:pt x="3584" y="725"/>
                </a:lnTo>
                <a:lnTo>
                  <a:pt x="3589" y="813"/>
                </a:lnTo>
                <a:lnTo>
                  <a:pt x="3589" y="2081"/>
                </a:lnTo>
                <a:lnTo>
                  <a:pt x="3664" y="2091"/>
                </a:lnTo>
                <a:lnTo>
                  <a:pt x="3735" y="2109"/>
                </a:lnTo>
                <a:lnTo>
                  <a:pt x="3804" y="2135"/>
                </a:lnTo>
                <a:lnTo>
                  <a:pt x="3867" y="2169"/>
                </a:lnTo>
                <a:lnTo>
                  <a:pt x="3926" y="2211"/>
                </a:lnTo>
                <a:lnTo>
                  <a:pt x="3980" y="2260"/>
                </a:lnTo>
                <a:lnTo>
                  <a:pt x="4025" y="2316"/>
                </a:lnTo>
                <a:lnTo>
                  <a:pt x="4065" y="2376"/>
                </a:lnTo>
                <a:lnTo>
                  <a:pt x="4097" y="2441"/>
                </a:lnTo>
                <a:lnTo>
                  <a:pt x="4120" y="2511"/>
                </a:lnTo>
                <a:lnTo>
                  <a:pt x="4135" y="2584"/>
                </a:lnTo>
                <a:lnTo>
                  <a:pt x="4139" y="2659"/>
                </a:lnTo>
                <a:lnTo>
                  <a:pt x="4139" y="4791"/>
                </a:lnTo>
                <a:lnTo>
                  <a:pt x="4136" y="4863"/>
                </a:lnTo>
                <a:lnTo>
                  <a:pt x="4122" y="4933"/>
                </a:lnTo>
                <a:lnTo>
                  <a:pt x="4100" y="4999"/>
                </a:lnTo>
                <a:lnTo>
                  <a:pt x="4071" y="5063"/>
                </a:lnTo>
                <a:lnTo>
                  <a:pt x="4035" y="5122"/>
                </a:lnTo>
                <a:lnTo>
                  <a:pt x="3993" y="5175"/>
                </a:lnTo>
                <a:lnTo>
                  <a:pt x="3944" y="5224"/>
                </a:lnTo>
                <a:lnTo>
                  <a:pt x="3890" y="5267"/>
                </a:lnTo>
                <a:lnTo>
                  <a:pt x="3831" y="5303"/>
                </a:lnTo>
                <a:lnTo>
                  <a:pt x="3770" y="5332"/>
                </a:lnTo>
                <a:lnTo>
                  <a:pt x="3703" y="5353"/>
                </a:lnTo>
                <a:lnTo>
                  <a:pt x="3633" y="5366"/>
                </a:lnTo>
                <a:lnTo>
                  <a:pt x="3559" y="5371"/>
                </a:lnTo>
                <a:lnTo>
                  <a:pt x="580" y="5371"/>
                </a:lnTo>
                <a:lnTo>
                  <a:pt x="509" y="5366"/>
                </a:lnTo>
                <a:lnTo>
                  <a:pt x="439" y="5353"/>
                </a:lnTo>
                <a:lnTo>
                  <a:pt x="372" y="5332"/>
                </a:lnTo>
                <a:lnTo>
                  <a:pt x="308" y="5303"/>
                </a:lnTo>
                <a:lnTo>
                  <a:pt x="250" y="5267"/>
                </a:lnTo>
                <a:lnTo>
                  <a:pt x="196" y="5224"/>
                </a:lnTo>
                <a:lnTo>
                  <a:pt x="147" y="5175"/>
                </a:lnTo>
                <a:lnTo>
                  <a:pt x="105" y="5122"/>
                </a:lnTo>
                <a:lnTo>
                  <a:pt x="69" y="5063"/>
                </a:lnTo>
                <a:lnTo>
                  <a:pt x="39" y="4999"/>
                </a:lnTo>
                <a:lnTo>
                  <a:pt x="18" y="4933"/>
                </a:lnTo>
                <a:lnTo>
                  <a:pt x="5" y="4863"/>
                </a:lnTo>
                <a:lnTo>
                  <a:pt x="0" y="4791"/>
                </a:lnTo>
                <a:lnTo>
                  <a:pt x="0" y="2659"/>
                </a:lnTo>
                <a:lnTo>
                  <a:pt x="5" y="2584"/>
                </a:lnTo>
                <a:lnTo>
                  <a:pt x="20" y="2511"/>
                </a:lnTo>
                <a:lnTo>
                  <a:pt x="44" y="2441"/>
                </a:lnTo>
                <a:lnTo>
                  <a:pt x="75" y="2376"/>
                </a:lnTo>
                <a:lnTo>
                  <a:pt x="114" y="2316"/>
                </a:lnTo>
                <a:lnTo>
                  <a:pt x="162" y="2260"/>
                </a:lnTo>
                <a:lnTo>
                  <a:pt x="214" y="2211"/>
                </a:lnTo>
                <a:lnTo>
                  <a:pt x="273" y="2169"/>
                </a:lnTo>
                <a:lnTo>
                  <a:pt x="336" y="2135"/>
                </a:lnTo>
                <a:lnTo>
                  <a:pt x="405" y="2109"/>
                </a:lnTo>
                <a:lnTo>
                  <a:pt x="476" y="2091"/>
                </a:lnTo>
                <a:lnTo>
                  <a:pt x="551" y="2081"/>
                </a:lnTo>
                <a:lnTo>
                  <a:pt x="551" y="813"/>
                </a:lnTo>
                <a:lnTo>
                  <a:pt x="556" y="725"/>
                </a:lnTo>
                <a:lnTo>
                  <a:pt x="571" y="639"/>
                </a:lnTo>
                <a:lnTo>
                  <a:pt x="594" y="556"/>
                </a:lnTo>
                <a:lnTo>
                  <a:pt x="624" y="477"/>
                </a:lnTo>
                <a:lnTo>
                  <a:pt x="664" y="402"/>
                </a:lnTo>
                <a:lnTo>
                  <a:pt x="709" y="334"/>
                </a:lnTo>
                <a:lnTo>
                  <a:pt x="761" y="269"/>
                </a:lnTo>
                <a:lnTo>
                  <a:pt x="820" y="210"/>
                </a:lnTo>
                <a:lnTo>
                  <a:pt x="885" y="158"/>
                </a:lnTo>
                <a:lnTo>
                  <a:pt x="955" y="112"/>
                </a:lnTo>
                <a:lnTo>
                  <a:pt x="1029" y="73"/>
                </a:lnTo>
                <a:lnTo>
                  <a:pt x="1108" y="42"/>
                </a:lnTo>
                <a:lnTo>
                  <a:pt x="1190" y="19"/>
                </a:lnTo>
                <a:lnTo>
                  <a:pt x="1276" y="5"/>
                </a:lnTo>
                <a:lnTo>
                  <a:pt x="136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1" name="Freeform 58"/>
          <p:cNvSpPr>
            <a:spLocks noChangeAspect="1"/>
          </p:cNvSpPr>
          <p:nvPr/>
        </p:nvSpPr>
        <p:spPr bwMode="auto">
          <a:xfrm>
            <a:off x="2617942" y="6047780"/>
            <a:ext cx="123296" cy="301752"/>
          </a:xfrm>
          <a:custGeom>
            <a:avLst/>
            <a:gdLst>
              <a:gd name="T0" fmla="*/ 46 w 54"/>
              <a:gd name="T1" fmla="*/ 0 h 133"/>
              <a:gd name="T2" fmla="*/ 6 w 54"/>
              <a:gd name="T3" fmla="*/ 0 h 133"/>
              <a:gd name="T4" fmla="*/ 0 w 54"/>
              <a:gd name="T5" fmla="*/ 8 h 133"/>
              <a:gd name="T6" fmla="*/ 0 w 54"/>
              <a:gd name="T7" fmla="*/ 133 h 133"/>
              <a:gd name="T8" fmla="*/ 27 w 54"/>
              <a:gd name="T9" fmla="*/ 106 h 133"/>
              <a:gd name="T10" fmla="*/ 54 w 54"/>
              <a:gd name="T11" fmla="*/ 133 h 133"/>
              <a:gd name="T12" fmla="*/ 54 w 54"/>
              <a:gd name="T13" fmla="*/ 8 h 133"/>
              <a:gd name="T14" fmla="*/ 46 w 54"/>
              <a:gd name="T1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33">
                <a:moveTo>
                  <a:pt x="46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8"/>
                </a:cubicBezTo>
                <a:cubicBezTo>
                  <a:pt x="0" y="133"/>
                  <a:pt x="0" y="133"/>
                  <a:pt x="0" y="133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3"/>
                  <a:pt x="50" y="0"/>
                  <a:pt x="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59"/>
          <p:cNvSpPr>
            <a:spLocks noChangeAspect="1" noEditPoints="1"/>
          </p:cNvSpPr>
          <p:nvPr/>
        </p:nvSpPr>
        <p:spPr bwMode="auto">
          <a:xfrm>
            <a:off x="2943865" y="6047780"/>
            <a:ext cx="166013" cy="301752"/>
          </a:xfrm>
          <a:custGeom>
            <a:avLst/>
            <a:gdLst>
              <a:gd name="T0" fmla="*/ 73 w 81"/>
              <a:gd name="T1" fmla="*/ 0 h 147"/>
              <a:gd name="T2" fmla="*/ 42 w 81"/>
              <a:gd name="T3" fmla="*/ 0 h 147"/>
              <a:gd name="T4" fmla="*/ 36 w 81"/>
              <a:gd name="T5" fmla="*/ 7 h 147"/>
              <a:gd name="T6" fmla="*/ 51 w 81"/>
              <a:gd name="T7" fmla="*/ 7 h 147"/>
              <a:gd name="T8" fmla="*/ 59 w 81"/>
              <a:gd name="T9" fmla="*/ 15 h 147"/>
              <a:gd name="T10" fmla="*/ 59 w 81"/>
              <a:gd name="T11" fmla="*/ 106 h 147"/>
              <a:gd name="T12" fmla="*/ 81 w 81"/>
              <a:gd name="T13" fmla="*/ 133 h 147"/>
              <a:gd name="T14" fmla="*/ 81 w 81"/>
              <a:gd name="T15" fmla="*/ 7 h 147"/>
              <a:gd name="T16" fmla="*/ 73 w 81"/>
              <a:gd name="T17" fmla="*/ 0 h 147"/>
              <a:gd name="T18" fmla="*/ 36 w 81"/>
              <a:gd name="T19" fmla="*/ 22 h 147"/>
              <a:gd name="T20" fmla="*/ 5 w 81"/>
              <a:gd name="T21" fmla="*/ 22 h 147"/>
              <a:gd name="T22" fmla="*/ 0 w 81"/>
              <a:gd name="T23" fmla="*/ 29 h 147"/>
              <a:gd name="T24" fmla="*/ 0 w 81"/>
              <a:gd name="T25" fmla="*/ 147 h 147"/>
              <a:gd name="T26" fmla="*/ 22 w 81"/>
              <a:gd name="T27" fmla="*/ 121 h 147"/>
              <a:gd name="T28" fmla="*/ 44 w 81"/>
              <a:gd name="T29" fmla="*/ 147 h 147"/>
              <a:gd name="T30" fmla="*/ 44 w 81"/>
              <a:gd name="T31" fmla="*/ 29 h 147"/>
              <a:gd name="T32" fmla="*/ 36 w 81"/>
              <a:gd name="T33" fmla="*/ 2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1" h="147">
                <a:moveTo>
                  <a:pt x="73" y="0"/>
                </a:move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6" y="3"/>
                  <a:pt x="36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5" y="7"/>
                  <a:pt x="59" y="10"/>
                  <a:pt x="59" y="15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3" y="0"/>
                </a:cubicBezTo>
                <a:close/>
                <a:moveTo>
                  <a:pt x="36" y="22"/>
                </a:move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5"/>
                  <a:pt x="0" y="29"/>
                </a:cubicBezTo>
                <a:cubicBezTo>
                  <a:pt x="0" y="147"/>
                  <a:pt x="0" y="147"/>
                  <a:pt x="0" y="147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5"/>
                  <a:pt x="40" y="22"/>
                  <a:pt x="36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3" name="Freeform 60"/>
          <p:cNvSpPr>
            <a:spLocks noChangeAspect="1" noEditPoints="1"/>
          </p:cNvSpPr>
          <p:nvPr/>
        </p:nvSpPr>
        <p:spPr bwMode="auto">
          <a:xfrm>
            <a:off x="3312503" y="6056186"/>
            <a:ext cx="201702" cy="301752"/>
          </a:xfrm>
          <a:custGeom>
            <a:avLst/>
            <a:gdLst>
              <a:gd name="T0" fmla="*/ 98 w 120"/>
              <a:gd name="T1" fmla="*/ 31 h 179"/>
              <a:gd name="T2" fmla="*/ 120 w 120"/>
              <a:gd name="T3" fmla="*/ 31 h 179"/>
              <a:gd name="T4" fmla="*/ 88 w 120"/>
              <a:gd name="T5" fmla="*/ 0 h 179"/>
              <a:gd name="T6" fmla="*/ 88 w 120"/>
              <a:gd name="T7" fmla="*/ 0 h 179"/>
              <a:gd name="T8" fmla="*/ 88 w 120"/>
              <a:gd name="T9" fmla="*/ 20 h 179"/>
              <a:gd name="T10" fmla="*/ 98 w 120"/>
              <a:gd name="T11" fmla="*/ 31 h 179"/>
              <a:gd name="T12" fmla="*/ 88 w 120"/>
              <a:gd name="T13" fmla="*/ 128 h 179"/>
              <a:gd name="T14" fmla="*/ 85 w 120"/>
              <a:gd name="T15" fmla="*/ 127 h 179"/>
              <a:gd name="T16" fmla="*/ 85 w 120"/>
              <a:gd name="T17" fmla="*/ 140 h 179"/>
              <a:gd name="T18" fmla="*/ 88 w 120"/>
              <a:gd name="T19" fmla="*/ 137 h 179"/>
              <a:gd name="T20" fmla="*/ 92 w 120"/>
              <a:gd name="T21" fmla="*/ 140 h 179"/>
              <a:gd name="T22" fmla="*/ 92 w 120"/>
              <a:gd name="T23" fmla="*/ 127 h 179"/>
              <a:gd name="T24" fmla="*/ 88 w 120"/>
              <a:gd name="T25" fmla="*/ 128 h 179"/>
              <a:gd name="T26" fmla="*/ 98 w 120"/>
              <a:gd name="T27" fmla="*/ 38 h 179"/>
              <a:gd name="T28" fmla="*/ 81 w 120"/>
              <a:gd name="T29" fmla="*/ 20 h 179"/>
              <a:gd name="T30" fmla="*/ 81 w 120"/>
              <a:gd name="T31" fmla="*/ 0 h 179"/>
              <a:gd name="T32" fmla="*/ 0 w 120"/>
              <a:gd name="T33" fmla="*/ 0 h 179"/>
              <a:gd name="T34" fmla="*/ 0 w 120"/>
              <a:gd name="T35" fmla="*/ 179 h 179"/>
              <a:gd name="T36" fmla="*/ 120 w 120"/>
              <a:gd name="T37" fmla="*/ 179 h 179"/>
              <a:gd name="T38" fmla="*/ 120 w 120"/>
              <a:gd name="T39" fmla="*/ 38 h 179"/>
              <a:gd name="T40" fmla="*/ 98 w 120"/>
              <a:gd name="T41" fmla="*/ 38 h 179"/>
              <a:gd name="T42" fmla="*/ 21 w 120"/>
              <a:gd name="T43" fmla="*/ 56 h 179"/>
              <a:gd name="T44" fmla="*/ 100 w 120"/>
              <a:gd name="T45" fmla="*/ 56 h 179"/>
              <a:gd name="T46" fmla="*/ 103 w 120"/>
              <a:gd name="T47" fmla="*/ 59 h 179"/>
              <a:gd name="T48" fmla="*/ 100 w 120"/>
              <a:gd name="T49" fmla="*/ 62 h 179"/>
              <a:gd name="T50" fmla="*/ 21 w 120"/>
              <a:gd name="T51" fmla="*/ 62 h 179"/>
              <a:gd name="T52" fmla="*/ 18 w 120"/>
              <a:gd name="T53" fmla="*/ 59 h 179"/>
              <a:gd name="T54" fmla="*/ 21 w 120"/>
              <a:gd name="T55" fmla="*/ 56 h 179"/>
              <a:gd name="T56" fmla="*/ 18 w 120"/>
              <a:gd name="T57" fmla="*/ 77 h 179"/>
              <a:gd name="T58" fmla="*/ 21 w 120"/>
              <a:gd name="T59" fmla="*/ 74 h 179"/>
              <a:gd name="T60" fmla="*/ 100 w 120"/>
              <a:gd name="T61" fmla="*/ 74 h 179"/>
              <a:gd name="T62" fmla="*/ 103 w 120"/>
              <a:gd name="T63" fmla="*/ 77 h 179"/>
              <a:gd name="T64" fmla="*/ 100 w 120"/>
              <a:gd name="T65" fmla="*/ 80 h 179"/>
              <a:gd name="T66" fmla="*/ 21 w 120"/>
              <a:gd name="T67" fmla="*/ 80 h 179"/>
              <a:gd name="T68" fmla="*/ 18 w 120"/>
              <a:gd name="T69" fmla="*/ 77 h 179"/>
              <a:gd name="T70" fmla="*/ 98 w 120"/>
              <a:gd name="T71" fmla="*/ 124 h 179"/>
              <a:gd name="T72" fmla="*/ 98 w 120"/>
              <a:gd name="T73" fmla="*/ 155 h 179"/>
              <a:gd name="T74" fmla="*/ 88 w 120"/>
              <a:gd name="T75" fmla="*/ 143 h 179"/>
              <a:gd name="T76" fmla="*/ 78 w 120"/>
              <a:gd name="T77" fmla="*/ 156 h 179"/>
              <a:gd name="T78" fmla="*/ 78 w 120"/>
              <a:gd name="T79" fmla="*/ 124 h 179"/>
              <a:gd name="T80" fmla="*/ 74 w 120"/>
              <a:gd name="T81" fmla="*/ 113 h 179"/>
              <a:gd name="T82" fmla="*/ 88 w 120"/>
              <a:gd name="T83" fmla="*/ 99 h 179"/>
              <a:gd name="T84" fmla="*/ 103 w 120"/>
              <a:gd name="T85" fmla="*/ 113 h 179"/>
              <a:gd name="T86" fmla="*/ 98 w 120"/>
              <a:gd name="T87" fmla="*/ 124 h 179"/>
              <a:gd name="T88" fmla="*/ 88 w 120"/>
              <a:gd name="T89" fmla="*/ 105 h 179"/>
              <a:gd name="T90" fmla="*/ 80 w 120"/>
              <a:gd name="T91" fmla="*/ 113 h 179"/>
              <a:gd name="T92" fmla="*/ 88 w 120"/>
              <a:gd name="T93" fmla="*/ 121 h 179"/>
              <a:gd name="T94" fmla="*/ 96 w 120"/>
              <a:gd name="T95" fmla="*/ 113 h 179"/>
              <a:gd name="T96" fmla="*/ 88 w 120"/>
              <a:gd name="T97" fmla="*/ 105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79">
                <a:moveTo>
                  <a:pt x="98" y="31"/>
                </a:moveTo>
                <a:cubicBezTo>
                  <a:pt x="120" y="31"/>
                  <a:pt x="120" y="31"/>
                  <a:pt x="120" y="31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6"/>
                  <a:pt x="92" y="31"/>
                  <a:pt x="98" y="31"/>
                </a:cubicBezTo>
                <a:close/>
                <a:moveTo>
                  <a:pt x="88" y="128"/>
                </a:moveTo>
                <a:cubicBezTo>
                  <a:pt x="86" y="128"/>
                  <a:pt x="85" y="127"/>
                  <a:pt x="85" y="127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7"/>
                  <a:pt x="90" y="128"/>
                  <a:pt x="88" y="128"/>
                </a:cubicBezTo>
                <a:close/>
                <a:moveTo>
                  <a:pt x="98" y="38"/>
                </a:moveTo>
                <a:cubicBezTo>
                  <a:pt x="90" y="38"/>
                  <a:pt x="81" y="28"/>
                  <a:pt x="81" y="20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20" y="179"/>
                  <a:pt x="120" y="179"/>
                  <a:pt x="120" y="179"/>
                </a:cubicBezTo>
                <a:cubicBezTo>
                  <a:pt x="120" y="38"/>
                  <a:pt x="120" y="38"/>
                  <a:pt x="120" y="38"/>
                </a:cubicBezTo>
                <a:lnTo>
                  <a:pt x="98" y="38"/>
                </a:lnTo>
                <a:close/>
                <a:moveTo>
                  <a:pt x="21" y="56"/>
                </a:moveTo>
                <a:cubicBezTo>
                  <a:pt x="100" y="56"/>
                  <a:pt x="100" y="56"/>
                  <a:pt x="100" y="56"/>
                </a:cubicBezTo>
                <a:cubicBezTo>
                  <a:pt x="101" y="56"/>
                  <a:pt x="103" y="57"/>
                  <a:pt x="103" y="59"/>
                </a:cubicBezTo>
                <a:cubicBezTo>
                  <a:pt x="103" y="60"/>
                  <a:pt x="101" y="62"/>
                  <a:pt x="100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19" y="62"/>
                  <a:pt x="18" y="60"/>
                  <a:pt x="18" y="59"/>
                </a:cubicBezTo>
                <a:cubicBezTo>
                  <a:pt x="18" y="57"/>
                  <a:pt x="19" y="56"/>
                  <a:pt x="21" y="56"/>
                </a:cubicBezTo>
                <a:close/>
                <a:moveTo>
                  <a:pt x="18" y="77"/>
                </a:moveTo>
                <a:cubicBezTo>
                  <a:pt x="18" y="75"/>
                  <a:pt x="19" y="74"/>
                  <a:pt x="21" y="74"/>
                </a:cubicBezTo>
                <a:cubicBezTo>
                  <a:pt x="100" y="74"/>
                  <a:pt x="100" y="74"/>
                  <a:pt x="100" y="74"/>
                </a:cubicBezTo>
                <a:cubicBezTo>
                  <a:pt x="101" y="74"/>
                  <a:pt x="103" y="75"/>
                  <a:pt x="103" y="77"/>
                </a:cubicBezTo>
                <a:cubicBezTo>
                  <a:pt x="103" y="78"/>
                  <a:pt x="101" y="80"/>
                  <a:pt x="100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19" y="80"/>
                  <a:pt x="18" y="78"/>
                  <a:pt x="18" y="77"/>
                </a:cubicBezTo>
                <a:close/>
                <a:moveTo>
                  <a:pt x="98" y="124"/>
                </a:moveTo>
                <a:cubicBezTo>
                  <a:pt x="98" y="155"/>
                  <a:pt x="98" y="155"/>
                  <a:pt x="98" y="155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6" y="122"/>
                  <a:pt x="74" y="118"/>
                  <a:pt x="74" y="113"/>
                </a:cubicBezTo>
                <a:cubicBezTo>
                  <a:pt x="74" y="105"/>
                  <a:pt x="80" y="99"/>
                  <a:pt x="88" y="99"/>
                </a:cubicBezTo>
                <a:cubicBezTo>
                  <a:pt x="96" y="99"/>
                  <a:pt x="103" y="105"/>
                  <a:pt x="103" y="113"/>
                </a:cubicBezTo>
                <a:cubicBezTo>
                  <a:pt x="103" y="118"/>
                  <a:pt x="101" y="121"/>
                  <a:pt x="98" y="124"/>
                </a:cubicBezTo>
                <a:close/>
                <a:moveTo>
                  <a:pt x="88" y="105"/>
                </a:moveTo>
                <a:cubicBezTo>
                  <a:pt x="84" y="105"/>
                  <a:pt x="80" y="109"/>
                  <a:pt x="80" y="113"/>
                </a:cubicBezTo>
                <a:cubicBezTo>
                  <a:pt x="80" y="118"/>
                  <a:pt x="84" y="121"/>
                  <a:pt x="88" y="121"/>
                </a:cubicBezTo>
                <a:cubicBezTo>
                  <a:pt x="93" y="121"/>
                  <a:pt x="96" y="118"/>
                  <a:pt x="96" y="113"/>
                </a:cubicBezTo>
                <a:cubicBezTo>
                  <a:pt x="96" y="109"/>
                  <a:pt x="93" y="105"/>
                  <a:pt x="88" y="1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4" name="Freeform 62"/>
          <p:cNvSpPr>
            <a:spLocks noChangeAspect="1" noEditPoints="1"/>
          </p:cNvSpPr>
          <p:nvPr/>
        </p:nvSpPr>
        <p:spPr bwMode="auto">
          <a:xfrm>
            <a:off x="5743351" y="6048700"/>
            <a:ext cx="325438" cy="300832"/>
          </a:xfrm>
          <a:custGeom>
            <a:avLst/>
            <a:gdLst>
              <a:gd name="T0" fmla="*/ 33 w 195"/>
              <a:gd name="T1" fmla="*/ 62 h 180"/>
              <a:gd name="T2" fmla="*/ 74 w 195"/>
              <a:gd name="T3" fmla="*/ 18 h 180"/>
              <a:gd name="T4" fmla="*/ 102 w 195"/>
              <a:gd name="T5" fmla="*/ 45 h 180"/>
              <a:gd name="T6" fmla="*/ 61 w 195"/>
              <a:gd name="T7" fmla="*/ 88 h 180"/>
              <a:gd name="T8" fmla="*/ 33 w 195"/>
              <a:gd name="T9" fmla="*/ 62 h 180"/>
              <a:gd name="T10" fmla="*/ 107 w 195"/>
              <a:gd name="T11" fmla="*/ 41 h 180"/>
              <a:gd name="T12" fmla="*/ 114 w 195"/>
              <a:gd name="T13" fmla="*/ 41 h 180"/>
              <a:gd name="T14" fmla="*/ 117 w 195"/>
              <a:gd name="T15" fmla="*/ 38 h 180"/>
              <a:gd name="T16" fmla="*/ 117 w 195"/>
              <a:gd name="T17" fmla="*/ 30 h 180"/>
              <a:gd name="T18" fmla="*/ 87 w 195"/>
              <a:gd name="T19" fmla="*/ 2 h 180"/>
              <a:gd name="T20" fmla="*/ 80 w 195"/>
              <a:gd name="T21" fmla="*/ 3 h 180"/>
              <a:gd name="T22" fmla="*/ 77 w 195"/>
              <a:gd name="T23" fmla="*/ 6 h 180"/>
              <a:gd name="T24" fmla="*/ 77 w 195"/>
              <a:gd name="T25" fmla="*/ 13 h 180"/>
              <a:gd name="T26" fmla="*/ 107 w 195"/>
              <a:gd name="T27" fmla="*/ 41 h 180"/>
              <a:gd name="T28" fmla="*/ 47 w 195"/>
              <a:gd name="T29" fmla="*/ 104 h 180"/>
              <a:gd name="T30" fmla="*/ 55 w 195"/>
              <a:gd name="T31" fmla="*/ 104 h 180"/>
              <a:gd name="T32" fmla="*/ 58 w 195"/>
              <a:gd name="T33" fmla="*/ 101 h 180"/>
              <a:gd name="T34" fmla="*/ 57 w 195"/>
              <a:gd name="T35" fmla="*/ 93 h 180"/>
              <a:gd name="T36" fmla="*/ 28 w 195"/>
              <a:gd name="T37" fmla="*/ 65 h 180"/>
              <a:gd name="T38" fmla="*/ 20 w 195"/>
              <a:gd name="T39" fmla="*/ 66 h 180"/>
              <a:gd name="T40" fmla="*/ 17 w 195"/>
              <a:gd name="T41" fmla="*/ 69 h 180"/>
              <a:gd name="T42" fmla="*/ 18 w 195"/>
              <a:gd name="T43" fmla="*/ 76 h 180"/>
              <a:gd name="T44" fmla="*/ 47 w 195"/>
              <a:gd name="T45" fmla="*/ 104 h 180"/>
              <a:gd name="T46" fmla="*/ 80 w 195"/>
              <a:gd name="T47" fmla="*/ 77 h 180"/>
              <a:gd name="T48" fmla="*/ 177 w 195"/>
              <a:gd name="T49" fmla="*/ 169 h 180"/>
              <a:gd name="T50" fmla="*/ 189 w 195"/>
              <a:gd name="T51" fmla="*/ 171 h 180"/>
              <a:gd name="T52" fmla="*/ 193 w 195"/>
              <a:gd name="T53" fmla="*/ 167 h 180"/>
              <a:gd name="T54" fmla="*/ 190 w 195"/>
              <a:gd name="T55" fmla="*/ 156 h 180"/>
              <a:gd name="T56" fmla="*/ 92 w 195"/>
              <a:gd name="T57" fmla="*/ 64 h 180"/>
              <a:gd name="T58" fmla="*/ 80 w 195"/>
              <a:gd name="T59" fmla="*/ 77 h 180"/>
              <a:gd name="T60" fmla="*/ 113 w 195"/>
              <a:gd name="T61" fmla="*/ 168 h 180"/>
              <a:gd name="T62" fmla="*/ 111 w 195"/>
              <a:gd name="T63" fmla="*/ 166 h 180"/>
              <a:gd name="T64" fmla="*/ 3 w 195"/>
              <a:gd name="T65" fmla="*/ 166 h 180"/>
              <a:gd name="T66" fmla="*/ 0 w 195"/>
              <a:gd name="T67" fmla="*/ 168 h 180"/>
              <a:gd name="T68" fmla="*/ 0 w 195"/>
              <a:gd name="T69" fmla="*/ 178 h 180"/>
              <a:gd name="T70" fmla="*/ 3 w 195"/>
              <a:gd name="T71" fmla="*/ 180 h 180"/>
              <a:gd name="T72" fmla="*/ 111 w 195"/>
              <a:gd name="T73" fmla="*/ 180 h 180"/>
              <a:gd name="T74" fmla="*/ 113 w 195"/>
              <a:gd name="T75" fmla="*/ 178 h 180"/>
              <a:gd name="T76" fmla="*/ 113 w 195"/>
              <a:gd name="T77" fmla="*/ 168 h 180"/>
              <a:gd name="T78" fmla="*/ 25 w 195"/>
              <a:gd name="T79" fmla="*/ 148 h 180"/>
              <a:gd name="T80" fmla="*/ 89 w 195"/>
              <a:gd name="T81" fmla="*/ 148 h 180"/>
              <a:gd name="T82" fmla="*/ 96 w 195"/>
              <a:gd name="T83" fmla="*/ 154 h 180"/>
              <a:gd name="T84" fmla="*/ 96 w 195"/>
              <a:gd name="T85" fmla="*/ 160 h 180"/>
              <a:gd name="T86" fmla="*/ 17 w 195"/>
              <a:gd name="T87" fmla="*/ 160 h 180"/>
              <a:gd name="T88" fmla="*/ 17 w 195"/>
              <a:gd name="T89" fmla="*/ 154 h 180"/>
              <a:gd name="T90" fmla="*/ 25 w 195"/>
              <a:gd name="T91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180">
                <a:moveTo>
                  <a:pt x="33" y="62"/>
                </a:moveTo>
                <a:cubicBezTo>
                  <a:pt x="74" y="18"/>
                  <a:pt x="74" y="18"/>
                  <a:pt x="74" y="18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61" y="88"/>
                  <a:pt x="61" y="88"/>
                  <a:pt x="61" y="88"/>
                </a:cubicBezTo>
                <a:lnTo>
                  <a:pt x="33" y="62"/>
                </a:lnTo>
                <a:close/>
                <a:moveTo>
                  <a:pt x="107" y="41"/>
                </a:moveTo>
                <a:cubicBezTo>
                  <a:pt x="109" y="43"/>
                  <a:pt x="112" y="43"/>
                  <a:pt x="11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9" y="35"/>
                  <a:pt x="119" y="32"/>
                  <a:pt x="117" y="30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80" y="3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8"/>
                  <a:pt x="75" y="11"/>
                  <a:pt x="77" y="13"/>
                </a:cubicBezTo>
                <a:lnTo>
                  <a:pt x="107" y="41"/>
                </a:lnTo>
                <a:close/>
                <a:moveTo>
                  <a:pt x="47" y="104"/>
                </a:moveTo>
                <a:cubicBezTo>
                  <a:pt x="49" y="106"/>
                  <a:pt x="53" y="106"/>
                  <a:pt x="55" y="10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0" y="99"/>
                  <a:pt x="60" y="95"/>
                  <a:pt x="57" y="93"/>
                </a:cubicBezTo>
                <a:cubicBezTo>
                  <a:pt x="28" y="65"/>
                  <a:pt x="28" y="65"/>
                  <a:pt x="28" y="65"/>
                </a:cubicBezTo>
                <a:cubicBezTo>
                  <a:pt x="26" y="63"/>
                  <a:pt x="22" y="64"/>
                  <a:pt x="20" y="66"/>
                </a:cubicBezTo>
                <a:cubicBezTo>
                  <a:pt x="17" y="69"/>
                  <a:pt x="17" y="69"/>
                  <a:pt x="17" y="69"/>
                </a:cubicBezTo>
                <a:cubicBezTo>
                  <a:pt x="15" y="71"/>
                  <a:pt x="15" y="74"/>
                  <a:pt x="18" y="76"/>
                </a:cubicBezTo>
                <a:lnTo>
                  <a:pt x="47" y="104"/>
                </a:lnTo>
                <a:close/>
                <a:moveTo>
                  <a:pt x="80" y="77"/>
                </a:moveTo>
                <a:cubicBezTo>
                  <a:pt x="177" y="169"/>
                  <a:pt x="177" y="169"/>
                  <a:pt x="177" y="169"/>
                </a:cubicBezTo>
                <a:cubicBezTo>
                  <a:pt x="181" y="172"/>
                  <a:pt x="186" y="174"/>
                  <a:pt x="189" y="171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5" y="164"/>
                  <a:pt x="194" y="159"/>
                  <a:pt x="190" y="156"/>
                </a:cubicBezTo>
                <a:cubicBezTo>
                  <a:pt x="92" y="64"/>
                  <a:pt x="92" y="64"/>
                  <a:pt x="92" y="64"/>
                </a:cubicBezTo>
                <a:lnTo>
                  <a:pt x="80" y="77"/>
                </a:lnTo>
                <a:close/>
                <a:moveTo>
                  <a:pt x="113" y="168"/>
                </a:moveTo>
                <a:cubicBezTo>
                  <a:pt x="113" y="167"/>
                  <a:pt x="112" y="166"/>
                  <a:pt x="11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6"/>
                  <a:pt x="0" y="167"/>
                  <a:pt x="0" y="1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9"/>
                  <a:pt x="1" y="180"/>
                  <a:pt x="3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lnTo>
                  <a:pt x="113" y="168"/>
                </a:lnTo>
                <a:close/>
                <a:moveTo>
                  <a:pt x="25" y="148"/>
                </a:moveTo>
                <a:cubicBezTo>
                  <a:pt x="89" y="148"/>
                  <a:pt x="89" y="148"/>
                  <a:pt x="89" y="148"/>
                </a:cubicBezTo>
                <a:cubicBezTo>
                  <a:pt x="92" y="148"/>
                  <a:pt x="95" y="151"/>
                  <a:pt x="96" y="15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8" y="151"/>
                  <a:pt x="21" y="148"/>
                  <a:pt x="25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63"/>
          <p:cNvSpPr>
            <a:spLocks noChangeAspect="1"/>
          </p:cNvSpPr>
          <p:nvPr/>
        </p:nvSpPr>
        <p:spPr bwMode="auto">
          <a:xfrm>
            <a:off x="5083525" y="6137188"/>
            <a:ext cx="457200" cy="212344"/>
          </a:xfrm>
          <a:custGeom>
            <a:avLst/>
            <a:gdLst>
              <a:gd name="T0" fmla="*/ 211 w 214"/>
              <a:gd name="T1" fmla="*/ 35 h 99"/>
              <a:gd name="T2" fmla="*/ 112 w 214"/>
              <a:gd name="T3" fmla="*/ 1 h 99"/>
              <a:gd name="T4" fmla="*/ 103 w 214"/>
              <a:gd name="T5" fmla="*/ 1 h 99"/>
              <a:gd name="T6" fmla="*/ 2 w 214"/>
              <a:gd name="T7" fmla="*/ 36 h 99"/>
              <a:gd name="T8" fmla="*/ 2 w 214"/>
              <a:gd name="T9" fmla="*/ 39 h 99"/>
              <a:gd name="T10" fmla="*/ 43 w 214"/>
              <a:gd name="T11" fmla="*/ 53 h 99"/>
              <a:gd name="T12" fmla="*/ 43 w 214"/>
              <a:gd name="T13" fmla="*/ 83 h 99"/>
              <a:gd name="T14" fmla="*/ 76 w 214"/>
              <a:gd name="T15" fmla="*/ 83 h 99"/>
              <a:gd name="T16" fmla="*/ 104 w 214"/>
              <a:gd name="T17" fmla="*/ 99 h 99"/>
              <a:gd name="T18" fmla="*/ 107 w 214"/>
              <a:gd name="T19" fmla="*/ 99 h 99"/>
              <a:gd name="T20" fmla="*/ 135 w 214"/>
              <a:gd name="T21" fmla="*/ 83 h 99"/>
              <a:gd name="T22" fmla="*/ 166 w 214"/>
              <a:gd name="T23" fmla="*/ 82 h 99"/>
              <a:gd name="T24" fmla="*/ 166 w 214"/>
              <a:gd name="T25" fmla="*/ 54 h 99"/>
              <a:gd name="T26" fmla="*/ 183 w 214"/>
              <a:gd name="T27" fmla="*/ 48 h 99"/>
              <a:gd name="T28" fmla="*/ 183 w 214"/>
              <a:gd name="T29" fmla="*/ 55 h 99"/>
              <a:gd name="T30" fmla="*/ 180 w 214"/>
              <a:gd name="T31" fmla="*/ 61 h 99"/>
              <a:gd name="T32" fmla="*/ 182 w 214"/>
              <a:gd name="T33" fmla="*/ 65 h 99"/>
              <a:gd name="T34" fmla="*/ 177 w 214"/>
              <a:gd name="T35" fmla="*/ 94 h 99"/>
              <a:gd name="T36" fmla="*/ 194 w 214"/>
              <a:gd name="T37" fmla="*/ 94 h 99"/>
              <a:gd name="T38" fmla="*/ 189 w 214"/>
              <a:gd name="T39" fmla="*/ 65 h 99"/>
              <a:gd name="T40" fmla="*/ 191 w 214"/>
              <a:gd name="T41" fmla="*/ 61 h 99"/>
              <a:gd name="T42" fmla="*/ 188 w 214"/>
              <a:gd name="T43" fmla="*/ 55 h 99"/>
              <a:gd name="T44" fmla="*/ 188 w 214"/>
              <a:gd name="T45" fmla="*/ 47 h 99"/>
              <a:gd name="T46" fmla="*/ 211 w 214"/>
              <a:gd name="T47" fmla="*/ 38 h 99"/>
              <a:gd name="T48" fmla="*/ 211 w 214"/>
              <a:gd name="T49" fmla="*/ 3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4" h="99">
                <a:moveTo>
                  <a:pt x="211" y="35"/>
                </a:moveTo>
                <a:cubicBezTo>
                  <a:pt x="112" y="1"/>
                  <a:pt x="112" y="1"/>
                  <a:pt x="112" y="1"/>
                </a:cubicBezTo>
                <a:cubicBezTo>
                  <a:pt x="109" y="0"/>
                  <a:pt x="105" y="0"/>
                  <a:pt x="103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7"/>
                  <a:pt x="0" y="38"/>
                  <a:pt x="2" y="39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83"/>
                  <a:pt x="43" y="83"/>
                  <a:pt x="43" y="83"/>
                </a:cubicBezTo>
                <a:cubicBezTo>
                  <a:pt x="50" y="80"/>
                  <a:pt x="63" y="79"/>
                  <a:pt x="76" y="83"/>
                </a:cubicBezTo>
                <a:cubicBezTo>
                  <a:pt x="89" y="87"/>
                  <a:pt x="100" y="93"/>
                  <a:pt x="104" y="99"/>
                </a:cubicBezTo>
                <a:cubicBezTo>
                  <a:pt x="105" y="99"/>
                  <a:pt x="107" y="98"/>
                  <a:pt x="107" y="99"/>
                </a:cubicBezTo>
                <a:cubicBezTo>
                  <a:pt x="112" y="93"/>
                  <a:pt x="122" y="87"/>
                  <a:pt x="135" y="83"/>
                </a:cubicBezTo>
                <a:cubicBezTo>
                  <a:pt x="147" y="80"/>
                  <a:pt x="158" y="80"/>
                  <a:pt x="166" y="82"/>
                </a:cubicBezTo>
                <a:cubicBezTo>
                  <a:pt x="166" y="54"/>
                  <a:pt x="166" y="54"/>
                  <a:pt x="166" y="54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81" y="56"/>
                  <a:pt x="180" y="58"/>
                  <a:pt x="180" y="61"/>
                </a:cubicBezTo>
                <a:cubicBezTo>
                  <a:pt x="180" y="62"/>
                  <a:pt x="180" y="64"/>
                  <a:pt x="182" y="65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194" y="94"/>
                  <a:pt x="194" y="94"/>
                  <a:pt x="194" y="94"/>
                </a:cubicBezTo>
                <a:cubicBezTo>
                  <a:pt x="189" y="65"/>
                  <a:pt x="189" y="65"/>
                  <a:pt x="189" y="65"/>
                </a:cubicBezTo>
                <a:cubicBezTo>
                  <a:pt x="190" y="64"/>
                  <a:pt x="191" y="63"/>
                  <a:pt x="191" y="61"/>
                </a:cubicBezTo>
                <a:cubicBezTo>
                  <a:pt x="191" y="58"/>
                  <a:pt x="190" y="56"/>
                  <a:pt x="188" y="55"/>
                </a:cubicBezTo>
                <a:cubicBezTo>
                  <a:pt x="188" y="47"/>
                  <a:pt x="188" y="47"/>
                  <a:pt x="188" y="47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4" y="38"/>
                  <a:pt x="214" y="36"/>
                  <a:pt x="211" y="3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6" name="Freeform 67"/>
          <p:cNvSpPr>
            <a:spLocks noChangeAspect="1" noEditPoints="1"/>
          </p:cNvSpPr>
          <p:nvPr/>
        </p:nvSpPr>
        <p:spPr bwMode="auto">
          <a:xfrm>
            <a:off x="4547525" y="6058694"/>
            <a:ext cx="333375" cy="299244"/>
          </a:xfrm>
          <a:custGeom>
            <a:avLst/>
            <a:gdLst>
              <a:gd name="T0" fmla="*/ 147 w 200"/>
              <a:gd name="T1" fmla="*/ 162 h 179"/>
              <a:gd name="T2" fmla="*/ 147 w 200"/>
              <a:gd name="T3" fmla="*/ 179 h 179"/>
              <a:gd name="T4" fmla="*/ 100 w 200"/>
              <a:gd name="T5" fmla="*/ 179 h 179"/>
              <a:gd name="T6" fmla="*/ 53 w 200"/>
              <a:gd name="T7" fmla="*/ 179 h 179"/>
              <a:gd name="T8" fmla="*/ 53 w 200"/>
              <a:gd name="T9" fmla="*/ 162 h 179"/>
              <a:gd name="T10" fmla="*/ 61 w 200"/>
              <a:gd name="T11" fmla="*/ 155 h 179"/>
              <a:gd name="T12" fmla="*/ 100 w 200"/>
              <a:gd name="T13" fmla="*/ 155 h 179"/>
              <a:gd name="T14" fmla="*/ 138 w 200"/>
              <a:gd name="T15" fmla="*/ 155 h 179"/>
              <a:gd name="T16" fmla="*/ 147 w 200"/>
              <a:gd name="T17" fmla="*/ 162 h 179"/>
              <a:gd name="T18" fmla="*/ 139 w 200"/>
              <a:gd name="T19" fmla="*/ 100 h 179"/>
              <a:gd name="T20" fmla="*/ 113 w 200"/>
              <a:gd name="T21" fmla="*/ 129 h 179"/>
              <a:gd name="T22" fmla="*/ 116 w 200"/>
              <a:gd name="T23" fmla="*/ 142 h 179"/>
              <a:gd name="T24" fmla="*/ 125 w 200"/>
              <a:gd name="T25" fmla="*/ 153 h 179"/>
              <a:gd name="T26" fmla="*/ 100 w 200"/>
              <a:gd name="T27" fmla="*/ 153 h 179"/>
              <a:gd name="T28" fmla="*/ 75 w 200"/>
              <a:gd name="T29" fmla="*/ 153 h 179"/>
              <a:gd name="T30" fmla="*/ 83 w 200"/>
              <a:gd name="T31" fmla="*/ 142 h 179"/>
              <a:gd name="T32" fmla="*/ 86 w 200"/>
              <a:gd name="T33" fmla="*/ 129 h 179"/>
              <a:gd name="T34" fmla="*/ 61 w 200"/>
              <a:gd name="T35" fmla="*/ 100 h 179"/>
              <a:gd name="T36" fmla="*/ 1 w 200"/>
              <a:gd name="T37" fmla="*/ 42 h 179"/>
              <a:gd name="T38" fmla="*/ 37 w 200"/>
              <a:gd name="T39" fmla="*/ 19 h 179"/>
              <a:gd name="T40" fmla="*/ 36 w 200"/>
              <a:gd name="T41" fmla="*/ 0 h 179"/>
              <a:gd name="T42" fmla="*/ 100 w 200"/>
              <a:gd name="T43" fmla="*/ 0 h 179"/>
              <a:gd name="T44" fmla="*/ 163 w 200"/>
              <a:gd name="T45" fmla="*/ 0 h 179"/>
              <a:gd name="T46" fmla="*/ 163 w 200"/>
              <a:gd name="T47" fmla="*/ 19 h 179"/>
              <a:gd name="T48" fmla="*/ 199 w 200"/>
              <a:gd name="T49" fmla="*/ 42 h 179"/>
              <a:gd name="T50" fmla="*/ 139 w 200"/>
              <a:gd name="T51" fmla="*/ 100 h 179"/>
              <a:gd name="T52" fmla="*/ 84 w 200"/>
              <a:gd name="T53" fmla="*/ 118 h 179"/>
              <a:gd name="T54" fmla="*/ 53 w 200"/>
              <a:gd name="T55" fmla="*/ 16 h 179"/>
              <a:gd name="T56" fmla="*/ 48 w 200"/>
              <a:gd name="T57" fmla="*/ 12 h 179"/>
              <a:gd name="T58" fmla="*/ 84 w 200"/>
              <a:gd name="T59" fmla="*/ 118 h 179"/>
              <a:gd name="T60" fmla="*/ 11 w 200"/>
              <a:gd name="T61" fmla="*/ 42 h 179"/>
              <a:gd name="T62" fmla="*/ 54 w 200"/>
              <a:gd name="T63" fmla="*/ 88 h 179"/>
              <a:gd name="T64" fmla="*/ 37 w 200"/>
              <a:gd name="T65" fmla="*/ 29 h 179"/>
              <a:gd name="T66" fmla="*/ 11 w 200"/>
              <a:gd name="T67" fmla="*/ 42 h 179"/>
              <a:gd name="T68" fmla="*/ 162 w 200"/>
              <a:gd name="T69" fmla="*/ 29 h 179"/>
              <a:gd name="T70" fmla="*/ 145 w 200"/>
              <a:gd name="T71" fmla="*/ 88 h 179"/>
              <a:gd name="T72" fmla="*/ 188 w 200"/>
              <a:gd name="T73" fmla="*/ 42 h 179"/>
              <a:gd name="T74" fmla="*/ 162 w 200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0" h="179">
                <a:moveTo>
                  <a:pt x="147" y="162"/>
                </a:moveTo>
                <a:cubicBezTo>
                  <a:pt x="147" y="179"/>
                  <a:pt x="147" y="179"/>
                  <a:pt x="147" y="179"/>
                </a:cubicBezTo>
                <a:cubicBezTo>
                  <a:pt x="100" y="179"/>
                  <a:pt x="100" y="179"/>
                  <a:pt x="100" y="179"/>
                </a:cubicBezTo>
                <a:cubicBezTo>
                  <a:pt x="53" y="179"/>
                  <a:pt x="53" y="179"/>
                  <a:pt x="53" y="179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53" y="162"/>
                  <a:pt x="53" y="155"/>
                  <a:pt x="61" y="155"/>
                </a:cubicBezTo>
                <a:cubicBezTo>
                  <a:pt x="69" y="155"/>
                  <a:pt x="100" y="155"/>
                  <a:pt x="100" y="155"/>
                </a:cubicBezTo>
                <a:cubicBezTo>
                  <a:pt x="100" y="155"/>
                  <a:pt x="131" y="155"/>
                  <a:pt x="138" y="155"/>
                </a:cubicBezTo>
                <a:cubicBezTo>
                  <a:pt x="146" y="155"/>
                  <a:pt x="147" y="162"/>
                  <a:pt x="147" y="162"/>
                </a:cubicBezTo>
                <a:close/>
                <a:moveTo>
                  <a:pt x="139" y="100"/>
                </a:moveTo>
                <a:cubicBezTo>
                  <a:pt x="126" y="120"/>
                  <a:pt x="113" y="129"/>
                  <a:pt x="113" y="129"/>
                </a:cubicBezTo>
                <a:cubicBezTo>
                  <a:pt x="113" y="129"/>
                  <a:pt x="104" y="136"/>
                  <a:pt x="116" y="142"/>
                </a:cubicBezTo>
                <a:cubicBezTo>
                  <a:pt x="128" y="148"/>
                  <a:pt x="125" y="153"/>
                  <a:pt x="125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75" y="153"/>
                  <a:pt x="75" y="153"/>
                  <a:pt x="75" y="153"/>
                </a:cubicBezTo>
                <a:cubicBezTo>
                  <a:pt x="75" y="153"/>
                  <a:pt x="72" y="148"/>
                  <a:pt x="83" y="142"/>
                </a:cubicBezTo>
                <a:cubicBezTo>
                  <a:pt x="95" y="136"/>
                  <a:pt x="86" y="129"/>
                  <a:pt x="86" y="129"/>
                </a:cubicBezTo>
                <a:cubicBezTo>
                  <a:pt x="86" y="129"/>
                  <a:pt x="73" y="120"/>
                  <a:pt x="61" y="100"/>
                </a:cubicBezTo>
                <a:cubicBezTo>
                  <a:pt x="29" y="96"/>
                  <a:pt x="0" y="64"/>
                  <a:pt x="1" y="42"/>
                </a:cubicBezTo>
                <a:cubicBezTo>
                  <a:pt x="1" y="35"/>
                  <a:pt x="6" y="18"/>
                  <a:pt x="37" y="19"/>
                </a:cubicBezTo>
                <a:cubicBezTo>
                  <a:pt x="36" y="13"/>
                  <a:pt x="36" y="7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7"/>
                  <a:pt x="163" y="13"/>
                  <a:pt x="163" y="19"/>
                </a:cubicBezTo>
                <a:cubicBezTo>
                  <a:pt x="194" y="18"/>
                  <a:pt x="198" y="35"/>
                  <a:pt x="199" y="42"/>
                </a:cubicBezTo>
                <a:cubicBezTo>
                  <a:pt x="200" y="64"/>
                  <a:pt x="171" y="96"/>
                  <a:pt x="139" y="100"/>
                </a:cubicBezTo>
                <a:close/>
                <a:moveTo>
                  <a:pt x="84" y="118"/>
                </a:moveTo>
                <a:cubicBezTo>
                  <a:pt x="47" y="61"/>
                  <a:pt x="53" y="23"/>
                  <a:pt x="53" y="16"/>
                </a:cubicBezTo>
                <a:cubicBezTo>
                  <a:pt x="54" y="8"/>
                  <a:pt x="49" y="8"/>
                  <a:pt x="48" y="12"/>
                </a:cubicBezTo>
                <a:cubicBezTo>
                  <a:pt x="35" y="56"/>
                  <a:pt x="84" y="118"/>
                  <a:pt x="84" y="118"/>
                </a:cubicBezTo>
                <a:close/>
                <a:moveTo>
                  <a:pt x="11" y="42"/>
                </a:moveTo>
                <a:cubicBezTo>
                  <a:pt x="11" y="56"/>
                  <a:pt x="30" y="81"/>
                  <a:pt x="54" y="88"/>
                </a:cubicBezTo>
                <a:cubicBezTo>
                  <a:pt x="46" y="73"/>
                  <a:pt x="40" y="54"/>
                  <a:pt x="37" y="29"/>
                </a:cubicBezTo>
                <a:cubicBezTo>
                  <a:pt x="26" y="29"/>
                  <a:pt x="12" y="31"/>
                  <a:pt x="11" y="42"/>
                </a:cubicBezTo>
                <a:close/>
                <a:moveTo>
                  <a:pt x="162" y="29"/>
                </a:moveTo>
                <a:cubicBezTo>
                  <a:pt x="159" y="54"/>
                  <a:pt x="153" y="73"/>
                  <a:pt x="145" y="88"/>
                </a:cubicBezTo>
                <a:cubicBezTo>
                  <a:pt x="169" y="81"/>
                  <a:pt x="188" y="56"/>
                  <a:pt x="188" y="42"/>
                </a:cubicBezTo>
                <a:cubicBezTo>
                  <a:pt x="187" y="31"/>
                  <a:pt x="173" y="29"/>
                  <a:pt x="162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7" name="Freeform 5"/>
          <p:cNvSpPr>
            <a:spLocks noChangeAspect="1" noEditPoints="1"/>
          </p:cNvSpPr>
          <p:nvPr/>
        </p:nvSpPr>
        <p:spPr bwMode="auto">
          <a:xfrm>
            <a:off x="8864532" y="6047780"/>
            <a:ext cx="390575" cy="301752"/>
          </a:xfrm>
          <a:custGeom>
            <a:avLst/>
            <a:gdLst>
              <a:gd name="T0" fmla="*/ 129 w 152"/>
              <a:gd name="T1" fmla="*/ 21 h 117"/>
              <a:gd name="T2" fmla="*/ 50 w 152"/>
              <a:gd name="T3" fmla="*/ 9 h 117"/>
              <a:gd name="T4" fmla="*/ 2 w 152"/>
              <a:gd name="T5" fmla="*/ 66 h 117"/>
              <a:gd name="T6" fmla="*/ 59 w 152"/>
              <a:gd name="T7" fmla="*/ 117 h 117"/>
              <a:gd name="T8" fmla="*/ 115 w 152"/>
              <a:gd name="T9" fmla="*/ 92 h 117"/>
              <a:gd name="T10" fmla="*/ 110 w 152"/>
              <a:gd name="T11" fmla="*/ 63 h 117"/>
              <a:gd name="T12" fmla="*/ 141 w 152"/>
              <a:gd name="T13" fmla="*/ 60 h 117"/>
              <a:gd name="T14" fmla="*/ 129 w 152"/>
              <a:gd name="T15" fmla="*/ 21 h 117"/>
              <a:gd name="T16" fmla="*/ 82 w 152"/>
              <a:gd name="T17" fmla="*/ 90 h 117"/>
              <a:gd name="T18" fmla="*/ 71 w 152"/>
              <a:gd name="T19" fmla="*/ 78 h 117"/>
              <a:gd name="T20" fmla="*/ 82 w 152"/>
              <a:gd name="T21" fmla="*/ 67 h 117"/>
              <a:gd name="T22" fmla="*/ 93 w 152"/>
              <a:gd name="T23" fmla="*/ 78 h 117"/>
              <a:gd name="T24" fmla="*/ 82 w 152"/>
              <a:gd name="T25" fmla="*/ 9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117">
                <a:moveTo>
                  <a:pt x="129" y="21"/>
                </a:moveTo>
                <a:cubicBezTo>
                  <a:pt x="106" y="6"/>
                  <a:pt x="80" y="0"/>
                  <a:pt x="50" y="9"/>
                </a:cubicBezTo>
                <a:cubicBezTo>
                  <a:pt x="26" y="16"/>
                  <a:pt x="4" y="43"/>
                  <a:pt x="2" y="66"/>
                </a:cubicBezTo>
                <a:cubicBezTo>
                  <a:pt x="0" y="94"/>
                  <a:pt x="22" y="117"/>
                  <a:pt x="59" y="117"/>
                </a:cubicBezTo>
                <a:cubicBezTo>
                  <a:pt x="100" y="117"/>
                  <a:pt x="115" y="97"/>
                  <a:pt x="115" y="92"/>
                </a:cubicBezTo>
                <a:cubicBezTo>
                  <a:pt x="116" y="86"/>
                  <a:pt x="99" y="75"/>
                  <a:pt x="110" y="63"/>
                </a:cubicBezTo>
                <a:cubicBezTo>
                  <a:pt x="123" y="49"/>
                  <a:pt x="134" y="61"/>
                  <a:pt x="141" y="60"/>
                </a:cubicBezTo>
                <a:cubicBezTo>
                  <a:pt x="148" y="58"/>
                  <a:pt x="152" y="36"/>
                  <a:pt x="129" y="21"/>
                </a:cubicBezTo>
                <a:close/>
                <a:moveTo>
                  <a:pt x="82" y="90"/>
                </a:moveTo>
                <a:cubicBezTo>
                  <a:pt x="75" y="90"/>
                  <a:pt x="71" y="85"/>
                  <a:pt x="71" y="78"/>
                </a:cubicBezTo>
                <a:cubicBezTo>
                  <a:pt x="71" y="72"/>
                  <a:pt x="75" y="67"/>
                  <a:pt x="82" y="67"/>
                </a:cubicBezTo>
                <a:cubicBezTo>
                  <a:pt x="88" y="67"/>
                  <a:pt x="93" y="72"/>
                  <a:pt x="93" y="78"/>
                </a:cubicBezTo>
                <a:cubicBezTo>
                  <a:pt x="93" y="85"/>
                  <a:pt x="88" y="90"/>
                  <a:pt x="82" y="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" name="Freeform 9"/>
          <p:cNvSpPr>
            <a:spLocks noChangeAspect="1"/>
          </p:cNvSpPr>
          <p:nvPr/>
        </p:nvSpPr>
        <p:spPr bwMode="auto">
          <a:xfrm>
            <a:off x="8447453" y="6047780"/>
            <a:ext cx="214453" cy="301752"/>
          </a:xfrm>
          <a:custGeom>
            <a:avLst/>
            <a:gdLst>
              <a:gd name="T0" fmla="*/ 11 w 107"/>
              <a:gd name="T1" fmla="*/ 147 h 150"/>
              <a:gd name="T2" fmla="*/ 22 w 107"/>
              <a:gd name="T3" fmla="*/ 114 h 150"/>
              <a:gd name="T4" fmla="*/ 63 w 107"/>
              <a:gd name="T5" fmla="*/ 94 h 150"/>
              <a:gd name="T6" fmla="*/ 40 w 107"/>
              <a:gd name="T7" fmla="*/ 84 h 150"/>
              <a:gd name="T8" fmla="*/ 88 w 107"/>
              <a:gd name="T9" fmla="*/ 60 h 150"/>
              <a:gd name="T10" fmla="*/ 60 w 107"/>
              <a:gd name="T11" fmla="*/ 52 h 150"/>
              <a:gd name="T12" fmla="*/ 99 w 107"/>
              <a:gd name="T13" fmla="*/ 39 h 150"/>
              <a:gd name="T14" fmla="*/ 105 w 107"/>
              <a:gd name="T15" fmla="*/ 15 h 150"/>
              <a:gd name="T16" fmla="*/ 76 w 107"/>
              <a:gd name="T17" fmla="*/ 1 h 150"/>
              <a:gd name="T18" fmla="*/ 48 w 107"/>
              <a:gd name="T19" fmla="*/ 37 h 150"/>
              <a:gd name="T20" fmla="*/ 50 w 107"/>
              <a:gd name="T21" fmla="*/ 7 h 150"/>
              <a:gd name="T22" fmla="*/ 23 w 107"/>
              <a:gd name="T23" fmla="*/ 31 h 150"/>
              <a:gd name="T24" fmla="*/ 21 w 107"/>
              <a:gd name="T25" fmla="*/ 91 h 150"/>
              <a:gd name="T26" fmla="*/ 5 w 107"/>
              <a:gd name="T27" fmla="*/ 63 h 150"/>
              <a:gd name="T28" fmla="*/ 12 w 107"/>
              <a:gd name="T29" fmla="*/ 110 h 150"/>
              <a:gd name="T30" fmla="*/ 5 w 107"/>
              <a:gd name="T31" fmla="*/ 143 h 150"/>
              <a:gd name="T32" fmla="*/ 11 w 107"/>
              <a:gd name="T33" fmla="*/ 14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" h="150">
                <a:moveTo>
                  <a:pt x="11" y="147"/>
                </a:moveTo>
                <a:cubicBezTo>
                  <a:pt x="14" y="139"/>
                  <a:pt x="17" y="129"/>
                  <a:pt x="22" y="114"/>
                </a:cubicBezTo>
                <a:cubicBezTo>
                  <a:pt x="42" y="111"/>
                  <a:pt x="50" y="117"/>
                  <a:pt x="63" y="94"/>
                </a:cubicBezTo>
                <a:cubicBezTo>
                  <a:pt x="52" y="97"/>
                  <a:pt x="40" y="88"/>
                  <a:pt x="40" y="84"/>
                </a:cubicBezTo>
                <a:cubicBezTo>
                  <a:pt x="41" y="80"/>
                  <a:pt x="69" y="86"/>
                  <a:pt x="88" y="60"/>
                </a:cubicBezTo>
                <a:cubicBezTo>
                  <a:pt x="65" y="65"/>
                  <a:pt x="57" y="53"/>
                  <a:pt x="60" y="52"/>
                </a:cubicBezTo>
                <a:cubicBezTo>
                  <a:pt x="67" y="48"/>
                  <a:pt x="88" y="50"/>
                  <a:pt x="99" y="39"/>
                </a:cubicBezTo>
                <a:cubicBezTo>
                  <a:pt x="104" y="33"/>
                  <a:pt x="107" y="20"/>
                  <a:pt x="105" y="15"/>
                </a:cubicBezTo>
                <a:cubicBezTo>
                  <a:pt x="102" y="9"/>
                  <a:pt x="85" y="0"/>
                  <a:pt x="76" y="1"/>
                </a:cubicBezTo>
                <a:cubicBezTo>
                  <a:pt x="66" y="2"/>
                  <a:pt x="52" y="37"/>
                  <a:pt x="48" y="37"/>
                </a:cubicBezTo>
                <a:cubicBezTo>
                  <a:pt x="43" y="37"/>
                  <a:pt x="42" y="21"/>
                  <a:pt x="50" y="7"/>
                </a:cubicBezTo>
                <a:cubicBezTo>
                  <a:pt x="42" y="10"/>
                  <a:pt x="27" y="21"/>
                  <a:pt x="23" y="31"/>
                </a:cubicBezTo>
                <a:cubicBezTo>
                  <a:pt x="14" y="49"/>
                  <a:pt x="24" y="89"/>
                  <a:pt x="21" y="91"/>
                </a:cubicBezTo>
                <a:cubicBezTo>
                  <a:pt x="18" y="92"/>
                  <a:pt x="8" y="72"/>
                  <a:pt x="5" y="63"/>
                </a:cubicBezTo>
                <a:cubicBezTo>
                  <a:pt x="1" y="77"/>
                  <a:pt x="0" y="91"/>
                  <a:pt x="12" y="110"/>
                </a:cubicBezTo>
                <a:cubicBezTo>
                  <a:pt x="8" y="122"/>
                  <a:pt x="5" y="136"/>
                  <a:pt x="5" y="143"/>
                </a:cubicBezTo>
                <a:cubicBezTo>
                  <a:pt x="5" y="149"/>
                  <a:pt x="10" y="150"/>
                  <a:pt x="11" y="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9" name="Freeform 10"/>
          <p:cNvSpPr>
            <a:spLocks noChangeAspect="1" noEditPoints="1"/>
          </p:cNvSpPr>
          <p:nvPr/>
        </p:nvSpPr>
        <p:spPr bwMode="auto">
          <a:xfrm>
            <a:off x="9457732" y="6047780"/>
            <a:ext cx="311454" cy="301752"/>
          </a:xfrm>
          <a:custGeom>
            <a:avLst/>
            <a:gdLst>
              <a:gd name="T0" fmla="*/ 23 w 152"/>
              <a:gd name="T1" fmla="*/ 100 h 147"/>
              <a:gd name="T2" fmla="*/ 6 w 152"/>
              <a:gd name="T3" fmla="*/ 139 h 147"/>
              <a:gd name="T4" fmla="*/ 51 w 152"/>
              <a:gd name="T5" fmla="*/ 128 h 147"/>
              <a:gd name="T6" fmla="*/ 48 w 152"/>
              <a:gd name="T7" fmla="*/ 103 h 147"/>
              <a:gd name="T8" fmla="*/ 23 w 152"/>
              <a:gd name="T9" fmla="*/ 100 h 147"/>
              <a:gd name="T10" fmla="*/ 147 w 152"/>
              <a:gd name="T11" fmla="*/ 5 h 147"/>
              <a:gd name="T12" fmla="*/ 59 w 152"/>
              <a:gd name="T13" fmla="*/ 69 h 147"/>
              <a:gd name="T14" fmla="*/ 43 w 152"/>
              <a:gd name="T15" fmla="*/ 87 h 147"/>
              <a:gd name="T16" fmla="*/ 44 w 152"/>
              <a:gd name="T17" fmla="*/ 89 h 147"/>
              <a:gd name="T18" fmla="*/ 54 w 152"/>
              <a:gd name="T19" fmla="*/ 96 h 147"/>
              <a:gd name="T20" fmla="*/ 61 w 152"/>
              <a:gd name="T21" fmla="*/ 106 h 147"/>
              <a:gd name="T22" fmla="*/ 64 w 152"/>
              <a:gd name="T23" fmla="*/ 107 h 147"/>
              <a:gd name="T24" fmla="*/ 82 w 152"/>
              <a:gd name="T25" fmla="*/ 92 h 147"/>
              <a:gd name="T26" fmla="*/ 147 w 152"/>
              <a:gd name="T27" fmla="*/ 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47">
                <a:moveTo>
                  <a:pt x="23" y="100"/>
                </a:moveTo>
                <a:cubicBezTo>
                  <a:pt x="12" y="111"/>
                  <a:pt x="21" y="123"/>
                  <a:pt x="6" y="139"/>
                </a:cubicBezTo>
                <a:cubicBezTo>
                  <a:pt x="0" y="147"/>
                  <a:pt x="34" y="145"/>
                  <a:pt x="51" y="128"/>
                </a:cubicBezTo>
                <a:cubicBezTo>
                  <a:pt x="58" y="121"/>
                  <a:pt x="56" y="110"/>
                  <a:pt x="48" y="103"/>
                </a:cubicBezTo>
                <a:cubicBezTo>
                  <a:pt x="41" y="95"/>
                  <a:pt x="30" y="93"/>
                  <a:pt x="23" y="100"/>
                </a:cubicBezTo>
                <a:close/>
                <a:moveTo>
                  <a:pt x="147" y="5"/>
                </a:moveTo>
                <a:cubicBezTo>
                  <a:pt x="141" y="0"/>
                  <a:pt x="77" y="50"/>
                  <a:pt x="59" y="69"/>
                </a:cubicBezTo>
                <a:cubicBezTo>
                  <a:pt x="49" y="78"/>
                  <a:pt x="46" y="83"/>
                  <a:pt x="43" y="87"/>
                </a:cubicBezTo>
                <a:cubicBezTo>
                  <a:pt x="42" y="88"/>
                  <a:pt x="44" y="89"/>
                  <a:pt x="44" y="89"/>
                </a:cubicBezTo>
                <a:cubicBezTo>
                  <a:pt x="48" y="91"/>
                  <a:pt x="51" y="93"/>
                  <a:pt x="54" y="96"/>
                </a:cubicBezTo>
                <a:cubicBezTo>
                  <a:pt x="57" y="100"/>
                  <a:pt x="59" y="102"/>
                  <a:pt x="61" y="106"/>
                </a:cubicBezTo>
                <a:cubicBezTo>
                  <a:pt x="61" y="106"/>
                  <a:pt x="62" y="108"/>
                  <a:pt x="64" y="107"/>
                </a:cubicBezTo>
                <a:cubicBezTo>
                  <a:pt x="67" y="104"/>
                  <a:pt x="72" y="101"/>
                  <a:pt x="82" y="92"/>
                </a:cubicBezTo>
                <a:cubicBezTo>
                  <a:pt x="101" y="73"/>
                  <a:pt x="152" y="11"/>
                  <a:pt x="147" y="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0" name="Group 489"/>
          <p:cNvGrpSpPr>
            <a:grpSpLocks noChangeAspect="1"/>
          </p:cNvGrpSpPr>
          <p:nvPr/>
        </p:nvGrpSpPr>
        <p:grpSpPr>
          <a:xfrm>
            <a:off x="6271416" y="6029492"/>
            <a:ext cx="319269" cy="320040"/>
            <a:chOff x="2139950" y="3146425"/>
            <a:chExt cx="657226" cy="658813"/>
          </a:xfrm>
          <a:solidFill>
            <a:schemeClr val="accent2"/>
          </a:solidFill>
        </p:grpSpPr>
        <p:sp>
          <p:nvSpPr>
            <p:cNvPr id="491" name="Freeform 24"/>
            <p:cNvSpPr>
              <a:spLocks/>
            </p:cNvSpPr>
            <p:nvPr/>
          </p:nvSpPr>
          <p:spPr bwMode="auto">
            <a:xfrm>
              <a:off x="2233613" y="3146425"/>
              <a:ext cx="563563" cy="598488"/>
            </a:xfrm>
            <a:custGeom>
              <a:avLst/>
              <a:gdLst>
                <a:gd name="T0" fmla="*/ 29 w 168"/>
                <a:gd name="T1" fmla="*/ 161 h 178"/>
                <a:gd name="T2" fmla="*/ 29 w 168"/>
                <a:gd name="T3" fmla="*/ 53 h 178"/>
                <a:gd name="T4" fmla="*/ 29 w 168"/>
                <a:gd name="T5" fmla="*/ 50 h 178"/>
                <a:gd name="T6" fmla="*/ 69 w 168"/>
                <a:gd name="T7" fmla="*/ 10 h 178"/>
                <a:gd name="T8" fmla="*/ 95 w 168"/>
                <a:gd name="T9" fmla="*/ 21 h 178"/>
                <a:gd name="T10" fmla="*/ 68 w 168"/>
                <a:gd name="T11" fmla="*/ 21 h 178"/>
                <a:gd name="T12" fmla="*/ 39 w 168"/>
                <a:gd name="T13" fmla="*/ 50 h 178"/>
                <a:gd name="T14" fmla="*/ 168 w 168"/>
                <a:gd name="T15" fmla="*/ 50 h 178"/>
                <a:gd name="T16" fmla="*/ 139 w 168"/>
                <a:gd name="T17" fmla="*/ 21 h 178"/>
                <a:gd name="T18" fmla="*/ 110 w 168"/>
                <a:gd name="T19" fmla="*/ 21 h 178"/>
                <a:gd name="T20" fmla="*/ 69 w 168"/>
                <a:gd name="T21" fmla="*/ 0 h 178"/>
                <a:gd name="T22" fmla="*/ 19 w 168"/>
                <a:gd name="T23" fmla="*/ 50 h 178"/>
                <a:gd name="T24" fmla="*/ 19 w 168"/>
                <a:gd name="T25" fmla="*/ 53 h 178"/>
                <a:gd name="T26" fmla="*/ 19 w 168"/>
                <a:gd name="T27" fmla="*/ 161 h 178"/>
                <a:gd name="T28" fmla="*/ 0 w 168"/>
                <a:gd name="T29" fmla="*/ 178 h 178"/>
                <a:gd name="T30" fmla="*/ 48 w 168"/>
                <a:gd name="T31" fmla="*/ 178 h 178"/>
                <a:gd name="T32" fmla="*/ 29 w 168"/>
                <a:gd name="T33" fmla="*/ 1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78">
                  <a:moveTo>
                    <a:pt x="29" y="161"/>
                  </a:moveTo>
                  <a:cubicBezTo>
                    <a:pt x="29" y="53"/>
                    <a:pt x="29" y="53"/>
                    <a:pt x="29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28"/>
                    <a:pt x="47" y="10"/>
                    <a:pt x="69" y="10"/>
                  </a:cubicBezTo>
                  <a:cubicBezTo>
                    <a:pt x="80" y="10"/>
                    <a:pt x="88" y="14"/>
                    <a:pt x="95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52" y="21"/>
                    <a:pt x="39" y="34"/>
                    <a:pt x="39" y="5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34"/>
                    <a:pt x="155" y="21"/>
                    <a:pt x="139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1" y="8"/>
                    <a:pt x="86" y="0"/>
                    <a:pt x="69" y="0"/>
                  </a:cubicBezTo>
                  <a:cubicBezTo>
                    <a:pt x="41" y="0"/>
                    <a:pt x="19" y="22"/>
                    <a:pt x="19" y="50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8" y="162"/>
                    <a:pt x="0" y="169"/>
                    <a:pt x="0" y="178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48" y="169"/>
                    <a:pt x="40" y="162"/>
                    <a:pt x="2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5"/>
            <p:cNvSpPr>
              <a:spLocks/>
            </p:cNvSpPr>
            <p:nvPr/>
          </p:nvSpPr>
          <p:spPr bwMode="auto">
            <a:xfrm>
              <a:off x="2139950" y="3765550"/>
              <a:ext cx="344488" cy="39688"/>
            </a:xfrm>
            <a:custGeom>
              <a:avLst/>
              <a:gdLst>
                <a:gd name="T0" fmla="*/ 98 w 103"/>
                <a:gd name="T1" fmla="*/ 0 h 12"/>
                <a:gd name="T2" fmla="*/ 6 w 103"/>
                <a:gd name="T3" fmla="*/ 0 h 12"/>
                <a:gd name="T4" fmla="*/ 0 w 103"/>
                <a:gd name="T5" fmla="*/ 6 h 12"/>
                <a:gd name="T6" fmla="*/ 6 w 103"/>
                <a:gd name="T7" fmla="*/ 12 h 12"/>
                <a:gd name="T8" fmla="*/ 98 w 103"/>
                <a:gd name="T9" fmla="*/ 12 h 12"/>
                <a:gd name="T10" fmla="*/ 103 w 103"/>
                <a:gd name="T11" fmla="*/ 6 h 12"/>
                <a:gd name="T12" fmla="*/ 98 w 10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2">
                  <a:moveTo>
                    <a:pt x="9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1" y="12"/>
                    <a:pt x="103" y="9"/>
                    <a:pt x="103" y="6"/>
                  </a:cubicBezTo>
                  <a:cubicBezTo>
                    <a:pt x="103" y="3"/>
                    <a:pt x="101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3" name="Freeform 26"/>
          <p:cNvSpPr>
            <a:spLocks noChangeAspect="1" noEditPoints="1"/>
          </p:cNvSpPr>
          <p:nvPr/>
        </p:nvSpPr>
        <p:spPr bwMode="auto">
          <a:xfrm>
            <a:off x="6793311" y="6029492"/>
            <a:ext cx="221329" cy="320040"/>
          </a:xfrm>
          <a:custGeom>
            <a:avLst/>
            <a:gdLst>
              <a:gd name="T0" fmla="*/ 7 w 136"/>
              <a:gd name="T1" fmla="*/ 88 h 196"/>
              <a:gd name="T2" fmla="*/ 9 w 136"/>
              <a:gd name="T3" fmla="*/ 81 h 196"/>
              <a:gd name="T4" fmla="*/ 50 w 136"/>
              <a:gd name="T5" fmla="*/ 45 h 196"/>
              <a:gd name="T6" fmla="*/ 32 w 136"/>
              <a:gd name="T7" fmla="*/ 25 h 196"/>
              <a:gd name="T8" fmla="*/ 57 w 136"/>
              <a:gd name="T9" fmla="*/ 0 h 196"/>
              <a:gd name="T10" fmla="*/ 87 w 136"/>
              <a:gd name="T11" fmla="*/ 27 h 196"/>
              <a:gd name="T12" fmla="*/ 119 w 136"/>
              <a:gd name="T13" fmla="*/ 28 h 196"/>
              <a:gd name="T14" fmla="*/ 136 w 136"/>
              <a:gd name="T15" fmla="*/ 45 h 196"/>
              <a:gd name="T16" fmla="*/ 136 w 136"/>
              <a:gd name="T17" fmla="*/ 45 h 196"/>
              <a:gd name="T18" fmla="*/ 136 w 136"/>
              <a:gd name="T19" fmla="*/ 45 h 196"/>
              <a:gd name="T20" fmla="*/ 77 w 136"/>
              <a:gd name="T21" fmla="*/ 104 h 196"/>
              <a:gd name="T22" fmla="*/ 76 w 136"/>
              <a:gd name="T23" fmla="*/ 104 h 196"/>
              <a:gd name="T24" fmla="*/ 76 w 136"/>
              <a:gd name="T25" fmla="*/ 104 h 196"/>
              <a:gd name="T26" fmla="*/ 60 w 136"/>
              <a:gd name="T27" fmla="*/ 87 h 196"/>
              <a:gd name="T28" fmla="*/ 59 w 136"/>
              <a:gd name="T29" fmla="*/ 55 h 196"/>
              <a:gd name="T30" fmla="*/ 57 w 136"/>
              <a:gd name="T31" fmla="*/ 53 h 196"/>
              <a:gd name="T32" fmla="*/ 19 w 136"/>
              <a:gd name="T33" fmla="*/ 85 h 196"/>
              <a:gd name="T34" fmla="*/ 59 w 136"/>
              <a:gd name="T35" fmla="*/ 158 h 196"/>
              <a:gd name="T36" fmla="*/ 80 w 136"/>
              <a:gd name="T37" fmla="*/ 177 h 196"/>
              <a:gd name="T38" fmla="*/ 29 w 136"/>
              <a:gd name="T39" fmla="*/ 177 h 196"/>
              <a:gd name="T40" fmla="*/ 46 w 136"/>
              <a:gd name="T41" fmla="*/ 159 h 196"/>
              <a:gd name="T42" fmla="*/ 8 w 136"/>
              <a:gd name="T43" fmla="*/ 90 h 196"/>
              <a:gd name="T44" fmla="*/ 7 w 136"/>
              <a:gd name="T45" fmla="*/ 88 h 196"/>
              <a:gd name="T46" fmla="*/ 7 w 136"/>
              <a:gd name="T47" fmla="*/ 88 h 196"/>
              <a:gd name="T48" fmla="*/ 103 w 136"/>
              <a:gd name="T49" fmla="*/ 183 h 196"/>
              <a:gd name="T50" fmla="*/ 6 w 136"/>
              <a:gd name="T51" fmla="*/ 183 h 196"/>
              <a:gd name="T52" fmla="*/ 0 w 136"/>
              <a:gd name="T53" fmla="*/ 190 h 196"/>
              <a:gd name="T54" fmla="*/ 6 w 136"/>
              <a:gd name="T55" fmla="*/ 196 h 196"/>
              <a:gd name="T56" fmla="*/ 103 w 136"/>
              <a:gd name="T57" fmla="*/ 196 h 196"/>
              <a:gd name="T58" fmla="*/ 109 w 136"/>
              <a:gd name="T59" fmla="*/ 190 h 196"/>
              <a:gd name="T60" fmla="*/ 103 w 136"/>
              <a:gd name="T61" fmla="*/ 18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196">
                <a:moveTo>
                  <a:pt x="7" y="88"/>
                </a:moveTo>
                <a:cubicBezTo>
                  <a:pt x="5" y="85"/>
                  <a:pt x="6" y="82"/>
                  <a:pt x="9" y="81"/>
                </a:cubicBezTo>
                <a:cubicBezTo>
                  <a:pt x="50" y="45"/>
                  <a:pt x="50" y="45"/>
                  <a:pt x="50" y="45"/>
                </a:cubicBezTo>
                <a:cubicBezTo>
                  <a:pt x="32" y="25"/>
                  <a:pt x="32" y="25"/>
                  <a:pt x="32" y="25"/>
                </a:cubicBezTo>
                <a:cubicBezTo>
                  <a:pt x="57" y="0"/>
                  <a:pt x="57" y="0"/>
                  <a:pt x="57" y="0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109" y="18"/>
                  <a:pt x="119" y="28"/>
                </a:cubicBezTo>
                <a:cubicBezTo>
                  <a:pt x="129" y="38"/>
                  <a:pt x="136" y="45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77" y="104"/>
                  <a:pt x="76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6" y="104"/>
                  <a:pt x="69" y="97"/>
                  <a:pt x="60" y="87"/>
                </a:cubicBezTo>
                <a:cubicBezTo>
                  <a:pt x="50" y="77"/>
                  <a:pt x="59" y="55"/>
                  <a:pt x="59" y="55"/>
                </a:cubicBezTo>
                <a:cubicBezTo>
                  <a:pt x="57" y="53"/>
                  <a:pt x="57" y="53"/>
                  <a:pt x="57" y="53"/>
                </a:cubicBezTo>
                <a:cubicBezTo>
                  <a:pt x="19" y="85"/>
                  <a:pt x="19" y="85"/>
                  <a:pt x="19" y="85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71" y="160"/>
                  <a:pt x="80" y="167"/>
                  <a:pt x="80" y="177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9" y="169"/>
                  <a:pt x="36" y="162"/>
                  <a:pt x="46" y="15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0"/>
                  <a:pt x="8" y="89"/>
                  <a:pt x="7" y="88"/>
                </a:cubicBezTo>
                <a:cubicBezTo>
                  <a:pt x="7" y="88"/>
                  <a:pt x="7" y="88"/>
                  <a:pt x="7" y="88"/>
                </a:cubicBezTo>
                <a:close/>
                <a:moveTo>
                  <a:pt x="103" y="183"/>
                </a:moveTo>
                <a:cubicBezTo>
                  <a:pt x="6" y="183"/>
                  <a:pt x="6" y="183"/>
                  <a:pt x="6" y="183"/>
                </a:cubicBezTo>
                <a:cubicBezTo>
                  <a:pt x="3" y="183"/>
                  <a:pt x="0" y="186"/>
                  <a:pt x="0" y="190"/>
                </a:cubicBezTo>
                <a:cubicBezTo>
                  <a:pt x="0" y="193"/>
                  <a:pt x="3" y="196"/>
                  <a:pt x="6" y="196"/>
                </a:cubicBezTo>
                <a:cubicBezTo>
                  <a:pt x="103" y="196"/>
                  <a:pt x="103" y="196"/>
                  <a:pt x="103" y="196"/>
                </a:cubicBezTo>
                <a:cubicBezTo>
                  <a:pt x="107" y="196"/>
                  <a:pt x="109" y="193"/>
                  <a:pt x="109" y="190"/>
                </a:cubicBezTo>
                <a:cubicBezTo>
                  <a:pt x="109" y="186"/>
                  <a:pt x="107" y="183"/>
                  <a:pt x="103" y="18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29"/>
          <p:cNvSpPr>
            <a:spLocks noChangeAspect="1" noEditPoints="1"/>
          </p:cNvSpPr>
          <p:nvPr/>
        </p:nvSpPr>
        <p:spPr bwMode="auto">
          <a:xfrm>
            <a:off x="7621059" y="6047780"/>
            <a:ext cx="122516" cy="301752"/>
          </a:xfrm>
          <a:custGeom>
            <a:avLst/>
            <a:gdLst>
              <a:gd name="T0" fmla="*/ 71 w 76"/>
              <a:gd name="T1" fmla="*/ 0 h 187"/>
              <a:gd name="T2" fmla="*/ 66 w 76"/>
              <a:gd name="T3" fmla="*/ 6 h 187"/>
              <a:gd name="T4" fmla="*/ 66 w 76"/>
              <a:gd name="T5" fmla="*/ 13 h 187"/>
              <a:gd name="T6" fmla="*/ 10 w 76"/>
              <a:gd name="T7" fmla="*/ 13 h 187"/>
              <a:gd name="T8" fmla="*/ 10 w 76"/>
              <a:gd name="T9" fmla="*/ 6 h 187"/>
              <a:gd name="T10" fmla="*/ 5 w 76"/>
              <a:gd name="T11" fmla="*/ 0 h 187"/>
              <a:gd name="T12" fmla="*/ 0 w 76"/>
              <a:gd name="T13" fmla="*/ 6 h 187"/>
              <a:gd name="T14" fmla="*/ 0 w 76"/>
              <a:gd name="T15" fmla="*/ 182 h 187"/>
              <a:gd name="T16" fmla="*/ 5 w 76"/>
              <a:gd name="T17" fmla="*/ 187 h 187"/>
              <a:gd name="T18" fmla="*/ 10 w 76"/>
              <a:gd name="T19" fmla="*/ 182 h 187"/>
              <a:gd name="T20" fmla="*/ 10 w 76"/>
              <a:gd name="T21" fmla="*/ 174 h 187"/>
              <a:gd name="T22" fmla="*/ 66 w 76"/>
              <a:gd name="T23" fmla="*/ 174 h 187"/>
              <a:gd name="T24" fmla="*/ 66 w 76"/>
              <a:gd name="T25" fmla="*/ 182 h 187"/>
              <a:gd name="T26" fmla="*/ 71 w 76"/>
              <a:gd name="T27" fmla="*/ 187 h 187"/>
              <a:gd name="T28" fmla="*/ 76 w 76"/>
              <a:gd name="T29" fmla="*/ 182 h 187"/>
              <a:gd name="T30" fmla="*/ 76 w 76"/>
              <a:gd name="T31" fmla="*/ 6 h 187"/>
              <a:gd name="T32" fmla="*/ 71 w 76"/>
              <a:gd name="T33" fmla="*/ 0 h 187"/>
              <a:gd name="T34" fmla="*/ 10 w 76"/>
              <a:gd name="T35" fmla="*/ 84 h 187"/>
              <a:gd name="T36" fmla="*/ 66 w 76"/>
              <a:gd name="T37" fmla="*/ 84 h 187"/>
              <a:gd name="T38" fmla="*/ 66 w 76"/>
              <a:gd name="T39" fmla="*/ 104 h 187"/>
              <a:gd name="T40" fmla="*/ 10 w 76"/>
              <a:gd name="T41" fmla="*/ 104 h 187"/>
              <a:gd name="T42" fmla="*/ 10 w 76"/>
              <a:gd name="T43" fmla="*/ 84 h 187"/>
              <a:gd name="T44" fmla="*/ 66 w 76"/>
              <a:gd name="T45" fmla="*/ 74 h 187"/>
              <a:gd name="T46" fmla="*/ 10 w 76"/>
              <a:gd name="T47" fmla="*/ 74 h 187"/>
              <a:gd name="T48" fmla="*/ 10 w 76"/>
              <a:gd name="T49" fmla="*/ 54 h 187"/>
              <a:gd name="T50" fmla="*/ 66 w 76"/>
              <a:gd name="T51" fmla="*/ 54 h 187"/>
              <a:gd name="T52" fmla="*/ 66 w 76"/>
              <a:gd name="T53" fmla="*/ 74 h 187"/>
              <a:gd name="T54" fmla="*/ 10 w 76"/>
              <a:gd name="T55" fmla="*/ 114 h 187"/>
              <a:gd name="T56" fmla="*/ 66 w 76"/>
              <a:gd name="T57" fmla="*/ 114 h 187"/>
              <a:gd name="T58" fmla="*/ 66 w 76"/>
              <a:gd name="T59" fmla="*/ 134 h 187"/>
              <a:gd name="T60" fmla="*/ 10 w 76"/>
              <a:gd name="T61" fmla="*/ 134 h 187"/>
              <a:gd name="T62" fmla="*/ 10 w 76"/>
              <a:gd name="T63" fmla="*/ 114 h 187"/>
              <a:gd name="T64" fmla="*/ 66 w 76"/>
              <a:gd name="T65" fmla="*/ 24 h 187"/>
              <a:gd name="T66" fmla="*/ 66 w 76"/>
              <a:gd name="T67" fmla="*/ 43 h 187"/>
              <a:gd name="T68" fmla="*/ 10 w 76"/>
              <a:gd name="T69" fmla="*/ 43 h 187"/>
              <a:gd name="T70" fmla="*/ 10 w 76"/>
              <a:gd name="T71" fmla="*/ 24 h 187"/>
              <a:gd name="T72" fmla="*/ 66 w 76"/>
              <a:gd name="T73" fmla="*/ 24 h 187"/>
              <a:gd name="T74" fmla="*/ 10 w 76"/>
              <a:gd name="T75" fmla="*/ 164 h 187"/>
              <a:gd name="T76" fmla="*/ 10 w 76"/>
              <a:gd name="T77" fmla="*/ 144 h 187"/>
              <a:gd name="T78" fmla="*/ 66 w 76"/>
              <a:gd name="T79" fmla="*/ 144 h 187"/>
              <a:gd name="T80" fmla="*/ 66 w 76"/>
              <a:gd name="T81" fmla="*/ 164 h 187"/>
              <a:gd name="T82" fmla="*/ 10 w 76"/>
              <a:gd name="T83" fmla="*/ 16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" h="187">
                <a:moveTo>
                  <a:pt x="71" y="0"/>
                </a:moveTo>
                <a:cubicBezTo>
                  <a:pt x="68" y="0"/>
                  <a:pt x="66" y="3"/>
                  <a:pt x="66" y="6"/>
                </a:cubicBezTo>
                <a:cubicBezTo>
                  <a:pt x="66" y="13"/>
                  <a:pt x="66" y="13"/>
                  <a:pt x="6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5"/>
                  <a:pt x="2" y="187"/>
                  <a:pt x="5" y="187"/>
                </a:cubicBezTo>
                <a:cubicBezTo>
                  <a:pt x="8" y="187"/>
                  <a:pt x="10" y="185"/>
                  <a:pt x="10" y="182"/>
                </a:cubicBezTo>
                <a:cubicBezTo>
                  <a:pt x="10" y="174"/>
                  <a:pt x="10" y="174"/>
                  <a:pt x="10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82"/>
                  <a:pt x="66" y="182"/>
                  <a:pt x="66" y="182"/>
                </a:cubicBezTo>
                <a:cubicBezTo>
                  <a:pt x="66" y="185"/>
                  <a:pt x="68" y="187"/>
                  <a:pt x="71" y="187"/>
                </a:cubicBezTo>
                <a:cubicBezTo>
                  <a:pt x="74" y="187"/>
                  <a:pt x="76" y="185"/>
                  <a:pt x="76" y="182"/>
                </a:cubicBezTo>
                <a:cubicBezTo>
                  <a:pt x="76" y="6"/>
                  <a:pt x="76" y="6"/>
                  <a:pt x="76" y="6"/>
                </a:cubicBezTo>
                <a:cubicBezTo>
                  <a:pt x="76" y="3"/>
                  <a:pt x="74" y="0"/>
                  <a:pt x="71" y="0"/>
                </a:cubicBezTo>
                <a:close/>
                <a:moveTo>
                  <a:pt x="10" y="84"/>
                </a:moveTo>
                <a:cubicBezTo>
                  <a:pt x="66" y="84"/>
                  <a:pt x="66" y="84"/>
                  <a:pt x="66" y="8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0" y="104"/>
                  <a:pt x="10" y="104"/>
                  <a:pt x="10" y="104"/>
                </a:cubicBezTo>
                <a:lnTo>
                  <a:pt x="10" y="84"/>
                </a:lnTo>
                <a:close/>
                <a:moveTo>
                  <a:pt x="66" y="74"/>
                </a:moveTo>
                <a:cubicBezTo>
                  <a:pt x="10" y="74"/>
                  <a:pt x="10" y="74"/>
                  <a:pt x="10" y="74"/>
                </a:cubicBezTo>
                <a:cubicBezTo>
                  <a:pt x="10" y="54"/>
                  <a:pt x="10" y="54"/>
                  <a:pt x="10" y="54"/>
                </a:cubicBezTo>
                <a:cubicBezTo>
                  <a:pt x="66" y="54"/>
                  <a:pt x="66" y="54"/>
                  <a:pt x="66" y="54"/>
                </a:cubicBezTo>
                <a:lnTo>
                  <a:pt x="66" y="74"/>
                </a:lnTo>
                <a:close/>
                <a:moveTo>
                  <a:pt x="10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10" y="134"/>
                  <a:pt x="10" y="134"/>
                  <a:pt x="10" y="134"/>
                </a:cubicBezTo>
                <a:lnTo>
                  <a:pt x="10" y="114"/>
                </a:lnTo>
                <a:close/>
                <a:moveTo>
                  <a:pt x="66" y="24"/>
                </a:moveTo>
                <a:cubicBezTo>
                  <a:pt x="66" y="43"/>
                  <a:pt x="66" y="43"/>
                  <a:pt x="66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24"/>
                  <a:pt x="10" y="24"/>
                  <a:pt x="10" y="24"/>
                </a:cubicBezTo>
                <a:lnTo>
                  <a:pt x="66" y="24"/>
                </a:lnTo>
                <a:close/>
                <a:moveTo>
                  <a:pt x="10" y="164"/>
                </a:moveTo>
                <a:cubicBezTo>
                  <a:pt x="10" y="144"/>
                  <a:pt x="10" y="144"/>
                  <a:pt x="10" y="144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6" y="164"/>
                  <a:pt x="66" y="164"/>
                  <a:pt x="66" y="164"/>
                </a:cubicBezTo>
                <a:lnTo>
                  <a:pt x="10" y="1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29"/>
          <p:cNvSpPr>
            <a:spLocks noChangeAspect="1" noEditPoints="1"/>
          </p:cNvSpPr>
          <p:nvPr/>
        </p:nvSpPr>
        <p:spPr bwMode="auto">
          <a:xfrm>
            <a:off x="7946202" y="6047780"/>
            <a:ext cx="298625" cy="301752"/>
          </a:xfrm>
          <a:custGeom>
            <a:avLst/>
            <a:gdLst>
              <a:gd name="T0" fmla="*/ 175 w 181"/>
              <a:gd name="T1" fmla="*/ 150 h 182"/>
              <a:gd name="T2" fmla="*/ 109 w 181"/>
              <a:gd name="T3" fmla="*/ 84 h 182"/>
              <a:gd name="T4" fmla="*/ 109 w 181"/>
              <a:gd name="T5" fmla="*/ 84 h 182"/>
              <a:gd name="T6" fmla="*/ 115 w 181"/>
              <a:gd name="T7" fmla="*/ 58 h 182"/>
              <a:gd name="T8" fmla="*/ 98 w 181"/>
              <a:gd name="T9" fmla="*/ 17 h 182"/>
              <a:gd name="T10" fmla="*/ 57 w 181"/>
              <a:gd name="T11" fmla="*/ 0 h 182"/>
              <a:gd name="T12" fmla="*/ 17 w 181"/>
              <a:gd name="T13" fmla="*/ 17 h 182"/>
              <a:gd name="T14" fmla="*/ 0 w 181"/>
              <a:gd name="T15" fmla="*/ 58 h 182"/>
              <a:gd name="T16" fmla="*/ 17 w 181"/>
              <a:gd name="T17" fmla="*/ 99 h 182"/>
              <a:gd name="T18" fmla="*/ 57 w 181"/>
              <a:gd name="T19" fmla="*/ 116 h 182"/>
              <a:gd name="T20" fmla="*/ 57 w 181"/>
              <a:gd name="T21" fmla="*/ 116 h 182"/>
              <a:gd name="T22" fmla="*/ 83 w 181"/>
              <a:gd name="T23" fmla="*/ 109 h 182"/>
              <a:gd name="T24" fmla="*/ 83 w 181"/>
              <a:gd name="T25" fmla="*/ 109 h 182"/>
              <a:gd name="T26" fmla="*/ 150 w 181"/>
              <a:gd name="T27" fmla="*/ 176 h 182"/>
              <a:gd name="T28" fmla="*/ 171 w 181"/>
              <a:gd name="T29" fmla="*/ 173 h 182"/>
              <a:gd name="T30" fmla="*/ 173 w 181"/>
              <a:gd name="T31" fmla="*/ 171 h 182"/>
              <a:gd name="T32" fmla="*/ 175 w 181"/>
              <a:gd name="T33" fmla="*/ 150 h 182"/>
              <a:gd name="T34" fmla="*/ 57 w 181"/>
              <a:gd name="T35" fmla="*/ 99 h 182"/>
              <a:gd name="T36" fmla="*/ 28 w 181"/>
              <a:gd name="T37" fmla="*/ 87 h 182"/>
              <a:gd name="T38" fmla="*/ 16 w 181"/>
              <a:gd name="T39" fmla="*/ 58 h 182"/>
              <a:gd name="T40" fmla="*/ 28 w 181"/>
              <a:gd name="T41" fmla="*/ 29 h 182"/>
              <a:gd name="T42" fmla="*/ 57 w 181"/>
              <a:gd name="T43" fmla="*/ 17 h 182"/>
              <a:gd name="T44" fmla="*/ 87 w 181"/>
              <a:gd name="T45" fmla="*/ 29 h 182"/>
              <a:gd name="T46" fmla="*/ 99 w 181"/>
              <a:gd name="T47" fmla="*/ 58 h 182"/>
              <a:gd name="T48" fmla="*/ 87 w 181"/>
              <a:gd name="T49" fmla="*/ 87 h 182"/>
              <a:gd name="T50" fmla="*/ 57 w 181"/>
              <a:gd name="T51" fmla="*/ 9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1" h="182">
                <a:moveTo>
                  <a:pt x="175" y="150"/>
                </a:move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13" y="76"/>
                  <a:pt x="115" y="67"/>
                  <a:pt x="115" y="58"/>
                </a:cubicBezTo>
                <a:cubicBezTo>
                  <a:pt x="115" y="43"/>
                  <a:pt x="109" y="28"/>
                  <a:pt x="98" y="17"/>
                </a:cubicBezTo>
                <a:cubicBezTo>
                  <a:pt x="87" y="6"/>
                  <a:pt x="72" y="0"/>
                  <a:pt x="57" y="0"/>
                </a:cubicBezTo>
                <a:cubicBezTo>
                  <a:pt x="43" y="0"/>
                  <a:pt x="28" y="6"/>
                  <a:pt x="17" y="17"/>
                </a:cubicBezTo>
                <a:cubicBezTo>
                  <a:pt x="5" y="28"/>
                  <a:pt x="0" y="43"/>
                  <a:pt x="0" y="58"/>
                </a:cubicBezTo>
                <a:cubicBezTo>
                  <a:pt x="0" y="73"/>
                  <a:pt x="5" y="88"/>
                  <a:pt x="17" y="99"/>
                </a:cubicBezTo>
                <a:cubicBezTo>
                  <a:pt x="28" y="110"/>
                  <a:pt x="43" y="116"/>
                  <a:pt x="57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66" y="116"/>
                  <a:pt x="75" y="114"/>
                  <a:pt x="83" y="109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56" y="182"/>
                  <a:pt x="164" y="180"/>
                  <a:pt x="171" y="173"/>
                </a:cubicBezTo>
                <a:cubicBezTo>
                  <a:pt x="173" y="171"/>
                  <a:pt x="173" y="171"/>
                  <a:pt x="173" y="171"/>
                </a:cubicBezTo>
                <a:cubicBezTo>
                  <a:pt x="179" y="165"/>
                  <a:pt x="181" y="157"/>
                  <a:pt x="175" y="150"/>
                </a:cubicBezTo>
                <a:close/>
                <a:moveTo>
                  <a:pt x="57" y="99"/>
                </a:moveTo>
                <a:cubicBezTo>
                  <a:pt x="47" y="99"/>
                  <a:pt x="36" y="95"/>
                  <a:pt x="28" y="87"/>
                </a:cubicBezTo>
                <a:cubicBezTo>
                  <a:pt x="20" y="79"/>
                  <a:pt x="16" y="69"/>
                  <a:pt x="16" y="58"/>
                </a:cubicBezTo>
                <a:cubicBezTo>
                  <a:pt x="16" y="47"/>
                  <a:pt x="20" y="37"/>
                  <a:pt x="28" y="29"/>
                </a:cubicBezTo>
                <a:cubicBezTo>
                  <a:pt x="36" y="21"/>
                  <a:pt x="47" y="17"/>
                  <a:pt x="57" y="17"/>
                </a:cubicBezTo>
                <a:cubicBezTo>
                  <a:pt x="68" y="17"/>
                  <a:pt x="78" y="21"/>
                  <a:pt x="87" y="29"/>
                </a:cubicBezTo>
                <a:cubicBezTo>
                  <a:pt x="95" y="37"/>
                  <a:pt x="99" y="47"/>
                  <a:pt x="99" y="58"/>
                </a:cubicBezTo>
                <a:cubicBezTo>
                  <a:pt x="99" y="69"/>
                  <a:pt x="95" y="79"/>
                  <a:pt x="87" y="87"/>
                </a:cubicBezTo>
                <a:cubicBezTo>
                  <a:pt x="78" y="95"/>
                  <a:pt x="68" y="99"/>
                  <a:pt x="57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13"/>
          <p:cNvSpPr>
            <a:spLocks noChangeAspect="1"/>
          </p:cNvSpPr>
          <p:nvPr/>
        </p:nvSpPr>
        <p:spPr bwMode="auto">
          <a:xfrm>
            <a:off x="7217265" y="6047780"/>
            <a:ext cx="201168" cy="301752"/>
          </a:xfrm>
          <a:custGeom>
            <a:avLst/>
            <a:gdLst>
              <a:gd name="T0" fmla="*/ 101 w 103"/>
              <a:gd name="T1" fmla="*/ 39 h 146"/>
              <a:gd name="T2" fmla="*/ 34 w 103"/>
              <a:gd name="T3" fmla="*/ 5 h 146"/>
              <a:gd name="T4" fmla="*/ 2 w 103"/>
              <a:gd name="T5" fmla="*/ 17 h 146"/>
              <a:gd name="T6" fmla="*/ 0 w 103"/>
              <a:gd name="T7" fmla="*/ 25 h 146"/>
              <a:gd name="T8" fmla="*/ 1 w 103"/>
              <a:gd name="T9" fmla="*/ 102 h 146"/>
              <a:gd name="T10" fmla="*/ 5 w 103"/>
              <a:gd name="T11" fmla="*/ 107 h 146"/>
              <a:gd name="T12" fmla="*/ 66 w 103"/>
              <a:gd name="T13" fmla="*/ 145 h 146"/>
              <a:gd name="T14" fmla="*/ 69 w 103"/>
              <a:gd name="T15" fmla="*/ 146 h 146"/>
              <a:gd name="T16" fmla="*/ 71 w 103"/>
              <a:gd name="T17" fmla="*/ 146 h 146"/>
              <a:gd name="T18" fmla="*/ 74 w 103"/>
              <a:gd name="T19" fmla="*/ 141 h 146"/>
              <a:gd name="T20" fmla="*/ 74 w 103"/>
              <a:gd name="T21" fmla="*/ 60 h 146"/>
              <a:gd name="T22" fmla="*/ 71 w 103"/>
              <a:gd name="T23" fmla="*/ 56 h 146"/>
              <a:gd name="T24" fmla="*/ 11 w 103"/>
              <a:gd name="T25" fmla="*/ 23 h 146"/>
              <a:gd name="T26" fmla="*/ 19 w 103"/>
              <a:gd name="T27" fmla="*/ 16 h 146"/>
              <a:gd name="T28" fmla="*/ 29 w 103"/>
              <a:gd name="T29" fmla="*/ 14 h 146"/>
              <a:gd name="T30" fmla="*/ 89 w 103"/>
              <a:gd name="T31" fmla="*/ 46 h 146"/>
              <a:gd name="T32" fmla="*/ 91 w 103"/>
              <a:gd name="T33" fmla="*/ 49 h 146"/>
              <a:gd name="T34" fmla="*/ 91 w 103"/>
              <a:gd name="T35" fmla="*/ 126 h 146"/>
              <a:gd name="T36" fmla="*/ 97 w 103"/>
              <a:gd name="T37" fmla="*/ 131 h 146"/>
              <a:gd name="T38" fmla="*/ 103 w 103"/>
              <a:gd name="T39" fmla="*/ 126 h 146"/>
              <a:gd name="T40" fmla="*/ 103 w 103"/>
              <a:gd name="T41" fmla="*/ 43 h 146"/>
              <a:gd name="T42" fmla="*/ 101 w 103"/>
              <a:gd name="T43" fmla="*/ 3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" h="146">
                <a:moveTo>
                  <a:pt x="101" y="39"/>
                </a:moveTo>
                <a:cubicBezTo>
                  <a:pt x="34" y="5"/>
                  <a:pt x="34" y="5"/>
                  <a:pt x="34" y="5"/>
                </a:cubicBezTo>
                <a:cubicBezTo>
                  <a:pt x="25" y="0"/>
                  <a:pt x="7" y="9"/>
                  <a:pt x="2" y="17"/>
                </a:cubicBezTo>
                <a:cubicBezTo>
                  <a:pt x="0" y="21"/>
                  <a:pt x="0" y="24"/>
                  <a:pt x="0" y="25"/>
                </a:cubicBezTo>
                <a:cubicBezTo>
                  <a:pt x="1" y="102"/>
                  <a:pt x="1" y="102"/>
                  <a:pt x="1" y="102"/>
                </a:cubicBezTo>
                <a:cubicBezTo>
                  <a:pt x="1" y="104"/>
                  <a:pt x="3" y="106"/>
                  <a:pt x="5" y="107"/>
                </a:cubicBezTo>
                <a:cubicBezTo>
                  <a:pt x="8" y="110"/>
                  <a:pt x="64" y="144"/>
                  <a:pt x="66" y="145"/>
                </a:cubicBezTo>
                <a:cubicBezTo>
                  <a:pt x="67" y="146"/>
                  <a:pt x="68" y="146"/>
                  <a:pt x="69" y="146"/>
                </a:cubicBezTo>
                <a:cubicBezTo>
                  <a:pt x="70" y="146"/>
                  <a:pt x="70" y="146"/>
                  <a:pt x="71" y="146"/>
                </a:cubicBezTo>
                <a:cubicBezTo>
                  <a:pt x="73" y="145"/>
                  <a:pt x="74" y="143"/>
                  <a:pt x="74" y="141"/>
                </a:cubicBezTo>
                <a:cubicBezTo>
                  <a:pt x="74" y="60"/>
                  <a:pt x="74" y="60"/>
                  <a:pt x="74" y="60"/>
                </a:cubicBezTo>
                <a:cubicBezTo>
                  <a:pt x="74" y="59"/>
                  <a:pt x="73" y="57"/>
                  <a:pt x="71" y="56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1"/>
                  <a:pt x="14" y="18"/>
                  <a:pt x="19" y="16"/>
                </a:cubicBezTo>
                <a:cubicBezTo>
                  <a:pt x="24" y="13"/>
                  <a:pt x="28" y="14"/>
                  <a:pt x="29" y="14"/>
                </a:cubicBezTo>
                <a:cubicBezTo>
                  <a:pt x="29" y="14"/>
                  <a:pt x="87" y="45"/>
                  <a:pt x="89" y="46"/>
                </a:cubicBezTo>
                <a:cubicBezTo>
                  <a:pt x="91" y="47"/>
                  <a:pt x="91" y="47"/>
                  <a:pt x="91" y="49"/>
                </a:cubicBezTo>
                <a:cubicBezTo>
                  <a:pt x="91" y="51"/>
                  <a:pt x="91" y="126"/>
                  <a:pt x="91" y="126"/>
                </a:cubicBezTo>
                <a:cubicBezTo>
                  <a:pt x="91" y="130"/>
                  <a:pt x="95" y="131"/>
                  <a:pt x="97" y="131"/>
                </a:cubicBezTo>
                <a:cubicBezTo>
                  <a:pt x="100" y="131"/>
                  <a:pt x="103" y="129"/>
                  <a:pt x="103" y="126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3" y="41"/>
                  <a:pt x="102" y="40"/>
                  <a:pt x="10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Freeform 16"/>
          <p:cNvSpPr>
            <a:spLocks noChangeAspect="1" noEditPoints="1"/>
          </p:cNvSpPr>
          <p:nvPr/>
        </p:nvSpPr>
        <p:spPr bwMode="auto">
          <a:xfrm>
            <a:off x="9971819" y="6047780"/>
            <a:ext cx="331056" cy="301752"/>
          </a:xfrm>
          <a:custGeom>
            <a:avLst/>
            <a:gdLst>
              <a:gd name="T0" fmla="*/ 138 w 198"/>
              <a:gd name="T1" fmla="*/ 141 h 180"/>
              <a:gd name="T2" fmla="*/ 187 w 198"/>
              <a:gd name="T3" fmla="*/ 150 h 180"/>
              <a:gd name="T4" fmla="*/ 110 w 198"/>
              <a:gd name="T5" fmla="*/ 150 h 180"/>
              <a:gd name="T6" fmla="*/ 138 w 198"/>
              <a:gd name="T7" fmla="*/ 141 h 180"/>
              <a:gd name="T8" fmla="*/ 11 w 198"/>
              <a:gd name="T9" fmla="*/ 150 h 180"/>
              <a:gd name="T10" fmla="*/ 87 w 198"/>
              <a:gd name="T11" fmla="*/ 150 h 180"/>
              <a:gd name="T12" fmla="*/ 60 w 198"/>
              <a:gd name="T13" fmla="*/ 141 h 180"/>
              <a:gd name="T14" fmla="*/ 11 w 198"/>
              <a:gd name="T15" fmla="*/ 150 h 180"/>
              <a:gd name="T16" fmla="*/ 60 w 198"/>
              <a:gd name="T17" fmla="*/ 135 h 180"/>
              <a:gd name="T18" fmla="*/ 89 w 198"/>
              <a:gd name="T19" fmla="*/ 141 h 180"/>
              <a:gd name="T20" fmla="*/ 89 w 198"/>
              <a:gd name="T21" fmla="*/ 8 h 180"/>
              <a:gd name="T22" fmla="*/ 60 w 198"/>
              <a:gd name="T23" fmla="*/ 1 h 180"/>
              <a:gd name="T24" fmla="*/ 0 w 198"/>
              <a:gd name="T25" fmla="*/ 13 h 180"/>
              <a:gd name="T26" fmla="*/ 0 w 198"/>
              <a:gd name="T27" fmla="*/ 147 h 180"/>
              <a:gd name="T28" fmla="*/ 60 w 198"/>
              <a:gd name="T29" fmla="*/ 135 h 180"/>
              <a:gd name="T30" fmla="*/ 105 w 198"/>
              <a:gd name="T31" fmla="*/ 180 h 180"/>
              <a:gd name="T32" fmla="*/ 103 w 198"/>
              <a:gd name="T33" fmla="*/ 165 h 180"/>
              <a:gd name="T34" fmla="*/ 104 w 198"/>
              <a:gd name="T35" fmla="*/ 162 h 180"/>
              <a:gd name="T36" fmla="*/ 102 w 198"/>
              <a:gd name="T37" fmla="*/ 159 h 180"/>
              <a:gd name="T38" fmla="*/ 102 w 198"/>
              <a:gd name="T39" fmla="*/ 8 h 180"/>
              <a:gd name="T40" fmla="*/ 96 w 198"/>
              <a:gd name="T41" fmla="*/ 8 h 180"/>
              <a:gd name="T42" fmla="*/ 96 w 198"/>
              <a:gd name="T43" fmla="*/ 159 h 180"/>
              <a:gd name="T44" fmla="*/ 94 w 198"/>
              <a:gd name="T45" fmla="*/ 162 h 180"/>
              <a:gd name="T46" fmla="*/ 95 w 198"/>
              <a:gd name="T47" fmla="*/ 165 h 180"/>
              <a:gd name="T48" fmla="*/ 93 w 198"/>
              <a:gd name="T49" fmla="*/ 180 h 180"/>
              <a:gd name="T50" fmla="*/ 105 w 198"/>
              <a:gd name="T51" fmla="*/ 180 h 180"/>
              <a:gd name="T52" fmla="*/ 198 w 198"/>
              <a:gd name="T53" fmla="*/ 13 h 180"/>
              <a:gd name="T54" fmla="*/ 138 w 198"/>
              <a:gd name="T55" fmla="*/ 0 h 180"/>
              <a:gd name="T56" fmla="*/ 109 w 198"/>
              <a:gd name="T57" fmla="*/ 7 h 180"/>
              <a:gd name="T58" fmla="*/ 109 w 198"/>
              <a:gd name="T59" fmla="*/ 140 h 180"/>
              <a:gd name="T60" fmla="*/ 138 w 198"/>
              <a:gd name="T61" fmla="*/ 134 h 180"/>
              <a:gd name="T62" fmla="*/ 138 w 198"/>
              <a:gd name="T63" fmla="*/ 134 h 180"/>
              <a:gd name="T64" fmla="*/ 198 w 198"/>
              <a:gd name="T65" fmla="*/ 147 h 180"/>
              <a:gd name="T66" fmla="*/ 198 w 198"/>
              <a:gd name="T67" fmla="*/ 1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80">
                <a:moveTo>
                  <a:pt x="138" y="141"/>
                </a:moveTo>
                <a:cubicBezTo>
                  <a:pt x="150" y="141"/>
                  <a:pt x="166" y="144"/>
                  <a:pt x="187" y="150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14" y="147"/>
                  <a:pt x="119" y="141"/>
                  <a:pt x="138" y="141"/>
                </a:cubicBezTo>
                <a:close/>
                <a:moveTo>
                  <a:pt x="11" y="150"/>
                </a:moveTo>
                <a:cubicBezTo>
                  <a:pt x="87" y="150"/>
                  <a:pt x="87" y="150"/>
                  <a:pt x="87" y="150"/>
                </a:cubicBezTo>
                <a:cubicBezTo>
                  <a:pt x="86" y="150"/>
                  <a:pt x="82" y="141"/>
                  <a:pt x="60" y="141"/>
                </a:cubicBezTo>
                <a:cubicBezTo>
                  <a:pt x="48" y="141"/>
                  <a:pt x="32" y="144"/>
                  <a:pt x="11" y="150"/>
                </a:cubicBezTo>
                <a:close/>
                <a:moveTo>
                  <a:pt x="60" y="135"/>
                </a:moveTo>
                <a:cubicBezTo>
                  <a:pt x="73" y="135"/>
                  <a:pt x="83" y="137"/>
                  <a:pt x="89" y="141"/>
                </a:cubicBezTo>
                <a:cubicBezTo>
                  <a:pt x="89" y="8"/>
                  <a:pt x="89" y="8"/>
                  <a:pt x="89" y="8"/>
                </a:cubicBezTo>
                <a:cubicBezTo>
                  <a:pt x="84" y="4"/>
                  <a:pt x="75" y="1"/>
                  <a:pt x="60" y="1"/>
                </a:cubicBezTo>
                <a:cubicBezTo>
                  <a:pt x="46" y="1"/>
                  <a:pt x="26" y="4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26" y="138"/>
                  <a:pt x="45" y="135"/>
                  <a:pt x="60" y="135"/>
                </a:cubicBezTo>
                <a:close/>
                <a:moveTo>
                  <a:pt x="105" y="180"/>
                </a:moveTo>
                <a:cubicBezTo>
                  <a:pt x="103" y="165"/>
                  <a:pt x="103" y="165"/>
                  <a:pt x="103" y="165"/>
                </a:cubicBezTo>
                <a:cubicBezTo>
                  <a:pt x="104" y="164"/>
                  <a:pt x="104" y="163"/>
                  <a:pt x="104" y="162"/>
                </a:cubicBezTo>
                <a:cubicBezTo>
                  <a:pt x="104" y="161"/>
                  <a:pt x="103" y="159"/>
                  <a:pt x="102" y="159"/>
                </a:cubicBezTo>
                <a:cubicBezTo>
                  <a:pt x="102" y="8"/>
                  <a:pt x="102" y="8"/>
                  <a:pt x="102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5" y="159"/>
                  <a:pt x="94" y="161"/>
                  <a:pt x="94" y="162"/>
                </a:cubicBezTo>
                <a:cubicBezTo>
                  <a:pt x="94" y="163"/>
                  <a:pt x="94" y="164"/>
                  <a:pt x="95" y="165"/>
                </a:cubicBezTo>
                <a:cubicBezTo>
                  <a:pt x="93" y="180"/>
                  <a:pt x="93" y="180"/>
                  <a:pt x="93" y="180"/>
                </a:cubicBezTo>
                <a:lnTo>
                  <a:pt x="105" y="180"/>
                </a:lnTo>
                <a:close/>
                <a:moveTo>
                  <a:pt x="198" y="13"/>
                </a:moveTo>
                <a:cubicBezTo>
                  <a:pt x="171" y="3"/>
                  <a:pt x="152" y="0"/>
                  <a:pt x="138" y="0"/>
                </a:cubicBezTo>
                <a:cubicBezTo>
                  <a:pt x="123" y="0"/>
                  <a:pt x="114" y="4"/>
                  <a:pt x="109" y="7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15" y="137"/>
                  <a:pt x="125" y="134"/>
                  <a:pt x="138" y="134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53" y="134"/>
                  <a:pt x="172" y="137"/>
                  <a:pt x="198" y="147"/>
                </a:cubicBezTo>
                <a:lnTo>
                  <a:pt x="198" y="1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73"/>
          <p:cNvSpPr>
            <a:spLocks noChangeAspect="1" noEditPoints="1"/>
          </p:cNvSpPr>
          <p:nvPr/>
        </p:nvSpPr>
        <p:spPr bwMode="auto">
          <a:xfrm>
            <a:off x="1889126" y="6147570"/>
            <a:ext cx="526191" cy="201962"/>
          </a:xfrm>
          <a:custGeom>
            <a:avLst/>
            <a:gdLst>
              <a:gd name="T0" fmla="*/ 378 w 784"/>
              <a:gd name="T1" fmla="*/ 149 h 292"/>
              <a:gd name="T2" fmla="*/ 378 w 784"/>
              <a:gd name="T3" fmla="*/ 149 h 292"/>
              <a:gd name="T4" fmla="*/ 318 w 784"/>
              <a:gd name="T5" fmla="*/ 88 h 292"/>
              <a:gd name="T6" fmla="*/ 378 w 784"/>
              <a:gd name="T7" fmla="*/ 28 h 292"/>
              <a:gd name="T8" fmla="*/ 439 w 784"/>
              <a:gd name="T9" fmla="*/ 88 h 292"/>
              <a:gd name="T10" fmla="*/ 378 w 784"/>
              <a:gd name="T11" fmla="*/ 149 h 292"/>
              <a:gd name="T12" fmla="*/ 468 w 784"/>
              <a:gd name="T13" fmla="*/ 88 h 292"/>
              <a:gd name="T14" fmla="*/ 468 w 784"/>
              <a:gd name="T15" fmla="*/ 88 h 292"/>
              <a:gd name="T16" fmla="*/ 378 w 784"/>
              <a:gd name="T17" fmla="*/ 0 h 292"/>
              <a:gd name="T18" fmla="*/ 289 w 784"/>
              <a:gd name="T19" fmla="*/ 88 h 292"/>
              <a:gd name="T20" fmla="*/ 332 w 784"/>
              <a:gd name="T21" fmla="*/ 165 h 292"/>
              <a:gd name="T22" fmla="*/ 332 w 784"/>
              <a:gd name="T23" fmla="*/ 292 h 292"/>
              <a:gd name="T24" fmla="*/ 378 w 784"/>
              <a:gd name="T25" fmla="*/ 245 h 292"/>
              <a:gd name="T26" fmla="*/ 425 w 784"/>
              <a:gd name="T27" fmla="*/ 292 h 292"/>
              <a:gd name="T28" fmla="*/ 425 w 784"/>
              <a:gd name="T29" fmla="*/ 165 h 292"/>
              <a:gd name="T30" fmla="*/ 468 w 784"/>
              <a:gd name="T31" fmla="*/ 88 h 292"/>
              <a:gd name="T32" fmla="*/ 267 w 784"/>
              <a:gd name="T33" fmla="*/ 88 h 292"/>
              <a:gd name="T34" fmla="*/ 267 w 784"/>
              <a:gd name="T35" fmla="*/ 88 h 292"/>
              <a:gd name="T36" fmla="*/ 313 w 784"/>
              <a:gd name="T37" fmla="*/ 5 h 292"/>
              <a:gd name="T38" fmla="*/ 32 w 784"/>
              <a:gd name="T39" fmla="*/ 5 h 292"/>
              <a:gd name="T40" fmla="*/ 32 w 784"/>
              <a:gd name="T41" fmla="*/ 5 h 292"/>
              <a:gd name="T42" fmla="*/ 0 w 784"/>
              <a:gd name="T43" fmla="*/ 90 h 292"/>
              <a:gd name="T44" fmla="*/ 32 w 784"/>
              <a:gd name="T45" fmla="*/ 175 h 292"/>
              <a:gd name="T46" fmla="*/ 32 w 784"/>
              <a:gd name="T47" fmla="*/ 175 h 292"/>
              <a:gd name="T48" fmla="*/ 318 w 784"/>
              <a:gd name="T49" fmla="*/ 175 h 292"/>
              <a:gd name="T50" fmla="*/ 267 w 784"/>
              <a:gd name="T51" fmla="*/ 88 h 292"/>
              <a:gd name="T52" fmla="*/ 782 w 784"/>
              <a:gd name="T53" fmla="*/ 66 h 292"/>
              <a:gd name="T54" fmla="*/ 782 w 784"/>
              <a:gd name="T55" fmla="*/ 66 h 292"/>
              <a:gd name="T56" fmla="*/ 782 w 784"/>
              <a:gd name="T57" fmla="*/ 65 h 292"/>
              <a:gd name="T58" fmla="*/ 782 w 784"/>
              <a:gd name="T59" fmla="*/ 63 h 292"/>
              <a:gd name="T60" fmla="*/ 772 w 784"/>
              <a:gd name="T61" fmla="*/ 31 h 292"/>
              <a:gd name="T62" fmla="*/ 746 w 784"/>
              <a:gd name="T63" fmla="*/ 8 h 292"/>
              <a:gd name="T64" fmla="*/ 720 w 784"/>
              <a:gd name="T65" fmla="*/ 31 h 292"/>
              <a:gd name="T66" fmla="*/ 708 w 784"/>
              <a:gd name="T67" fmla="*/ 90 h 292"/>
              <a:gd name="T68" fmla="*/ 720 w 784"/>
              <a:gd name="T69" fmla="*/ 149 h 292"/>
              <a:gd name="T70" fmla="*/ 746 w 784"/>
              <a:gd name="T71" fmla="*/ 172 h 292"/>
              <a:gd name="T72" fmla="*/ 772 w 784"/>
              <a:gd name="T73" fmla="*/ 149 h 292"/>
              <a:gd name="T74" fmla="*/ 782 w 784"/>
              <a:gd name="T75" fmla="*/ 117 h 292"/>
              <a:gd name="T76" fmla="*/ 782 w 784"/>
              <a:gd name="T77" fmla="*/ 114 h 292"/>
              <a:gd name="T78" fmla="*/ 782 w 784"/>
              <a:gd name="T79" fmla="*/ 113 h 292"/>
              <a:gd name="T80" fmla="*/ 784 w 784"/>
              <a:gd name="T81" fmla="*/ 90 h 292"/>
              <a:gd name="T82" fmla="*/ 782 w 784"/>
              <a:gd name="T83" fmla="*/ 66 h 292"/>
              <a:gd name="T84" fmla="*/ 687 w 784"/>
              <a:gd name="T85" fmla="*/ 90 h 292"/>
              <a:gd name="T86" fmla="*/ 687 w 784"/>
              <a:gd name="T87" fmla="*/ 90 h 292"/>
              <a:gd name="T88" fmla="*/ 719 w 784"/>
              <a:gd name="T89" fmla="*/ 5 h 292"/>
              <a:gd name="T90" fmla="*/ 443 w 784"/>
              <a:gd name="T91" fmla="*/ 5 h 292"/>
              <a:gd name="T92" fmla="*/ 490 w 784"/>
              <a:gd name="T93" fmla="*/ 88 h 292"/>
              <a:gd name="T94" fmla="*/ 439 w 784"/>
              <a:gd name="T95" fmla="*/ 175 h 292"/>
              <a:gd name="T96" fmla="*/ 719 w 784"/>
              <a:gd name="T97" fmla="*/ 175 h 292"/>
              <a:gd name="T98" fmla="*/ 687 w 784"/>
              <a:gd name="T99" fmla="*/ 9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4" h="292">
                <a:moveTo>
                  <a:pt x="378" y="149"/>
                </a:moveTo>
                <a:lnTo>
                  <a:pt x="378" y="149"/>
                </a:lnTo>
                <a:cubicBezTo>
                  <a:pt x="345" y="149"/>
                  <a:pt x="318" y="122"/>
                  <a:pt x="318" y="88"/>
                </a:cubicBezTo>
                <a:cubicBezTo>
                  <a:pt x="318" y="55"/>
                  <a:pt x="345" y="28"/>
                  <a:pt x="378" y="28"/>
                </a:cubicBezTo>
                <a:cubicBezTo>
                  <a:pt x="412" y="28"/>
                  <a:pt x="439" y="55"/>
                  <a:pt x="439" y="88"/>
                </a:cubicBezTo>
                <a:cubicBezTo>
                  <a:pt x="439" y="122"/>
                  <a:pt x="412" y="149"/>
                  <a:pt x="378" y="149"/>
                </a:cubicBezTo>
                <a:close/>
                <a:moveTo>
                  <a:pt x="468" y="88"/>
                </a:moveTo>
                <a:lnTo>
                  <a:pt x="468" y="88"/>
                </a:lnTo>
                <a:cubicBezTo>
                  <a:pt x="468" y="39"/>
                  <a:pt x="428" y="0"/>
                  <a:pt x="378" y="0"/>
                </a:cubicBezTo>
                <a:cubicBezTo>
                  <a:pt x="329" y="0"/>
                  <a:pt x="289" y="39"/>
                  <a:pt x="289" y="88"/>
                </a:cubicBezTo>
                <a:cubicBezTo>
                  <a:pt x="289" y="121"/>
                  <a:pt x="306" y="149"/>
                  <a:pt x="332" y="165"/>
                </a:cubicBezTo>
                <a:lnTo>
                  <a:pt x="332" y="292"/>
                </a:lnTo>
                <a:lnTo>
                  <a:pt x="378" y="245"/>
                </a:lnTo>
                <a:lnTo>
                  <a:pt x="425" y="292"/>
                </a:lnTo>
                <a:lnTo>
                  <a:pt x="425" y="165"/>
                </a:lnTo>
                <a:cubicBezTo>
                  <a:pt x="451" y="149"/>
                  <a:pt x="468" y="121"/>
                  <a:pt x="468" y="88"/>
                </a:cubicBezTo>
                <a:close/>
                <a:moveTo>
                  <a:pt x="267" y="88"/>
                </a:moveTo>
                <a:lnTo>
                  <a:pt x="267" y="88"/>
                </a:lnTo>
                <a:cubicBezTo>
                  <a:pt x="267" y="53"/>
                  <a:pt x="285" y="22"/>
                  <a:pt x="313" y="5"/>
                </a:cubicBezTo>
                <a:lnTo>
                  <a:pt x="32" y="5"/>
                </a:lnTo>
                <a:lnTo>
                  <a:pt x="32" y="5"/>
                </a:lnTo>
                <a:cubicBezTo>
                  <a:pt x="14" y="8"/>
                  <a:pt x="0" y="45"/>
                  <a:pt x="0" y="90"/>
                </a:cubicBezTo>
                <a:cubicBezTo>
                  <a:pt x="0" y="135"/>
                  <a:pt x="14" y="172"/>
                  <a:pt x="32" y="175"/>
                </a:cubicBezTo>
                <a:lnTo>
                  <a:pt x="32" y="175"/>
                </a:lnTo>
                <a:lnTo>
                  <a:pt x="318" y="175"/>
                </a:lnTo>
                <a:cubicBezTo>
                  <a:pt x="287" y="158"/>
                  <a:pt x="267" y="126"/>
                  <a:pt x="267" y="88"/>
                </a:cubicBezTo>
                <a:close/>
                <a:moveTo>
                  <a:pt x="782" y="66"/>
                </a:moveTo>
                <a:lnTo>
                  <a:pt x="782" y="66"/>
                </a:lnTo>
                <a:cubicBezTo>
                  <a:pt x="782" y="66"/>
                  <a:pt x="782" y="66"/>
                  <a:pt x="782" y="65"/>
                </a:cubicBezTo>
                <a:cubicBezTo>
                  <a:pt x="782" y="64"/>
                  <a:pt x="782" y="64"/>
                  <a:pt x="782" y="63"/>
                </a:cubicBezTo>
                <a:cubicBezTo>
                  <a:pt x="779" y="51"/>
                  <a:pt x="776" y="40"/>
                  <a:pt x="772" y="31"/>
                </a:cubicBezTo>
                <a:cubicBezTo>
                  <a:pt x="765" y="16"/>
                  <a:pt x="755" y="8"/>
                  <a:pt x="746" y="8"/>
                </a:cubicBezTo>
                <a:cubicBezTo>
                  <a:pt x="737" y="8"/>
                  <a:pt x="727" y="16"/>
                  <a:pt x="720" y="31"/>
                </a:cubicBezTo>
                <a:cubicBezTo>
                  <a:pt x="713" y="46"/>
                  <a:pt x="708" y="67"/>
                  <a:pt x="708" y="90"/>
                </a:cubicBezTo>
                <a:cubicBezTo>
                  <a:pt x="708" y="113"/>
                  <a:pt x="713" y="134"/>
                  <a:pt x="720" y="149"/>
                </a:cubicBezTo>
                <a:cubicBezTo>
                  <a:pt x="727" y="164"/>
                  <a:pt x="737" y="172"/>
                  <a:pt x="746" y="172"/>
                </a:cubicBezTo>
                <a:cubicBezTo>
                  <a:pt x="755" y="172"/>
                  <a:pt x="765" y="164"/>
                  <a:pt x="772" y="149"/>
                </a:cubicBezTo>
                <a:cubicBezTo>
                  <a:pt x="776" y="140"/>
                  <a:pt x="780" y="129"/>
                  <a:pt x="782" y="117"/>
                </a:cubicBezTo>
                <a:cubicBezTo>
                  <a:pt x="782" y="116"/>
                  <a:pt x="782" y="115"/>
                  <a:pt x="782" y="114"/>
                </a:cubicBezTo>
                <a:cubicBezTo>
                  <a:pt x="782" y="114"/>
                  <a:pt x="782" y="114"/>
                  <a:pt x="782" y="113"/>
                </a:cubicBezTo>
                <a:cubicBezTo>
                  <a:pt x="783" y="106"/>
                  <a:pt x="784" y="98"/>
                  <a:pt x="784" y="90"/>
                </a:cubicBezTo>
                <a:cubicBezTo>
                  <a:pt x="784" y="82"/>
                  <a:pt x="783" y="74"/>
                  <a:pt x="782" y="66"/>
                </a:cubicBezTo>
                <a:close/>
                <a:moveTo>
                  <a:pt x="687" y="90"/>
                </a:moveTo>
                <a:lnTo>
                  <a:pt x="687" y="90"/>
                </a:lnTo>
                <a:cubicBezTo>
                  <a:pt x="687" y="50"/>
                  <a:pt x="699" y="15"/>
                  <a:pt x="719" y="5"/>
                </a:cubicBezTo>
                <a:lnTo>
                  <a:pt x="443" y="5"/>
                </a:lnTo>
                <a:cubicBezTo>
                  <a:pt x="471" y="22"/>
                  <a:pt x="490" y="53"/>
                  <a:pt x="490" y="88"/>
                </a:cubicBezTo>
                <a:cubicBezTo>
                  <a:pt x="490" y="126"/>
                  <a:pt x="469" y="158"/>
                  <a:pt x="439" y="175"/>
                </a:cubicBezTo>
                <a:lnTo>
                  <a:pt x="719" y="175"/>
                </a:lnTo>
                <a:cubicBezTo>
                  <a:pt x="699" y="164"/>
                  <a:pt x="687" y="130"/>
                  <a:pt x="687" y="90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5"/>
          <p:cNvSpPr>
            <a:spLocks noChangeAspect="1"/>
          </p:cNvSpPr>
          <p:nvPr/>
        </p:nvSpPr>
        <p:spPr bwMode="auto">
          <a:xfrm>
            <a:off x="7926373" y="2358898"/>
            <a:ext cx="496394" cy="301752"/>
          </a:xfrm>
          <a:custGeom>
            <a:avLst/>
            <a:gdLst>
              <a:gd name="T0" fmla="*/ 662 w 701"/>
              <a:gd name="T1" fmla="*/ 426 h 427"/>
              <a:gd name="T2" fmla="*/ 558 w 701"/>
              <a:gd name="T3" fmla="*/ 414 h 427"/>
              <a:gd name="T4" fmla="*/ 455 w 701"/>
              <a:gd name="T5" fmla="*/ 414 h 427"/>
              <a:gd name="T6" fmla="*/ 358 w 701"/>
              <a:gd name="T7" fmla="*/ 426 h 427"/>
              <a:gd name="T8" fmla="*/ 254 w 701"/>
              <a:gd name="T9" fmla="*/ 409 h 427"/>
              <a:gd name="T10" fmla="*/ 151 w 701"/>
              <a:gd name="T11" fmla="*/ 418 h 427"/>
              <a:gd name="T12" fmla="*/ 54 w 701"/>
              <a:gd name="T13" fmla="*/ 425 h 427"/>
              <a:gd name="T14" fmla="*/ 0 w 701"/>
              <a:gd name="T15" fmla="*/ 393 h 427"/>
              <a:gd name="T16" fmla="*/ 74 w 701"/>
              <a:gd name="T17" fmla="*/ 370 h 427"/>
              <a:gd name="T18" fmla="*/ 44 w 701"/>
              <a:gd name="T19" fmla="*/ 220 h 427"/>
              <a:gd name="T20" fmla="*/ 50 w 701"/>
              <a:gd name="T21" fmla="*/ 76 h 427"/>
              <a:gd name="T22" fmla="*/ 100 w 701"/>
              <a:gd name="T23" fmla="*/ 2 h 427"/>
              <a:gd name="T24" fmla="*/ 164 w 701"/>
              <a:gd name="T25" fmla="*/ 40 h 427"/>
              <a:gd name="T26" fmla="*/ 185 w 701"/>
              <a:gd name="T27" fmla="*/ 156 h 427"/>
              <a:gd name="T28" fmla="*/ 154 w 701"/>
              <a:gd name="T29" fmla="*/ 335 h 427"/>
              <a:gd name="T30" fmla="*/ 136 w 701"/>
              <a:gd name="T31" fmla="*/ 234 h 427"/>
              <a:gd name="T32" fmla="*/ 132 w 701"/>
              <a:gd name="T33" fmla="*/ 85 h 427"/>
              <a:gd name="T34" fmla="*/ 107 w 701"/>
              <a:gd name="T35" fmla="*/ 51 h 427"/>
              <a:gd name="T36" fmla="*/ 86 w 701"/>
              <a:gd name="T37" fmla="*/ 149 h 427"/>
              <a:gd name="T38" fmla="*/ 113 w 701"/>
              <a:gd name="T39" fmla="*/ 313 h 427"/>
              <a:gd name="T40" fmla="*/ 161 w 701"/>
              <a:gd name="T41" fmla="*/ 373 h 427"/>
              <a:gd name="T42" fmla="*/ 243 w 701"/>
              <a:gd name="T43" fmla="*/ 359 h 427"/>
              <a:gd name="T44" fmla="*/ 198 w 701"/>
              <a:gd name="T45" fmla="*/ 183 h 427"/>
              <a:gd name="T46" fmla="*/ 213 w 701"/>
              <a:gd name="T47" fmla="*/ 57 h 427"/>
              <a:gd name="T48" fmla="*/ 272 w 701"/>
              <a:gd name="T49" fmla="*/ 0 h 427"/>
              <a:gd name="T50" fmla="*/ 328 w 701"/>
              <a:gd name="T51" fmla="*/ 58 h 427"/>
              <a:gd name="T52" fmla="*/ 342 w 701"/>
              <a:gd name="T53" fmla="*/ 187 h 427"/>
              <a:gd name="T54" fmla="*/ 306 w 701"/>
              <a:gd name="T55" fmla="*/ 329 h 427"/>
              <a:gd name="T56" fmla="*/ 296 w 701"/>
              <a:gd name="T57" fmla="*/ 203 h 427"/>
              <a:gd name="T58" fmla="*/ 284 w 701"/>
              <a:gd name="T59" fmla="*/ 67 h 427"/>
              <a:gd name="T60" fmla="*/ 259 w 701"/>
              <a:gd name="T61" fmla="*/ 60 h 427"/>
              <a:gd name="T62" fmla="*/ 243 w 701"/>
              <a:gd name="T63" fmla="*/ 183 h 427"/>
              <a:gd name="T64" fmla="*/ 269 w 701"/>
              <a:gd name="T65" fmla="*/ 312 h 427"/>
              <a:gd name="T66" fmla="*/ 327 w 701"/>
              <a:gd name="T67" fmla="*/ 378 h 427"/>
              <a:gd name="T68" fmla="*/ 394 w 701"/>
              <a:gd name="T69" fmla="*/ 347 h 427"/>
              <a:gd name="T70" fmla="*/ 355 w 701"/>
              <a:gd name="T71" fmla="*/ 164 h 427"/>
              <a:gd name="T72" fmla="*/ 373 w 701"/>
              <a:gd name="T73" fmla="*/ 48 h 427"/>
              <a:gd name="T74" fmla="*/ 436 w 701"/>
              <a:gd name="T75" fmla="*/ 0 h 427"/>
              <a:gd name="T76" fmla="*/ 488 w 701"/>
              <a:gd name="T77" fmla="*/ 68 h 427"/>
              <a:gd name="T78" fmla="*/ 498 w 701"/>
              <a:gd name="T79" fmla="*/ 205 h 427"/>
              <a:gd name="T80" fmla="*/ 458 w 701"/>
              <a:gd name="T81" fmla="*/ 321 h 427"/>
              <a:gd name="T82" fmla="*/ 454 w 701"/>
              <a:gd name="T83" fmla="*/ 187 h 427"/>
              <a:gd name="T84" fmla="*/ 438 w 701"/>
              <a:gd name="T85" fmla="*/ 60 h 427"/>
              <a:gd name="T86" fmla="*/ 414 w 701"/>
              <a:gd name="T87" fmla="*/ 66 h 427"/>
              <a:gd name="T88" fmla="*/ 401 w 701"/>
              <a:gd name="T89" fmla="*/ 201 h 427"/>
              <a:gd name="T90" fmla="*/ 439 w 701"/>
              <a:gd name="T91" fmla="*/ 337 h 427"/>
              <a:gd name="T92" fmla="*/ 516 w 701"/>
              <a:gd name="T93" fmla="*/ 381 h 427"/>
              <a:gd name="T94" fmla="*/ 528 w 701"/>
              <a:gd name="T95" fmla="*/ 289 h 427"/>
              <a:gd name="T96" fmla="*/ 515 w 701"/>
              <a:gd name="T97" fmla="*/ 108 h 427"/>
              <a:gd name="T98" fmla="*/ 552 w 701"/>
              <a:gd name="T99" fmla="*/ 13 h 427"/>
              <a:gd name="T100" fmla="*/ 622 w 701"/>
              <a:gd name="T101" fmla="*/ 19 h 427"/>
              <a:gd name="T102" fmla="*/ 654 w 701"/>
              <a:gd name="T103" fmla="*/ 121 h 427"/>
              <a:gd name="T104" fmla="*/ 640 w 701"/>
              <a:gd name="T105" fmla="*/ 291 h 427"/>
              <a:gd name="T106" fmla="*/ 599 w 701"/>
              <a:gd name="T107" fmla="*/ 273 h 427"/>
              <a:gd name="T108" fmla="*/ 608 w 701"/>
              <a:gd name="T109" fmla="*/ 118 h 427"/>
              <a:gd name="T110" fmla="*/ 583 w 701"/>
              <a:gd name="T111" fmla="*/ 45 h 427"/>
              <a:gd name="T112" fmla="*/ 560 w 701"/>
              <a:gd name="T113" fmla="*/ 110 h 427"/>
              <a:gd name="T114" fmla="*/ 574 w 701"/>
              <a:gd name="T115" fmla="*/ 288 h 427"/>
              <a:gd name="T116" fmla="*/ 613 w 701"/>
              <a:gd name="T117" fmla="*/ 360 h 427"/>
              <a:gd name="T118" fmla="*/ 686 w 701"/>
              <a:gd name="T119" fmla="*/ 38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1" h="427">
                <a:moveTo>
                  <a:pt x="701" y="397"/>
                </a:moveTo>
                <a:lnTo>
                  <a:pt x="701" y="397"/>
                </a:lnTo>
                <a:lnTo>
                  <a:pt x="701" y="412"/>
                </a:lnTo>
                <a:lnTo>
                  <a:pt x="700" y="416"/>
                </a:lnTo>
                <a:lnTo>
                  <a:pt x="699" y="419"/>
                </a:lnTo>
                <a:lnTo>
                  <a:pt x="697" y="422"/>
                </a:lnTo>
                <a:lnTo>
                  <a:pt x="694" y="425"/>
                </a:lnTo>
                <a:lnTo>
                  <a:pt x="690" y="426"/>
                </a:lnTo>
                <a:lnTo>
                  <a:pt x="686" y="427"/>
                </a:lnTo>
                <a:lnTo>
                  <a:pt x="662" y="427"/>
                </a:lnTo>
                <a:lnTo>
                  <a:pt x="662" y="426"/>
                </a:lnTo>
                <a:lnTo>
                  <a:pt x="653" y="426"/>
                </a:lnTo>
                <a:lnTo>
                  <a:pt x="642" y="425"/>
                </a:lnTo>
                <a:lnTo>
                  <a:pt x="632" y="422"/>
                </a:lnTo>
                <a:lnTo>
                  <a:pt x="622" y="418"/>
                </a:lnTo>
                <a:lnTo>
                  <a:pt x="612" y="414"/>
                </a:lnTo>
                <a:lnTo>
                  <a:pt x="603" y="408"/>
                </a:lnTo>
                <a:lnTo>
                  <a:pt x="594" y="402"/>
                </a:lnTo>
                <a:lnTo>
                  <a:pt x="585" y="395"/>
                </a:lnTo>
                <a:lnTo>
                  <a:pt x="576" y="402"/>
                </a:lnTo>
                <a:lnTo>
                  <a:pt x="568" y="409"/>
                </a:lnTo>
                <a:lnTo>
                  <a:pt x="558" y="414"/>
                </a:lnTo>
                <a:lnTo>
                  <a:pt x="549" y="418"/>
                </a:lnTo>
                <a:lnTo>
                  <a:pt x="540" y="422"/>
                </a:lnTo>
                <a:lnTo>
                  <a:pt x="532" y="424"/>
                </a:lnTo>
                <a:lnTo>
                  <a:pt x="523" y="425"/>
                </a:lnTo>
                <a:lnTo>
                  <a:pt x="515" y="426"/>
                </a:lnTo>
                <a:lnTo>
                  <a:pt x="507" y="427"/>
                </a:lnTo>
                <a:lnTo>
                  <a:pt x="496" y="426"/>
                </a:lnTo>
                <a:lnTo>
                  <a:pt x="485" y="425"/>
                </a:lnTo>
                <a:lnTo>
                  <a:pt x="475" y="422"/>
                </a:lnTo>
                <a:lnTo>
                  <a:pt x="465" y="418"/>
                </a:lnTo>
                <a:lnTo>
                  <a:pt x="455" y="414"/>
                </a:lnTo>
                <a:lnTo>
                  <a:pt x="446" y="408"/>
                </a:lnTo>
                <a:lnTo>
                  <a:pt x="437" y="402"/>
                </a:lnTo>
                <a:lnTo>
                  <a:pt x="428" y="395"/>
                </a:lnTo>
                <a:lnTo>
                  <a:pt x="420" y="402"/>
                </a:lnTo>
                <a:lnTo>
                  <a:pt x="411" y="409"/>
                </a:lnTo>
                <a:lnTo>
                  <a:pt x="401" y="414"/>
                </a:lnTo>
                <a:lnTo>
                  <a:pt x="392" y="418"/>
                </a:lnTo>
                <a:lnTo>
                  <a:pt x="384" y="422"/>
                </a:lnTo>
                <a:lnTo>
                  <a:pt x="375" y="424"/>
                </a:lnTo>
                <a:lnTo>
                  <a:pt x="366" y="425"/>
                </a:lnTo>
                <a:lnTo>
                  <a:pt x="358" y="426"/>
                </a:lnTo>
                <a:lnTo>
                  <a:pt x="350" y="427"/>
                </a:lnTo>
                <a:lnTo>
                  <a:pt x="339" y="426"/>
                </a:lnTo>
                <a:lnTo>
                  <a:pt x="328" y="425"/>
                </a:lnTo>
                <a:lnTo>
                  <a:pt x="318" y="422"/>
                </a:lnTo>
                <a:lnTo>
                  <a:pt x="308" y="418"/>
                </a:lnTo>
                <a:lnTo>
                  <a:pt x="298" y="414"/>
                </a:lnTo>
                <a:lnTo>
                  <a:pt x="289" y="408"/>
                </a:lnTo>
                <a:lnTo>
                  <a:pt x="280" y="402"/>
                </a:lnTo>
                <a:lnTo>
                  <a:pt x="272" y="395"/>
                </a:lnTo>
                <a:lnTo>
                  <a:pt x="263" y="402"/>
                </a:lnTo>
                <a:lnTo>
                  <a:pt x="254" y="409"/>
                </a:lnTo>
                <a:lnTo>
                  <a:pt x="244" y="414"/>
                </a:lnTo>
                <a:lnTo>
                  <a:pt x="236" y="418"/>
                </a:lnTo>
                <a:lnTo>
                  <a:pt x="227" y="422"/>
                </a:lnTo>
                <a:lnTo>
                  <a:pt x="218" y="424"/>
                </a:lnTo>
                <a:lnTo>
                  <a:pt x="209" y="425"/>
                </a:lnTo>
                <a:lnTo>
                  <a:pt x="201" y="426"/>
                </a:lnTo>
                <a:lnTo>
                  <a:pt x="193" y="427"/>
                </a:lnTo>
                <a:lnTo>
                  <a:pt x="182" y="426"/>
                </a:lnTo>
                <a:lnTo>
                  <a:pt x="172" y="425"/>
                </a:lnTo>
                <a:lnTo>
                  <a:pt x="161" y="422"/>
                </a:lnTo>
                <a:lnTo>
                  <a:pt x="151" y="418"/>
                </a:lnTo>
                <a:lnTo>
                  <a:pt x="141" y="414"/>
                </a:lnTo>
                <a:lnTo>
                  <a:pt x="132" y="408"/>
                </a:lnTo>
                <a:lnTo>
                  <a:pt x="123" y="402"/>
                </a:lnTo>
                <a:lnTo>
                  <a:pt x="115" y="395"/>
                </a:lnTo>
                <a:lnTo>
                  <a:pt x="106" y="402"/>
                </a:lnTo>
                <a:lnTo>
                  <a:pt x="97" y="408"/>
                </a:lnTo>
                <a:lnTo>
                  <a:pt x="88" y="414"/>
                </a:lnTo>
                <a:lnTo>
                  <a:pt x="80" y="418"/>
                </a:lnTo>
                <a:lnTo>
                  <a:pt x="71" y="421"/>
                </a:lnTo>
                <a:lnTo>
                  <a:pt x="63" y="424"/>
                </a:lnTo>
                <a:lnTo>
                  <a:pt x="54" y="425"/>
                </a:lnTo>
                <a:lnTo>
                  <a:pt x="46" y="426"/>
                </a:lnTo>
                <a:lnTo>
                  <a:pt x="39" y="427"/>
                </a:lnTo>
                <a:lnTo>
                  <a:pt x="14" y="427"/>
                </a:lnTo>
                <a:lnTo>
                  <a:pt x="11" y="426"/>
                </a:lnTo>
                <a:lnTo>
                  <a:pt x="7" y="425"/>
                </a:lnTo>
                <a:lnTo>
                  <a:pt x="4" y="422"/>
                </a:lnTo>
                <a:lnTo>
                  <a:pt x="2" y="419"/>
                </a:lnTo>
                <a:lnTo>
                  <a:pt x="0" y="416"/>
                </a:lnTo>
                <a:lnTo>
                  <a:pt x="0" y="412"/>
                </a:lnTo>
                <a:lnTo>
                  <a:pt x="0" y="397"/>
                </a:lnTo>
                <a:lnTo>
                  <a:pt x="0" y="393"/>
                </a:lnTo>
                <a:lnTo>
                  <a:pt x="2" y="389"/>
                </a:lnTo>
                <a:lnTo>
                  <a:pt x="4" y="386"/>
                </a:lnTo>
                <a:lnTo>
                  <a:pt x="7" y="384"/>
                </a:lnTo>
                <a:lnTo>
                  <a:pt x="11" y="382"/>
                </a:lnTo>
                <a:lnTo>
                  <a:pt x="14" y="382"/>
                </a:lnTo>
                <a:lnTo>
                  <a:pt x="36" y="382"/>
                </a:lnTo>
                <a:lnTo>
                  <a:pt x="45" y="381"/>
                </a:lnTo>
                <a:lnTo>
                  <a:pt x="53" y="380"/>
                </a:lnTo>
                <a:lnTo>
                  <a:pt x="60" y="377"/>
                </a:lnTo>
                <a:lnTo>
                  <a:pt x="68" y="374"/>
                </a:lnTo>
                <a:lnTo>
                  <a:pt x="74" y="370"/>
                </a:lnTo>
                <a:lnTo>
                  <a:pt x="81" y="365"/>
                </a:lnTo>
                <a:lnTo>
                  <a:pt x="86" y="359"/>
                </a:lnTo>
                <a:lnTo>
                  <a:pt x="80" y="347"/>
                </a:lnTo>
                <a:lnTo>
                  <a:pt x="73" y="334"/>
                </a:lnTo>
                <a:lnTo>
                  <a:pt x="67" y="320"/>
                </a:lnTo>
                <a:lnTo>
                  <a:pt x="62" y="305"/>
                </a:lnTo>
                <a:lnTo>
                  <a:pt x="57" y="289"/>
                </a:lnTo>
                <a:lnTo>
                  <a:pt x="53" y="273"/>
                </a:lnTo>
                <a:lnTo>
                  <a:pt x="49" y="256"/>
                </a:lnTo>
                <a:lnTo>
                  <a:pt x="46" y="238"/>
                </a:lnTo>
                <a:lnTo>
                  <a:pt x="44" y="220"/>
                </a:lnTo>
                <a:lnTo>
                  <a:pt x="42" y="202"/>
                </a:lnTo>
                <a:lnTo>
                  <a:pt x="41" y="183"/>
                </a:lnTo>
                <a:lnTo>
                  <a:pt x="40" y="164"/>
                </a:lnTo>
                <a:lnTo>
                  <a:pt x="41" y="153"/>
                </a:lnTo>
                <a:lnTo>
                  <a:pt x="41" y="141"/>
                </a:lnTo>
                <a:lnTo>
                  <a:pt x="42" y="130"/>
                </a:lnTo>
                <a:lnTo>
                  <a:pt x="43" y="119"/>
                </a:lnTo>
                <a:lnTo>
                  <a:pt x="44" y="108"/>
                </a:lnTo>
                <a:lnTo>
                  <a:pt x="46" y="97"/>
                </a:lnTo>
                <a:lnTo>
                  <a:pt x="48" y="86"/>
                </a:lnTo>
                <a:lnTo>
                  <a:pt x="50" y="76"/>
                </a:lnTo>
                <a:lnTo>
                  <a:pt x="53" y="66"/>
                </a:lnTo>
                <a:lnTo>
                  <a:pt x="56" y="57"/>
                </a:lnTo>
                <a:lnTo>
                  <a:pt x="59" y="48"/>
                </a:lnTo>
                <a:lnTo>
                  <a:pt x="63" y="39"/>
                </a:lnTo>
                <a:lnTo>
                  <a:pt x="67" y="32"/>
                </a:lnTo>
                <a:lnTo>
                  <a:pt x="71" y="25"/>
                </a:lnTo>
                <a:lnTo>
                  <a:pt x="76" y="18"/>
                </a:lnTo>
                <a:lnTo>
                  <a:pt x="82" y="13"/>
                </a:lnTo>
                <a:lnTo>
                  <a:pt x="87" y="8"/>
                </a:lnTo>
                <a:lnTo>
                  <a:pt x="93" y="5"/>
                </a:lnTo>
                <a:lnTo>
                  <a:pt x="100" y="2"/>
                </a:lnTo>
                <a:lnTo>
                  <a:pt x="107" y="0"/>
                </a:lnTo>
                <a:lnTo>
                  <a:pt x="115" y="0"/>
                </a:lnTo>
                <a:lnTo>
                  <a:pt x="122" y="0"/>
                </a:lnTo>
                <a:lnTo>
                  <a:pt x="129" y="2"/>
                </a:lnTo>
                <a:lnTo>
                  <a:pt x="135" y="5"/>
                </a:lnTo>
                <a:lnTo>
                  <a:pt x="141" y="8"/>
                </a:lnTo>
                <a:lnTo>
                  <a:pt x="146" y="13"/>
                </a:lnTo>
                <a:lnTo>
                  <a:pt x="151" y="19"/>
                </a:lnTo>
                <a:lnTo>
                  <a:pt x="156" y="25"/>
                </a:lnTo>
                <a:lnTo>
                  <a:pt x="160" y="32"/>
                </a:lnTo>
                <a:lnTo>
                  <a:pt x="164" y="40"/>
                </a:lnTo>
                <a:lnTo>
                  <a:pt x="168" y="49"/>
                </a:lnTo>
                <a:lnTo>
                  <a:pt x="171" y="58"/>
                </a:lnTo>
                <a:lnTo>
                  <a:pt x="174" y="68"/>
                </a:lnTo>
                <a:lnTo>
                  <a:pt x="176" y="78"/>
                </a:lnTo>
                <a:lnTo>
                  <a:pt x="178" y="88"/>
                </a:lnTo>
                <a:lnTo>
                  <a:pt x="180" y="99"/>
                </a:lnTo>
                <a:lnTo>
                  <a:pt x="182" y="110"/>
                </a:lnTo>
                <a:lnTo>
                  <a:pt x="183" y="121"/>
                </a:lnTo>
                <a:lnTo>
                  <a:pt x="184" y="133"/>
                </a:lnTo>
                <a:lnTo>
                  <a:pt x="185" y="144"/>
                </a:lnTo>
                <a:lnTo>
                  <a:pt x="185" y="156"/>
                </a:lnTo>
                <a:lnTo>
                  <a:pt x="185" y="168"/>
                </a:lnTo>
                <a:lnTo>
                  <a:pt x="185" y="187"/>
                </a:lnTo>
                <a:lnTo>
                  <a:pt x="184" y="205"/>
                </a:lnTo>
                <a:lnTo>
                  <a:pt x="182" y="223"/>
                </a:lnTo>
                <a:lnTo>
                  <a:pt x="180" y="241"/>
                </a:lnTo>
                <a:lnTo>
                  <a:pt x="177" y="258"/>
                </a:lnTo>
                <a:lnTo>
                  <a:pt x="174" y="275"/>
                </a:lnTo>
                <a:lnTo>
                  <a:pt x="170" y="291"/>
                </a:lnTo>
                <a:lnTo>
                  <a:pt x="165" y="307"/>
                </a:lnTo>
                <a:lnTo>
                  <a:pt x="160" y="322"/>
                </a:lnTo>
                <a:lnTo>
                  <a:pt x="154" y="335"/>
                </a:lnTo>
                <a:lnTo>
                  <a:pt x="154" y="336"/>
                </a:lnTo>
                <a:lnTo>
                  <a:pt x="149" y="329"/>
                </a:lnTo>
                <a:lnTo>
                  <a:pt x="144" y="321"/>
                </a:lnTo>
                <a:lnTo>
                  <a:pt x="139" y="312"/>
                </a:lnTo>
                <a:lnTo>
                  <a:pt x="135" y="302"/>
                </a:lnTo>
                <a:lnTo>
                  <a:pt x="130" y="291"/>
                </a:lnTo>
                <a:lnTo>
                  <a:pt x="127" y="278"/>
                </a:lnTo>
                <a:lnTo>
                  <a:pt x="128" y="272"/>
                </a:lnTo>
                <a:lnTo>
                  <a:pt x="130" y="266"/>
                </a:lnTo>
                <a:lnTo>
                  <a:pt x="133" y="250"/>
                </a:lnTo>
                <a:lnTo>
                  <a:pt x="136" y="234"/>
                </a:lnTo>
                <a:lnTo>
                  <a:pt x="138" y="218"/>
                </a:lnTo>
                <a:lnTo>
                  <a:pt x="139" y="203"/>
                </a:lnTo>
                <a:lnTo>
                  <a:pt x="140" y="187"/>
                </a:lnTo>
                <a:lnTo>
                  <a:pt x="140" y="172"/>
                </a:lnTo>
                <a:lnTo>
                  <a:pt x="140" y="158"/>
                </a:lnTo>
                <a:lnTo>
                  <a:pt x="139" y="144"/>
                </a:lnTo>
                <a:lnTo>
                  <a:pt x="139" y="131"/>
                </a:lnTo>
                <a:lnTo>
                  <a:pt x="137" y="118"/>
                </a:lnTo>
                <a:lnTo>
                  <a:pt x="136" y="106"/>
                </a:lnTo>
                <a:lnTo>
                  <a:pt x="134" y="95"/>
                </a:lnTo>
                <a:lnTo>
                  <a:pt x="132" y="85"/>
                </a:lnTo>
                <a:lnTo>
                  <a:pt x="129" y="75"/>
                </a:lnTo>
                <a:lnTo>
                  <a:pt x="127" y="67"/>
                </a:lnTo>
                <a:lnTo>
                  <a:pt x="124" y="60"/>
                </a:lnTo>
                <a:lnTo>
                  <a:pt x="122" y="54"/>
                </a:lnTo>
                <a:lnTo>
                  <a:pt x="119" y="49"/>
                </a:lnTo>
                <a:lnTo>
                  <a:pt x="116" y="46"/>
                </a:lnTo>
                <a:lnTo>
                  <a:pt x="113" y="44"/>
                </a:lnTo>
                <a:lnTo>
                  <a:pt x="112" y="45"/>
                </a:lnTo>
                <a:lnTo>
                  <a:pt x="111" y="46"/>
                </a:lnTo>
                <a:lnTo>
                  <a:pt x="109" y="48"/>
                </a:lnTo>
                <a:lnTo>
                  <a:pt x="107" y="51"/>
                </a:lnTo>
                <a:lnTo>
                  <a:pt x="104" y="55"/>
                </a:lnTo>
                <a:lnTo>
                  <a:pt x="102" y="60"/>
                </a:lnTo>
                <a:lnTo>
                  <a:pt x="100" y="66"/>
                </a:lnTo>
                <a:lnTo>
                  <a:pt x="97" y="73"/>
                </a:lnTo>
                <a:lnTo>
                  <a:pt x="95" y="81"/>
                </a:lnTo>
                <a:lnTo>
                  <a:pt x="93" y="90"/>
                </a:lnTo>
                <a:lnTo>
                  <a:pt x="91" y="99"/>
                </a:lnTo>
                <a:lnTo>
                  <a:pt x="89" y="110"/>
                </a:lnTo>
                <a:lnTo>
                  <a:pt x="88" y="122"/>
                </a:lnTo>
                <a:lnTo>
                  <a:pt x="86" y="135"/>
                </a:lnTo>
                <a:lnTo>
                  <a:pt x="86" y="149"/>
                </a:lnTo>
                <a:lnTo>
                  <a:pt x="85" y="164"/>
                </a:lnTo>
                <a:lnTo>
                  <a:pt x="86" y="182"/>
                </a:lnTo>
                <a:lnTo>
                  <a:pt x="87" y="199"/>
                </a:lnTo>
                <a:lnTo>
                  <a:pt x="88" y="217"/>
                </a:lnTo>
                <a:lnTo>
                  <a:pt x="91" y="233"/>
                </a:lnTo>
                <a:lnTo>
                  <a:pt x="94" y="250"/>
                </a:lnTo>
                <a:lnTo>
                  <a:pt x="97" y="265"/>
                </a:lnTo>
                <a:lnTo>
                  <a:pt x="101" y="281"/>
                </a:lnTo>
                <a:lnTo>
                  <a:pt x="106" y="295"/>
                </a:lnTo>
                <a:lnTo>
                  <a:pt x="111" y="309"/>
                </a:lnTo>
                <a:lnTo>
                  <a:pt x="113" y="313"/>
                </a:lnTo>
                <a:lnTo>
                  <a:pt x="113" y="314"/>
                </a:lnTo>
                <a:lnTo>
                  <a:pt x="114" y="315"/>
                </a:lnTo>
                <a:lnTo>
                  <a:pt x="117" y="323"/>
                </a:lnTo>
                <a:lnTo>
                  <a:pt x="121" y="330"/>
                </a:lnTo>
                <a:lnTo>
                  <a:pt x="125" y="338"/>
                </a:lnTo>
                <a:lnTo>
                  <a:pt x="130" y="345"/>
                </a:lnTo>
                <a:lnTo>
                  <a:pt x="135" y="351"/>
                </a:lnTo>
                <a:lnTo>
                  <a:pt x="140" y="357"/>
                </a:lnTo>
                <a:lnTo>
                  <a:pt x="146" y="363"/>
                </a:lnTo>
                <a:lnTo>
                  <a:pt x="153" y="368"/>
                </a:lnTo>
                <a:lnTo>
                  <a:pt x="161" y="373"/>
                </a:lnTo>
                <a:lnTo>
                  <a:pt x="169" y="377"/>
                </a:lnTo>
                <a:lnTo>
                  <a:pt x="176" y="380"/>
                </a:lnTo>
                <a:lnTo>
                  <a:pt x="185" y="381"/>
                </a:lnTo>
                <a:lnTo>
                  <a:pt x="193" y="382"/>
                </a:lnTo>
                <a:lnTo>
                  <a:pt x="202" y="381"/>
                </a:lnTo>
                <a:lnTo>
                  <a:pt x="210" y="380"/>
                </a:lnTo>
                <a:lnTo>
                  <a:pt x="217" y="377"/>
                </a:lnTo>
                <a:lnTo>
                  <a:pt x="224" y="374"/>
                </a:lnTo>
                <a:lnTo>
                  <a:pt x="231" y="370"/>
                </a:lnTo>
                <a:lnTo>
                  <a:pt x="238" y="365"/>
                </a:lnTo>
                <a:lnTo>
                  <a:pt x="243" y="359"/>
                </a:lnTo>
                <a:lnTo>
                  <a:pt x="237" y="347"/>
                </a:lnTo>
                <a:lnTo>
                  <a:pt x="230" y="334"/>
                </a:lnTo>
                <a:lnTo>
                  <a:pt x="224" y="320"/>
                </a:lnTo>
                <a:lnTo>
                  <a:pt x="219" y="305"/>
                </a:lnTo>
                <a:lnTo>
                  <a:pt x="214" y="289"/>
                </a:lnTo>
                <a:lnTo>
                  <a:pt x="210" y="273"/>
                </a:lnTo>
                <a:lnTo>
                  <a:pt x="206" y="256"/>
                </a:lnTo>
                <a:lnTo>
                  <a:pt x="203" y="238"/>
                </a:lnTo>
                <a:lnTo>
                  <a:pt x="201" y="220"/>
                </a:lnTo>
                <a:lnTo>
                  <a:pt x="199" y="202"/>
                </a:lnTo>
                <a:lnTo>
                  <a:pt x="198" y="183"/>
                </a:lnTo>
                <a:lnTo>
                  <a:pt x="198" y="164"/>
                </a:lnTo>
                <a:lnTo>
                  <a:pt x="198" y="153"/>
                </a:lnTo>
                <a:lnTo>
                  <a:pt x="198" y="141"/>
                </a:lnTo>
                <a:lnTo>
                  <a:pt x="199" y="130"/>
                </a:lnTo>
                <a:lnTo>
                  <a:pt x="200" y="119"/>
                </a:lnTo>
                <a:lnTo>
                  <a:pt x="201" y="108"/>
                </a:lnTo>
                <a:lnTo>
                  <a:pt x="203" y="97"/>
                </a:lnTo>
                <a:lnTo>
                  <a:pt x="205" y="86"/>
                </a:lnTo>
                <a:lnTo>
                  <a:pt x="207" y="76"/>
                </a:lnTo>
                <a:lnTo>
                  <a:pt x="210" y="66"/>
                </a:lnTo>
                <a:lnTo>
                  <a:pt x="213" y="57"/>
                </a:lnTo>
                <a:lnTo>
                  <a:pt x="216" y="48"/>
                </a:lnTo>
                <a:lnTo>
                  <a:pt x="220" y="39"/>
                </a:lnTo>
                <a:lnTo>
                  <a:pt x="224" y="32"/>
                </a:lnTo>
                <a:lnTo>
                  <a:pt x="228" y="25"/>
                </a:lnTo>
                <a:lnTo>
                  <a:pt x="233" y="18"/>
                </a:lnTo>
                <a:lnTo>
                  <a:pt x="239" y="13"/>
                </a:lnTo>
                <a:lnTo>
                  <a:pt x="244" y="8"/>
                </a:lnTo>
                <a:lnTo>
                  <a:pt x="250" y="5"/>
                </a:lnTo>
                <a:lnTo>
                  <a:pt x="257" y="2"/>
                </a:lnTo>
                <a:lnTo>
                  <a:pt x="264" y="0"/>
                </a:lnTo>
                <a:lnTo>
                  <a:pt x="272" y="0"/>
                </a:lnTo>
                <a:lnTo>
                  <a:pt x="279" y="0"/>
                </a:lnTo>
                <a:lnTo>
                  <a:pt x="286" y="2"/>
                </a:lnTo>
                <a:lnTo>
                  <a:pt x="292" y="5"/>
                </a:lnTo>
                <a:lnTo>
                  <a:pt x="298" y="8"/>
                </a:lnTo>
                <a:lnTo>
                  <a:pt x="303" y="13"/>
                </a:lnTo>
                <a:lnTo>
                  <a:pt x="308" y="19"/>
                </a:lnTo>
                <a:lnTo>
                  <a:pt x="313" y="25"/>
                </a:lnTo>
                <a:lnTo>
                  <a:pt x="317" y="32"/>
                </a:lnTo>
                <a:lnTo>
                  <a:pt x="321" y="40"/>
                </a:lnTo>
                <a:lnTo>
                  <a:pt x="325" y="49"/>
                </a:lnTo>
                <a:lnTo>
                  <a:pt x="328" y="58"/>
                </a:lnTo>
                <a:lnTo>
                  <a:pt x="331" y="68"/>
                </a:lnTo>
                <a:lnTo>
                  <a:pt x="333" y="78"/>
                </a:lnTo>
                <a:lnTo>
                  <a:pt x="335" y="88"/>
                </a:lnTo>
                <a:lnTo>
                  <a:pt x="337" y="99"/>
                </a:lnTo>
                <a:lnTo>
                  <a:pt x="339" y="110"/>
                </a:lnTo>
                <a:lnTo>
                  <a:pt x="340" y="121"/>
                </a:lnTo>
                <a:lnTo>
                  <a:pt x="341" y="133"/>
                </a:lnTo>
                <a:lnTo>
                  <a:pt x="341" y="144"/>
                </a:lnTo>
                <a:lnTo>
                  <a:pt x="342" y="156"/>
                </a:lnTo>
                <a:lnTo>
                  <a:pt x="342" y="168"/>
                </a:lnTo>
                <a:lnTo>
                  <a:pt x="342" y="187"/>
                </a:lnTo>
                <a:lnTo>
                  <a:pt x="341" y="205"/>
                </a:lnTo>
                <a:lnTo>
                  <a:pt x="339" y="223"/>
                </a:lnTo>
                <a:lnTo>
                  <a:pt x="337" y="241"/>
                </a:lnTo>
                <a:lnTo>
                  <a:pt x="334" y="258"/>
                </a:lnTo>
                <a:lnTo>
                  <a:pt x="331" y="275"/>
                </a:lnTo>
                <a:lnTo>
                  <a:pt x="327" y="291"/>
                </a:lnTo>
                <a:lnTo>
                  <a:pt x="322" y="307"/>
                </a:lnTo>
                <a:lnTo>
                  <a:pt x="317" y="322"/>
                </a:lnTo>
                <a:lnTo>
                  <a:pt x="311" y="335"/>
                </a:lnTo>
                <a:lnTo>
                  <a:pt x="311" y="336"/>
                </a:lnTo>
                <a:lnTo>
                  <a:pt x="306" y="329"/>
                </a:lnTo>
                <a:lnTo>
                  <a:pt x="301" y="321"/>
                </a:lnTo>
                <a:lnTo>
                  <a:pt x="296" y="312"/>
                </a:lnTo>
                <a:lnTo>
                  <a:pt x="292" y="302"/>
                </a:lnTo>
                <a:lnTo>
                  <a:pt x="287" y="291"/>
                </a:lnTo>
                <a:lnTo>
                  <a:pt x="283" y="279"/>
                </a:lnTo>
                <a:lnTo>
                  <a:pt x="285" y="272"/>
                </a:lnTo>
                <a:lnTo>
                  <a:pt x="287" y="266"/>
                </a:lnTo>
                <a:lnTo>
                  <a:pt x="290" y="250"/>
                </a:lnTo>
                <a:lnTo>
                  <a:pt x="293" y="234"/>
                </a:lnTo>
                <a:lnTo>
                  <a:pt x="295" y="218"/>
                </a:lnTo>
                <a:lnTo>
                  <a:pt x="296" y="203"/>
                </a:lnTo>
                <a:lnTo>
                  <a:pt x="297" y="187"/>
                </a:lnTo>
                <a:lnTo>
                  <a:pt x="297" y="172"/>
                </a:lnTo>
                <a:lnTo>
                  <a:pt x="297" y="158"/>
                </a:lnTo>
                <a:lnTo>
                  <a:pt x="297" y="144"/>
                </a:lnTo>
                <a:lnTo>
                  <a:pt x="296" y="131"/>
                </a:lnTo>
                <a:lnTo>
                  <a:pt x="294" y="118"/>
                </a:lnTo>
                <a:lnTo>
                  <a:pt x="293" y="106"/>
                </a:lnTo>
                <a:lnTo>
                  <a:pt x="291" y="95"/>
                </a:lnTo>
                <a:lnTo>
                  <a:pt x="289" y="85"/>
                </a:lnTo>
                <a:lnTo>
                  <a:pt x="286" y="75"/>
                </a:lnTo>
                <a:lnTo>
                  <a:pt x="284" y="67"/>
                </a:lnTo>
                <a:lnTo>
                  <a:pt x="281" y="60"/>
                </a:lnTo>
                <a:lnTo>
                  <a:pt x="278" y="54"/>
                </a:lnTo>
                <a:lnTo>
                  <a:pt x="276" y="49"/>
                </a:lnTo>
                <a:lnTo>
                  <a:pt x="273" y="46"/>
                </a:lnTo>
                <a:lnTo>
                  <a:pt x="271" y="44"/>
                </a:lnTo>
                <a:lnTo>
                  <a:pt x="269" y="45"/>
                </a:lnTo>
                <a:lnTo>
                  <a:pt x="268" y="46"/>
                </a:lnTo>
                <a:lnTo>
                  <a:pt x="266" y="48"/>
                </a:lnTo>
                <a:lnTo>
                  <a:pt x="264" y="51"/>
                </a:lnTo>
                <a:lnTo>
                  <a:pt x="261" y="55"/>
                </a:lnTo>
                <a:lnTo>
                  <a:pt x="259" y="60"/>
                </a:lnTo>
                <a:lnTo>
                  <a:pt x="257" y="66"/>
                </a:lnTo>
                <a:lnTo>
                  <a:pt x="254" y="73"/>
                </a:lnTo>
                <a:lnTo>
                  <a:pt x="252" y="81"/>
                </a:lnTo>
                <a:lnTo>
                  <a:pt x="250" y="90"/>
                </a:lnTo>
                <a:lnTo>
                  <a:pt x="248" y="99"/>
                </a:lnTo>
                <a:lnTo>
                  <a:pt x="246" y="110"/>
                </a:lnTo>
                <a:lnTo>
                  <a:pt x="244" y="122"/>
                </a:lnTo>
                <a:lnTo>
                  <a:pt x="243" y="135"/>
                </a:lnTo>
                <a:lnTo>
                  <a:pt x="243" y="149"/>
                </a:lnTo>
                <a:lnTo>
                  <a:pt x="242" y="164"/>
                </a:lnTo>
                <a:lnTo>
                  <a:pt x="243" y="183"/>
                </a:lnTo>
                <a:lnTo>
                  <a:pt x="244" y="202"/>
                </a:lnTo>
                <a:lnTo>
                  <a:pt x="246" y="221"/>
                </a:lnTo>
                <a:lnTo>
                  <a:pt x="249" y="239"/>
                </a:lnTo>
                <a:lnTo>
                  <a:pt x="252" y="257"/>
                </a:lnTo>
                <a:lnTo>
                  <a:pt x="256" y="273"/>
                </a:lnTo>
                <a:lnTo>
                  <a:pt x="261" y="289"/>
                </a:lnTo>
                <a:lnTo>
                  <a:pt x="261" y="291"/>
                </a:lnTo>
                <a:lnTo>
                  <a:pt x="262" y="292"/>
                </a:lnTo>
                <a:lnTo>
                  <a:pt x="264" y="298"/>
                </a:lnTo>
                <a:lnTo>
                  <a:pt x="266" y="305"/>
                </a:lnTo>
                <a:lnTo>
                  <a:pt x="269" y="312"/>
                </a:lnTo>
                <a:lnTo>
                  <a:pt x="272" y="319"/>
                </a:lnTo>
                <a:lnTo>
                  <a:pt x="276" y="327"/>
                </a:lnTo>
                <a:lnTo>
                  <a:pt x="280" y="334"/>
                </a:lnTo>
                <a:lnTo>
                  <a:pt x="284" y="342"/>
                </a:lnTo>
                <a:lnTo>
                  <a:pt x="289" y="349"/>
                </a:lnTo>
                <a:lnTo>
                  <a:pt x="294" y="355"/>
                </a:lnTo>
                <a:lnTo>
                  <a:pt x="300" y="361"/>
                </a:lnTo>
                <a:lnTo>
                  <a:pt x="307" y="366"/>
                </a:lnTo>
                <a:lnTo>
                  <a:pt x="313" y="371"/>
                </a:lnTo>
                <a:lnTo>
                  <a:pt x="320" y="375"/>
                </a:lnTo>
                <a:lnTo>
                  <a:pt x="327" y="378"/>
                </a:lnTo>
                <a:lnTo>
                  <a:pt x="335" y="380"/>
                </a:lnTo>
                <a:lnTo>
                  <a:pt x="342" y="381"/>
                </a:lnTo>
                <a:lnTo>
                  <a:pt x="350" y="382"/>
                </a:lnTo>
                <a:lnTo>
                  <a:pt x="359" y="381"/>
                </a:lnTo>
                <a:lnTo>
                  <a:pt x="367" y="380"/>
                </a:lnTo>
                <a:lnTo>
                  <a:pt x="374" y="377"/>
                </a:lnTo>
                <a:lnTo>
                  <a:pt x="382" y="374"/>
                </a:lnTo>
                <a:lnTo>
                  <a:pt x="388" y="370"/>
                </a:lnTo>
                <a:lnTo>
                  <a:pt x="394" y="365"/>
                </a:lnTo>
                <a:lnTo>
                  <a:pt x="400" y="359"/>
                </a:lnTo>
                <a:lnTo>
                  <a:pt x="394" y="347"/>
                </a:lnTo>
                <a:lnTo>
                  <a:pt x="387" y="334"/>
                </a:lnTo>
                <a:lnTo>
                  <a:pt x="381" y="320"/>
                </a:lnTo>
                <a:lnTo>
                  <a:pt x="376" y="305"/>
                </a:lnTo>
                <a:lnTo>
                  <a:pt x="371" y="289"/>
                </a:lnTo>
                <a:lnTo>
                  <a:pt x="367" y="273"/>
                </a:lnTo>
                <a:lnTo>
                  <a:pt x="363" y="256"/>
                </a:lnTo>
                <a:lnTo>
                  <a:pt x="360" y="238"/>
                </a:lnTo>
                <a:lnTo>
                  <a:pt x="358" y="220"/>
                </a:lnTo>
                <a:lnTo>
                  <a:pt x="356" y="202"/>
                </a:lnTo>
                <a:lnTo>
                  <a:pt x="355" y="183"/>
                </a:lnTo>
                <a:lnTo>
                  <a:pt x="355" y="164"/>
                </a:lnTo>
                <a:lnTo>
                  <a:pt x="355" y="153"/>
                </a:lnTo>
                <a:lnTo>
                  <a:pt x="355" y="141"/>
                </a:lnTo>
                <a:lnTo>
                  <a:pt x="356" y="130"/>
                </a:lnTo>
                <a:lnTo>
                  <a:pt x="357" y="119"/>
                </a:lnTo>
                <a:lnTo>
                  <a:pt x="358" y="108"/>
                </a:lnTo>
                <a:lnTo>
                  <a:pt x="360" y="97"/>
                </a:lnTo>
                <a:lnTo>
                  <a:pt x="362" y="86"/>
                </a:lnTo>
                <a:lnTo>
                  <a:pt x="364" y="76"/>
                </a:lnTo>
                <a:lnTo>
                  <a:pt x="367" y="66"/>
                </a:lnTo>
                <a:lnTo>
                  <a:pt x="370" y="57"/>
                </a:lnTo>
                <a:lnTo>
                  <a:pt x="373" y="48"/>
                </a:lnTo>
                <a:lnTo>
                  <a:pt x="377" y="39"/>
                </a:lnTo>
                <a:lnTo>
                  <a:pt x="381" y="32"/>
                </a:lnTo>
                <a:lnTo>
                  <a:pt x="385" y="25"/>
                </a:lnTo>
                <a:lnTo>
                  <a:pt x="390" y="18"/>
                </a:lnTo>
                <a:lnTo>
                  <a:pt x="395" y="13"/>
                </a:lnTo>
                <a:lnTo>
                  <a:pt x="401" y="8"/>
                </a:lnTo>
                <a:lnTo>
                  <a:pt x="407" y="5"/>
                </a:lnTo>
                <a:lnTo>
                  <a:pt x="414" y="2"/>
                </a:lnTo>
                <a:lnTo>
                  <a:pt x="421" y="0"/>
                </a:lnTo>
                <a:lnTo>
                  <a:pt x="429" y="0"/>
                </a:lnTo>
                <a:lnTo>
                  <a:pt x="436" y="0"/>
                </a:lnTo>
                <a:lnTo>
                  <a:pt x="443" y="2"/>
                </a:lnTo>
                <a:lnTo>
                  <a:pt x="449" y="5"/>
                </a:lnTo>
                <a:lnTo>
                  <a:pt x="455" y="8"/>
                </a:lnTo>
                <a:lnTo>
                  <a:pt x="460" y="13"/>
                </a:lnTo>
                <a:lnTo>
                  <a:pt x="465" y="19"/>
                </a:lnTo>
                <a:lnTo>
                  <a:pt x="470" y="25"/>
                </a:lnTo>
                <a:lnTo>
                  <a:pt x="474" y="32"/>
                </a:lnTo>
                <a:lnTo>
                  <a:pt x="478" y="40"/>
                </a:lnTo>
                <a:lnTo>
                  <a:pt x="482" y="49"/>
                </a:lnTo>
                <a:lnTo>
                  <a:pt x="485" y="58"/>
                </a:lnTo>
                <a:lnTo>
                  <a:pt x="488" y="68"/>
                </a:lnTo>
                <a:lnTo>
                  <a:pt x="490" y="78"/>
                </a:lnTo>
                <a:lnTo>
                  <a:pt x="492" y="88"/>
                </a:lnTo>
                <a:lnTo>
                  <a:pt x="494" y="99"/>
                </a:lnTo>
                <a:lnTo>
                  <a:pt x="496" y="110"/>
                </a:lnTo>
                <a:lnTo>
                  <a:pt x="497" y="121"/>
                </a:lnTo>
                <a:lnTo>
                  <a:pt x="498" y="133"/>
                </a:lnTo>
                <a:lnTo>
                  <a:pt x="498" y="144"/>
                </a:lnTo>
                <a:lnTo>
                  <a:pt x="499" y="156"/>
                </a:lnTo>
                <a:lnTo>
                  <a:pt x="499" y="168"/>
                </a:lnTo>
                <a:lnTo>
                  <a:pt x="499" y="187"/>
                </a:lnTo>
                <a:lnTo>
                  <a:pt x="498" y="205"/>
                </a:lnTo>
                <a:lnTo>
                  <a:pt x="496" y="223"/>
                </a:lnTo>
                <a:lnTo>
                  <a:pt x="494" y="241"/>
                </a:lnTo>
                <a:lnTo>
                  <a:pt x="491" y="258"/>
                </a:lnTo>
                <a:lnTo>
                  <a:pt x="488" y="275"/>
                </a:lnTo>
                <a:lnTo>
                  <a:pt x="484" y="291"/>
                </a:lnTo>
                <a:lnTo>
                  <a:pt x="479" y="307"/>
                </a:lnTo>
                <a:lnTo>
                  <a:pt x="474" y="322"/>
                </a:lnTo>
                <a:lnTo>
                  <a:pt x="468" y="335"/>
                </a:lnTo>
                <a:lnTo>
                  <a:pt x="468" y="336"/>
                </a:lnTo>
                <a:lnTo>
                  <a:pt x="463" y="329"/>
                </a:lnTo>
                <a:lnTo>
                  <a:pt x="458" y="321"/>
                </a:lnTo>
                <a:lnTo>
                  <a:pt x="453" y="312"/>
                </a:lnTo>
                <a:lnTo>
                  <a:pt x="449" y="301"/>
                </a:lnTo>
                <a:lnTo>
                  <a:pt x="445" y="290"/>
                </a:lnTo>
                <a:lnTo>
                  <a:pt x="441" y="278"/>
                </a:lnTo>
                <a:lnTo>
                  <a:pt x="442" y="272"/>
                </a:lnTo>
                <a:lnTo>
                  <a:pt x="444" y="266"/>
                </a:lnTo>
                <a:lnTo>
                  <a:pt x="447" y="250"/>
                </a:lnTo>
                <a:lnTo>
                  <a:pt x="450" y="234"/>
                </a:lnTo>
                <a:lnTo>
                  <a:pt x="452" y="218"/>
                </a:lnTo>
                <a:lnTo>
                  <a:pt x="453" y="203"/>
                </a:lnTo>
                <a:lnTo>
                  <a:pt x="454" y="187"/>
                </a:lnTo>
                <a:lnTo>
                  <a:pt x="454" y="172"/>
                </a:lnTo>
                <a:lnTo>
                  <a:pt x="454" y="158"/>
                </a:lnTo>
                <a:lnTo>
                  <a:pt x="454" y="144"/>
                </a:lnTo>
                <a:lnTo>
                  <a:pt x="453" y="131"/>
                </a:lnTo>
                <a:lnTo>
                  <a:pt x="451" y="118"/>
                </a:lnTo>
                <a:lnTo>
                  <a:pt x="450" y="106"/>
                </a:lnTo>
                <a:lnTo>
                  <a:pt x="448" y="95"/>
                </a:lnTo>
                <a:lnTo>
                  <a:pt x="445" y="85"/>
                </a:lnTo>
                <a:lnTo>
                  <a:pt x="443" y="75"/>
                </a:lnTo>
                <a:lnTo>
                  <a:pt x="441" y="67"/>
                </a:lnTo>
                <a:lnTo>
                  <a:pt x="438" y="60"/>
                </a:lnTo>
                <a:lnTo>
                  <a:pt x="435" y="54"/>
                </a:lnTo>
                <a:lnTo>
                  <a:pt x="433" y="49"/>
                </a:lnTo>
                <a:lnTo>
                  <a:pt x="430" y="46"/>
                </a:lnTo>
                <a:lnTo>
                  <a:pt x="428" y="44"/>
                </a:lnTo>
                <a:lnTo>
                  <a:pt x="426" y="45"/>
                </a:lnTo>
                <a:lnTo>
                  <a:pt x="425" y="46"/>
                </a:lnTo>
                <a:lnTo>
                  <a:pt x="423" y="48"/>
                </a:lnTo>
                <a:lnTo>
                  <a:pt x="421" y="51"/>
                </a:lnTo>
                <a:lnTo>
                  <a:pt x="418" y="55"/>
                </a:lnTo>
                <a:lnTo>
                  <a:pt x="416" y="60"/>
                </a:lnTo>
                <a:lnTo>
                  <a:pt x="414" y="66"/>
                </a:lnTo>
                <a:lnTo>
                  <a:pt x="411" y="73"/>
                </a:lnTo>
                <a:lnTo>
                  <a:pt x="409" y="81"/>
                </a:lnTo>
                <a:lnTo>
                  <a:pt x="407" y="90"/>
                </a:lnTo>
                <a:lnTo>
                  <a:pt x="405" y="99"/>
                </a:lnTo>
                <a:lnTo>
                  <a:pt x="403" y="110"/>
                </a:lnTo>
                <a:lnTo>
                  <a:pt x="401" y="122"/>
                </a:lnTo>
                <a:lnTo>
                  <a:pt x="400" y="135"/>
                </a:lnTo>
                <a:lnTo>
                  <a:pt x="400" y="149"/>
                </a:lnTo>
                <a:lnTo>
                  <a:pt x="399" y="164"/>
                </a:lnTo>
                <a:lnTo>
                  <a:pt x="400" y="183"/>
                </a:lnTo>
                <a:lnTo>
                  <a:pt x="401" y="201"/>
                </a:lnTo>
                <a:lnTo>
                  <a:pt x="403" y="220"/>
                </a:lnTo>
                <a:lnTo>
                  <a:pt x="405" y="237"/>
                </a:lnTo>
                <a:lnTo>
                  <a:pt x="408" y="254"/>
                </a:lnTo>
                <a:lnTo>
                  <a:pt x="412" y="271"/>
                </a:lnTo>
                <a:lnTo>
                  <a:pt x="417" y="287"/>
                </a:lnTo>
                <a:lnTo>
                  <a:pt x="422" y="302"/>
                </a:lnTo>
                <a:lnTo>
                  <a:pt x="428" y="315"/>
                </a:lnTo>
                <a:lnTo>
                  <a:pt x="428" y="315"/>
                </a:lnTo>
                <a:lnTo>
                  <a:pt x="431" y="323"/>
                </a:lnTo>
                <a:lnTo>
                  <a:pt x="435" y="330"/>
                </a:lnTo>
                <a:lnTo>
                  <a:pt x="439" y="337"/>
                </a:lnTo>
                <a:lnTo>
                  <a:pt x="443" y="344"/>
                </a:lnTo>
                <a:lnTo>
                  <a:pt x="448" y="351"/>
                </a:lnTo>
                <a:lnTo>
                  <a:pt x="454" y="357"/>
                </a:lnTo>
                <a:lnTo>
                  <a:pt x="459" y="362"/>
                </a:lnTo>
                <a:lnTo>
                  <a:pt x="467" y="368"/>
                </a:lnTo>
                <a:lnTo>
                  <a:pt x="474" y="373"/>
                </a:lnTo>
                <a:lnTo>
                  <a:pt x="482" y="377"/>
                </a:lnTo>
                <a:lnTo>
                  <a:pt x="490" y="380"/>
                </a:lnTo>
                <a:lnTo>
                  <a:pt x="498" y="381"/>
                </a:lnTo>
                <a:lnTo>
                  <a:pt x="507" y="382"/>
                </a:lnTo>
                <a:lnTo>
                  <a:pt x="516" y="381"/>
                </a:lnTo>
                <a:lnTo>
                  <a:pt x="524" y="380"/>
                </a:lnTo>
                <a:lnTo>
                  <a:pt x="531" y="377"/>
                </a:lnTo>
                <a:lnTo>
                  <a:pt x="539" y="374"/>
                </a:lnTo>
                <a:lnTo>
                  <a:pt x="545" y="370"/>
                </a:lnTo>
                <a:lnTo>
                  <a:pt x="552" y="365"/>
                </a:lnTo>
                <a:lnTo>
                  <a:pt x="557" y="359"/>
                </a:lnTo>
                <a:lnTo>
                  <a:pt x="551" y="347"/>
                </a:lnTo>
                <a:lnTo>
                  <a:pt x="544" y="334"/>
                </a:lnTo>
                <a:lnTo>
                  <a:pt x="538" y="320"/>
                </a:lnTo>
                <a:lnTo>
                  <a:pt x="533" y="305"/>
                </a:lnTo>
                <a:lnTo>
                  <a:pt x="528" y="289"/>
                </a:lnTo>
                <a:lnTo>
                  <a:pt x="524" y="273"/>
                </a:lnTo>
                <a:lnTo>
                  <a:pt x="520" y="256"/>
                </a:lnTo>
                <a:lnTo>
                  <a:pt x="517" y="238"/>
                </a:lnTo>
                <a:lnTo>
                  <a:pt x="515" y="220"/>
                </a:lnTo>
                <a:lnTo>
                  <a:pt x="513" y="202"/>
                </a:lnTo>
                <a:lnTo>
                  <a:pt x="512" y="183"/>
                </a:lnTo>
                <a:lnTo>
                  <a:pt x="512" y="164"/>
                </a:lnTo>
                <a:lnTo>
                  <a:pt x="512" y="141"/>
                </a:lnTo>
                <a:lnTo>
                  <a:pt x="513" y="130"/>
                </a:lnTo>
                <a:lnTo>
                  <a:pt x="514" y="119"/>
                </a:lnTo>
                <a:lnTo>
                  <a:pt x="515" y="108"/>
                </a:lnTo>
                <a:lnTo>
                  <a:pt x="517" y="97"/>
                </a:lnTo>
                <a:lnTo>
                  <a:pt x="519" y="86"/>
                </a:lnTo>
                <a:lnTo>
                  <a:pt x="521" y="76"/>
                </a:lnTo>
                <a:lnTo>
                  <a:pt x="523" y="66"/>
                </a:lnTo>
                <a:lnTo>
                  <a:pt x="526" y="57"/>
                </a:lnTo>
                <a:lnTo>
                  <a:pt x="530" y="48"/>
                </a:lnTo>
                <a:lnTo>
                  <a:pt x="534" y="39"/>
                </a:lnTo>
                <a:lnTo>
                  <a:pt x="538" y="32"/>
                </a:lnTo>
                <a:lnTo>
                  <a:pt x="542" y="25"/>
                </a:lnTo>
                <a:lnTo>
                  <a:pt x="547" y="18"/>
                </a:lnTo>
                <a:lnTo>
                  <a:pt x="552" y="13"/>
                </a:lnTo>
                <a:lnTo>
                  <a:pt x="558" y="8"/>
                </a:lnTo>
                <a:lnTo>
                  <a:pt x="564" y="5"/>
                </a:lnTo>
                <a:lnTo>
                  <a:pt x="571" y="2"/>
                </a:lnTo>
                <a:lnTo>
                  <a:pt x="578" y="0"/>
                </a:lnTo>
                <a:lnTo>
                  <a:pt x="586" y="0"/>
                </a:lnTo>
                <a:lnTo>
                  <a:pt x="593" y="0"/>
                </a:lnTo>
                <a:lnTo>
                  <a:pt x="600" y="2"/>
                </a:lnTo>
                <a:lnTo>
                  <a:pt x="606" y="5"/>
                </a:lnTo>
                <a:lnTo>
                  <a:pt x="612" y="8"/>
                </a:lnTo>
                <a:lnTo>
                  <a:pt x="617" y="13"/>
                </a:lnTo>
                <a:lnTo>
                  <a:pt x="622" y="19"/>
                </a:lnTo>
                <a:lnTo>
                  <a:pt x="627" y="25"/>
                </a:lnTo>
                <a:lnTo>
                  <a:pt x="631" y="32"/>
                </a:lnTo>
                <a:lnTo>
                  <a:pt x="635" y="40"/>
                </a:lnTo>
                <a:lnTo>
                  <a:pt x="639" y="49"/>
                </a:lnTo>
                <a:lnTo>
                  <a:pt x="642" y="58"/>
                </a:lnTo>
                <a:lnTo>
                  <a:pt x="645" y="68"/>
                </a:lnTo>
                <a:lnTo>
                  <a:pt x="647" y="78"/>
                </a:lnTo>
                <a:lnTo>
                  <a:pt x="649" y="88"/>
                </a:lnTo>
                <a:lnTo>
                  <a:pt x="651" y="99"/>
                </a:lnTo>
                <a:lnTo>
                  <a:pt x="653" y="110"/>
                </a:lnTo>
                <a:lnTo>
                  <a:pt x="654" y="121"/>
                </a:lnTo>
                <a:lnTo>
                  <a:pt x="655" y="133"/>
                </a:lnTo>
                <a:lnTo>
                  <a:pt x="655" y="144"/>
                </a:lnTo>
                <a:lnTo>
                  <a:pt x="656" y="156"/>
                </a:lnTo>
                <a:lnTo>
                  <a:pt x="656" y="168"/>
                </a:lnTo>
                <a:lnTo>
                  <a:pt x="656" y="187"/>
                </a:lnTo>
                <a:lnTo>
                  <a:pt x="655" y="205"/>
                </a:lnTo>
                <a:lnTo>
                  <a:pt x="653" y="223"/>
                </a:lnTo>
                <a:lnTo>
                  <a:pt x="651" y="241"/>
                </a:lnTo>
                <a:lnTo>
                  <a:pt x="648" y="258"/>
                </a:lnTo>
                <a:lnTo>
                  <a:pt x="644" y="275"/>
                </a:lnTo>
                <a:lnTo>
                  <a:pt x="640" y="291"/>
                </a:lnTo>
                <a:lnTo>
                  <a:pt x="636" y="307"/>
                </a:lnTo>
                <a:lnTo>
                  <a:pt x="631" y="322"/>
                </a:lnTo>
                <a:lnTo>
                  <a:pt x="625" y="335"/>
                </a:lnTo>
                <a:lnTo>
                  <a:pt x="625" y="336"/>
                </a:lnTo>
                <a:lnTo>
                  <a:pt x="620" y="329"/>
                </a:lnTo>
                <a:lnTo>
                  <a:pt x="615" y="321"/>
                </a:lnTo>
                <a:lnTo>
                  <a:pt x="610" y="313"/>
                </a:lnTo>
                <a:lnTo>
                  <a:pt x="606" y="302"/>
                </a:lnTo>
                <a:lnTo>
                  <a:pt x="601" y="291"/>
                </a:lnTo>
                <a:lnTo>
                  <a:pt x="597" y="279"/>
                </a:lnTo>
                <a:lnTo>
                  <a:pt x="599" y="273"/>
                </a:lnTo>
                <a:lnTo>
                  <a:pt x="601" y="266"/>
                </a:lnTo>
                <a:lnTo>
                  <a:pt x="604" y="250"/>
                </a:lnTo>
                <a:lnTo>
                  <a:pt x="607" y="234"/>
                </a:lnTo>
                <a:lnTo>
                  <a:pt x="609" y="218"/>
                </a:lnTo>
                <a:lnTo>
                  <a:pt x="610" y="203"/>
                </a:lnTo>
                <a:lnTo>
                  <a:pt x="611" y="188"/>
                </a:lnTo>
                <a:lnTo>
                  <a:pt x="611" y="172"/>
                </a:lnTo>
                <a:lnTo>
                  <a:pt x="611" y="158"/>
                </a:lnTo>
                <a:lnTo>
                  <a:pt x="610" y="144"/>
                </a:lnTo>
                <a:lnTo>
                  <a:pt x="609" y="131"/>
                </a:lnTo>
                <a:lnTo>
                  <a:pt x="608" y="118"/>
                </a:lnTo>
                <a:lnTo>
                  <a:pt x="606" y="106"/>
                </a:lnTo>
                <a:lnTo>
                  <a:pt x="605" y="95"/>
                </a:lnTo>
                <a:lnTo>
                  <a:pt x="602" y="85"/>
                </a:lnTo>
                <a:lnTo>
                  <a:pt x="600" y="76"/>
                </a:lnTo>
                <a:lnTo>
                  <a:pt x="598" y="67"/>
                </a:lnTo>
                <a:lnTo>
                  <a:pt x="595" y="60"/>
                </a:lnTo>
                <a:lnTo>
                  <a:pt x="592" y="54"/>
                </a:lnTo>
                <a:lnTo>
                  <a:pt x="590" y="49"/>
                </a:lnTo>
                <a:lnTo>
                  <a:pt x="587" y="46"/>
                </a:lnTo>
                <a:lnTo>
                  <a:pt x="585" y="44"/>
                </a:lnTo>
                <a:lnTo>
                  <a:pt x="583" y="45"/>
                </a:lnTo>
                <a:lnTo>
                  <a:pt x="582" y="46"/>
                </a:lnTo>
                <a:lnTo>
                  <a:pt x="580" y="48"/>
                </a:lnTo>
                <a:lnTo>
                  <a:pt x="578" y="51"/>
                </a:lnTo>
                <a:lnTo>
                  <a:pt x="575" y="55"/>
                </a:lnTo>
                <a:lnTo>
                  <a:pt x="573" y="60"/>
                </a:lnTo>
                <a:lnTo>
                  <a:pt x="571" y="66"/>
                </a:lnTo>
                <a:lnTo>
                  <a:pt x="568" y="73"/>
                </a:lnTo>
                <a:lnTo>
                  <a:pt x="566" y="81"/>
                </a:lnTo>
                <a:lnTo>
                  <a:pt x="564" y="90"/>
                </a:lnTo>
                <a:lnTo>
                  <a:pt x="562" y="99"/>
                </a:lnTo>
                <a:lnTo>
                  <a:pt x="560" y="110"/>
                </a:lnTo>
                <a:lnTo>
                  <a:pt x="558" y="122"/>
                </a:lnTo>
                <a:lnTo>
                  <a:pt x="557" y="135"/>
                </a:lnTo>
                <a:lnTo>
                  <a:pt x="557" y="149"/>
                </a:lnTo>
                <a:lnTo>
                  <a:pt x="556" y="164"/>
                </a:lnTo>
                <a:lnTo>
                  <a:pt x="557" y="183"/>
                </a:lnTo>
                <a:lnTo>
                  <a:pt x="558" y="202"/>
                </a:lnTo>
                <a:lnTo>
                  <a:pt x="560" y="220"/>
                </a:lnTo>
                <a:lnTo>
                  <a:pt x="562" y="238"/>
                </a:lnTo>
                <a:lnTo>
                  <a:pt x="566" y="255"/>
                </a:lnTo>
                <a:lnTo>
                  <a:pt x="570" y="272"/>
                </a:lnTo>
                <a:lnTo>
                  <a:pt x="574" y="288"/>
                </a:lnTo>
                <a:lnTo>
                  <a:pt x="576" y="292"/>
                </a:lnTo>
                <a:lnTo>
                  <a:pt x="577" y="298"/>
                </a:lnTo>
                <a:lnTo>
                  <a:pt x="580" y="304"/>
                </a:lnTo>
                <a:lnTo>
                  <a:pt x="583" y="311"/>
                </a:lnTo>
                <a:lnTo>
                  <a:pt x="586" y="318"/>
                </a:lnTo>
                <a:lnTo>
                  <a:pt x="589" y="326"/>
                </a:lnTo>
                <a:lnTo>
                  <a:pt x="593" y="333"/>
                </a:lnTo>
                <a:lnTo>
                  <a:pt x="598" y="341"/>
                </a:lnTo>
                <a:lnTo>
                  <a:pt x="602" y="347"/>
                </a:lnTo>
                <a:lnTo>
                  <a:pt x="607" y="354"/>
                </a:lnTo>
                <a:lnTo>
                  <a:pt x="613" y="360"/>
                </a:lnTo>
                <a:lnTo>
                  <a:pt x="620" y="365"/>
                </a:lnTo>
                <a:lnTo>
                  <a:pt x="626" y="370"/>
                </a:lnTo>
                <a:lnTo>
                  <a:pt x="633" y="374"/>
                </a:lnTo>
                <a:lnTo>
                  <a:pt x="641" y="377"/>
                </a:lnTo>
                <a:lnTo>
                  <a:pt x="648" y="380"/>
                </a:lnTo>
                <a:lnTo>
                  <a:pt x="656" y="381"/>
                </a:lnTo>
                <a:lnTo>
                  <a:pt x="664" y="382"/>
                </a:lnTo>
                <a:lnTo>
                  <a:pt x="664" y="382"/>
                </a:lnTo>
                <a:lnTo>
                  <a:pt x="678" y="382"/>
                </a:lnTo>
                <a:lnTo>
                  <a:pt x="679" y="382"/>
                </a:lnTo>
                <a:lnTo>
                  <a:pt x="686" y="382"/>
                </a:lnTo>
                <a:lnTo>
                  <a:pt x="690" y="382"/>
                </a:lnTo>
                <a:lnTo>
                  <a:pt x="694" y="384"/>
                </a:lnTo>
                <a:lnTo>
                  <a:pt x="697" y="386"/>
                </a:lnTo>
                <a:lnTo>
                  <a:pt x="699" y="389"/>
                </a:lnTo>
                <a:lnTo>
                  <a:pt x="700" y="393"/>
                </a:lnTo>
                <a:lnTo>
                  <a:pt x="701" y="397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5"/>
          <p:cNvSpPr>
            <a:spLocks noChangeAspect="1" noEditPoints="1"/>
          </p:cNvSpPr>
          <p:nvPr/>
        </p:nvSpPr>
        <p:spPr bwMode="auto">
          <a:xfrm>
            <a:off x="3543509" y="2355836"/>
            <a:ext cx="350805" cy="301752"/>
          </a:xfrm>
          <a:custGeom>
            <a:avLst/>
            <a:gdLst>
              <a:gd name="T0" fmla="*/ 0 w 771"/>
              <a:gd name="T1" fmla="*/ 609 h 662"/>
              <a:gd name="T2" fmla="*/ 10 w 771"/>
              <a:gd name="T3" fmla="*/ 633 h 662"/>
              <a:gd name="T4" fmla="*/ 28 w 771"/>
              <a:gd name="T5" fmla="*/ 651 h 662"/>
              <a:gd name="T6" fmla="*/ 52 w 771"/>
              <a:gd name="T7" fmla="*/ 661 h 662"/>
              <a:gd name="T8" fmla="*/ 412 w 771"/>
              <a:gd name="T9" fmla="*/ 612 h 662"/>
              <a:gd name="T10" fmla="*/ 380 w 771"/>
              <a:gd name="T11" fmla="*/ 618 h 662"/>
              <a:gd name="T12" fmla="*/ 348 w 771"/>
              <a:gd name="T13" fmla="*/ 612 h 662"/>
              <a:gd name="T14" fmla="*/ 320 w 771"/>
              <a:gd name="T15" fmla="*/ 596 h 662"/>
              <a:gd name="T16" fmla="*/ 298 w 771"/>
              <a:gd name="T17" fmla="*/ 572 h 662"/>
              <a:gd name="T18" fmla="*/ 286 w 771"/>
              <a:gd name="T19" fmla="*/ 543 h 662"/>
              <a:gd name="T20" fmla="*/ 284 w 771"/>
              <a:gd name="T21" fmla="*/ 509 h 662"/>
              <a:gd name="T22" fmla="*/ 341 w 771"/>
              <a:gd name="T23" fmla="*/ 541 h 662"/>
              <a:gd name="T24" fmla="*/ 347 w 771"/>
              <a:gd name="T25" fmla="*/ 542 h 662"/>
              <a:gd name="T26" fmla="*/ 390 w 771"/>
              <a:gd name="T27" fmla="*/ 529 h 662"/>
              <a:gd name="T28" fmla="*/ 402 w 771"/>
              <a:gd name="T29" fmla="*/ 485 h 662"/>
              <a:gd name="T30" fmla="*/ 348 w 771"/>
              <a:gd name="T31" fmla="*/ 429 h 662"/>
              <a:gd name="T32" fmla="*/ 380 w 771"/>
              <a:gd name="T33" fmla="*/ 423 h 662"/>
              <a:gd name="T34" fmla="*/ 413 w 771"/>
              <a:gd name="T35" fmla="*/ 429 h 662"/>
              <a:gd name="T36" fmla="*/ 441 w 771"/>
              <a:gd name="T37" fmla="*/ 445 h 662"/>
              <a:gd name="T38" fmla="*/ 462 w 771"/>
              <a:gd name="T39" fmla="*/ 468 h 662"/>
              <a:gd name="T40" fmla="*/ 475 w 771"/>
              <a:gd name="T41" fmla="*/ 498 h 662"/>
              <a:gd name="T42" fmla="*/ 477 w 771"/>
              <a:gd name="T43" fmla="*/ 532 h 662"/>
              <a:gd name="T44" fmla="*/ 581 w 771"/>
              <a:gd name="T45" fmla="*/ 662 h 662"/>
              <a:gd name="T46" fmla="*/ 727 w 771"/>
              <a:gd name="T47" fmla="*/ 659 h 662"/>
              <a:gd name="T48" fmla="*/ 749 w 771"/>
              <a:gd name="T49" fmla="*/ 646 h 662"/>
              <a:gd name="T50" fmla="*/ 765 w 771"/>
              <a:gd name="T51" fmla="*/ 626 h 662"/>
              <a:gd name="T52" fmla="*/ 771 w 771"/>
              <a:gd name="T53" fmla="*/ 600 h 662"/>
              <a:gd name="T54" fmla="*/ 0 w 771"/>
              <a:gd name="T55" fmla="*/ 600 h 662"/>
              <a:gd name="T56" fmla="*/ 770 w 771"/>
              <a:gd name="T57" fmla="*/ 205 h 662"/>
              <a:gd name="T58" fmla="*/ 761 w 771"/>
              <a:gd name="T59" fmla="*/ 181 h 662"/>
              <a:gd name="T60" fmla="*/ 742 w 771"/>
              <a:gd name="T61" fmla="*/ 162 h 662"/>
              <a:gd name="T62" fmla="*/ 718 w 771"/>
              <a:gd name="T63" fmla="*/ 153 h 662"/>
              <a:gd name="T64" fmla="*/ 52 w 771"/>
              <a:gd name="T65" fmla="*/ 153 h 662"/>
              <a:gd name="T66" fmla="*/ 28 w 771"/>
              <a:gd name="T67" fmla="*/ 162 h 662"/>
              <a:gd name="T68" fmla="*/ 10 w 771"/>
              <a:gd name="T69" fmla="*/ 181 h 662"/>
              <a:gd name="T70" fmla="*/ 0 w 771"/>
              <a:gd name="T71" fmla="*/ 205 h 662"/>
              <a:gd name="T72" fmla="*/ 771 w 771"/>
              <a:gd name="T73" fmla="*/ 339 h 662"/>
              <a:gd name="T74" fmla="*/ 770 w 771"/>
              <a:gd name="T75" fmla="*/ 205 h 662"/>
              <a:gd name="T76" fmla="*/ 270 w 771"/>
              <a:gd name="T77" fmla="*/ 106 h 662"/>
              <a:gd name="T78" fmla="*/ 273 w 771"/>
              <a:gd name="T79" fmla="*/ 19 h 662"/>
              <a:gd name="T80" fmla="*/ 284 w 771"/>
              <a:gd name="T81" fmla="*/ 6 h 662"/>
              <a:gd name="T82" fmla="*/ 301 w 771"/>
              <a:gd name="T83" fmla="*/ 0 h 662"/>
              <a:gd name="T84" fmla="*/ 483 w 771"/>
              <a:gd name="T85" fmla="*/ 3 h 662"/>
              <a:gd name="T86" fmla="*/ 497 w 771"/>
              <a:gd name="T87" fmla="*/ 14 h 662"/>
              <a:gd name="T88" fmla="*/ 502 w 771"/>
              <a:gd name="T89" fmla="*/ 31 h 662"/>
              <a:gd name="T90" fmla="*/ 456 w 771"/>
              <a:gd name="T91" fmla="*/ 47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1" h="662">
                <a:moveTo>
                  <a:pt x="0" y="600"/>
                </a:moveTo>
                <a:lnTo>
                  <a:pt x="0" y="600"/>
                </a:lnTo>
                <a:lnTo>
                  <a:pt x="0" y="609"/>
                </a:lnTo>
                <a:lnTo>
                  <a:pt x="2" y="618"/>
                </a:lnTo>
                <a:lnTo>
                  <a:pt x="5" y="626"/>
                </a:lnTo>
                <a:lnTo>
                  <a:pt x="10" y="633"/>
                </a:lnTo>
                <a:lnTo>
                  <a:pt x="15" y="640"/>
                </a:lnTo>
                <a:lnTo>
                  <a:pt x="21" y="646"/>
                </a:lnTo>
                <a:lnTo>
                  <a:pt x="28" y="651"/>
                </a:lnTo>
                <a:lnTo>
                  <a:pt x="35" y="656"/>
                </a:lnTo>
                <a:lnTo>
                  <a:pt x="43" y="659"/>
                </a:lnTo>
                <a:lnTo>
                  <a:pt x="52" y="661"/>
                </a:lnTo>
                <a:lnTo>
                  <a:pt x="61" y="662"/>
                </a:lnTo>
                <a:lnTo>
                  <a:pt x="462" y="662"/>
                </a:lnTo>
                <a:lnTo>
                  <a:pt x="412" y="612"/>
                </a:lnTo>
                <a:lnTo>
                  <a:pt x="402" y="615"/>
                </a:lnTo>
                <a:lnTo>
                  <a:pt x="391" y="617"/>
                </a:lnTo>
                <a:lnTo>
                  <a:pt x="380" y="618"/>
                </a:lnTo>
                <a:lnTo>
                  <a:pt x="369" y="617"/>
                </a:lnTo>
                <a:lnTo>
                  <a:pt x="358" y="615"/>
                </a:lnTo>
                <a:lnTo>
                  <a:pt x="348" y="612"/>
                </a:lnTo>
                <a:lnTo>
                  <a:pt x="338" y="608"/>
                </a:lnTo>
                <a:lnTo>
                  <a:pt x="328" y="602"/>
                </a:lnTo>
                <a:lnTo>
                  <a:pt x="320" y="596"/>
                </a:lnTo>
                <a:lnTo>
                  <a:pt x="312" y="589"/>
                </a:lnTo>
                <a:lnTo>
                  <a:pt x="304" y="581"/>
                </a:lnTo>
                <a:lnTo>
                  <a:pt x="298" y="572"/>
                </a:lnTo>
                <a:lnTo>
                  <a:pt x="293" y="563"/>
                </a:lnTo>
                <a:lnTo>
                  <a:pt x="289" y="553"/>
                </a:lnTo>
                <a:lnTo>
                  <a:pt x="286" y="543"/>
                </a:lnTo>
                <a:lnTo>
                  <a:pt x="284" y="532"/>
                </a:lnTo>
                <a:lnTo>
                  <a:pt x="283" y="520"/>
                </a:lnTo>
                <a:lnTo>
                  <a:pt x="284" y="509"/>
                </a:lnTo>
                <a:lnTo>
                  <a:pt x="286" y="499"/>
                </a:lnTo>
                <a:lnTo>
                  <a:pt x="288" y="489"/>
                </a:lnTo>
                <a:lnTo>
                  <a:pt x="341" y="541"/>
                </a:lnTo>
                <a:lnTo>
                  <a:pt x="343" y="542"/>
                </a:lnTo>
                <a:lnTo>
                  <a:pt x="345" y="543"/>
                </a:lnTo>
                <a:lnTo>
                  <a:pt x="347" y="542"/>
                </a:lnTo>
                <a:lnTo>
                  <a:pt x="386" y="532"/>
                </a:lnTo>
                <a:lnTo>
                  <a:pt x="388" y="530"/>
                </a:lnTo>
                <a:lnTo>
                  <a:pt x="390" y="529"/>
                </a:lnTo>
                <a:lnTo>
                  <a:pt x="391" y="527"/>
                </a:lnTo>
                <a:lnTo>
                  <a:pt x="402" y="487"/>
                </a:lnTo>
                <a:lnTo>
                  <a:pt x="402" y="485"/>
                </a:lnTo>
                <a:lnTo>
                  <a:pt x="401" y="483"/>
                </a:lnTo>
                <a:lnTo>
                  <a:pt x="400" y="481"/>
                </a:lnTo>
                <a:lnTo>
                  <a:pt x="348" y="429"/>
                </a:lnTo>
                <a:lnTo>
                  <a:pt x="358" y="426"/>
                </a:lnTo>
                <a:lnTo>
                  <a:pt x="369" y="424"/>
                </a:lnTo>
                <a:lnTo>
                  <a:pt x="380" y="423"/>
                </a:lnTo>
                <a:lnTo>
                  <a:pt x="392" y="424"/>
                </a:lnTo>
                <a:lnTo>
                  <a:pt x="403" y="426"/>
                </a:lnTo>
                <a:lnTo>
                  <a:pt x="413" y="429"/>
                </a:lnTo>
                <a:lnTo>
                  <a:pt x="423" y="433"/>
                </a:lnTo>
                <a:lnTo>
                  <a:pt x="432" y="439"/>
                </a:lnTo>
                <a:lnTo>
                  <a:pt x="441" y="445"/>
                </a:lnTo>
                <a:lnTo>
                  <a:pt x="449" y="452"/>
                </a:lnTo>
                <a:lnTo>
                  <a:pt x="456" y="460"/>
                </a:lnTo>
                <a:lnTo>
                  <a:pt x="462" y="468"/>
                </a:lnTo>
                <a:lnTo>
                  <a:pt x="468" y="478"/>
                </a:lnTo>
                <a:lnTo>
                  <a:pt x="472" y="488"/>
                </a:lnTo>
                <a:lnTo>
                  <a:pt x="475" y="498"/>
                </a:lnTo>
                <a:lnTo>
                  <a:pt x="477" y="509"/>
                </a:lnTo>
                <a:lnTo>
                  <a:pt x="477" y="520"/>
                </a:lnTo>
                <a:lnTo>
                  <a:pt x="477" y="532"/>
                </a:lnTo>
                <a:lnTo>
                  <a:pt x="475" y="542"/>
                </a:lnTo>
                <a:lnTo>
                  <a:pt x="472" y="553"/>
                </a:lnTo>
                <a:lnTo>
                  <a:pt x="581" y="662"/>
                </a:lnTo>
                <a:lnTo>
                  <a:pt x="709" y="662"/>
                </a:lnTo>
                <a:lnTo>
                  <a:pt x="718" y="661"/>
                </a:lnTo>
                <a:lnTo>
                  <a:pt x="727" y="659"/>
                </a:lnTo>
                <a:lnTo>
                  <a:pt x="735" y="656"/>
                </a:lnTo>
                <a:lnTo>
                  <a:pt x="742" y="651"/>
                </a:lnTo>
                <a:lnTo>
                  <a:pt x="749" y="646"/>
                </a:lnTo>
                <a:lnTo>
                  <a:pt x="755" y="640"/>
                </a:lnTo>
                <a:lnTo>
                  <a:pt x="761" y="633"/>
                </a:lnTo>
                <a:lnTo>
                  <a:pt x="765" y="626"/>
                </a:lnTo>
                <a:lnTo>
                  <a:pt x="768" y="618"/>
                </a:lnTo>
                <a:lnTo>
                  <a:pt x="770" y="609"/>
                </a:lnTo>
                <a:lnTo>
                  <a:pt x="771" y="600"/>
                </a:lnTo>
                <a:lnTo>
                  <a:pt x="771" y="386"/>
                </a:lnTo>
                <a:lnTo>
                  <a:pt x="0" y="386"/>
                </a:lnTo>
                <a:lnTo>
                  <a:pt x="0" y="600"/>
                </a:lnTo>
                <a:lnTo>
                  <a:pt x="0" y="600"/>
                </a:lnTo>
                <a:close/>
                <a:moveTo>
                  <a:pt x="770" y="205"/>
                </a:moveTo>
                <a:lnTo>
                  <a:pt x="770" y="205"/>
                </a:lnTo>
                <a:lnTo>
                  <a:pt x="768" y="196"/>
                </a:lnTo>
                <a:lnTo>
                  <a:pt x="765" y="188"/>
                </a:lnTo>
                <a:lnTo>
                  <a:pt x="761" y="181"/>
                </a:lnTo>
                <a:lnTo>
                  <a:pt x="755" y="174"/>
                </a:lnTo>
                <a:lnTo>
                  <a:pt x="749" y="168"/>
                </a:lnTo>
                <a:lnTo>
                  <a:pt x="742" y="162"/>
                </a:lnTo>
                <a:lnTo>
                  <a:pt x="735" y="158"/>
                </a:lnTo>
                <a:lnTo>
                  <a:pt x="727" y="155"/>
                </a:lnTo>
                <a:lnTo>
                  <a:pt x="718" y="153"/>
                </a:lnTo>
                <a:lnTo>
                  <a:pt x="709" y="152"/>
                </a:lnTo>
                <a:lnTo>
                  <a:pt x="61" y="152"/>
                </a:lnTo>
                <a:lnTo>
                  <a:pt x="52" y="153"/>
                </a:lnTo>
                <a:lnTo>
                  <a:pt x="43" y="155"/>
                </a:lnTo>
                <a:lnTo>
                  <a:pt x="35" y="158"/>
                </a:lnTo>
                <a:lnTo>
                  <a:pt x="28" y="162"/>
                </a:lnTo>
                <a:lnTo>
                  <a:pt x="21" y="168"/>
                </a:lnTo>
                <a:lnTo>
                  <a:pt x="15" y="174"/>
                </a:lnTo>
                <a:lnTo>
                  <a:pt x="10" y="181"/>
                </a:lnTo>
                <a:lnTo>
                  <a:pt x="5" y="188"/>
                </a:lnTo>
                <a:lnTo>
                  <a:pt x="2" y="196"/>
                </a:lnTo>
                <a:lnTo>
                  <a:pt x="0" y="205"/>
                </a:lnTo>
                <a:lnTo>
                  <a:pt x="0" y="214"/>
                </a:lnTo>
                <a:lnTo>
                  <a:pt x="0" y="339"/>
                </a:lnTo>
                <a:lnTo>
                  <a:pt x="771" y="339"/>
                </a:lnTo>
                <a:lnTo>
                  <a:pt x="771" y="214"/>
                </a:lnTo>
                <a:lnTo>
                  <a:pt x="770" y="205"/>
                </a:lnTo>
                <a:lnTo>
                  <a:pt x="770" y="205"/>
                </a:lnTo>
                <a:close/>
                <a:moveTo>
                  <a:pt x="317" y="106"/>
                </a:moveTo>
                <a:lnTo>
                  <a:pt x="317" y="106"/>
                </a:lnTo>
                <a:lnTo>
                  <a:pt x="270" y="106"/>
                </a:lnTo>
                <a:lnTo>
                  <a:pt x="270" y="31"/>
                </a:lnTo>
                <a:lnTo>
                  <a:pt x="271" y="25"/>
                </a:lnTo>
                <a:lnTo>
                  <a:pt x="273" y="19"/>
                </a:lnTo>
                <a:lnTo>
                  <a:pt x="276" y="14"/>
                </a:lnTo>
                <a:lnTo>
                  <a:pt x="280" y="10"/>
                </a:lnTo>
                <a:lnTo>
                  <a:pt x="284" y="6"/>
                </a:lnTo>
                <a:lnTo>
                  <a:pt x="289" y="3"/>
                </a:lnTo>
                <a:lnTo>
                  <a:pt x="295" y="1"/>
                </a:lnTo>
                <a:lnTo>
                  <a:pt x="301" y="0"/>
                </a:lnTo>
                <a:lnTo>
                  <a:pt x="471" y="0"/>
                </a:lnTo>
                <a:lnTo>
                  <a:pt x="477" y="1"/>
                </a:lnTo>
                <a:lnTo>
                  <a:pt x="483" y="3"/>
                </a:lnTo>
                <a:lnTo>
                  <a:pt x="488" y="6"/>
                </a:lnTo>
                <a:lnTo>
                  <a:pt x="493" y="10"/>
                </a:lnTo>
                <a:lnTo>
                  <a:pt x="497" y="14"/>
                </a:lnTo>
                <a:lnTo>
                  <a:pt x="499" y="19"/>
                </a:lnTo>
                <a:lnTo>
                  <a:pt x="501" y="25"/>
                </a:lnTo>
                <a:lnTo>
                  <a:pt x="502" y="31"/>
                </a:lnTo>
                <a:lnTo>
                  <a:pt x="502" y="106"/>
                </a:lnTo>
                <a:lnTo>
                  <a:pt x="456" y="106"/>
                </a:lnTo>
                <a:lnTo>
                  <a:pt x="456" y="47"/>
                </a:lnTo>
                <a:lnTo>
                  <a:pt x="317" y="47"/>
                </a:lnTo>
                <a:lnTo>
                  <a:pt x="317" y="106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5"/>
          <p:cNvSpPr>
            <a:spLocks noEditPoints="1"/>
          </p:cNvSpPr>
          <p:nvPr/>
        </p:nvSpPr>
        <p:spPr bwMode="auto">
          <a:xfrm>
            <a:off x="3115632" y="2330616"/>
            <a:ext cx="220023" cy="330035"/>
          </a:xfrm>
          <a:custGeom>
            <a:avLst/>
            <a:gdLst>
              <a:gd name="T0" fmla="*/ 471 w 511"/>
              <a:gd name="T1" fmla="*/ 580 h 776"/>
              <a:gd name="T2" fmla="*/ 442 w 511"/>
              <a:gd name="T3" fmla="*/ 558 h 776"/>
              <a:gd name="T4" fmla="*/ 408 w 511"/>
              <a:gd name="T5" fmla="*/ 547 h 776"/>
              <a:gd name="T6" fmla="*/ 382 w 511"/>
              <a:gd name="T7" fmla="*/ 543 h 776"/>
              <a:gd name="T8" fmla="*/ 319 w 511"/>
              <a:gd name="T9" fmla="*/ 537 h 776"/>
              <a:gd name="T10" fmla="*/ 232 w 511"/>
              <a:gd name="T11" fmla="*/ 507 h 776"/>
              <a:gd name="T12" fmla="*/ 163 w 511"/>
              <a:gd name="T13" fmla="*/ 450 h 776"/>
              <a:gd name="T14" fmla="*/ 117 w 511"/>
              <a:gd name="T15" fmla="*/ 372 h 776"/>
              <a:gd name="T16" fmla="*/ 122 w 511"/>
              <a:gd name="T17" fmla="*/ 320 h 776"/>
              <a:gd name="T18" fmla="*/ 130 w 511"/>
              <a:gd name="T19" fmla="*/ 283 h 776"/>
              <a:gd name="T20" fmla="*/ 110 w 511"/>
              <a:gd name="T21" fmla="*/ 249 h 776"/>
              <a:gd name="T22" fmla="*/ 125 w 511"/>
              <a:gd name="T23" fmla="*/ 231 h 776"/>
              <a:gd name="T24" fmla="*/ 145 w 511"/>
              <a:gd name="T25" fmla="*/ 188 h 776"/>
              <a:gd name="T26" fmla="*/ 0 w 511"/>
              <a:gd name="T27" fmla="*/ 188 h 776"/>
              <a:gd name="T28" fmla="*/ 20 w 511"/>
              <a:gd name="T29" fmla="*/ 231 h 776"/>
              <a:gd name="T30" fmla="*/ 36 w 511"/>
              <a:gd name="T31" fmla="*/ 255 h 776"/>
              <a:gd name="T32" fmla="*/ 22 w 511"/>
              <a:gd name="T33" fmla="*/ 291 h 776"/>
              <a:gd name="T34" fmla="*/ 37 w 511"/>
              <a:gd name="T35" fmla="*/ 329 h 776"/>
              <a:gd name="T36" fmla="*/ 58 w 511"/>
              <a:gd name="T37" fmla="*/ 376 h 776"/>
              <a:gd name="T38" fmla="*/ 66 w 511"/>
              <a:gd name="T39" fmla="*/ 449 h 776"/>
              <a:gd name="T40" fmla="*/ 59 w 511"/>
              <a:gd name="T41" fmla="*/ 469 h 776"/>
              <a:gd name="T42" fmla="*/ 49 w 511"/>
              <a:gd name="T43" fmla="*/ 505 h 776"/>
              <a:gd name="T44" fmla="*/ 43 w 511"/>
              <a:gd name="T45" fmla="*/ 552 h 776"/>
              <a:gd name="T46" fmla="*/ 46 w 511"/>
              <a:gd name="T47" fmla="*/ 604 h 776"/>
              <a:gd name="T48" fmla="*/ 65 w 511"/>
              <a:gd name="T49" fmla="*/ 655 h 776"/>
              <a:gd name="T50" fmla="*/ 105 w 511"/>
              <a:gd name="T51" fmla="*/ 699 h 776"/>
              <a:gd name="T52" fmla="*/ 131 w 511"/>
              <a:gd name="T53" fmla="*/ 770 h 776"/>
              <a:gd name="T54" fmla="*/ 472 w 511"/>
              <a:gd name="T55" fmla="*/ 775 h 776"/>
              <a:gd name="T56" fmla="*/ 483 w 511"/>
              <a:gd name="T57" fmla="*/ 762 h 776"/>
              <a:gd name="T58" fmla="*/ 18 w 511"/>
              <a:gd name="T59" fmla="*/ 150 h 776"/>
              <a:gd name="T60" fmla="*/ 114 w 511"/>
              <a:gd name="T61" fmla="*/ 164 h 776"/>
              <a:gd name="T62" fmla="*/ 136 w 511"/>
              <a:gd name="T63" fmla="*/ 126 h 776"/>
              <a:gd name="T64" fmla="*/ 135 w 511"/>
              <a:gd name="T65" fmla="*/ 81 h 776"/>
              <a:gd name="T66" fmla="*/ 110 w 511"/>
              <a:gd name="T67" fmla="*/ 34 h 776"/>
              <a:gd name="T68" fmla="*/ 78 w 511"/>
              <a:gd name="T69" fmla="*/ 4 h 776"/>
              <a:gd name="T70" fmla="*/ 71 w 511"/>
              <a:gd name="T71" fmla="*/ 1 h 776"/>
              <a:gd name="T72" fmla="*/ 73 w 511"/>
              <a:gd name="T73" fmla="*/ 11 h 776"/>
              <a:gd name="T74" fmla="*/ 72 w 511"/>
              <a:gd name="T75" fmla="*/ 45 h 776"/>
              <a:gd name="T76" fmla="*/ 47 w 511"/>
              <a:gd name="T77" fmla="*/ 77 h 776"/>
              <a:gd name="T78" fmla="*/ 24 w 511"/>
              <a:gd name="T79" fmla="*/ 105 h 776"/>
              <a:gd name="T80" fmla="*/ 15 w 511"/>
              <a:gd name="T81" fmla="*/ 136 h 776"/>
              <a:gd name="T82" fmla="*/ 511 w 511"/>
              <a:gd name="T83" fmla="*/ 275 h 776"/>
              <a:gd name="T84" fmla="*/ 412 w 511"/>
              <a:gd name="T85" fmla="*/ 430 h 776"/>
              <a:gd name="T86" fmla="*/ 395 w 511"/>
              <a:gd name="T87" fmla="*/ 468 h 776"/>
              <a:gd name="T88" fmla="*/ 354 w 511"/>
              <a:gd name="T89" fmla="*/ 493 h 776"/>
              <a:gd name="T90" fmla="*/ 295 w 511"/>
              <a:gd name="T91" fmla="*/ 493 h 776"/>
              <a:gd name="T92" fmla="*/ 254 w 511"/>
              <a:gd name="T93" fmla="*/ 468 h 776"/>
              <a:gd name="T94" fmla="*/ 237 w 511"/>
              <a:gd name="T95" fmla="*/ 430 h 776"/>
              <a:gd name="T96" fmla="*/ 152 w 511"/>
              <a:gd name="T97" fmla="*/ 314 h 776"/>
              <a:gd name="T98" fmla="*/ 155 w 511"/>
              <a:gd name="T99" fmla="*/ 304 h 776"/>
              <a:gd name="T100" fmla="*/ 195 w 511"/>
              <a:gd name="T101" fmla="*/ 214 h 776"/>
              <a:gd name="T102" fmla="*/ 205 w 511"/>
              <a:gd name="T103" fmla="*/ 210 h 776"/>
              <a:gd name="T104" fmla="*/ 312 w 511"/>
              <a:gd name="T105" fmla="*/ 171 h 776"/>
              <a:gd name="T106" fmla="*/ 345 w 511"/>
              <a:gd name="T107" fmla="*/ 267 h 776"/>
              <a:gd name="T108" fmla="*/ 429 w 511"/>
              <a:gd name="T109" fmla="*/ 193 h 776"/>
              <a:gd name="T110" fmla="*/ 503 w 511"/>
              <a:gd name="T111" fmla="*/ 267 h 776"/>
              <a:gd name="T112" fmla="*/ 511 w 511"/>
              <a:gd name="T113" fmla="*/ 27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1" h="776">
                <a:moveTo>
                  <a:pt x="481" y="599"/>
                </a:moveTo>
                <a:lnTo>
                  <a:pt x="481" y="599"/>
                </a:lnTo>
                <a:lnTo>
                  <a:pt x="478" y="592"/>
                </a:lnTo>
                <a:lnTo>
                  <a:pt x="475" y="586"/>
                </a:lnTo>
                <a:lnTo>
                  <a:pt x="471" y="580"/>
                </a:lnTo>
                <a:lnTo>
                  <a:pt x="466" y="574"/>
                </a:lnTo>
                <a:lnTo>
                  <a:pt x="460" y="570"/>
                </a:lnTo>
                <a:lnTo>
                  <a:pt x="454" y="565"/>
                </a:lnTo>
                <a:lnTo>
                  <a:pt x="448" y="562"/>
                </a:lnTo>
                <a:lnTo>
                  <a:pt x="442" y="558"/>
                </a:lnTo>
                <a:lnTo>
                  <a:pt x="435" y="555"/>
                </a:lnTo>
                <a:lnTo>
                  <a:pt x="428" y="553"/>
                </a:lnTo>
                <a:lnTo>
                  <a:pt x="421" y="550"/>
                </a:lnTo>
                <a:lnTo>
                  <a:pt x="415" y="549"/>
                </a:lnTo>
                <a:lnTo>
                  <a:pt x="408" y="547"/>
                </a:lnTo>
                <a:lnTo>
                  <a:pt x="402" y="545"/>
                </a:lnTo>
                <a:lnTo>
                  <a:pt x="396" y="545"/>
                </a:lnTo>
                <a:lnTo>
                  <a:pt x="391" y="544"/>
                </a:lnTo>
                <a:lnTo>
                  <a:pt x="386" y="543"/>
                </a:lnTo>
                <a:lnTo>
                  <a:pt x="382" y="543"/>
                </a:lnTo>
                <a:lnTo>
                  <a:pt x="378" y="542"/>
                </a:lnTo>
                <a:lnTo>
                  <a:pt x="376" y="542"/>
                </a:lnTo>
                <a:lnTo>
                  <a:pt x="373" y="542"/>
                </a:lnTo>
                <a:lnTo>
                  <a:pt x="338" y="539"/>
                </a:lnTo>
                <a:lnTo>
                  <a:pt x="319" y="537"/>
                </a:lnTo>
                <a:lnTo>
                  <a:pt x="301" y="534"/>
                </a:lnTo>
                <a:lnTo>
                  <a:pt x="283" y="529"/>
                </a:lnTo>
                <a:lnTo>
                  <a:pt x="266" y="523"/>
                </a:lnTo>
                <a:lnTo>
                  <a:pt x="249" y="515"/>
                </a:lnTo>
                <a:lnTo>
                  <a:pt x="232" y="507"/>
                </a:lnTo>
                <a:lnTo>
                  <a:pt x="217" y="497"/>
                </a:lnTo>
                <a:lnTo>
                  <a:pt x="202" y="487"/>
                </a:lnTo>
                <a:lnTo>
                  <a:pt x="188" y="476"/>
                </a:lnTo>
                <a:lnTo>
                  <a:pt x="175" y="463"/>
                </a:lnTo>
                <a:lnTo>
                  <a:pt x="163" y="450"/>
                </a:lnTo>
                <a:lnTo>
                  <a:pt x="152" y="436"/>
                </a:lnTo>
                <a:lnTo>
                  <a:pt x="141" y="421"/>
                </a:lnTo>
                <a:lnTo>
                  <a:pt x="132" y="405"/>
                </a:lnTo>
                <a:lnTo>
                  <a:pt x="124" y="389"/>
                </a:lnTo>
                <a:lnTo>
                  <a:pt x="117" y="372"/>
                </a:lnTo>
                <a:lnTo>
                  <a:pt x="111" y="354"/>
                </a:lnTo>
                <a:lnTo>
                  <a:pt x="106" y="336"/>
                </a:lnTo>
                <a:lnTo>
                  <a:pt x="112" y="332"/>
                </a:lnTo>
                <a:lnTo>
                  <a:pt x="117" y="326"/>
                </a:lnTo>
                <a:lnTo>
                  <a:pt x="122" y="320"/>
                </a:lnTo>
                <a:lnTo>
                  <a:pt x="125" y="314"/>
                </a:lnTo>
                <a:lnTo>
                  <a:pt x="128" y="307"/>
                </a:lnTo>
                <a:lnTo>
                  <a:pt x="130" y="299"/>
                </a:lnTo>
                <a:lnTo>
                  <a:pt x="130" y="291"/>
                </a:lnTo>
                <a:lnTo>
                  <a:pt x="130" y="283"/>
                </a:lnTo>
                <a:lnTo>
                  <a:pt x="128" y="275"/>
                </a:lnTo>
                <a:lnTo>
                  <a:pt x="125" y="268"/>
                </a:lnTo>
                <a:lnTo>
                  <a:pt x="121" y="261"/>
                </a:lnTo>
                <a:lnTo>
                  <a:pt x="116" y="255"/>
                </a:lnTo>
                <a:lnTo>
                  <a:pt x="110" y="249"/>
                </a:lnTo>
                <a:lnTo>
                  <a:pt x="104" y="245"/>
                </a:lnTo>
                <a:lnTo>
                  <a:pt x="104" y="233"/>
                </a:lnTo>
                <a:lnTo>
                  <a:pt x="119" y="233"/>
                </a:lnTo>
                <a:lnTo>
                  <a:pt x="122" y="232"/>
                </a:lnTo>
                <a:lnTo>
                  <a:pt x="125" y="231"/>
                </a:lnTo>
                <a:lnTo>
                  <a:pt x="127" y="229"/>
                </a:lnTo>
                <a:lnTo>
                  <a:pt x="129" y="226"/>
                </a:lnTo>
                <a:lnTo>
                  <a:pt x="145" y="192"/>
                </a:lnTo>
                <a:lnTo>
                  <a:pt x="146" y="190"/>
                </a:lnTo>
                <a:lnTo>
                  <a:pt x="145" y="188"/>
                </a:lnTo>
                <a:lnTo>
                  <a:pt x="143" y="186"/>
                </a:lnTo>
                <a:lnTo>
                  <a:pt x="141" y="186"/>
                </a:lnTo>
                <a:lnTo>
                  <a:pt x="4" y="186"/>
                </a:lnTo>
                <a:lnTo>
                  <a:pt x="2" y="186"/>
                </a:lnTo>
                <a:lnTo>
                  <a:pt x="0" y="188"/>
                </a:lnTo>
                <a:lnTo>
                  <a:pt x="0" y="190"/>
                </a:lnTo>
                <a:lnTo>
                  <a:pt x="0" y="192"/>
                </a:lnTo>
                <a:lnTo>
                  <a:pt x="16" y="226"/>
                </a:lnTo>
                <a:lnTo>
                  <a:pt x="18" y="229"/>
                </a:lnTo>
                <a:lnTo>
                  <a:pt x="20" y="231"/>
                </a:lnTo>
                <a:lnTo>
                  <a:pt x="23" y="232"/>
                </a:lnTo>
                <a:lnTo>
                  <a:pt x="26" y="233"/>
                </a:lnTo>
                <a:lnTo>
                  <a:pt x="41" y="233"/>
                </a:lnTo>
                <a:lnTo>
                  <a:pt x="41" y="250"/>
                </a:lnTo>
                <a:lnTo>
                  <a:pt x="36" y="255"/>
                </a:lnTo>
                <a:lnTo>
                  <a:pt x="31" y="261"/>
                </a:lnTo>
                <a:lnTo>
                  <a:pt x="27" y="268"/>
                </a:lnTo>
                <a:lnTo>
                  <a:pt x="24" y="275"/>
                </a:lnTo>
                <a:lnTo>
                  <a:pt x="23" y="283"/>
                </a:lnTo>
                <a:lnTo>
                  <a:pt x="22" y="291"/>
                </a:lnTo>
                <a:lnTo>
                  <a:pt x="23" y="300"/>
                </a:lnTo>
                <a:lnTo>
                  <a:pt x="25" y="308"/>
                </a:lnTo>
                <a:lnTo>
                  <a:pt x="28" y="316"/>
                </a:lnTo>
                <a:lnTo>
                  <a:pt x="32" y="322"/>
                </a:lnTo>
                <a:lnTo>
                  <a:pt x="37" y="329"/>
                </a:lnTo>
                <a:lnTo>
                  <a:pt x="43" y="334"/>
                </a:lnTo>
                <a:lnTo>
                  <a:pt x="50" y="338"/>
                </a:lnTo>
                <a:lnTo>
                  <a:pt x="58" y="342"/>
                </a:lnTo>
                <a:lnTo>
                  <a:pt x="57" y="359"/>
                </a:lnTo>
                <a:lnTo>
                  <a:pt x="58" y="376"/>
                </a:lnTo>
                <a:lnTo>
                  <a:pt x="59" y="394"/>
                </a:lnTo>
                <a:lnTo>
                  <a:pt x="61" y="412"/>
                </a:lnTo>
                <a:lnTo>
                  <a:pt x="63" y="430"/>
                </a:lnTo>
                <a:lnTo>
                  <a:pt x="67" y="448"/>
                </a:lnTo>
                <a:lnTo>
                  <a:pt x="66" y="449"/>
                </a:lnTo>
                <a:lnTo>
                  <a:pt x="65" y="451"/>
                </a:lnTo>
                <a:lnTo>
                  <a:pt x="64" y="455"/>
                </a:lnTo>
                <a:lnTo>
                  <a:pt x="62" y="459"/>
                </a:lnTo>
                <a:lnTo>
                  <a:pt x="61" y="463"/>
                </a:lnTo>
                <a:lnTo>
                  <a:pt x="59" y="469"/>
                </a:lnTo>
                <a:lnTo>
                  <a:pt x="57" y="475"/>
                </a:lnTo>
                <a:lnTo>
                  <a:pt x="55" y="482"/>
                </a:lnTo>
                <a:lnTo>
                  <a:pt x="53" y="489"/>
                </a:lnTo>
                <a:lnTo>
                  <a:pt x="51" y="497"/>
                </a:lnTo>
                <a:lnTo>
                  <a:pt x="49" y="505"/>
                </a:lnTo>
                <a:lnTo>
                  <a:pt x="47" y="514"/>
                </a:lnTo>
                <a:lnTo>
                  <a:pt x="46" y="523"/>
                </a:lnTo>
                <a:lnTo>
                  <a:pt x="44" y="533"/>
                </a:lnTo>
                <a:lnTo>
                  <a:pt x="44" y="542"/>
                </a:lnTo>
                <a:lnTo>
                  <a:pt x="43" y="552"/>
                </a:lnTo>
                <a:lnTo>
                  <a:pt x="42" y="563"/>
                </a:lnTo>
                <a:lnTo>
                  <a:pt x="43" y="573"/>
                </a:lnTo>
                <a:lnTo>
                  <a:pt x="43" y="583"/>
                </a:lnTo>
                <a:lnTo>
                  <a:pt x="44" y="594"/>
                </a:lnTo>
                <a:lnTo>
                  <a:pt x="46" y="604"/>
                </a:lnTo>
                <a:lnTo>
                  <a:pt x="48" y="615"/>
                </a:lnTo>
                <a:lnTo>
                  <a:pt x="51" y="625"/>
                </a:lnTo>
                <a:lnTo>
                  <a:pt x="55" y="635"/>
                </a:lnTo>
                <a:lnTo>
                  <a:pt x="59" y="646"/>
                </a:lnTo>
                <a:lnTo>
                  <a:pt x="65" y="655"/>
                </a:lnTo>
                <a:lnTo>
                  <a:pt x="71" y="665"/>
                </a:lnTo>
                <a:lnTo>
                  <a:pt x="78" y="674"/>
                </a:lnTo>
                <a:lnTo>
                  <a:pt x="86" y="683"/>
                </a:lnTo>
                <a:lnTo>
                  <a:pt x="95" y="691"/>
                </a:lnTo>
                <a:lnTo>
                  <a:pt x="105" y="699"/>
                </a:lnTo>
                <a:lnTo>
                  <a:pt x="116" y="706"/>
                </a:lnTo>
                <a:lnTo>
                  <a:pt x="128" y="713"/>
                </a:lnTo>
                <a:lnTo>
                  <a:pt x="128" y="761"/>
                </a:lnTo>
                <a:lnTo>
                  <a:pt x="129" y="766"/>
                </a:lnTo>
                <a:lnTo>
                  <a:pt x="131" y="770"/>
                </a:lnTo>
                <a:lnTo>
                  <a:pt x="134" y="773"/>
                </a:lnTo>
                <a:lnTo>
                  <a:pt x="138" y="775"/>
                </a:lnTo>
                <a:lnTo>
                  <a:pt x="143" y="776"/>
                </a:lnTo>
                <a:lnTo>
                  <a:pt x="469" y="776"/>
                </a:lnTo>
                <a:lnTo>
                  <a:pt x="472" y="775"/>
                </a:lnTo>
                <a:lnTo>
                  <a:pt x="476" y="774"/>
                </a:lnTo>
                <a:lnTo>
                  <a:pt x="479" y="771"/>
                </a:lnTo>
                <a:lnTo>
                  <a:pt x="481" y="769"/>
                </a:lnTo>
                <a:lnTo>
                  <a:pt x="482" y="765"/>
                </a:lnTo>
                <a:lnTo>
                  <a:pt x="483" y="762"/>
                </a:lnTo>
                <a:lnTo>
                  <a:pt x="483" y="615"/>
                </a:lnTo>
                <a:lnTo>
                  <a:pt x="482" y="607"/>
                </a:lnTo>
                <a:lnTo>
                  <a:pt x="481" y="599"/>
                </a:lnTo>
                <a:lnTo>
                  <a:pt x="481" y="599"/>
                </a:lnTo>
                <a:close/>
                <a:moveTo>
                  <a:pt x="18" y="150"/>
                </a:moveTo>
                <a:lnTo>
                  <a:pt x="18" y="150"/>
                </a:lnTo>
                <a:lnTo>
                  <a:pt x="22" y="158"/>
                </a:lnTo>
                <a:lnTo>
                  <a:pt x="25" y="161"/>
                </a:lnTo>
                <a:lnTo>
                  <a:pt x="27" y="164"/>
                </a:lnTo>
                <a:lnTo>
                  <a:pt x="114" y="164"/>
                </a:lnTo>
                <a:lnTo>
                  <a:pt x="120" y="158"/>
                </a:lnTo>
                <a:lnTo>
                  <a:pt x="125" y="151"/>
                </a:lnTo>
                <a:lnTo>
                  <a:pt x="130" y="143"/>
                </a:lnTo>
                <a:lnTo>
                  <a:pt x="133" y="135"/>
                </a:lnTo>
                <a:lnTo>
                  <a:pt x="136" y="126"/>
                </a:lnTo>
                <a:lnTo>
                  <a:pt x="138" y="117"/>
                </a:lnTo>
                <a:lnTo>
                  <a:pt x="139" y="109"/>
                </a:lnTo>
                <a:lnTo>
                  <a:pt x="138" y="100"/>
                </a:lnTo>
                <a:lnTo>
                  <a:pt x="137" y="91"/>
                </a:lnTo>
                <a:lnTo>
                  <a:pt x="135" y="81"/>
                </a:lnTo>
                <a:lnTo>
                  <a:pt x="131" y="71"/>
                </a:lnTo>
                <a:lnTo>
                  <a:pt x="127" y="61"/>
                </a:lnTo>
                <a:lnTo>
                  <a:pt x="122" y="52"/>
                </a:lnTo>
                <a:lnTo>
                  <a:pt x="116" y="43"/>
                </a:lnTo>
                <a:lnTo>
                  <a:pt x="110" y="34"/>
                </a:lnTo>
                <a:lnTo>
                  <a:pt x="102" y="26"/>
                </a:lnTo>
                <a:lnTo>
                  <a:pt x="94" y="17"/>
                </a:lnTo>
                <a:lnTo>
                  <a:pt x="86" y="9"/>
                </a:lnTo>
                <a:lnTo>
                  <a:pt x="82" y="7"/>
                </a:lnTo>
                <a:lnTo>
                  <a:pt x="78" y="4"/>
                </a:lnTo>
                <a:lnTo>
                  <a:pt x="73" y="1"/>
                </a:lnTo>
                <a:lnTo>
                  <a:pt x="73" y="0"/>
                </a:lnTo>
                <a:lnTo>
                  <a:pt x="72" y="0"/>
                </a:lnTo>
                <a:lnTo>
                  <a:pt x="71" y="1"/>
                </a:lnTo>
                <a:lnTo>
                  <a:pt x="71" y="1"/>
                </a:lnTo>
                <a:lnTo>
                  <a:pt x="70" y="2"/>
                </a:lnTo>
                <a:lnTo>
                  <a:pt x="70" y="2"/>
                </a:lnTo>
                <a:lnTo>
                  <a:pt x="70" y="3"/>
                </a:lnTo>
                <a:lnTo>
                  <a:pt x="70" y="4"/>
                </a:lnTo>
                <a:lnTo>
                  <a:pt x="73" y="11"/>
                </a:lnTo>
                <a:lnTo>
                  <a:pt x="75" y="18"/>
                </a:lnTo>
                <a:lnTo>
                  <a:pt x="76" y="25"/>
                </a:lnTo>
                <a:lnTo>
                  <a:pt x="76" y="32"/>
                </a:lnTo>
                <a:lnTo>
                  <a:pt x="74" y="38"/>
                </a:lnTo>
                <a:lnTo>
                  <a:pt x="72" y="45"/>
                </a:lnTo>
                <a:lnTo>
                  <a:pt x="69" y="51"/>
                </a:lnTo>
                <a:lnTo>
                  <a:pt x="64" y="57"/>
                </a:lnTo>
                <a:lnTo>
                  <a:pt x="59" y="64"/>
                </a:lnTo>
                <a:lnTo>
                  <a:pt x="54" y="70"/>
                </a:lnTo>
                <a:lnTo>
                  <a:pt x="47" y="77"/>
                </a:lnTo>
                <a:lnTo>
                  <a:pt x="42" y="82"/>
                </a:lnTo>
                <a:lnTo>
                  <a:pt x="37" y="87"/>
                </a:lnTo>
                <a:lnTo>
                  <a:pt x="32" y="93"/>
                </a:lnTo>
                <a:lnTo>
                  <a:pt x="28" y="99"/>
                </a:lnTo>
                <a:lnTo>
                  <a:pt x="24" y="105"/>
                </a:lnTo>
                <a:lnTo>
                  <a:pt x="20" y="110"/>
                </a:lnTo>
                <a:lnTo>
                  <a:pt x="18" y="117"/>
                </a:lnTo>
                <a:lnTo>
                  <a:pt x="16" y="123"/>
                </a:lnTo>
                <a:lnTo>
                  <a:pt x="15" y="130"/>
                </a:lnTo>
                <a:lnTo>
                  <a:pt x="15" y="136"/>
                </a:lnTo>
                <a:lnTo>
                  <a:pt x="16" y="143"/>
                </a:lnTo>
                <a:lnTo>
                  <a:pt x="18" y="150"/>
                </a:lnTo>
                <a:lnTo>
                  <a:pt x="18" y="150"/>
                </a:lnTo>
                <a:close/>
                <a:moveTo>
                  <a:pt x="511" y="275"/>
                </a:moveTo>
                <a:lnTo>
                  <a:pt x="511" y="275"/>
                </a:lnTo>
                <a:lnTo>
                  <a:pt x="510" y="278"/>
                </a:lnTo>
                <a:lnTo>
                  <a:pt x="508" y="280"/>
                </a:lnTo>
                <a:lnTo>
                  <a:pt x="412" y="354"/>
                </a:lnTo>
                <a:lnTo>
                  <a:pt x="412" y="421"/>
                </a:lnTo>
                <a:lnTo>
                  <a:pt x="412" y="430"/>
                </a:lnTo>
                <a:lnTo>
                  <a:pt x="410" y="438"/>
                </a:lnTo>
                <a:lnTo>
                  <a:pt x="408" y="446"/>
                </a:lnTo>
                <a:lnTo>
                  <a:pt x="404" y="454"/>
                </a:lnTo>
                <a:lnTo>
                  <a:pt x="400" y="461"/>
                </a:lnTo>
                <a:lnTo>
                  <a:pt x="395" y="468"/>
                </a:lnTo>
                <a:lnTo>
                  <a:pt x="389" y="474"/>
                </a:lnTo>
                <a:lnTo>
                  <a:pt x="381" y="480"/>
                </a:lnTo>
                <a:lnTo>
                  <a:pt x="373" y="485"/>
                </a:lnTo>
                <a:lnTo>
                  <a:pt x="364" y="490"/>
                </a:lnTo>
                <a:lnTo>
                  <a:pt x="354" y="493"/>
                </a:lnTo>
                <a:lnTo>
                  <a:pt x="344" y="495"/>
                </a:lnTo>
                <a:lnTo>
                  <a:pt x="334" y="495"/>
                </a:lnTo>
                <a:lnTo>
                  <a:pt x="314" y="495"/>
                </a:lnTo>
                <a:lnTo>
                  <a:pt x="304" y="495"/>
                </a:lnTo>
                <a:lnTo>
                  <a:pt x="295" y="493"/>
                </a:lnTo>
                <a:lnTo>
                  <a:pt x="285" y="490"/>
                </a:lnTo>
                <a:lnTo>
                  <a:pt x="276" y="485"/>
                </a:lnTo>
                <a:lnTo>
                  <a:pt x="268" y="480"/>
                </a:lnTo>
                <a:lnTo>
                  <a:pt x="260" y="474"/>
                </a:lnTo>
                <a:lnTo>
                  <a:pt x="254" y="468"/>
                </a:lnTo>
                <a:lnTo>
                  <a:pt x="249" y="461"/>
                </a:lnTo>
                <a:lnTo>
                  <a:pt x="244" y="454"/>
                </a:lnTo>
                <a:lnTo>
                  <a:pt x="241" y="446"/>
                </a:lnTo>
                <a:lnTo>
                  <a:pt x="238" y="438"/>
                </a:lnTo>
                <a:lnTo>
                  <a:pt x="237" y="430"/>
                </a:lnTo>
                <a:lnTo>
                  <a:pt x="236" y="421"/>
                </a:lnTo>
                <a:lnTo>
                  <a:pt x="236" y="354"/>
                </a:lnTo>
                <a:lnTo>
                  <a:pt x="156" y="318"/>
                </a:lnTo>
                <a:lnTo>
                  <a:pt x="153" y="316"/>
                </a:lnTo>
                <a:lnTo>
                  <a:pt x="152" y="314"/>
                </a:lnTo>
                <a:lnTo>
                  <a:pt x="151" y="312"/>
                </a:lnTo>
                <a:lnTo>
                  <a:pt x="151" y="310"/>
                </a:lnTo>
                <a:lnTo>
                  <a:pt x="152" y="307"/>
                </a:lnTo>
                <a:lnTo>
                  <a:pt x="153" y="305"/>
                </a:lnTo>
                <a:lnTo>
                  <a:pt x="155" y="304"/>
                </a:lnTo>
                <a:lnTo>
                  <a:pt x="158" y="303"/>
                </a:lnTo>
                <a:lnTo>
                  <a:pt x="241" y="291"/>
                </a:lnTo>
                <a:lnTo>
                  <a:pt x="196" y="219"/>
                </a:lnTo>
                <a:lnTo>
                  <a:pt x="195" y="217"/>
                </a:lnTo>
                <a:lnTo>
                  <a:pt x="195" y="214"/>
                </a:lnTo>
                <a:lnTo>
                  <a:pt x="196" y="212"/>
                </a:lnTo>
                <a:lnTo>
                  <a:pt x="198" y="210"/>
                </a:lnTo>
                <a:lnTo>
                  <a:pt x="200" y="209"/>
                </a:lnTo>
                <a:lnTo>
                  <a:pt x="202" y="209"/>
                </a:lnTo>
                <a:lnTo>
                  <a:pt x="205" y="210"/>
                </a:lnTo>
                <a:lnTo>
                  <a:pt x="291" y="265"/>
                </a:lnTo>
                <a:lnTo>
                  <a:pt x="307" y="176"/>
                </a:lnTo>
                <a:lnTo>
                  <a:pt x="308" y="174"/>
                </a:lnTo>
                <a:lnTo>
                  <a:pt x="310" y="172"/>
                </a:lnTo>
                <a:lnTo>
                  <a:pt x="312" y="171"/>
                </a:lnTo>
                <a:lnTo>
                  <a:pt x="315" y="171"/>
                </a:lnTo>
                <a:lnTo>
                  <a:pt x="317" y="171"/>
                </a:lnTo>
                <a:lnTo>
                  <a:pt x="319" y="173"/>
                </a:lnTo>
                <a:lnTo>
                  <a:pt x="320" y="175"/>
                </a:lnTo>
                <a:lnTo>
                  <a:pt x="345" y="267"/>
                </a:lnTo>
                <a:lnTo>
                  <a:pt x="419" y="193"/>
                </a:lnTo>
                <a:lnTo>
                  <a:pt x="422" y="192"/>
                </a:lnTo>
                <a:lnTo>
                  <a:pt x="424" y="191"/>
                </a:lnTo>
                <a:lnTo>
                  <a:pt x="427" y="192"/>
                </a:lnTo>
                <a:lnTo>
                  <a:pt x="429" y="193"/>
                </a:lnTo>
                <a:lnTo>
                  <a:pt x="430" y="195"/>
                </a:lnTo>
                <a:lnTo>
                  <a:pt x="431" y="198"/>
                </a:lnTo>
                <a:lnTo>
                  <a:pt x="430" y="200"/>
                </a:lnTo>
                <a:lnTo>
                  <a:pt x="402" y="284"/>
                </a:lnTo>
                <a:lnTo>
                  <a:pt x="503" y="267"/>
                </a:lnTo>
                <a:lnTo>
                  <a:pt x="505" y="267"/>
                </a:lnTo>
                <a:lnTo>
                  <a:pt x="508" y="268"/>
                </a:lnTo>
                <a:lnTo>
                  <a:pt x="510" y="270"/>
                </a:lnTo>
                <a:lnTo>
                  <a:pt x="511" y="273"/>
                </a:lnTo>
                <a:lnTo>
                  <a:pt x="511" y="27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5"/>
          <p:cNvSpPr>
            <a:spLocks noChangeAspect="1" noEditPoints="1"/>
          </p:cNvSpPr>
          <p:nvPr/>
        </p:nvSpPr>
        <p:spPr bwMode="auto">
          <a:xfrm>
            <a:off x="4766306" y="3584563"/>
            <a:ext cx="246025" cy="301752"/>
          </a:xfrm>
          <a:custGeom>
            <a:avLst/>
            <a:gdLst>
              <a:gd name="T0" fmla="*/ 227 w 680"/>
              <a:gd name="T1" fmla="*/ 494 h 833"/>
              <a:gd name="T2" fmla="*/ 145 w 680"/>
              <a:gd name="T3" fmla="*/ 494 h 833"/>
              <a:gd name="T4" fmla="*/ 227 w 680"/>
              <a:gd name="T5" fmla="*/ 364 h 833"/>
              <a:gd name="T6" fmla="*/ 145 w 680"/>
              <a:gd name="T7" fmla="*/ 364 h 833"/>
              <a:gd name="T8" fmla="*/ 145 w 680"/>
              <a:gd name="T9" fmla="*/ 299 h 833"/>
              <a:gd name="T10" fmla="*/ 146 w 680"/>
              <a:gd name="T11" fmla="*/ 143 h 833"/>
              <a:gd name="T12" fmla="*/ 526 w 680"/>
              <a:gd name="T13" fmla="*/ 142 h 833"/>
              <a:gd name="T14" fmla="*/ 528 w 680"/>
              <a:gd name="T15" fmla="*/ 144 h 833"/>
              <a:gd name="T16" fmla="*/ 527 w 680"/>
              <a:gd name="T17" fmla="*/ 300 h 833"/>
              <a:gd name="T18" fmla="*/ 147 w 680"/>
              <a:gd name="T19" fmla="*/ 300 h 833"/>
              <a:gd name="T20" fmla="*/ 145 w 680"/>
              <a:gd name="T21" fmla="*/ 299 h 833"/>
              <a:gd name="T22" fmla="*/ 227 w 680"/>
              <a:gd name="T23" fmla="*/ 624 h 833"/>
              <a:gd name="T24" fmla="*/ 145 w 680"/>
              <a:gd name="T25" fmla="*/ 624 h 833"/>
              <a:gd name="T26" fmla="*/ 379 w 680"/>
              <a:gd name="T27" fmla="*/ 494 h 833"/>
              <a:gd name="T28" fmla="*/ 294 w 680"/>
              <a:gd name="T29" fmla="*/ 494 h 833"/>
              <a:gd name="T30" fmla="*/ 528 w 680"/>
              <a:gd name="T31" fmla="*/ 364 h 833"/>
              <a:gd name="T32" fmla="*/ 446 w 680"/>
              <a:gd name="T33" fmla="*/ 364 h 833"/>
              <a:gd name="T34" fmla="*/ 379 w 680"/>
              <a:gd name="T35" fmla="*/ 624 h 833"/>
              <a:gd name="T36" fmla="*/ 294 w 680"/>
              <a:gd name="T37" fmla="*/ 624 h 833"/>
              <a:gd name="T38" fmla="*/ 528 w 680"/>
              <a:gd name="T39" fmla="*/ 494 h 833"/>
              <a:gd name="T40" fmla="*/ 446 w 680"/>
              <a:gd name="T41" fmla="*/ 494 h 833"/>
              <a:gd name="T42" fmla="*/ 528 w 680"/>
              <a:gd name="T43" fmla="*/ 624 h 833"/>
              <a:gd name="T44" fmla="*/ 446 w 680"/>
              <a:gd name="T45" fmla="*/ 624 h 833"/>
              <a:gd name="T46" fmla="*/ 379 w 680"/>
              <a:gd name="T47" fmla="*/ 364 h 833"/>
              <a:gd name="T48" fmla="*/ 294 w 680"/>
              <a:gd name="T49" fmla="*/ 364 h 833"/>
              <a:gd name="T50" fmla="*/ 618 w 680"/>
              <a:gd name="T51" fmla="*/ 61 h 833"/>
              <a:gd name="T52" fmla="*/ 61 w 680"/>
              <a:gd name="T53" fmla="*/ 61 h 833"/>
              <a:gd name="T54" fmla="*/ 677 w 680"/>
              <a:gd name="T55" fmla="*/ 47 h 833"/>
              <a:gd name="T56" fmla="*/ 664 w 680"/>
              <a:gd name="T57" fmla="*/ 22 h 833"/>
              <a:gd name="T58" fmla="*/ 642 w 680"/>
              <a:gd name="T59" fmla="*/ 6 h 833"/>
              <a:gd name="T60" fmla="*/ 615 w 680"/>
              <a:gd name="T61" fmla="*/ 0 h 833"/>
              <a:gd name="T62" fmla="*/ 46 w 680"/>
              <a:gd name="T63" fmla="*/ 3 h 833"/>
              <a:gd name="T64" fmla="*/ 22 w 680"/>
              <a:gd name="T65" fmla="*/ 16 h 833"/>
              <a:gd name="T66" fmla="*/ 6 w 680"/>
              <a:gd name="T67" fmla="*/ 38 h 833"/>
              <a:gd name="T68" fmla="*/ 0 w 680"/>
              <a:gd name="T69" fmla="*/ 65 h 833"/>
              <a:gd name="T70" fmla="*/ 2 w 680"/>
              <a:gd name="T71" fmla="*/ 786 h 833"/>
              <a:gd name="T72" fmla="*/ 16 w 680"/>
              <a:gd name="T73" fmla="*/ 810 h 833"/>
              <a:gd name="T74" fmla="*/ 38 w 680"/>
              <a:gd name="T75" fmla="*/ 826 h 833"/>
              <a:gd name="T76" fmla="*/ 65 w 680"/>
              <a:gd name="T77" fmla="*/ 833 h 833"/>
              <a:gd name="T78" fmla="*/ 634 w 680"/>
              <a:gd name="T79" fmla="*/ 830 h 833"/>
              <a:gd name="T80" fmla="*/ 657 w 680"/>
              <a:gd name="T81" fmla="*/ 816 h 833"/>
              <a:gd name="T82" fmla="*/ 674 w 680"/>
              <a:gd name="T83" fmla="*/ 795 h 833"/>
              <a:gd name="T84" fmla="*/ 680 w 680"/>
              <a:gd name="T85" fmla="*/ 768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0" h="833">
                <a:moveTo>
                  <a:pt x="145" y="494"/>
                </a:moveTo>
                <a:lnTo>
                  <a:pt x="145" y="494"/>
                </a:lnTo>
                <a:lnTo>
                  <a:pt x="227" y="494"/>
                </a:lnTo>
                <a:lnTo>
                  <a:pt x="227" y="560"/>
                </a:lnTo>
                <a:lnTo>
                  <a:pt x="145" y="560"/>
                </a:lnTo>
                <a:lnTo>
                  <a:pt x="145" y="494"/>
                </a:lnTo>
                <a:close/>
                <a:moveTo>
                  <a:pt x="145" y="364"/>
                </a:moveTo>
                <a:lnTo>
                  <a:pt x="145" y="364"/>
                </a:lnTo>
                <a:lnTo>
                  <a:pt x="227" y="364"/>
                </a:lnTo>
                <a:lnTo>
                  <a:pt x="227" y="430"/>
                </a:lnTo>
                <a:lnTo>
                  <a:pt x="145" y="430"/>
                </a:lnTo>
                <a:lnTo>
                  <a:pt x="145" y="364"/>
                </a:lnTo>
                <a:close/>
                <a:moveTo>
                  <a:pt x="145" y="299"/>
                </a:moveTo>
                <a:lnTo>
                  <a:pt x="145" y="299"/>
                </a:lnTo>
                <a:lnTo>
                  <a:pt x="145" y="299"/>
                </a:lnTo>
                <a:lnTo>
                  <a:pt x="145" y="145"/>
                </a:lnTo>
                <a:lnTo>
                  <a:pt x="145" y="144"/>
                </a:lnTo>
                <a:lnTo>
                  <a:pt x="146" y="143"/>
                </a:lnTo>
                <a:lnTo>
                  <a:pt x="147" y="143"/>
                </a:lnTo>
                <a:lnTo>
                  <a:pt x="147" y="142"/>
                </a:lnTo>
                <a:lnTo>
                  <a:pt x="526" y="142"/>
                </a:lnTo>
                <a:lnTo>
                  <a:pt x="527" y="143"/>
                </a:lnTo>
                <a:lnTo>
                  <a:pt x="528" y="143"/>
                </a:lnTo>
                <a:lnTo>
                  <a:pt x="528" y="144"/>
                </a:lnTo>
                <a:lnTo>
                  <a:pt x="528" y="299"/>
                </a:lnTo>
                <a:lnTo>
                  <a:pt x="528" y="300"/>
                </a:lnTo>
                <a:lnTo>
                  <a:pt x="527" y="300"/>
                </a:lnTo>
                <a:lnTo>
                  <a:pt x="526" y="301"/>
                </a:lnTo>
                <a:lnTo>
                  <a:pt x="147" y="301"/>
                </a:lnTo>
                <a:lnTo>
                  <a:pt x="147" y="300"/>
                </a:lnTo>
                <a:lnTo>
                  <a:pt x="146" y="300"/>
                </a:lnTo>
                <a:lnTo>
                  <a:pt x="145" y="299"/>
                </a:lnTo>
                <a:lnTo>
                  <a:pt x="145" y="299"/>
                </a:lnTo>
                <a:close/>
                <a:moveTo>
                  <a:pt x="145" y="624"/>
                </a:moveTo>
                <a:lnTo>
                  <a:pt x="145" y="624"/>
                </a:lnTo>
                <a:lnTo>
                  <a:pt x="227" y="624"/>
                </a:lnTo>
                <a:lnTo>
                  <a:pt x="227" y="690"/>
                </a:lnTo>
                <a:lnTo>
                  <a:pt x="145" y="690"/>
                </a:lnTo>
                <a:lnTo>
                  <a:pt x="145" y="624"/>
                </a:lnTo>
                <a:close/>
                <a:moveTo>
                  <a:pt x="294" y="494"/>
                </a:moveTo>
                <a:lnTo>
                  <a:pt x="294" y="494"/>
                </a:lnTo>
                <a:lnTo>
                  <a:pt x="379" y="494"/>
                </a:lnTo>
                <a:lnTo>
                  <a:pt x="379" y="560"/>
                </a:lnTo>
                <a:lnTo>
                  <a:pt x="294" y="560"/>
                </a:lnTo>
                <a:lnTo>
                  <a:pt x="294" y="494"/>
                </a:lnTo>
                <a:close/>
                <a:moveTo>
                  <a:pt x="446" y="364"/>
                </a:moveTo>
                <a:lnTo>
                  <a:pt x="446" y="364"/>
                </a:lnTo>
                <a:lnTo>
                  <a:pt x="528" y="364"/>
                </a:lnTo>
                <a:lnTo>
                  <a:pt x="528" y="430"/>
                </a:lnTo>
                <a:lnTo>
                  <a:pt x="446" y="430"/>
                </a:lnTo>
                <a:lnTo>
                  <a:pt x="446" y="364"/>
                </a:lnTo>
                <a:close/>
                <a:moveTo>
                  <a:pt x="294" y="624"/>
                </a:moveTo>
                <a:lnTo>
                  <a:pt x="294" y="624"/>
                </a:lnTo>
                <a:lnTo>
                  <a:pt x="379" y="624"/>
                </a:lnTo>
                <a:lnTo>
                  <a:pt x="379" y="690"/>
                </a:lnTo>
                <a:lnTo>
                  <a:pt x="294" y="690"/>
                </a:lnTo>
                <a:lnTo>
                  <a:pt x="294" y="624"/>
                </a:lnTo>
                <a:close/>
                <a:moveTo>
                  <a:pt x="446" y="494"/>
                </a:moveTo>
                <a:lnTo>
                  <a:pt x="446" y="494"/>
                </a:lnTo>
                <a:lnTo>
                  <a:pt x="528" y="494"/>
                </a:lnTo>
                <a:lnTo>
                  <a:pt x="528" y="560"/>
                </a:lnTo>
                <a:lnTo>
                  <a:pt x="446" y="560"/>
                </a:lnTo>
                <a:lnTo>
                  <a:pt x="446" y="494"/>
                </a:lnTo>
                <a:close/>
                <a:moveTo>
                  <a:pt x="446" y="624"/>
                </a:moveTo>
                <a:lnTo>
                  <a:pt x="446" y="624"/>
                </a:lnTo>
                <a:lnTo>
                  <a:pt x="528" y="624"/>
                </a:lnTo>
                <a:lnTo>
                  <a:pt x="528" y="690"/>
                </a:lnTo>
                <a:lnTo>
                  <a:pt x="446" y="690"/>
                </a:lnTo>
                <a:lnTo>
                  <a:pt x="446" y="624"/>
                </a:lnTo>
                <a:close/>
                <a:moveTo>
                  <a:pt x="294" y="364"/>
                </a:moveTo>
                <a:lnTo>
                  <a:pt x="294" y="364"/>
                </a:lnTo>
                <a:lnTo>
                  <a:pt x="379" y="364"/>
                </a:lnTo>
                <a:lnTo>
                  <a:pt x="379" y="430"/>
                </a:lnTo>
                <a:lnTo>
                  <a:pt x="294" y="430"/>
                </a:lnTo>
                <a:lnTo>
                  <a:pt x="294" y="364"/>
                </a:lnTo>
                <a:close/>
                <a:moveTo>
                  <a:pt x="61" y="61"/>
                </a:moveTo>
                <a:lnTo>
                  <a:pt x="61" y="61"/>
                </a:lnTo>
                <a:lnTo>
                  <a:pt x="618" y="61"/>
                </a:lnTo>
                <a:lnTo>
                  <a:pt x="618" y="771"/>
                </a:lnTo>
                <a:lnTo>
                  <a:pt x="61" y="771"/>
                </a:lnTo>
                <a:lnTo>
                  <a:pt x="61" y="61"/>
                </a:lnTo>
                <a:close/>
                <a:moveTo>
                  <a:pt x="680" y="56"/>
                </a:moveTo>
                <a:lnTo>
                  <a:pt x="680" y="56"/>
                </a:lnTo>
                <a:lnTo>
                  <a:pt x="677" y="47"/>
                </a:lnTo>
                <a:lnTo>
                  <a:pt x="674" y="38"/>
                </a:lnTo>
                <a:lnTo>
                  <a:pt x="669" y="30"/>
                </a:lnTo>
                <a:lnTo>
                  <a:pt x="664" y="22"/>
                </a:lnTo>
                <a:lnTo>
                  <a:pt x="657" y="16"/>
                </a:lnTo>
                <a:lnTo>
                  <a:pt x="650" y="11"/>
                </a:lnTo>
                <a:lnTo>
                  <a:pt x="642" y="6"/>
                </a:lnTo>
                <a:lnTo>
                  <a:pt x="633" y="3"/>
                </a:lnTo>
                <a:lnTo>
                  <a:pt x="624" y="1"/>
                </a:lnTo>
                <a:lnTo>
                  <a:pt x="615" y="0"/>
                </a:lnTo>
                <a:lnTo>
                  <a:pt x="65" y="0"/>
                </a:lnTo>
                <a:lnTo>
                  <a:pt x="56" y="1"/>
                </a:lnTo>
                <a:lnTo>
                  <a:pt x="46" y="3"/>
                </a:lnTo>
                <a:lnTo>
                  <a:pt x="38" y="6"/>
                </a:lnTo>
                <a:lnTo>
                  <a:pt x="30" y="11"/>
                </a:lnTo>
                <a:lnTo>
                  <a:pt x="22" y="16"/>
                </a:lnTo>
                <a:lnTo>
                  <a:pt x="16" y="22"/>
                </a:lnTo>
                <a:lnTo>
                  <a:pt x="10" y="30"/>
                </a:lnTo>
                <a:lnTo>
                  <a:pt x="6" y="38"/>
                </a:lnTo>
                <a:lnTo>
                  <a:pt x="2" y="47"/>
                </a:lnTo>
                <a:lnTo>
                  <a:pt x="0" y="56"/>
                </a:lnTo>
                <a:lnTo>
                  <a:pt x="0" y="65"/>
                </a:lnTo>
                <a:lnTo>
                  <a:pt x="0" y="767"/>
                </a:lnTo>
                <a:lnTo>
                  <a:pt x="0" y="777"/>
                </a:lnTo>
                <a:lnTo>
                  <a:pt x="2" y="786"/>
                </a:lnTo>
                <a:lnTo>
                  <a:pt x="6" y="795"/>
                </a:lnTo>
                <a:lnTo>
                  <a:pt x="10" y="803"/>
                </a:lnTo>
                <a:lnTo>
                  <a:pt x="16" y="810"/>
                </a:lnTo>
                <a:lnTo>
                  <a:pt x="22" y="817"/>
                </a:lnTo>
                <a:lnTo>
                  <a:pt x="30" y="822"/>
                </a:lnTo>
                <a:lnTo>
                  <a:pt x="38" y="826"/>
                </a:lnTo>
                <a:lnTo>
                  <a:pt x="46" y="830"/>
                </a:lnTo>
                <a:lnTo>
                  <a:pt x="56" y="832"/>
                </a:lnTo>
                <a:lnTo>
                  <a:pt x="65" y="833"/>
                </a:lnTo>
                <a:lnTo>
                  <a:pt x="615" y="833"/>
                </a:lnTo>
                <a:lnTo>
                  <a:pt x="624" y="832"/>
                </a:lnTo>
                <a:lnTo>
                  <a:pt x="634" y="830"/>
                </a:lnTo>
                <a:lnTo>
                  <a:pt x="642" y="826"/>
                </a:lnTo>
                <a:lnTo>
                  <a:pt x="650" y="822"/>
                </a:lnTo>
                <a:lnTo>
                  <a:pt x="657" y="816"/>
                </a:lnTo>
                <a:lnTo>
                  <a:pt x="664" y="810"/>
                </a:lnTo>
                <a:lnTo>
                  <a:pt x="669" y="803"/>
                </a:lnTo>
                <a:lnTo>
                  <a:pt x="674" y="795"/>
                </a:lnTo>
                <a:lnTo>
                  <a:pt x="677" y="786"/>
                </a:lnTo>
                <a:lnTo>
                  <a:pt x="680" y="777"/>
                </a:lnTo>
                <a:lnTo>
                  <a:pt x="680" y="768"/>
                </a:lnTo>
                <a:lnTo>
                  <a:pt x="680" y="65"/>
                </a:lnTo>
                <a:lnTo>
                  <a:pt x="680" y="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51"/>
          <p:cNvSpPr>
            <a:spLocks noChangeAspect="1" noEditPoints="1"/>
          </p:cNvSpPr>
          <p:nvPr/>
        </p:nvSpPr>
        <p:spPr bwMode="auto">
          <a:xfrm>
            <a:off x="8286610" y="3584570"/>
            <a:ext cx="314921" cy="301752"/>
          </a:xfrm>
          <a:custGeom>
            <a:avLst/>
            <a:gdLst>
              <a:gd name="T0" fmla="*/ 153 w 908"/>
              <a:gd name="T1" fmla="*/ 694 h 865"/>
              <a:gd name="T2" fmla="*/ 104 w 908"/>
              <a:gd name="T3" fmla="*/ 591 h 865"/>
              <a:gd name="T4" fmla="*/ 104 w 908"/>
              <a:gd name="T5" fmla="*/ 563 h 865"/>
              <a:gd name="T6" fmla="*/ 153 w 908"/>
              <a:gd name="T7" fmla="*/ 461 h 865"/>
              <a:gd name="T8" fmla="*/ 153 w 908"/>
              <a:gd name="T9" fmla="*/ 383 h 865"/>
              <a:gd name="T10" fmla="*/ 104 w 908"/>
              <a:gd name="T11" fmla="*/ 280 h 865"/>
              <a:gd name="T12" fmla="*/ 104 w 908"/>
              <a:gd name="T13" fmla="*/ 251 h 865"/>
              <a:gd name="T14" fmla="*/ 153 w 908"/>
              <a:gd name="T15" fmla="*/ 156 h 865"/>
              <a:gd name="T16" fmla="*/ 265 w 908"/>
              <a:gd name="T17" fmla="*/ 65 h 865"/>
              <a:gd name="T18" fmla="*/ 262 w 908"/>
              <a:gd name="T19" fmla="*/ 745 h 865"/>
              <a:gd name="T20" fmla="*/ 247 w 908"/>
              <a:gd name="T21" fmla="*/ 773 h 865"/>
              <a:gd name="T22" fmla="*/ 222 w 908"/>
              <a:gd name="T23" fmla="*/ 792 h 865"/>
              <a:gd name="T24" fmla="*/ 190 w 908"/>
              <a:gd name="T25" fmla="*/ 799 h 865"/>
              <a:gd name="T26" fmla="*/ 157 w 908"/>
              <a:gd name="T27" fmla="*/ 795 h 865"/>
              <a:gd name="T28" fmla="*/ 130 w 908"/>
              <a:gd name="T29" fmla="*/ 780 h 865"/>
              <a:gd name="T30" fmla="*/ 111 w 908"/>
              <a:gd name="T31" fmla="*/ 756 h 865"/>
              <a:gd name="T32" fmla="*/ 104 w 908"/>
              <a:gd name="T33" fmla="*/ 724 h 865"/>
              <a:gd name="T34" fmla="*/ 0 w 908"/>
              <a:gd name="T35" fmla="*/ 65 h 865"/>
              <a:gd name="T36" fmla="*/ 38 w 908"/>
              <a:gd name="T37" fmla="*/ 724 h 865"/>
              <a:gd name="T38" fmla="*/ 45 w 908"/>
              <a:gd name="T39" fmla="*/ 768 h 865"/>
              <a:gd name="T40" fmla="*/ 65 w 908"/>
              <a:gd name="T41" fmla="*/ 807 h 865"/>
              <a:gd name="T42" fmla="*/ 96 w 908"/>
              <a:gd name="T43" fmla="*/ 837 h 865"/>
              <a:gd name="T44" fmla="*/ 134 w 908"/>
              <a:gd name="T45" fmla="*/ 857 h 865"/>
              <a:gd name="T46" fmla="*/ 179 w 908"/>
              <a:gd name="T47" fmla="*/ 865 h 865"/>
              <a:gd name="T48" fmla="*/ 221 w 908"/>
              <a:gd name="T49" fmla="*/ 861 h 865"/>
              <a:gd name="T50" fmla="*/ 261 w 908"/>
              <a:gd name="T51" fmla="*/ 845 h 865"/>
              <a:gd name="T52" fmla="*/ 295 w 908"/>
              <a:gd name="T53" fmla="*/ 818 h 865"/>
              <a:gd name="T54" fmla="*/ 319 w 908"/>
              <a:gd name="T55" fmla="*/ 782 h 865"/>
              <a:gd name="T56" fmla="*/ 330 w 908"/>
              <a:gd name="T57" fmla="*/ 739 h 865"/>
              <a:gd name="T58" fmla="*/ 369 w 908"/>
              <a:gd name="T59" fmla="*/ 65 h 865"/>
              <a:gd name="T60" fmla="*/ 0 w 908"/>
              <a:gd name="T61" fmla="*/ 65 h 865"/>
              <a:gd name="T62" fmla="*/ 643 w 908"/>
              <a:gd name="T63" fmla="*/ 65 h 865"/>
              <a:gd name="T64" fmla="*/ 643 w 908"/>
              <a:gd name="T65" fmla="*/ 314 h 865"/>
              <a:gd name="T66" fmla="*/ 539 w 908"/>
              <a:gd name="T67" fmla="*/ 0 h 865"/>
              <a:gd name="T68" fmla="*/ 577 w 908"/>
              <a:gd name="T69" fmla="*/ 724 h 865"/>
              <a:gd name="T70" fmla="*/ 584 w 908"/>
              <a:gd name="T71" fmla="*/ 768 h 865"/>
              <a:gd name="T72" fmla="*/ 604 w 908"/>
              <a:gd name="T73" fmla="*/ 807 h 865"/>
              <a:gd name="T74" fmla="*/ 635 w 908"/>
              <a:gd name="T75" fmla="*/ 837 h 865"/>
              <a:gd name="T76" fmla="*/ 673 w 908"/>
              <a:gd name="T77" fmla="*/ 857 h 865"/>
              <a:gd name="T78" fmla="*/ 718 w 908"/>
              <a:gd name="T79" fmla="*/ 865 h 865"/>
              <a:gd name="T80" fmla="*/ 760 w 908"/>
              <a:gd name="T81" fmla="*/ 861 h 865"/>
              <a:gd name="T82" fmla="*/ 800 w 908"/>
              <a:gd name="T83" fmla="*/ 845 h 865"/>
              <a:gd name="T84" fmla="*/ 834 w 908"/>
              <a:gd name="T85" fmla="*/ 818 h 865"/>
              <a:gd name="T86" fmla="*/ 858 w 908"/>
              <a:gd name="T87" fmla="*/ 782 h 865"/>
              <a:gd name="T88" fmla="*/ 869 w 908"/>
              <a:gd name="T89" fmla="*/ 739 h 865"/>
              <a:gd name="T90" fmla="*/ 908 w 908"/>
              <a:gd name="T91" fmla="*/ 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8" h="865">
                <a:moveTo>
                  <a:pt x="104" y="694"/>
                </a:moveTo>
                <a:lnTo>
                  <a:pt x="104" y="694"/>
                </a:lnTo>
                <a:lnTo>
                  <a:pt x="153" y="694"/>
                </a:lnTo>
                <a:lnTo>
                  <a:pt x="153" y="666"/>
                </a:lnTo>
                <a:lnTo>
                  <a:pt x="104" y="666"/>
                </a:lnTo>
                <a:lnTo>
                  <a:pt x="104" y="591"/>
                </a:lnTo>
                <a:lnTo>
                  <a:pt x="153" y="591"/>
                </a:lnTo>
                <a:lnTo>
                  <a:pt x="153" y="563"/>
                </a:lnTo>
                <a:lnTo>
                  <a:pt x="104" y="563"/>
                </a:lnTo>
                <a:lnTo>
                  <a:pt x="104" y="489"/>
                </a:lnTo>
                <a:lnTo>
                  <a:pt x="153" y="489"/>
                </a:lnTo>
                <a:lnTo>
                  <a:pt x="153" y="461"/>
                </a:lnTo>
                <a:lnTo>
                  <a:pt x="104" y="461"/>
                </a:lnTo>
                <a:lnTo>
                  <a:pt x="104" y="383"/>
                </a:lnTo>
                <a:lnTo>
                  <a:pt x="153" y="383"/>
                </a:lnTo>
                <a:lnTo>
                  <a:pt x="153" y="354"/>
                </a:lnTo>
                <a:lnTo>
                  <a:pt x="104" y="354"/>
                </a:lnTo>
                <a:lnTo>
                  <a:pt x="104" y="280"/>
                </a:lnTo>
                <a:lnTo>
                  <a:pt x="153" y="280"/>
                </a:lnTo>
                <a:lnTo>
                  <a:pt x="153" y="251"/>
                </a:lnTo>
                <a:lnTo>
                  <a:pt x="104" y="251"/>
                </a:lnTo>
                <a:lnTo>
                  <a:pt x="104" y="184"/>
                </a:lnTo>
                <a:lnTo>
                  <a:pt x="153" y="184"/>
                </a:lnTo>
                <a:lnTo>
                  <a:pt x="153" y="156"/>
                </a:lnTo>
                <a:lnTo>
                  <a:pt x="104" y="156"/>
                </a:lnTo>
                <a:lnTo>
                  <a:pt x="104" y="65"/>
                </a:lnTo>
                <a:lnTo>
                  <a:pt x="265" y="65"/>
                </a:lnTo>
                <a:lnTo>
                  <a:pt x="265" y="724"/>
                </a:lnTo>
                <a:lnTo>
                  <a:pt x="264" y="735"/>
                </a:lnTo>
                <a:lnTo>
                  <a:pt x="262" y="745"/>
                </a:lnTo>
                <a:lnTo>
                  <a:pt x="258" y="756"/>
                </a:lnTo>
                <a:lnTo>
                  <a:pt x="253" y="765"/>
                </a:lnTo>
                <a:lnTo>
                  <a:pt x="247" y="773"/>
                </a:lnTo>
                <a:lnTo>
                  <a:pt x="240" y="780"/>
                </a:lnTo>
                <a:lnTo>
                  <a:pt x="231" y="787"/>
                </a:lnTo>
                <a:lnTo>
                  <a:pt x="222" y="792"/>
                </a:lnTo>
                <a:lnTo>
                  <a:pt x="212" y="795"/>
                </a:lnTo>
                <a:lnTo>
                  <a:pt x="202" y="798"/>
                </a:lnTo>
                <a:lnTo>
                  <a:pt x="190" y="799"/>
                </a:lnTo>
                <a:lnTo>
                  <a:pt x="179" y="799"/>
                </a:lnTo>
                <a:lnTo>
                  <a:pt x="168" y="798"/>
                </a:lnTo>
                <a:lnTo>
                  <a:pt x="157" y="795"/>
                </a:lnTo>
                <a:lnTo>
                  <a:pt x="147" y="792"/>
                </a:lnTo>
                <a:lnTo>
                  <a:pt x="138" y="787"/>
                </a:lnTo>
                <a:lnTo>
                  <a:pt x="130" y="780"/>
                </a:lnTo>
                <a:lnTo>
                  <a:pt x="122" y="773"/>
                </a:lnTo>
                <a:lnTo>
                  <a:pt x="116" y="765"/>
                </a:lnTo>
                <a:lnTo>
                  <a:pt x="111" y="756"/>
                </a:lnTo>
                <a:lnTo>
                  <a:pt x="107" y="745"/>
                </a:lnTo>
                <a:lnTo>
                  <a:pt x="104" y="735"/>
                </a:lnTo>
                <a:lnTo>
                  <a:pt x="104" y="724"/>
                </a:lnTo>
                <a:lnTo>
                  <a:pt x="104" y="694"/>
                </a:lnTo>
                <a:lnTo>
                  <a:pt x="104" y="694"/>
                </a:lnTo>
                <a:close/>
                <a:moveTo>
                  <a:pt x="0" y="65"/>
                </a:moveTo>
                <a:lnTo>
                  <a:pt x="0" y="65"/>
                </a:lnTo>
                <a:lnTo>
                  <a:pt x="38" y="65"/>
                </a:lnTo>
                <a:lnTo>
                  <a:pt x="38" y="724"/>
                </a:lnTo>
                <a:lnTo>
                  <a:pt x="39" y="739"/>
                </a:lnTo>
                <a:lnTo>
                  <a:pt x="41" y="754"/>
                </a:lnTo>
                <a:lnTo>
                  <a:pt x="45" y="768"/>
                </a:lnTo>
                <a:lnTo>
                  <a:pt x="51" y="782"/>
                </a:lnTo>
                <a:lnTo>
                  <a:pt x="57" y="795"/>
                </a:lnTo>
                <a:lnTo>
                  <a:pt x="65" y="807"/>
                </a:lnTo>
                <a:lnTo>
                  <a:pt x="74" y="818"/>
                </a:lnTo>
                <a:lnTo>
                  <a:pt x="84" y="828"/>
                </a:lnTo>
                <a:lnTo>
                  <a:pt x="96" y="837"/>
                </a:lnTo>
                <a:lnTo>
                  <a:pt x="108" y="845"/>
                </a:lnTo>
                <a:lnTo>
                  <a:pt x="121" y="852"/>
                </a:lnTo>
                <a:lnTo>
                  <a:pt x="134" y="857"/>
                </a:lnTo>
                <a:lnTo>
                  <a:pt x="148" y="861"/>
                </a:lnTo>
                <a:lnTo>
                  <a:pt x="163" y="864"/>
                </a:lnTo>
                <a:lnTo>
                  <a:pt x="179" y="865"/>
                </a:lnTo>
                <a:lnTo>
                  <a:pt x="190" y="865"/>
                </a:lnTo>
                <a:lnTo>
                  <a:pt x="206" y="864"/>
                </a:lnTo>
                <a:lnTo>
                  <a:pt x="221" y="861"/>
                </a:lnTo>
                <a:lnTo>
                  <a:pt x="235" y="857"/>
                </a:lnTo>
                <a:lnTo>
                  <a:pt x="249" y="852"/>
                </a:lnTo>
                <a:lnTo>
                  <a:pt x="261" y="845"/>
                </a:lnTo>
                <a:lnTo>
                  <a:pt x="273" y="837"/>
                </a:lnTo>
                <a:lnTo>
                  <a:pt x="285" y="828"/>
                </a:lnTo>
                <a:lnTo>
                  <a:pt x="295" y="818"/>
                </a:lnTo>
                <a:lnTo>
                  <a:pt x="304" y="807"/>
                </a:lnTo>
                <a:lnTo>
                  <a:pt x="312" y="795"/>
                </a:lnTo>
                <a:lnTo>
                  <a:pt x="319" y="782"/>
                </a:lnTo>
                <a:lnTo>
                  <a:pt x="324" y="768"/>
                </a:lnTo>
                <a:lnTo>
                  <a:pt x="328" y="754"/>
                </a:lnTo>
                <a:lnTo>
                  <a:pt x="330" y="739"/>
                </a:lnTo>
                <a:lnTo>
                  <a:pt x="331" y="724"/>
                </a:lnTo>
                <a:lnTo>
                  <a:pt x="331" y="65"/>
                </a:lnTo>
                <a:lnTo>
                  <a:pt x="369" y="65"/>
                </a:lnTo>
                <a:lnTo>
                  <a:pt x="369" y="0"/>
                </a:lnTo>
                <a:lnTo>
                  <a:pt x="0" y="0"/>
                </a:lnTo>
                <a:lnTo>
                  <a:pt x="0" y="65"/>
                </a:lnTo>
                <a:lnTo>
                  <a:pt x="0" y="65"/>
                </a:lnTo>
                <a:close/>
                <a:moveTo>
                  <a:pt x="643" y="65"/>
                </a:moveTo>
                <a:lnTo>
                  <a:pt x="643" y="65"/>
                </a:lnTo>
                <a:lnTo>
                  <a:pt x="804" y="65"/>
                </a:lnTo>
                <a:lnTo>
                  <a:pt x="804" y="314"/>
                </a:lnTo>
                <a:lnTo>
                  <a:pt x="643" y="314"/>
                </a:lnTo>
                <a:lnTo>
                  <a:pt x="643" y="65"/>
                </a:lnTo>
                <a:close/>
                <a:moveTo>
                  <a:pt x="539" y="0"/>
                </a:moveTo>
                <a:lnTo>
                  <a:pt x="539" y="0"/>
                </a:lnTo>
                <a:lnTo>
                  <a:pt x="539" y="65"/>
                </a:lnTo>
                <a:lnTo>
                  <a:pt x="577" y="65"/>
                </a:lnTo>
                <a:lnTo>
                  <a:pt x="577" y="724"/>
                </a:lnTo>
                <a:lnTo>
                  <a:pt x="578" y="739"/>
                </a:lnTo>
                <a:lnTo>
                  <a:pt x="580" y="754"/>
                </a:lnTo>
                <a:lnTo>
                  <a:pt x="584" y="768"/>
                </a:lnTo>
                <a:lnTo>
                  <a:pt x="590" y="782"/>
                </a:lnTo>
                <a:lnTo>
                  <a:pt x="596" y="795"/>
                </a:lnTo>
                <a:lnTo>
                  <a:pt x="604" y="807"/>
                </a:lnTo>
                <a:lnTo>
                  <a:pt x="613" y="818"/>
                </a:lnTo>
                <a:lnTo>
                  <a:pt x="623" y="828"/>
                </a:lnTo>
                <a:lnTo>
                  <a:pt x="635" y="837"/>
                </a:lnTo>
                <a:lnTo>
                  <a:pt x="647" y="845"/>
                </a:lnTo>
                <a:lnTo>
                  <a:pt x="660" y="852"/>
                </a:lnTo>
                <a:lnTo>
                  <a:pt x="673" y="857"/>
                </a:lnTo>
                <a:lnTo>
                  <a:pt x="688" y="861"/>
                </a:lnTo>
                <a:lnTo>
                  <a:pt x="702" y="864"/>
                </a:lnTo>
                <a:lnTo>
                  <a:pt x="718" y="865"/>
                </a:lnTo>
                <a:lnTo>
                  <a:pt x="729" y="865"/>
                </a:lnTo>
                <a:lnTo>
                  <a:pt x="745" y="864"/>
                </a:lnTo>
                <a:lnTo>
                  <a:pt x="760" y="861"/>
                </a:lnTo>
                <a:lnTo>
                  <a:pt x="774" y="857"/>
                </a:lnTo>
                <a:lnTo>
                  <a:pt x="788" y="852"/>
                </a:lnTo>
                <a:lnTo>
                  <a:pt x="800" y="845"/>
                </a:lnTo>
                <a:lnTo>
                  <a:pt x="812" y="837"/>
                </a:lnTo>
                <a:lnTo>
                  <a:pt x="824" y="828"/>
                </a:lnTo>
                <a:lnTo>
                  <a:pt x="834" y="818"/>
                </a:lnTo>
                <a:lnTo>
                  <a:pt x="843" y="807"/>
                </a:lnTo>
                <a:lnTo>
                  <a:pt x="851" y="795"/>
                </a:lnTo>
                <a:lnTo>
                  <a:pt x="858" y="782"/>
                </a:lnTo>
                <a:lnTo>
                  <a:pt x="863" y="768"/>
                </a:lnTo>
                <a:lnTo>
                  <a:pt x="867" y="754"/>
                </a:lnTo>
                <a:lnTo>
                  <a:pt x="869" y="739"/>
                </a:lnTo>
                <a:lnTo>
                  <a:pt x="870" y="724"/>
                </a:lnTo>
                <a:lnTo>
                  <a:pt x="870" y="65"/>
                </a:lnTo>
                <a:lnTo>
                  <a:pt x="908" y="65"/>
                </a:lnTo>
                <a:lnTo>
                  <a:pt x="908" y="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5"/>
          <p:cNvSpPr>
            <a:spLocks noEditPoints="1"/>
          </p:cNvSpPr>
          <p:nvPr/>
        </p:nvSpPr>
        <p:spPr bwMode="auto">
          <a:xfrm>
            <a:off x="6597817" y="4209403"/>
            <a:ext cx="343662" cy="282788"/>
          </a:xfrm>
          <a:custGeom>
            <a:avLst/>
            <a:gdLst>
              <a:gd name="T0" fmla="*/ 716 w 1311"/>
              <a:gd name="T1" fmla="*/ 980 h 1077"/>
              <a:gd name="T2" fmla="*/ 735 w 1311"/>
              <a:gd name="T3" fmla="*/ 1063 h 1077"/>
              <a:gd name="T4" fmla="*/ 769 w 1311"/>
              <a:gd name="T5" fmla="*/ 1053 h 1077"/>
              <a:gd name="T6" fmla="*/ 716 w 1311"/>
              <a:gd name="T7" fmla="*/ 980 h 1077"/>
              <a:gd name="T8" fmla="*/ 907 w 1311"/>
              <a:gd name="T9" fmla="*/ 31 h 1077"/>
              <a:gd name="T10" fmla="*/ 682 w 1311"/>
              <a:gd name="T11" fmla="*/ 251 h 1077"/>
              <a:gd name="T12" fmla="*/ 737 w 1311"/>
              <a:gd name="T13" fmla="*/ 78 h 1077"/>
              <a:gd name="T14" fmla="*/ 577 w 1311"/>
              <a:gd name="T15" fmla="*/ 84 h 1077"/>
              <a:gd name="T16" fmla="*/ 631 w 1311"/>
              <a:gd name="T17" fmla="*/ 249 h 1077"/>
              <a:gd name="T18" fmla="*/ 0 w 1311"/>
              <a:gd name="T19" fmla="*/ 204 h 1077"/>
              <a:gd name="T20" fmla="*/ 636 w 1311"/>
              <a:gd name="T21" fmla="*/ 342 h 1077"/>
              <a:gd name="T22" fmla="*/ 486 w 1311"/>
              <a:gd name="T23" fmla="*/ 630 h 1077"/>
              <a:gd name="T24" fmla="*/ 613 w 1311"/>
              <a:gd name="T25" fmla="*/ 719 h 1077"/>
              <a:gd name="T26" fmla="*/ 636 w 1311"/>
              <a:gd name="T27" fmla="*/ 573 h 1077"/>
              <a:gd name="T28" fmla="*/ 547 w 1311"/>
              <a:gd name="T29" fmla="*/ 854 h 1077"/>
              <a:gd name="T30" fmla="*/ 623 w 1311"/>
              <a:gd name="T31" fmla="*/ 908 h 1077"/>
              <a:gd name="T32" fmla="*/ 637 w 1311"/>
              <a:gd name="T33" fmla="*/ 822 h 1077"/>
              <a:gd name="T34" fmla="*/ 559 w 1311"/>
              <a:gd name="T35" fmla="*/ 979 h 1077"/>
              <a:gd name="T36" fmla="*/ 637 w 1311"/>
              <a:gd name="T37" fmla="*/ 982 h 1077"/>
              <a:gd name="T38" fmla="*/ 680 w 1311"/>
              <a:gd name="T39" fmla="*/ 1074 h 1077"/>
              <a:gd name="T40" fmla="*/ 774 w 1311"/>
              <a:gd name="T41" fmla="*/ 891 h 1077"/>
              <a:gd name="T42" fmla="*/ 693 w 1311"/>
              <a:gd name="T43" fmla="*/ 835 h 1077"/>
              <a:gd name="T44" fmla="*/ 680 w 1311"/>
              <a:gd name="T45" fmla="*/ 911 h 1077"/>
              <a:gd name="T46" fmla="*/ 806 w 1311"/>
              <a:gd name="T47" fmla="*/ 614 h 1077"/>
              <a:gd name="T48" fmla="*/ 697 w 1311"/>
              <a:gd name="T49" fmla="*/ 592 h 1077"/>
              <a:gd name="T50" fmla="*/ 680 w 1311"/>
              <a:gd name="T51" fmla="*/ 706 h 1077"/>
              <a:gd name="T52" fmla="*/ 936 w 1311"/>
              <a:gd name="T53" fmla="*/ 416 h 1077"/>
              <a:gd name="T54" fmla="*/ 786 w 1311"/>
              <a:gd name="T55" fmla="*/ 380 h 1077"/>
              <a:gd name="T56" fmla="*/ 864 w 1311"/>
              <a:gd name="T57" fmla="*/ 401 h 1077"/>
              <a:gd name="T58" fmla="*/ 680 w 1311"/>
              <a:gd name="T59" fmla="*/ 341 h 1077"/>
              <a:gd name="T60" fmla="*/ 1311 w 1311"/>
              <a:gd name="T61" fmla="*/ 196 h 1077"/>
              <a:gd name="T62" fmla="*/ 907 w 1311"/>
              <a:gd name="T63" fmla="*/ 31 h 1077"/>
              <a:gd name="T64" fmla="*/ 367 w 1311"/>
              <a:gd name="T65" fmla="*/ 395 h 1077"/>
              <a:gd name="T66" fmla="*/ 535 w 1311"/>
              <a:gd name="T67" fmla="*/ 376 h 1077"/>
              <a:gd name="T68" fmla="*/ 446 w 1311"/>
              <a:gd name="T69" fmla="*/ 395 h 1077"/>
              <a:gd name="T70" fmla="*/ 522 w 1311"/>
              <a:gd name="T71" fmla="*/ 528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11" h="1077">
                <a:moveTo>
                  <a:pt x="716" y="980"/>
                </a:moveTo>
                <a:lnTo>
                  <a:pt x="716" y="980"/>
                </a:lnTo>
                <a:lnTo>
                  <a:pt x="694" y="1000"/>
                </a:lnTo>
                <a:cubicBezTo>
                  <a:pt x="724" y="1005"/>
                  <a:pt x="729" y="1040"/>
                  <a:pt x="735" y="1063"/>
                </a:cubicBezTo>
                <a:cubicBezTo>
                  <a:pt x="736" y="1070"/>
                  <a:pt x="744" y="1076"/>
                  <a:pt x="752" y="1077"/>
                </a:cubicBezTo>
                <a:cubicBezTo>
                  <a:pt x="760" y="1077"/>
                  <a:pt x="768" y="1070"/>
                  <a:pt x="769" y="1053"/>
                </a:cubicBezTo>
                <a:cubicBezTo>
                  <a:pt x="768" y="1034"/>
                  <a:pt x="760" y="1010"/>
                  <a:pt x="747" y="994"/>
                </a:cubicBezTo>
                <a:cubicBezTo>
                  <a:pt x="739" y="985"/>
                  <a:pt x="724" y="976"/>
                  <a:pt x="716" y="980"/>
                </a:cubicBezTo>
                <a:lnTo>
                  <a:pt x="716" y="980"/>
                </a:lnTo>
                <a:close/>
                <a:moveTo>
                  <a:pt x="907" y="31"/>
                </a:moveTo>
                <a:lnTo>
                  <a:pt x="907" y="31"/>
                </a:lnTo>
                <a:cubicBezTo>
                  <a:pt x="780" y="53"/>
                  <a:pt x="772" y="200"/>
                  <a:pt x="682" y="251"/>
                </a:cubicBezTo>
                <a:cubicBezTo>
                  <a:pt x="682" y="218"/>
                  <a:pt x="682" y="197"/>
                  <a:pt x="682" y="164"/>
                </a:cubicBezTo>
                <a:cubicBezTo>
                  <a:pt x="711" y="149"/>
                  <a:pt x="739" y="116"/>
                  <a:pt x="737" y="78"/>
                </a:cubicBezTo>
                <a:cubicBezTo>
                  <a:pt x="731" y="34"/>
                  <a:pt x="695" y="1"/>
                  <a:pt x="652" y="1"/>
                </a:cubicBezTo>
                <a:cubicBezTo>
                  <a:pt x="606" y="0"/>
                  <a:pt x="576" y="48"/>
                  <a:pt x="577" y="84"/>
                </a:cubicBezTo>
                <a:cubicBezTo>
                  <a:pt x="580" y="115"/>
                  <a:pt x="596" y="137"/>
                  <a:pt x="627" y="160"/>
                </a:cubicBezTo>
                <a:cubicBezTo>
                  <a:pt x="629" y="190"/>
                  <a:pt x="630" y="219"/>
                  <a:pt x="631" y="249"/>
                </a:cubicBezTo>
                <a:cubicBezTo>
                  <a:pt x="541" y="202"/>
                  <a:pt x="529" y="53"/>
                  <a:pt x="406" y="30"/>
                </a:cubicBezTo>
                <a:cubicBezTo>
                  <a:pt x="239" y="33"/>
                  <a:pt x="135" y="209"/>
                  <a:pt x="0" y="204"/>
                </a:cubicBezTo>
                <a:cubicBezTo>
                  <a:pt x="71" y="260"/>
                  <a:pt x="198" y="336"/>
                  <a:pt x="290" y="336"/>
                </a:cubicBezTo>
                <a:cubicBezTo>
                  <a:pt x="385" y="342"/>
                  <a:pt x="442" y="131"/>
                  <a:pt x="636" y="342"/>
                </a:cubicBezTo>
                <a:cubicBezTo>
                  <a:pt x="636" y="398"/>
                  <a:pt x="636" y="454"/>
                  <a:pt x="636" y="510"/>
                </a:cubicBezTo>
                <a:cubicBezTo>
                  <a:pt x="558" y="538"/>
                  <a:pt x="490" y="573"/>
                  <a:pt x="486" y="630"/>
                </a:cubicBezTo>
                <a:cubicBezTo>
                  <a:pt x="485" y="686"/>
                  <a:pt x="522" y="728"/>
                  <a:pt x="561" y="749"/>
                </a:cubicBezTo>
                <a:cubicBezTo>
                  <a:pt x="583" y="754"/>
                  <a:pt x="617" y="726"/>
                  <a:pt x="613" y="719"/>
                </a:cubicBezTo>
                <a:cubicBezTo>
                  <a:pt x="584" y="699"/>
                  <a:pt x="560" y="672"/>
                  <a:pt x="561" y="639"/>
                </a:cubicBezTo>
                <a:cubicBezTo>
                  <a:pt x="562" y="608"/>
                  <a:pt x="593" y="588"/>
                  <a:pt x="636" y="573"/>
                </a:cubicBezTo>
                <a:cubicBezTo>
                  <a:pt x="636" y="630"/>
                  <a:pt x="636" y="688"/>
                  <a:pt x="637" y="745"/>
                </a:cubicBezTo>
                <a:cubicBezTo>
                  <a:pt x="597" y="780"/>
                  <a:pt x="557" y="815"/>
                  <a:pt x="547" y="854"/>
                </a:cubicBezTo>
                <a:cubicBezTo>
                  <a:pt x="538" y="886"/>
                  <a:pt x="558" y="920"/>
                  <a:pt x="572" y="934"/>
                </a:cubicBezTo>
                <a:cubicBezTo>
                  <a:pt x="592" y="925"/>
                  <a:pt x="604" y="918"/>
                  <a:pt x="623" y="908"/>
                </a:cubicBezTo>
                <a:cubicBezTo>
                  <a:pt x="611" y="897"/>
                  <a:pt x="600" y="885"/>
                  <a:pt x="604" y="864"/>
                </a:cubicBezTo>
                <a:cubicBezTo>
                  <a:pt x="606" y="852"/>
                  <a:pt x="619" y="838"/>
                  <a:pt x="637" y="822"/>
                </a:cubicBezTo>
                <a:cubicBezTo>
                  <a:pt x="637" y="859"/>
                  <a:pt x="637" y="896"/>
                  <a:pt x="637" y="933"/>
                </a:cubicBezTo>
                <a:cubicBezTo>
                  <a:pt x="608" y="948"/>
                  <a:pt x="578" y="963"/>
                  <a:pt x="559" y="979"/>
                </a:cubicBezTo>
                <a:cubicBezTo>
                  <a:pt x="526" y="1012"/>
                  <a:pt x="536" y="1067"/>
                  <a:pt x="572" y="1057"/>
                </a:cubicBezTo>
                <a:cubicBezTo>
                  <a:pt x="570" y="1025"/>
                  <a:pt x="600" y="1002"/>
                  <a:pt x="637" y="982"/>
                </a:cubicBezTo>
                <a:cubicBezTo>
                  <a:pt x="638" y="1013"/>
                  <a:pt x="638" y="1043"/>
                  <a:pt x="638" y="1074"/>
                </a:cubicBezTo>
                <a:cubicBezTo>
                  <a:pt x="652" y="1074"/>
                  <a:pt x="666" y="1074"/>
                  <a:pt x="680" y="1074"/>
                </a:cubicBezTo>
                <a:cubicBezTo>
                  <a:pt x="680" y="1036"/>
                  <a:pt x="680" y="999"/>
                  <a:pt x="680" y="961"/>
                </a:cubicBezTo>
                <a:cubicBezTo>
                  <a:pt x="724" y="939"/>
                  <a:pt x="768" y="919"/>
                  <a:pt x="774" y="891"/>
                </a:cubicBezTo>
                <a:cubicBezTo>
                  <a:pt x="780" y="867"/>
                  <a:pt x="771" y="842"/>
                  <a:pt x="757" y="827"/>
                </a:cubicBezTo>
                <a:cubicBezTo>
                  <a:pt x="729" y="803"/>
                  <a:pt x="694" y="812"/>
                  <a:pt x="693" y="835"/>
                </a:cubicBezTo>
                <a:cubicBezTo>
                  <a:pt x="695" y="851"/>
                  <a:pt x="724" y="846"/>
                  <a:pt x="721" y="874"/>
                </a:cubicBezTo>
                <a:cubicBezTo>
                  <a:pt x="717" y="887"/>
                  <a:pt x="701" y="899"/>
                  <a:pt x="680" y="911"/>
                </a:cubicBezTo>
                <a:cubicBezTo>
                  <a:pt x="680" y="869"/>
                  <a:pt x="680" y="828"/>
                  <a:pt x="680" y="786"/>
                </a:cubicBezTo>
                <a:cubicBezTo>
                  <a:pt x="735" y="740"/>
                  <a:pt x="800" y="683"/>
                  <a:pt x="806" y="614"/>
                </a:cubicBezTo>
                <a:cubicBezTo>
                  <a:pt x="803" y="588"/>
                  <a:pt x="786" y="565"/>
                  <a:pt x="766" y="566"/>
                </a:cubicBezTo>
                <a:cubicBezTo>
                  <a:pt x="750" y="568"/>
                  <a:pt x="716" y="578"/>
                  <a:pt x="697" y="592"/>
                </a:cubicBezTo>
                <a:cubicBezTo>
                  <a:pt x="715" y="595"/>
                  <a:pt x="728" y="609"/>
                  <a:pt x="726" y="636"/>
                </a:cubicBezTo>
                <a:cubicBezTo>
                  <a:pt x="721" y="660"/>
                  <a:pt x="703" y="683"/>
                  <a:pt x="680" y="706"/>
                </a:cubicBezTo>
                <a:cubicBezTo>
                  <a:pt x="680" y="657"/>
                  <a:pt x="680" y="608"/>
                  <a:pt x="680" y="559"/>
                </a:cubicBezTo>
                <a:cubicBezTo>
                  <a:pt x="783" y="531"/>
                  <a:pt x="918" y="508"/>
                  <a:pt x="936" y="416"/>
                </a:cubicBezTo>
                <a:cubicBezTo>
                  <a:pt x="940" y="330"/>
                  <a:pt x="861" y="291"/>
                  <a:pt x="821" y="291"/>
                </a:cubicBezTo>
                <a:cubicBezTo>
                  <a:pt x="733" y="292"/>
                  <a:pt x="738" y="372"/>
                  <a:pt x="786" y="380"/>
                </a:cubicBezTo>
                <a:cubicBezTo>
                  <a:pt x="805" y="383"/>
                  <a:pt x="804" y="362"/>
                  <a:pt x="819" y="360"/>
                </a:cubicBezTo>
                <a:cubicBezTo>
                  <a:pt x="839" y="358"/>
                  <a:pt x="864" y="371"/>
                  <a:pt x="864" y="401"/>
                </a:cubicBezTo>
                <a:cubicBezTo>
                  <a:pt x="864" y="442"/>
                  <a:pt x="773" y="466"/>
                  <a:pt x="680" y="496"/>
                </a:cubicBezTo>
                <a:cubicBezTo>
                  <a:pt x="680" y="444"/>
                  <a:pt x="680" y="393"/>
                  <a:pt x="680" y="341"/>
                </a:cubicBezTo>
                <a:cubicBezTo>
                  <a:pt x="832" y="150"/>
                  <a:pt x="936" y="326"/>
                  <a:pt x="1018" y="341"/>
                </a:cubicBezTo>
                <a:cubicBezTo>
                  <a:pt x="1139" y="356"/>
                  <a:pt x="1234" y="255"/>
                  <a:pt x="1311" y="196"/>
                </a:cubicBezTo>
                <a:cubicBezTo>
                  <a:pt x="1132" y="180"/>
                  <a:pt x="1041" y="25"/>
                  <a:pt x="907" y="31"/>
                </a:cubicBezTo>
                <a:lnTo>
                  <a:pt x="907" y="31"/>
                </a:lnTo>
                <a:close/>
                <a:moveTo>
                  <a:pt x="367" y="395"/>
                </a:moveTo>
                <a:lnTo>
                  <a:pt x="367" y="395"/>
                </a:lnTo>
                <a:cubicBezTo>
                  <a:pt x="374" y="323"/>
                  <a:pt x="448" y="269"/>
                  <a:pt x="547" y="305"/>
                </a:cubicBezTo>
                <a:cubicBezTo>
                  <a:pt x="584" y="321"/>
                  <a:pt x="582" y="386"/>
                  <a:pt x="535" y="376"/>
                </a:cubicBezTo>
                <a:cubicBezTo>
                  <a:pt x="524" y="374"/>
                  <a:pt x="512" y="353"/>
                  <a:pt x="489" y="353"/>
                </a:cubicBezTo>
                <a:cubicBezTo>
                  <a:pt x="464" y="351"/>
                  <a:pt x="445" y="370"/>
                  <a:pt x="446" y="395"/>
                </a:cubicBezTo>
                <a:cubicBezTo>
                  <a:pt x="455" y="455"/>
                  <a:pt x="540" y="484"/>
                  <a:pt x="604" y="485"/>
                </a:cubicBezTo>
                <a:cubicBezTo>
                  <a:pt x="576" y="502"/>
                  <a:pt x="551" y="515"/>
                  <a:pt x="522" y="528"/>
                </a:cubicBezTo>
                <a:cubicBezTo>
                  <a:pt x="454" y="534"/>
                  <a:pt x="362" y="477"/>
                  <a:pt x="367" y="39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5" name="Group 154"/>
          <p:cNvGrpSpPr>
            <a:grpSpLocks noChangeAspect="1"/>
          </p:cNvGrpSpPr>
          <p:nvPr/>
        </p:nvGrpSpPr>
        <p:grpSpPr>
          <a:xfrm>
            <a:off x="6086032" y="4806152"/>
            <a:ext cx="765553" cy="301752"/>
            <a:chOff x="5769507" y="6463251"/>
            <a:chExt cx="1001487" cy="394749"/>
          </a:xfrm>
          <a:solidFill>
            <a:schemeClr val="accent1"/>
          </a:solidFill>
        </p:grpSpPr>
        <p:sp>
          <p:nvSpPr>
            <p:cNvPr id="156" name="Freeform 5"/>
            <p:cNvSpPr>
              <a:spLocks noEditPoints="1"/>
            </p:cNvSpPr>
            <p:nvPr/>
          </p:nvSpPr>
          <p:spPr bwMode="auto">
            <a:xfrm>
              <a:off x="6299508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645 w 1052"/>
                <a:gd name="T49" fmla="*/ 587 h 875"/>
                <a:gd name="T50" fmla="*/ 420 w 1052"/>
                <a:gd name="T51" fmla="*/ 587 h 875"/>
                <a:gd name="T52" fmla="*/ 420 w 1052"/>
                <a:gd name="T53" fmla="*/ 874 h 875"/>
                <a:gd name="T54" fmla="*/ 196 w 1052"/>
                <a:gd name="T55" fmla="*/ 874 h 875"/>
                <a:gd name="T56" fmla="*/ 171 w 1052"/>
                <a:gd name="T57" fmla="*/ 849 h 875"/>
                <a:gd name="T58" fmla="*/ 171 w 1052"/>
                <a:gd name="T59" fmla="*/ 446 h 875"/>
                <a:gd name="T60" fmla="*/ 191 w 1052"/>
                <a:gd name="T61" fmla="*/ 406 h 875"/>
                <a:gd name="T62" fmla="*/ 526 w 1052"/>
                <a:gd name="T63" fmla="*/ 176 h 875"/>
                <a:gd name="T64" fmla="*/ 859 w 1052"/>
                <a:gd name="T65" fmla="*/ 406 h 875"/>
                <a:gd name="T66" fmla="*/ 879 w 1052"/>
                <a:gd name="T67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645" y="587"/>
                  </a:lnTo>
                  <a:lnTo>
                    <a:pt x="420" y="587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"/>
            <p:cNvSpPr>
              <a:spLocks noEditPoints="1"/>
            </p:cNvSpPr>
            <p:nvPr/>
          </p:nvSpPr>
          <p:spPr bwMode="auto">
            <a:xfrm>
              <a:off x="5769507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420 w 1052"/>
                <a:gd name="T49" fmla="*/ 874 h 875"/>
                <a:gd name="T50" fmla="*/ 196 w 1052"/>
                <a:gd name="T51" fmla="*/ 874 h 875"/>
                <a:gd name="T52" fmla="*/ 171 w 1052"/>
                <a:gd name="T53" fmla="*/ 849 h 875"/>
                <a:gd name="T54" fmla="*/ 171 w 1052"/>
                <a:gd name="T55" fmla="*/ 446 h 875"/>
                <a:gd name="T56" fmla="*/ 191 w 1052"/>
                <a:gd name="T57" fmla="*/ 406 h 875"/>
                <a:gd name="T58" fmla="*/ 526 w 1052"/>
                <a:gd name="T59" fmla="*/ 176 h 875"/>
                <a:gd name="T60" fmla="*/ 859 w 1052"/>
                <a:gd name="T61" fmla="*/ 406 h 875"/>
                <a:gd name="T62" fmla="*/ 879 w 1052"/>
                <a:gd name="T63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 5"/>
          <p:cNvSpPr>
            <a:spLocks noChangeAspect="1" noEditPoints="1"/>
          </p:cNvSpPr>
          <p:nvPr/>
        </p:nvSpPr>
        <p:spPr bwMode="auto">
          <a:xfrm>
            <a:off x="4310193" y="4806149"/>
            <a:ext cx="330318" cy="301752"/>
          </a:xfrm>
          <a:custGeom>
            <a:avLst/>
            <a:gdLst>
              <a:gd name="T0" fmla="*/ 1487 w 3472"/>
              <a:gd name="T1" fmla="*/ 1073 h 3177"/>
              <a:gd name="T2" fmla="*/ 1298 w 3472"/>
              <a:gd name="T3" fmla="*/ 646 h 3177"/>
              <a:gd name="T4" fmla="*/ 2821 w 3472"/>
              <a:gd name="T5" fmla="*/ 1744 h 3177"/>
              <a:gd name="T6" fmla="*/ 2741 w 3472"/>
              <a:gd name="T7" fmla="*/ 1594 h 3177"/>
              <a:gd name="T8" fmla="*/ 2496 w 3472"/>
              <a:gd name="T9" fmla="*/ 1574 h 3177"/>
              <a:gd name="T10" fmla="*/ 2687 w 3472"/>
              <a:gd name="T11" fmla="*/ 1929 h 3177"/>
              <a:gd name="T12" fmla="*/ 2819 w 3472"/>
              <a:gd name="T13" fmla="*/ 1778 h 3177"/>
              <a:gd name="T14" fmla="*/ 2175 w 3472"/>
              <a:gd name="T15" fmla="*/ 1937 h 3177"/>
              <a:gd name="T16" fmla="*/ 2063 w 3472"/>
              <a:gd name="T17" fmla="*/ 1664 h 3177"/>
              <a:gd name="T18" fmla="*/ 1873 w 3472"/>
              <a:gd name="T19" fmla="*/ 1565 h 3177"/>
              <a:gd name="T20" fmla="*/ 1726 w 3472"/>
              <a:gd name="T21" fmla="*/ 1723 h 3177"/>
              <a:gd name="T22" fmla="*/ 1813 w 3472"/>
              <a:gd name="T23" fmla="*/ 1923 h 3177"/>
              <a:gd name="T24" fmla="*/ 2029 w 3472"/>
              <a:gd name="T25" fmla="*/ 1892 h 3177"/>
              <a:gd name="T26" fmla="*/ 1644 w 3472"/>
              <a:gd name="T27" fmla="*/ 1829 h 3177"/>
              <a:gd name="T28" fmla="*/ 1504 w 3472"/>
              <a:gd name="T29" fmla="*/ 1699 h 3177"/>
              <a:gd name="T30" fmla="*/ 1534 w 3472"/>
              <a:gd name="T31" fmla="*/ 1632 h 3177"/>
              <a:gd name="T32" fmla="*/ 1565 w 3472"/>
              <a:gd name="T33" fmla="*/ 1564 h 3177"/>
              <a:gd name="T34" fmla="*/ 1398 w 3472"/>
              <a:gd name="T35" fmla="*/ 1651 h 3177"/>
              <a:gd name="T36" fmla="*/ 1498 w 3472"/>
              <a:gd name="T37" fmla="*/ 1782 h 3177"/>
              <a:gd name="T38" fmla="*/ 1537 w 3472"/>
              <a:gd name="T39" fmla="*/ 1868 h 3177"/>
              <a:gd name="T40" fmla="*/ 1435 w 3472"/>
              <a:gd name="T41" fmla="*/ 1936 h 3177"/>
              <a:gd name="T42" fmla="*/ 1628 w 3472"/>
              <a:gd name="T43" fmla="*/ 1886 h 3177"/>
              <a:gd name="T44" fmla="*/ 3239 w 3472"/>
              <a:gd name="T45" fmla="*/ 2297 h 3177"/>
              <a:gd name="T46" fmla="*/ 3073 w 3472"/>
              <a:gd name="T47" fmla="*/ 2497 h 3177"/>
              <a:gd name="T48" fmla="*/ 1001 w 3472"/>
              <a:gd name="T49" fmla="*/ 2399 h 3177"/>
              <a:gd name="T50" fmla="*/ 1021 w 3472"/>
              <a:gd name="T51" fmla="*/ 1047 h 3177"/>
              <a:gd name="T52" fmla="*/ 1222 w 3472"/>
              <a:gd name="T53" fmla="*/ 1096 h 3177"/>
              <a:gd name="T54" fmla="*/ 1476 w 3472"/>
              <a:gd name="T55" fmla="*/ 1172 h 3177"/>
              <a:gd name="T56" fmla="*/ 2658 w 3472"/>
              <a:gd name="T57" fmla="*/ 974 h 3177"/>
              <a:gd name="T58" fmla="*/ 2759 w 3472"/>
              <a:gd name="T59" fmla="*/ 1176 h 3177"/>
              <a:gd name="T60" fmla="*/ 2993 w 3472"/>
              <a:gd name="T61" fmla="*/ 1073 h 3177"/>
              <a:gd name="T62" fmla="*/ 3212 w 3472"/>
              <a:gd name="T63" fmla="*/ 1075 h 3177"/>
              <a:gd name="T64" fmla="*/ 2904 w 3472"/>
              <a:gd name="T65" fmla="*/ 1104 h 3177"/>
              <a:gd name="T66" fmla="*/ 2891 w 3472"/>
              <a:gd name="T67" fmla="*/ 637 h 3177"/>
              <a:gd name="T68" fmla="*/ 2736 w 3472"/>
              <a:gd name="T69" fmla="*/ 1097 h 3177"/>
              <a:gd name="T70" fmla="*/ 3412 w 3472"/>
              <a:gd name="T71" fmla="*/ 395 h 3177"/>
              <a:gd name="T72" fmla="*/ 788 w 3472"/>
              <a:gd name="T73" fmla="*/ 60 h 3177"/>
              <a:gd name="T74" fmla="*/ 461 w 3472"/>
              <a:gd name="T75" fmla="*/ 12 h 3177"/>
              <a:gd name="T76" fmla="*/ 136 w 3472"/>
              <a:gd name="T77" fmla="*/ 371 h 3177"/>
              <a:gd name="T78" fmla="*/ 0 w 3472"/>
              <a:gd name="T79" fmla="*/ 507 h 3177"/>
              <a:gd name="T80" fmla="*/ 108 w 3472"/>
              <a:gd name="T81" fmla="*/ 802 h 3177"/>
              <a:gd name="T82" fmla="*/ 438 w 3472"/>
              <a:gd name="T83" fmla="*/ 3153 h 3177"/>
              <a:gd name="T84" fmla="*/ 772 w 3472"/>
              <a:gd name="T85" fmla="*/ 3136 h 3177"/>
              <a:gd name="T86" fmla="*/ 1223 w 3472"/>
              <a:gd name="T87" fmla="*/ 648 h 3177"/>
              <a:gd name="T88" fmla="*/ 1477 w 3472"/>
              <a:gd name="T89" fmla="*/ 572 h 3177"/>
              <a:gd name="T90" fmla="*/ 2658 w 3472"/>
              <a:gd name="T91" fmla="*/ 805 h 3177"/>
              <a:gd name="T92" fmla="*/ 2759 w 3472"/>
              <a:gd name="T93" fmla="*/ 570 h 3177"/>
              <a:gd name="T94" fmla="*/ 2993 w 3472"/>
              <a:gd name="T95" fmla="*/ 671 h 3177"/>
              <a:gd name="T96" fmla="*/ 3462 w 3472"/>
              <a:gd name="T97" fmla="*/ 722 h 3177"/>
              <a:gd name="T98" fmla="*/ 2715 w 3472"/>
              <a:gd name="T99" fmla="*/ 1678 h 3177"/>
              <a:gd name="T100" fmla="*/ 2579 w 3472"/>
              <a:gd name="T101" fmla="*/ 1635 h 3177"/>
              <a:gd name="T102" fmla="*/ 2692 w 3472"/>
              <a:gd name="T103" fmla="*/ 1851 h 3177"/>
              <a:gd name="T104" fmla="*/ 2726 w 3472"/>
              <a:gd name="T105" fmla="*/ 1698 h 3177"/>
              <a:gd name="T106" fmla="*/ 1956 w 3472"/>
              <a:gd name="T107" fmla="*/ 1856 h 3177"/>
              <a:gd name="T108" fmla="*/ 1827 w 3472"/>
              <a:gd name="T109" fmla="*/ 1825 h 3177"/>
              <a:gd name="T110" fmla="*/ 1849 w 3472"/>
              <a:gd name="T111" fmla="*/ 1650 h 3177"/>
              <a:gd name="T112" fmla="*/ 1979 w 3472"/>
              <a:gd name="T113" fmla="*/ 1684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72" h="3177">
                <a:moveTo>
                  <a:pt x="1310" y="1104"/>
                </a:moveTo>
                <a:lnTo>
                  <a:pt x="1310" y="1104"/>
                </a:lnTo>
                <a:lnTo>
                  <a:pt x="1322" y="1107"/>
                </a:lnTo>
                <a:lnTo>
                  <a:pt x="1454" y="1107"/>
                </a:lnTo>
                <a:lnTo>
                  <a:pt x="1467" y="1104"/>
                </a:lnTo>
                <a:lnTo>
                  <a:pt x="1478" y="1097"/>
                </a:lnTo>
                <a:lnTo>
                  <a:pt x="1485" y="1086"/>
                </a:lnTo>
                <a:lnTo>
                  <a:pt x="1487" y="1073"/>
                </a:lnTo>
                <a:lnTo>
                  <a:pt x="1487" y="670"/>
                </a:lnTo>
                <a:lnTo>
                  <a:pt x="1485" y="658"/>
                </a:lnTo>
                <a:lnTo>
                  <a:pt x="1478" y="646"/>
                </a:lnTo>
                <a:lnTo>
                  <a:pt x="1467" y="640"/>
                </a:lnTo>
                <a:lnTo>
                  <a:pt x="1454" y="637"/>
                </a:lnTo>
                <a:lnTo>
                  <a:pt x="1322" y="637"/>
                </a:lnTo>
                <a:lnTo>
                  <a:pt x="1310" y="640"/>
                </a:lnTo>
                <a:lnTo>
                  <a:pt x="1298" y="646"/>
                </a:lnTo>
                <a:lnTo>
                  <a:pt x="1291" y="658"/>
                </a:lnTo>
                <a:lnTo>
                  <a:pt x="1289" y="670"/>
                </a:lnTo>
                <a:lnTo>
                  <a:pt x="1289" y="1073"/>
                </a:lnTo>
                <a:lnTo>
                  <a:pt x="1291" y="1086"/>
                </a:lnTo>
                <a:lnTo>
                  <a:pt x="1298" y="1097"/>
                </a:lnTo>
                <a:lnTo>
                  <a:pt x="1310" y="1104"/>
                </a:lnTo>
                <a:lnTo>
                  <a:pt x="1310" y="1104"/>
                </a:lnTo>
                <a:close/>
                <a:moveTo>
                  <a:pt x="2821" y="1744"/>
                </a:moveTo>
                <a:lnTo>
                  <a:pt x="2821" y="1744"/>
                </a:lnTo>
                <a:lnTo>
                  <a:pt x="2819" y="1714"/>
                </a:lnTo>
                <a:lnTo>
                  <a:pt x="2814" y="1685"/>
                </a:lnTo>
                <a:lnTo>
                  <a:pt x="2805" y="1661"/>
                </a:lnTo>
                <a:lnTo>
                  <a:pt x="2792" y="1640"/>
                </a:lnTo>
                <a:lnTo>
                  <a:pt x="2777" y="1621"/>
                </a:lnTo>
                <a:lnTo>
                  <a:pt x="2759" y="1605"/>
                </a:lnTo>
                <a:lnTo>
                  <a:pt x="2741" y="1594"/>
                </a:lnTo>
                <a:lnTo>
                  <a:pt x="2719" y="1583"/>
                </a:lnTo>
                <a:lnTo>
                  <a:pt x="2696" y="1576"/>
                </a:lnTo>
                <a:lnTo>
                  <a:pt x="2671" y="1571"/>
                </a:lnTo>
                <a:lnTo>
                  <a:pt x="2641" y="1567"/>
                </a:lnTo>
                <a:lnTo>
                  <a:pt x="2609" y="1566"/>
                </a:lnTo>
                <a:lnTo>
                  <a:pt x="2567" y="1567"/>
                </a:lnTo>
                <a:lnTo>
                  <a:pt x="2529" y="1569"/>
                </a:lnTo>
                <a:lnTo>
                  <a:pt x="2496" y="1574"/>
                </a:lnTo>
                <a:lnTo>
                  <a:pt x="2496" y="1936"/>
                </a:lnTo>
                <a:lnTo>
                  <a:pt x="2512" y="1937"/>
                </a:lnTo>
                <a:lnTo>
                  <a:pt x="2534" y="1939"/>
                </a:lnTo>
                <a:lnTo>
                  <a:pt x="2560" y="1941"/>
                </a:lnTo>
                <a:lnTo>
                  <a:pt x="2591" y="1941"/>
                </a:lnTo>
                <a:lnTo>
                  <a:pt x="2625" y="1939"/>
                </a:lnTo>
                <a:lnTo>
                  <a:pt x="2658" y="1936"/>
                </a:lnTo>
                <a:lnTo>
                  <a:pt x="2687" y="1929"/>
                </a:lnTo>
                <a:lnTo>
                  <a:pt x="2715" y="1921"/>
                </a:lnTo>
                <a:lnTo>
                  <a:pt x="2739" y="1908"/>
                </a:lnTo>
                <a:lnTo>
                  <a:pt x="2760" y="1893"/>
                </a:lnTo>
                <a:lnTo>
                  <a:pt x="2777" y="1878"/>
                </a:lnTo>
                <a:lnTo>
                  <a:pt x="2792" y="1857"/>
                </a:lnTo>
                <a:lnTo>
                  <a:pt x="2803" y="1834"/>
                </a:lnTo>
                <a:lnTo>
                  <a:pt x="2813" y="1808"/>
                </a:lnTo>
                <a:lnTo>
                  <a:pt x="2819" y="1778"/>
                </a:lnTo>
                <a:lnTo>
                  <a:pt x="2821" y="1744"/>
                </a:lnTo>
                <a:lnTo>
                  <a:pt x="2821" y="1744"/>
                </a:lnTo>
                <a:close/>
                <a:moveTo>
                  <a:pt x="2405" y="1868"/>
                </a:moveTo>
                <a:lnTo>
                  <a:pt x="2405" y="1868"/>
                </a:lnTo>
                <a:lnTo>
                  <a:pt x="2258" y="1868"/>
                </a:lnTo>
                <a:lnTo>
                  <a:pt x="2258" y="1569"/>
                </a:lnTo>
                <a:lnTo>
                  <a:pt x="2175" y="1569"/>
                </a:lnTo>
                <a:lnTo>
                  <a:pt x="2175" y="1937"/>
                </a:lnTo>
                <a:lnTo>
                  <a:pt x="2405" y="1937"/>
                </a:lnTo>
                <a:lnTo>
                  <a:pt x="2405" y="1868"/>
                </a:lnTo>
                <a:lnTo>
                  <a:pt x="2405" y="1868"/>
                </a:lnTo>
                <a:close/>
                <a:moveTo>
                  <a:pt x="2078" y="1750"/>
                </a:moveTo>
                <a:lnTo>
                  <a:pt x="2078" y="1750"/>
                </a:lnTo>
                <a:lnTo>
                  <a:pt x="2078" y="1719"/>
                </a:lnTo>
                <a:lnTo>
                  <a:pt x="2071" y="1691"/>
                </a:lnTo>
                <a:lnTo>
                  <a:pt x="2063" y="1664"/>
                </a:lnTo>
                <a:lnTo>
                  <a:pt x="2050" y="1640"/>
                </a:lnTo>
                <a:lnTo>
                  <a:pt x="2034" y="1618"/>
                </a:lnTo>
                <a:lnTo>
                  <a:pt x="2014" y="1599"/>
                </a:lnTo>
                <a:lnTo>
                  <a:pt x="1992" y="1584"/>
                </a:lnTo>
                <a:lnTo>
                  <a:pt x="1966" y="1573"/>
                </a:lnTo>
                <a:lnTo>
                  <a:pt x="1937" y="1565"/>
                </a:lnTo>
                <a:lnTo>
                  <a:pt x="1903" y="1564"/>
                </a:lnTo>
                <a:lnTo>
                  <a:pt x="1873" y="1565"/>
                </a:lnTo>
                <a:lnTo>
                  <a:pt x="1844" y="1573"/>
                </a:lnTo>
                <a:lnTo>
                  <a:pt x="1817" y="1584"/>
                </a:lnTo>
                <a:lnTo>
                  <a:pt x="1794" y="1599"/>
                </a:lnTo>
                <a:lnTo>
                  <a:pt x="1774" y="1618"/>
                </a:lnTo>
                <a:lnTo>
                  <a:pt x="1757" y="1640"/>
                </a:lnTo>
                <a:lnTo>
                  <a:pt x="1743" y="1666"/>
                </a:lnTo>
                <a:lnTo>
                  <a:pt x="1733" y="1694"/>
                </a:lnTo>
                <a:lnTo>
                  <a:pt x="1726" y="1723"/>
                </a:lnTo>
                <a:lnTo>
                  <a:pt x="1725" y="1757"/>
                </a:lnTo>
                <a:lnTo>
                  <a:pt x="1726" y="1787"/>
                </a:lnTo>
                <a:lnTo>
                  <a:pt x="1733" y="1816"/>
                </a:lnTo>
                <a:lnTo>
                  <a:pt x="1741" y="1843"/>
                </a:lnTo>
                <a:lnTo>
                  <a:pt x="1753" y="1867"/>
                </a:lnTo>
                <a:lnTo>
                  <a:pt x="1771" y="1889"/>
                </a:lnTo>
                <a:lnTo>
                  <a:pt x="1790" y="1908"/>
                </a:lnTo>
                <a:lnTo>
                  <a:pt x="1813" y="1923"/>
                </a:lnTo>
                <a:lnTo>
                  <a:pt x="1839" y="1934"/>
                </a:lnTo>
                <a:lnTo>
                  <a:pt x="1867" y="1941"/>
                </a:lnTo>
                <a:lnTo>
                  <a:pt x="1898" y="1944"/>
                </a:lnTo>
                <a:lnTo>
                  <a:pt x="1929" y="1942"/>
                </a:lnTo>
                <a:lnTo>
                  <a:pt x="1959" y="1934"/>
                </a:lnTo>
                <a:lnTo>
                  <a:pt x="1985" y="1924"/>
                </a:lnTo>
                <a:lnTo>
                  <a:pt x="2008" y="1910"/>
                </a:lnTo>
                <a:lnTo>
                  <a:pt x="2029" y="1892"/>
                </a:lnTo>
                <a:lnTo>
                  <a:pt x="2046" y="1870"/>
                </a:lnTo>
                <a:lnTo>
                  <a:pt x="2061" y="1845"/>
                </a:lnTo>
                <a:lnTo>
                  <a:pt x="2071" y="1816"/>
                </a:lnTo>
                <a:lnTo>
                  <a:pt x="2077" y="1785"/>
                </a:lnTo>
                <a:lnTo>
                  <a:pt x="2078" y="1750"/>
                </a:lnTo>
                <a:lnTo>
                  <a:pt x="2078" y="1750"/>
                </a:lnTo>
                <a:close/>
                <a:moveTo>
                  <a:pt x="1644" y="1829"/>
                </a:moveTo>
                <a:lnTo>
                  <a:pt x="1644" y="1829"/>
                </a:lnTo>
                <a:lnTo>
                  <a:pt x="1642" y="1805"/>
                </a:lnTo>
                <a:lnTo>
                  <a:pt x="1634" y="1782"/>
                </a:lnTo>
                <a:lnTo>
                  <a:pt x="1621" y="1764"/>
                </a:lnTo>
                <a:lnTo>
                  <a:pt x="1602" y="1746"/>
                </a:lnTo>
                <a:lnTo>
                  <a:pt x="1578" y="1732"/>
                </a:lnTo>
                <a:lnTo>
                  <a:pt x="1549" y="1719"/>
                </a:lnTo>
                <a:lnTo>
                  <a:pt x="1523" y="1709"/>
                </a:lnTo>
                <a:lnTo>
                  <a:pt x="1504" y="1699"/>
                </a:lnTo>
                <a:lnTo>
                  <a:pt x="1491" y="1690"/>
                </a:lnTo>
                <a:lnTo>
                  <a:pt x="1483" y="1680"/>
                </a:lnTo>
                <a:lnTo>
                  <a:pt x="1480" y="1666"/>
                </a:lnTo>
                <a:lnTo>
                  <a:pt x="1483" y="1656"/>
                </a:lnTo>
                <a:lnTo>
                  <a:pt x="1489" y="1646"/>
                </a:lnTo>
                <a:lnTo>
                  <a:pt x="1500" y="1638"/>
                </a:lnTo>
                <a:lnTo>
                  <a:pt x="1514" y="1633"/>
                </a:lnTo>
                <a:lnTo>
                  <a:pt x="1534" y="1632"/>
                </a:lnTo>
                <a:lnTo>
                  <a:pt x="1559" y="1633"/>
                </a:lnTo>
                <a:lnTo>
                  <a:pt x="1581" y="1637"/>
                </a:lnTo>
                <a:lnTo>
                  <a:pt x="1598" y="1643"/>
                </a:lnTo>
                <a:lnTo>
                  <a:pt x="1612" y="1649"/>
                </a:lnTo>
                <a:lnTo>
                  <a:pt x="1630" y="1581"/>
                </a:lnTo>
                <a:lnTo>
                  <a:pt x="1612" y="1575"/>
                </a:lnTo>
                <a:lnTo>
                  <a:pt x="1591" y="1569"/>
                </a:lnTo>
                <a:lnTo>
                  <a:pt x="1565" y="1564"/>
                </a:lnTo>
                <a:lnTo>
                  <a:pt x="1535" y="1564"/>
                </a:lnTo>
                <a:lnTo>
                  <a:pt x="1505" y="1565"/>
                </a:lnTo>
                <a:lnTo>
                  <a:pt x="1478" y="1572"/>
                </a:lnTo>
                <a:lnTo>
                  <a:pt x="1453" y="1581"/>
                </a:lnTo>
                <a:lnTo>
                  <a:pt x="1433" y="1595"/>
                </a:lnTo>
                <a:lnTo>
                  <a:pt x="1417" y="1612"/>
                </a:lnTo>
                <a:lnTo>
                  <a:pt x="1406" y="1630"/>
                </a:lnTo>
                <a:lnTo>
                  <a:pt x="1398" y="1651"/>
                </a:lnTo>
                <a:lnTo>
                  <a:pt x="1396" y="1674"/>
                </a:lnTo>
                <a:lnTo>
                  <a:pt x="1398" y="1696"/>
                </a:lnTo>
                <a:lnTo>
                  <a:pt x="1406" y="1715"/>
                </a:lnTo>
                <a:lnTo>
                  <a:pt x="1416" y="1733"/>
                </a:lnTo>
                <a:lnTo>
                  <a:pt x="1432" y="1748"/>
                </a:lnTo>
                <a:lnTo>
                  <a:pt x="1450" y="1762"/>
                </a:lnTo>
                <a:lnTo>
                  <a:pt x="1473" y="1773"/>
                </a:lnTo>
                <a:lnTo>
                  <a:pt x="1498" y="1782"/>
                </a:lnTo>
                <a:lnTo>
                  <a:pt x="1521" y="1792"/>
                </a:lnTo>
                <a:lnTo>
                  <a:pt x="1539" y="1802"/>
                </a:lnTo>
                <a:lnTo>
                  <a:pt x="1550" y="1811"/>
                </a:lnTo>
                <a:lnTo>
                  <a:pt x="1557" y="1821"/>
                </a:lnTo>
                <a:lnTo>
                  <a:pt x="1559" y="1834"/>
                </a:lnTo>
                <a:lnTo>
                  <a:pt x="1557" y="1848"/>
                </a:lnTo>
                <a:lnTo>
                  <a:pt x="1549" y="1859"/>
                </a:lnTo>
                <a:lnTo>
                  <a:pt x="1537" y="1868"/>
                </a:lnTo>
                <a:lnTo>
                  <a:pt x="1521" y="1873"/>
                </a:lnTo>
                <a:lnTo>
                  <a:pt x="1501" y="1875"/>
                </a:lnTo>
                <a:lnTo>
                  <a:pt x="1466" y="1871"/>
                </a:lnTo>
                <a:lnTo>
                  <a:pt x="1434" y="1862"/>
                </a:lnTo>
                <a:lnTo>
                  <a:pt x="1408" y="1851"/>
                </a:lnTo>
                <a:lnTo>
                  <a:pt x="1391" y="1921"/>
                </a:lnTo>
                <a:lnTo>
                  <a:pt x="1410" y="1929"/>
                </a:lnTo>
                <a:lnTo>
                  <a:pt x="1435" y="1936"/>
                </a:lnTo>
                <a:lnTo>
                  <a:pt x="1465" y="1941"/>
                </a:lnTo>
                <a:lnTo>
                  <a:pt x="1496" y="1943"/>
                </a:lnTo>
                <a:lnTo>
                  <a:pt x="1527" y="1941"/>
                </a:lnTo>
                <a:lnTo>
                  <a:pt x="1555" y="1936"/>
                </a:lnTo>
                <a:lnTo>
                  <a:pt x="1578" y="1927"/>
                </a:lnTo>
                <a:lnTo>
                  <a:pt x="1600" y="1916"/>
                </a:lnTo>
                <a:lnTo>
                  <a:pt x="1616" y="1902"/>
                </a:lnTo>
                <a:lnTo>
                  <a:pt x="1628" y="1886"/>
                </a:lnTo>
                <a:lnTo>
                  <a:pt x="1638" y="1868"/>
                </a:lnTo>
                <a:lnTo>
                  <a:pt x="1643" y="1849"/>
                </a:lnTo>
                <a:lnTo>
                  <a:pt x="1644" y="1829"/>
                </a:lnTo>
                <a:lnTo>
                  <a:pt x="1644" y="1829"/>
                </a:lnTo>
                <a:close/>
                <a:moveTo>
                  <a:pt x="3236" y="1142"/>
                </a:moveTo>
                <a:lnTo>
                  <a:pt x="3236" y="1142"/>
                </a:lnTo>
                <a:lnTo>
                  <a:pt x="3239" y="1179"/>
                </a:lnTo>
                <a:lnTo>
                  <a:pt x="3239" y="2297"/>
                </a:lnTo>
                <a:lnTo>
                  <a:pt x="3236" y="2333"/>
                </a:lnTo>
                <a:lnTo>
                  <a:pt x="3227" y="2368"/>
                </a:lnTo>
                <a:lnTo>
                  <a:pt x="3212" y="2399"/>
                </a:lnTo>
                <a:lnTo>
                  <a:pt x="3192" y="2428"/>
                </a:lnTo>
                <a:lnTo>
                  <a:pt x="3166" y="2452"/>
                </a:lnTo>
                <a:lnTo>
                  <a:pt x="3138" y="2474"/>
                </a:lnTo>
                <a:lnTo>
                  <a:pt x="3107" y="2488"/>
                </a:lnTo>
                <a:lnTo>
                  <a:pt x="3073" y="2497"/>
                </a:lnTo>
                <a:lnTo>
                  <a:pt x="3036" y="2501"/>
                </a:lnTo>
                <a:lnTo>
                  <a:pt x="1177" y="2501"/>
                </a:lnTo>
                <a:lnTo>
                  <a:pt x="1140" y="2497"/>
                </a:lnTo>
                <a:lnTo>
                  <a:pt x="1106" y="2488"/>
                </a:lnTo>
                <a:lnTo>
                  <a:pt x="1075" y="2474"/>
                </a:lnTo>
                <a:lnTo>
                  <a:pt x="1046" y="2452"/>
                </a:lnTo>
                <a:lnTo>
                  <a:pt x="1021" y="2428"/>
                </a:lnTo>
                <a:lnTo>
                  <a:pt x="1001" y="2399"/>
                </a:lnTo>
                <a:lnTo>
                  <a:pt x="986" y="2368"/>
                </a:lnTo>
                <a:lnTo>
                  <a:pt x="976" y="2333"/>
                </a:lnTo>
                <a:lnTo>
                  <a:pt x="973" y="2297"/>
                </a:lnTo>
                <a:lnTo>
                  <a:pt x="973" y="1179"/>
                </a:lnTo>
                <a:lnTo>
                  <a:pt x="976" y="1142"/>
                </a:lnTo>
                <a:lnTo>
                  <a:pt x="986" y="1106"/>
                </a:lnTo>
                <a:lnTo>
                  <a:pt x="1001" y="1075"/>
                </a:lnTo>
                <a:lnTo>
                  <a:pt x="1021" y="1047"/>
                </a:lnTo>
                <a:lnTo>
                  <a:pt x="1046" y="1022"/>
                </a:lnTo>
                <a:lnTo>
                  <a:pt x="1075" y="1002"/>
                </a:lnTo>
                <a:lnTo>
                  <a:pt x="1106" y="988"/>
                </a:lnTo>
                <a:lnTo>
                  <a:pt x="1140" y="978"/>
                </a:lnTo>
                <a:lnTo>
                  <a:pt x="1177" y="974"/>
                </a:lnTo>
                <a:lnTo>
                  <a:pt x="1220" y="974"/>
                </a:lnTo>
                <a:lnTo>
                  <a:pt x="1220" y="1073"/>
                </a:lnTo>
                <a:lnTo>
                  <a:pt x="1222" y="1096"/>
                </a:lnTo>
                <a:lnTo>
                  <a:pt x="1230" y="1118"/>
                </a:lnTo>
                <a:lnTo>
                  <a:pt x="1242" y="1137"/>
                </a:lnTo>
                <a:lnTo>
                  <a:pt x="1258" y="1153"/>
                </a:lnTo>
                <a:lnTo>
                  <a:pt x="1277" y="1165"/>
                </a:lnTo>
                <a:lnTo>
                  <a:pt x="1298" y="1172"/>
                </a:lnTo>
                <a:lnTo>
                  <a:pt x="1321" y="1176"/>
                </a:lnTo>
                <a:lnTo>
                  <a:pt x="1453" y="1176"/>
                </a:lnTo>
                <a:lnTo>
                  <a:pt x="1476" y="1172"/>
                </a:lnTo>
                <a:lnTo>
                  <a:pt x="1498" y="1165"/>
                </a:lnTo>
                <a:lnTo>
                  <a:pt x="1516" y="1153"/>
                </a:lnTo>
                <a:lnTo>
                  <a:pt x="1532" y="1137"/>
                </a:lnTo>
                <a:lnTo>
                  <a:pt x="1545" y="1118"/>
                </a:lnTo>
                <a:lnTo>
                  <a:pt x="1552" y="1096"/>
                </a:lnTo>
                <a:lnTo>
                  <a:pt x="1555" y="1073"/>
                </a:lnTo>
                <a:lnTo>
                  <a:pt x="1555" y="974"/>
                </a:lnTo>
                <a:lnTo>
                  <a:pt x="2658" y="974"/>
                </a:lnTo>
                <a:lnTo>
                  <a:pt x="2658" y="1073"/>
                </a:lnTo>
                <a:lnTo>
                  <a:pt x="2660" y="1096"/>
                </a:lnTo>
                <a:lnTo>
                  <a:pt x="2668" y="1118"/>
                </a:lnTo>
                <a:lnTo>
                  <a:pt x="2680" y="1137"/>
                </a:lnTo>
                <a:lnTo>
                  <a:pt x="2696" y="1153"/>
                </a:lnTo>
                <a:lnTo>
                  <a:pt x="2715" y="1165"/>
                </a:lnTo>
                <a:lnTo>
                  <a:pt x="2736" y="1172"/>
                </a:lnTo>
                <a:lnTo>
                  <a:pt x="2759" y="1176"/>
                </a:lnTo>
                <a:lnTo>
                  <a:pt x="2891" y="1176"/>
                </a:lnTo>
                <a:lnTo>
                  <a:pt x="2914" y="1172"/>
                </a:lnTo>
                <a:lnTo>
                  <a:pt x="2935" y="1165"/>
                </a:lnTo>
                <a:lnTo>
                  <a:pt x="2955" y="1153"/>
                </a:lnTo>
                <a:lnTo>
                  <a:pt x="2970" y="1137"/>
                </a:lnTo>
                <a:lnTo>
                  <a:pt x="2983" y="1118"/>
                </a:lnTo>
                <a:lnTo>
                  <a:pt x="2990" y="1096"/>
                </a:lnTo>
                <a:lnTo>
                  <a:pt x="2993" y="1073"/>
                </a:lnTo>
                <a:lnTo>
                  <a:pt x="2993" y="974"/>
                </a:lnTo>
                <a:lnTo>
                  <a:pt x="3036" y="974"/>
                </a:lnTo>
                <a:lnTo>
                  <a:pt x="3073" y="978"/>
                </a:lnTo>
                <a:lnTo>
                  <a:pt x="3107" y="988"/>
                </a:lnTo>
                <a:lnTo>
                  <a:pt x="3138" y="1002"/>
                </a:lnTo>
                <a:lnTo>
                  <a:pt x="3166" y="1022"/>
                </a:lnTo>
                <a:lnTo>
                  <a:pt x="3192" y="1047"/>
                </a:lnTo>
                <a:lnTo>
                  <a:pt x="3212" y="1075"/>
                </a:lnTo>
                <a:lnTo>
                  <a:pt x="3227" y="1106"/>
                </a:lnTo>
                <a:lnTo>
                  <a:pt x="3236" y="1142"/>
                </a:lnTo>
                <a:lnTo>
                  <a:pt x="3236" y="1142"/>
                </a:lnTo>
                <a:close/>
                <a:moveTo>
                  <a:pt x="2747" y="1104"/>
                </a:moveTo>
                <a:lnTo>
                  <a:pt x="2747" y="1104"/>
                </a:lnTo>
                <a:lnTo>
                  <a:pt x="2760" y="1107"/>
                </a:lnTo>
                <a:lnTo>
                  <a:pt x="2891" y="1107"/>
                </a:lnTo>
                <a:lnTo>
                  <a:pt x="2904" y="1104"/>
                </a:lnTo>
                <a:lnTo>
                  <a:pt x="2916" y="1097"/>
                </a:lnTo>
                <a:lnTo>
                  <a:pt x="2923" y="1086"/>
                </a:lnTo>
                <a:lnTo>
                  <a:pt x="2925" y="1073"/>
                </a:lnTo>
                <a:lnTo>
                  <a:pt x="2925" y="670"/>
                </a:lnTo>
                <a:lnTo>
                  <a:pt x="2923" y="658"/>
                </a:lnTo>
                <a:lnTo>
                  <a:pt x="2916" y="646"/>
                </a:lnTo>
                <a:lnTo>
                  <a:pt x="2904" y="640"/>
                </a:lnTo>
                <a:lnTo>
                  <a:pt x="2891" y="637"/>
                </a:lnTo>
                <a:lnTo>
                  <a:pt x="2760" y="637"/>
                </a:lnTo>
                <a:lnTo>
                  <a:pt x="2747" y="640"/>
                </a:lnTo>
                <a:lnTo>
                  <a:pt x="2736" y="646"/>
                </a:lnTo>
                <a:lnTo>
                  <a:pt x="2728" y="658"/>
                </a:lnTo>
                <a:lnTo>
                  <a:pt x="2726" y="670"/>
                </a:lnTo>
                <a:lnTo>
                  <a:pt x="2726" y="1073"/>
                </a:lnTo>
                <a:lnTo>
                  <a:pt x="2728" y="1086"/>
                </a:lnTo>
                <a:lnTo>
                  <a:pt x="2736" y="1097"/>
                </a:lnTo>
                <a:lnTo>
                  <a:pt x="2747" y="1104"/>
                </a:lnTo>
                <a:lnTo>
                  <a:pt x="2747" y="1104"/>
                </a:lnTo>
                <a:close/>
                <a:moveTo>
                  <a:pt x="3470" y="480"/>
                </a:moveTo>
                <a:lnTo>
                  <a:pt x="3470" y="480"/>
                </a:lnTo>
                <a:lnTo>
                  <a:pt x="3462" y="455"/>
                </a:lnTo>
                <a:lnTo>
                  <a:pt x="3449" y="432"/>
                </a:lnTo>
                <a:lnTo>
                  <a:pt x="3434" y="411"/>
                </a:lnTo>
                <a:lnTo>
                  <a:pt x="3412" y="395"/>
                </a:lnTo>
                <a:lnTo>
                  <a:pt x="3390" y="382"/>
                </a:lnTo>
                <a:lnTo>
                  <a:pt x="3364" y="375"/>
                </a:lnTo>
                <a:lnTo>
                  <a:pt x="3337" y="371"/>
                </a:lnTo>
                <a:lnTo>
                  <a:pt x="811" y="371"/>
                </a:lnTo>
                <a:lnTo>
                  <a:pt x="811" y="136"/>
                </a:lnTo>
                <a:lnTo>
                  <a:pt x="808" y="109"/>
                </a:lnTo>
                <a:lnTo>
                  <a:pt x="801" y="84"/>
                </a:lnTo>
                <a:lnTo>
                  <a:pt x="788" y="60"/>
                </a:lnTo>
                <a:lnTo>
                  <a:pt x="772" y="41"/>
                </a:lnTo>
                <a:lnTo>
                  <a:pt x="751" y="25"/>
                </a:lnTo>
                <a:lnTo>
                  <a:pt x="728" y="12"/>
                </a:lnTo>
                <a:lnTo>
                  <a:pt x="703" y="3"/>
                </a:lnTo>
                <a:lnTo>
                  <a:pt x="676" y="0"/>
                </a:lnTo>
                <a:lnTo>
                  <a:pt x="514" y="0"/>
                </a:lnTo>
                <a:lnTo>
                  <a:pt x="486" y="3"/>
                </a:lnTo>
                <a:lnTo>
                  <a:pt x="461" y="12"/>
                </a:lnTo>
                <a:lnTo>
                  <a:pt x="438" y="25"/>
                </a:lnTo>
                <a:lnTo>
                  <a:pt x="418" y="41"/>
                </a:lnTo>
                <a:lnTo>
                  <a:pt x="401" y="60"/>
                </a:lnTo>
                <a:lnTo>
                  <a:pt x="388" y="84"/>
                </a:lnTo>
                <a:lnTo>
                  <a:pt x="381" y="109"/>
                </a:lnTo>
                <a:lnTo>
                  <a:pt x="378" y="136"/>
                </a:lnTo>
                <a:lnTo>
                  <a:pt x="378" y="371"/>
                </a:lnTo>
                <a:lnTo>
                  <a:pt x="136" y="371"/>
                </a:lnTo>
                <a:lnTo>
                  <a:pt x="108" y="375"/>
                </a:lnTo>
                <a:lnTo>
                  <a:pt x="83" y="382"/>
                </a:lnTo>
                <a:lnTo>
                  <a:pt x="59" y="395"/>
                </a:lnTo>
                <a:lnTo>
                  <a:pt x="40" y="411"/>
                </a:lnTo>
                <a:lnTo>
                  <a:pt x="23" y="432"/>
                </a:lnTo>
                <a:lnTo>
                  <a:pt x="10" y="455"/>
                </a:lnTo>
                <a:lnTo>
                  <a:pt x="2" y="480"/>
                </a:lnTo>
                <a:lnTo>
                  <a:pt x="0" y="507"/>
                </a:lnTo>
                <a:lnTo>
                  <a:pt x="0" y="669"/>
                </a:lnTo>
                <a:lnTo>
                  <a:pt x="2" y="697"/>
                </a:lnTo>
                <a:lnTo>
                  <a:pt x="10" y="722"/>
                </a:lnTo>
                <a:lnTo>
                  <a:pt x="23" y="745"/>
                </a:lnTo>
                <a:lnTo>
                  <a:pt x="40" y="765"/>
                </a:lnTo>
                <a:lnTo>
                  <a:pt x="59" y="782"/>
                </a:lnTo>
                <a:lnTo>
                  <a:pt x="83" y="795"/>
                </a:lnTo>
                <a:lnTo>
                  <a:pt x="108" y="802"/>
                </a:lnTo>
                <a:lnTo>
                  <a:pt x="136" y="805"/>
                </a:lnTo>
                <a:lnTo>
                  <a:pt x="378" y="805"/>
                </a:lnTo>
                <a:lnTo>
                  <a:pt x="378" y="3040"/>
                </a:lnTo>
                <a:lnTo>
                  <a:pt x="381" y="3068"/>
                </a:lnTo>
                <a:lnTo>
                  <a:pt x="388" y="3093"/>
                </a:lnTo>
                <a:lnTo>
                  <a:pt x="401" y="3117"/>
                </a:lnTo>
                <a:lnTo>
                  <a:pt x="418" y="3136"/>
                </a:lnTo>
                <a:lnTo>
                  <a:pt x="438" y="3153"/>
                </a:lnTo>
                <a:lnTo>
                  <a:pt x="461" y="3166"/>
                </a:lnTo>
                <a:lnTo>
                  <a:pt x="486" y="3174"/>
                </a:lnTo>
                <a:lnTo>
                  <a:pt x="514" y="3177"/>
                </a:lnTo>
                <a:lnTo>
                  <a:pt x="676" y="3177"/>
                </a:lnTo>
                <a:lnTo>
                  <a:pt x="703" y="3174"/>
                </a:lnTo>
                <a:lnTo>
                  <a:pt x="728" y="3166"/>
                </a:lnTo>
                <a:lnTo>
                  <a:pt x="751" y="3153"/>
                </a:lnTo>
                <a:lnTo>
                  <a:pt x="772" y="3136"/>
                </a:lnTo>
                <a:lnTo>
                  <a:pt x="788" y="3117"/>
                </a:lnTo>
                <a:lnTo>
                  <a:pt x="801" y="3093"/>
                </a:lnTo>
                <a:lnTo>
                  <a:pt x="808" y="3068"/>
                </a:lnTo>
                <a:lnTo>
                  <a:pt x="811" y="3040"/>
                </a:lnTo>
                <a:lnTo>
                  <a:pt x="811" y="805"/>
                </a:lnTo>
                <a:lnTo>
                  <a:pt x="1221" y="805"/>
                </a:lnTo>
                <a:lnTo>
                  <a:pt x="1221" y="671"/>
                </a:lnTo>
                <a:lnTo>
                  <a:pt x="1223" y="648"/>
                </a:lnTo>
                <a:lnTo>
                  <a:pt x="1230" y="627"/>
                </a:lnTo>
                <a:lnTo>
                  <a:pt x="1243" y="608"/>
                </a:lnTo>
                <a:lnTo>
                  <a:pt x="1258" y="592"/>
                </a:lnTo>
                <a:lnTo>
                  <a:pt x="1278" y="579"/>
                </a:lnTo>
                <a:lnTo>
                  <a:pt x="1299" y="572"/>
                </a:lnTo>
                <a:lnTo>
                  <a:pt x="1322" y="570"/>
                </a:lnTo>
                <a:lnTo>
                  <a:pt x="1454" y="570"/>
                </a:lnTo>
                <a:lnTo>
                  <a:pt x="1477" y="572"/>
                </a:lnTo>
                <a:lnTo>
                  <a:pt x="1498" y="579"/>
                </a:lnTo>
                <a:lnTo>
                  <a:pt x="1517" y="592"/>
                </a:lnTo>
                <a:lnTo>
                  <a:pt x="1533" y="608"/>
                </a:lnTo>
                <a:lnTo>
                  <a:pt x="1546" y="627"/>
                </a:lnTo>
                <a:lnTo>
                  <a:pt x="1553" y="648"/>
                </a:lnTo>
                <a:lnTo>
                  <a:pt x="1555" y="671"/>
                </a:lnTo>
                <a:lnTo>
                  <a:pt x="1555" y="805"/>
                </a:lnTo>
                <a:lnTo>
                  <a:pt x="2658" y="805"/>
                </a:lnTo>
                <a:lnTo>
                  <a:pt x="2658" y="671"/>
                </a:lnTo>
                <a:lnTo>
                  <a:pt x="2660" y="648"/>
                </a:lnTo>
                <a:lnTo>
                  <a:pt x="2668" y="627"/>
                </a:lnTo>
                <a:lnTo>
                  <a:pt x="2680" y="608"/>
                </a:lnTo>
                <a:lnTo>
                  <a:pt x="2696" y="592"/>
                </a:lnTo>
                <a:lnTo>
                  <a:pt x="2715" y="579"/>
                </a:lnTo>
                <a:lnTo>
                  <a:pt x="2736" y="572"/>
                </a:lnTo>
                <a:lnTo>
                  <a:pt x="2759" y="570"/>
                </a:lnTo>
                <a:lnTo>
                  <a:pt x="2891" y="570"/>
                </a:lnTo>
                <a:lnTo>
                  <a:pt x="2914" y="572"/>
                </a:lnTo>
                <a:lnTo>
                  <a:pt x="2935" y="579"/>
                </a:lnTo>
                <a:lnTo>
                  <a:pt x="2955" y="592"/>
                </a:lnTo>
                <a:lnTo>
                  <a:pt x="2970" y="608"/>
                </a:lnTo>
                <a:lnTo>
                  <a:pt x="2983" y="627"/>
                </a:lnTo>
                <a:lnTo>
                  <a:pt x="2991" y="648"/>
                </a:lnTo>
                <a:lnTo>
                  <a:pt x="2993" y="671"/>
                </a:lnTo>
                <a:lnTo>
                  <a:pt x="2993" y="805"/>
                </a:lnTo>
                <a:lnTo>
                  <a:pt x="3337" y="805"/>
                </a:lnTo>
                <a:lnTo>
                  <a:pt x="3364" y="802"/>
                </a:lnTo>
                <a:lnTo>
                  <a:pt x="3390" y="795"/>
                </a:lnTo>
                <a:lnTo>
                  <a:pt x="3412" y="782"/>
                </a:lnTo>
                <a:lnTo>
                  <a:pt x="3434" y="765"/>
                </a:lnTo>
                <a:lnTo>
                  <a:pt x="3449" y="745"/>
                </a:lnTo>
                <a:lnTo>
                  <a:pt x="3462" y="722"/>
                </a:lnTo>
                <a:lnTo>
                  <a:pt x="3470" y="697"/>
                </a:lnTo>
                <a:lnTo>
                  <a:pt x="3472" y="669"/>
                </a:lnTo>
                <a:lnTo>
                  <a:pt x="3472" y="507"/>
                </a:lnTo>
                <a:lnTo>
                  <a:pt x="3470" y="480"/>
                </a:lnTo>
                <a:lnTo>
                  <a:pt x="3470" y="480"/>
                </a:lnTo>
                <a:close/>
                <a:moveTo>
                  <a:pt x="2726" y="1698"/>
                </a:moveTo>
                <a:lnTo>
                  <a:pt x="2726" y="1698"/>
                </a:lnTo>
                <a:lnTo>
                  <a:pt x="2715" y="1678"/>
                </a:lnTo>
                <a:lnTo>
                  <a:pt x="2703" y="1660"/>
                </a:lnTo>
                <a:lnTo>
                  <a:pt x="2686" y="1648"/>
                </a:lnTo>
                <a:lnTo>
                  <a:pt x="2666" y="1639"/>
                </a:lnTo>
                <a:lnTo>
                  <a:pt x="2642" y="1632"/>
                </a:lnTo>
                <a:lnTo>
                  <a:pt x="2617" y="1631"/>
                </a:lnTo>
                <a:lnTo>
                  <a:pt x="2600" y="1631"/>
                </a:lnTo>
                <a:lnTo>
                  <a:pt x="2589" y="1632"/>
                </a:lnTo>
                <a:lnTo>
                  <a:pt x="2579" y="1635"/>
                </a:lnTo>
                <a:lnTo>
                  <a:pt x="2579" y="1875"/>
                </a:lnTo>
                <a:lnTo>
                  <a:pt x="2587" y="1876"/>
                </a:lnTo>
                <a:lnTo>
                  <a:pt x="2598" y="1877"/>
                </a:lnTo>
                <a:lnTo>
                  <a:pt x="2609" y="1877"/>
                </a:lnTo>
                <a:lnTo>
                  <a:pt x="2633" y="1876"/>
                </a:lnTo>
                <a:lnTo>
                  <a:pt x="2654" y="1871"/>
                </a:lnTo>
                <a:lnTo>
                  <a:pt x="2674" y="1863"/>
                </a:lnTo>
                <a:lnTo>
                  <a:pt x="2692" y="1851"/>
                </a:lnTo>
                <a:lnTo>
                  <a:pt x="2706" y="1838"/>
                </a:lnTo>
                <a:lnTo>
                  <a:pt x="2718" y="1820"/>
                </a:lnTo>
                <a:lnTo>
                  <a:pt x="2726" y="1800"/>
                </a:lnTo>
                <a:lnTo>
                  <a:pt x="2731" y="1776"/>
                </a:lnTo>
                <a:lnTo>
                  <a:pt x="2733" y="1747"/>
                </a:lnTo>
                <a:lnTo>
                  <a:pt x="2731" y="1721"/>
                </a:lnTo>
                <a:lnTo>
                  <a:pt x="2726" y="1698"/>
                </a:lnTo>
                <a:lnTo>
                  <a:pt x="2726" y="1698"/>
                </a:lnTo>
                <a:close/>
                <a:moveTo>
                  <a:pt x="1990" y="1727"/>
                </a:moveTo>
                <a:lnTo>
                  <a:pt x="1990" y="1727"/>
                </a:lnTo>
                <a:lnTo>
                  <a:pt x="1992" y="1752"/>
                </a:lnTo>
                <a:lnTo>
                  <a:pt x="1990" y="1778"/>
                </a:lnTo>
                <a:lnTo>
                  <a:pt x="1985" y="1801"/>
                </a:lnTo>
                <a:lnTo>
                  <a:pt x="1978" y="1823"/>
                </a:lnTo>
                <a:lnTo>
                  <a:pt x="1969" y="1841"/>
                </a:lnTo>
                <a:lnTo>
                  <a:pt x="1956" y="1856"/>
                </a:lnTo>
                <a:lnTo>
                  <a:pt x="1941" y="1868"/>
                </a:lnTo>
                <a:lnTo>
                  <a:pt x="1923" y="1875"/>
                </a:lnTo>
                <a:lnTo>
                  <a:pt x="1903" y="1877"/>
                </a:lnTo>
                <a:lnTo>
                  <a:pt x="1883" y="1875"/>
                </a:lnTo>
                <a:lnTo>
                  <a:pt x="1865" y="1868"/>
                </a:lnTo>
                <a:lnTo>
                  <a:pt x="1850" y="1857"/>
                </a:lnTo>
                <a:lnTo>
                  <a:pt x="1838" y="1843"/>
                </a:lnTo>
                <a:lnTo>
                  <a:pt x="1827" y="1825"/>
                </a:lnTo>
                <a:lnTo>
                  <a:pt x="1820" y="1803"/>
                </a:lnTo>
                <a:lnTo>
                  <a:pt x="1814" y="1780"/>
                </a:lnTo>
                <a:lnTo>
                  <a:pt x="1813" y="1754"/>
                </a:lnTo>
                <a:lnTo>
                  <a:pt x="1814" y="1728"/>
                </a:lnTo>
                <a:lnTo>
                  <a:pt x="1820" y="1704"/>
                </a:lnTo>
                <a:lnTo>
                  <a:pt x="1827" y="1683"/>
                </a:lnTo>
                <a:lnTo>
                  <a:pt x="1837" y="1664"/>
                </a:lnTo>
                <a:lnTo>
                  <a:pt x="1849" y="1650"/>
                </a:lnTo>
                <a:lnTo>
                  <a:pt x="1865" y="1639"/>
                </a:lnTo>
                <a:lnTo>
                  <a:pt x="1882" y="1632"/>
                </a:lnTo>
                <a:lnTo>
                  <a:pt x="1902" y="1629"/>
                </a:lnTo>
                <a:lnTo>
                  <a:pt x="1923" y="1632"/>
                </a:lnTo>
                <a:lnTo>
                  <a:pt x="1941" y="1639"/>
                </a:lnTo>
                <a:lnTo>
                  <a:pt x="1956" y="1650"/>
                </a:lnTo>
                <a:lnTo>
                  <a:pt x="1969" y="1665"/>
                </a:lnTo>
                <a:lnTo>
                  <a:pt x="1979" y="1684"/>
                </a:lnTo>
                <a:lnTo>
                  <a:pt x="1985" y="1704"/>
                </a:lnTo>
                <a:lnTo>
                  <a:pt x="1990" y="1727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58"/>
          <p:cNvSpPr>
            <a:spLocks noChangeAspect="1" noEditPoints="1"/>
          </p:cNvSpPr>
          <p:nvPr/>
        </p:nvSpPr>
        <p:spPr bwMode="auto">
          <a:xfrm>
            <a:off x="1889125" y="5425275"/>
            <a:ext cx="312850" cy="301752"/>
          </a:xfrm>
          <a:custGeom>
            <a:avLst/>
            <a:gdLst>
              <a:gd name="T0" fmla="*/ 3385 w 4447"/>
              <a:gd name="T1" fmla="*/ 1484 h 4290"/>
              <a:gd name="T2" fmla="*/ 3385 w 4447"/>
              <a:gd name="T3" fmla="*/ 1484 h 4290"/>
              <a:gd name="T4" fmla="*/ 3235 w 4447"/>
              <a:gd name="T5" fmla="*/ 1484 h 4290"/>
              <a:gd name="T6" fmla="*/ 3237 w 4447"/>
              <a:gd name="T7" fmla="*/ 1503 h 4290"/>
              <a:gd name="T8" fmla="*/ 3237 w 4447"/>
              <a:gd name="T9" fmla="*/ 2166 h 4290"/>
              <a:gd name="T10" fmla="*/ 3151 w 4447"/>
              <a:gd name="T11" fmla="*/ 2252 h 4290"/>
              <a:gd name="T12" fmla="*/ 2841 w 4447"/>
              <a:gd name="T13" fmla="*/ 2252 h 4290"/>
              <a:gd name="T14" fmla="*/ 2841 w 4447"/>
              <a:gd name="T15" fmla="*/ 1826 h 4290"/>
              <a:gd name="T16" fmla="*/ 2798 w 4447"/>
              <a:gd name="T17" fmla="*/ 1783 h 4290"/>
              <a:gd name="T18" fmla="*/ 2565 w 4447"/>
              <a:gd name="T19" fmla="*/ 1783 h 4290"/>
              <a:gd name="T20" fmla="*/ 2522 w 4447"/>
              <a:gd name="T21" fmla="*/ 1826 h 4290"/>
              <a:gd name="T22" fmla="*/ 2522 w 4447"/>
              <a:gd name="T23" fmla="*/ 2252 h 4290"/>
              <a:gd name="T24" fmla="*/ 2212 w 4447"/>
              <a:gd name="T25" fmla="*/ 2252 h 4290"/>
              <a:gd name="T26" fmla="*/ 2126 w 4447"/>
              <a:gd name="T27" fmla="*/ 2166 h 4290"/>
              <a:gd name="T28" fmla="*/ 2126 w 4447"/>
              <a:gd name="T29" fmla="*/ 1503 h 4290"/>
              <a:gd name="T30" fmla="*/ 2128 w 4447"/>
              <a:gd name="T31" fmla="*/ 1484 h 4290"/>
              <a:gd name="T32" fmla="*/ 1978 w 4447"/>
              <a:gd name="T33" fmla="*/ 1484 h 4290"/>
              <a:gd name="T34" fmla="*/ 1957 w 4447"/>
              <a:gd name="T35" fmla="*/ 1427 h 4290"/>
              <a:gd name="T36" fmla="*/ 2607 w 4447"/>
              <a:gd name="T37" fmla="*/ 870 h 4290"/>
              <a:gd name="T38" fmla="*/ 2739 w 4447"/>
              <a:gd name="T39" fmla="*/ 869 h 4290"/>
              <a:gd name="T40" fmla="*/ 2989 w 4447"/>
              <a:gd name="T41" fmla="*/ 1079 h 4290"/>
              <a:gd name="T42" fmla="*/ 2989 w 4447"/>
              <a:gd name="T43" fmla="*/ 974 h 4290"/>
              <a:gd name="T44" fmla="*/ 3032 w 4447"/>
              <a:gd name="T45" fmla="*/ 931 h 4290"/>
              <a:gd name="T46" fmla="*/ 3151 w 4447"/>
              <a:gd name="T47" fmla="*/ 931 h 4290"/>
              <a:gd name="T48" fmla="*/ 3194 w 4447"/>
              <a:gd name="T49" fmla="*/ 974 h 4290"/>
              <a:gd name="T50" fmla="*/ 3194 w 4447"/>
              <a:gd name="T51" fmla="*/ 1251 h 4290"/>
              <a:gd name="T52" fmla="*/ 3405 w 4447"/>
              <a:gd name="T53" fmla="*/ 1428 h 4290"/>
              <a:gd name="T54" fmla="*/ 3385 w 4447"/>
              <a:gd name="T55" fmla="*/ 1484 h 4290"/>
              <a:gd name="T56" fmla="*/ 3385 w 4447"/>
              <a:gd name="T57" fmla="*/ 1484 h 4290"/>
              <a:gd name="T58" fmla="*/ 3453 w 4447"/>
              <a:gd name="T59" fmla="*/ 2379 h 4290"/>
              <a:gd name="T60" fmla="*/ 3453 w 4447"/>
              <a:gd name="T61" fmla="*/ 2379 h 4290"/>
              <a:gd name="T62" fmla="*/ 2681 w 4447"/>
              <a:gd name="T63" fmla="*/ 2698 h 4290"/>
              <a:gd name="T64" fmla="*/ 1910 w 4447"/>
              <a:gd name="T65" fmla="*/ 2379 h 4290"/>
              <a:gd name="T66" fmla="*/ 1910 w 4447"/>
              <a:gd name="T67" fmla="*/ 836 h 4290"/>
              <a:gd name="T68" fmla="*/ 2681 w 4447"/>
              <a:gd name="T69" fmla="*/ 517 h 4290"/>
              <a:gd name="T70" fmla="*/ 3453 w 4447"/>
              <a:gd name="T71" fmla="*/ 837 h 4290"/>
              <a:gd name="T72" fmla="*/ 3772 w 4447"/>
              <a:gd name="T73" fmla="*/ 1608 h 4290"/>
              <a:gd name="T74" fmla="*/ 3453 w 4447"/>
              <a:gd name="T75" fmla="*/ 2379 h 4290"/>
              <a:gd name="T76" fmla="*/ 3453 w 4447"/>
              <a:gd name="T77" fmla="*/ 2379 h 4290"/>
              <a:gd name="T78" fmla="*/ 3818 w 4447"/>
              <a:gd name="T79" fmla="*/ 471 h 4290"/>
              <a:gd name="T80" fmla="*/ 3818 w 4447"/>
              <a:gd name="T81" fmla="*/ 471 h 4290"/>
              <a:gd name="T82" fmla="*/ 2681 w 4447"/>
              <a:gd name="T83" fmla="*/ 0 h 4290"/>
              <a:gd name="T84" fmla="*/ 1544 w 4447"/>
              <a:gd name="T85" fmla="*/ 471 h 4290"/>
              <a:gd name="T86" fmla="*/ 1319 w 4447"/>
              <a:gd name="T87" fmla="*/ 2462 h 4290"/>
              <a:gd name="T88" fmla="*/ 100 w 4447"/>
              <a:gd name="T89" fmla="*/ 3681 h 4290"/>
              <a:gd name="T90" fmla="*/ 100 w 4447"/>
              <a:gd name="T91" fmla="*/ 4047 h 4290"/>
              <a:gd name="T92" fmla="*/ 242 w 4447"/>
              <a:gd name="T93" fmla="*/ 4189 h 4290"/>
              <a:gd name="T94" fmla="*/ 608 w 4447"/>
              <a:gd name="T95" fmla="*/ 4189 h 4290"/>
              <a:gd name="T96" fmla="*/ 1827 w 4447"/>
              <a:gd name="T97" fmla="*/ 2970 h 4290"/>
              <a:gd name="T98" fmla="*/ 2681 w 4447"/>
              <a:gd name="T99" fmla="*/ 3216 h 4290"/>
              <a:gd name="T100" fmla="*/ 3818 w 4447"/>
              <a:gd name="T101" fmla="*/ 2745 h 4290"/>
              <a:gd name="T102" fmla="*/ 3818 w 4447"/>
              <a:gd name="T103" fmla="*/ 471 h 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47" h="4290">
                <a:moveTo>
                  <a:pt x="3385" y="1484"/>
                </a:moveTo>
                <a:lnTo>
                  <a:pt x="3385" y="1484"/>
                </a:lnTo>
                <a:lnTo>
                  <a:pt x="3235" y="1484"/>
                </a:lnTo>
                <a:cubicBezTo>
                  <a:pt x="3236" y="1490"/>
                  <a:pt x="3237" y="1496"/>
                  <a:pt x="3237" y="1503"/>
                </a:cubicBezTo>
                <a:lnTo>
                  <a:pt x="3237" y="2166"/>
                </a:lnTo>
                <a:cubicBezTo>
                  <a:pt x="3237" y="2214"/>
                  <a:pt x="3199" y="2252"/>
                  <a:pt x="3151" y="2252"/>
                </a:cubicBezTo>
                <a:lnTo>
                  <a:pt x="2841" y="2252"/>
                </a:lnTo>
                <a:lnTo>
                  <a:pt x="2841" y="1826"/>
                </a:lnTo>
                <a:cubicBezTo>
                  <a:pt x="2841" y="1803"/>
                  <a:pt x="2822" y="1783"/>
                  <a:pt x="2798" y="1783"/>
                </a:cubicBezTo>
                <a:lnTo>
                  <a:pt x="2565" y="1783"/>
                </a:lnTo>
                <a:cubicBezTo>
                  <a:pt x="2541" y="1783"/>
                  <a:pt x="2522" y="1803"/>
                  <a:pt x="2522" y="1826"/>
                </a:cubicBezTo>
                <a:lnTo>
                  <a:pt x="2522" y="2252"/>
                </a:lnTo>
                <a:lnTo>
                  <a:pt x="2212" y="2252"/>
                </a:lnTo>
                <a:cubicBezTo>
                  <a:pt x="2164" y="2252"/>
                  <a:pt x="2126" y="2214"/>
                  <a:pt x="2126" y="2166"/>
                </a:cubicBezTo>
                <a:lnTo>
                  <a:pt x="2126" y="1503"/>
                </a:lnTo>
                <a:cubicBezTo>
                  <a:pt x="2126" y="1496"/>
                  <a:pt x="2127" y="1490"/>
                  <a:pt x="2128" y="1484"/>
                </a:cubicBezTo>
                <a:lnTo>
                  <a:pt x="1978" y="1484"/>
                </a:lnTo>
                <a:cubicBezTo>
                  <a:pt x="1930" y="1484"/>
                  <a:pt x="1921" y="1458"/>
                  <a:pt x="1957" y="1427"/>
                </a:cubicBezTo>
                <a:lnTo>
                  <a:pt x="2607" y="870"/>
                </a:lnTo>
                <a:cubicBezTo>
                  <a:pt x="2643" y="839"/>
                  <a:pt x="2702" y="838"/>
                  <a:pt x="2739" y="869"/>
                </a:cubicBezTo>
                <a:lnTo>
                  <a:pt x="2989" y="1079"/>
                </a:lnTo>
                <a:lnTo>
                  <a:pt x="2989" y="974"/>
                </a:lnTo>
                <a:cubicBezTo>
                  <a:pt x="2989" y="950"/>
                  <a:pt x="3009" y="931"/>
                  <a:pt x="3032" y="931"/>
                </a:cubicBezTo>
                <a:lnTo>
                  <a:pt x="3151" y="931"/>
                </a:lnTo>
                <a:cubicBezTo>
                  <a:pt x="3175" y="931"/>
                  <a:pt x="3194" y="950"/>
                  <a:pt x="3194" y="974"/>
                </a:cubicBezTo>
                <a:lnTo>
                  <a:pt x="3194" y="1251"/>
                </a:lnTo>
                <a:lnTo>
                  <a:pt x="3405" y="1428"/>
                </a:lnTo>
                <a:cubicBezTo>
                  <a:pt x="3442" y="1459"/>
                  <a:pt x="3433" y="1484"/>
                  <a:pt x="3385" y="1484"/>
                </a:cubicBezTo>
                <a:lnTo>
                  <a:pt x="3385" y="1484"/>
                </a:lnTo>
                <a:close/>
                <a:moveTo>
                  <a:pt x="3453" y="2379"/>
                </a:moveTo>
                <a:lnTo>
                  <a:pt x="3453" y="2379"/>
                </a:lnTo>
                <a:cubicBezTo>
                  <a:pt x="3246" y="2585"/>
                  <a:pt x="2973" y="2698"/>
                  <a:pt x="2681" y="2698"/>
                </a:cubicBezTo>
                <a:cubicBezTo>
                  <a:pt x="2390" y="2698"/>
                  <a:pt x="2116" y="2585"/>
                  <a:pt x="1910" y="2379"/>
                </a:cubicBezTo>
                <a:cubicBezTo>
                  <a:pt x="1485" y="1954"/>
                  <a:pt x="1485" y="1262"/>
                  <a:pt x="1910" y="836"/>
                </a:cubicBezTo>
                <a:cubicBezTo>
                  <a:pt x="2116" y="631"/>
                  <a:pt x="2390" y="517"/>
                  <a:pt x="2681" y="517"/>
                </a:cubicBezTo>
                <a:cubicBezTo>
                  <a:pt x="2973" y="517"/>
                  <a:pt x="3246" y="631"/>
                  <a:pt x="3453" y="837"/>
                </a:cubicBezTo>
                <a:cubicBezTo>
                  <a:pt x="3659" y="1043"/>
                  <a:pt x="3772" y="1316"/>
                  <a:pt x="3772" y="1608"/>
                </a:cubicBezTo>
                <a:cubicBezTo>
                  <a:pt x="3772" y="1899"/>
                  <a:pt x="3659" y="2173"/>
                  <a:pt x="3453" y="2379"/>
                </a:cubicBezTo>
                <a:lnTo>
                  <a:pt x="3453" y="2379"/>
                </a:lnTo>
                <a:close/>
                <a:moveTo>
                  <a:pt x="3818" y="471"/>
                </a:moveTo>
                <a:lnTo>
                  <a:pt x="3818" y="471"/>
                </a:lnTo>
                <a:cubicBezTo>
                  <a:pt x="3504" y="156"/>
                  <a:pt x="3093" y="0"/>
                  <a:pt x="2681" y="0"/>
                </a:cubicBezTo>
                <a:cubicBezTo>
                  <a:pt x="2270" y="0"/>
                  <a:pt x="1858" y="156"/>
                  <a:pt x="1544" y="471"/>
                </a:cubicBezTo>
                <a:cubicBezTo>
                  <a:pt x="1004" y="1011"/>
                  <a:pt x="929" y="1841"/>
                  <a:pt x="1319" y="2462"/>
                </a:cubicBezTo>
                <a:lnTo>
                  <a:pt x="100" y="3681"/>
                </a:lnTo>
                <a:cubicBezTo>
                  <a:pt x="0" y="3782"/>
                  <a:pt x="0" y="3946"/>
                  <a:pt x="100" y="4047"/>
                </a:cubicBezTo>
                <a:lnTo>
                  <a:pt x="242" y="4189"/>
                </a:lnTo>
                <a:cubicBezTo>
                  <a:pt x="343" y="4290"/>
                  <a:pt x="508" y="4290"/>
                  <a:pt x="608" y="4189"/>
                </a:cubicBezTo>
                <a:lnTo>
                  <a:pt x="1827" y="2970"/>
                </a:lnTo>
                <a:cubicBezTo>
                  <a:pt x="2087" y="3134"/>
                  <a:pt x="2384" y="3216"/>
                  <a:pt x="2681" y="3216"/>
                </a:cubicBezTo>
                <a:cubicBezTo>
                  <a:pt x="3093" y="3216"/>
                  <a:pt x="3504" y="3059"/>
                  <a:pt x="3818" y="2745"/>
                </a:cubicBezTo>
                <a:cubicBezTo>
                  <a:pt x="4447" y="2117"/>
                  <a:pt x="4447" y="1099"/>
                  <a:pt x="3818" y="47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5"/>
          <p:cNvSpPr>
            <a:spLocks noChangeAspect="1" noEditPoints="1"/>
          </p:cNvSpPr>
          <p:nvPr/>
        </p:nvSpPr>
        <p:spPr bwMode="auto">
          <a:xfrm>
            <a:off x="9646316" y="4187027"/>
            <a:ext cx="266822" cy="301752"/>
          </a:xfrm>
          <a:custGeom>
            <a:avLst/>
            <a:gdLst>
              <a:gd name="T0" fmla="*/ 762 w 902"/>
              <a:gd name="T1" fmla="*/ 21 h 1027"/>
              <a:gd name="T2" fmla="*/ 762 w 902"/>
              <a:gd name="T3" fmla="*/ 21 h 1027"/>
              <a:gd name="T4" fmla="*/ 735 w 902"/>
              <a:gd name="T5" fmla="*/ 11 h 1027"/>
              <a:gd name="T6" fmla="*/ 656 w 902"/>
              <a:gd name="T7" fmla="*/ 47 h 1027"/>
              <a:gd name="T8" fmla="*/ 552 w 902"/>
              <a:gd name="T9" fmla="*/ 318 h 1027"/>
              <a:gd name="T10" fmla="*/ 714 w 902"/>
              <a:gd name="T11" fmla="*/ 318 h 1027"/>
              <a:gd name="T12" fmla="*/ 797 w 902"/>
              <a:gd name="T13" fmla="*/ 101 h 1027"/>
              <a:gd name="T14" fmla="*/ 762 w 902"/>
              <a:gd name="T15" fmla="*/ 21 h 1027"/>
              <a:gd name="T16" fmla="*/ 762 w 902"/>
              <a:gd name="T17" fmla="*/ 21 h 1027"/>
              <a:gd name="T18" fmla="*/ 28 w 902"/>
              <a:gd name="T19" fmla="*/ 429 h 1027"/>
              <a:gd name="T20" fmla="*/ 28 w 902"/>
              <a:gd name="T21" fmla="*/ 429 h 1027"/>
              <a:gd name="T22" fmla="*/ 166 w 902"/>
              <a:gd name="T23" fmla="*/ 354 h 1027"/>
              <a:gd name="T24" fmla="*/ 424 w 902"/>
              <a:gd name="T25" fmla="*/ 354 h 1027"/>
              <a:gd name="T26" fmla="*/ 476 w 902"/>
              <a:gd name="T27" fmla="*/ 354 h 1027"/>
              <a:gd name="T28" fmla="*/ 734 w 902"/>
              <a:gd name="T29" fmla="*/ 354 h 1027"/>
              <a:gd name="T30" fmla="*/ 872 w 902"/>
              <a:gd name="T31" fmla="*/ 429 h 1027"/>
              <a:gd name="T32" fmla="*/ 833 w 902"/>
              <a:gd name="T33" fmla="*/ 784 h 1027"/>
              <a:gd name="T34" fmla="*/ 717 w 902"/>
              <a:gd name="T35" fmla="*/ 952 h 1027"/>
              <a:gd name="T36" fmla="*/ 715 w 902"/>
              <a:gd name="T37" fmla="*/ 963 h 1027"/>
              <a:gd name="T38" fmla="*/ 728 w 902"/>
              <a:gd name="T39" fmla="*/ 990 h 1027"/>
              <a:gd name="T40" fmla="*/ 691 w 902"/>
              <a:gd name="T41" fmla="*/ 1027 h 1027"/>
              <a:gd name="T42" fmla="*/ 210 w 902"/>
              <a:gd name="T43" fmla="*/ 1027 h 1027"/>
              <a:gd name="T44" fmla="*/ 173 w 902"/>
              <a:gd name="T45" fmla="*/ 990 h 1027"/>
              <a:gd name="T46" fmla="*/ 185 w 902"/>
              <a:gd name="T47" fmla="*/ 963 h 1027"/>
              <a:gd name="T48" fmla="*/ 183 w 902"/>
              <a:gd name="T49" fmla="*/ 952 h 1027"/>
              <a:gd name="T50" fmla="*/ 68 w 902"/>
              <a:gd name="T51" fmla="*/ 784 h 1027"/>
              <a:gd name="T52" fmla="*/ 28 w 902"/>
              <a:gd name="T53" fmla="*/ 429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02" h="1027">
                <a:moveTo>
                  <a:pt x="762" y="21"/>
                </a:moveTo>
                <a:lnTo>
                  <a:pt x="762" y="21"/>
                </a:lnTo>
                <a:lnTo>
                  <a:pt x="735" y="11"/>
                </a:lnTo>
                <a:cubicBezTo>
                  <a:pt x="704" y="0"/>
                  <a:pt x="668" y="15"/>
                  <a:pt x="656" y="47"/>
                </a:cubicBezTo>
                <a:lnTo>
                  <a:pt x="552" y="318"/>
                </a:lnTo>
                <a:lnTo>
                  <a:pt x="714" y="318"/>
                </a:lnTo>
                <a:lnTo>
                  <a:pt x="797" y="101"/>
                </a:lnTo>
                <a:cubicBezTo>
                  <a:pt x="809" y="69"/>
                  <a:pt x="793" y="34"/>
                  <a:pt x="762" y="21"/>
                </a:cubicBezTo>
                <a:lnTo>
                  <a:pt x="762" y="21"/>
                </a:lnTo>
                <a:close/>
                <a:moveTo>
                  <a:pt x="28" y="429"/>
                </a:moveTo>
                <a:lnTo>
                  <a:pt x="28" y="429"/>
                </a:lnTo>
                <a:cubicBezTo>
                  <a:pt x="31" y="344"/>
                  <a:pt x="121" y="354"/>
                  <a:pt x="166" y="354"/>
                </a:cubicBezTo>
                <a:cubicBezTo>
                  <a:pt x="210" y="354"/>
                  <a:pt x="348" y="354"/>
                  <a:pt x="424" y="354"/>
                </a:cubicBezTo>
                <a:cubicBezTo>
                  <a:pt x="455" y="354"/>
                  <a:pt x="476" y="354"/>
                  <a:pt x="476" y="354"/>
                </a:cubicBezTo>
                <a:cubicBezTo>
                  <a:pt x="553" y="354"/>
                  <a:pt x="690" y="354"/>
                  <a:pt x="734" y="354"/>
                </a:cubicBezTo>
                <a:cubicBezTo>
                  <a:pt x="779" y="354"/>
                  <a:pt x="870" y="344"/>
                  <a:pt x="872" y="429"/>
                </a:cubicBezTo>
                <a:cubicBezTo>
                  <a:pt x="876" y="535"/>
                  <a:pt x="902" y="683"/>
                  <a:pt x="833" y="784"/>
                </a:cubicBezTo>
                <a:cubicBezTo>
                  <a:pt x="764" y="886"/>
                  <a:pt x="721" y="934"/>
                  <a:pt x="717" y="952"/>
                </a:cubicBezTo>
                <a:cubicBezTo>
                  <a:pt x="716" y="955"/>
                  <a:pt x="716" y="959"/>
                  <a:pt x="715" y="963"/>
                </a:cubicBezTo>
                <a:cubicBezTo>
                  <a:pt x="723" y="969"/>
                  <a:pt x="728" y="979"/>
                  <a:pt x="728" y="990"/>
                </a:cubicBezTo>
                <a:cubicBezTo>
                  <a:pt x="728" y="1010"/>
                  <a:pt x="711" y="1027"/>
                  <a:pt x="691" y="1027"/>
                </a:cubicBezTo>
                <a:lnTo>
                  <a:pt x="210" y="1027"/>
                </a:lnTo>
                <a:cubicBezTo>
                  <a:pt x="189" y="1027"/>
                  <a:pt x="173" y="1010"/>
                  <a:pt x="173" y="990"/>
                </a:cubicBezTo>
                <a:cubicBezTo>
                  <a:pt x="173" y="979"/>
                  <a:pt x="177" y="969"/>
                  <a:pt x="185" y="963"/>
                </a:cubicBezTo>
                <a:cubicBezTo>
                  <a:pt x="185" y="959"/>
                  <a:pt x="184" y="955"/>
                  <a:pt x="183" y="952"/>
                </a:cubicBezTo>
                <a:cubicBezTo>
                  <a:pt x="180" y="934"/>
                  <a:pt x="137" y="886"/>
                  <a:pt x="68" y="784"/>
                </a:cubicBezTo>
                <a:cubicBezTo>
                  <a:pt x="0" y="683"/>
                  <a:pt x="25" y="535"/>
                  <a:pt x="28" y="42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9"/>
          <p:cNvSpPr>
            <a:spLocks noChangeAspect="1" noEditPoints="1"/>
          </p:cNvSpPr>
          <p:nvPr/>
        </p:nvSpPr>
        <p:spPr bwMode="auto">
          <a:xfrm>
            <a:off x="4651789" y="2352094"/>
            <a:ext cx="317314" cy="301752"/>
          </a:xfrm>
          <a:custGeom>
            <a:avLst/>
            <a:gdLst>
              <a:gd name="T0" fmla="*/ 3361 w 3383"/>
              <a:gd name="T1" fmla="*/ 2573 h 3220"/>
              <a:gd name="T2" fmla="*/ 2876 w 3383"/>
              <a:gd name="T3" fmla="*/ 2122 h 3220"/>
              <a:gd name="T4" fmla="*/ 1995 w 3383"/>
              <a:gd name="T5" fmla="*/ 1483 h 3220"/>
              <a:gd name="T6" fmla="*/ 1389 w 3383"/>
              <a:gd name="T7" fmla="*/ 581 h 3220"/>
              <a:gd name="T8" fmla="*/ 911 w 3383"/>
              <a:gd name="T9" fmla="*/ 34 h 3220"/>
              <a:gd name="T10" fmla="*/ 685 w 3383"/>
              <a:gd name="T11" fmla="*/ 20 h 3220"/>
              <a:gd name="T12" fmla="*/ 818 w 3383"/>
              <a:gd name="T13" fmla="*/ 261 h 3220"/>
              <a:gd name="T14" fmla="*/ 933 w 3383"/>
              <a:gd name="T15" fmla="*/ 605 h 3220"/>
              <a:gd name="T16" fmla="*/ 631 w 3383"/>
              <a:gd name="T17" fmla="*/ 847 h 3220"/>
              <a:gd name="T18" fmla="*/ 418 w 3383"/>
              <a:gd name="T19" fmla="*/ 661 h 3220"/>
              <a:gd name="T20" fmla="*/ 220 w 3383"/>
              <a:gd name="T21" fmla="*/ 485 h 3220"/>
              <a:gd name="T22" fmla="*/ 191 w 3383"/>
              <a:gd name="T23" fmla="*/ 755 h 3220"/>
              <a:gd name="T24" fmla="*/ 737 w 3383"/>
              <a:gd name="T25" fmla="*/ 1233 h 3220"/>
              <a:gd name="T26" fmla="*/ 1640 w 3383"/>
              <a:gd name="T27" fmla="*/ 1839 h 3220"/>
              <a:gd name="T28" fmla="*/ 2278 w 3383"/>
              <a:gd name="T29" fmla="*/ 2720 h 3220"/>
              <a:gd name="T30" fmla="*/ 2730 w 3383"/>
              <a:gd name="T31" fmla="*/ 3204 h 3220"/>
              <a:gd name="T32" fmla="*/ 2948 w 3383"/>
              <a:gd name="T33" fmla="*/ 3197 h 3220"/>
              <a:gd name="T34" fmla="*/ 2849 w 3383"/>
              <a:gd name="T35" fmla="*/ 2969 h 3220"/>
              <a:gd name="T36" fmla="*/ 2726 w 3383"/>
              <a:gd name="T37" fmla="*/ 2689 h 3220"/>
              <a:gd name="T38" fmla="*/ 2940 w 3383"/>
              <a:gd name="T39" fmla="*/ 2527 h 3220"/>
              <a:gd name="T40" fmla="*/ 3125 w 3383"/>
              <a:gd name="T41" fmla="*/ 2692 h 3220"/>
              <a:gd name="T42" fmla="*/ 3297 w 3383"/>
              <a:gd name="T43" fmla="*/ 2848 h 3220"/>
              <a:gd name="T44" fmla="*/ 3361 w 3383"/>
              <a:gd name="T45" fmla="*/ 2573 h 3220"/>
              <a:gd name="T46" fmla="*/ 1159 w 3383"/>
              <a:gd name="T47" fmla="*/ 2390 h 3220"/>
              <a:gd name="T48" fmla="*/ 1093 w 3383"/>
              <a:gd name="T49" fmla="*/ 2324 h 3220"/>
              <a:gd name="T50" fmla="*/ 529 w 3383"/>
              <a:gd name="T51" fmla="*/ 3021 h 3220"/>
              <a:gd name="T52" fmla="*/ 1159 w 3383"/>
              <a:gd name="T53" fmla="*/ 2390 h 3220"/>
              <a:gd name="T54" fmla="*/ 867 w 3383"/>
              <a:gd name="T55" fmla="*/ 2098 h 3220"/>
              <a:gd name="T56" fmla="*/ 169 w 3383"/>
              <a:gd name="T57" fmla="*/ 2662 h 3220"/>
              <a:gd name="T58" fmla="*/ 867 w 3383"/>
              <a:gd name="T59" fmla="*/ 2098 h 3220"/>
              <a:gd name="T60" fmla="*/ 1566 w 3383"/>
              <a:gd name="T61" fmla="*/ 1913 h 3220"/>
              <a:gd name="T62" fmla="*/ 1635 w 3383"/>
              <a:gd name="T63" fmla="*/ 1982 h 3220"/>
              <a:gd name="T64" fmla="*/ 1011 w 3383"/>
              <a:gd name="T65" fmla="*/ 2719 h 3220"/>
              <a:gd name="T66" fmla="*/ 546 w 3383"/>
              <a:gd name="T67" fmla="*/ 3157 h 3220"/>
              <a:gd name="T68" fmla="*/ 47 w 3383"/>
              <a:gd name="T69" fmla="*/ 2605 h 3220"/>
              <a:gd name="T70" fmla="*/ 1003 w 3383"/>
              <a:gd name="T71" fmla="*/ 1711 h 3220"/>
              <a:gd name="T72" fmla="*/ 1566 w 3383"/>
              <a:gd name="T73" fmla="*/ 1913 h 3220"/>
              <a:gd name="T74" fmla="*/ 1849 w 3383"/>
              <a:gd name="T75" fmla="*/ 1186 h 3220"/>
              <a:gd name="T76" fmla="*/ 2715 w 3383"/>
              <a:gd name="T77" fmla="*/ 319 h 3220"/>
              <a:gd name="T78" fmla="*/ 3046 w 3383"/>
              <a:gd name="T79" fmla="*/ 0 h 3220"/>
              <a:gd name="T80" fmla="*/ 2971 w 3383"/>
              <a:gd name="T81" fmla="*/ 514 h 3220"/>
              <a:gd name="T82" fmla="*/ 2004 w 3383"/>
              <a:gd name="T83" fmla="*/ 134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83" h="3220">
                <a:moveTo>
                  <a:pt x="3361" y="2573"/>
                </a:moveTo>
                <a:lnTo>
                  <a:pt x="3361" y="2573"/>
                </a:lnTo>
                <a:cubicBezTo>
                  <a:pt x="3338" y="2480"/>
                  <a:pt x="3265" y="2350"/>
                  <a:pt x="3199" y="2283"/>
                </a:cubicBezTo>
                <a:cubicBezTo>
                  <a:pt x="3132" y="2217"/>
                  <a:pt x="2987" y="2144"/>
                  <a:pt x="2876" y="2122"/>
                </a:cubicBezTo>
                <a:cubicBezTo>
                  <a:pt x="2766" y="2100"/>
                  <a:pt x="2639" y="2064"/>
                  <a:pt x="2595" y="2043"/>
                </a:cubicBezTo>
                <a:cubicBezTo>
                  <a:pt x="2551" y="2021"/>
                  <a:pt x="2281" y="1769"/>
                  <a:pt x="1995" y="1483"/>
                </a:cubicBezTo>
                <a:cubicBezTo>
                  <a:pt x="1709" y="1197"/>
                  <a:pt x="1457" y="927"/>
                  <a:pt x="1436" y="883"/>
                </a:cubicBezTo>
                <a:cubicBezTo>
                  <a:pt x="1415" y="840"/>
                  <a:pt x="1393" y="704"/>
                  <a:pt x="1389" y="581"/>
                </a:cubicBezTo>
                <a:cubicBezTo>
                  <a:pt x="1384" y="458"/>
                  <a:pt x="1318" y="295"/>
                  <a:pt x="1243" y="219"/>
                </a:cubicBezTo>
                <a:cubicBezTo>
                  <a:pt x="1167" y="144"/>
                  <a:pt x="1018" y="60"/>
                  <a:pt x="911" y="34"/>
                </a:cubicBezTo>
                <a:cubicBezTo>
                  <a:pt x="845" y="18"/>
                  <a:pt x="781" y="10"/>
                  <a:pt x="738" y="10"/>
                </a:cubicBezTo>
                <a:cubicBezTo>
                  <a:pt x="711" y="10"/>
                  <a:pt x="692" y="13"/>
                  <a:pt x="685" y="20"/>
                </a:cubicBezTo>
                <a:cubicBezTo>
                  <a:pt x="667" y="38"/>
                  <a:pt x="648" y="57"/>
                  <a:pt x="642" y="63"/>
                </a:cubicBezTo>
                <a:cubicBezTo>
                  <a:pt x="636" y="69"/>
                  <a:pt x="715" y="158"/>
                  <a:pt x="818" y="261"/>
                </a:cubicBezTo>
                <a:cubicBezTo>
                  <a:pt x="920" y="364"/>
                  <a:pt x="1004" y="460"/>
                  <a:pt x="1004" y="475"/>
                </a:cubicBezTo>
                <a:cubicBezTo>
                  <a:pt x="1003" y="490"/>
                  <a:pt x="971" y="548"/>
                  <a:pt x="933" y="605"/>
                </a:cubicBezTo>
                <a:cubicBezTo>
                  <a:pt x="895" y="661"/>
                  <a:pt x="818" y="739"/>
                  <a:pt x="761" y="777"/>
                </a:cubicBezTo>
                <a:cubicBezTo>
                  <a:pt x="705" y="815"/>
                  <a:pt x="646" y="847"/>
                  <a:pt x="631" y="847"/>
                </a:cubicBezTo>
                <a:lnTo>
                  <a:pt x="631" y="847"/>
                </a:lnTo>
                <a:cubicBezTo>
                  <a:pt x="616" y="847"/>
                  <a:pt x="520" y="764"/>
                  <a:pt x="418" y="661"/>
                </a:cubicBezTo>
                <a:cubicBezTo>
                  <a:pt x="319" y="562"/>
                  <a:pt x="232" y="485"/>
                  <a:pt x="221" y="485"/>
                </a:cubicBezTo>
                <a:cubicBezTo>
                  <a:pt x="220" y="485"/>
                  <a:pt x="220" y="485"/>
                  <a:pt x="220" y="485"/>
                </a:cubicBezTo>
                <a:cubicBezTo>
                  <a:pt x="213" y="491"/>
                  <a:pt x="194" y="511"/>
                  <a:pt x="176" y="529"/>
                </a:cubicBezTo>
                <a:cubicBezTo>
                  <a:pt x="158" y="547"/>
                  <a:pt x="165" y="648"/>
                  <a:pt x="191" y="755"/>
                </a:cubicBezTo>
                <a:cubicBezTo>
                  <a:pt x="217" y="861"/>
                  <a:pt x="300" y="1010"/>
                  <a:pt x="376" y="1086"/>
                </a:cubicBezTo>
                <a:cubicBezTo>
                  <a:pt x="452" y="1162"/>
                  <a:pt x="614" y="1228"/>
                  <a:pt x="737" y="1233"/>
                </a:cubicBezTo>
                <a:cubicBezTo>
                  <a:pt x="860" y="1237"/>
                  <a:pt x="996" y="1258"/>
                  <a:pt x="1040" y="1280"/>
                </a:cubicBezTo>
                <a:cubicBezTo>
                  <a:pt x="1084" y="1301"/>
                  <a:pt x="1354" y="1553"/>
                  <a:pt x="1640" y="1839"/>
                </a:cubicBezTo>
                <a:cubicBezTo>
                  <a:pt x="1926" y="2125"/>
                  <a:pt x="2178" y="2395"/>
                  <a:pt x="2199" y="2439"/>
                </a:cubicBezTo>
                <a:cubicBezTo>
                  <a:pt x="2220" y="2483"/>
                  <a:pt x="2256" y="2609"/>
                  <a:pt x="2278" y="2720"/>
                </a:cubicBezTo>
                <a:cubicBezTo>
                  <a:pt x="2300" y="2831"/>
                  <a:pt x="2373" y="2976"/>
                  <a:pt x="2440" y="3042"/>
                </a:cubicBezTo>
                <a:cubicBezTo>
                  <a:pt x="2506" y="3109"/>
                  <a:pt x="2637" y="3182"/>
                  <a:pt x="2730" y="3204"/>
                </a:cubicBezTo>
                <a:cubicBezTo>
                  <a:pt x="2771" y="3214"/>
                  <a:pt x="2814" y="3220"/>
                  <a:pt x="2850" y="3220"/>
                </a:cubicBezTo>
                <a:cubicBezTo>
                  <a:pt x="2896" y="3220"/>
                  <a:pt x="2933" y="3212"/>
                  <a:pt x="2948" y="3197"/>
                </a:cubicBezTo>
                <a:cubicBezTo>
                  <a:pt x="2975" y="3170"/>
                  <a:pt x="3000" y="3144"/>
                  <a:pt x="3005" y="3140"/>
                </a:cubicBezTo>
                <a:cubicBezTo>
                  <a:pt x="3009" y="3136"/>
                  <a:pt x="2939" y="3059"/>
                  <a:pt x="2849" y="2969"/>
                </a:cubicBezTo>
                <a:cubicBezTo>
                  <a:pt x="2758" y="2879"/>
                  <a:pt x="2684" y="2796"/>
                  <a:pt x="2683" y="2784"/>
                </a:cubicBezTo>
                <a:cubicBezTo>
                  <a:pt x="2682" y="2773"/>
                  <a:pt x="2701" y="2730"/>
                  <a:pt x="2726" y="2689"/>
                </a:cubicBezTo>
                <a:cubicBezTo>
                  <a:pt x="2751" y="2648"/>
                  <a:pt x="2804" y="2595"/>
                  <a:pt x="2845" y="2570"/>
                </a:cubicBezTo>
                <a:cubicBezTo>
                  <a:pt x="2885" y="2546"/>
                  <a:pt x="2927" y="2527"/>
                  <a:pt x="2940" y="2527"/>
                </a:cubicBezTo>
                <a:cubicBezTo>
                  <a:pt x="2940" y="2527"/>
                  <a:pt x="2940" y="2527"/>
                  <a:pt x="2940" y="2527"/>
                </a:cubicBezTo>
                <a:cubicBezTo>
                  <a:pt x="2952" y="2528"/>
                  <a:pt x="3035" y="2602"/>
                  <a:pt x="3125" y="2692"/>
                </a:cubicBezTo>
                <a:cubicBezTo>
                  <a:pt x="3213" y="2780"/>
                  <a:pt x="3288" y="2848"/>
                  <a:pt x="3296" y="2848"/>
                </a:cubicBezTo>
                <a:cubicBezTo>
                  <a:pt x="3296" y="2848"/>
                  <a:pt x="3297" y="2848"/>
                  <a:pt x="3297" y="2848"/>
                </a:cubicBezTo>
                <a:cubicBezTo>
                  <a:pt x="3301" y="2844"/>
                  <a:pt x="3326" y="2819"/>
                  <a:pt x="3353" y="2792"/>
                </a:cubicBezTo>
                <a:cubicBezTo>
                  <a:pt x="3380" y="2765"/>
                  <a:pt x="3383" y="2667"/>
                  <a:pt x="3361" y="2573"/>
                </a:cubicBezTo>
                <a:lnTo>
                  <a:pt x="3361" y="2573"/>
                </a:lnTo>
                <a:close/>
                <a:moveTo>
                  <a:pt x="1159" y="2390"/>
                </a:moveTo>
                <a:lnTo>
                  <a:pt x="1159" y="2390"/>
                </a:lnTo>
                <a:lnTo>
                  <a:pt x="1093" y="2324"/>
                </a:lnTo>
                <a:lnTo>
                  <a:pt x="443" y="2973"/>
                </a:lnTo>
                <a:lnTo>
                  <a:pt x="529" y="3021"/>
                </a:lnTo>
                <a:lnTo>
                  <a:pt x="1159" y="2390"/>
                </a:lnTo>
                <a:lnTo>
                  <a:pt x="1159" y="2390"/>
                </a:lnTo>
                <a:close/>
                <a:moveTo>
                  <a:pt x="867" y="2098"/>
                </a:moveTo>
                <a:lnTo>
                  <a:pt x="867" y="2098"/>
                </a:lnTo>
                <a:lnTo>
                  <a:pt x="800" y="2031"/>
                </a:lnTo>
                <a:lnTo>
                  <a:pt x="169" y="2662"/>
                </a:lnTo>
                <a:lnTo>
                  <a:pt x="218" y="2747"/>
                </a:lnTo>
                <a:lnTo>
                  <a:pt x="867" y="2098"/>
                </a:lnTo>
                <a:lnTo>
                  <a:pt x="867" y="2098"/>
                </a:lnTo>
                <a:close/>
                <a:moveTo>
                  <a:pt x="1566" y="1913"/>
                </a:moveTo>
                <a:lnTo>
                  <a:pt x="1566" y="1913"/>
                </a:lnTo>
                <a:cubicBezTo>
                  <a:pt x="1590" y="1937"/>
                  <a:pt x="1613" y="1959"/>
                  <a:pt x="1635" y="1982"/>
                </a:cubicBezTo>
                <a:cubicBezTo>
                  <a:pt x="1584" y="2045"/>
                  <a:pt x="1525" y="2122"/>
                  <a:pt x="1480" y="2188"/>
                </a:cubicBezTo>
                <a:cubicBezTo>
                  <a:pt x="1408" y="2294"/>
                  <a:pt x="1197" y="2533"/>
                  <a:pt x="1011" y="2719"/>
                </a:cubicBezTo>
                <a:cubicBezTo>
                  <a:pt x="825" y="2904"/>
                  <a:pt x="634" y="3095"/>
                  <a:pt x="586" y="3143"/>
                </a:cubicBezTo>
                <a:cubicBezTo>
                  <a:pt x="577" y="3153"/>
                  <a:pt x="563" y="3157"/>
                  <a:pt x="546" y="3157"/>
                </a:cubicBezTo>
                <a:cubicBezTo>
                  <a:pt x="476" y="3157"/>
                  <a:pt x="349" y="3081"/>
                  <a:pt x="229" y="2962"/>
                </a:cubicBezTo>
                <a:cubicBezTo>
                  <a:pt x="81" y="2813"/>
                  <a:pt x="0" y="2653"/>
                  <a:pt x="47" y="2605"/>
                </a:cubicBezTo>
                <a:cubicBezTo>
                  <a:pt x="95" y="2557"/>
                  <a:pt x="287" y="2365"/>
                  <a:pt x="472" y="2180"/>
                </a:cubicBezTo>
                <a:cubicBezTo>
                  <a:pt x="658" y="1994"/>
                  <a:pt x="896" y="1783"/>
                  <a:pt x="1003" y="1711"/>
                </a:cubicBezTo>
                <a:cubicBezTo>
                  <a:pt x="1067" y="1667"/>
                  <a:pt x="1142" y="1610"/>
                  <a:pt x="1203" y="1560"/>
                </a:cubicBezTo>
                <a:cubicBezTo>
                  <a:pt x="1300" y="1651"/>
                  <a:pt x="1424" y="1770"/>
                  <a:pt x="1566" y="1913"/>
                </a:cubicBezTo>
                <a:lnTo>
                  <a:pt x="1566" y="1913"/>
                </a:lnTo>
                <a:close/>
                <a:moveTo>
                  <a:pt x="1849" y="1186"/>
                </a:moveTo>
                <a:lnTo>
                  <a:pt x="1849" y="1186"/>
                </a:lnTo>
                <a:lnTo>
                  <a:pt x="2715" y="319"/>
                </a:lnTo>
                <a:lnTo>
                  <a:pt x="2676" y="220"/>
                </a:lnTo>
                <a:lnTo>
                  <a:pt x="3046" y="0"/>
                </a:lnTo>
                <a:lnTo>
                  <a:pt x="3191" y="145"/>
                </a:lnTo>
                <a:lnTo>
                  <a:pt x="2971" y="514"/>
                </a:lnTo>
                <a:lnTo>
                  <a:pt x="2872" y="475"/>
                </a:lnTo>
                <a:lnTo>
                  <a:pt x="2004" y="1344"/>
                </a:lnTo>
                <a:cubicBezTo>
                  <a:pt x="1948" y="1288"/>
                  <a:pt x="1896" y="1235"/>
                  <a:pt x="1849" y="118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6"/>
          <p:cNvSpPr>
            <a:spLocks noChangeAspect="1" noEditPoints="1"/>
          </p:cNvSpPr>
          <p:nvPr/>
        </p:nvSpPr>
        <p:spPr bwMode="auto">
          <a:xfrm>
            <a:off x="4144258" y="6050960"/>
            <a:ext cx="200641" cy="301752"/>
          </a:xfrm>
          <a:custGeom>
            <a:avLst/>
            <a:gdLst>
              <a:gd name="T0" fmla="*/ 99 w 127"/>
              <a:gd name="T1" fmla="*/ 122 h 191"/>
              <a:gd name="T2" fmla="*/ 108 w 127"/>
              <a:gd name="T3" fmla="*/ 122 h 191"/>
              <a:gd name="T4" fmla="*/ 108 w 127"/>
              <a:gd name="T5" fmla="*/ 191 h 191"/>
              <a:gd name="T6" fmla="*/ 64 w 127"/>
              <a:gd name="T7" fmla="*/ 153 h 191"/>
              <a:gd name="T8" fmla="*/ 21 w 127"/>
              <a:gd name="T9" fmla="*/ 191 h 191"/>
              <a:gd name="T10" fmla="*/ 21 w 127"/>
              <a:gd name="T11" fmla="*/ 122 h 191"/>
              <a:gd name="T12" fmla="*/ 28 w 127"/>
              <a:gd name="T13" fmla="*/ 122 h 191"/>
              <a:gd name="T14" fmla="*/ 42 w 127"/>
              <a:gd name="T15" fmla="*/ 146 h 191"/>
              <a:gd name="T16" fmla="*/ 64 w 127"/>
              <a:gd name="T17" fmla="*/ 132 h 191"/>
              <a:gd name="T18" fmla="*/ 85 w 127"/>
              <a:gd name="T19" fmla="*/ 146 h 191"/>
              <a:gd name="T20" fmla="*/ 99 w 127"/>
              <a:gd name="T21" fmla="*/ 122 h 191"/>
              <a:gd name="T22" fmla="*/ 118 w 127"/>
              <a:gd name="T23" fmla="*/ 63 h 191"/>
              <a:gd name="T24" fmla="*/ 127 w 127"/>
              <a:gd name="T25" fmla="*/ 82 h 191"/>
              <a:gd name="T26" fmla="*/ 111 w 127"/>
              <a:gd name="T27" fmla="*/ 92 h 191"/>
              <a:gd name="T28" fmla="*/ 111 w 127"/>
              <a:gd name="T29" fmla="*/ 111 h 191"/>
              <a:gd name="T30" fmla="*/ 92 w 127"/>
              <a:gd name="T31" fmla="*/ 111 h 191"/>
              <a:gd name="T32" fmla="*/ 80 w 127"/>
              <a:gd name="T33" fmla="*/ 127 h 191"/>
              <a:gd name="T34" fmla="*/ 64 w 127"/>
              <a:gd name="T35" fmla="*/ 118 h 191"/>
              <a:gd name="T36" fmla="*/ 47 w 127"/>
              <a:gd name="T37" fmla="*/ 127 h 191"/>
              <a:gd name="T38" fmla="*/ 38 w 127"/>
              <a:gd name="T39" fmla="*/ 111 h 191"/>
              <a:gd name="T40" fmla="*/ 16 w 127"/>
              <a:gd name="T41" fmla="*/ 111 h 191"/>
              <a:gd name="T42" fmla="*/ 16 w 127"/>
              <a:gd name="T43" fmla="*/ 92 h 191"/>
              <a:gd name="T44" fmla="*/ 0 w 127"/>
              <a:gd name="T45" fmla="*/ 82 h 191"/>
              <a:gd name="T46" fmla="*/ 9 w 127"/>
              <a:gd name="T47" fmla="*/ 63 h 191"/>
              <a:gd name="T48" fmla="*/ 0 w 127"/>
              <a:gd name="T49" fmla="*/ 47 h 191"/>
              <a:gd name="T50" fmla="*/ 16 w 127"/>
              <a:gd name="T51" fmla="*/ 37 h 191"/>
              <a:gd name="T52" fmla="*/ 16 w 127"/>
              <a:gd name="T53" fmla="*/ 19 h 191"/>
              <a:gd name="T54" fmla="*/ 38 w 127"/>
              <a:gd name="T55" fmla="*/ 19 h 191"/>
              <a:gd name="T56" fmla="*/ 47 w 127"/>
              <a:gd name="T57" fmla="*/ 0 h 191"/>
              <a:gd name="T58" fmla="*/ 64 w 127"/>
              <a:gd name="T59" fmla="*/ 9 h 191"/>
              <a:gd name="T60" fmla="*/ 80 w 127"/>
              <a:gd name="T61" fmla="*/ 0 h 191"/>
              <a:gd name="T62" fmla="*/ 92 w 127"/>
              <a:gd name="T63" fmla="*/ 19 h 191"/>
              <a:gd name="T64" fmla="*/ 111 w 127"/>
              <a:gd name="T65" fmla="*/ 19 h 191"/>
              <a:gd name="T66" fmla="*/ 111 w 127"/>
              <a:gd name="T67" fmla="*/ 37 h 191"/>
              <a:gd name="T68" fmla="*/ 127 w 127"/>
              <a:gd name="T69" fmla="*/ 47 h 191"/>
              <a:gd name="T70" fmla="*/ 118 w 127"/>
              <a:gd name="T71" fmla="*/ 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7" h="191">
                <a:moveTo>
                  <a:pt x="99" y="122"/>
                </a:moveTo>
                <a:lnTo>
                  <a:pt x="108" y="122"/>
                </a:lnTo>
                <a:lnTo>
                  <a:pt x="108" y="191"/>
                </a:lnTo>
                <a:lnTo>
                  <a:pt x="64" y="153"/>
                </a:lnTo>
                <a:lnTo>
                  <a:pt x="21" y="191"/>
                </a:lnTo>
                <a:lnTo>
                  <a:pt x="21" y="122"/>
                </a:lnTo>
                <a:lnTo>
                  <a:pt x="28" y="122"/>
                </a:lnTo>
                <a:lnTo>
                  <a:pt x="42" y="146"/>
                </a:lnTo>
                <a:lnTo>
                  <a:pt x="64" y="132"/>
                </a:lnTo>
                <a:lnTo>
                  <a:pt x="85" y="146"/>
                </a:lnTo>
                <a:lnTo>
                  <a:pt x="99" y="122"/>
                </a:lnTo>
                <a:close/>
                <a:moveTo>
                  <a:pt x="118" y="63"/>
                </a:moveTo>
                <a:lnTo>
                  <a:pt x="127" y="82"/>
                </a:lnTo>
                <a:lnTo>
                  <a:pt x="111" y="92"/>
                </a:lnTo>
                <a:lnTo>
                  <a:pt x="111" y="111"/>
                </a:lnTo>
                <a:lnTo>
                  <a:pt x="92" y="111"/>
                </a:lnTo>
                <a:lnTo>
                  <a:pt x="80" y="127"/>
                </a:lnTo>
                <a:lnTo>
                  <a:pt x="64" y="118"/>
                </a:lnTo>
                <a:lnTo>
                  <a:pt x="47" y="127"/>
                </a:lnTo>
                <a:lnTo>
                  <a:pt x="38" y="111"/>
                </a:lnTo>
                <a:lnTo>
                  <a:pt x="16" y="111"/>
                </a:lnTo>
                <a:lnTo>
                  <a:pt x="16" y="92"/>
                </a:lnTo>
                <a:lnTo>
                  <a:pt x="0" y="82"/>
                </a:lnTo>
                <a:lnTo>
                  <a:pt x="9" y="63"/>
                </a:lnTo>
                <a:lnTo>
                  <a:pt x="0" y="47"/>
                </a:lnTo>
                <a:lnTo>
                  <a:pt x="16" y="37"/>
                </a:lnTo>
                <a:lnTo>
                  <a:pt x="16" y="19"/>
                </a:lnTo>
                <a:lnTo>
                  <a:pt x="38" y="19"/>
                </a:lnTo>
                <a:lnTo>
                  <a:pt x="47" y="0"/>
                </a:lnTo>
                <a:lnTo>
                  <a:pt x="64" y="9"/>
                </a:lnTo>
                <a:lnTo>
                  <a:pt x="80" y="0"/>
                </a:lnTo>
                <a:lnTo>
                  <a:pt x="92" y="19"/>
                </a:lnTo>
                <a:lnTo>
                  <a:pt x="111" y="19"/>
                </a:lnTo>
                <a:lnTo>
                  <a:pt x="111" y="37"/>
                </a:lnTo>
                <a:lnTo>
                  <a:pt x="127" y="47"/>
                </a:lnTo>
                <a:lnTo>
                  <a:pt x="118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0" name="Freeform 5"/>
          <p:cNvSpPr>
            <a:spLocks noChangeAspect="1" noEditPoints="1"/>
          </p:cNvSpPr>
          <p:nvPr/>
        </p:nvSpPr>
        <p:spPr bwMode="auto">
          <a:xfrm>
            <a:off x="3716831" y="6052772"/>
            <a:ext cx="224800" cy="301752"/>
          </a:xfrm>
          <a:custGeom>
            <a:avLst/>
            <a:gdLst>
              <a:gd name="T0" fmla="*/ 1272 w 2797"/>
              <a:gd name="T1" fmla="*/ 489 h 3763"/>
              <a:gd name="T2" fmla="*/ 820 w 2797"/>
              <a:gd name="T3" fmla="*/ 1091 h 3763"/>
              <a:gd name="T4" fmla="*/ 951 w 2797"/>
              <a:gd name="T5" fmla="*/ 1245 h 3763"/>
              <a:gd name="T6" fmla="*/ 1889 w 2797"/>
              <a:gd name="T7" fmla="*/ 0 h 3763"/>
              <a:gd name="T8" fmla="*/ 1398 w 2797"/>
              <a:gd name="T9" fmla="*/ 2071 h 3763"/>
              <a:gd name="T10" fmla="*/ 1353 w 2797"/>
              <a:gd name="T11" fmla="*/ 2081 h 3763"/>
              <a:gd name="T12" fmla="*/ 1303 w 2797"/>
              <a:gd name="T13" fmla="*/ 2129 h 3763"/>
              <a:gd name="T14" fmla="*/ 906 w 2797"/>
              <a:gd name="T15" fmla="*/ 2408 h 3763"/>
              <a:gd name="T16" fmla="*/ 854 w 2797"/>
              <a:gd name="T17" fmla="*/ 2454 h 3763"/>
              <a:gd name="T18" fmla="*/ 840 w 2797"/>
              <a:gd name="T19" fmla="*/ 2506 h 3763"/>
              <a:gd name="T20" fmla="*/ 858 w 2797"/>
              <a:gd name="T21" fmla="*/ 2566 h 3763"/>
              <a:gd name="T22" fmla="*/ 1014 w 2797"/>
              <a:gd name="T23" fmla="*/ 3024 h 3763"/>
              <a:gd name="T24" fmla="*/ 1016 w 2797"/>
              <a:gd name="T25" fmla="*/ 3068 h 3763"/>
              <a:gd name="T26" fmla="*/ 1056 w 2797"/>
              <a:gd name="T27" fmla="*/ 3128 h 3763"/>
              <a:gd name="T28" fmla="*/ 1117 w 2797"/>
              <a:gd name="T29" fmla="*/ 3148 h 3763"/>
              <a:gd name="T30" fmla="*/ 1167 w 2797"/>
              <a:gd name="T31" fmla="*/ 3136 h 3763"/>
              <a:gd name="T32" fmla="*/ 1646 w 2797"/>
              <a:gd name="T33" fmla="*/ 3143 h 3763"/>
              <a:gd name="T34" fmla="*/ 1700 w 2797"/>
              <a:gd name="T35" fmla="*/ 3146 h 3763"/>
              <a:gd name="T36" fmla="*/ 1757 w 2797"/>
              <a:gd name="T37" fmla="*/ 3111 h 3763"/>
              <a:gd name="T38" fmla="*/ 1783 w 2797"/>
              <a:gd name="T39" fmla="*/ 3043 h 3763"/>
              <a:gd name="T40" fmla="*/ 1736 w 2797"/>
              <a:gd name="T41" fmla="*/ 2766 h 3763"/>
              <a:gd name="T42" fmla="*/ 1949 w 2797"/>
              <a:gd name="T43" fmla="*/ 2546 h 3763"/>
              <a:gd name="T44" fmla="*/ 1955 w 2797"/>
              <a:gd name="T45" fmla="*/ 2490 h 3763"/>
              <a:gd name="T46" fmla="*/ 1927 w 2797"/>
              <a:gd name="T47" fmla="*/ 2435 h 3763"/>
              <a:gd name="T48" fmla="*/ 1867 w 2797"/>
              <a:gd name="T49" fmla="*/ 2403 h 3763"/>
              <a:gd name="T50" fmla="*/ 1479 w 2797"/>
              <a:gd name="T51" fmla="*/ 2110 h 3763"/>
              <a:gd name="T52" fmla="*/ 1422 w 2797"/>
              <a:gd name="T53" fmla="*/ 2073 h 3763"/>
              <a:gd name="T54" fmla="*/ 1398 w 2797"/>
              <a:gd name="T55" fmla="*/ 1455 h 3763"/>
              <a:gd name="T56" fmla="*/ 1576 w 2797"/>
              <a:gd name="T57" fmla="*/ 1469 h 3763"/>
              <a:gd name="T58" fmla="*/ 1825 w 2797"/>
              <a:gd name="T59" fmla="*/ 1539 h 3763"/>
              <a:gd name="T60" fmla="*/ 2049 w 2797"/>
              <a:gd name="T61" fmla="*/ 1658 h 3763"/>
              <a:gd name="T62" fmla="*/ 2238 w 2797"/>
              <a:gd name="T63" fmla="*/ 1824 h 3763"/>
              <a:gd name="T64" fmla="*/ 2388 w 2797"/>
              <a:gd name="T65" fmla="*/ 2027 h 3763"/>
              <a:gd name="T66" fmla="*/ 2491 w 2797"/>
              <a:gd name="T67" fmla="*/ 2261 h 3763"/>
              <a:gd name="T68" fmla="*/ 2541 w 2797"/>
              <a:gd name="T69" fmla="*/ 2519 h 3763"/>
              <a:gd name="T70" fmla="*/ 2531 w 2797"/>
              <a:gd name="T71" fmla="*/ 2788 h 3763"/>
              <a:gd name="T72" fmla="*/ 2463 w 2797"/>
              <a:gd name="T73" fmla="*/ 3039 h 3763"/>
              <a:gd name="T74" fmla="*/ 2344 w 2797"/>
              <a:gd name="T75" fmla="*/ 3263 h 3763"/>
              <a:gd name="T76" fmla="*/ 2179 w 2797"/>
              <a:gd name="T77" fmla="*/ 3454 h 3763"/>
              <a:gd name="T78" fmla="*/ 1977 w 2797"/>
              <a:gd name="T79" fmla="*/ 3605 h 3763"/>
              <a:gd name="T80" fmla="*/ 1745 w 2797"/>
              <a:gd name="T81" fmla="*/ 3709 h 3763"/>
              <a:gd name="T82" fmla="*/ 1487 w 2797"/>
              <a:gd name="T83" fmla="*/ 3759 h 3763"/>
              <a:gd name="T84" fmla="*/ 1221 w 2797"/>
              <a:gd name="T85" fmla="*/ 3749 h 3763"/>
              <a:gd name="T86" fmla="*/ 971 w 2797"/>
              <a:gd name="T87" fmla="*/ 3681 h 3763"/>
              <a:gd name="T88" fmla="*/ 747 w 2797"/>
              <a:gd name="T89" fmla="*/ 3559 h 3763"/>
              <a:gd name="T90" fmla="*/ 558 w 2797"/>
              <a:gd name="T91" fmla="*/ 3394 h 3763"/>
              <a:gd name="T92" fmla="*/ 408 w 2797"/>
              <a:gd name="T93" fmla="*/ 3191 h 3763"/>
              <a:gd name="T94" fmla="*/ 305 w 2797"/>
              <a:gd name="T95" fmla="*/ 2958 h 3763"/>
              <a:gd name="T96" fmla="*/ 254 w 2797"/>
              <a:gd name="T97" fmla="*/ 2699 h 3763"/>
              <a:gd name="T98" fmla="*/ 265 w 2797"/>
              <a:gd name="T99" fmla="*/ 2430 h 3763"/>
              <a:gd name="T100" fmla="*/ 333 w 2797"/>
              <a:gd name="T101" fmla="*/ 2180 h 3763"/>
              <a:gd name="T102" fmla="*/ 453 w 2797"/>
              <a:gd name="T103" fmla="*/ 1955 h 3763"/>
              <a:gd name="T104" fmla="*/ 617 w 2797"/>
              <a:gd name="T105" fmla="*/ 1765 h 3763"/>
              <a:gd name="T106" fmla="*/ 819 w 2797"/>
              <a:gd name="T107" fmla="*/ 1613 h 3763"/>
              <a:gd name="T108" fmla="*/ 1052 w 2797"/>
              <a:gd name="T109" fmla="*/ 1509 h 3763"/>
              <a:gd name="T110" fmla="*/ 1309 w 2797"/>
              <a:gd name="T111" fmla="*/ 1459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97" h="3763">
                <a:moveTo>
                  <a:pt x="820" y="1091"/>
                </a:moveTo>
                <a:lnTo>
                  <a:pt x="820" y="1091"/>
                </a:lnTo>
                <a:lnTo>
                  <a:pt x="1272" y="489"/>
                </a:lnTo>
                <a:lnTo>
                  <a:pt x="905" y="0"/>
                </a:lnTo>
                <a:lnTo>
                  <a:pt x="0" y="0"/>
                </a:lnTo>
                <a:lnTo>
                  <a:pt x="820" y="1091"/>
                </a:lnTo>
                <a:lnTo>
                  <a:pt x="820" y="1091"/>
                </a:lnTo>
                <a:close/>
                <a:moveTo>
                  <a:pt x="951" y="1245"/>
                </a:moveTo>
                <a:lnTo>
                  <a:pt x="951" y="1245"/>
                </a:lnTo>
                <a:lnTo>
                  <a:pt x="1859" y="1245"/>
                </a:lnTo>
                <a:lnTo>
                  <a:pt x="2797" y="0"/>
                </a:lnTo>
                <a:lnTo>
                  <a:pt x="1889" y="0"/>
                </a:lnTo>
                <a:lnTo>
                  <a:pt x="951" y="1245"/>
                </a:lnTo>
                <a:lnTo>
                  <a:pt x="951" y="1245"/>
                </a:lnTo>
                <a:close/>
                <a:moveTo>
                  <a:pt x="1398" y="2071"/>
                </a:moveTo>
                <a:lnTo>
                  <a:pt x="1398" y="2071"/>
                </a:lnTo>
                <a:lnTo>
                  <a:pt x="1374" y="2073"/>
                </a:lnTo>
                <a:lnTo>
                  <a:pt x="1353" y="2081"/>
                </a:lnTo>
                <a:lnTo>
                  <a:pt x="1334" y="2093"/>
                </a:lnTo>
                <a:lnTo>
                  <a:pt x="1317" y="2110"/>
                </a:lnTo>
                <a:lnTo>
                  <a:pt x="1303" y="2129"/>
                </a:lnTo>
                <a:lnTo>
                  <a:pt x="1188" y="2365"/>
                </a:lnTo>
                <a:lnTo>
                  <a:pt x="929" y="2403"/>
                </a:lnTo>
                <a:lnTo>
                  <a:pt x="906" y="2408"/>
                </a:lnTo>
                <a:lnTo>
                  <a:pt x="886" y="2420"/>
                </a:lnTo>
                <a:lnTo>
                  <a:pt x="869" y="2435"/>
                </a:lnTo>
                <a:lnTo>
                  <a:pt x="854" y="2454"/>
                </a:lnTo>
                <a:lnTo>
                  <a:pt x="845" y="2475"/>
                </a:lnTo>
                <a:lnTo>
                  <a:pt x="842" y="2490"/>
                </a:lnTo>
                <a:lnTo>
                  <a:pt x="840" y="2506"/>
                </a:lnTo>
                <a:lnTo>
                  <a:pt x="842" y="2527"/>
                </a:lnTo>
                <a:lnTo>
                  <a:pt x="848" y="2547"/>
                </a:lnTo>
                <a:lnTo>
                  <a:pt x="858" y="2566"/>
                </a:lnTo>
                <a:lnTo>
                  <a:pt x="871" y="2582"/>
                </a:lnTo>
                <a:lnTo>
                  <a:pt x="1058" y="2766"/>
                </a:lnTo>
                <a:lnTo>
                  <a:pt x="1014" y="3024"/>
                </a:lnTo>
                <a:lnTo>
                  <a:pt x="1013" y="3034"/>
                </a:lnTo>
                <a:lnTo>
                  <a:pt x="1013" y="3043"/>
                </a:lnTo>
                <a:lnTo>
                  <a:pt x="1016" y="3068"/>
                </a:lnTo>
                <a:lnTo>
                  <a:pt x="1025" y="3090"/>
                </a:lnTo>
                <a:lnTo>
                  <a:pt x="1038" y="3111"/>
                </a:lnTo>
                <a:lnTo>
                  <a:pt x="1056" y="3128"/>
                </a:lnTo>
                <a:lnTo>
                  <a:pt x="1075" y="3139"/>
                </a:lnTo>
                <a:lnTo>
                  <a:pt x="1096" y="3146"/>
                </a:lnTo>
                <a:lnTo>
                  <a:pt x="1117" y="3148"/>
                </a:lnTo>
                <a:lnTo>
                  <a:pt x="1133" y="3147"/>
                </a:lnTo>
                <a:lnTo>
                  <a:pt x="1151" y="3143"/>
                </a:lnTo>
                <a:lnTo>
                  <a:pt x="1167" y="3136"/>
                </a:lnTo>
                <a:lnTo>
                  <a:pt x="1398" y="3014"/>
                </a:lnTo>
                <a:lnTo>
                  <a:pt x="1629" y="3136"/>
                </a:lnTo>
                <a:lnTo>
                  <a:pt x="1646" y="3143"/>
                </a:lnTo>
                <a:lnTo>
                  <a:pt x="1662" y="3147"/>
                </a:lnTo>
                <a:lnTo>
                  <a:pt x="1679" y="3148"/>
                </a:lnTo>
                <a:lnTo>
                  <a:pt x="1700" y="3146"/>
                </a:lnTo>
                <a:lnTo>
                  <a:pt x="1721" y="3139"/>
                </a:lnTo>
                <a:lnTo>
                  <a:pt x="1740" y="3128"/>
                </a:lnTo>
                <a:lnTo>
                  <a:pt x="1757" y="3111"/>
                </a:lnTo>
                <a:lnTo>
                  <a:pt x="1771" y="3090"/>
                </a:lnTo>
                <a:lnTo>
                  <a:pt x="1779" y="3068"/>
                </a:lnTo>
                <a:lnTo>
                  <a:pt x="1783" y="3043"/>
                </a:lnTo>
                <a:lnTo>
                  <a:pt x="1783" y="3034"/>
                </a:lnTo>
                <a:lnTo>
                  <a:pt x="1782" y="3024"/>
                </a:lnTo>
                <a:lnTo>
                  <a:pt x="1736" y="2766"/>
                </a:lnTo>
                <a:lnTo>
                  <a:pt x="1925" y="2582"/>
                </a:lnTo>
                <a:lnTo>
                  <a:pt x="1938" y="2566"/>
                </a:lnTo>
                <a:lnTo>
                  <a:pt x="1949" y="2546"/>
                </a:lnTo>
                <a:lnTo>
                  <a:pt x="1954" y="2527"/>
                </a:lnTo>
                <a:lnTo>
                  <a:pt x="1957" y="2506"/>
                </a:lnTo>
                <a:lnTo>
                  <a:pt x="1955" y="2490"/>
                </a:lnTo>
                <a:lnTo>
                  <a:pt x="1951" y="2475"/>
                </a:lnTo>
                <a:lnTo>
                  <a:pt x="1941" y="2454"/>
                </a:lnTo>
                <a:lnTo>
                  <a:pt x="1927" y="2435"/>
                </a:lnTo>
                <a:lnTo>
                  <a:pt x="1910" y="2420"/>
                </a:lnTo>
                <a:lnTo>
                  <a:pt x="1890" y="2408"/>
                </a:lnTo>
                <a:lnTo>
                  <a:pt x="1867" y="2403"/>
                </a:lnTo>
                <a:lnTo>
                  <a:pt x="1608" y="2365"/>
                </a:lnTo>
                <a:lnTo>
                  <a:pt x="1491" y="2129"/>
                </a:lnTo>
                <a:lnTo>
                  <a:pt x="1479" y="2110"/>
                </a:lnTo>
                <a:lnTo>
                  <a:pt x="1463" y="2093"/>
                </a:lnTo>
                <a:lnTo>
                  <a:pt x="1443" y="2081"/>
                </a:lnTo>
                <a:lnTo>
                  <a:pt x="1422" y="2073"/>
                </a:lnTo>
                <a:lnTo>
                  <a:pt x="1398" y="2071"/>
                </a:lnTo>
                <a:lnTo>
                  <a:pt x="1398" y="2071"/>
                </a:lnTo>
                <a:close/>
                <a:moveTo>
                  <a:pt x="1398" y="1455"/>
                </a:moveTo>
                <a:lnTo>
                  <a:pt x="1398" y="1455"/>
                </a:lnTo>
                <a:lnTo>
                  <a:pt x="1487" y="1459"/>
                </a:lnTo>
                <a:lnTo>
                  <a:pt x="1576" y="1469"/>
                </a:lnTo>
                <a:lnTo>
                  <a:pt x="1662" y="1486"/>
                </a:lnTo>
                <a:lnTo>
                  <a:pt x="1745" y="1509"/>
                </a:lnTo>
                <a:lnTo>
                  <a:pt x="1825" y="1539"/>
                </a:lnTo>
                <a:lnTo>
                  <a:pt x="1902" y="1573"/>
                </a:lnTo>
                <a:lnTo>
                  <a:pt x="1977" y="1613"/>
                </a:lnTo>
                <a:lnTo>
                  <a:pt x="2049" y="1658"/>
                </a:lnTo>
                <a:lnTo>
                  <a:pt x="2116" y="1709"/>
                </a:lnTo>
                <a:lnTo>
                  <a:pt x="2179" y="1765"/>
                </a:lnTo>
                <a:lnTo>
                  <a:pt x="2238" y="1824"/>
                </a:lnTo>
                <a:lnTo>
                  <a:pt x="2292" y="1888"/>
                </a:lnTo>
                <a:lnTo>
                  <a:pt x="2344" y="1955"/>
                </a:lnTo>
                <a:lnTo>
                  <a:pt x="2388" y="2027"/>
                </a:lnTo>
                <a:lnTo>
                  <a:pt x="2429" y="2101"/>
                </a:lnTo>
                <a:lnTo>
                  <a:pt x="2463" y="2180"/>
                </a:lnTo>
                <a:lnTo>
                  <a:pt x="2491" y="2261"/>
                </a:lnTo>
                <a:lnTo>
                  <a:pt x="2515" y="2345"/>
                </a:lnTo>
                <a:lnTo>
                  <a:pt x="2531" y="2430"/>
                </a:lnTo>
                <a:lnTo>
                  <a:pt x="2541" y="2519"/>
                </a:lnTo>
                <a:lnTo>
                  <a:pt x="2545" y="2610"/>
                </a:lnTo>
                <a:lnTo>
                  <a:pt x="2541" y="2699"/>
                </a:lnTo>
                <a:lnTo>
                  <a:pt x="2531" y="2788"/>
                </a:lnTo>
                <a:lnTo>
                  <a:pt x="2515" y="2873"/>
                </a:lnTo>
                <a:lnTo>
                  <a:pt x="2491" y="2958"/>
                </a:lnTo>
                <a:lnTo>
                  <a:pt x="2463" y="3039"/>
                </a:lnTo>
                <a:lnTo>
                  <a:pt x="2429" y="3116"/>
                </a:lnTo>
                <a:lnTo>
                  <a:pt x="2388" y="3191"/>
                </a:lnTo>
                <a:lnTo>
                  <a:pt x="2344" y="3263"/>
                </a:lnTo>
                <a:lnTo>
                  <a:pt x="2292" y="3330"/>
                </a:lnTo>
                <a:lnTo>
                  <a:pt x="2238" y="3394"/>
                </a:lnTo>
                <a:lnTo>
                  <a:pt x="2179" y="3454"/>
                </a:lnTo>
                <a:lnTo>
                  <a:pt x="2116" y="3509"/>
                </a:lnTo>
                <a:lnTo>
                  <a:pt x="2049" y="3559"/>
                </a:lnTo>
                <a:lnTo>
                  <a:pt x="1977" y="3605"/>
                </a:lnTo>
                <a:lnTo>
                  <a:pt x="1902" y="3645"/>
                </a:lnTo>
                <a:lnTo>
                  <a:pt x="1825" y="3681"/>
                </a:lnTo>
                <a:lnTo>
                  <a:pt x="1745" y="3709"/>
                </a:lnTo>
                <a:lnTo>
                  <a:pt x="1662" y="3731"/>
                </a:lnTo>
                <a:lnTo>
                  <a:pt x="1576" y="3749"/>
                </a:lnTo>
                <a:lnTo>
                  <a:pt x="1487" y="3759"/>
                </a:lnTo>
                <a:lnTo>
                  <a:pt x="1398" y="3763"/>
                </a:lnTo>
                <a:lnTo>
                  <a:pt x="1309" y="3759"/>
                </a:lnTo>
                <a:lnTo>
                  <a:pt x="1221" y="3749"/>
                </a:lnTo>
                <a:lnTo>
                  <a:pt x="1135" y="3731"/>
                </a:lnTo>
                <a:lnTo>
                  <a:pt x="1052" y="3709"/>
                </a:lnTo>
                <a:lnTo>
                  <a:pt x="971" y="3681"/>
                </a:lnTo>
                <a:lnTo>
                  <a:pt x="894" y="3645"/>
                </a:lnTo>
                <a:lnTo>
                  <a:pt x="819" y="3605"/>
                </a:lnTo>
                <a:lnTo>
                  <a:pt x="747" y="3559"/>
                </a:lnTo>
                <a:lnTo>
                  <a:pt x="681" y="3509"/>
                </a:lnTo>
                <a:lnTo>
                  <a:pt x="617" y="3454"/>
                </a:lnTo>
                <a:lnTo>
                  <a:pt x="558" y="3394"/>
                </a:lnTo>
                <a:lnTo>
                  <a:pt x="503" y="3330"/>
                </a:lnTo>
                <a:lnTo>
                  <a:pt x="453" y="3263"/>
                </a:lnTo>
                <a:lnTo>
                  <a:pt x="408" y="3191"/>
                </a:lnTo>
                <a:lnTo>
                  <a:pt x="367" y="3116"/>
                </a:lnTo>
                <a:lnTo>
                  <a:pt x="333" y="3039"/>
                </a:lnTo>
                <a:lnTo>
                  <a:pt x="305" y="2958"/>
                </a:lnTo>
                <a:lnTo>
                  <a:pt x="281" y="2873"/>
                </a:lnTo>
                <a:lnTo>
                  <a:pt x="265" y="2788"/>
                </a:lnTo>
                <a:lnTo>
                  <a:pt x="254" y="2699"/>
                </a:lnTo>
                <a:lnTo>
                  <a:pt x="251" y="2610"/>
                </a:lnTo>
                <a:lnTo>
                  <a:pt x="254" y="2519"/>
                </a:lnTo>
                <a:lnTo>
                  <a:pt x="265" y="2430"/>
                </a:lnTo>
                <a:lnTo>
                  <a:pt x="281" y="2345"/>
                </a:lnTo>
                <a:lnTo>
                  <a:pt x="305" y="2261"/>
                </a:lnTo>
                <a:lnTo>
                  <a:pt x="333" y="2180"/>
                </a:lnTo>
                <a:lnTo>
                  <a:pt x="367" y="2101"/>
                </a:lnTo>
                <a:lnTo>
                  <a:pt x="408" y="2027"/>
                </a:lnTo>
                <a:lnTo>
                  <a:pt x="453" y="1955"/>
                </a:lnTo>
                <a:lnTo>
                  <a:pt x="503" y="1888"/>
                </a:lnTo>
                <a:lnTo>
                  <a:pt x="558" y="1824"/>
                </a:lnTo>
                <a:lnTo>
                  <a:pt x="617" y="1765"/>
                </a:lnTo>
                <a:lnTo>
                  <a:pt x="681" y="1709"/>
                </a:lnTo>
                <a:lnTo>
                  <a:pt x="747" y="1658"/>
                </a:lnTo>
                <a:lnTo>
                  <a:pt x="819" y="1613"/>
                </a:lnTo>
                <a:lnTo>
                  <a:pt x="894" y="1573"/>
                </a:lnTo>
                <a:lnTo>
                  <a:pt x="971" y="1539"/>
                </a:lnTo>
                <a:lnTo>
                  <a:pt x="1052" y="1509"/>
                </a:lnTo>
                <a:lnTo>
                  <a:pt x="1135" y="1486"/>
                </a:lnTo>
                <a:lnTo>
                  <a:pt x="1221" y="1469"/>
                </a:lnTo>
                <a:lnTo>
                  <a:pt x="1309" y="1459"/>
                </a:lnTo>
                <a:lnTo>
                  <a:pt x="1398" y="145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35"/>
          <p:cNvSpPr>
            <a:spLocks noChangeAspect="1" noEditPoints="1"/>
          </p:cNvSpPr>
          <p:nvPr/>
        </p:nvSpPr>
        <p:spPr bwMode="auto">
          <a:xfrm>
            <a:off x="6730813" y="1767128"/>
            <a:ext cx="384013" cy="301752"/>
          </a:xfrm>
          <a:custGeom>
            <a:avLst/>
            <a:gdLst>
              <a:gd name="T0" fmla="*/ 3795 w 6161"/>
              <a:gd name="T1" fmla="*/ 3579 h 4842"/>
              <a:gd name="T2" fmla="*/ 4557 w 6161"/>
              <a:gd name="T3" fmla="*/ 1969 h 4842"/>
              <a:gd name="T4" fmla="*/ 3082 w 6161"/>
              <a:gd name="T5" fmla="*/ 4183 h 4842"/>
              <a:gd name="T6" fmla="*/ 2036 w 6161"/>
              <a:gd name="T7" fmla="*/ 1969 h 4842"/>
              <a:gd name="T8" fmla="*/ 2369 w 6161"/>
              <a:gd name="T9" fmla="*/ 3580 h 4842"/>
              <a:gd name="T10" fmla="*/ 758 w 6161"/>
              <a:gd name="T11" fmla="*/ 1969 h 4842"/>
              <a:gd name="T12" fmla="*/ 4701 w 6161"/>
              <a:gd name="T13" fmla="*/ 1581 h 4842"/>
              <a:gd name="T14" fmla="*/ 4967 w 6161"/>
              <a:gd name="T15" fmla="*/ 743 h 4842"/>
              <a:gd name="T16" fmla="*/ 640 w 6161"/>
              <a:gd name="T17" fmla="*/ 1581 h 4842"/>
              <a:gd name="T18" fmla="*/ 1198 w 6161"/>
              <a:gd name="T19" fmla="*/ 743 h 4842"/>
              <a:gd name="T20" fmla="*/ 2158 w 6161"/>
              <a:gd name="T21" fmla="*/ 1581 h 4842"/>
              <a:gd name="T22" fmla="*/ 3082 w 6161"/>
              <a:gd name="T23" fmla="*/ 533 h 4842"/>
              <a:gd name="T24" fmla="*/ 4355 w 6161"/>
              <a:gd name="T25" fmla="*/ 1390 h 4842"/>
              <a:gd name="T26" fmla="*/ 3554 w 6161"/>
              <a:gd name="T27" fmla="*/ 483 h 4842"/>
              <a:gd name="T28" fmla="*/ 1810 w 6161"/>
              <a:gd name="T29" fmla="*/ 1390 h 4842"/>
              <a:gd name="T30" fmla="*/ 1522 w 6161"/>
              <a:gd name="T31" fmla="*/ 483 h 4842"/>
              <a:gd name="T32" fmla="*/ 4885 w 6161"/>
              <a:gd name="T33" fmla="*/ 0 h 4842"/>
              <a:gd name="T34" fmla="*/ 4984 w 6161"/>
              <a:gd name="T35" fmla="*/ 16 h 4842"/>
              <a:gd name="T36" fmla="*/ 5074 w 6161"/>
              <a:gd name="T37" fmla="*/ 61 h 4842"/>
              <a:gd name="T38" fmla="*/ 5143 w 6161"/>
              <a:gd name="T39" fmla="*/ 136 h 4842"/>
              <a:gd name="T40" fmla="*/ 6135 w 6161"/>
              <a:gd name="T41" fmla="*/ 1641 h 4842"/>
              <a:gd name="T42" fmla="*/ 6161 w 6161"/>
              <a:gd name="T43" fmla="*/ 1742 h 4842"/>
              <a:gd name="T44" fmla="*/ 6152 w 6161"/>
              <a:gd name="T45" fmla="*/ 1845 h 4842"/>
              <a:gd name="T46" fmla="*/ 6109 w 6161"/>
              <a:gd name="T47" fmla="*/ 1941 h 4842"/>
              <a:gd name="T48" fmla="*/ 3309 w 6161"/>
              <a:gd name="T49" fmla="*/ 4748 h 4842"/>
              <a:gd name="T50" fmla="*/ 3225 w 6161"/>
              <a:gd name="T51" fmla="*/ 4808 h 4842"/>
              <a:gd name="T52" fmla="*/ 3131 w 6161"/>
              <a:gd name="T53" fmla="*/ 4838 h 4842"/>
              <a:gd name="T54" fmla="*/ 3032 w 6161"/>
              <a:gd name="T55" fmla="*/ 4838 h 4842"/>
              <a:gd name="T56" fmla="*/ 2938 w 6161"/>
              <a:gd name="T57" fmla="*/ 4806 h 4842"/>
              <a:gd name="T58" fmla="*/ 2854 w 6161"/>
              <a:gd name="T59" fmla="*/ 4747 h 4842"/>
              <a:gd name="T60" fmla="*/ 54 w 6161"/>
              <a:gd name="T61" fmla="*/ 1937 h 4842"/>
              <a:gd name="T62" fmla="*/ 7 w 6161"/>
              <a:gd name="T63" fmla="*/ 1840 h 4842"/>
              <a:gd name="T64" fmla="*/ 2 w 6161"/>
              <a:gd name="T65" fmla="*/ 1737 h 4842"/>
              <a:gd name="T66" fmla="*/ 34 w 6161"/>
              <a:gd name="T67" fmla="*/ 1634 h 4842"/>
              <a:gd name="T68" fmla="*/ 1018 w 6161"/>
              <a:gd name="T69" fmla="*/ 142 h 4842"/>
              <a:gd name="T70" fmla="*/ 1089 w 6161"/>
              <a:gd name="T71" fmla="*/ 65 h 4842"/>
              <a:gd name="T72" fmla="*/ 1177 w 6161"/>
              <a:gd name="T73" fmla="*/ 16 h 4842"/>
              <a:gd name="T74" fmla="*/ 1282 w 6161"/>
              <a:gd name="T75" fmla="*/ 0 h 4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61" h="4842">
                <a:moveTo>
                  <a:pt x="4557" y="1969"/>
                </a:moveTo>
                <a:lnTo>
                  <a:pt x="3795" y="3579"/>
                </a:lnTo>
                <a:lnTo>
                  <a:pt x="5407" y="1969"/>
                </a:lnTo>
                <a:lnTo>
                  <a:pt x="4557" y="1969"/>
                </a:lnTo>
                <a:close/>
                <a:moveTo>
                  <a:pt x="2036" y="1969"/>
                </a:moveTo>
                <a:lnTo>
                  <a:pt x="3082" y="4183"/>
                </a:lnTo>
                <a:lnTo>
                  <a:pt x="4130" y="1969"/>
                </a:lnTo>
                <a:lnTo>
                  <a:pt x="2036" y="1969"/>
                </a:lnTo>
                <a:close/>
                <a:moveTo>
                  <a:pt x="758" y="1969"/>
                </a:moveTo>
                <a:lnTo>
                  <a:pt x="2369" y="3580"/>
                </a:lnTo>
                <a:lnTo>
                  <a:pt x="1608" y="1969"/>
                </a:lnTo>
                <a:lnTo>
                  <a:pt x="758" y="1969"/>
                </a:lnTo>
                <a:close/>
                <a:moveTo>
                  <a:pt x="4967" y="743"/>
                </a:moveTo>
                <a:lnTo>
                  <a:pt x="4701" y="1581"/>
                </a:lnTo>
                <a:lnTo>
                  <a:pt x="5525" y="1581"/>
                </a:lnTo>
                <a:lnTo>
                  <a:pt x="4967" y="743"/>
                </a:lnTo>
                <a:close/>
                <a:moveTo>
                  <a:pt x="1198" y="743"/>
                </a:moveTo>
                <a:lnTo>
                  <a:pt x="640" y="1581"/>
                </a:lnTo>
                <a:lnTo>
                  <a:pt x="1464" y="1581"/>
                </a:lnTo>
                <a:lnTo>
                  <a:pt x="1198" y="743"/>
                </a:lnTo>
                <a:close/>
                <a:moveTo>
                  <a:pt x="3082" y="533"/>
                </a:moveTo>
                <a:lnTo>
                  <a:pt x="2158" y="1581"/>
                </a:lnTo>
                <a:lnTo>
                  <a:pt x="4007" y="1581"/>
                </a:lnTo>
                <a:lnTo>
                  <a:pt x="3082" y="533"/>
                </a:lnTo>
                <a:close/>
                <a:moveTo>
                  <a:pt x="3554" y="483"/>
                </a:moveTo>
                <a:lnTo>
                  <a:pt x="4355" y="1390"/>
                </a:lnTo>
                <a:lnTo>
                  <a:pt x="4643" y="483"/>
                </a:lnTo>
                <a:lnTo>
                  <a:pt x="3554" y="483"/>
                </a:lnTo>
                <a:close/>
                <a:moveTo>
                  <a:pt x="1522" y="483"/>
                </a:moveTo>
                <a:lnTo>
                  <a:pt x="1810" y="1390"/>
                </a:lnTo>
                <a:lnTo>
                  <a:pt x="2611" y="483"/>
                </a:lnTo>
                <a:lnTo>
                  <a:pt x="1522" y="483"/>
                </a:lnTo>
                <a:close/>
                <a:moveTo>
                  <a:pt x="1282" y="0"/>
                </a:moveTo>
                <a:lnTo>
                  <a:pt x="4885" y="0"/>
                </a:lnTo>
                <a:lnTo>
                  <a:pt x="4935" y="3"/>
                </a:lnTo>
                <a:lnTo>
                  <a:pt x="4984" y="16"/>
                </a:lnTo>
                <a:lnTo>
                  <a:pt x="5031" y="35"/>
                </a:lnTo>
                <a:lnTo>
                  <a:pt x="5074" y="61"/>
                </a:lnTo>
                <a:lnTo>
                  <a:pt x="5111" y="95"/>
                </a:lnTo>
                <a:lnTo>
                  <a:pt x="5143" y="136"/>
                </a:lnTo>
                <a:lnTo>
                  <a:pt x="6110" y="1593"/>
                </a:lnTo>
                <a:lnTo>
                  <a:pt x="6135" y="1641"/>
                </a:lnTo>
                <a:lnTo>
                  <a:pt x="6154" y="1692"/>
                </a:lnTo>
                <a:lnTo>
                  <a:pt x="6161" y="1742"/>
                </a:lnTo>
                <a:lnTo>
                  <a:pt x="6161" y="1795"/>
                </a:lnTo>
                <a:lnTo>
                  <a:pt x="6152" y="1845"/>
                </a:lnTo>
                <a:lnTo>
                  <a:pt x="6135" y="1896"/>
                </a:lnTo>
                <a:lnTo>
                  <a:pt x="6109" y="1941"/>
                </a:lnTo>
                <a:lnTo>
                  <a:pt x="6073" y="1984"/>
                </a:lnTo>
                <a:lnTo>
                  <a:pt x="3309" y="4748"/>
                </a:lnTo>
                <a:lnTo>
                  <a:pt x="3270" y="4782"/>
                </a:lnTo>
                <a:lnTo>
                  <a:pt x="3225" y="4808"/>
                </a:lnTo>
                <a:lnTo>
                  <a:pt x="3178" y="4827"/>
                </a:lnTo>
                <a:lnTo>
                  <a:pt x="3131" y="4838"/>
                </a:lnTo>
                <a:lnTo>
                  <a:pt x="3081" y="4842"/>
                </a:lnTo>
                <a:lnTo>
                  <a:pt x="3032" y="4838"/>
                </a:lnTo>
                <a:lnTo>
                  <a:pt x="2985" y="4827"/>
                </a:lnTo>
                <a:lnTo>
                  <a:pt x="2938" y="4806"/>
                </a:lnTo>
                <a:lnTo>
                  <a:pt x="2893" y="4780"/>
                </a:lnTo>
                <a:lnTo>
                  <a:pt x="2854" y="4747"/>
                </a:lnTo>
                <a:lnTo>
                  <a:pt x="92" y="1984"/>
                </a:lnTo>
                <a:lnTo>
                  <a:pt x="54" y="1937"/>
                </a:lnTo>
                <a:lnTo>
                  <a:pt x="26" y="1888"/>
                </a:lnTo>
                <a:lnTo>
                  <a:pt x="7" y="1840"/>
                </a:lnTo>
                <a:lnTo>
                  <a:pt x="0" y="1789"/>
                </a:lnTo>
                <a:lnTo>
                  <a:pt x="2" y="1737"/>
                </a:lnTo>
                <a:lnTo>
                  <a:pt x="13" y="1686"/>
                </a:lnTo>
                <a:lnTo>
                  <a:pt x="34" y="1634"/>
                </a:lnTo>
                <a:lnTo>
                  <a:pt x="62" y="1583"/>
                </a:lnTo>
                <a:lnTo>
                  <a:pt x="1018" y="142"/>
                </a:lnTo>
                <a:lnTo>
                  <a:pt x="1052" y="101"/>
                </a:lnTo>
                <a:lnTo>
                  <a:pt x="1089" y="65"/>
                </a:lnTo>
                <a:lnTo>
                  <a:pt x="1132" y="37"/>
                </a:lnTo>
                <a:lnTo>
                  <a:pt x="1177" y="16"/>
                </a:lnTo>
                <a:lnTo>
                  <a:pt x="1228" y="5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4" name="Freeform 5"/>
          <p:cNvSpPr>
            <a:spLocks noChangeAspect="1" noEditPoints="1"/>
          </p:cNvSpPr>
          <p:nvPr/>
        </p:nvSpPr>
        <p:spPr bwMode="auto">
          <a:xfrm>
            <a:off x="8848714" y="2978023"/>
            <a:ext cx="185788" cy="301752"/>
          </a:xfrm>
          <a:custGeom>
            <a:avLst/>
            <a:gdLst>
              <a:gd name="T0" fmla="*/ 935 w 994"/>
              <a:gd name="T1" fmla="*/ 127 h 1621"/>
              <a:gd name="T2" fmla="*/ 927 w 994"/>
              <a:gd name="T3" fmla="*/ 148 h 1621"/>
              <a:gd name="T4" fmla="*/ 910 w 994"/>
              <a:gd name="T5" fmla="*/ 175 h 1621"/>
              <a:gd name="T6" fmla="*/ 879 w 994"/>
              <a:gd name="T7" fmla="*/ 209 h 1621"/>
              <a:gd name="T8" fmla="*/ 832 w 994"/>
              <a:gd name="T9" fmla="*/ 249 h 1621"/>
              <a:gd name="T10" fmla="*/ 766 w 994"/>
              <a:gd name="T11" fmla="*/ 296 h 1621"/>
              <a:gd name="T12" fmla="*/ 688 w 994"/>
              <a:gd name="T13" fmla="*/ 237 h 1621"/>
              <a:gd name="T14" fmla="*/ 737 w 994"/>
              <a:gd name="T15" fmla="*/ 170 h 1621"/>
              <a:gd name="T16" fmla="*/ 786 w 994"/>
              <a:gd name="T17" fmla="*/ 116 h 1621"/>
              <a:gd name="T18" fmla="*/ 833 w 994"/>
              <a:gd name="T19" fmla="*/ 77 h 1621"/>
              <a:gd name="T20" fmla="*/ 876 w 994"/>
              <a:gd name="T21" fmla="*/ 59 h 1621"/>
              <a:gd name="T22" fmla="*/ 904 w 994"/>
              <a:gd name="T23" fmla="*/ 63 h 1621"/>
              <a:gd name="T24" fmla="*/ 928 w 994"/>
              <a:gd name="T25" fmla="*/ 86 h 1621"/>
              <a:gd name="T26" fmla="*/ 936 w 994"/>
              <a:gd name="T27" fmla="*/ 121 h 1621"/>
              <a:gd name="T28" fmla="*/ 871 w 994"/>
              <a:gd name="T29" fmla="*/ 515 h 1621"/>
              <a:gd name="T30" fmla="*/ 99 w 994"/>
              <a:gd name="T31" fmla="*/ 515 h 1621"/>
              <a:gd name="T32" fmla="*/ 563 w 994"/>
              <a:gd name="T33" fmla="*/ 325 h 1621"/>
              <a:gd name="T34" fmla="*/ 531 w 994"/>
              <a:gd name="T35" fmla="*/ 380 h 1621"/>
              <a:gd name="T36" fmla="*/ 509 w 994"/>
              <a:gd name="T37" fmla="*/ 422 h 1621"/>
              <a:gd name="T38" fmla="*/ 485 w 994"/>
              <a:gd name="T39" fmla="*/ 426 h 1621"/>
              <a:gd name="T40" fmla="*/ 439 w 994"/>
              <a:gd name="T41" fmla="*/ 437 h 1621"/>
              <a:gd name="T42" fmla="*/ 405 w 994"/>
              <a:gd name="T43" fmla="*/ 466 h 1621"/>
              <a:gd name="T44" fmla="*/ 386 w 994"/>
              <a:gd name="T45" fmla="*/ 509 h 1621"/>
              <a:gd name="T46" fmla="*/ 390 w 994"/>
              <a:gd name="T47" fmla="*/ 557 h 1621"/>
              <a:gd name="T48" fmla="*/ 414 w 994"/>
              <a:gd name="T49" fmla="*/ 596 h 1621"/>
              <a:gd name="T50" fmla="*/ 453 w 994"/>
              <a:gd name="T51" fmla="*/ 620 h 1621"/>
              <a:gd name="T52" fmla="*/ 501 w 994"/>
              <a:gd name="T53" fmla="*/ 624 h 1621"/>
              <a:gd name="T54" fmla="*/ 544 w 994"/>
              <a:gd name="T55" fmla="*/ 606 h 1621"/>
              <a:gd name="T56" fmla="*/ 574 w 994"/>
              <a:gd name="T57" fmla="*/ 571 h 1621"/>
              <a:gd name="T58" fmla="*/ 584 w 994"/>
              <a:gd name="T59" fmla="*/ 525 h 1621"/>
              <a:gd name="T60" fmla="*/ 574 w 994"/>
              <a:gd name="T61" fmla="*/ 480 h 1621"/>
              <a:gd name="T62" fmla="*/ 558 w 994"/>
              <a:gd name="T63" fmla="*/ 451 h 1621"/>
              <a:gd name="T64" fmla="*/ 596 w 994"/>
              <a:gd name="T65" fmla="*/ 382 h 1621"/>
              <a:gd name="T66" fmla="*/ 871 w 994"/>
              <a:gd name="T67" fmla="*/ 515 h 1621"/>
              <a:gd name="T68" fmla="*/ 993 w 994"/>
              <a:gd name="T69" fmla="*/ 96 h 1621"/>
              <a:gd name="T70" fmla="*/ 974 w 994"/>
              <a:gd name="T71" fmla="*/ 51 h 1621"/>
              <a:gd name="T72" fmla="*/ 934 w 994"/>
              <a:gd name="T73" fmla="*/ 14 h 1621"/>
              <a:gd name="T74" fmla="*/ 885 w 994"/>
              <a:gd name="T75" fmla="*/ 0 h 1621"/>
              <a:gd name="T76" fmla="*/ 833 w 994"/>
              <a:gd name="T77" fmla="*/ 12 h 1621"/>
              <a:gd name="T78" fmla="*/ 781 w 994"/>
              <a:gd name="T79" fmla="*/ 44 h 1621"/>
              <a:gd name="T80" fmla="*/ 729 w 994"/>
              <a:gd name="T81" fmla="*/ 93 h 1621"/>
              <a:gd name="T82" fmla="*/ 678 w 994"/>
              <a:gd name="T83" fmla="*/ 152 h 1621"/>
              <a:gd name="T84" fmla="*/ 631 w 994"/>
              <a:gd name="T85" fmla="*/ 217 h 1621"/>
              <a:gd name="T86" fmla="*/ 528 w 994"/>
              <a:gd name="T87" fmla="*/ 149 h 1621"/>
              <a:gd name="T88" fmla="*/ 485 w 994"/>
              <a:gd name="T89" fmla="*/ 139 h 1621"/>
              <a:gd name="T90" fmla="*/ 442 w 994"/>
              <a:gd name="T91" fmla="*/ 149 h 1621"/>
              <a:gd name="T92" fmla="*/ 27 w 994"/>
              <a:gd name="T93" fmla="*/ 445 h 1621"/>
              <a:gd name="T94" fmla="*/ 4 w 994"/>
              <a:gd name="T95" fmla="*/ 483 h 1621"/>
              <a:gd name="T96" fmla="*/ 0 w 994"/>
              <a:gd name="T97" fmla="*/ 1525 h 1621"/>
              <a:gd name="T98" fmla="*/ 12 w 994"/>
              <a:gd name="T99" fmla="*/ 1573 h 1621"/>
              <a:gd name="T100" fmla="*/ 47 w 994"/>
              <a:gd name="T101" fmla="*/ 1607 h 1621"/>
              <a:gd name="T102" fmla="*/ 95 w 994"/>
              <a:gd name="T103" fmla="*/ 1621 h 1621"/>
              <a:gd name="T104" fmla="*/ 908 w 994"/>
              <a:gd name="T105" fmla="*/ 1615 h 1621"/>
              <a:gd name="T106" fmla="*/ 948 w 994"/>
              <a:gd name="T107" fmla="*/ 1587 h 1621"/>
              <a:gd name="T108" fmla="*/ 969 w 994"/>
              <a:gd name="T109" fmla="*/ 1542 h 1621"/>
              <a:gd name="T110" fmla="*/ 969 w 994"/>
              <a:gd name="T111" fmla="*/ 498 h 1621"/>
              <a:gd name="T112" fmla="*/ 952 w 994"/>
              <a:gd name="T113" fmla="*/ 456 h 1621"/>
              <a:gd name="T114" fmla="*/ 800 w 994"/>
              <a:gd name="T115" fmla="*/ 342 h 1621"/>
              <a:gd name="T116" fmla="*/ 872 w 994"/>
              <a:gd name="T117" fmla="*/ 291 h 1621"/>
              <a:gd name="T118" fmla="*/ 941 w 994"/>
              <a:gd name="T119" fmla="*/ 228 h 1621"/>
              <a:gd name="T120" fmla="*/ 981 w 994"/>
              <a:gd name="T121" fmla="*/ 168 h 1621"/>
              <a:gd name="T122" fmla="*/ 994 w 994"/>
              <a:gd name="T123" fmla="*/ 113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4" h="1621">
                <a:moveTo>
                  <a:pt x="936" y="121"/>
                </a:moveTo>
                <a:lnTo>
                  <a:pt x="936" y="121"/>
                </a:lnTo>
                <a:lnTo>
                  <a:pt x="935" y="127"/>
                </a:lnTo>
                <a:lnTo>
                  <a:pt x="933" y="133"/>
                </a:lnTo>
                <a:lnTo>
                  <a:pt x="930" y="140"/>
                </a:lnTo>
                <a:lnTo>
                  <a:pt x="927" y="148"/>
                </a:lnTo>
                <a:lnTo>
                  <a:pt x="922" y="156"/>
                </a:lnTo>
                <a:lnTo>
                  <a:pt x="916" y="166"/>
                </a:lnTo>
                <a:lnTo>
                  <a:pt x="910" y="175"/>
                </a:lnTo>
                <a:lnTo>
                  <a:pt x="901" y="186"/>
                </a:lnTo>
                <a:lnTo>
                  <a:pt x="891" y="197"/>
                </a:lnTo>
                <a:lnTo>
                  <a:pt x="879" y="209"/>
                </a:lnTo>
                <a:lnTo>
                  <a:pt x="865" y="222"/>
                </a:lnTo>
                <a:lnTo>
                  <a:pt x="850" y="235"/>
                </a:lnTo>
                <a:lnTo>
                  <a:pt x="832" y="249"/>
                </a:lnTo>
                <a:lnTo>
                  <a:pt x="813" y="265"/>
                </a:lnTo>
                <a:lnTo>
                  <a:pt x="791" y="280"/>
                </a:lnTo>
                <a:lnTo>
                  <a:pt x="766" y="296"/>
                </a:lnTo>
                <a:lnTo>
                  <a:pt x="750" y="307"/>
                </a:lnTo>
                <a:lnTo>
                  <a:pt x="676" y="254"/>
                </a:lnTo>
                <a:lnTo>
                  <a:pt x="688" y="237"/>
                </a:lnTo>
                <a:lnTo>
                  <a:pt x="704" y="214"/>
                </a:lnTo>
                <a:lnTo>
                  <a:pt x="721" y="192"/>
                </a:lnTo>
                <a:lnTo>
                  <a:pt x="737" y="170"/>
                </a:lnTo>
                <a:lnTo>
                  <a:pt x="754" y="151"/>
                </a:lnTo>
                <a:lnTo>
                  <a:pt x="770" y="132"/>
                </a:lnTo>
                <a:lnTo>
                  <a:pt x="786" y="116"/>
                </a:lnTo>
                <a:lnTo>
                  <a:pt x="802" y="101"/>
                </a:lnTo>
                <a:lnTo>
                  <a:pt x="818" y="88"/>
                </a:lnTo>
                <a:lnTo>
                  <a:pt x="833" y="77"/>
                </a:lnTo>
                <a:lnTo>
                  <a:pt x="848" y="68"/>
                </a:lnTo>
                <a:lnTo>
                  <a:pt x="862" y="62"/>
                </a:lnTo>
                <a:lnTo>
                  <a:pt x="876" y="59"/>
                </a:lnTo>
                <a:lnTo>
                  <a:pt x="886" y="58"/>
                </a:lnTo>
                <a:lnTo>
                  <a:pt x="895" y="60"/>
                </a:lnTo>
                <a:lnTo>
                  <a:pt x="904" y="63"/>
                </a:lnTo>
                <a:lnTo>
                  <a:pt x="911" y="68"/>
                </a:lnTo>
                <a:lnTo>
                  <a:pt x="920" y="76"/>
                </a:lnTo>
                <a:lnTo>
                  <a:pt x="928" y="86"/>
                </a:lnTo>
                <a:lnTo>
                  <a:pt x="934" y="98"/>
                </a:lnTo>
                <a:lnTo>
                  <a:pt x="936" y="110"/>
                </a:lnTo>
                <a:lnTo>
                  <a:pt x="936" y="121"/>
                </a:lnTo>
                <a:lnTo>
                  <a:pt x="936" y="121"/>
                </a:lnTo>
                <a:close/>
                <a:moveTo>
                  <a:pt x="871" y="515"/>
                </a:moveTo>
                <a:lnTo>
                  <a:pt x="871" y="515"/>
                </a:lnTo>
                <a:lnTo>
                  <a:pt x="871" y="1521"/>
                </a:lnTo>
                <a:lnTo>
                  <a:pt x="99" y="1521"/>
                </a:lnTo>
                <a:lnTo>
                  <a:pt x="99" y="515"/>
                </a:lnTo>
                <a:lnTo>
                  <a:pt x="485" y="240"/>
                </a:lnTo>
                <a:lnTo>
                  <a:pt x="575" y="304"/>
                </a:lnTo>
                <a:lnTo>
                  <a:pt x="563" y="325"/>
                </a:lnTo>
                <a:lnTo>
                  <a:pt x="551" y="344"/>
                </a:lnTo>
                <a:lnTo>
                  <a:pt x="541" y="362"/>
                </a:lnTo>
                <a:lnTo>
                  <a:pt x="531" y="380"/>
                </a:lnTo>
                <a:lnTo>
                  <a:pt x="523" y="396"/>
                </a:lnTo>
                <a:lnTo>
                  <a:pt x="515" y="410"/>
                </a:lnTo>
                <a:lnTo>
                  <a:pt x="509" y="422"/>
                </a:lnTo>
                <a:lnTo>
                  <a:pt x="506" y="428"/>
                </a:lnTo>
                <a:lnTo>
                  <a:pt x="501" y="427"/>
                </a:lnTo>
                <a:lnTo>
                  <a:pt x="485" y="426"/>
                </a:lnTo>
                <a:lnTo>
                  <a:pt x="469" y="427"/>
                </a:lnTo>
                <a:lnTo>
                  <a:pt x="453" y="431"/>
                </a:lnTo>
                <a:lnTo>
                  <a:pt x="439" y="437"/>
                </a:lnTo>
                <a:lnTo>
                  <a:pt x="426" y="445"/>
                </a:lnTo>
                <a:lnTo>
                  <a:pt x="414" y="455"/>
                </a:lnTo>
                <a:lnTo>
                  <a:pt x="405" y="466"/>
                </a:lnTo>
                <a:lnTo>
                  <a:pt x="396" y="480"/>
                </a:lnTo>
                <a:lnTo>
                  <a:pt x="390" y="494"/>
                </a:lnTo>
                <a:lnTo>
                  <a:pt x="386" y="509"/>
                </a:lnTo>
                <a:lnTo>
                  <a:pt x="385" y="525"/>
                </a:lnTo>
                <a:lnTo>
                  <a:pt x="386" y="542"/>
                </a:lnTo>
                <a:lnTo>
                  <a:pt x="390" y="557"/>
                </a:lnTo>
                <a:lnTo>
                  <a:pt x="396" y="571"/>
                </a:lnTo>
                <a:lnTo>
                  <a:pt x="405" y="585"/>
                </a:lnTo>
                <a:lnTo>
                  <a:pt x="414" y="596"/>
                </a:lnTo>
                <a:lnTo>
                  <a:pt x="426" y="606"/>
                </a:lnTo>
                <a:lnTo>
                  <a:pt x="439" y="614"/>
                </a:lnTo>
                <a:lnTo>
                  <a:pt x="453" y="620"/>
                </a:lnTo>
                <a:lnTo>
                  <a:pt x="469" y="624"/>
                </a:lnTo>
                <a:lnTo>
                  <a:pt x="485" y="625"/>
                </a:lnTo>
                <a:lnTo>
                  <a:pt x="501" y="624"/>
                </a:lnTo>
                <a:lnTo>
                  <a:pt x="516" y="620"/>
                </a:lnTo>
                <a:lnTo>
                  <a:pt x="531" y="614"/>
                </a:lnTo>
                <a:lnTo>
                  <a:pt x="544" y="606"/>
                </a:lnTo>
                <a:lnTo>
                  <a:pt x="556" y="596"/>
                </a:lnTo>
                <a:lnTo>
                  <a:pt x="566" y="585"/>
                </a:lnTo>
                <a:lnTo>
                  <a:pt x="574" y="571"/>
                </a:lnTo>
                <a:lnTo>
                  <a:pt x="580" y="557"/>
                </a:lnTo>
                <a:lnTo>
                  <a:pt x="584" y="542"/>
                </a:lnTo>
                <a:lnTo>
                  <a:pt x="584" y="525"/>
                </a:lnTo>
                <a:lnTo>
                  <a:pt x="584" y="509"/>
                </a:lnTo>
                <a:lnTo>
                  <a:pt x="580" y="494"/>
                </a:lnTo>
                <a:lnTo>
                  <a:pt x="574" y="480"/>
                </a:lnTo>
                <a:lnTo>
                  <a:pt x="566" y="466"/>
                </a:lnTo>
                <a:lnTo>
                  <a:pt x="556" y="456"/>
                </a:lnTo>
                <a:lnTo>
                  <a:pt x="558" y="451"/>
                </a:lnTo>
                <a:lnTo>
                  <a:pt x="570" y="429"/>
                </a:lnTo>
                <a:lnTo>
                  <a:pt x="583" y="406"/>
                </a:lnTo>
                <a:lnTo>
                  <a:pt x="596" y="382"/>
                </a:lnTo>
                <a:lnTo>
                  <a:pt x="610" y="358"/>
                </a:lnTo>
                <a:lnTo>
                  <a:pt x="622" y="338"/>
                </a:lnTo>
                <a:lnTo>
                  <a:pt x="871" y="515"/>
                </a:lnTo>
                <a:lnTo>
                  <a:pt x="871" y="515"/>
                </a:lnTo>
                <a:close/>
                <a:moveTo>
                  <a:pt x="993" y="96"/>
                </a:moveTo>
                <a:lnTo>
                  <a:pt x="993" y="96"/>
                </a:lnTo>
                <a:lnTo>
                  <a:pt x="989" y="81"/>
                </a:lnTo>
                <a:lnTo>
                  <a:pt x="982" y="65"/>
                </a:lnTo>
                <a:lnTo>
                  <a:pt x="974" y="51"/>
                </a:lnTo>
                <a:lnTo>
                  <a:pt x="962" y="36"/>
                </a:lnTo>
                <a:lnTo>
                  <a:pt x="948" y="24"/>
                </a:lnTo>
                <a:lnTo>
                  <a:pt x="934" y="14"/>
                </a:lnTo>
                <a:lnTo>
                  <a:pt x="918" y="7"/>
                </a:lnTo>
                <a:lnTo>
                  <a:pt x="902" y="2"/>
                </a:lnTo>
                <a:lnTo>
                  <a:pt x="885" y="0"/>
                </a:lnTo>
                <a:lnTo>
                  <a:pt x="868" y="2"/>
                </a:lnTo>
                <a:lnTo>
                  <a:pt x="851" y="6"/>
                </a:lnTo>
                <a:lnTo>
                  <a:pt x="833" y="12"/>
                </a:lnTo>
                <a:lnTo>
                  <a:pt x="816" y="21"/>
                </a:lnTo>
                <a:lnTo>
                  <a:pt x="798" y="31"/>
                </a:lnTo>
                <a:lnTo>
                  <a:pt x="781" y="44"/>
                </a:lnTo>
                <a:lnTo>
                  <a:pt x="763" y="59"/>
                </a:lnTo>
                <a:lnTo>
                  <a:pt x="746" y="75"/>
                </a:lnTo>
                <a:lnTo>
                  <a:pt x="729" y="93"/>
                </a:lnTo>
                <a:lnTo>
                  <a:pt x="711" y="111"/>
                </a:lnTo>
                <a:lnTo>
                  <a:pt x="695" y="131"/>
                </a:lnTo>
                <a:lnTo>
                  <a:pt x="678" y="152"/>
                </a:lnTo>
                <a:lnTo>
                  <a:pt x="662" y="173"/>
                </a:lnTo>
                <a:lnTo>
                  <a:pt x="646" y="195"/>
                </a:lnTo>
                <a:lnTo>
                  <a:pt x="631" y="217"/>
                </a:lnTo>
                <a:lnTo>
                  <a:pt x="629" y="220"/>
                </a:lnTo>
                <a:lnTo>
                  <a:pt x="540" y="157"/>
                </a:lnTo>
                <a:lnTo>
                  <a:pt x="528" y="149"/>
                </a:lnTo>
                <a:lnTo>
                  <a:pt x="514" y="144"/>
                </a:lnTo>
                <a:lnTo>
                  <a:pt x="499" y="140"/>
                </a:lnTo>
                <a:lnTo>
                  <a:pt x="485" y="139"/>
                </a:lnTo>
                <a:lnTo>
                  <a:pt x="470" y="140"/>
                </a:lnTo>
                <a:lnTo>
                  <a:pt x="456" y="144"/>
                </a:lnTo>
                <a:lnTo>
                  <a:pt x="442" y="149"/>
                </a:lnTo>
                <a:lnTo>
                  <a:pt x="429" y="157"/>
                </a:lnTo>
                <a:lnTo>
                  <a:pt x="39" y="435"/>
                </a:lnTo>
                <a:lnTo>
                  <a:pt x="27" y="445"/>
                </a:lnTo>
                <a:lnTo>
                  <a:pt x="18" y="456"/>
                </a:lnTo>
                <a:lnTo>
                  <a:pt x="10" y="469"/>
                </a:lnTo>
                <a:lnTo>
                  <a:pt x="4" y="483"/>
                </a:lnTo>
                <a:lnTo>
                  <a:pt x="1" y="498"/>
                </a:lnTo>
                <a:lnTo>
                  <a:pt x="0" y="513"/>
                </a:lnTo>
                <a:lnTo>
                  <a:pt x="0" y="1525"/>
                </a:lnTo>
                <a:lnTo>
                  <a:pt x="1" y="1542"/>
                </a:lnTo>
                <a:lnTo>
                  <a:pt x="5" y="1558"/>
                </a:lnTo>
                <a:lnTo>
                  <a:pt x="12" y="1573"/>
                </a:lnTo>
                <a:lnTo>
                  <a:pt x="22" y="1587"/>
                </a:lnTo>
                <a:lnTo>
                  <a:pt x="33" y="1598"/>
                </a:lnTo>
                <a:lnTo>
                  <a:pt x="47" y="1607"/>
                </a:lnTo>
                <a:lnTo>
                  <a:pt x="61" y="1615"/>
                </a:lnTo>
                <a:lnTo>
                  <a:pt x="78" y="1619"/>
                </a:lnTo>
                <a:lnTo>
                  <a:pt x="95" y="1621"/>
                </a:lnTo>
                <a:lnTo>
                  <a:pt x="875" y="1621"/>
                </a:lnTo>
                <a:lnTo>
                  <a:pt x="892" y="1619"/>
                </a:lnTo>
                <a:lnTo>
                  <a:pt x="908" y="1615"/>
                </a:lnTo>
                <a:lnTo>
                  <a:pt x="923" y="1607"/>
                </a:lnTo>
                <a:lnTo>
                  <a:pt x="937" y="1598"/>
                </a:lnTo>
                <a:lnTo>
                  <a:pt x="948" y="1587"/>
                </a:lnTo>
                <a:lnTo>
                  <a:pt x="958" y="1573"/>
                </a:lnTo>
                <a:lnTo>
                  <a:pt x="965" y="1558"/>
                </a:lnTo>
                <a:lnTo>
                  <a:pt x="969" y="1542"/>
                </a:lnTo>
                <a:lnTo>
                  <a:pt x="970" y="1525"/>
                </a:lnTo>
                <a:lnTo>
                  <a:pt x="970" y="513"/>
                </a:lnTo>
                <a:lnTo>
                  <a:pt x="969" y="498"/>
                </a:lnTo>
                <a:lnTo>
                  <a:pt x="966" y="483"/>
                </a:lnTo>
                <a:lnTo>
                  <a:pt x="960" y="469"/>
                </a:lnTo>
                <a:lnTo>
                  <a:pt x="952" y="456"/>
                </a:lnTo>
                <a:lnTo>
                  <a:pt x="942" y="445"/>
                </a:lnTo>
                <a:lnTo>
                  <a:pt x="930" y="435"/>
                </a:lnTo>
                <a:lnTo>
                  <a:pt x="800" y="342"/>
                </a:lnTo>
                <a:lnTo>
                  <a:pt x="811" y="335"/>
                </a:lnTo>
                <a:lnTo>
                  <a:pt x="843" y="313"/>
                </a:lnTo>
                <a:lnTo>
                  <a:pt x="872" y="291"/>
                </a:lnTo>
                <a:lnTo>
                  <a:pt x="898" y="270"/>
                </a:lnTo>
                <a:lnTo>
                  <a:pt x="921" y="248"/>
                </a:lnTo>
                <a:lnTo>
                  <a:pt x="941" y="228"/>
                </a:lnTo>
                <a:lnTo>
                  <a:pt x="957" y="207"/>
                </a:lnTo>
                <a:lnTo>
                  <a:pt x="971" y="187"/>
                </a:lnTo>
                <a:lnTo>
                  <a:pt x="981" y="168"/>
                </a:lnTo>
                <a:lnTo>
                  <a:pt x="989" y="148"/>
                </a:lnTo>
                <a:lnTo>
                  <a:pt x="993" y="130"/>
                </a:lnTo>
                <a:lnTo>
                  <a:pt x="994" y="113"/>
                </a:lnTo>
                <a:lnTo>
                  <a:pt x="993" y="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485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gray">
          <a:xfrm>
            <a:off x="1889761" y="1676695"/>
            <a:ext cx="921727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/>
            <a:r>
              <a:rPr lang="en-US" sz="1000" b="1" dirty="0">
                <a:solidFill>
                  <a:schemeClr val="tx2"/>
                </a:solidFill>
              </a:rPr>
              <a:t>Financial services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gray">
          <a:xfrm>
            <a:off x="1889760" y="2821725"/>
            <a:ext cx="1150956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/>
            <a:r>
              <a:rPr lang="en-US" sz="1000" b="1" dirty="0">
                <a:solidFill>
                  <a:schemeClr val="tx2"/>
                </a:solidFill>
              </a:rPr>
              <a:t>Manufacturing/Retail</a:t>
            </a: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gray">
          <a:xfrm>
            <a:off x="1889760" y="4672278"/>
            <a:ext cx="123751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Life science/Healthcare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889760" y="2765192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889760" y="4607486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>
            <a:grpSpLocks noChangeAspect="1"/>
          </p:cNvGrpSpPr>
          <p:nvPr/>
        </p:nvGrpSpPr>
        <p:grpSpPr>
          <a:xfrm>
            <a:off x="4048142" y="1688950"/>
            <a:ext cx="222822" cy="362101"/>
            <a:chOff x="2693723" y="4081326"/>
            <a:chExt cx="184150" cy="299257"/>
          </a:xfrm>
          <a:solidFill>
            <a:schemeClr val="accent3"/>
          </a:solidFill>
        </p:grpSpPr>
        <p:sp>
          <p:nvSpPr>
            <p:cNvPr id="120" name="Freeform 27"/>
            <p:cNvSpPr>
              <a:spLocks noChangeAspect="1" noEditPoints="1"/>
            </p:cNvSpPr>
            <p:nvPr/>
          </p:nvSpPr>
          <p:spPr bwMode="auto">
            <a:xfrm>
              <a:off x="2693723" y="4209133"/>
              <a:ext cx="184150" cy="171450"/>
            </a:xfrm>
            <a:custGeom>
              <a:avLst/>
              <a:gdLst>
                <a:gd name="T0" fmla="*/ 110 w 110"/>
                <a:gd name="T1" fmla="*/ 6 h 102"/>
                <a:gd name="T2" fmla="*/ 107 w 110"/>
                <a:gd name="T3" fmla="*/ 0 h 102"/>
                <a:gd name="T4" fmla="*/ 2 w 110"/>
                <a:gd name="T5" fmla="*/ 0 h 102"/>
                <a:gd name="T6" fmla="*/ 0 w 110"/>
                <a:gd name="T7" fmla="*/ 6 h 102"/>
                <a:gd name="T8" fmla="*/ 0 w 110"/>
                <a:gd name="T9" fmla="*/ 47 h 102"/>
                <a:gd name="T10" fmla="*/ 55 w 110"/>
                <a:gd name="T11" fmla="*/ 102 h 102"/>
                <a:gd name="T12" fmla="*/ 110 w 110"/>
                <a:gd name="T13" fmla="*/ 47 h 102"/>
                <a:gd name="T14" fmla="*/ 110 w 110"/>
                <a:gd name="T15" fmla="*/ 6 h 102"/>
                <a:gd name="T16" fmla="*/ 64 w 110"/>
                <a:gd name="T17" fmla="*/ 81 h 102"/>
                <a:gd name="T18" fmla="*/ 46 w 110"/>
                <a:gd name="T19" fmla="*/ 81 h 102"/>
                <a:gd name="T20" fmla="*/ 49 w 110"/>
                <a:gd name="T21" fmla="*/ 49 h 102"/>
                <a:gd name="T22" fmla="*/ 42 w 110"/>
                <a:gd name="T23" fmla="*/ 38 h 102"/>
                <a:gd name="T24" fmla="*/ 55 w 110"/>
                <a:gd name="T25" fmla="*/ 25 h 102"/>
                <a:gd name="T26" fmla="*/ 68 w 110"/>
                <a:gd name="T27" fmla="*/ 38 h 102"/>
                <a:gd name="T28" fmla="*/ 61 w 110"/>
                <a:gd name="T29" fmla="*/ 49 h 102"/>
                <a:gd name="T30" fmla="*/ 64 w 110"/>
                <a:gd name="T31" fmla="*/ 8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102">
                  <a:moveTo>
                    <a:pt x="110" y="6"/>
                  </a:moveTo>
                  <a:cubicBezTo>
                    <a:pt x="110" y="4"/>
                    <a:pt x="109" y="2"/>
                    <a:pt x="10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77"/>
                    <a:pt x="24" y="102"/>
                    <a:pt x="55" y="102"/>
                  </a:cubicBezTo>
                  <a:cubicBezTo>
                    <a:pt x="85" y="102"/>
                    <a:pt x="110" y="77"/>
                    <a:pt x="110" y="47"/>
                  </a:cubicBezTo>
                  <a:lnTo>
                    <a:pt x="110" y="6"/>
                  </a:lnTo>
                  <a:close/>
                  <a:moveTo>
                    <a:pt x="64" y="81"/>
                  </a:moveTo>
                  <a:cubicBezTo>
                    <a:pt x="46" y="81"/>
                    <a:pt x="46" y="81"/>
                    <a:pt x="46" y="8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5" y="47"/>
                    <a:pt x="42" y="43"/>
                    <a:pt x="42" y="38"/>
                  </a:cubicBezTo>
                  <a:cubicBezTo>
                    <a:pt x="42" y="31"/>
                    <a:pt x="48" y="25"/>
                    <a:pt x="55" y="25"/>
                  </a:cubicBezTo>
                  <a:cubicBezTo>
                    <a:pt x="62" y="25"/>
                    <a:pt x="68" y="31"/>
                    <a:pt x="68" y="38"/>
                  </a:cubicBezTo>
                  <a:cubicBezTo>
                    <a:pt x="68" y="43"/>
                    <a:pt x="65" y="47"/>
                    <a:pt x="61" y="49"/>
                  </a:cubicBezTo>
                  <a:lnTo>
                    <a:pt x="6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8"/>
            <p:cNvSpPr>
              <a:spLocks noChangeAspect="1"/>
            </p:cNvSpPr>
            <p:nvPr/>
          </p:nvSpPr>
          <p:spPr bwMode="auto">
            <a:xfrm>
              <a:off x="2709897" y="4081326"/>
              <a:ext cx="150813" cy="119063"/>
            </a:xfrm>
            <a:custGeom>
              <a:avLst/>
              <a:gdLst>
                <a:gd name="T0" fmla="*/ 20 w 90"/>
                <a:gd name="T1" fmla="*/ 44 h 71"/>
                <a:gd name="T2" fmla="*/ 45 w 90"/>
                <a:gd name="T3" fmla="*/ 19 h 71"/>
                <a:gd name="T4" fmla="*/ 70 w 90"/>
                <a:gd name="T5" fmla="*/ 44 h 71"/>
                <a:gd name="T6" fmla="*/ 70 w 90"/>
                <a:gd name="T7" fmla="*/ 71 h 71"/>
                <a:gd name="T8" fmla="*/ 90 w 90"/>
                <a:gd name="T9" fmla="*/ 71 h 71"/>
                <a:gd name="T10" fmla="*/ 90 w 90"/>
                <a:gd name="T11" fmla="*/ 45 h 71"/>
                <a:gd name="T12" fmla="*/ 45 w 90"/>
                <a:gd name="T13" fmla="*/ 0 h 71"/>
                <a:gd name="T14" fmla="*/ 0 w 90"/>
                <a:gd name="T15" fmla="*/ 45 h 71"/>
                <a:gd name="T16" fmla="*/ 0 w 90"/>
                <a:gd name="T17" fmla="*/ 71 h 71"/>
                <a:gd name="T18" fmla="*/ 20 w 90"/>
                <a:gd name="T19" fmla="*/ 71 h 71"/>
                <a:gd name="T20" fmla="*/ 20 w 90"/>
                <a:gd name="T21" fmla="*/ 4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71">
                  <a:moveTo>
                    <a:pt x="20" y="44"/>
                  </a:moveTo>
                  <a:cubicBezTo>
                    <a:pt x="20" y="31"/>
                    <a:pt x="31" y="19"/>
                    <a:pt x="45" y="19"/>
                  </a:cubicBezTo>
                  <a:cubicBezTo>
                    <a:pt x="59" y="19"/>
                    <a:pt x="70" y="31"/>
                    <a:pt x="70" y="44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90" y="71"/>
                    <a:pt x="90" y="71"/>
                    <a:pt x="90" y="71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20" y="71"/>
                    <a:pt x="20" y="71"/>
                    <a:pt x="20" y="71"/>
                  </a:cubicBezTo>
                  <a:lnTo>
                    <a:pt x="2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Freeform 34"/>
          <p:cNvSpPr>
            <a:spLocks noChangeAspect="1" noEditPoints="1"/>
          </p:cNvSpPr>
          <p:nvPr/>
        </p:nvSpPr>
        <p:spPr bwMode="auto">
          <a:xfrm>
            <a:off x="4460445" y="1758118"/>
            <a:ext cx="438920" cy="292933"/>
          </a:xfrm>
          <a:custGeom>
            <a:avLst/>
            <a:gdLst>
              <a:gd name="T0" fmla="*/ 206 w 216"/>
              <a:gd name="T1" fmla="*/ 54 h 144"/>
              <a:gd name="T2" fmla="*/ 206 w 216"/>
              <a:gd name="T3" fmla="*/ 54 h 144"/>
              <a:gd name="T4" fmla="*/ 198 w 216"/>
              <a:gd name="T5" fmla="*/ 54 h 144"/>
              <a:gd name="T6" fmla="*/ 192 w 216"/>
              <a:gd name="T7" fmla="*/ 43 h 144"/>
              <a:gd name="T8" fmla="*/ 194 w 216"/>
              <a:gd name="T9" fmla="*/ 14 h 144"/>
              <a:gd name="T10" fmla="*/ 178 w 216"/>
              <a:gd name="T11" fmla="*/ 21 h 144"/>
              <a:gd name="T12" fmla="*/ 178 w 216"/>
              <a:gd name="T13" fmla="*/ 3 h 144"/>
              <a:gd name="T14" fmla="*/ 154 w 216"/>
              <a:gd name="T15" fmla="*/ 16 h 144"/>
              <a:gd name="T16" fmla="*/ 154 w 216"/>
              <a:gd name="T17" fmla="*/ 17 h 144"/>
              <a:gd name="T18" fmla="*/ 115 w 216"/>
              <a:gd name="T19" fmla="*/ 10 h 144"/>
              <a:gd name="T20" fmla="*/ 34 w 216"/>
              <a:gd name="T21" fmla="*/ 52 h 144"/>
              <a:gd name="T22" fmla="*/ 20 w 216"/>
              <a:gd name="T23" fmla="*/ 42 h 144"/>
              <a:gd name="T24" fmla="*/ 36 w 216"/>
              <a:gd name="T25" fmla="*/ 34 h 144"/>
              <a:gd name="T26" fmla="*/ 28 w 216"/>
              <a:gd name="T27" fmla="*/ 17 h 144"/>
              <a:gd name="T28" fmla="*/ 11 w 216"/>
              <a:gd name="T29" fmla="*/ 25 h 144"/>
              <a:gd name="T30" fmla="*/ 10 w 216"/>
              <a:gd name="T31" fmla="*/ 28 h 144"/>
              <a:gd name="T32" fmla="*/ 4 w 216"/>
              <a:gd name="T33" fmla="*/ 12 h 144"/>
              <a:gd name="T34" fmla="*/ 10 w 216"/>
              <a:gd name="T35" fmla="*/ 37 h 144"/>
              <a:gd name="T36" fmla="*/ 29 w 216"/>
              <a:gd name="T37" fmla="*/ 65 h 144"/>
              <a:gd name="T38" fmla="*/ 30 w 216"/>
              <a:gd name="T39" fmla="*/ 65 h 144"/>
              <a:gd name="T40" fmla="*/ 29 w 216"/>
              <a:gd name="T41" fmla="*/ 72 h 144"/>
              <a:gd name="T42" fmla="*/ 59 w 216"/>
              <a:gd name="T43" fmla="*/ 119 h 144"/>
              <a:gd name="T44" fmla="*/ 68 w 216"/>
              <a:gd name="T45" fmla="*/ 144 h 144"/>
              <a:gd name="T46" fmla="*/ 90 w 216"/>
              <a:gd name="T47" fmla="*/ 144 h 144"/>
              <a:gd name="T48" fmla="*/ 93 w 216"/>
              <a:gd name="T49" fmla="*/ 132 h 144"/>
              <a:gd name="T50" fmla="*/ 115 w 216"/>
              <a:gd name="T51" fmla="*/ 134 h 144"/>
              <a:gd name="T52" fmla="*/ 136 w 216"/>
              <a:gd name="T53" fmla="*/ 132 h 144"/>
              <a:gd name="T54" fmla="*/ 140 w 216"/>
              <a:gd name="T55" fmla="*/ 144 h 144"/>
              <a:gd name="T56" fmla="*/ 162 w 216"/>
              <a:gd name="T57" fmla="*/ 144 h 144"/>
              <a:gd name="T58" fmla="*/ 168 w 216"/>
              <a:gd name="T59" fmla="*/ 121 h 144"/>
              <a:gd name="T60" fmla="*/ 168 w 216"/>
              <a:gd name="T61" fmla="*/ 121 h 144"/>
              <a:gd name="T62" fmla="*/ 195 w 216"/>
              <a:gd name="T63" fmla="*/ 95 h 144"/>
              <a:gd name="T64" fmla="*/ 206 w 216"/>
              <a:gd name="T65" fmla="*/ 95 h 144"/>
              <a:gd name="T66" fmla="*/ 206 w 216"/>
              <a:gd name="T67" fmla="*/ 95 h 144"/>
              <a:gd name="T68" fmla="*/ 216 w 216"/>
              <a:gd name="T69" fmla="*/ 75 h 144"/>
              <a:gd name="T70" fmla="*/ 206 w 216"/>
              <a:gd name="T71" fmla="*/ 54 h 144"/>
              <a:gd name="T72" fmla="*/ 17 w 216"/>
              <a:gd name="T73" fmla="*/ 30 h 144"/>
              <a:gd name="T74" fmla="*/ 17 w 216"/>
              <a:gd name="T75" fmla="*/ 27 h 144"/>
              <a:gd name="T76" fmla="*/ 26 w 216"/>
              <a:gd name="T77" fmla="*/ 23 h 144"/>
              <a:gd name="T78" fmla="*/ 30 w 216"/>
              <a:gd name="T79" fmla="*/ 32 h 144"/>
              <a:gd name="T80" fmla="*/ 21 w 216"/>
              <a:gd name="T81" fmla="*/ 36 h 144"/>
              <a:gd name="T82" fmla="*/ 17 w 216"/>
              <a:gd name="T83" fmla="*/ 30 h 144"/>
              <a:gd name="T84" fmla="*/ 134 w 216"/>
              <a:gd name="T85" fmla="*/ 26 h 144"/>
              <a:gd name="T86" fmla="*/ 113 w 216"/>
              <a:gd name="T87" fmla="*/ 25 h 144"/>
              <a:gd name="T88" fmla="*/ 96 w 216"/>
              <a:gd name="T89" fmla="*/ 27 h 144"/>
              <a:gd name="T90" fmla="*/ 94 w 216"/>
              <a:gd name="T91" fmla="*/ 19 h 144"/>
              <a:gd name="T92" fmla="*/ 113 w 216"/>
              <a:gd name="T93" fmla="*/ 18 h 144"/>
              <a:gd name="T94" fmla="*/ 136 w 216"/>
              <a:gd name="T95" fmla="*/ 19 h 144"/>
              <a:gd name="T96" fmla="*/ 134 w 216"/>
              <a:gd name="T97" fmla="*/ 26 h 144"/>
              <a:gd name="T98" fmla="*/ 179 w 216"/>
              <a:gd name="T99" fmla="*/ 62 h 144"/>
              <a:gd name="T100" fmla="*/ 172 w 216"/>
              <a:gd name="T101" fmla="*/ 56 h 144"/>
              <a:gd name="T102" fmla="*/ 179 w 216"/>
              <a:gd name="T103" fmla="*/ 49 h 144"/>
              <a:gd name="T104" fmla="*/ 185 w 216"/>
              <a:gd name="T105" fmla="*/ 56 h 144"/>
              <a:gd name="T106" fmla="*/ 179 w 216"/>
              <a:gd name="T107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16" h="144">
                <a:moveTo>
                  <a:pt x="206" y="54"/>
                </a:moveTo>
                <a:cubicBezTo>
                  <a:pt x="206" y="54"/>
                  <a:pt x="206" y="54"/>
                  <a:pt x="206" y="54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6" y="50"/>
                  <a:pt x="194" y="46"/>
                  <a:pt x="192" y="43"/>
                </a:cubicBezTo>
                <a:cubicBezTo>
                  <a:pt x="192" y="39"/>
                  <a:pt x="197" y="17"/>
                  <a:pt x="194" y="14"/>
                </a:cubicBezTo>
                <a:cubicBezTo>
                  <a:pt x="191" y="13"/>
                  <a:pt x="184" y="17"/>
                  <a:pt x="178" y="21"/>
                </a:cubicBezTo>
                <a:cubicBezTo>
                  <a:pt x="179" y="14"/>
                  <a:pt x="180" y="5"/>
                  <a:pt x="178" y="3"/>
                </a:cubicBezTo>
                <a:cubicBezTo>
                  <a:pt x="174" y="0"/>
                  <a:pt x="154" y="16"/>
                  <a:pt x="154" y="16"/>
                </a:cubicBezTo>
                <a:cubicBezTo>
                  <a:pt x="154" y="17"/>
                  <a:pt x="154" y="17"/>
                  <a:pt x="154" y="17"/>
                </a:cubicBezTo>
                <a:cubicBezTo>
                  <a:pt x="143" y="12"/>
                  <a:pt x="129" y="10"/>
                  <a:pt x="115" y="10"/>
                </a:cubicBezTo>
                <a:cubicBezTo>
                  <a:pt x="78" y="10"/>
                  <a:pt x="45" y="27"/>
                  <a:pt x="34" y="52"/>
                </a:cubicBezTo>
                <a:cubicBezTo>
                  <a:pt x="29" y="50"/>
                  <a:pt x="23" y="48"/>
                  <a:pt x="20" y="42"/>
                </a:cubicBezTo>
                <a:cubicBezTo>
                  <a:pt x="26" y="44"/>
                  <a:pt x="34" y="41"/>
                  <a:pt x="36" y="34"/>
                </a:cubicBezTo>
                <a:cubicBezTo>
                  <a:pt x="38" y="27"/>
                  <a:pt x="35" y="20"/>
                  <a:pt x="28" y="17"/>
                </a:cubicBezTo>
                <a:cubicBezTo>
                  <a:pt x="21" y="15"/>
                  <a:pt x="14" y="18"/>
                  <a:pt x="11" y="25"/>
                </a:cubicBezTo>
                <a:cubicBezTo>
                  <a:pt x="11" y="26"/>
                  <a:pt x="11" y="27"/>
                  <a:pt x="10" y="28"/>
                </a:cubicBezTo>
                <a:cubicBezTo>
                  <a:pt x="3" y="22"/>
                  <a:pt x="4" y="12"/>
                  <a:pt x="4" y="12"/>
                </a:cubicBezTo>
                <a:cubicBezTo>
                  <a:pt x="0" y="25"/>
                  <a:pt x="5" y="32"/>
                  <a:pt x="10" y="37"/>
                </a:cubicBezTo>
                <a:cubicBezTo>
                  <a:pt x="10" y="43"/>
                  <a:pt x="15" y="57"/>
                  <a:pt x="29" y="65"/>
                </a:cubicBezTo>
                <a:cubicBezTo>
                  <a:pt x="29" y="65"/>
                  <a:pt x="29" y="65"/>
                  <a:pt x="30" y="65"/>
                </a:cubicBezTo>
                <a:cubicBezTo>
                  <a:pt x="29" y="68"/>
                  <a:pt x="29" y="70"/>
                  <a:pt x="29" y="72"/>
                </a:cubicBezTo>
                <a:cubicBezTo>
                  <a:pt x="29" y="91"/>
                  <a:pt x="41" y="107"/>
                  <a:pt x="59" y="119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3" y="132"/>
                  <a:pt x="93" y="132"/>
                  <a:pt x="93" y="132"/>
                </a:cubicBezTo>
                <a:cubicBezTo>
                  <a:pt x="100" y="133"/>
                  <a:pt x="108" y="134"/>
                  <a:pt x="115" y="134"/>
                </a:cubicBezTo>
                <a:cubicBezTo>
                  <a:pt x="122" y="134"/>
                  <a:pt x="129" y="133"/>
                  <a:pt x="136" y="132"/>
                </a:cubicBezTo>
                <a:cubicBezTo>
                  <a:pt x="140" y="144"/>
                  <a:pt x="140" y="144"/>
                  <a:pt x="140" y="144"/>
                </a:cubicBezTo>
                <a:cubicBezTo>
                  <a:pt x="162" y="144"/>
                  <a:pt x="162" y="144"/>
                  <a:pt x="162" y="144"/>
                </a:cubicBezTo>
                <a:cubicBezTo>
                  <a:pt x="168" y="121"/>
                  <a:pt x="168" y="121"/>
                  <a:pt x="168" y="121"/>
                </a:cubicBezTo>
                <a:cubicBezTo>
                  <a:pt x="168" y="121"/>
                  <a:pt x="168" y="121"/>
                  <a:pt x="168" y="121"/>
                </a:cubicBezTo>
                <a:cubicBezTo>
                  <a:pt x="180" y="115"/>
                  <a:pt x="189" y="106"/>
                  <a:pt x="195" y="95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206" y="95"/>
                  <a:pt x="206" y="95"/>
                  <a:pt x="206" y="95"/>
                </a:cubicBezTo>
                <a:cubicBezTo>
                  <a:pt x="211" y="95"/>
                  <a:pt x="216" y="86"/>
                  <a:pt x="216" y="75"/>
                </a:cubicBezTo>
                <a:cubicBezTo>
                  <a:pt x="216" y="63"/>
                  <a:pt x="211" y="54"/>
                  <a:pt x="206" y="54"/>
                </a:cubicBezTo>
                <a:close/>
                <a:moveTo>
                  <a:pt x="17" y="30"/>
                </a:moveTo>
                <a:cubicBezTo>
                  <a:pt x="17" y="29"/>
                  <a:pt x="17" y="28"/>
                  <a:pt x="17" y="27"/>
                </a:cubicBezTo>
                <a:cubicBezTo>
                  <a:pt x="19" y="24"/>
                  <a:pt x="22" y="22"/>
                  <a:pt x="26" y="23"/>
                </a:cubicBezTo>
                <a:cubicBezTo>
                  <a:pt x="29" y="25"/>
                  <a:pt x="31" y="28"/>
                  <a:pt x="30" y="32"/>
                </a:cubicBezTo>
                <a:cubicBezTo>
                  <a:pt x="29" y="35"/>
                  <a:pt x="25" y="37"/>
                  <a:pt x="21" y="36"/>
                </a:cubicBezTo>
                <a:cubicBezTo>
                  <a:pt x="19" y="35"/>
                  <a:pt x="17" y="33"/>
                  <a:pt x="17" y="30"/>
                </a:cubicBezTo>
                <a:close/>
                <a:moveTo>
                  <a:pt x="134" y="26"/>
                </a:moveTo>
                <a:cubicBezTo>
                  <a:pt x="128" y="25"/>
                  <a:pt x="121" y="25"/>
                  <a:pt x="113" y="25"/>
                </a:cubicBezTo>
                <a:cubicBezTo>
                  <a:pt x="106" y="25"/>
                  <a:pt x="101" y="26"/>
                  <a:pt x="96" y="27"/>
                </a:cubicBezTo>
                <a:cubicBezTo>
                  <a:pt x="94" y="19"/>
                  <a:pt x="94" y="19"/>
                  <a:pt x="94" y="19"/>
                </a:cubicBezTo>
                <a:cubicBezTo>
                  <a:pt x="99" y="18"/>
                  <a:pt x="106" y="18"/>
                  <a:pt x="113" y="18"/>
                </a:cubicBezTo>
                <a:cubicBezTo>
                  <a:pt x="121" y="18"/>
                  <a:pt x="129" y="18"/>
                  <a:pt x="136" y="19"/>
                </a:cubicBezTo>
                <a:lnTo>
                  <a:pt x="134" y="26"/>
                </a:lnTo>
                <a:close/>
                <a:moveTo>
                  <a:pt x="179" y="62"/>
                </a:moveTo>
                <a:cubicBezTo>
                  <a:pt x="175" y="62"/>
                  <a:pt x="172" y="59"/>
                  <a:pt x="172" y="56"/>
                </a:cubicBezTo>
                <a:cubicBezTo>
                  <a:pt x="172" y="52"/>
                  <a:pt x="175" y="49"/>
                  <a:pt x="179" y="49"/>
                </a:cubicBezTo>
                <a:cubicBezTo>
                  <a:pt x="182" y="49"/>
                  <a:pt x="185" y="52"/>
                  <a:pt x="185" y="56"/>
                </a:cubicBezTo>
                <a:cubicBezTo>
                  <a:pt x="185" y="59"/>
                  <a:pt x="182" y="62"/>
                  <a:pt x="179" y="6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33"/>
          <p:cNvSpPr>
            <a:spLocks noChangeAspect="1" noEditPoints="1"/>
          </p:cNvSpPr>
          <p:nvPr/>
        </p:nvSpPr>
        <p:spPr bwMode="auto">
          <a:xfrm>
            <a:off x="5658773" y="1685930"/>
            <a:ext cx="320320" cy="365120"/>
          </a:xfrm>
          <a:custGeom>
            <a:avLst/>
            <a:gdLst>
              <a:gd name="T0" fmla="*/ 40 w 136"/>
              <a:gd name="T1" fmla="*/ 118 h 155"/>
              <a:gd name="T2" fmla="*/ 68 w 136"/>
              <a:gd name="T3" fmla="*/ 139 h 155"/>
              <a:gd name="T4" fmla="*/ 120 w 136"/>
              <a:gd name="T5" fmla="*/ 49 h 155"/>
              <a:gd name="T6" fmla="*/ 115 w 136"/>
              <a:gd name="T7" fmla="*/ 48 h 155"/>
              <a:gd name="T8" fmla="*/ 40 w 136"/>
              <a:gd name="T9" fmla="*/ 118 h 155"/>
              <a:gd name="T10" fmla="*/ 110 w 136"/>
              <a:gd name="T11" fmla="*/ 17 h 155"/>
              <a:gd name="T12" fmla="*/ 68 w 136"/>
              <a:gd name="T13" fmla="*/ 0 h 155"/>
              <a:gd name="T14" fmla="*/ 27 w 136"/>
              <a:gd name="T15" fmla="*/ 17 h 155"/>
              <a:gd name="T16" fmla="*/ 2 w 136"/>
              <a:gd name="T17" fmla="*/ 39 h 155"/>
              <a:gd name="T18" fmla="*/ 68 w 136"/>
              <a:gd name="T19" fmla="*/ 155 h 155"/>
              <a:gd name="T20" fmla="*/ 135 w 136"/>
              <a:gd name="T21" fmla="*/ 39 h 155"/>
              <a:gd name="T22" fmla="*/ 110 w 136"/>
              <a:gd name="T23" fmla="*/ 17 h 155"/>
              <a:gd name="T24" fmla="*/ 69 w 136"/>
              <a:gd name="T25" fmla="*/ 142 h 155"/>
              <a:gd name="T26" fmla="*/ 68 w 136"/>
              <a:gd name="T27" fmla="*/ 142 h 155"/>
              <a:gd name="T28" fmla="*/ 68 w 136"/>
              <a:gd name="T29" fmla="*/ 142 h 155"/>
              <a:gd name="T30" fmla="*/ 13 w 136"/>
              <a:gd name="T31" fmla="*/ 47 h 155"/>
              <a:gd name="T32" fmla="*/ 13 w 136"/>
              <a:gd name="T33" fmla="*/ 45 h 155"/>
              <a:gd name="T34" fmla="*/ 15 w 136"/>
              <a:gd name="T35" fmla="*/ 45 h 155"/>
              <a:gd name="T36" fmla="*/ 16 w 136"/>
              <a:gd name="T37" fmla="*/ 45 h 155"/>
              <a:gd name="T38" fmla="*/ 33 w 136"/>
              <a:gd name="T39" fmla="*/ 28 h 155"/>
              <a:gd name="T40" fmla="*/ 33 w 136"/>
              <a:gd name="T41" fmla="*/ 27 h 155"/>
              <a:gd name="T42" fmla="*/ 35 w 136"/>
              <a:gd name="T43" fmla="*/ 27 h 155"/>
              <a:gd name="T44" fmla="*/ 38 w 136"/>
              <a:gd name="T45" fmla="*/ 27 h 155"/>
              <a:gd name="T46" fmla="*/ 67 w 136"/>
              <a:gd name="T47" fmla="*/ 14 h 155"/>
              <a:gd name="T48" fmla="*/ 68 w 136"/>
              <a:gd name="T49" fmla="*/ 13 h 155"/>
              <a:gd name="T50" fmla="*/ 69 w 136"/>
              <a:gd name="T51" fmla="*/ 14 h 155"/>
              <a:gd name="T52" fmla="*/ 98 w 136"/>
              <a:gd name="T53" fmla="*/ 27 h 155"/>
              <a:gd name="T54" fmla="*/ 102 w 136"/>
              <a:gd name="T55" fmla="*/ 27 h 155"/>
              <a:gd name="T56" fmla="*/ 103 w 136"/>
              <a:gd name="T57" fmla="*/ 27 h 155"/>
              <a:gd name="T58" fmla="*/ 103 w 136"/>
              <a:gd name="T59" fmla="*/ 28 h 155"/>
              <a:gd name="T60" fmla="*/ 121 w 136"/>
              <a:gd name="T61" fmla="*/ 45 h 155"/>
              <a:gd name="T62" fmla="*/ 122 w 136"/>
              <a:gd name="T63" fmla="*/ 45 h 155"/>
              <a:gd name="T64" fmla="*/ 124 w 136"/>
              <a:gd name="T65" fmla="*/ 45 h 155"/>
              <a:gd name="T66" fmla="*/ 124 w 136"/>
              <a:gd name="T67" fmla="*/ 47 h 155"/>
              <a:gd name="T68" fmla="*/ 69 w 136"/>
              <a:gd name="T69" fmla="*/ 142 h 155"/>
              <a:gd name="T70" fmla="*/ 100 w 136"/>
              <a:gd name="T71" fmla="*/ 30 h 155"/>
              <a:gd name="T72" fmla="*/ 68 w 136"/>
              <a:gd name="T73" fmla="*/ 18 h 155"/>
              <a:gd name="T74" fmla="*/ 36 w 136"/>
              <a:gd name="T75" fmla="*/ 30 h 155"/>
              <a:gd name="T76" fmla="*/ 16 w 136"/>
              <a:gd name="T77" fmla="*/ 49 h 155"/>
              <a:gd name="T78" fmla="*/ 29 w 136"/>
              <a:gd name="T79" fmla="*/ 104 h 155"/>
              <a:gd name="T80" fmla="*/ 102 w 136"/>
              <a:gd name="T81" fmla="*/ 37 h 155"/>
              <a:gd name="T82" fmla="*/ 100 w 136"/>
              <a:gd name="T83" fmla="*/ 3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36" h="155">
                <a:moveTo>
                  <a:pt x="40" y="118"/>
                </a:moveTo>
                <a:cubicBezTo>
                  <a:pt x="52" y="132"/>
                  <a:pt x="66" y="138"/>
                  <a:pt x="68" y="139"/>
                </a:cubicBezTo>
                <a:cubicBezTo>
                  <a:pt x="74" y="137"/>
                  <a:pt x="121" y="117"/>
                  <a:pt x="120" y="49"/>
                </a:cubicBezTo>
                <a:cubicBezTo>
                  <a:pt x="119" y="49"/>
                  <a:pt x="117" y="48"/>
                  <a:pt x="115" y="48"/>
                </a:cubicBezTo>
                <a:lnTo>
                  <a:pt x="40" y="118"/>
                </a:lnTo>
                <a:close/>
                <a:moveTo>
                  <a:pt x="110" y="17"/>
                </a:moveTo>
                <a:cubicBezTo>
                  <a:pt x="110" y="17"/>
                  <a:pt x="90" y="21"/>
                  <a:pt x="68" y="0"/>
                </a:cubicBezTo>
                <a:cubicBezTo>
                  <a:pt x="46" y="21"/>
                  <a:pt x="27" y="17"/>
                  <a:pt x="27" y="17"/>
                </a:cubicBezTo>
                <a:cubicBezTo>
                  <a:pt x="26" y="42"/>
                  <a:pt x="2" y="39"/>
                  <a:pt x="2" y="39"/>
                </a:cubicBezTo>
                <a:cubicBezTo>
                  <a:pt x="0" y="133"/>
                  <a:pt x="68" y="155"/>
                  <a:pt x="68" y="155"/>
                </a:cubicBezTo>
                <a:cubicBezTo>
                  <a:pt x="68" y="155"/>
                  <a:pt x="136" y="133"/>
                  <a:pt x="135" y="39"/>
                </a:cubicBezTo>
                <a:cubicBezTo>
                  <a:pt x="135" y="39"/>
                  <a:pt x="110" y="42"/>
                  <a:pt x="110" y="17"/>
                </a:cubicBezTo>
                <a:close/>
                <a:moveTo>
                  <a:pt x="69" y="142"/>
                </a:moveTo>
                <a:cubicBezTo>
                  <a:pt x="68" y="142"/>
                  <a:pt x="68" y="142"/>
                  <a:pt x="68" y="142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7" y="142"/>
                  <a:pt x="12" y="123"/>
                  <a:pt x="13" y="47"/>
                </a:cubicBezTo>
                <a:cubicBezTo>
                  <a:pt x="13" y="45"/>
                  <a:pt x="13" y="45"/>
                  <a:pt x="13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6" y="45"/>
                </a:cubicBezTo>
                <a:cubicBezTo>
                  <a:pt x="21" y="45"/>
                  <a:pt x="33" y="44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6" y="27"/>
                  <a:pt x="38" y="27"/>
                </a:cubicBezTo>
                <a:cubicBezTo>
                  <a:pt x="44" y="27"/>
                  <a:pt x="55" y="26"/>
                  <a:pt x="67" y="14"/>
                </a:cubicBezTo>
                <a:cubicBezTo>
                  <a:pt x="68" y="13"/>
                  <a:pt x="68" y="13"/>
                  <a:pt x="68" y="13"/>
                </a:cubicBezTo>
                <a:cubicBezTo>
                  <a:pt x="69" y="14"/>
                  <a:pt x="69" y="14"/>
                  <a:pt x="69" y="14"/>
                </a:cubicBezTo>
                <a:cubicBezTo>
                  <a:pt x="81" y="26"/>
                  <a:pt x="92" y="27"/>
                  <a:pt x="98" y="27"/>
                </a:cubicBezTo>
                <a:cubicBezTo>
                  <a:pt x="100" y="27"/>
                  <a:pt x="101" y="27"/>
                  <a:pt x="102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4" y="44"/>
                  <a:pt x="116" y="45"/>
                  <a:pt x="121" y="45"/>
                </a:cubicBezTo>
                <a:cubicBezTo>
                  <a:pt x="121" y="45"/>
                  <a:pt x="122" y="45"/>
                  <a:pt x="122" y="45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5" y="123"/>
                  <a:pt x="69" y="142"/>
                  <a:pt x="69" y="142"/>
                </a:cubicBezTo>
                <a:close/>
                <a:moveTo>
                  <a:pt x="100" y="30"/>
                </a:moveTo>
                <a:cubicBezTo>
                  <a:pt x="96" y="31"/>
                  <a:pt x="82" y="30"/>
                  <a:pt x="68" y="18"/>
                </a:cubicBezTo>
                <a:cubicBezTo>
                  <a:pt x="54" y="30"/>
                  <a:pt x="41" y="31"/>
                  <a:pt x="36" y="30"/>
                </a:cubicBezTo>
                <a:cubicBezTo>
                  <a:pt x="35" y="43"/>
                  <a:pt x="25" y="48"/>
                  <a:pt x="16" y="49"/>
                </a:cubicBezTo>
                <a:cubicBezTo>
                  <a:pt x="16" y="73"/>
                  <a:pt x="22" y="91"/>
                  <a:pt x="29" y="104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01" y="35"/>
                  <a:pt x="101" y="33"/>
                  <a:pt x="100" y="3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93"/>
          <p:cNvSpPr>
            <a:spLocks noChangeAspect="1" noEditPoints="1"/>
          </p:cNvSpPr>
          <p:nvPr/>
        </p:nvSpPr>
        <p:spPr bwMode="auto">
          <a:xfrm>
            <a:off x="6168575" y="1685930"/>
            <a:ext cx="571739" cy="365120"/>
          </a:xfrm>
          <a:custGeom>
            <a:avLst/>
            <a:gdLst>
              <a:gd name="T0" fmla="*/ 173 w 190"/>
              <a:gd name="T1" fmla="*/ 0 h 121"/>
              <a:gd name="T2" fmla="*/ 17 w 190"/>
              <a:gd name="T3" fmla="*/ 0 h 121"/>
              <a:gd name="T4" fmla="*/ 0 w 190"/>
              <a:gd name="T5" fmla="*/ 17 h 121"/>
              <a:gd name="T6" fmla="*/ 0 w 190"/>
              <a:gd name="T7" fmla="*/ 104 h 121"/>
              <a:gd name="T8" fmla="*/ 17 w 190"/>
              <a:gd name="T9" fmla="*/ 121 h 121"/>
              <a:gd name="T10" fmla="*/ 154 w 190"/>
              <a:gd name="T11" fmla="*/ 121 h 121"/>
              <a:gd name="T12" fmla="*/ 190 w 190"/>
              <a:gd name="T13" fmla="*/ 85 h 121"/>
              <a:gd name="T14" fmla="*/ 190 w 190"/>
              <a:gd name="T15" fmla="*/ 17 h 121"/>
              <a:gd name="T16" fmla="*/ 173 w 190"/>
              <a:gd name="T17" fmla="*/ 0 h 121"/>
              <a:gd name="T18" fmla="*/ 31 w 190"/>
              <a:gd name="T19" fmla="*/ 19 h 121"/>
              <a:gd name="T20" fmla="*/ 88 w 190"/>
              <a:gd name="T21" fmla="*/ 19 h 121"/>
              <a:gd name="T22" fmla="*/ 100 w 190"/>
              <a:gd name="T23" fmla="*/ 28 h 121"/>
              <a:gd name="T24" fmla="*/ 19 w 190"/>
              <a:gd name="T25" fmla="*/ 28 h 121"/>
              <a:gd name="T26" fmla="*/ 31 w 190"/>
              <a:gd name="T27" fmla="*/ 19 h 121"/>
              <a:gd name="T28" fmla="*/ 69 w 190"/>
              <a:gd name="T29" fmla="*/ 44 h 121"/>
              <a:gd name="T30" fmla="*/ 69 w 190"/>
              <a:gd name="T31" fmla="*/ 76 h 121"/>
              <a:gd name="T32" fmla="*/ 60 w 190"/>
              <a:gd name="T33" fmla="*/ 85 h 121"/>
              <a:gd name="T34" fmla="*/ 59 w 190"/>
              <a:gd name="T35" fmla="*/ 85 h 121"/>
              <a:gd name="T36" fmla="*/ 50 w 190"/>
              <a:gd name="T37" fmla="*/ 76 h 121"/>
              <a:gd name="T38" fmla="*/ 50 w 190"/>
              <a:gd name="T39" fmla="*/ 44 h 121"/>
              <a:gd name="T40" fmla="*/ 59 w 190"/>
              <a:gd name="T41" fmla="*/ 35 h 121"/>
              <a:gd name="T42" fmla="*/ 60 w 190"/>
              <a:gd name="T43" fmla="*/ 35 h 121"/>
              <a:gd name="T44" fmla="*/ 69 w 190"/>
              <a:gd name="T45" fmla="*/ 44 h 121"/>
              <a:gd name="T46" fmla="*/ 19 w 190"/>
              <a:gd name="T47" fmla="*/ 35 h 121"/>
              <a:gd name="T48" fmla="*/ 47 w 190"/>
              <a:gd name="T49" fmla="*/ 35 h 121"/>
              <a:gd name="T50" fmla="*/ 43 w 190"/>
              <a:gd name="T51" fmla="*/ 44 h 121"/>
              <a:gd name="T52" fmla="*/ 43 w 190"/>
              <a:gd name="T53" fmla="*/ 56 h 121"/>
              <a:gd name="T54" fmla="*/ 19 w 190"/>
              <a:gd name="T55" fmla="*/ 56 h 121"/>
              <a:gd name="T56" fmla="*/ 19 w 190"/>
              <a:gd name="T57" fmla="*/ 35 h 121"/>
              <a:gd name="T58" fmla="*/ 19 w 190"/>
              <a:gd name="T59" fmla="*/ 64 h 121"/>
              <a:gd name="T60" fmla="*/ 43 w 190"/>
              <a:gd name="T61" fmla="*/ 64 h 121"/>
              <a:gd name="T62" fmla="*/ 43 w 190"/>
              <a:gd name="T63" fmla="*/ 76 h 121"/>
              <a:gd name="T64" fmla="*/ 46 w 190"/>
              <a:gd name="T65" fmla="*/ 85 h 121"/>
              <a:gd name="T66" fmla="*/ 19 w 190"/>
              <a:gd name="T67" fmla="*/ 85 h 121"/>
              <a:gd name="T68" fmla="*/ 19 w 190"/>
              <a:gd name="T69" fmla="*/ 64 h 121"/>
              <a:gd name="T70" fmla="*/ 88 w 190"/>
              <a:gd name="T71" fmla="*/ 102 h 121"/>
              <a:gd name="T72" fmla="*/ 31 w 190"/>
              <a:gd name="T73" fmla="*/ 102 h 121"/>
              <a:gd name="T74" fmla="*/ 19 w 190"/>
              <a:gd name="T75" fmla="*/ 93 h 121"/>
              <a:gd name="T76" fmla="*/ 101 w 190"/>
              <a:gd name="T77" fmla="*/ 93 h 121"/>
              <a:gd name="T78" fmla="*/ 88 w 190"/>
              <a:gd name="T79" fmla="*/ 102 h 121"/>
              <a:gd name="T80" fmla="*/ 101 w 190"/>
              <a:gd name="T81" fmla="*/ 85 h 121"/>
              <a:gd name="T82" fmla="*/ 73 w 190"/>
              <a:gd name="T83" fmla="*/ 85 h 121"/>
              <a:gd name="T84" fmla="*/ 76 w 190"/>
              <a:gd name="T85" fmla="*/ 76 h 121"/>
              <a:gd name="T86" fmla="*/ 76 w 190"/>
              <a:gd name="T87" fmla="*/ 63 h 121"/>
              <a:gd name="T88" fmla="*/ 101 w 190"/>
              <a:gd name="T89" fmla="*/ 63 h 121"/>
              <a:gd name="T90" fmla="*/ 101 w 190"/>
              <a:gd name="T91" fmla="*/ 85 h 121"/>
              <a:gd name="T92" fmla="*/ 101 w 190"/>
              <a:gd name="T93" fmla="*/ 56 h 121"/>
              <a:gd name="T94" fmla="*/ 76 w 190"/>
              <a:gd name="T95" fmla="*/ 56 h 121"/>
              <a:gd name="T96" fmla="*/ 76 w 190"/>
              <a:gd name="T97" fmla="*/ 44 h 121"/>
              <a:gd name="T98" fmla="*/ 73 w 190"/>
              <a:gd name="T99" fmla="*/ 35 h 121"/>
              <a:gd name="T100" fmla="*/ 101 w 190"/>
              <a:gd name="T101" fmla="*/ 35 h 121"/>
              <a:gd name="T102" fmla="*/ 101 w 190"/>
              <a:gd name="T103" fmla="*/ 5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0" h="121">
                <a:moveTo>
                  <a:pt x="173" y="0"/>
                </a:move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8" y="121"/>
                  <a:pt x="17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90" y="85"/>
                  <a:pt x="190" y="85"/>
                  <a:pt x="190" y="85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90" y="8"/>
                  <a:pt x="182" y="0"/>
                  <a:pt x="173" y="0"/>
                </a:cubicBezTo>
                <a:close/>
                <a:moveTo>
                  <a:pt x="31" y="19"/>
                </a:moveTo>
                <a:cubicBezTo>
                  <a:pt x="88" y="19"/>
                  <a:pt x="88" y="19"/>
                  <a:pt x="88" y="19"/>
                </a:cubicBezTo>
                <a:cubicBezTo>
                  <a:pt x="94" y="19"/>
                  <a:pt x="99" y="23"/>
                  <a:pt x="100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1" y="23"/>
                  <a:pt x="25" y="19"/>
                  <a:pt x="31" y="19"/>
                </a:cubicBezTo>
                <a:close/>
                <a:moveTo>
                  <a:pt x="69" y="44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81"/>
                  <a:pt x="65" y="85"/>
                  <a:pt x="60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54" y="85"/>
                  <a:pt x="50" y="81"/>
                  <a:pt x="50" y="76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39"/>
                  <a:pt x="54" y="35"/>
                  <a:pt x="59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65" y="35"/>
                  <a:pt x="69" y="39"/>
                  <a:pt x="69" y="44"/>
                </a:cubicBezTo>
                <a:close/>
                <a:moveTo>
                  <a:pt x="19" y="35"/>
                </a:moveTo>
                <a:cubicBezTo>
                  <a:pt x="47" y="35"/>
                  <a:pt x="47" y="35"/>
                  <a:pt x="47" y="35"/>
                </a:cubicBezTo>
                <a:cubicBezTo>
                  <a:pt x="44" y="37"/>
                  <a:pt x="43" y="40"/>
                  <a:pt x="43" y="44"/>
                </a:cubicBezTo>
                <a:cubicBezTo>
                  <a:pt x="43" y="56"/>
                  <a:pt x="43" y="56"/>
                  <a:pt x="43" y="56"/>
                </a:cubicBezTo>
                <a:cubicBezTo>
                  <a:pt x="19" y="56"/>
                  <a:pt x="19" y="56"/>
                  <a:pt x="19" y="56"/>
                </a:cubicBezTo>
                <a:lnTo>
                  <a:pt x="19" y="35"/>
                </a:lnTo>
                <a:close/>
                <a:moveTo>
                  <a:pt x="19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80"/>
                  <a:pt x="44" y="83"/>
                  <a:pt x="46" y="85"/>
                </a:cubicBezTo>
                <a:cubicBezTo>
                  <a:pt x="19" y="85"/>
                  <a:pt x="19" y="85"/>
                  <a:pt x="19" y="85"/>
                </a:cubicBezTo>
                <a:lnTo>
                  <a:pt x="19" y="64"/>
                </a:lnTo>
                <a:close/>
                <a:moveTo>
                  <a:pt x="88" y="102"/>
                </a:moveTo>
                <a:cubicBezTo>
                  <a:pt x="31" y="102"/>
                  <a:pt x="31" y="102"/>
                  <a:pt x="31" y="102"/>
                </a:cubicBezTo>
                <a:cubicBezTo>
                  <a:pt x="24" y="102"/>
                  <a:pt x="19" y="99"/>
                  <a:pt x="19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00" y="99"/>
                  <a:pt x="95" y="102"/>
                  <a:pt x="88" y="102"/>
                </a:cubicBezTo>
                <a:close/>
                <a:moveTo>
                  <a:pt x="101" y="85"/>
                </a:moveTo>
                <a:cubicBezTo>
                  <a:pt x="73" y="85"/>
                  <a:pt x="73" y="85"/>
                  <a:pt x="73" y="85"/>
                </a:cubicBezTo>
                <a:cubicBezTo>
                  <a:pt x="75" y="83"/>
                  <a:pt x="76" y="80"/>
                  <a:pt x="76" y="76"/>
                </a:cubicBezTo>
                <a:cubicBezTo>
                  <a:pt x="76" y="63"/>
                  <a:pt x="76" y="63"/>
                  <a:pt x="76" y="63"/>
                </a:cubicBezTo>
                <a:cubicBezTo>
                  <a:pt x="101" y="63"/>
                  <a:pt x="101" y="63"/>
                  <a:pt x="101" y="63"/>
                </a:cubicBezTo>
                <a:lnTo>
                  <a:pt x="101" y="85"/>
                </a:lnTo>
                <a:close/>
                <a:moveTo>
                  <a:pt x="101" y="56"/>
                </a:moveTo>
                <a:cubicBezTo>
                  <a:pt x="76" y="56"/>
                  <a:pt x="76" y="56"/>
                  <a:pt x="76" y="56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40"/>
                  <a:pt x="75" y="37"/>
                  <a:pt x="73" y="35"/>
                </a:cubicBezTo>
                <a:cubicBezTo>
                  <a:pt x="101" y="35"/>
                  <a:pt x="101" y="35"/>
                  <a:pt x="101" y="35"/>
                </a:cubicBezTo>
                <a:lnTo>
                  <a:pt x="101" y="5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56"/>
          <p:cNvSpPr>
            <a:spLocks noChangeAspect="1" noEditPoints="1"/>
          </p:cNvSpPr>
          <p:nvPr/>
        </p:nvSpPr>
        <p:spPr bwMode="auto">
          <a:xfrm>
            <a:off x="3613151" y="1685930"/>
            <a:ext cx="245511" cy="365120"/>
          </a:xfrm>
          <a:custGeom>
            <a:avLst/>
            <a:gdLst>
              <a:gd name="T0" fmla="*/ 390 w 445"/>
              <a:gd name="T1" fmla="*/ 570 h 661"/>
              <a:gd name="T2" fmla="*/ 349 w 445"/>
              <a:gd name="T3" fmla="*/ 584 h 661"/>
              <a:gd name="T4" fmla="*/ 335 w 445"/>
              <a:gd name="T5" fmla="*/ 364 h 661"/>
              <a:gd name="T6" fmla="*/ 377 w 445"/>
              <a:gd name="T7" fmla="*/ 350 h 661"/>
              <a:gd name="T8" fmla="*/ 390 w 445"/>
              <a:gd name="T9" fmla="*/ 570 h 661"/>
              <a:gd name="T10" fmla="*/ 268 w 445"/>
              <a:gd name="T11" fmla="*/ 399 h 661"/>
              <a:gd name="T12" fmla="*/ 268 w 445"/>
              <a:gd name="T13" fmla="*/ 350 h 661"/>
              <a:gd name="T14" fmla="*/ 268 w 445"/>
              <a:gd name="T15" fmla="*/ 399 h 661"/>
              <a:gd name="T16" fmla="*/ 268 w 445"/>
              <a:gd name="T17" fmla="*/ 493 h 661"/>
              <a:gd name="T18" fmla="*/ 268 w 445"/>
              <a:gd name="T19" fmla="*/ 444 h 661"/>
              <a:gd name="T20" fmla="*/ 268 w 445"/>
              <a:gd name="T21" fmla="*/ 493 h 661"/>
              <a:gd name="T22" fmla="*/ 268 w 445"/>
              <a:gd name="T23" fmla="*/ 587 h 661"/>
              <a:gd name="T24" fmla="*/ 268 w 445"/>
              <a:gd name="T25" fmla="*/ 538 h 661"/>
              <a:gd name="T26" fmla="*/ 268 w 445"/>
              <a:gd name="T27" fmla="*/ 587 h 661"/>
              <a:gd name="T28" fmla="*/ 175 w 445"/>
              <a:gd name="T29" fmla="*/ 399 h 661"/>
              <a:gd name="T30" fmla="*/ 175 w 445"/>
              <a:gd name="T31" fmla="*/ 350 h 661"/>
              <a:gd name="T32" fmla="*/ 175 w 445"/>
              <a:gd name="T33" fmla="*/ 399 h 661"/>
              <a:gd name="T34" fmla="*/ 175 w 445"/>
              <a:gd name="T35" fmla="*/ 493 h 661"/>
              <a:gd name="T36" fmla="*/ 175 w 445"/>
              <a:gd name="T37" fmla="*/ 444 h 661"/>
              <a:gd name="T38" fmla="*/ 175 w 445"/>
              <a:gd name="T39" fmla="*/ 493 h 661"/>
              <a:gd name="T40" fmla="*/ 175 w 445"/>
              <a:gd name="T41" fmla="*/ 587 h 661"/>
              <a:gd name="T42" fmla="*/ 175 w 445"/>
              <a:gd name="T43" fmla="*/ 538 h 661"/>
              <a:gd name="T44" fmla="*/ 175 w 445"/>
              <a:gd name="T45" fmla="*/ 587 h 661"/>
              <a:gd name="T46" fmla="*/ 82 w 445"/>
              <a:gd name="T47" fmla="*/ 303 h 661"/>
              <a:gd name="T48" fmla="*/ 82 w 445"/>
              <a:gd name="T49" fmla="*/ 254 h 661"/>
              <a:gd name="T50" fmla="*/ 82 w 445"/>
              <a:gd name="T51" fmla="*/ 303 h 661"/>
              <a:gd name="T52" fmla="*/ 82 w 445"/>
              <a:gd name="T53" fmla="*/ 399 h 661"/>
              <a:gd name="T54" fmla="*/ 82 w 445"/>
              <a:gd name="T55" fmla="*/ 350 h 661"/>
              <a:gd name="T56" fmla="*/ 82 w 445"/>
              <a:gd name="T57" fmla="*/ 399 h 661"/>
              <a:gd name="T58" fmla="*/ 82 w 445"/>
              <a:gd name="T59" fmla="*/ 493 h 661"/>
              <a:gd name="T60" fmla="*/ 82 w 445"/>
              <a:gd name="T61" fmla="*/ 444 h 661"/>
              <a:gd name="T62" fmla="*/ 82 w 445"/>
              <a:gd name="T63" fmla="*/ 493 h 661"/>
              <a:gd name="T64" fmla="*/ 82 w 445"/>
              <a:gd name="T65" fmla="*/ 587 h 661"/>
              <a:gd name="T66" fmla="*/ 82 w 445"/>
              <a:gd name="T67" fmla="*/ 538 h 661"/>
              <a:gd name="T68" fmla="*/ 82 w 445"/>
              <a:gd name="T69" fmla="*/ 587 h 661"/>
              <a:gd name="T70" fmla="*/ 199 w 445"/>
              <a:gd name="T71" fmla="*/ 278 h 661"/>
              <a:gd name="T72" fmla="*/ 150 w 445"/>
              <a:gd name="T73" fmla="*/ 278 h 661"/>
              <a:gd name="T74" fmla="*/ 199 w 445"/>
              <a:gd name="T75" fmla="*/ 278 h 661"/>
              <a:gd name="T76" fmla="*/ 292 w 445"/>
              <a:gd name="T77" fmla="*/ 278 h 661"/>
              <a:gd name="T78" fmla="*/ 243 w 445"/>
              <a:gd name="T79" fmla="*/ 278 h 661"/>
              <a:gd name="T80" fmla="*/ 292 w 445"/>
              <a:gd name="T81" fmla="*/ 278 h 661"/>
              <a:gd name="T82" fmla="*/ 385 w 445"/>
              <a:gd name="T83" fmla="*/ 278 h 661"/>
              <a:gd name="T84" fmla="*/ 337 w 445"/>
              <a:gd name="T85" fmla="*/ 278 h 661"/>
              <a:gd name="T86" fmla="*/ 385 w 445"/>
              <a:gd name="T87" fmla="*/ 278 h 661"/>
              <a:gd name="T88" fmla="*/ 56 w 445"/>
              <a:gd name="T89" fmla="*/ 95 h 661"/>
              <a:gd name="T90" fmla="*/ 365 w 445"/>
              <a:gd name="T91" fmla="*/ 72 h 661"/>
              <a:gd name="T92" fmla="*/ 388 w 445"/>
              <a:gd name="T93" fmla="*/ 161 h 661"/>
              <a:gd name="T94" fmla="*/ 79 w 445"/>
              <a:gd name="T95" fmla="*/ 184 h 661"/>
              <a:gd name="T96" fmla="*/ 56 w 445"/>
              <a:gd name="T97" fmla="*/ 95 h 661"/>
              <a:gd name="T98" fmla="*/ 389 w 445"/>
              <a:gd name="T99" fmla="*/ 0 h 661"/>
              <a:gd name="T100" fmla="*/ 0 w 445"/>
              <a:gd name="T101" fmla="*/ 54 h 661"/>
              <a:gd name="T102" fmla="*/ 55 w 445"/>
              <a:gd name="T103" fmla="*/ 661 h 661"/>
              <a:gd name="T104" fmla="*/ 445 w 445"/>
              <a:gd name="T105" fmla="*/ 606 h 661"/>
              <a:gd name="T106" fmla="*/ 389 w 445"/>
              <a:gd name="T107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5" h="661">
                <a:moveTo>
                  <a:pt x="390" y="570"/>
                </a:moveTo>
                <a:lnTo>
                  <a:pt x="390" y="570"/>
                </a:lnTo>
                <a:cubicBezTo>
                  <a:pt x="390" y="578"/>
                  <a:pt x="384" y="584"/>
                  <a:pt x="377" y="584"/>
                </a:cubicBezTo>
                <a:lnTo>
                  <a:pt x="349" y="584"/>
                </a:lnTo>
                <a:cubicBezTo>
                  <a:pt x="341" y="584"/>
                  <a:pt x="335" y="578"/>
                  <a:pt x="335" y="570"/>
                </a:cubicBezTo>
                <a:lnTo>
                  <a:pt x="335" y="364"/>
                </a:lnTo>
                <a:cubicBezTo>
                  <a:pt x="335" y="356"/>
                  <a:pt x="341" y="350"/>
                  <a:pt x="349" y="350"/>
                </a:cubicBezTo>
                <a:lnTo>
                  <a:pt x="377" y="350"/>
                </a:lnTo>
                <a:cubicBezTo>
                  <a:pt x="384" y="350"/>
                  <a:pt x="390" y="356"/>
                  <a:pt x="390" y="364"/>
                </a:cubicBezTo>
                <a:lnTo>
                  <a:pt x="390" y="570"/>
                </a:lnTo>
                <a:close/>
                <a:moveTo>
                  <a:pt x="268" y="399"/>
                </a:moveTo>
                <a:lnTo>
                  <a:pt x="268" y="399"/>
                </a:lnTo>
                <a:cubicBezTo>
                  <a:pt x="254" y="399"/>
                  <a:pt x="243" y="388"/>
                  <a:pt x="243" y="374"/>
                </a:cubicBezTo>
                <a:cubicBezTo>
                  <a:pt x="243" y="361"/>
                  <a:pt x="254" y="350"/>
                  <a:pt x="268" y="350"/>
                </a:cubicBezTo>
                <a:cubicBezTo>
                  <a:pt x="281" y="350"/>
                  <a:pt x="292" y="361"/>
                  <a:pt x="292" y="374"/>
                </a:cubicBezTo>
                <a:cubicBezTo>
                  <a:pt x="292" y="388"/>
                  <a:pt x="281" y="399"/>
                  <a:pt x="268" y="399"/>
                </a:cubicBezTo>
                <a:close/>
                <a:moveTo>
                  <a:pt x="268" y="493"/>
                </a:moveTo>
                <a:lnTo>
                  <a:pt x="268" y="493"/>
                </a:lnTo>
                <a:cubicBezTo>
                  <a:pt x="254" y="493"/>
                  <a:pt x="243" y="482"/>
                  <a:pt x="243" y="468"/>
                </a:cubicBezTo>
                <a:cubicBezTo>
                  <a:pt x="243" y="455"/>
                  <a:pt x="254" y="444"/>
                  <a:pt x="268" y="444"/>
                </a:cubicBezTo>
                <a:cubicBezTo>
                  <a:pt x="281" y="444"/>
                  <a:pt x="292" y="455"/>
                  <a:pt x="292" y="468"/>
                </a:cubicBezTo>
                <a:cubicBezTo>
                  <a:pt x="292" y="482"/>
                  <a:pt x="281" y="493"/>
                  <a:pt x="268" y="493"/>
                </a:cubicBezTo>
                <a:close/>
                <a:moveTo>
                  <a:pt x="268" y="587"/>
                </a:moveTo>
                <a:lnTo>
                  <a:pt x="268" y="587"/>
                </a:lnTo>
                <a:cubicBezTo>
                  <a:pt x="254" y="587"/>
                  <a:pt x="243" y="576"/>
                  <a:pt x="243" y="563"/>
                </a:cubicBezTo>
                <a:cubicBezTo>
                  <a:pt x="243" y="549"/>
                  <a:pt x="254" y="538"/>
                  <a:pt x="268" y="538"/>
                </a:cubicBezTo>
                <a:cubicBezTo>
                  <a:pt x="281" y="538"/>
                  <a:pt x="292" y="549"/>
                  <a:pt x="292" y="563"/>
                </a:cubicBezTo>
                <a:cubicBezTo>
                  <a:pt x="292" y="576"/>
                  <a:pt x="281" y="587"/>
                  <a:pt x="268" y="587"/>
                </a:cubicBezTo>
                <a:close/>
                <a:moveTo>
                  <a:pt x="175" y="399"/>
                </a:moveTo>
                <a:lnTo>
                  <a:pt x="175" y="399"/>
                </a:lnTo>
                <a:cubicBezTo>
                  <a:pt x="161" y="399"/>
                  <a:pt x="150" y="388"/>
                  <a:pt x="150" y="374"/>
                </a:cubicBezTo>
                <a:cubicBezTo>
                  <a:pt x="150" y="361"/>
                  <a:pt x="161" y="350"/>
                  <a:pt x="175" y="350"/>
                </a:cubicBezTo>
                <a:cubicBezTo>
                  <a:pt x="188" y="350"/>
                  <a:pt x="199" y="361"/>
                  <a:pt x="199" y="374"/>
                </a:cubicBezTo>
                <a:cubicBezTo>
                  <a:pt x="199" y="388"/>
                  <a:pt x="188" y="399"/>
                  <a:pt x="175" y="399"/>
                </a:cubicBezTo>
                <a:close/>
                <a:moveTo>
                  <a:pt x="175" y="493"/>
                </a:moveTo>
                <a:lnTo>
                  <a:pt x="175" y="493"/>
                </a:lnTo>
                <a:cubicBezTo>
                  <a:pt x="161" y="493"/>
                  <a:pt x="150" y="482"/>
                  <a:pt x="150" y="468"/>
                </a:cubicBezTo>
                <a:cubicBezTo>
                  <a:pt x="150" y="455"/>
                  <a:pt x="161" y="444"/>
                  <a:pt x="175" y="444"/>
                </a:cubicBezTo>
                <a:cubicBezTo>
                  <a:pt x="188" y="444"/>
                  <a:pt x="199" y="455"/>
                  <a:pt x="199" y="468"/>
                </a:cubicBezTo>
                <a:cubicBezTo>
                  <a:pt x="199" y="482"/>
                  <a:pt x="188" y="493"/>
                  <a:pt x="175" y="493"/>
                </a:cubicBezTo>
                <a:close/>
                <a:moveTo>
                  <a:pt x="175" y="587"/>
                </a:moveTo>
                <a:lnTo>
                  <a:pt x="175" y="587"/>
                </a:lnTo>
                <a:cubicBezTo>
                  <a:pt x="161" y="587"/>
                  <a:pt x="150" y="576"/>
                  <a:pt x="150" y="563"/>
                </a:cubicBezTo>
                <a:cubicBezTo>
                  <a:pt x="150" y="549"/>
                  <a:pt x="161" y="538"/>
                  <a:pt x="175" y="538"/>
                </a:cubicBezTo>
                <a:cubicBezTo>
                  <a:pt x="188" y="538"/>
                  <a:pt x="199" y="549"/>
                  <a:pt x="199" y="563"/>
                </a:cubicBezTo>
                <a:cubicBezTo>
                  <a:pt x="199" y="576"/>
                  <a:pt x="188" y="587"/>
                  <a:pt x="175" y="587"/>
                </a:cubicBezTo>
                <a:close/>
                <a:moveTo>
                  <a:pt x="82" y="303"/>
                </a:moveTo>
                <a:lnTo>
                  <a:pt x="82" y="303"/>
                </a:lnTo>
                <a:cubicBezTo>
                  <a:pt x="68" y="303"/>
                  <a:pt x="57" y="292"/>
                  <a:pt x="57" y="278"/>
                </a:cubicBezTo>
                <a:cubicBezTo>
                  <a:pt x="57" y="265"/>
                  <a:pt x="68" y="254"/>
                  <a:pt x="82" y="254"/>
                </a:cubicBezTo>
                <a:cubicBezTo>
                  <a:pt x="95" y="254"/>
                  <a:pt x="106" y="265"/>
                  <a:pt x="106" y="278"/>
                </a:cubicBezTo>
                <a:cubicBezTo>
                  <a:pt x="106" y="292"/>
                  <a:pt x="95" y="303"/>
                  <a:pt x="82" y="303"/>
                </a:cubicBezTo>
                <a:close/>
                <a:moveTo>
                  <a:pt x="82" y="399"/>
                </a:moveTo>
                <a:lnTo>
                  <a:pt x="82" y="399"/>
                </a:lnTo>
                <a:cubicBezTo>
                  <a:pt x="68" y="399"/>
                  <a:pt x="57" y="388"/>
                  <a:pt x="57" y="374"/>
                </a:cubicBezTo>
                <a:cubicBezTo>
                  <a:pt x="57" y="361"/>
                  <a:pt x="68" y="350"/>
                  <a:pt x="82" y="350"/>
                </a:cubicBezTo>
                <a:cubicBezTo>
                  <a:pt x="95" y="350"/>
                  <a:pt x="106" y="361"/>
                  <a:pt x="106" y="374"/>
                </a:cubicBezTo>
                <a:cubicBezTo>
                  <a:pt x="106" y="388"/>
                  <a:pt x="95" y="399"/>
                  <a:pt x="82" y="399"/>
                </a:cubicBezTo>
                <a:close/>
                <a:moveTo>
                  <a:pt x="82" y="493"/>
                </a:moveTo>
                <a:lnTo>
                  <a:pt x="82" y="493"/>
                </a:lnTo>
                <a:cubicBezTo>
                  <a:pt x="68" y="493"/>
                  <a:pt x="57" y="482"/>
                  <a:pt x="57" y="468"/>
                </a:cubicBezTo>
                <a:cubicBezTo>
                  <a:pt x="57" y="455"/>
                  <a:pt x="68" y="444"/>
                  <a:pt x="82" y="444"/>
                </a:cubicBezTo>
                <a:cubicBezTo>
                  <a:pt x="95" y="444"/>
                  <a:pt x="106" y="455"/>
                  <a:pt x="106" y="468"/>
                </a:cubicBezTo>
                <a:cubicBezTo>
                  <a:pt x="106" y="482"/>
                  <a:pt x="95" y="493"/>
                  <a:pt x="82" y="493"/>
                </a:cubicBezTo>
                <a:close/>
                <a:moveTo>
                  <a:pt x="82" y="587"/>
                </a:moveTo>
                <a:lnTo>
                  <a:pt x="82" y="587"/>
                </a:lnTo>
                <a:cubicBezTo>
                  <a:pt x="68" y="587"/>
                  <a:pt x="57" y="576"/>
                  <a:pt x="57" y="563"/>
                </a:cubicBezTo>
                <a:cubicBezTo>
                  <a:pt x="57" y="549"/>
                  <a:pt x="68" y="538"/>
                  <a:pt x="82" y="538"/>
                </a:cubicBezTo>
                <a:cubicBezTo>
                  <a:pt x="95" y="538"/>
                  <a:pt x="106" y="549"/>
                  <a:pt x="106" y="563"/>
                </a:cubicBezTo>
                <a:cubicBezTo>
                  <a:pt x="106" y="576"/>
                  <a:pt x="95" y="587"/>
                  <a:pt x="82" y="587"/>
                </a:cubicBezTo>
                <a:close/>
                <a:moveTo>
                  <a:pt x="199" y="278"/>
                </a:moveTo>
                <a:lnTo>
                  <a:pt x="199" y="278"/>
                </a:lnTo>
                <a:cubicBezTo>
                  <a:pt x="199" y="292"/>
                  <a:pt x="188" y="303"/>
                  <a:pt x="175" y="303"/>
                </a:cubicBezTo>
                <a:cubicBezTo>
                  <a:pt x="161" y="303"/>
                  <a:pt x="150" y="292"/>
                  <a:pt x="150" y="278"/>
                </a:cubicBezTo>
                <a:cubicBezTo>
                  <a:pt x="150" y="265"/>
                  <a:pt x="161" y="254"/>
                  <a:pt x="175" y="254"/>
                </a:cubicBezTo>
                <a:cubicBezTo>
                  <a:pt x="188" y="254"/>
                  <a:pt x="199" y="265"/>
                  <a:pt x="199" y="278"/>
                </a:cubicBezTo>
                <a:close/>
                <a:moveTo>
                  <a:pt x="292" y="278"/>
                </a:moveTo>
                <a:lnTo>
                  <a:pt x="292" y="278"/>
                </a:lnTo>
                <a:cubicBezTo>
                  <a:pt x="292" y="292"/>
                  <a:pt x="281" y="303"/>
                  <a:pt x="268" y="303"/>
                </a:cubicBezTo>
                <a:cubicBezTo>
                  <a:pt x="254" y="303"/>
                  <a:pt x="243" y="292"/>
                  <a:pt x="243" y="278"/>
                </a:cubicBezTo>
                <a:cubicBezTo>
                  <a:pt x="243" y="265"/>
                  <a:pt x="254" y="254"/>
                  <a:pt x="268" y="254"/>
                </a:cubicBezTo>
                <a:cubicBezTo>
                  <a:pt x="281" y="254"/>
                  <a:pt x="292" y="265"/>
                  <a:pt x="292" y="278"/>
                </a:cubicBezTo>
                <a:close/>
                <a:moveTo>
                  <a:pt x="385" y="278"/>
                </a:moveTo>
                <a:lnTo>
                  <a:pt x="385" y="278"/>
                </a:lnTo>
                <a:cubicBezTo>
                  <a:pt x="385" y="292"/>
                  <a:pt x="375" y="303"/>
                  <a:pt x="361" y="303"/>
                </a:cubicBezTo>
                <a:cubicBezTo>
                  <a:pt x="348" y="303"/>
                  <a:pt x="337" y="292"/>
                  <a:pt x="337" y="278"/>
                </a:cubicBezTo>
                <a:cubicBezTo>
                  <a:pt x="337" y="265"/>
                  <a:pt x="348" y="254"/>
                  <a:pt x="361" y="254"/>
                </a:cubicBezTo>
                <a:cubicBezTo>
                  <a:pt x="375" y="254"/>
                  <a:pt x="385" y="265"/>
                  <a:pt x="385" y="278"/>
                </a:cubicBezTo>
                <a:close/>
                <a:moveTo>
                  <a:pt x="56" y="95"/>
                </a:moveTo>
                <a:lnTo>
                  <a:pt x="56" y="95"/>
                </a:lnTo>
                <a:cubicBezTo>
                  <a:pt x="56" y="82"/>
                  <a:pt x="66" y="72"/>
                  <a:pt x="79" y="72"/>
                </a:cubicBezTo>
                <a:lnTo>
                  <a:pt x="365" y="72"/>
                </a:lnTo>
                <a:cubicBezTo>
                  <a:pt x="377" y="72"/>
                  <a:pt x="388" y="82"/>
                  <a:pt x="388" y="95"/>
                </a:cubicBezTo>
                <a:lnTo>
                  <a:pt x="388" y="161"/>
                </a:lnTo>
                <a:cubicBezTo>
                  <a:pt x="388" y="174"/>
                  <a:pt x="377" y="184"/>
                  <a:pt x="365" y="184"/>
                </a:cubicBezTo>
                <a:lnTo>
                  <a:pt x="79" y="184"/>
                </a:lnTo>
                <a:cubicBezTo>
                  <a:pt x="66" y="184"/>
                  <a:pt x="56" y="174"/>
                  <a:pt x="56" y="161"/>
                </a:cubicBezTo>
                <a:lnTo>
                  <a:pt x="56" y="95"/>
                </a:lnTo>
                <a:close/>
                <a:moveTo>
                  <a:pt x="389" y="0"/>
                </a:moveTo>
                <a:lnTo>
                  <a:pt x="389" y="0"/>
                </a:lnTo>
                <a:lnTo>
                  <a:pt x="55" y="0"/>
                </a:lnTo>
                <a:cubicBezTo>
                  <a:pt x="24" y="0"/>
                  <a:pt x="0" y="24"/>
                  <a:pt x="0" y="54"/>
                </a:cubicBezTo>
                <a:lnTo>
                  <a:pt x="0" y="606"/>
                </a:lnTo>
                <a:cubicBezTo>
                  <a:pt x="0" y="637"/>
                  <a:pt x="24" y="661"/>
                  <a:pt x="55" y="661"/>
                </a:cubicBezTo>
                <a:lnTo>
                  <a:pt x="389" y="661"/>
                </a:lnTo>
                <a:cubicBezTo>
                  <a:pt x="420" y="661"/>
                  <a:pt x="445" y="637"/>
                  <a:pt x="445" y="606"/>
                </a:cubicBezTo>
                <a:lnTo>
                  <a:pt x="445" y="54"/>
                </a:lnTo>
                <a:cubicBezTo>
                  <a:pt x="445" y="24"/>
                  <a:pt x="420" y="0"/>
                  <a:pt x="389" y="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60"/>
          <p:cNvSpPr>
            <a:spLocks noChangeAspect="1" noEditPoints="1"/>
          </p:cNvSpPr>
          <p:nvPr/>
        </p:nvSpPr>
        <p:spPr bwMode="auto">
          <a:xfrm>
            <a:off x="5088846" y="1685930"/>
            <a:ext cx="380446" cy="365120"/>
          </a:xfrm>
          <a:custGeom>
            <a:avLst/>
            <a:gdLst>
              <a:gd name="T0" fmla="*/ 664 w 690"/>
              <a:gd name="T1" fmla="*/ 591 h 661"/>
              <a:gd name="T2" fmla="*/ 625 w 690"/>
              <a:gd name="T3" fmla="*/ 0 h 661"/>
              <a:gd name="T4" fmla="*/ 99 w 690"/>
              <a:gd name="T5" fmla="*/ 591 h 661"/>
              <a:gd name="T6" fmla="*/ 60 w 690"/>
              <a:gd name="T7" fmla="*/ 0 h 661"/>
              <a:gd name="T8" fmla="*/ 24 w 690"/>
              <a:gd name="T9" fmla="*/ 591 h 661"/>
              <a:gd name="T10" fmla="*/ 24 w 690"/>
              <a:gd name="T11" fmla="*/ 661 h 661"/>
              <a:gd name="T12" fmla="*/ 690 w 690"/>
              <a:gd name="T13" fmla="*/ 615 h 661"/>
              <a:gd name="T14" fmla="*/ 528 w 690"/>
              <a:gd name="T15" fmla="*/ 478 h 661"/>
              <a:gd name="T16" fmla="*/ 435 w 690"/>
              <a:gd name="T17" fmla="*/ 478 h 661"/>
              <a:gd name="T18" fmla="*/ 342 w 690"/>
              <a:gd name="T19" fmla="*/ 478 h 661"/>
              <a:gd name="T20" fmla="*/ 156 w 690"/>
              <a:gd name="T21" fmla="*/ 478 h 661"/>
              <a:gd name="T22" fmla="*/ 193 w 690"/>
              <a:gd name="T23" fmla="*/ 524 h 661"/>
              <a:gd name="T24" fmla="*/ 379 w 690"/>
              <a:gd name="T25" fmla="*/ 524 h 661"/>
              <a:gd name="T26" fmla="*/ 472 w 690"/>
              <a:gd name="T27" fmla="*/ 524 h 661"/>
              <a:gd name="T28" fmla="*/ 565 w 690"/>
              <a:gd name="T29" fmla="*/ 516 h 661"/>
              <a:gd name="T30" fmla="*/ 528 w 690"/>
              <a:gd name="T31" fmla="*/ 371 h 661"/>
              <a:gd name="T32" fmla="*/ 435 w 690"/>
              <a:gd name="T33" fmla="*/ 371 h 661"/>
              <a:gd name="T34" fmla="*/ 249 w 690"/>
              <a:gd name="T35" fmla="*/ 371 h 661"/>
              <a:gd name="T36" fmla="*/ 156 w 690"/>
              <a:gd name="T37" fmla="*/ 371 h 661"/>
              <a:gd name="T38" fmla="*/ 193 w 690"/>
              <a:gd name="T39" fmla="*/ 416 h 661"/>
              <a:gd name="T40" fmla="*/ 286 w 690"/>
              <a:gd name="T41" fmla="*/ 416 h 661"/>
              <a:gd name="T42" fmla="*/ 472 w 690"/>
              <a:gd name="T43" fmla="*/ 416 h 661"/>
              <a:gd name="T44" fmla="*/ 565 w 690"/>
              <a:gd name="T45" fmla="*/ 408 h 661"/>
              <a:gd name="T46" fmla="*/ 528 w 690"/>
              <a:gd name="T47" fmla="*/ 264 h 661"/>
              <a:gd name="T48" fmla="*/ 342 w 690"/>
              <a:gd name="T49" fmla="*/ 264 h 661"/>
              <a:gd name="T50" fmla="*/ 249 w 690"/>
              <a:gd name="T51" fmla="*/ 264 h 661"/>
              <a:gd name="T52" fmla="*/ 156 w 690"/>
              <a:gd name="T53" fmla="*/ 264 h 661"/>
              <a:gd name="T54" fmla="*/ 193 w 690"/>
              <a:gd name="T55" fmla="*/ 309 h 661"/>
              <a:gd name="T56" fmla="*/ 286 w 690"/>
              <a:gd name="T57" fmla="*/ 309 h 661"/>
              <a:gd name="T58" fmla="*/ 379 w 690"/>
              <a:gd name="T59" fmla="*/ 309 h 661"/>
              <a:gd name="T60" fmla="*/ 565 w 690"/>
              <a:gd name="T61" fmla="*/ 301 h 661"/>
              <a:gd name="T62" fmla="*/ 528 w 690"/>
              <a:gd name="T63" fmla="*/ 157 h 661"/>
              <a:gd name="T64" fmla="*/ 342 w 690"/>
              <a:gd name="T65" fmla="*/ 157 h 661"/>
              <a:gd name="T66" fmla="*/ 249 w 690"/>
              <a:gd name="T67" fmla="*/ 157 h 661"/>
              <a:gd name="T68" fmla="*/ 156 w 690"/>
              <a:gd name="T69" fmla="*/ 157 h 661"/>
              <a:gd name="T70" fmla="*/ 193 w 690"/>
              <a:gd name="T71" fmla="*/ 202 h 661"/>
              <a:gd name="T72" fmla="*/ 286 w 690"/>
              <a:gd name="T73" fmla="*/ 202 h 661"/>
              <a:gd name="T74" fmla="*/ 379 w 690"/>
              <a:gd name="T75" fmla="*/ 202 h 661"/>
              <a:gd name="T76" fmla="*/ 565 w 690"/>
              <a:gd name="T77" fmla="*/ 194 h 661"/>
              <a:gd name="T78" fmla="*/ 565 w 690"/>
              <a:gd name="T79" fmla="*/ 79 h 661"/>
              <a:gd name="T80" fmla="*/ 528 w 690"/>
              <a:gd name="T81" fmla="*/ 124 h 661"/>
              <a:gd name="T82" fmla="*/ 437 w 690"/>
              <a:gd name="T83" fmla="*/ 124 h 661"/>
              <a:gd name="T84" fmla="*/ 249 w 690"/>
              <a:gd name="T85" fmla="*/ 124 h 661"/>
              <a:gd name="T86" fmla="*/ 156 w 690"/>
              <a:gd name="T87" fmla="*/ 124 h 661"/>
              <a:gd name="T88" fmla="*/ 193 w 690"/>
              <a:gd name="T89" fmla="*/ 79 h 661"/>
              <a:gd name="T90" fmla="*/ 286 w 690"/>
              <a:gd name="T91" fmla="*/ 79 h 661"/>
              <a:gd name="T92" fmla="*/ 474 w 690"/>
              <a:gd name="T93" fmla="*/ 79 h 661"/>
              <a:gd name="T94" fmla="*/ 564 w 690"/>
              <a:gd name="T95" fmla="*/ 79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90" h="661">
                <a:moveTo>
                  <a:pt x="666" y="591"/>
                </a:moveTo>
                <a:lnTo>
                  <a:pt x="666" y="591"/>
                </a:lnTo>
                <a:lnTo>
                  <a:pt x="664" y="591"/>
                </a:lnTo>
                <a:lnTo>
                  <a:pt x="664" y="33"/>
                </a:lnTo>
                <a:cubicBezTo>
                  <a:pt x="664" y="15"/>
                  <a:pt x="649" y="0"/>
                  <a:pt x="630" y="0"/>
                </a:cubicBezTo>
                <a:lnTo>
                  <a:pt x="625" y="0"/>
                </a:lnTo>
                <a:cubicBezTo>
                  <a:pt x="606" y="0"/>
                  <a:pt x="591" y="15"/>
                  <a:pt x="591" y="33"/>
                </a:cubicBezTo>
                <a:lnTo>
                  <a:pt x="591" y="591"/>
                </a:lnTo>
                <a:lnTo>
                  <a:pt x="99" y="591"/>
                </a:lnTo>
                <a:lnTo>
                  <a:pt x="99" y="33"/>
                </a:lnTo>
                <a:cubicBezTo>
                  <a:pt x="99" y="15"/>
                  <a:pt x="84" y="0"/>
                  <a:pt x="65" y="0"/>
                </a:cubicBezTo>
                <a:lnTo>
                  <a:pt x="60" y="0"/>
                </a:lnTo>
                <a:cubicBezTo>
                  <a:pt x="41" y="0"/>
                  <a:pt x="26" y="15"/>
                  <a:pt x="26" y="33"/>
                </a:cubicBezTo>
                <a:lnTo>
                  <a:pt x="26" y="591"/>
                </a:lnTo>
                <a:lnTo>
                  <a:pt x="24" y="591"/>
                </a:lnTo>
                <a:cubicBezTo>
                  <a:pt x="10" y="591"/>
                  <a:pt x="0" y="602"/>
                  <a:pt x="0" y="615"/>
                </a:cubicBezTo>
                <a:lnTo>
                  <a:pt x="0" y="636"/>
                </a:lnTo>
                <a:cubicBezTo>
                  <a:pt x="0" y="650"/>
                  <a:pt x="10" y="661"/>
                  <a:pt x="24" y="661"/>
                </a:cubicBezTo>
                <a:lnTo>
                  <a:pt x="666" y="661"/>
                </a:lnTo>
                <a:cubicBezTo>
                  <a:pt x="680" y="661"/>
                  <a:pt x="690" y="650"/>
                  <a:pt x="690" y="636"/>
                </a:cubicBezTo>
                <a:lnTo>
                  <a:pt x="690" y="615"/>
                </a:lnTo>
                <a:cubicBezTo>
                  <a:pt x="690" y="602"/>
                  <a:pt x="680" y="591"/>
                  <a:pt x="666" y="591"/>
                </a:cubicBezTo>
                <a:close/>
                <a:moveTo>
                  <a:pt x="528" y="478"/>
                </a:moveTo>
                <a:lnTo>
                  <a:pt x="528" y="478"/>
                </a:lnTo>
                <a:cubicBezTo>
                  <a:pt x="510" y="478"/>
                  <a:pt x="495" y="491"/>
                  <a:pt x="492" y="508"/>
                </a:cubicBezTo>
                <a:lnTo>
                  <a:pt x="472" y="508"/>
                </a:lnTo>
                <a:cubicBezTo>
                  <a:pt x="468" y="491"/>
                  <a:pt x="453" y="478"/>
                  <a:pt x="435" y="478"/>
                </a:cubicBezTo>
                <a:cubicBezTo>
                  <a:pt x="417" y="478"/>
                  <a:pt x="402" y="491"/>
                  <a:pt x="399" y="508"/>
                </a:cubicBezTo>
                <a:lnTo>
                  <a:pt x="379" y="508"/>
                </a:lnTo>
                <a:cubicBezTo>
                  <a:pt x="375" y="491"/>
                  <a:pt x="360" y="478"/>
                  <a:pt x="342" y="478"/>
                </a:cubicBezTo>
                <a:cubicBezTo>
                  <a:pt x="324" y="478"/>
                  <a:pt x="310" y="491"/>
                  <a:pt x="306" y="508"/>
                </a:cubicBezTo>
                <a:lnTo>
                  <a:pt x="193" y="508"/>
                </a:lnTo>
                <a:cubicBezTo>
                  <a:pt x="189" y="491"/>
                  <a:pt x="174" y="478"/>
                  <a:pt x="156" y="478"/>
                </a:cubicBezTo>
                <a:cubicBezTo>
                  <a:pt x="136" y="478"/>
                  <a:pt x="119" y="495"/>
                  <a:pt x="119" y="516"/>
                </a:cubicBezTo>
                <a:cubicBezTo>
                  <a:pt x="119" y="536"/>
                  <a:pt x="136" y="553"/>
                  <a:pt x="156" y="553"/>
                </a:cubicBezTo>
                <a:cubicBezTo>
                  <a:pt x="174" y="553"/>
                  <a:pt x="189" y="540"/>
                  <a:pt x="193" y="524"/>
                </a:cubicBezTo>
                <a:lnTo>
                  <a:pt x="306" y="524"/>
                </a:lnTo>
                <a:cubicBezTo>
                  <a:pt x="310" y="540"/>
                  <a:pt x="324" y="553"/>
                  <a:pt x="342" y="553"/>
                </a:cubicBezTo>
                <a:cubicBezTo>
                  <a:pt x="360" y="553"/>
                  <a:pt x="375" y="540"/>
                  <a:pt x="379" y="524"/>
                </a:cubicBezTo>
                <a:lnTo>
                  <a:pt x="399" y="524"/>
                </a:lnTo>
                <a:cubicBezTo>
                  <a:pt x="402" y="540"/>
                  <a:pt x="417" y="553"/>
                  <a:pt x="435" y="553"/>
                </a:cubicBezTo>
                <a:cubicBezTo>
                  <a:pt x="453" y="553"/>
                  <a:pt x="468" y="540"/>
                  <a:pt x="472" y="524"/>
                </a:cubicBezTo>
                <a:lnTo>
                  <a:pt x="492" y="524"/>
                </a:lnTo>
                <a:cubicBezTo>
                  <a:pt x="495" y="540"/>
                  <a:pt x="510" y="553"/>
                  <a:pt x="528" y="553"/>
                </a:cubicBezTo>
                <a:cubicBezTo>
                  <a:pt x="549" y="553"/>
                  <a:pt x="565" y="536"/>
                  <a:pt x="565" y="516"/>
                </a:cubicBezTo>
                <a:cubicBezTo>
                  <a:pt x="565" y="495"/>
                  <a:pt x="549" y="478"/>
                  <a:pt x="528" y="478"/>
                </a:cubicBezTo>
                <a:close/>
                <a:moveTo>
                  <a:pt x="528" y="371"/>
                </a:moveTo>
                <a:lnTo>
                  <a:pt x="528" y="371"/>
                </a:lnTo>
                <a:cubicBezTo>
                  <a:pt x="510" y="371"/>
                  <a:pt x="495" y="384"/>
                  <a:pt x="492" y="401"/>
                </a:cubicBezTo>
                <a:lnTo>
                  <a:pt x="472" y="401"/>
                </a:lnTo>
                <a:cubicBezTo>
                  <a:pt x="468" y="384"/>
                  <a:pt x="453" y="371"/>
                  <a:pt x="435" y="371"/>
                </a:cubicBezTo>
                <a:cubicBezTo>
                  <a:pt x="417" y="371"/>
                  <a:pt x="402" y="384"/>
                  <a:pt x="399" y="401"/>
                </a:cubicBezTo>
                <a:lnTo>
                  <a:pt x="286" y="401"/>
                </a:lnTo>
                <a:cubicBezTo>
                  <a:pt x="282" y="384"/>
                  <a:pt x="267" y="371"/>
                  <a:pt x="249" y="371"/>
                </a:cubicBezTo>
                <a:cubicBezTo>
                  <a:pt x="232" y="371"/>
                  <a:pt x="217" y="384"/>
                  <a:pt x="213" y="401"/>
                </a:cubicBezTo>
                <a:lnTo>
                  <a:pt x="193" y="401"/>
                </a:lnTo>
                <a:cubicBezTo>
                  <a:pt x="189" y="384"/>
                  <a:pt x="174" y="371"/>
                  <a:pt x="156" y="371"/>
                </a:cubicBezTo>
                <a:cubicBezTo>
                  <a:pt x="136" y="371"/>
                  <a:pt x="119" y="388"/>
                  <a:pt x="119" y="408"/>
                </a:cubicBezTo>
                <a:cubicBezTo>
                  <a:pt x="119" y="429"/>
                  <a:pt x="136" y="446"/>
                  <a:pt x="156" y="446"/>
                </a:cubicBezTo>
                <a:cubicBezTo>
                  <a:pt x="174" y="446"/>
                  <a:pt x="189" y="433"/>
                  <a:pt x="193" y="416"/>
                </a:cubicBezTo>
                <a:lnTo>
                  <a:pt x="213" y="416"/>
                </a:lnTo>
                <a:cubicBezTo>
                  <a:pt x="217" y="433"/>
                  <a:pt x="232" y="446"/>
                  <a:pt x="249" y="446"/>
                </a:cubicBezTo>
                <a:cubicBezTo>
                  <a:pt x="267" y="446"/>
                  <a:pt x="282" y="433"/>
                  <a:pt x="286" y="416"/>
                </a:cubicBezTo>
                <a:lnTo>
                  <a:pt x="399" y="416"/>
                </a:lnTo>
                <a:cubicBezTo>
                  <a:pt x="402" y="433"/>
                  <a:pt x="417" y="446"/>
                  <a:pt x="435" y="446"/>
                </a:cubicBezTo>
                <a:cubicBezTo>
                  <a:pt x="453" y="446"/>
                  <a:pt x="468" y="433"/>
                  <a:pt x="472" y="416"/>
                </a:cubicBezTo>
                <a:lnTo>
                  <a:pt x="492" y="416"/>
                </a:lnTo>
                <a:cubicBezTo>
                  <a:pt x="495" y="433"/>
                  <a:pt x="510" y="446"/>
                  <a:pt x="528" y="446"/>
                </a:cubicBezTo>
                <a:cubicBezTo>
                  <a:pt x="549" y="446"/>
                  <a:pt x="565" y="429"/>
                  <a:pt x="565" y="408"/>
                </a:cubicBezTo>
                <a:cubicBezTo>
                  <a:pt x="565" y="388"/>
                  <a:pt x="549" y="371"/>
                  <a:pt x="528" y="371"/>
                </a:cubicBezTo>
                <a:close/>
                <a:moveTo>
                  <a:pt x="528" y="264"/>
                </a:moveTo>
                <a:lnTo>
                  <a:pt x="528" y="264"/>
                </a:lnTo>
                <a:cubicBezTo>
                  <a:pt x="510" y="264"/>
                  <a:pt x="495" y="277"/>
                  <a:pt x="492" y="293"/>
                </a:cubicBezTo>
                <a:lnTo>
                  <a:pt x="379" y="293"/>
                </a:lnTo>
                <a:cubicBezTo>
                  <a:pt x="375" y="277"/>
                  <a:pt x="360" y="264"/>
                  <a:pt x="342" y="264"/>
                </a:cubicBezTo>
                <a:cubicBezTo>
                  <a:pt x="324" y="264"/>
                  <a:pt x="310" y="277"/>
                  <a:pt x="306" y="293"/>
                </a:cubicBezTo>
                <a:lnTo>
                  <a:pt x="286" y="293"/>
                </a:lnTo>
                <a:cubicBezTo>
                  <a:pt x="282" y="277"/>
                  <a:pt x="267" y="264"/>
                  <a:pt x="249" y="264"/>
                </a:cubicBezTo>
                <a:cubicBezTo>
                  <a:pt x="232" y="264"/>
                  <a:pt x="217" y="277"/>
                  <a:pt x="213" y="293"/>
                </a:cubicBezTo>
                <a:lnTo>
                  <a:pt x="193" y="293"/>
                </a:lnTo>
                <a:cubicBezTo>
                  <a:pt x="189" y="277"/>
                  <a:pt x="174" y="264"/>
                  <a:pt x="156" y="264"/>
                </a:cubicBezTo>
                <a:cubicBezTo>
                  <a:pt x="136" y="264"/>
                  <a:pt x="119" y="281"/>
                  <a:pt x="119" y="301"/>
                </a:cubicBezTo>
                <a:cubicBezTo>
                  <a:pt x="119" y="322"/>
                  <a:pt x="136" y="339"/>
                  <a:pt x="156" y="339"/>
                </a:cubicBezTo>
                <a:cubicBezTo>
                  <a:pt x="174" y="339"/>
                  <a:pt x="189" y="326"/>
                  <a:pt x="193" y="309"/>
                </a:cubicBezTo>
                <a:lnTo>
                  <a:pt x="213" y="309"/>
                </a:lnTo>
                <a:cubicBezTo>
                  <a:pt x="217" y="326"/>
                  <a:pt x="232" y="339"/>
                  <a:pt x="249" y="339"/>
                </a:cubicBezTo>
                <a:cubicBezTo>
                  <a:pt x="267" y="339"/>
                  <a:pt x="282" y="326"/>
                  <a:pt x="286" y="309"/>
                </a:cubicBezTo>
                <a:lnTo>
                  <a:pt x="306" y="309"/>
                </a:lnTo>
                <a:cubicBezTo>
                  <a:pt x="310" y="326"/>
                  <a:pt x="324" y="339"/>
                  <a:pt x="342" y="339"/>
                </a:cubicBezTo>
                <a:cubicBezTo>
                  <a:pt x="360" y="339"/>
                  <a:pt x="375" y="326"/>
                  <a:pt x="379" y="309"/>
                </a:cubicBezTo>
                <a:lnTo>
                  <a:pt x="492" y="309"/>
                </a:lnTo>
                <a:cubicBezTo>
                  <a:pt x="495" y="326"/>
                  <a:pt x="510" y="339"/>
                  <a:pt x="528" y="339"/>
                </a:cubicBezTo>
                <a:cubicBezTo>
                  <a:pt x="549" y="339"/>
                  <a:pt x="565" y="322"/>
                  <a:pt x="565" y="301"/>
                </a:cubicBezTo>
                <a:cubicBezTo>
                  <a:pt x="565" y="281"/>
                  <a:pt x="549" y="264"/>
                  <a:pt x="528" y="264"/>
                </a:cubicBezTo>
                <a:close/>
                <a:moveTo>
                  <a:pt x="528" y="157"/>
                </a:moveTo>
                <a:lnTo>
                  <a:pt x="528" y="157"/>
                </a:lnTo>
                <a:cubicBezTo>
                  <a:pt x="510" y="157"/>
                  <a:pt x="495" y="169"/>
                  <a:pt x="492" y="186"/>
                </a:cubicBezTo>
                <a:lnTo>
                  <a:pt x="379" y="186"/>
                </a:lnTo>
                <a:cubicBezTo>
                  <a:pt x="375" y="169"/>
                  <a:pt x="360" y="157"/>
                  <a:pt x="342" y="157"/>
                </a:cubicBezTo>
                <a:cubicBezTo>
                  <a:pt x="324" y="157"/>
                  <a:pt x="310" y="169"/>
                  <a:pt x="306" y="186"/>
                </a:cubicBezTo>
                <a:lnTo>
                  <a:pt x="286" y="186"/>
                </a:lnTo>
                <a:cubicBezTo>
                  <a:pt x="282" y="169"/>
                  <a:pt x="267" y="157"/>
                  <a:pt x="249" y="157"/>
                </a:cubicBezTo>
                <a:cubicBezTo>
                  <a:pt x="232" y="157"/>
                  <a:pt x="217" y="169"/>
                  <a:pt x="213" y="186"/>
                </a:cubicBezTo>
                <a:lnTo>
                  <a:pt x="193" y="186"/>
                </a:lnTo>
                <a:cubicBezTo>
                  <a:pt x="189" y="169"/>
                  <a:pt x="174" y="157"/>
                  <a:pt x="156" y="157"/>
                </a:cubicBezTo>
                <a:cubicBezTo>
                  <a:pt x="136" y="157"/>
                  <a:pt x="119" y="174"/>
                  <a:pt x="119" y="194"/>
                </a:cubicBezTo>
                <a:cubicBezTo>
                  <a:pt x="119" y="215"/>
                  <a:pt x="136" y="231"/>
                  <a:pt x="156" y="231"/>
                </a:cubicBezTo>
                <a:cubicBezTo>
                  <a:pt x="174" y="231"/>
                  <a:pt x="189" y="219"/>
                  <a:pt x="193" y="202"/>
                </a:cubicBezTo>
                <a:lnTo>
                  <a:pt x="213" y="202"/>
                </a:lnTo>
                <a:cubicBezTo>
                  <a:pt x="217" y="219"/>
                  <a:pt x="232" y="231"/>
                  <a:pt x="249" y="231"/>
                </a:cubicBezTo>
                <a:cubicBezTo>
                  <a:pt x="267" y="231"/>
                  <a:pt x="282" y="219"/>
                  <a:pt x="286" y="202"/>
                </a:cubicBezTo>
                <a:lnTo>
                  <a:pt x="306" y="202"/>
                </a:lnTo>
                <a:cubicBezTo>
                  <a:pt x="310" y="219"/>
                  <a:pt x="324" y="231"/>
                  <a:pt x="342" y="231"/>
                </a:cubicBezTo>
                <a:cubicBezTo>
                  <a:pt x="360" y="231"/>
                  <a:pt x="375" y="219"/>
                  <a:pt x="379" y="202"/>
                </a:cubicBezTo>
                <a:lnTo>
                  <a:pt x="492" y="202"/>
                </a:lnTo>
                <a:cubicBezTo>
                  <a:pt x="495" y="219"/>
                  <a:pt x="510" y="231"/>
                  <a:pt x="528" y="231"/>
                </a:cubicBezTo>
                <a:cubicBezTo>
                  <a:pt x="549" y="231"/>
                  <a:pt x="565" y="215"/>
                  <a:pt x="565" y="194"/>
                </a:cubicBezTo>
                <a:cubicBezTo>
                  <a:pt x="565" y="174"/>
                  <a:pt x="549" y="157"/>
                  <a:pt x="528" y="157"/>
                </a:cubicBezTo>
                <a:close/>
                <a:moveTo>
                  <a:pt x="565" y="79"/>
                </a:moveTo>
                <a:lnTo>
                  <a:pt x="565" y="79"/>
                </a:lnTo>
                <a:lnTo>
                  <a:pt x="565" y="95"/>
                </a:lnTo>
                <a:lnTo>
                  <a:pt x="564" y="95"/>
                </a:lnTo>
                <a:cubicBezTo>
                  <a:pt x="561" y="112"/>
                  <a:pt x="546" y="124"/>
                  <a:pt x="528" y="124"/>
                </a:cubicBezTo>
                <a:cubicBezTo>
                  <a:pt x="510" y="124"/>
                  <a:pt x="495" y="112"/>
                  <a:pt x="492" y="95"/>
                </a:cubicBezTo>
                <a:lnTo>
                  <a:pt x="474" y="95"/>
                </a:lnTo>
                <a:cubicBezTo>
                  <a:pt x="470" y="112"/>
                  <a:pt x="455" y="124"/>
                  <a:pt x="437" y="124"/>
                </a:cubicBezTo>
                <a:cubicBezTo>
                  <a:pt x="419" y="124"/>
                  <a:pt x="404" y="112"/>
                  <a:pt x="401" y="95"/>
                </a:cubicBezTo>
                <a:lnTo>
                  <a:pt x="286" y="95"/>
                </a:lnTo>
                <a:cubicBezTo>
                  <a:pt x="282" y="112"/>
                  <a:pt x="267" y="124"/>
                  <a:pt x="249" y="124"/>
                </a:cubicBezTo>
                <a:cubicBezTo>
                  <a:pt x="232" y="124"/>
                  <a:pt x="217" y="112"/>
                  <a:pt x="213" y="95"/>
                </a:cubicBezTo>
                <a:lnTo>
                  <a:pt x="193" y="95"/>
                </a:lnTo>
                <a:cubicBezTo>
                  <a:pt x="189" y="112"/>
                  <a:pt x="174" y="124"/>
                  <a:pt x="156" y="124"/>
                </a:cubicBezTo>
                <a:cubicBezTo>
                  <a:pt x="136" y="124"/>
                  <a:pt x="119" y="107"/>
                  <a:pt x="119" y="87"/>
                </a:cubicBezTo>
                <a:cubicBezTo>
                  <a:pt x="119" y="66"/>
                  <a:pt x="136" y="50"/>
                  <a:pt x="156" y="50"/>
                </a:cubicBezTo>
                <a:cubicBezTo>
                  <a:pt x="174" y="50"/>
                  <a:pt x="189" y="62"/>
                  <a:pt x="193" y="79"/>
                </a:cubicBezTo>
                <a:lnTo>
                  <a:pt x="213" y="79"/>
                </a:lnTo>
                <a:cubicBezTo>
                  <a:pt x="217" y="62"/>
                  <a:pt x="232" y="50"/>
                  <a:pt x="249" y="50"/>
                </a:cubicBezTo>
                <a:cubicBezTo>
                  <a:pt x="267" y="50"/>
                  <a:pt x="282" y="62"/>
                  <a:pt x="286" y="79"/>
                </a:cubicBezTo>
                <a:lnTo>
                  <a:pt x="401" y="79"/>
                </a:lnTo>
                <a:cubicBezTo>
                  <a:pt x="404" y="62"/>
                  <a:pt x="419" y="50"/>
                  <a:pt x="437" y="50"/>
                </a:cubicBezTo>
                <a:cubicBezTo>
                  <a:pt x="455" y="50"/>
                  <a:pt x="470" y="62"/>
                  <a:pt x="474" y="79"/>
                </a:cubicBezTo>
                <a:lnTo>
                  <a:pt x="492" y="79"/>
                </a:lnTo>
                <a:cubicBezTo>
                  <a:pt x="495" y="62"/>
                  <a:pt x="510" y="50"/>
                  <a:pt x="528" y="50"/>
                </a:cubicBezTo>
                <a:cubicBezTo>
                  <a:pt x="546" y="50"/>
                  <a:pt x="561" y="62"/>
                  <a:pt x="564" y="79"/>
                </a:cubicBezTo>
                <a:lnTo>
                  <a:pt x="565" y="79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7"/>
          <p:cNvSpPr>
            <a:spLocks noChangeAspect="1" noEditPoints="1"/>
          </p:cNvSpPr>
          <p:nvPr/>
        </p:nvSpPr>
        <p:spPr bwMode="auto">
          <a:xfrm>
            <a:off x="7456566" y="1685930"/>
            <a:ext cx="434271" cy="365120"/>
          </a:xfrm>
          <a:custGeom>
            <a:avLst/>
            <a:gdLst>
              <a:gd name="T0" fmla="*/ 3722 w 6368"/>
              <a:gd name="T1" fmla="*/ 5354 h 5354"/>
              <a:gd name="T2" fmla="*/ 2652 w 6368"/>
              <a:gd name="T3" fmla="*/ 5354 h 5354"/>
              <a:gd name="T4" fmla="*/ 6360 w 6368"/>
              <a:gd name="T5" fmla="*/ 4329 h 5354"/>
              <a:gd name="T6" fmla="*/ 14 w 6368"/>
              <a:gd name="T7" fmla="*/ 4329 h 5354"/>
              <a:gd name="T8" fmla="*/ 14 w 6368"/>
              <a:gd name="T9" fmla="*/ 4329 h 5354"/>
              <a:gd name="T10" fmla="*/ 3722 w 6368"/>
              <a:gd name="T11" fmla="*/ 4053 h 5354"/>
              <a:gd name="T12" fmla="*/ 2652 w 6368"/>
              <a:gd name="T13" fmla="*/ 4053 h 5354"/>
              <a:gd name="T14" fmla="*/ 6360 w 6368"/>
              <a:gd name="T15" fmla="*/ 3001 h 5354"/>
              <a:gd name="T16" fmla="*/ 14 w 6368"/>
              <a:gd name="T17" fmla="*/ 3001 h 5354"/>
              <a:gd name="T18" fmla="*/ 14 w 6368"/>
              <a:gd name="T19" fmla="*/ 3001 h 5354"/>
              <a:gd name="T20" fmla="*/ 3355 w 6368"/>
              <a:gd name="T21" fmla="*/ 1748 h 5354"/>
              <a:gd name="T22" fmla="*/ 3447 w 6368"/>
              <a:gd name="T23" fmla="*/ 1669 h 5354"/>
              <a:gd name="T24" fmla="*/ 3395 w 6368"/>
              <a:gd name="T25" fmla="*/ 1561 h 5354"/>
              <a:gd name="T26" fmla="*/ 3239 w 6368"/>
              <a:gd name="T27" fmla="*/ 1500 h 5354"/>
              <a:gd name="T28" fmla="*/ 2874 w 6368"/>
              <a:gd name="T29" fmla="*/ 971 h 5354"/>
              <a:gd name="T30" fmla="*/ 2810 w 6368"/>
              <a:gd name="T31" fmla="*/ 1052 h 5354"/>
              <a:gd name="T32" fmla="*/ 2878 w 6368"/>
              <a:gd name="T33" fmla="*/ 1131 h 5354"/>
              <a:gd name="T34" fmla="*/ 3004 w 6368"/>
              <a:gd name="T35" fmla="*/ 1177 h 5354"/>
              <a:gd name="T36" fmla="*/ 3239 w 6368"/>
              <a:gd name="T37" fmla="*/ 731 h 5354"/>
              <a:gd name="T38" fmla="*/ 3519 w 6368"/>
              <a:gd name="T39" fmla="*/ 787 h 5354"/>
              <a:gd name="T40" fmla="*/ 3754 w 6368"/>
              <a:gd name="T41" fmla="*/ 915 h 5354"/>
              <a:gd name="T42" fmla="*/ 3345 w 6368"/>
              <a:gd name="T43" fmla="*/ 969 h 5354"/>
              <a:gd name="T44" fmla="*/ 3366 w 6368"/>
              <a:gd name="T45" fmla="*/ 1274 h 5354"/>
              <a:gd name="T46" fmla="*/ 3698 w 6368"/>
              <a:gd name="T47" fmla="*/ 1430 h 5354"/>
              <a:gd name="T48" fmla="*/ 3779 w 6368"/>
              <a:gd name="T49" fmla="*/ 1613 h 5354"/>
              <a:gd name="T50" fmla="*/ 3702 w 6368"/>
              <a:gd name="T51" fmla="*/ 1814 h 5354"/>
              <a:gd name="T52" fmla="*/ 3482 w 6368"/>
              <a:gd name="T53" fmla="*/ 1936 h 5354"/>
              <a:gd name="T54" fmla="*/ 3239 w 6368"/>
              <a:gd name="T55" fmla="*/ 2175 h 5354"/>
              <a:gd name="T56" fmla="*/ 2838 w 6368"/>
              <a:gd name="T57" fmla="*/ 1949 h 5354"/>
              <a:gd name="T58" fmla="*/ 2569 w 6368"/>
              <a:gd name="T59" fmla="*/ 1843 h 5354"/>
              <a:gd name="T60" fmla="*/ 2745 w 6368"/>
              <a:gd name="T61" fmla="*/ 1644 h 5354"/>
              <a:gd name="T62" fmla="*/ 2940 w 6368"/>
              <a:gd name="T63" fmla="*/ 1752 h 5354"/>
              <a:gd name="T64" fmla="*/ 2791 w 6368"/>
              <a:gd name="T65" fmla="*/ 1370 h 5354"/>
              <a:gd name="T66" fmla="*/ 2550 w 6368"/>
              <a:gd name="T67" fmla="*/ 1243 h 5354"/>
              <a:gd name="T68" fmla="*/ 2480 w 6368"/>
              <a:gd name="T69" fmla="*/ 1071 h 5354"/>
              <a:gd name="T70" fmla="*/ 2558 w 6368"/>
              <a:gd name="T71" fmla="*/ 899 h 5354"/>
              <a:gd name="T72" fmla="*/ 2751 w 6368"/>
              <a:gd name="T73" fmla="*/ 787 h 5354"/>
              <a:gd name="T74" fmla="*/ 3004 w 6368"/>
              <a:gd name="T75" fmla="*/ 612 h 5354"/>
              <a:gd name="T76" fmla="*/ 1687 w 6368"/>
              <a:gd name="T77" fmla="*/ 594 h 5354"/>
              <a:gd name="T78" fmla="*/ 1392 w 6368"/>
              <a:gd name="T79" fmla="*/ 810 h 5354"/>
              <a:gd name="T80" fmla="*/ 992 w 6368"/>
              <a:gd name="T81" fmla="*/ 932 h 5354"/>
              <a:gd name="T82" fmla="*/ 660 w 6368"/>
              <a:gd name="T83" fmla="*/ 1826 h 5354"/>
              <a:gd name="T84" fmla="*/ 1000 w 6368"/>
              <a:gd name="T85" fmla="*/ 1994 h 5354"/>
              <a:gd name="T86" fmla="*/ 1224 w 6368"/>
              <a:gd name="T87" fmla="*/ 2235 h 5354"/>
              <a:gd name="T88" fmla="*/ 5187 w 6368"/>
              <a:gd name="T89" fmla="*/ 2169 h 5354"/>
              <a:gd name="T90" fmla="*/ 5443 w 6368"/>
              <a:gd name="T91" fmla="*/ 1943 h 5354"/>
              <a:gd name="T92" fmla="*/ 5806 w 6368"/>
              <a:gd name="T93" fmla="*/ 1799 h 5354"/>
              <a:gd name="T94" fmla="*/ 5268 w 6368"/>
              <a:gd name="T95" fmla="*/ 913 h 5354"/>
              <a:gd name="T96" fmla="*/ 4891 w 6368"/>
              <a:gd name="T97" fmla="*/ 764 h 5354"/>
              <a:gd name="T98" fmla="*/ 4627 w 6368"/>
              <a:gd name="T99" fmla="*/ 529 h 5354"/>
              <a:gd name="T100" fmla="*/ 747 w 6368"/>
              <a:gd name="T101" fmla="*/ 0 h 5354"/>
              <a:gd name="T102" fmla="*/ 5741 w 6368"/>
              <a:gd name="T103" fmla="*/ 42 h 5354"/>
              <a:gd name="T104" fmla="*/ 6362 w 6368"/>
              <a:gd name="T105" fmla="*/ 2453 h 5354"/>
              <a:gd name="T106" fmla="*/ 6326 w 6368"/>
              <a:gd name="T107" fmla="*/ 2619 h 5354"/>
              <a:gd name="T108" fmla="*/ 6173 w 6368"/>
              <a:gd name="T109" fmla="*/ 2692 h 5354"/>
              <a:gd name="T110" fmla="*/ 73 w 6368"/>
              <a:gd name="T111" fmla="*/ 2650 h 5354"/>
              <a:gd name="T112" fmla="*/ 0 w 6368"/>
              <a:gd name="T113" fmla="*/ 2497 h 5354"/>
              <a:gd name="T114" fmla="*/ 596 w 6368"/>
              <a:gd name="T115" fmla="*/ 71 h 5354"/>
              <a:gd name="T116" fmla="*/ 747 w 6368"/>
              <a:gd name="T117" fmla="*/ 0 h 5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68" h="5354">
                <a:moveTo>
                  <a:pt x="3722" y="4966"/>
                </a:moveTo>
                <a:lnTo>
                  <a:pt x="6360" y="4966"/>
                </a:lnTo>
                <a:lnTo>
                  <a:pt x="6360" y="5354"/>
                </a:lnTo>
                <a:lnTo>
                  <a:pt x="3722" y="5354"/>
                </a:lnTo>
                <a:lnTo>
                  <a:pt x="3722" y="4966"/>
                </a:lnTo>
                <a:close/>
                <a:moveTo>
                  <a:pt x="14" y="4966"/>
                </a:moveTo>
                <a:lnTo>
                  <a:pt x="2652" y="4966"/>
                </a:lnTo>
                <a:lnTo>
                  <a:pt x="2652" y="5354"/>
                </a:lnTo>
                <a:lnTo>
                  <a:pt x="14" y="5354"/>
                </a:lnTo>
                <a:lnTo>
                  <a:pt x="14" y="4966"/>
                </a:lnTo>
                <a:close/>
                <a:moveTo>
                  <a:pt x="3722" y="4329"/>
                </a:moveTo>
                <a:lnTo>
                  <a:pt x="6360" y="4329"/>
                </a:lnTo>
                <a:lnTo>
                  <a:pt x="6360" y="4717"/>
                </a:lnTo>
                <a:lnTo>
                  <a:pt x="3722" y="4717"/>
                </a:lnTo>
                <a:lnTo>
                  <a:pt x="3722" y="4329"/>
                </a:lnTo>
                <a:close/>
                <a:moveTo>
                  <a:pt x="14" y="4329"/>
                </a:moveTo>
                <a:lnTo>
                  <a:pt x="2652" y="4329"/>
                </a:lnTo>
                <a:lnTo>
                  <a:pt x="2652" y="4717"/>
                </a:lnTo>
                <a:lnTo>
                  <a:pt x="14" y="4717"/>
                </a:lnTo>
                <a:lnTo>
                  <a:pt x="14" y="4329"/>
                </a:lnTo>
                <a:close/>
                <a:moveTo>
                  <a:pt x="3722" y="3665"/>
                </a:moveTo>
                <a:lnTo>
                  <a:pt x="6360" y="3665"/>
                </a:lnTo>
                <a:lnTo>
                  <a:pt x="6360" y="4053"/>
                </a:lnTo>
                <a:lnTo>
                  <a:pt x="3722" y="4053"/>
                </a:lnTo>
                <a:lnTo>
                  <a:pt x="3722" y="3665"/>
                </a:lnTo>
                <a:close/>
                <a:moveTo>
                  <a:pt x="14" y="3665"/>
                </a:moveTo>
                <a:lnTo>
                  <a:pt x="2652" y="3665"/>
                </a:lnTo>
                <a:lnTo>
                  <a:pt x="2652" y="4053"/>
                </a:lnTo>
                <a:lnTo>
                  <a:pt x="14" y="4053"/>
                </a:lnTo>
                <a:lnTo>
                  <a:pt x="14" y="3665"/>
                </a:lnTo>
                <a:close/>
                <a:moveTo>
                  <a:pt x="3722" y="3001"/>
                </a:moveTo>
                <a:lnTo>
                  <a:pt x="6360" y="3001"/>
                </a:lnTo>
                <a:lnTo>
                  <a:pt x="6360" y="3389"/>
                </a:lnTo>
                <a:lnTo>
                  <a:pt x="3722" y="3389"/>
                </a:lnTo>
                <a:lnTo>
                  <a:pt x="3722" y="3001"/>
                </a:lnTo>
                <a:close/>
                <a:moveTo>
                  <a:pt x="14" y="3001"/>
                </a:moveTo>
                <a:lnTo>
                  <a:pt x="2652" y="3001"/>
                </a:lnTo>
                <a:lnTo>
                  <a:pt x="2652" y="3389"/>
                </a:lnTo>
                <a:lnTo>
                  <a:pt x="14" y="3389"/>
                </a:lnTo>
                <a:lnTo>
                  <a:pt x="14" y="3001"/>
                </a:lnTo>
                <a:close/>
                <a:moveTo>
                  <a:pt x="3239" y="1500"/>
                </a:moveTo>
                <a:lnTo>
                  <a:pt x="3239" y="1774"/>
                </a:lnTo>
                <a:lnTo>
                  <a:pt x="3318" y="1758"/>
                </a:lnTo>
                <a:lnTo>
                  <a:pt x="3355" y="1748"/>
                </a:lnTo>
                <a:lnTo>
                  <a:pt x="3386" y="1733"/>
                </a:lnTo>
                <a:lnTo>
                  <a:pt x="3413" y="1716"/>
                </a:lnTo>
                <a:lnTo>
                  <a:pt x="3434" y="1694"/>
                </a:lnTo>
                <a:lnTo>
                  <a:pt x="3447" y="1669"/>
                </a:lnTo>
                <a:lnTo>
                  <a:pt x="3451" y="1638"/>
                </a:lnTo>
                <a:lnTo>
                  <a:pt x="3446" y="1610"/>
                </a:lnTo>
                <a:lnTo>
                  <a:pt x="3426" y="1584"/>
                </a:lnTo>
                <a:lnTo>
                  <a:pt x="3395" y="1561"/>
                </a:lnTo>
                <a:lnTo>
                  <a:pt x="3351" y="1540"/>
                </a:lnTo>
                <a:lnTo>
                  <a:pt x="3320" y="1528"/>
                </a:lnTo>
                <a:lnTo>
                  <a:pt x="3283" y="1513"/>
                </a:lnTo>
                <a:lnTo>
                  <a:pt x="3239" y="1500"/>
                </a:lnTo>
                <a:close/>
                <a:moveTo>
                  <a:pt x="3004" y="936"/>
                </a:moveTo>
                <a:lnTo>
                  <a:pt x="2936" y="947"/>
                </a:lnTo>
                <a:lnTo>
                  <a:pt x="2903" y="957"/>
                </a:lnTo>
                <a:lnTo>
                  <a:pt x="2874" y="971"/>
                </a:lnTo>
                <a:lnTo>
                  <a:pt x="2849" y="986"/>
                </a:lnTo>
                <a:lnTo>
                  <a:pt x="2830" y="1003"/>
                </a:lnTo>
                <a:lnTo>
                  <a:pt x="2814" y="1027"/>
                </a:lnTo>
                <a:lnTo>
                  <a:pt x="2810" y="1052"/>
                </a:lnTo>
                <a:lnTo>
                  <a:pt x="2816" y="1075"/>
                </a:lnTo>
                <a:lnTo>
                  <a:pt x="2830" y="1096"/>
                </a:lnTo>
                <a:lnTo>
                  <a:pt x="2851" y="1115"/>
                </a:lnTo>
                <a:lnTo>
                  <a:pt x="2878" y="1131"/>
                </a:lnTo>
                <a:lnTo>
                  <a:pt x="2907" y="1144"/>
                </a:lnTo>
                <a:lnTo>
                  <a:pt x="2940" y="1158"/>
                </a:lnTo>
                <a:lnTo>
                  <a:pt x="2973" y="1169"/>
                </a:lnTo>
                <a:lnTo>
                  <a:pt x="3004" y="1177"/>
                </a:lnTo>
                <a:lnTo>
                  <a:pt x="3004" y="936"/>
                </a:lnTo>
                <a:close/>
                <a:moveTo>
                  <a:pt x="3004" y="612"/>
                </a:moveTo>
                <a:lnTo>
                  <a:pt x="3239" y="612"/>
                </a:lnTo>
                <a:lnTo>
                  <a:pt x="3239" y="731"/>
                </a:lnTo>
                <a:lnTo>
                  <a:pt x="3322" y="741"/>
                </a:lnTo>
                <a:lnTo>
                  <a:pt x="3393" y="753"/>
                </a:lnTo>
                <a:lnTo>
                  <a:pt x="3457" y="768"/>
                </a:lnTo>
                <a:lnTo>
                  <a:pt x="3519" y="787"/>
                </a:lnTo>
                <a:lnTo>
                  <a:pt x="3577" y="812"/>
                </a:lnTo>
                <a:lnTo>
                  <a:pt x="3633" y="841"/>
                </a:lnTo>
                <a:lnTo>
                  <a:pt x="3691" y="876"/>
                </a:lnTo>
                <a:lnTo>
                  <a:pt x="3754" y="915"/>
                </a:lnTo>
                <a:lnTo>
                  <a:pt x="3523" y="1069"/>
                </a:lnTo>
                <a:lnTo>
                  <a:pt x="3461" y="1030"/>
                </a:lnTo>
                <a:lnTo>
                  <a:pt x="3393" y="990"/>
                </a:lnTo>
                <a:lnTo>
                  <a:pt x="3345" y="969"/>
                </a:lnTo>
                <a:lnTo>
                  <a:pt x="3295" y="951"/>
                </a:lnTo>
                <a:lnTo>
                  <a:pt x="3239" y="940"/>
                </a:lnTo>
                <a:lnTo>
                  <a:pt x="3239" y="1239"/>
                </a:lnTo>
                <a:lnTo>
                  <a:pt x="3366" y="1274"/>
                </a:lnTo>
                <a:lnTo>
                  <a:pt x="3486" y="1316"/>
                </a:lnTo>
                <a:lnTo>
                  <a:pt x="3596" y="1362"/>
                </a:lnTo>
                <a:lnTo>
                  <a:pt x="3652" y="1395"/>
                </a:lnTo>
                <a:lnTo>
                  <a:pt x="3698" y="1430"/>
                </a:lnTo>
                <a:lnTo>
                  <a:pt x="3735" y="1471"/>
                </a:lnTo>
                <a:lnTo>
                  <a:pt x="3760" y="1515"/>
                </a:lnTo>
                <a:lnTo>
                  <a:pt x="3776" y="1561"/>
                </a:lnTo>
                <a:lnTo>
                  <a:pt x="3779" y="1613"/>
                </a:lnTo>
                <a:lnTo>
                  <a:pt x="3776" y="1671"/>
                </a:lnTo>
                <a:lnTo>
                  <a:pt x="3760" y="1723"/>
                </a:lnTo>
                <a:lnTo>
                  <a:pt x="3737" y="1772"/>
                </a:lnTo>
                <a:lnTo>
                  <a:pt x="3702" y="1814"/>
                </a:lnTo>
                <a:lnTo>
                  <a:pt x="3660" y="1853"/>
                </a:lnTo>
                <a:lnTo>
                  <a:pt x="3606" y="1886"/>
                </a:lnTo>
                <a:lnTo>
                  <a:pt x="3548" y="1913"/>
                </a:lnTo>
                <a:lnTo>
                  <a:pt x="3482" y="1936"/>
                </a:lnTo>
                <a:lnTo>
                  <a:pt x="3409" y="1953"/>
                </a:lnTo>
                <a:lnTo>
                  <a:pt x="3328" y="1965"/>
                </a:lnTo>
                <a:lnTo>
                  <a:pt x="3239" y="1974"/>
                </a:lnTo>
                <a:lnTo>
                  <a:pt x="3239" y="2175"/>
                </a:lnTo>
                <a:lnTo>
                  <a:pt x="3004" y="2175"/>
                </a:lnTo>
                <a:lnTo>
                  <a:pt x="3004" y="1972"/>
                </a:lnTo>
                <a:lnTo>
                  <a:pt x="2917" y="1963"/>
                </a:lnTo>
                <a:lnTo>
                  <a:pt x="2838" y="1949"/>
                </a:lnTo>
                <a:lnTo>
                  <a:pt x="2762" y="1930"/>
                </a:lnTo>
                <a:lnTo>
                  <a:pt x="2695" y="1907"/>
                </a:lnTo>
                <a:lnTo>
                  <a:pt x="2629" y="1878"/>
                </a:lnTo>
                <a:lnTo>
                  <a:pt x="2569" y="1843"/>
                </a:lnTo>
                <a:lnTo>
                  <a:pt x="2509" y="1801"/>
                </a:lnTo>
                <a:lnTo>
                  <a:pt x="2453" y="1754"/>
                </a:lnTo>
                <a:lnTo>
                  <a:pt x="2708" y="1606"/>
                </a:lnTo>
                <a:lnTo>
                  <a:pt x="2745" y="1644"/>
                </a:lnTo>
                <a:lnTo>
                  <a:pt x="2787" y="1679"/>
                </a:lnTo>
                <a:lnTo>
                  <a:pt x="2832" y="1708"/>
                </a:lnTo>
                <a:lnTo>
                  <a:pt x="2882" y="1731"/>
                </a:lnTo>
                <a:lnTo>
                  <a:pt x="2940" y="1752"/>
                </a:lnTo>
                <a:lnTo>
                  <a:pt x="3004" y="1766"/>
                </a:lnTo>
                <a:lnTo>
                  <a:pt x="3004" y="1436"/>
                </a:lnTo>
                <a:lnTo>
                  <a:pt x="2890" y="1403"/>
                </a:lnTo>
                <a:lnTo>
                  <a:pt x="2791" y="1370"/>
                </a:lnTo>
                <a:lnTo>
                  <a:pt x="2706" y="1337"/>
                </a:lnTo>
                <a:lnTo>
                  <a:pt x="2637" y="1305"/>
                </a:lnTo>
                <a:lnTo>
                  <a:pt x="2589" y="1276"/>
                </a:lnTo>
                <a:lnTo>
                  <a:pt x="2550" y="1243"/>
                </a:lnTo>
                <a:lnTo>
                  <a:pt x="2519" y="1206"/>
                </a:lnTo>
                <a:lnTo>
                  <a:pt x="2498" y="1164"/>
                </a:lnTo>
                <a:lnTo>
                  <a:pt x="2484" y="1119"/>
                </a:lnTo>
                <a:lnTo>
                  <a:pt x="2480" y="1071"/>
                </a:lnTo>
                <a:lnTo>
                  <a:pt x="2484" y="1023"/>
                </a:lnTo>
                <a:lnTo>
                  <a:pt x="2500" y="978"/>
                </a:lnTo>
                <a:lnTo>
                  <a:pt x="2525" y="936"/>
                </a:lnTo>
                <a:lnTo>
                  <a:pt x="2558" y="899"/>
                </a:lnTo>
                <a:lnTo>
                  <a:pt x="2598" y="864"/>
                </a:lnTo>
                <a:lnTo>
                  <a:pt x="2644" y="836"/>
                </a:lnTo>
                <a:lnTo>
                  <a:pt x="2695" y="809"/>
                </a:lnTo>
                <a:lnTo>
                  <a:pt x="2751" y="787"/>
                </a:lnTo>
                <a:lnTo>
                  <a:pt x="2812" y="768"/>
                </a:lnTo>
                <a:lnTo>
                  <a:pt x="2907" y="747"/>
                </a:lnTo>
                <a:lnTo>
                  <a:pt x="3004" y="733"/>
                </a:lnTo>
                <a:lnTo>
                  <a:pt x="3004" y="612"/>
                </a:lnTo>
                <a:close/>
                <a:moveTo>
                  <a:pt x="1818" y="388"/>
                </a:moveTo>
                <a:lnTo>
                  <a:pt x="1784" y="459"/>
                </a:lnTo>
                <a:lnTo>
                  <a:pt x="1741" y="529"/>
                </a:lnTo>
                <a:lnTo>
                  <a:pt x="1687" y="594"/>
                </a:lnTo>
                <a:lnTo>
                  <a:pt x="1625" y="656"/>
                </a:lnTo>
                <a:lnTo>
                  <a:pt x="1554" y="712"/>
                </a:lnTo>
                <a:lnTo>
                  <a:pt x="1477" y="764"/>
                </a:lnTo>
                <a:lnTo>
                  <a:pt x="1392" y="810"/>
                </a:lnTo>
                <a:lnTo>
                  <a:pt x="1299" y="851"/>
                </a:lnTo>
                <a:lnTo>
                  <a:pt x="1203" y="884"/>
                </a:lnTo>
                <a:lnTo>
                  <a:pt x="1100" y="913"/>
                </a:lnTo>
                <a:lnTo>
                  <a:pt x="992" y="932"/>
                </a:lnTo>
                <a:lnTo>
                  <a:pt x="880" y="946"/>
                </a:lnTo>
                <a:lnTo>
                  <a:pt x="764" y="951"/>
                </a:lnTo>
                <a:lnTo>
                  <a:pt x="562" y="1799"/>
                </a:lnTo>
                <a:lnTo>
                  <a:pt x="660" y="1826"/>
                </a:lnTo>
                <a:lnTo>
                  <a:pt x="753" y="1859"/>
                </a:lnTo>
                <a:lnTo>
                  <a:pt x="842" y="1899"/>
                </a:lnTo>
                <a:lnTo>
                  <a:pt x="925" y="1943"/>
                </a:lnTo>
                <a:lnTo>
                  <a:pt x="1000" y="1994"/>
                </a:lnTo>
                <a:lnTo>
                  <a:pt x="1067" y="2048"/>
                </a:lnTo>
                <a:lnTo>
                  <a:pt x="1127" y="2106"/>
                </a:lnTo>
                <a:lnTo>
                  <a:pt x="1181" y="2169"/>
                </a:lnTo>
                <a:lnTo>
                  <a:pt x="1224" y="2235"/>
                </a:lnTo>
                <a:lnTo>
                  <a:pt x="1259" y="2304"/>
                </a:lnTo>
                <a:lnTo>
                  <a:pt x="5109" y="2304"/>
                </a:lnTo>
                <a:lnTo>
                  <a:pt x="5144" y="2235"/>
                </a:lnTo>
                <a:lnTo>
                  <a:pt x="5187" y="2169"/>
                </a:lnTo>
                <a:lnTo>
                  <a:pt x="5239" y="2106"/>
                </a:lnTo>
                <a:lnTo>
                  <a:pt x="5301" y="2048"/>
                </a:lnTo>
                <a:lnTo>
                  <a:pt x="5368" y="1994"/>
                </a:lnTo>
                <a:lnTo>
                  <a:pt x="5443" y="1943"/>
                </a:lnTo>
                <a:lnTo>
                  <a:pt x="5524" y="1899"/>
                </a:lnTo>
                <a:lnTo>
                  <a:pt x="5613" y="1859"/>
                </a:lnTo>
                <a:lnTo>
                  <a:pt x="5708" y="1826"/>
                </a:lnTo>
                <a:lnTo>
                  <a:pt x="5806" y="1799"/>
                </a:lnTo>
                <a:lnTo>
                  <a:pt x="5602" y="951"/>
                </a:lnTo>
                <a:lnTo>
                  <a:pt x="5488" y="946"/>
                </a:lnTo>
                <a:lnTo>
                  <a:pt x="5376" y="932"/>
                </a:lnTo>
                <a:lnTo>
                  <a:pt x="5268" y="913"/>
                </a:lnTo>
                <a:lnTo>
                  <a:pt x="5165" y="884"/>
                </a:lnTo>
                <a:lnTo>
                  <a:pt x="5067" y="851"/>
                </a:lnTo>
                <a:lnTo>
                  <a:pt x="4976" y="810"/>
                </a:lnTo>
                <a:lnTo>
                  <a:pt x="4891" y="764"/>
                </a:lnTo>
                <a:lnTo>
                  <a:pt x="4812" y="712"/>
                </a:lnTo>
                <a:lnTo>
                  <a:pt x="4743" y="656"/>
                </a:lnTo>
                <a:lnTo>
                  <a:pt x="4681" y="594"/>
                </a:lnTo>
                <a:lnTo>
                  <a:pt x="4627" y="529"/>
                </a:lnTo>
                <a:lnTo>
                  <a:pt x="4582" y="459"/>
                </a:lnTo>
                <a:lnTo>
                  <a:pt x="4550" y="388"/>
                </a:lnTo>
                <a:lnTo>
                  <a:pt x="1818" y="388"/>
                </a:lnTo>
                <a:close/>
                <a:moveTo>
                  <a:pt x="747" y="0"/>
                </a:moveTo>
                <a:lnTo>
                  <a:pt x="5619" y="0"/>
                </a:lnTo>
                <a:lnTo>
                  <a:pt x="5663" y="6"/>
                </a:lnTo>
                <a:lnTo>
                  <a:pt x="5704" y="19"/>
                </a:lnTo>
                <a:lnTo>
                  <a:pt x="5741" y="42"/>
                </a:lnTo>
                <a:lnTo>
                  <a:pt x="5770" y="71"/>
                </a:lnTo>
                <a:lnTo>
                  <a:pt x="5793" y="108"/>
                </a:lnTo>
                <a:lnTo>
                  <a:pt x="5808" y="148"/>
                </a:lnTo>
                <a:lnTo>
                  <a:pt x="6362" y="2453"/>
                </a:lnTo>
                <a:lnTo>
                  <a:pt x="6368" y="2497"/>
                </a:lnTo>
                <a:lnTo>
                  <a:pt x="6362" y="2540"/>
                </a:lnTo>
                <a:lnTo>
                  <a:pt x="6349" y="2580"/>
                </a:lnTo>
                <a:lnTo>
                  <a:pt x="6326" y="2619"/>
                </a:lnTo>
                <a:lnTo>
                  <a:pt x="6295" y="2650"/>
                </a:lnTo>
                <a:lnTo>
                  <a:pt x="6258" y="2671"/>
                </a:lnTo>
                <a:lnTo>
                  <a:pt x="6217" y="2687"/>
                </a:lnTo>
                <a:lnTo>
                  <a:pt x="6173" y="2692"/>
                </a:lnTo>
                <a:lnTo>
                  <a:pt x="193" y="2692"/>
                </a:lnTo>
                <a:lnTo>
                  <a:pt x="151" y="2687"/>
                </a:lnTo>
                <a:lnTo>
                  <a:pt x="110" y="2671"/>
                </a:lnTo>
                <a:lnTo>
                  <a:pt x="73" y="2650"/>
                </a:lnTo>
                <a:lnTo>
                  <a:pt x="42" y="2619"/>
                </a:lnTo>
                <a:lnTo>
                  <a:pt x="19" y="2580"/>
                </a:lnTo>
                <a:lnTo>
                  <a:pt x="4" y="2540"/>
                </a:lnTo>
                <a:lnTo>
                  <a:pt x="0" y="2497"/>
                </a:lnTo>
                <a:lnTo>
                  <a:pt x="6" y="2453"/>
                </a:lnTo>
                <a:lnTo>
                  <a:pt x="560" y="148"/>
                </a:lnTo>
                <a:lnTo>
                  <a:pt x="573" y="108"/>
                </a:lnTo>
                <a:lnTo>
                  <a:pt x="596" y="71"/>
                </a:lnTo>
                <a:lnTo>
                  <a:pt x="627" y="42"/>
                </a:lnTo>
                <a:lnTo>
                  <a:pt x="664" y="19"/>
                </a:lnTo>
                <a:lnTo>
                  <a:pt x="705" y="6"/>
                </a:lnTo>
                <a:lnTo>
                  <a:pt x="747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0" name="Freeform 131"/>
          <p:cNvSpPr>
            <a:spLocks noChangeAspect="1" noEditPoints="1"/>
          </p:cNvSpPr>
          <p:nvPr/>
        </p:nvSpPr>
        <p:spPr bwMode="auto">
          <a:xfrm>
            <a:off x="9737873" y="1685930"/>
            <a:ext cx="565002" cy="365120"/>
          </a:xfrm>
          <a:custGeom>
            <a:avLst/>
            <a:gdLst>
              <a:gd name="T0" fmla="*/ 2958 w 3751"/>
              <a:gd name="T1" fmla="*/ 1980 h 2424"/>
              <a:gd name="T2" fmla="*/ 2858 w 3751"/>
              <a:gd name="T3" fmla="*/ 2201 h 2424"/>
              <a:gd name="T4" fmla="*/ 3406 w 3751"/>
              <a:gd name="T5" fmla="*/ 2201 h 2424"/>
              <a:gd name="T6" fmla="*/ 3305 w 3751"/>
              <a:gd name="T7" fmla="*/ 1980 h 2424"/>
              <a:gd name="T8" fmla="*/ 2958 w 3751"/>
              <a:gd name="T9" fmla="*/ 1980 h 2424"/>
              <a:gd name="T10" fmla="*/ 1703 w 3751"/>
              <a:gd name="T11" fmla="*/ 1980 h 2424"/>
              <a:gd name="T12" fmla="*/ 1601 w 3751"/>
              <a:gd name="T13" fmla="*/ 2201 h 2424"/>
              <a:gd name="T14" fmla="*/ 2150 w 3751"/>
              <a:gd name="T15" fmla="*/ 2201 h 2424"/>
              <a:gd name="T16" fmla="*/ 2049 w 3751"/>
              <a:gd name="T17" fmla="*/ 1980 h 2424"/>
              <a:gd name="T18" fmla="*/ 1703 w 3751"/>
              <a:gd name="T19" fmla="*/ 1980 h 2424"/>
              <a:gd name="T20" fmla="*/ 446 w 3751"/>
              <a:gd name="T21" fmla="*/ 1980 h 2424"/>
              <a:gd name="T22" fmla="*/ 346 w 3751"/>
              <a:gd name="T23" fmla="*/ 2201 h 2424"/>
              <a:gd name="T24" fmla="*/ 894 w 3751"/>
              <a:gd name="T25" fmla="*/ 2201 h 2424"/>
              <a:gd name="T26" fmla="*/ 794 w 3751"/>
              <a:gd name="T27" fmla="*/ 1980 h 2424"/>
              <a:gd name="T28" fmla="*/ 446 w 3751"/>
              <a:gd name="T29" fmla="*/ 1980 h 2424"/>
              <a:gd name="T30" fmla="*/ 2815 w 3751"/>
              <a:gd name="T31" fmla="*/ 1757 h 2424"/>
              <a:gd name="T32" fmla="*/ 3448 w 3751"/>
              <a:gd name="T33" fmla="*/ 1757 h 2424"/>
              <a:gd name="T34" fmla="*/ 3751 w 3751"/>
              <a:gd name="T35" fmla="*/ 2424 h 2424"/>
              <a:gd name="T36" fmla="*/ 2512 w 3751"/>
              <a:gd name="T37" fmla="*/ 2424 h 2424"/>
              <a:gd name="T38" fmla="*/ 2815 w 3751"/>
              <a:gd name="T39" fmla="*/ 1757 h 2424"/>
              <a:gd name="T40" fmla="*/ 1558 w 3751"/>
              <a:gd name="T41" fmla="*/ 1757 h 2424"/>
              <a:gd name="T42" fmla="*/ 2193 w 3751"/>
              <a:gd name="T43" fmla="*/ 1757 h 2424"/>
              <a:gd name="T44" fmla="*/ 2495 w 3751"/>
              <a:gd name="T45" fmla="*/ 2424 h 2424"/>
              <a:gd name="T46" fmla="*/ 1256 w 3751"/>
              <a:gd name="T47" fmla="*/ 2424 h 2424"/>
              <a:gd name="T48" fmla="*/ 1558 w 3751"/>
              <a:gd name="T49" fmla="*/ 1757 h 2424"/>
              <a:gd name="T50" fmla="*/ 303 w 3751"/>
              <a:gd name="T51" fmla="*/ 1757 h 2424"/>
              <a:gd name="T52" fmla="*/ 937 w 3751"/>
              <a:gd name="T53" fmla="*/ 1757 h 2424"/>
              <a:gd name="T54" fmla="*/ 1240 w 3751"/>
              <a:gd name="T55" fmla="*/ 2424 h 2424"/>
              <a:gd name="T56" fmla="*/ 0 w 3751"/>
              <a:gd name="T57" fmla="*/ 2424 h 2424"/>
              <a:gd name="T58" fmla="*/ 303 w 3751"/>
              <a:gd name="T59" fmla="*/ 1757 h 2424"/>
              <a:gd name="T60" fmla="*/ 2306 w 3751"/>
              <a:gd name="T61" fmla="*/ 1089 h 2424"/>
              <a:gd name="T62" fmla="*/ 2205 w 3751"/>
              <a:gd name="T63" fmla="*/ 1310 h 2424"/>
              <a:gd name="T64" fmla="*/ 2753 w 3751"/>
              <a:gd name="T65" fmla="*/ 1310 h 2424"/>
              <a:gd name="T66" fmla="*/ 2653 w 3751"/>
              <a:gd name="T67" fmla="*/ 1089 h 2424"/>
              <a:gd name="T68" fmla="*/ 2306 w 3751"/>
              <a:gd name="T69" fmla="*/ 1089 h 2424"/>
              <a:gd name="T70" fmla="*/ 1046 w 3751"/>
              <a:gd name="T71" fmla="*/ 1089 h 2424"/>
              <a:gd name="T72" fmla="*/ 946 w 3751"/>
              <a:gd name="T73" fmla="*/ 1310 h 2424"/>
              <a:gd name="T74" fmla="*/ 1494 w 3751"/>
              <a:gd name="T75" fmla="*/ 1310 h 2424"/>
              <a:gd name="T76" fmla="*/ 1394 w 3751"/>
              <a:gd name="T77" fmla="*/ 1089 h 2424"/>
              <a:gd name="T78" fmla="*/ 1046 w 3751"/>
              <a:gd name="T79" fmla="*/ 1089 h 2424"/>
              <a:gd name="T80" fmla="*/ 2162 w 3751"/>
              <a:gd name="T81" fmla="*/ 866 h 2424"/>
              <a:gd name="T82" fmla="*/ 2797 w 3751"/>
              <a:gd name="T83" fmla="*/ 866 h 2424"/>
              <a:gd name="T84" fmla="*/ 3099 w 3751"/>
              <a:gd name="T85" fmla="*/ 1532 h 2424"/>
              <a:gd name="T86" fmla="*/ 1860 w 3751"/>
              <a:gd name="T87" fmla="*/ 1532 h 2424"/>
              <a:gd name="T88" fmla="*/ 2162 w 3751"/>
              <a:gd name="T89" fmla="*/ 866 h 2424"/>
              <a:gd name="T90" fmla="*/ 903 w 3751"/>
              <a:gd name="T91" fmla="*/ 866 h 2424"/>
              <a:gd name="T92" fmla="*/ 1538 w 3751"/>
              <a:gd name="T93" fmla="*/ 866 h 2424"/>
              <a:gd name="T94" fmla="*/ 1840 w 3751"/>
              <a:gd name="T95" fmla="*/ 1532 h 2424"/>
              <a:gd name="T96" fmla="*/ 601 w 3751"/>
              <a:gd name="T97" fmla="*/ 1532 h 2424"/>
              <a:gd name="T98" fmla="*/ 903 w 3751"/>
              <a:gd name="T99" fmla="*/ 866 h 2424"/>
              <a:gd name="T100" fmla="*/ 1703 w 3751"/>
              <a:gd name="T101" fmla="*/ 223 h 2424"/>
              <a:gd name="T102" fmla="*/ 1601 w 3751"/>
              <a:gd name="T103" fmla="*/ 445 h 2424"/>
              <a:gd name="T104" fmla="*/ 2150 w 3751"/>
              <a:gd name="T105" fmla="*/ 445 h 2424"/>
              <a:gd name="T106" fmla="*/ 2049 w 3751"/>
              <a:gd name="T107" fmla="*/ 223 h 2424"/>
              <a:gd name="T108" fmla="*/ 1703 w 3751"/>
              <a:gd name="T109" fmla="*/ 223 h 2424"/>
              <a:gd name="T110" fmla="*/ 1558 w 3751"/>
              <a:gd name="T111" fmla="*/ 0 h 2424"/>
              <a:gd name="T112" fmla="*/ 2193 w 3751"/>
              <a:gd name="T113" fmla="*/ 0 h 2424"/>
              <a:gd name="T114" fmla="*/ 2495 w 3751"/>
              <a:gd name="T115" fmla="*/ 668 h 2424"/>
              <a:gd name="T116" fmla="*/ 1256 w 3751"/>
              <a:gd name="T117" fmla="*/ 668 h 2424"/>
              <a:gd name="T118" fmla="*/ 1558 w 3751"/>
              <a:gd name="T119" fmla="*/ 0 h 2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51" h="2424">
                <a:moveTo>
                  <a:pt x="2958" y="1980"/>
                </a:moveTo>
                <a:lnTo>
                  <a:pt x="2858" y="2201"/>
                </a:lnTo>
                <a:lnTo>
                  <a:pt x="3406" y="2201"/>
                </a:lnTo>
                <a:lnTo>
                  <a:pt x="3305" y="1980"/>
                </a:lnTo>
                <a:lnTo>
                  <a:pt x="2958" y="1980"/>
                </a:lnTo>
                <a:close/>
                <a:moveTo>
                  <a:pt x="1703" y="1980"/>
                </a:moveTo>
                <a:lnTo>
                  <a:pt x="1601" y="2201"/>
                </a:lnTo>
                <a:lnTo>
                  <a:pt x="2150" y="2201"/>
                </a:lnTo>
                <a:lnTo>
                  <a:pt x="2049" y="1980"/>
                </a:lnTo>
                <a:lnTo>
                  <a:pt x="1703" y="1980"/>
                </a:lnTo>
                <a:close/>
                <a:moveTo>
                  <a:pt x="446" y="1980"/>
                </a:moveTo>
                <a:lnTo>
                  <a:pt x="346" y="2201"/>
                </a:lnTo>
                <a:lnTo>
                  <a:pt x="894" y="2201"/>
                </a:lnTo>
                <a:lnTo>
                  <a:pt x="794" y="1980"/>
                </a:lnTo>
                <a:lnTo>
                  <a:pt x="446" y="1980"/>
                </a:lnTo>
                <a:close/>
                <a:moveTo>
                  <a:pt x="2815" y="1757"/>
                </a:moveTo>
                <a:lnTo>
                  <a:pt x="3448" y="1757"/>
                </a:lnTo>
                <a:lnTo>
                  <a:pt x="3751" y="2424"/>
                </a:lnTo>
                <a:lnTo>
                  <a:pt x="2512" y="2424"/>
                </a:lnTo>
                <a:lnTo>
                  <a:pt x="2815" y="1757"/>
                </a:lnTo>
                <a:close/>
                <a:moveTo>
                  <a:pt x="1558" y="1757"/>
                </a:moveTo>
                <a:lnTo>
                  <a:pt x="2193" y="1757"/>
                </a:lnTo>
                <a:lnTo>
                  <a:pt x="2495" y="2424"/>
                </a:lnTo>
                <a:lnTo>
                  <a:pt x="1256" y="2424"/>
                </a:lnTo>
                <a:lnTo>
                  <a:pt x="1558" y="1757"/>
                </a:lnTo>
                <a:close/>
                <a:moveTo>
                  <a:pt x="303" y="1757"/>
                </a:moveTo>
                <a:lnTo>
                  <a:pt x="937" y="1757"/>
                </a:lnTo>
                <a:lnTo>
                  <a:pt x="1240" y="2424"/>
                </a:lnTo>
                <a:lnTo>
                  <a:pt x="0" y="2424"/>
                </a:lnTo>
                <a:lnTo>
                  <a:pt x="303" y="1757"/>
                </a:lnTo>
                <a:close/>
                <a:moveTo>
                  <a:pt x="2306" y="1089"/>
                </a:moveTo>
                <a:lnTo>
                  <a:pt x="2205" y="1310"/>
                </a:lnTo>
                <a:lnTo>
                  <a:pt x="2753" y="1310"/>
                </a:lnTo>
                <a:lnTo>
                  <a:pt x="2653" y="1089"/>
                </a:lnTo>
                <a:lnTo>
                  <a:pt x="2306" y="1089"/>
                </a:lnTo>
                <a:close/>
                <a:moveTo>
                  <a:pt x="1046" y="1089"/>
                </a:moveTo>
                <a:lnTo>
                  <a:pt x="946" y="1310"/>
                </a:lnTo>
                <a:lnTo>
                  <a:pt x="1494" y="1310"/>
                </a:lnTo>
                <a:lnTo>
                  <a:pt x="1394" y="1089"/>
                </a:lnTo>
                <a:lnTo>
                  <a:pt x="1046" y="1089"/>
                </a:lnTo>
                <a:close/>
                <a:moveTo>
                  <a:pt x="2162" y="866"/>
                </a:moveTo>
                <a:lnTo>
                  <a:pt x="2797" y="866"/>
                </a:lnTo>
                <a:lnTo>
                  <a:pt x="3099" y="1532"/>
                </a:lnTo>
                <a:lnTo>
                  <a:pt x="1860" y="1532"/>
                </a:lnTo>
                <a:lnTo>
                  <a:pt x="2162" y="866"/>
                </a:lnTo>
                <a:close/>
                <a:moveTo>
                  <a:pt x="903" y="866"/>
                </a:moveTo>
                <a:lnTo>
                  <a:pt x="1538" y="866"/>
                </a:lnTo>
                <a:lnTo>
                  <a:pt x="1840" y="1532"/>
                </a:lnTo>
                <a:lnTo>
                  <a:pt x="601" y="1532"/>
                </a:lnTo>
                <a:lnTo>
                  <a:pt x="903" y="866"/>
                </a:lnTo>
                <a:close/>
                <a:moveTo>
                  <a:pt x="1703" y="223"/>
                </a:moveTo>
                <a:lnTo>
                  <a:pt x="1601" y="445"/>
                </a:lnTo>
                <a:lnTo>
                  <a:pt x="2150" y="445"/>
                </a:lnTo>
                <a:lnTo>
                  <a:pt x="2049" y="223"/>
                </a:lnTo>
                <a:lnTo>
                  <a:pt x="1703" y="223"/>
                </a:lnTo>
                <a:close/>
                <a:moveTo>
                  <a:pt x="1558" y="0"/>
                </a:moveTo>
                <a:lnTo>
                  <a:pt x="2193" y="0"/>
                </a:lnTo>
                <a:lnTo>
                  <a:pt x="2495" y="668"/>
                </a:lnTo>
                <a:lnTo>
                  <a:pt x="1256" y="668"/>
                </a:lnTo>
                <a:lnTo>
                  <a:pt x="155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" name="Freeform 308"/>
          <p:cNvSpPr>
            <a:spLocks noChangeAspect="1" noEditPoints="1"/>
          </p:cNvSpPr>
          <p:nvPr/>
        </p:nvSpPr>
        <p:spPr bwMode="auto">
          <a:xfrm>
            <a:off x="8080318" y="1685930"/>
            <a:ext cx="346057" cy="365120"/>
          </a:xfrm>
          <a:custGeom>
            <a:avLst/>
            <a:gdLst>
              <a:gd name="T0" fmla="*/ 5174 w 5699"/>
              <a:gd name="T1" fmla="*/ 4893 h 6014"/>
              <a:gd name="T2" fmla="*/ 4525 w 5699"/>
              <a:gd name="T3" fmla="*/ 5629 h 6014"/>
              <a:gd name="T4" fmla="*/ 2999 w 5699"/>
              <a:gd name="T5" fmla="*/ 6009 h 6014"/>
              <a:gd name="T6" fmla="*/ 1382 w 5699"/>
              <a:gd name="T7" fmla="*/ 5801 h 6014"/>
              <a:gd name="T8" fmla="*/ 421 w 5699"/>
              <a:gd name="T9" fmla="*/ 5126 h 6014"/>
              <a:gd name="T10" fmla="*/ 1052 w 5699"/>
              <a:gd name="T11" fmla="*/ 5277 h 6014"/>
              <a:gd name="T12" fmla="*/ 2669 w 5699"/>
              <a:gd name="T13" fmla="*/ 5485 h 6014"/>
              <a:gd name="T14" fmla="*/ 4192 w 5699"/>
              <a:gd name="T15" fmla="*/ 5110 h 6014"/>
              <a:gd name="T16" fmla="*/ 4843 w 5699"/>
              <a:gd name="T17" fmla="*/ 4388 h 6014"/>
              <a:gd name="T18" fmla="*/ 257 w 5699"/>
              <a:gd name="T19" fmla="*/ 3411 h 6014"/>
              <a:gd name="T20" fmla="*/ 691 w 5699"/>
              <a:gd name="T21" fmla="*/ 4082 h 6014"/>
              <a:gd name="T22" fmla="*/ 2084 w 5699"/>
              <a:gd name="T23" fmla="*/ 4567 h 6014"/>
              <a:gd name="T24" fmla="*/ 3749 w 5699"/>
              <a:gd name="T25" fmla="*/ 4481 h 6014"/>
              <a:gd name="T26" fmla="*/ 4850 w 5699"/>
              <a:gd name="T27" fmla="*/ 3934 h 6014"/>
              <a:gd name="T28" fmla="*/ 4296 w 5699"/>
              <a:gd name="T29" fmla="*/ 4658 h 6014"/>
              <a:gd name="T30" fmla="*/ 2837 w 5699"/>
              <a:gd name="T31" fmla="*/ 5081 h 6014"/>
              <a:gd name="T32" fmla="*/ 1198 w 5699"/>
              <a:gd name="T33" fmla="*/ 4929 h 6014"/>
              <a:gd name="T34" fmla="*/ 131 w 5699"/>
              <a:gd name="T35" fmla="*/ 4277 h 6014"/>
              <a:gd name="T36" fmla="*/ 133 w 5699"/>
              <a:gd name="T37" fmla="*/ 3485 h 6014"/>
              <a:gd name="T38" fmla="*/ 848 w 5699"/>
              <a:gd name="T39" fmla="*/ 2499 h 6014"/>
              <a:gd name="T40" fmla="*/ 1194 w 5699"/>
              <a:gd name="T41" fmla="*/ 3126 h 6014"/>
              <a:gd name="T42" fmla="*/ 2511 w 5699"/>
              <a:gd name="T43" fmla="*/ 3655 h 6014"/>
              <a:gd name="T44" fmla="*/ 4181 w 5699"/>
              <a:gd name="T45" fmla="*/ 3628 h 6014"/>
              <a:gd name="T46" fmla="*/ 4739 w 5699"/>
              <a:gd name="T47" fmla="*/ 3639 h 6014"/>
              <a:gd name="T48" fmla="*/ 3426 w 5699"/>
              <a:gd name="T49" fmla="*/ 4151 h 6014"/>
              <a:gd name="T50" fmla="*/ 1761 w 5699"/>
              <a:gd name="T51" fmla="*/ 4118 h 6014"/>
              <a:gd name="T52" fmla="*/ 520 w 5699"/>
              <a:gd name="T53" fmla="*/ 3544 h 6014"/>
              <a:gd name="T54" fmla="*/ 299 w 5699"/>
              <a:gd name="T55" fmla="*/ 2767 h 6014"/>
              <a:gd name="T56" fmla="*/ 5284 w 5699"/>
              <a:gd name="T57" fmla="*/ 1424 h 6014"/>
              <a:gd name="T58" fmla="*/ 5692 w 5699"/>
              <a:gd name="T59" fmla="*/ 2204 h 6014"/>
              <a:gd name="T60" fmla="*/ 5043 w 5699"/>
              <a:gd name="T61" fmla="*/ 2937 h 6014"/>
              <a:gd name="T62" fmla="*/ 3515 w 5699"/>
              <a:gd name="T63" fmla="*/ 3316 h 6014"/>
              <a:gd name="T64" fmla="*/ 1898 w 5699"/>
              <a:gd name="T65" fmla="*/ 3106 h 6014"/>
              <a:gd name="T66" fmla="*/ 965 w 5699"/>
              <a:gd name="T67" fmla="*/ 2477 h 6014"/>
              <a:gd name="T68" fmla="*/ 2277 w 5699"/>
              <a:gd name="T69" fmla="*/ 2804 h 6014"/>
              <a:gd name="T70" fmla="*/ 3971 w 5699"/>
              <a:gd name="T71" fmla="*/ 2665 h 6014"/>
              <a:gd name="T72" fmla="*/ 5032 w 5699"/>
              <a:gd name="T73" fmla="*/ 2033 h 6014"/>
              <a:gd name="T74" fmla="*/ 5183 w 5699"/>
              <a:gd name="T75" fmla="*/ 1498 h 6014"/>
              <a:gd name="T76" fmla="*/ 3601 w 5699"/>
              <a:gd name="T77" fmla="*/ 1316 h 6014"/>
              <a:gd name="T78" fmla="*/ 3218 w 5699"/>
              <a:gd name="T79" fmla="*/ 1238 h 6014"/>
              <a:gd name="T80" fmla="*/ 1946 w 5699"/>
              <a:gd name="T81" fmla="*/ 1083 h 6014"/>
              <a:gd name="T82" fmla="*/ 1860 w 5699"/>
              <a:gd name="T83" fmla="*/ 891 h 6014"/>
              <a:gd name="T84" fmla="*/ 1318 w 5699"/>
              <a:gd name="T85" fmla="*/ 935 h 6014"/>
              <a:gd name="T86" fmla="*/ 1714 w 5699"/>
              <a:gd name="T87" fmla="*/ 1345 h 6014"/>
              <a:gd name="T88" fmla="*/ 3171 w 5699"/>
              <a:gd name="T89" fmla="*/ 1622 h 6014"/>
              <a:gd name="T90" fmla="*/ 2861 w 5699"/>
              <a:gd name="T91" fmla="*/ 1919 h 6014"/>
              <a:gd name="T92" fmla="*/ 4004 w 5699"/>
              <a:gd name="T93" fmla="*/ 1562 h 6014"/>
              <a:gd name="T94" fmla="*/ 3995 w 5699"/>
              <a:gd name="T95" fmla="*/ 1125 h 6014"/>
              <a:gd name="T96" fmla="*/ 2895 w 5699"/>
              <a:gd name="T97" fmla="*/ 975 h 6014"/>
              <a:gd name="T98" fmla="*/ 2671 w 5699"/>
              <a:gd name="T99" fmla="*/ 436 h 6014"/>
              <a:gd name="T100" fmla="*/ 2684 w 5699"/>
              <a:gd name="T101" fmla="*/ 0 h 6014"/>
              <a:gd name="T102" fmla="*/ 4272 w 5699"/>
              <a:gd name="T103" fmla="*/ 264 h 6014"/>
              <a:gd name="T104" fmla="*/ 5140 w 5699"/>
              <a:gd name="T105" fmla="*/ 984 h 6014"/>
              <a:gd name="T106" fmla="*/ 4912 w 5699"/>
              <a:gd name="T107" fmla="*/ 1777 h 6014"/>
              <a:gd name="T108" fmla="*/ 3663 w 5699"/>
              <a:gd name="T109" fmla="*/ 2344 h 6014"/>
              <a:gd name="T110" fmla="*/ 1995 w 5699"/>
              <a:gd name="T111" fmla="*/ 2372 h 6014"/>
              <a:gd name="T112" fmla="*/ 667 w 5699"/>
              <a:gd name="T113" fmla="*/ 1836 h 6014"/>
              <a:gd name="T114" fmla="*/ 356 w 5699"/>
              <a:gd name="T115" fmla="*/ 1043 h 6014"/>
              <a:gd name="T116" fmla="*/ 1109 w 5699"/>
              <a:gd name="T117" fmla="*/ 322 h 6014"/>
              <a:gd name="T118" fmla="*/ 2684 w 5699"/>
              <a:gd name="T119" fmla="*/ 0 h 6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99" h="6014">
                <a:moveTo>
                  <a:pt x="4853" y="4184"/>
                </a:moveTo>
                <a:lnTo>
                  <a:pt x="4932" y="4258"/>
                </a:lnTo>
                <a:lnTo>
                  <a:pt x="5001" y="4335"/>
                </a:lnTo>
                <a:lnTo>
                  <a:pt x="5059" y="4412"/>
                </a:lnTo>
                <a:lnTo>
                  <a:pt x="5105" y="4490"/>
                </a:lnTo>
                <a:lnTo>
                  <a:pt x="5142" y="4570"/>
                </a:lnTo>
                <a:lnTo>
                  <a:pt x="5165" y="4650"/>
                </a:lnTo>
                <a:lnTo>
                  <a:pt x="5180" y="4732"/>
                </a:lnTo>
                <a:lnTo>
                  <a:pt x="5183" y="4813"/>
                </a:lnTo>
                <a:lnTo>
                  <a:pt x="5174" y="4893"/>
                </a:lnTo>
                <a:lnTo>
                  <a:pt x="5158" y="4975"/>
                </a:lnTo>
                <a:lnTo>
                  <a:pt x="5129" y="5053"/>
                </a:lnTo>
                <a:lnTo>
                  <a:pt x="5089" y="5132"/>
                </a:lnTo>
                <a:lnTo>
                  <a:pt x="5039" y="5210"/>
                </a:lnTo>
                <a:lnTo>
                  <a:pt x="4979" y="5285"/>
                </a:lnTo>
                <a:lnTo>
                  <a:pt x="4910" y="5360"/>
                </a:lnTo>
                <a:lnTo>
                  <a:pt x="4828" y="5431"/>
                </a:lnTo>
                <a:lnTo>
                  <a:pt x="4739" y="5500"/>
                </a:lnTo>
                <a:lnTo>
                  <a:pt x="4637" y="5567"/>
                </a:lnTo>
                <a:lnTo>
                  <a:pt x="4525" y="5629"/>
                </a:lnTo>
                <a:lnTo>
                  <a:pt x="4405" y="5690"/>
                </a:lnTo>
                <a:lnTo>
                  <a:pt x="4274" y="5746"/>
                </a:lnTo>
                <a:lnTo>
                  <a:pt x="4128" y="5801"/>
                </a:lnTo>
                <a:lnTo>
                  <a:pt x="3978" y="5848"/>
                </a:lnTo>
                <a:lnTo>
                  <a:pt x="3822" y="5890"/>
                </a:lnTo>
                <a:lnTo>
                  <a:pt x="3663" y="5926"/>
                </a:lnTo>
                <a:lnTo>
                  <a:pt x="3501" y="5956"/>
                </a:lnTo>
                <a:lnTo>
                  <a:pt x="3335" y="5979"/>
                </a:lnTo>
                <a:lnTo>
                  <a:pt x="3167" y="5996"/>
                </a:lnTo>
                <a:lnTo>
                  <a:pt x="2999" y="6009"/>
                </a:lnTo>
                <a:lnTo>
                  <a:pt x="2830" y="6014"/>
                </a:lnTo>
                <a:lnTo>
                  <a:pt x="2660" y="6012"/>
                </a:lnTo>
                <a:lnTo>
                  <a:pt x="2491" y="6007"/>
                </a:lnTo>
                <a:lnTo>
                  <a:pt x="2323" y="5994"/>
                </a:lnTo>
                <a:lnTo>
                  <a:pt x="2157" y="5976"/>
                </a:lnTo>
                <a:lnTo>
                  <a:pt x="1995" y="5952"/>
                </a:lnTo>
                <a:lnTo>
                  <a:pt x="1834" y="5923"/>
                </a:lnTo>
                <a:lnTo>
                  <a:pt x="1679" y="5888"/>
                </a:lnTo>
                <a:lnTo>
                  <a:pt x="1528" y="5846"/>
                </a:lnTo>
                <a:lnTo>
                  <a:pt x="1382" y="5801"/>
                </a:lnTo>
                <a:lnTo>
                  <a:pt x="1242" y="5748"/>
                </a:lnTo>
                <a:lnTo>
                  <a:pt x="1109" y="5690"/>
                </a:lnTo>
                <a:lnTo>
                  <a:pt x="981" y="5628"/>
                </a:lnTo>
                <a:lnTo>
                  <a:pt x="863" y="5558"/>
                </a:lnTo>
                <a:lnTo>
                  <a:pt x="764" y="5491"/>
                </a:lnTo>
                <a:lnTo>
                  <a:pt x="675" y="5422"/>
                </a:lnTo>
                <a:lnTo>
                  <a:pt x="595" y="5350"/>
                </a:lnTo>
                <a:lnTo>
                  <a:pt x="527" y="5277"/>
                </a:lnTo>
                <a:lnTo>
                  <a:pt x="469" y="5203"/>
                </a:lnTo>
                <a:lnTo>
                  <a:pt x="421" y="5126"/>
                </a:lnTo>
                <a:lnTo>
                  <a:pt x="383" y="5050"/>
                </a:lnTo>
                <a:lnTo>
                  <a:pt x="356" y="4973"/>
                </a:lnTo>
                <a:lnTo>
                  <a:pt x="337" y="4895"/>
                </a:lnTo>
                <a:lnTo>
                  <a:pt x="398" y="4942"/>
                </a:lnTo>
                <a:lnTo>
                  <a:pt x="463" y="4989"/>
                </a:lnTo>
                <a:lnTo>
                  <a:pt x="534" y="5037"/>
                </a:lnTo>
                <a:lnTo>
                  <a:pt x="651" y="5104"/>
                </a:lnTo>
                <a:lnTo>
                  <a:pt x="779" y="5168"/>
                </a:lnTo>
                <a:lnTo>
                  <a:pt x="912" y="5226"/>
                </a:lnTo>
                <a:lnTo>
                  <a:pt x="1052" y="5277"/>
                </a:lnTo>
                <a:lnTo>
                  <a:pt x="1198" y="5325"/>
                </a:lnTo>
                <a:lnTo>
                  <a:pt x="1349" y="5365"/>
                </a:lnTo>
                <a:lnTo>
                  <a:pt x="1504" y="5401"/>
                </a:lnTo>
                <a:lnTo>
                  <a:pt x="1665" y="5431"/>
                </a:lnTo>
                <a:lnTo>
                  <a:pt x="1827" y="5454"/>
                </a:lnTo>
                <a:lnTo>
                  <a:pt x="1993" y="5473"/>
                </a:lnTo>
                <a:lnTo>
                  <a:pt x="2161" y="5485"/>
                </a:lnTo>
                <a:lnTo>
                  <a:pt x="2330" y="5491"/>
                </a:lnTo>
                <a:lnTo>
                  <a:pt x="2500" y="5491"/>
                </a:lnTo>
                <a:lnTo>
                  <a:pt x="2669" y="5485"/>
                </a:lnTo>
                <a:lnTo>
                  <a:pt x="2837" y="5474"/>
                </a:lnTo>
                <a:lnTo>
                  <a:pt x="3005" y="5458"/>
                </a:lnTo>
                <a:lnTo>
                  <a:pt x="3171" y="5434"/>
                </a:lnTo>
                <a:lnTo>
                  <a:pt x="3333" y="5405"/>
                </a:lnTo>
                <a:lnTo>
                  <a:pt x="3492" y="5369"/>
                </a:lnTo>
                <a:lnTo>
                  <a:pt x="3648" y="5327"/>
                </a:lnTo>
                <a:lnTo>
                  <a:pt x="3798" y="5279"/>
                </a:lnTo>
                <a:lnTo>
                  <a:pt x="3944" y="5225"/>
                </a:lnTo>
                <a:lnTo>
                  <a:pt x="4073" y="5170"/>
                </a:lnTo>
                <a:lnTo>
                  <a:pt x="4192" y="5110"/>
                </a:lnTo>
                <a:lnTo>
                  <a:pt x="4301" y="5048"/>
                </a:lnTo>
                <a:lnTo>
                  <a:pt x="4401" y="4982"/>
                </a:lnTo>
                <a:lnTo>
                  <a:pt x="4492" y="4915"/>
                </a:lnTo>
                <a:lnTo>
                  <a:pt x="4573" y="4844"/>
                </a:lnTo>
                <a:lnTo>
                  <a:pt x="4642" y="4773"/>
                </a:lnTo>
                <a:lnTo>
                  <a:pt x="4702" y="4698"/>
                </a:lnTo>
                <a:lnTo>
                  <a:pt x="4753" y="4621"/>
                </a:lnTo>
                <a:lnTo>
                  <a:pt x="4793" y="4545"/>
                </a:lnTo>
                <a:lnTo>
                  <a:pt x="4822" y="4466"/>
                </a:lnTo>
                <a:lnTo>
                  <a:pt x="4843" y="4388"/>
                </a:lnTo>
                <a:lnTo>
                  <a:pt x="4852" y="4308"/>
                </a:lnTo>
                <a:lnTo>
                  <a:pt x="4852" y="4300"/>
                </a:lnTo>
                <a:lnTo>
                  <a:pt x="4852" y="4282"/>
                </a:lnTo>
                <a:lnTo>
                  <a:pt x="4853" y="4255"/>
                </a:lnTo>
                <a:lnTo>
                  <a:pt x="4853" y="4222"/>
                </a:lnTo>
                <a:lnTo>
                  <a:pt x="4853" y="4184"/>
                </a:lnTo>
                <a:close/>
                <a:moveTo>
                  <a:pt x="257" y="3336"/>
                </a:moveTo>
                <a:lnTo>
                  <a:pt x="257" y="3367"/>
                </a:lnTo>
                <a:lnTo>
                  <a:pt x="257" y="3392"/>
                </a:lnTo>
                <a:lnTo>
                  <a:pt x="257" y="3411"/>
                </a:lnTo>
                <a:lnTo>
                  <a:pt x="257" y="3420"/>
                </a:lnTo>
                <a:lnTo>
                  <a:pt x="266" y="3496"/>
                </a:lnTo>
                <a:lnTo>
                  <a:pt x="285" y="3573"/>
                </a:lnTo>
                <a:lnTo>
                  <a:pt x="314" y="3650"/>
                </a:lnTo>
                <a:lnTo>
                  <a:pt x="352" y="3724"/>
                </a:lnTo>
                <a:lnTo>
                  <a:pt x="399" y="3799"/>
                </a:lnTo>
                <a:lnTo>
                  <a:pt x="458" y="3872"/>
                </a:lnTo>
                <a:lnTo>
                  <a:pt x="525" y="3943"/>
                </a:lnTo>
                <a:lnTo>
                  <a:pt x="604" y="4014"/>
                </a:lnTo>
                <a:lnTo>
                  <a:pt x="691" y="4082"/>
                </a:lnTo>
                <a:lnTo>
                  <a:pt x="790" y="4147"/>
                </a:lnTo>
                <a:lnTo>
                  <a:pt x="908" y="4216"/>
                </a:lnTo>
                <a:lnTo>
                  <a:pt x="1034" y="4280"/>
                </a:lnTo>
                <a:lnTo>
                  <a:pt x="1167" y="4339"/>
                </a:lnTo>
                <a:lnTo>
                  <a:pt x="1307" y="4390"/>
                </a:lnTo>
                <a:lnTo>
                  <a:pt x="1453" y="4437"/>
                </a:lnTo>
                <a:lnTo>
                  <a:pt x="1605" y="4477"/>
                </a:lnTo>
                <a:lnTo>
                  <a:pt x="1761" y="4514"/>
                </a:lnTo>
                <a:lnTo>
                  <a:pt x="1920" y="4543"/>
                </a:lnTo>
                <a:lnTo>
                  <a:pt x="2084" y="4567"/>
                </a:lnTo>
                <a:lnTo>
                  <a:pt x="2250" y="4585"/>
                </a:lnTo>
                <a:lnTo>
                  <a:pt x="2418" y="4598"/>
                </a:lnTo>
                <a:lnTo>
                  <a:pt x="2585" y="4603"/>
                </a:lnTo>
                <a:lnTo>
                  <a:pt x="2755" y="4603"/>
                </a:lnTo>
                <a:lnTo>
                  <a:pt x="2925" y="4598"/>
                </a:lnTo>
                <a:lnTo>
                  <a:pt x="3094" y="4587"/>
                </a:lnTo>
                <a:lnTo>
                  <a:pt x="3262" y="4570"/>
                </a:lnTo>
                <a:lnTo>
                  <a:pt x="3426" y="4546"/>
                </a:lnTo>
                <a:lnTo>
                  <a:pt x="3590" y="4515"/>
                </a:lnTo>
                <a:lnTo>
                  <a:pt x="3749" y="4481"/>
                </a:lnTo>
                <a:lnTo>
                  <a:pt x="3904" y="4439"/>
                </a:lnTo>
                <a:lnTo>
                  <a:pt x="4055" y="4392"/>
                </a:lnTo>
                <a:lnTo>
                  <a:pt x="4201" y="4337"/>
                </a:lnTo>
                <a:lnTo>
                  <a:pt x="4317" y="4288"/>
                </a:lnTo>
                <a:lnTo>
                  <a:pt x="4425" y="4235"/>
                </a:lnTo>
                <a:lnTo>
                  <a:pt x="4527" y="4178"/>
                </a:lnTo>
                <a:lnTo>
                  <a:pt x="4618" y="4120"/>
                </a:lnTo>
                <a:lnTo>
                  <a:pt x="4704" y="4060"/>
                </a:lnTo>
                <a:lnTo>
                  <a:pt x="4781" y="3998"/>
                </a:lnTo>
                <a:lnTo>
                  <a:pt x="4850" y="3934"/>
                </a:lnTo>
                <a:lnTo>
                  <a:pt x="4839" y="4012"/>
                </a:lnTo>
                <a:lnTo>
                  <a:pt x="4817" y="4089"/>
                </a:lnTo>
                <a:lnTo>
                  <a:pt x="4784" y="4165"/>
                </a:lnTo>
                <a:lnTo>
                  <a:pt x="4744" y="4240"/>
                </a:lnTo>
                <a:lnTo>
                  <a:pt x="4693" y="4315"/>
                </a:lnTo>
                <a:lnTo>
                  <a:pt x="4633" y="4388"/>
                </a:lnTo>
                <a:lnTo>
                  <a:pt x="4562" y="4459"/>
                </a:lnTo>
                <a:lnTo>
                  <a:pt x="4483" y="4526"/>
                </a:lnTo>
                <a:lnTo>
                  <a:pt x="4394" y="4594"/>
                </a:lnTo>
                <a:lnTo>
                  <a:pt x="4296" y="4658"/>
                </a:lnTo>
                <a:lnTo>
                  <a:pt x="4188" y="4718"/>
                </a:lnTo>
                <a:lnTo>
                  <a:pt x="4071" y="4776"/>
                </a:lnTo>
                <a:lnTo>
                  <a:pt x="3944" y="4831"/>
                </a:lnTo>
                <a:lnTo>
                  <a:pt x="3798" y="4884"/>
                </a:lnTo>
                <a:lnTo>
                  <a:pt x="3648" y="4933"/>
                </a:lnTo>
                <a:lnTo>
                  <a:pt x="3492" y="4973"/>
                </a:lnTo>
                <a:lnTo>
                  <a:pt x="3333" y="5010"/>
                </a:lnTo>
                <a:lnTo>
                  <a:pt x="3171" y="5039"/>
                </a:lnTo>
                <a:lnTo>
                  <a:pt x="3005" y="5062"/>
                </a:lnTo>
                <a:lnTo>
                  <a:pt x="2837" y="5081"/>
                </a:lnTo>
                <a:lnTo>
                  <a:pt x="2669" y="5092"/>
                </a:lnTo>
                <a:lnTo>
                  <a:pt x="2500" y="5097"/>
                </a:lnTo>
                <a:lnTo>
                  <a:pt x="2330" y="5097"/>
                </a:lnTo>
                <a:lnTo>
                  <a:pt x="2161" y="5090"/>
                </a:lnTo>
                <a:lnTo>
                  <a:pt x="1993" y="5077"/>
                </a:lnTo>
                <a:lnTo>
                  <a:pt x="1827" y="5061"/>
                </a:lnTo>
                <a:lnTo>
                  <a:pt x="1665" y="5035"/>
                </a:lnTo>
                <a:lnTo>
                  <a:pt x="1504" y="5006"/>
                </a:lnTo>
                <a:lnTo>
                  <a:pt x="1349" y="4971"/>
                </a:lnTo>
                <a:lnTo>
                  <a:pt x="1198" y="4929"/>
                </a:lnTo>
                <a:lnTo>
                  <a:pt x="1052" y="4884"/>
                </a:lnTo>
                <a:lnTo>
                  <a:pt x="912" y="4831"/>
                </a:lnTo>
                <a:lnTo>
                  <a:pt x="779" y="4774"/>
                </a:lnTo>
                <a:lnTo>
                  <a:pt x="651" y="4711"/>
                </a:lnTo>
                <a:lnTo>
                  <a:pt x="534" y="4641"/>
                </a:lnTo>
                <a:lnTo>
                  <a:pt x="430" y="4572"/>
                </a:lnTo>
                <a:lnTo>
                  <a:pt x="339" y="4501"/>
                </a:lnTo>
                <a:lnTo>
                  <a:pt x="259" y="4428"/>
                </a:lnTo>
                <a:lnTo>
                  <a:pt x="190" y="4353"/>
                </a:lnTo>
                <a:lnTo>
                  <a:pt x="131" y="4277"/>
                </a:lnTo>
                <a:lnTo>
                  <a:pt x="84" y="4198"/>
                </a:lnTo>
                <a:lnTo>
                  <a:pt x="48" y="4120"/>
                </a:lnTo>
                <a:lnTo>
                  <a:pt x="22" y="4040"/>
                </a:lnTo>
                <a:lnTo>
                  <a:pt x="6" y="3959"/>
                </a:lnTo>
                <a:lnTo>
                  <a:pt x="0" y="3879"/>
                </a:lnTo>
                <a:lnTo>
                  <a:pt x="6" y="3799"/>
                </a:lnTo>
                <a:lnTo>
                  <a:pt x="22" y="3719"/>
                </a:lnTo>
                <a:lnTo>
                  <a:pt x="49" y="3640"/>
                </a:lnTo>
                <a:lnTo>
                  <a:pt x="86" y="3562"/>
                </a:lnTo>
                <a:lnTo>
                  <a:pt x="133" y="3485"/>
                </a:lnTo>
                <a:lnTo>
                  <a:pt x="190" y="3409"/>
                </a:lnTo>
                <a:lnTo>
                  <a:pt x="257" y="3336"/>
                </a:lnTo>
                <a:close/>
                <a:moveTo>
                  <a:pt x="848" y="2197"/>
                </a:moveTo>
                <a:lnTo>
                  <a:pt x="848" y="2242"/>
                </a:lnTo>
                <a:lnTo>
                  <a:pt x="848" y="2290"/>
                </a:lnTo>
                <a:lnTo>
                  <a:pt x="848" y="2339"/>
                </a:lnTo>
                <a:lnTo>
                  <a:pt x="848" y="2386"/>
                </a:lnTo>
                <a:lnTo>
                  <a:pt x="848" y="2430"/>
                </a:lnTo>
                <a:lnTo>
                  <a:pt x="848" y="2468"/>
                </a:lnTo>
                <a:lnTo>
                  <a:pt x="848" y="2499"/>
                </a:lnTo>
                <a:lnTo>
                  <a:pt x="848" y="2521"/>
                </a:lnTo>
                <a:lnTo>
                  <a:pt x="848" y="2530"/>
                </a:lnTo>
                <a:lnTo>
                  <a:pt x="857" y="2609"/>
                </a:lnTo>
                <a:lnTo>
                  <a:pt x="875" y="2685"/>
                </a:lnTo>
                <a:lnTo>
                  <a:pt x="904" y="2760"/>
                </a:lnTo>
                <a:lnTo>
                  <a:pt x="943" y="2836"/>
                </a:lnTo>
                <a:lnTo>
                  <a:pt x="990" y="2911"/>
                </a:lnTo>
                <a:lnTo>
                  <a:pt x="1049" y="2984"/>
                </a:lnTo>
                <a:lnTo>
                  <a:pt x="1116" y="3055"/>
                </a:lnTo>
                <a:lnTo>
                  <a:pt x="1194" y="3126"/>
                </a:lnTo>
                <a:lnTo>
                  <a:pt x="1282" y="3194"/>
                </a:lnTo>
                <a:lnTo>
                  <a:pt x="1380" y="3259"/>
                </a:lnTo>
                <a:lnTo>
                  <a:pt x="1499" y="3329"/>
                </a:lnTo>
                <a:lnTo>
                  <a:pt x="1625" y="3392"/>
                </a:lnTo>
                <a:lnTo>
                  <a:pt x="1758" y="3449"/>
                </a:lnTo>
                <a:lnTo>
                  <a:pt x="1898" y="3502"/>
                </a:lnTo>
                <a:lnTo>
                  <a:pt x="2044" y="3549"/>
                </a:lnTo>
                <a:lnTo>
                  <a:pt x="2195" y="3589"/>
                </a:lnTo>
                <a:lnTo>
                  <a:pt x="2352" y="3624"/>
                </a:lnTo>
                <a:lnTo>
                  <a:pt x="2511" y="3655"/>
                </a:lnTo>
                <a:lnTo>
                  <a:pt x="2675" y="3679"/>
                </a:lnTo>
                <a:lnTo>
                  <a:pt x="2841" y="3697"/>
                </a:lnTo>
                <a:lnTo>
                  <a:pt x="3008" y="3708"/>
                </a:lnTo>
                <a:lnTo>
                  <a:pt x="3176" y="3715"/>
                </a:lnTo>
                <a:lnTo>
                  <a:pt x="3346" y="3715"/>
                </a:lnTo>
                <a:lnTo>
                  <a:pt x="3515" y="3710"/>
                </a:lnTo>
                <a:lnTo>
                  <a:pt x="3685" y="3699"/>
                </a:lnTo>
                <a:lnTo>
                  <a:pt x="3853" y="3681"/>
                </a:lnTo>
                <a:lnTo>
                  <a:pt x="4017" y="3657"/>
                </a:lnTo>
                <a:lnTo>
                  <a:pt x="4181" y="3628"/>
                </a:lnTo>
                <a:lnTo>
                  <a:pt x="4339" y="3593"/>
                </a:lnTo>
                <a:lnTo>
                  <a:pt x="4494" y="3551"/>
                </a:lnTo>
                <a:lnTo>
                  <a:pt x="4646" y="3502"/>
                </a:lnTo>
                <a:lnTo>
                  <a:pt x="4791" y="3449"/>
                </a:lnTo>
                <a:lnTo>
                  <a:pt x="4899" y="3402"/>
                </a:lnTo>
                <a:lnTo>
                  <a:pt x="4999" y="3354"/>
                </a:lnTo>
                <a:lnTo>
                  <a:pt x="4948" y="3427"/>
                </a:lnTo>
                <a:lnTo>
                  <a:pt x="4888" y="3500"/>
                </a:lnTo>
                <a:lnTo>
                  <a:pt x="4819" y="3571"/>
                </a:lnTo>
                <a:lnTo>
                  <a:pt x="4739" y="3639"/>
                </a:lnTo>
                <a:lnTo>
                  <a:pt x="4649" y="3706"/>
                </a:lnTo>
                <a:lnTo>
                  <a:pt x="4551" y="3770"/>
                </a:lnTo>
                <a:lnTo>
                  <a:pt x="4443" y="3830"/>
                </a:lnTo>
                <a:lnTo>
                  <a:pt x="4327" y="3888"/>
                </a:lnTo>
                <a:lnTo>
                  <a:pt x="4201" y="3941"/>
                </a:lnTo>
                <a:lnTo>
                  <a:pt x="4055" y="3996"/>
                </a:lnTo>
                <a:lnTo>
                  <a:pt x="3904" y="4043"/>
                </a:lnTo>
                <a:lnTo>
                  <a:pt x="3749" y="4085"/>
                </a:lnTo>
                <a:lnTo>
                  <a:pt x="3590" y="4122"/>
                </a:lnTo>
                <a:lnTo>
                  <a:pt x="3426" y="4151"/>
                </a:lnTo>
                <a:lnTo>
                  <a:pt x="3262" y="4175"/>
                </a:lnTo>
                <a:lnTo>
                  <a:pt x="3094" y="4193"/>
                </a:lnTo>
                <a:lnTo>
                  <a:pt x="2925" y="4204"/>
                </a:lnTo>
                <a:lnTo>
                  <a:pt x="2755" y="4209"/>
                </a:lnTo>
                <a:lnTo>
                  <a:pt x="2585" y="4207"/>
                </a:lnTo>
                <a:lnTo>
                  <a:pt x="2418" y="4202"/>
                </a:lnTo>
                <a:lnTo>
                  <a:pt x="2250" y="4189"/>
                </a:lnTo>
                <a:lnTo>
                  <a:pt x="2084" y="4171"/>
                </a:lnTo>
                <a:lnTo>
                  <a:pt x="1920" y="4147"/>
                </a:lnTo>
                <a:lnTo>
                  <a:pt x="1761" y="4118"/>
                </a:lnTo>
                <a:lnTo>
                  <a:pt x="1605" y="4083"/>
                </a:lnTo>
                <a:lnTo>
                  <a:pt x="1453" y="4041"/>
                </a:lnTo>
                <a:lnTo>
                  <a:pt x="1307" y="3996"/>
                </a:lnTo>
                <a:lnTo>
                  <a:pt x="1167" y="3943"/>
                </a:lnTo>
                <a:lnTo>
                  <a:pt x="1034" y="3885"/>
                </a:lnTo>
                <a:lnTo>
                  <a:pt x="908" y="3823"/>
                </a:lnTo>
                <a:lnTo>
                  <a:pt x="790" y="3753"/>
                </a:lnTo>
                <a:lnTo>
                  <a:pt x="689" y="3686"/>
                </a:lnTo>
                <a:lnTo>
                  <a:pt x="598" y="3615"/>
                </a:lnTo>
                <a:lnTo>
                  <a:pt x="520" y="3544"/>
                </a:lnTo>
                <a:lnTo>
                  <a:pt x="451" y="3469"/>
                </a:lnTo>
                <a:lnTo>
                  <a:pt x="392" y="3394"/>
                </a:lnTo>
                <a:lnTo>
                  <a:pt x="345" y="3318"/>
                </a:lnTo>
                <a:lnTo>
                  <a:pt x="306" y="3239"/>
                </a:lnTo>
                <a:lnTo>
                  <a:pt x="279" y="3161"/>
                </a:lnTo>
                <a:lnTo>
                  <a:pt x="263" y="3083"/>
                </a:lnTo>
                <a:lnTo>
                  <a:pt x="257" y="3002"/>
                </a:lnTo>
                <a:lnTo>
                  <a:pt x="261" y="2924"/>
                </a:lnTo>
                <a:lnTo>
                  <a:pt x="275" y="2846"/>
                </a:lnTo>
                <a:lnTo>
                  <a:pt x="299" y="2767"/>
                </a:lnTo>
                <a:lnTo>
                  <a:pt x="334" y="2691"/>
                </a:lnTo>
                <a:lnTo>
                  <a:pt x="378" y="2614"/>
                </a:lnTo>
                <a:lnTo>
                  <a:pt x="430" y="2539"/>
                </a:lnTo>
                <a:lnTo>
                  <a:pt x="494" y="2466"/>
                </a:lnTo>
                <a:lnTo>
                  <a:pt x="569" y="2395"/>
                </a:lnTo>
                <a:lnTo>
                  <a:pt x="651" y="2326"/>
                </a:lnTo>
                <a:lnTo>
                  <a:pt x="744" y="2260"/>
                </a:lnTo>
                <a:lnTo>
                  <a:pt x="848" y="2197"/>
                </a:lnTo>
                <a:close/>
                <a:moveTo>
                  <a:pt x="5183" y="1353"/>
                </a:moveTo>
                <a:lnTo>
                  <a:pt x="5284" y="1424"/>
                </a:lnTo>
                <a:lnTo>
                  <a:pt x="5375" y="1495"/>
                </a:lnTo>
                <a:lnTo>
                  <a:pt x="5453" y="1569"/>
                </a:lnTo>
                <a:lnTo>
                  <a:pt x="5521" y="1644"/>
                </a:lnTo>
                <a:lnTo>
                  <a:pt x="5577" y="1723"/>
                </a:lnTo>
                <a:lnTo>
                  <a:pt x="5625" y="1801"/>
                </a:lnTo>
                <a:lnTo>
                  <a:pt x="5659" y="1881"/>
                </a:lnTo>
                <a:lnTo>
                  <a:pt x="5683" y="1961"/>
                </a:lnTo>
                <a:lnTo>
                  <a:pt x="5698" y="2042"/>
                </a:lnTo>
                <a:lnTo>
                  <a:pt x="5699" y="2122"/>
                </a:lnTo>
                <a:lnTo>
                  <a:pt x="5692" y="2204"/>
                </a:lnTo>
                <a:lnTo>
                  <a:pt x="5674" y="2284"/>
                </a:lnTo>
                <a:lnTo>
                  <a:pt x="5645" y="2362"/>
                </a:lnTo>
                <a:lnTo>
                  <a:pt x="5605" y="2441"/>
                </a:lnTo>
                <a:lnTo>
                  <a:pt x="5555" y="2519"/>
                </a:lnTo>
                <a:lnTo>
                  <a:pt x="5495" y="2594"/>
                </a:lnTo>
                <a:lnTo>
                  <a:pt x="5424" y="2667"/>
                </a:lnTo>
                <a:lnTo>
                  <a:pt x="5344" y="2738"/>
                </a:lnTo>
                <a:lnTo>
                  <a:pt x="5255" y="2807"/>
                </a:lnTo>
                <a:lnTo>
                  <a:pt x="5152" y="2875"/>
                </a:lnTo>
                <a:lnTo>
                  <a:pt x="5043" y="2937"/>
                </a:lnTo>
                <a:lnTo>
                  <a:pt x="4921" y="2997"/>
                </a:lnTo>
                <a:lnTo>
                  <a:pt x="4791" y="3053"/>
                </a:lnTo>
                <a:lnTo>
                  <a:pt x="4646" y="3108"/>
                </a:lnTo>
                <a:lnTo>
                  <a:pt x="4494" y="3155"/>
                </a:lnTo>
                <a:lnTo>
                  <a:pt x="4339" y="3197"/>
                </a:lnTo>
                <a:lnTo>
                  <a:pt x="4181" y="3234"/>
                </a:lnTo>
                <a:lnTo>
                  <a:pt x="4017" y="3263"/>
                </a:lnTo>
                <a:lnTo>
                  <a:pt x="3853" y="3287"/>
                </a:lnTo>
                <a:lnTo>
                  <a:pt x="3685" y="3303"/>
                </a:lnTo>
                <a:lnTo>
                  <a:pt x="3515" y="3316"/>
                </a:lnTo>
                <a:lnTo>
                  <a:pt x="3346" y="3321"/>
                </a:lnTo>
                <a:lnTo>
                  <a:pt x="3176" y="3320"/>
                </a:lnTo>
                <a:lnTo>
                  <a:pt x="3008" y="3314"/>
                </a:lnTo>
                <a:lnTo>
                  <a:pt x="2841" y="3301"/>
                </a:lnTo>
                <a:lnTo>
                  <a:pt x="2675" y="3283"/>
                </a:lnTo>
                <a:lnTo>
                  <a:pt x="2511" y="3259"/>
                </a:lnTo>
                <a:lnTo>
                  <a:pt x="2352" y="3230"/>
                </a:lnTo>
                <a:lnTo>
                  <a:pt x="2195" y="3194"/>
                </a:lnTo>
                <a:lnTo>
                  <a:pt x="2044" y="3154"/>
                </a:lnTo>
                <a:lnTo>
                  <a:pt x="1898" y="3106"/>
                </a:lnTo>
                <a:lnTo>
                  <a:pt x="1758" y="3055"/>
                </a:lnTo>
                <a:lnTo>
                  <a:pt x="1625" y="2997"/>
                </a:lnTo>
                <a:lnTo>
                  <a:pt x="1499" y="2933"/>
                </a:lnTo>
                <a:lnTo>
                  <a:pt x="1380" y="2866"/>
                </a:lnTo>
                <a:lnTo>
                  <a:pt x="1289" y="2804"/>
                </a:lnTo>
                <a:lnTo>
                  <a:pt x="1207" y="2742"/>
                </a:lnTo>
                <a:lnTo>
                  <a:pt x="1134" y="2678"/>
                </a:lnTo>
                <a:lnTo>
                  <a:pt x="1069" y="2612"/>
                </a:lnTo>
                <a:lnTo>
                  <a:pt x="1012" y="2545"/>
                </a:lnTo>
                <a:lnTo>
                  <a:pt x="965" y="2477"/>
                </a:lnTo>
                <a:lnTo>
                  <a:pt x="925" y="2408"/>
                </a:lnTo>
                <a:lnTo>
                  <a:pt x="1050" y="2475"/>
                </a:lnTo>
                <a:lnTo>
                  <a:pt x="1183" y="2537"/>
                </a:lnTo>
                <a:lnTo>
                  <a:pt x="1324" y="2592"/>
                </a:lnTo>
                <a:lnTo>
                  <a:pt x="1471" y="2643"/>
                </a:lnTo>
                <a:lnTo>
                  <a:pt x="1623" y="2687"/>
                </a:lnTo>
                <a:lnTo>
                  <a:pt x="1781" y="2725"/>
                </a:lnTo>
                <a:lnTo>
                  <a:pt x="1944" y="2756"/>
                </a:lnTo>
                <a:lnTo>
                  <a:pt x="2110" y="2784"/>
                </a:lnTo>
                <a:lnTo>
                  <a:pt x="2277" y="2804"/>
                </a:lnTo>
                <a:lnTo>
                  <a:pt x="2449" y="2818"/>
                </a:lnTo>
                <a:lnTo>
                  <a:pt x="2622" y="2826"/>
                </a:lnTo>
                <a:lnTo>
                  <a:pt x="2795" y="2827"/>
                </a:lnTo>
                <a:lnTo>
                  <a:pt x="2968" y="2824"/>
                </a:lnTo>
                <a:lnTo>
                  <a:pt x="3142" y="2813"/>
                </a:lnTo>
                <a:lnTo>
                  <a:pt x="3313" y="2796"/>
                </a:lnTo>
                <a:lnTo>
                  <a:pt x="3482" y="2773"/>
                </a:lnTo>
                <a:lnTo>
                  <a:pt x="3648" y="2743"/>
                </a:lnTo>
                <a:lnTo>
                  <a:pt x="3812" y="2707"/>
                </a:lnTo>
                <a:lnTo>
                  <a:pt x="3971" y="2665"/>
                </a:lnTo>
                <a:lnTo>
                  <a:pt x="4126" y="2616"/>
                </a:lnTo>
                <a:lnTo>
                  <a:pt x="4274" y="2559"/>
                </a:lnTo>
                <a:lnTo>
                  <a:pt x="4403" y="2505"/>
                </a:lnTo>
                <a:lnTo>
                  <a:pt x="4522" y="2446"/>
                </a:lnTo>
                <a:lnTo>
                  <a:pt x="4631" y="2383"/>
                </a:lnTo>
                <a:lnTo>
                  <a:pt x="4731" y="2319"/>
                </a:lnTo>
                <a:lnTo>
                  <a:pt x="4822" y="2249"/>
                </a:lnTo>
                <a:lnTo>
                  <a:pt x="4903" y="2180"/>
                </a:lnTo>
                <a:lnTo>
                  <a:pt x="4972" y="2107"/>
                </a:lnTo>
                <a:lnTo>
                  <a:pt x="5032" y="2033"/>
                </a:lnTo>
                <a:lnTo>
                  <a:pt x="5083" y="1958"/>
                </a:lnTo>
                <a:lnTo>
                  <a:pt x="5123" y="1879"/>
                </a:lnTo>
                <a:lnTo>
                  <a:pt x="5152" y="1801"/>
                </a:lnTo>
                <a:lnTo>
                  <a:pt x="5173" y="1723"/>
                </a:lnTo>
                <a:lnTo>
                  <a:pt x="5182" y="1642"/>
                </a:lnTo>
                <a:lnTo>
                  <a:pt x="5182" y="1633"/>
                </a:lnTo>
                <a:lnTo>
                  <a:pt x="5183" y="1611"/>
                </a:lnTo>
                <a:lnTo>
                  <a:pt x="5183" y="1580"/>
                </a:lnTo>
                <a:lnTo>
                  <a:pt x="5183" y="1542"/>
                </a:lnTo>
                <a:lnTo>
                  <a:pt x="5183" y="1498"/>
                </a:lnTo>
                <a:lnTo>
                  <a:pt x="5183" y="1449"/>
                </a:lnTo>
                <a:lnTo>
                  <a:pt x="5183" y="1402"/>
                </a:lnTo>
                <a:lnTo>
                  <a:pt x="5183" y="1353"/>
                </a:lnTo>
                <a:close/>
                <a:moveTo>
                  <a:pt x="3348" y="1230"/>
                </a:moveTo>
                <a:lnTo>
                  <a:pt x="3410" y="1232"/>
                </a:lnTo>
                <a:lnTo>
                  <a:pt x="3466" y="1241"/>
                </a:lnTo>
                <a:lnTo>
                  <a:pt x="3513" y="1254"/>
                </a:lnTo>
                <a:lnTo>
                  <a:pt x="3552" y="1274"/>
                </a:lnTo>
                <a:lnTo>
                  <a:pt x="3581" y="1294"/>
                </a:lnTo>
                <a:lnTo>
                  <a:pt x="3601" y="1316"/>
                </a:lnTo>
                <a:lnTo>
                  <a:pt x="3614" y="1336"/>
                </a:lnTo>
                <a:lnTo>
                  <a:pt x="3617" y="1367"/>
                </a:lnTo>
                <a:lnTo>
                  <a:pt x="3610" y="1396"/>
                </a:lnTo>
                <a:lnTo>
                  <a:pt x="3590" y="1425"/>
                </a:lnTo>
                <a:lnTo>
                  <a:pt x="3559" y="1455"/>
                </a:lnTo>
                <a:lnTo>
                  <a:pt x="3523" y="1482"/>
                </a:lnTo>
                <a:lnTo>
                  <a:pt x="3481" y="1509"/>
                </a:lnTo>
                <a:lnTo>
                  <a:pt x="3070" y="1252"/>
                </a:lnTo>
                <a:lnTo>
                  <a:pt x="3149" y="1243"/>
                </a:lnTo>
                <a:lnTo>
                  <a:pt x="3218" y="1238"/>
                </a:lnTo>
                <a:lnTo>
                  <a:pt x="3276" y="1234"/>
                </a:lnTo>
                <a:lnTo>
                  <a:pt x="3348" y="1230"/>
                </a:lnTo>
                <a:close/>
                <a:moveTo>
                  <a:pt x="1927" y="844"/>
                </a:moveTo>
                <a:lnTo>
                  <a:pt x="2290" y="1072"/>
                </a:lnTo>
                <a:lnTo>
                  <a:pt x="2237" y="1079"/>
                </a:lnTo>
                <a:lnTo>
                  <a:pt x="2179" y="1085"/>
                </a:lnTo>
                <a:lnTo>
                  <a:pt x="2119" y="1090"/>
                </a:lnTo>
                <a:lnTo>
                  <a:pt x="2059" y="1092"/>
                </a:lnTo>
                <a:lnTo>
                  <a:pt x="2002" y="1090"/>
                </a:lnTo>
                <a:lnTo>
                  <a:pt x="1946" y="1083"/>
                </a:lnTo>
                <a:lnTo>
                  <a:pt x="1911" y="1075"/>
                </a:lnTo>
                <a:lnTo>
                  <a:pt x="1880" y="1066"/>
                </a:lnTo>
                <a:lnTo>
                  <a:pt x="1853" y="1052"/>
                </a:lnTo>
                <a:lnTo>
                  <a:pt x="1831" y="1033"/>
                </a:lnTo>
                <a:lnTo>
                  <a:pt x="1814" y="1017"/>
                </a:lnTo>
                <a:lnTo>
                  <a:pt x="1807" y="999"/>
                </a:lnTo>
                <a:lnTo>
                  <a:pt x="1805" y="970"/>
                </a:lnTo>
                <a:lnTo>
                  <a:pt x="1812" y="942"/>
                </a:lnTo>
                <a:lnTo>
                  <a:pt x="1831" y="917"/>
                </a:lnTo>
                <a:lnTo>
                  <a:pt x="1860" y="891"/>
                </a:lnTo>
                <a:lnTo>
                  <a:pt x="1927" y="844"/>
                </a:lnTo>
                <a:close/>
                <a:moveTo>
                  <a:pt x="1741" y="419"/>
                </a:moveTo>
                <a:lnTo>
                  <a:pt x="1442" y="539"/>
                </a:lnTo>
                <a:lnTo>
                  <a:pt x="1625" y="654"/>
                </a:lnTo>
                <a:lnTo>
                  <a:pt x="1554" y="694"/>
                </a:lnTo>
                <a:lnTo>
                  <a:pt x="1488" y="738"/>
                </a:lnTo>
                <a:lnTo>
                  <a:pt x="1431" y="786"/>
                </a:lnTo>
                <a:lnTo>
                  <a:pt x="1382" y="835"/>
                </a:lnTo>
                <a:lnTo>
                  <a:pt x="1344" y="884"/>
                </a:lnTo>
                <a:lnTo>
                  <a:pt x="1318" y="935"/>
                </a:lnTo>
                <a:lnTo>
                  <a:pt x="1304" y="986"/>
                </a:lnTo>
                <a:lnTo>
                  <a:pt x="1304" y="1037"/>
                </a:lnTo>
                <a:lnTo>
                  <a:pt x="1318" y="1090"/>
                </a:lnTo>
                <a:lnTo>
                  <a:pt x="1338" y="1128"/>
                </a:lnTo>
                <a:lnTo>
                  <a:pt x="1369" y="1167"/>
                </a:lnTo>
                <a:lnTo>
                  <a:pt x="1411" y="1203"/>
                </a:lnTo>
                <a:lnTo>
                  <a:pt x="1462" y="1239"/>
                </a:lnTo>
                <a:lnTo>
                  <a:pt x="1541" y="1283"/>
                </a:lnTo>
                <a:lnTo>
                  <a:pt x="1625" y="1318"/>
                </a:lnTo>
                <a:lnTo>
                  <a:pt x="1714" y="1345"/>
                </a:lnTo>
                <a:lnTo>
                  <a:pt x="1807" y="1365"/>
                </a:lnTo>
                <a:lnTo>
                  <a:pt x="1907" y="1376"/>
                </a:lnTo>
                <a:lnTo>
                  <a:pt x="2013" y="1378"/>
                </a:lnTo>
                <a:lnTo>
                  <a:pt x="2102" y="1376"/>
                </a:lnTo>
                <a:lnTo>
                  <a:pt x="2201" y="1371"/>
                </a:lnTo>
                <a:lnTo>
                  <a:pt x="2306" y="1362"/>
                </a:lnTo>
                <a:lnTo>
                  <a:pt x="2421" y="1349"/>
                </a:lnTo>
                <a:lnTo>
                  <a:pt x="2544" y="1332"/>
                </a:lnTo>
                <a:lnTo>
                  <a:pt x="2677" y="1312"/>
                </a:lnTo>
                <a:lnTo>
                  <a:pt x="3171" y="1622"/>
                </a:lnTo>
                <a:lnTo>
                  <a:pt x="3067" y="1642"/>
                </a:lnTo>
                <a:lnTo>
                  <a:pt x="2965" y="1653"/>
                </a:lnTo>
                <a:lnTo>
                  <a:pt x="2863" y="1657"/>
                </a:lnTo>
                <a:lnTo>
                  <a:pt x="2762" y="1651"/>
                </a:lnTo>
                <a:lnTo>
                  <a:pt x="2658" y="1641"/>
                </a:lnTo>
                <a:lnTo>
                  <a:pt x="2553" y="1624"/>
                </a:lnTo>
                <a:lnTo>
                  <a:pt x="2451" y="1894"/>
                </a:lnTo>
                <a:lnTo>
                  <a:pt x="2593" y="1910"/>
                </a:lnTo>
                <a:lnTo>
                  <a:pt x="2729" y="1918"/>
                </a:lnTo>
                <a:lnTo>
                  <a:pt x="2861" y="1919"/>
                </a:lnTo>
                <a:lnTo>
                  <a:pt x="2987" y="1914"/>
                </a:lnTo>
                <a:lnTo>
                  <a:pt x="3151" y="1894"/>
                </a:lnTo>
                <a:lnTo>
                  <a:pt x="3315" y="1861"/>
                </a:lnTo>
                <a:lnTo>
                  <a:pt x="3479" y="1816"/>
                </a:lnTo>
                <a:lnTo>
                  <a:pt x="3785" y="2007"/>
                </a:lnTo>
                <a:lnTo>
                  <a:pt x="4084" y="1887"/>
                </a:lnTo>
                <a:lnTo>
                  <a:pt x="3781" y="1697"/>
                </a:lnTo>
                <a:lnTo>
                  <a:pt x="3867" y="1651"/>
                </a:lnTo>
                <a:lnTo>
                  <a:pt x="3940" y="1608"/>
                </a:lnTo>
                <a:lnTo>
                  <a:pt x="4004" y="1562"/>
                </a:lnTo>
                <a:lnTo>
                  <a:pt x="4053" y="1517"/>
                </a:lnTo>
                <a:lnTo>
                  <a:pt x="4093" y="1473"/>
                </a:lnTo>
                <a:lnTo>
                  <a:pt x="4121" y="1427"/>
                </a:lnTo>
                <a:lnTo>
                  <a:pt x="4135" y="1384"/>
                </a:lnTo>
                <a:lnTo>
                  <a:pt x="4139" y="1340"/>
                </a:lnTo>
                <a:lnTo>
                  <a:pt x="4131" y="1296"/>
                </a:lnTo>
                <a:lnTo>
                  <a:pt x="4113" y="1252"/>
                </a:lnTo>
                <a:lnTo>
                  <a:pt x="4086" y="1208"/>
                </a:lnTo>
                <a:lnTo>
                  <a:pt x="4046" y="1167"/>
                </a:lnTo>
                <a:lnTo>
                  <a:pt x="3995" y="1125"/>
                </a:lnTo>
                <a:lnTo>
                  <a:pt x="3933" y="1083"/>
                </a:lnTo>
                <a:lnTo>
                  <a:pt x="3862" y="1043"/>
                </a:lnTo>
                <a:lnTo>
                  <a:pt x="3785" y="1008"/>
                </a:lnTo>
                <a:lnTo>
                  <a:pt x="3703" y="982"/>
                </a:lnTo>
                <a:lnTo>
                  <a:pt x="3616" y="962"/>
                </a:lnTo>
                <a:lnTo>
                  <a:pt x="3524" y="948"/>
                </a:lnTo>
                <a:lnTo>
                  <a:pt x="3426" y="942"/>
                </a:lnTo>
                <a:lnTo>
                  <a:pt x="3324" y="941"/>
                </a:lnTo>
                <a:lnTo>
                  <a:pt x="3109" y="953"/>
                </a:lnTo>
                <a:lnTo>
                  <a:pt x="2895" y="975"/>
                </a:lnTo>
                <a:lnTo>
                  <a:pt x="2680" y="1008"/>
                </a:lnTo>
                <a:lnTo>
                  <a:pt x="2232" y="727"/>
                </a:lnTo>
                <a:lnTo>
                  <a:pt x="2321" y="709"/>
                </a:lnTo>
                <a:lnTo>
                  <a:pt x="2412" y="700"/>
                </a:lnTo>
                <a:lnTo>
                  <a:pt x="2507" y="696"/>
                </a:lnTo>
                <a:lnTo>
                  <a:pt x="2649" y="698"/>
                </a:lnTo>
                <a:lnTo>
                  <a:pt x="2790" y="704"/>
                </a:lnTo>
                <a:lnTo>
                  <a:pt x="2853" y="441"/>
                </a:lnTo>
                <a:lnTo>
                  <a:pt x="2759" y="437"/>
                </a:lnTo>
                <a:lnTo>
                  <a:pt x="2671" y="436"/>
                </a:lnTo>
                <a:lnTo>
                  <a:pt x="2589" y="434"/>
                </a:lnTo>
                <a:lnTo>
                  <a:pt x="2472" y="436"/>
                </a:lnTo>
                <a:lnTo>
                  <a:pt x="2361" y="441"/>
                </a:lnTo>
                <a:lnTo>
                  <a:pt x="2254" y="454"/>
                </a:lnTo>
                <a:lnTo>
                  <a:pt x="2148" y="472"/>
                </a:lnTo>
                <a:lnTo>
                  <a:pt x="2077" y="488"/>
                </a:lnTo>
                <a:lnTo>
                  <a:pt x="2002" y="508"/>
                </a:lnTo>
                <a:lnTo>
                  <a:pt x="1922" y="532"/>
                </a:lnTo>
                <a:lnTo>
                  <a:pt x="1741" y="419"/>
                </a:lnTo>
                <a:close/>
                <a:moveTo>
                  <a:pt x="2684" y="0"/>
                </a:moveTo>
                <a:lnTo>
                  <a:pt x="2853" y="0"/>
                </a:lnTo>
                <a:lnTo>
                  <a:pt x="3023" y="5"/>
                </a:lnTo>
                <a:lnTo>
                  <a:pt x="3191" y="18"/>
                </a:lnTo>
                <a:lnTo>
                  <a:pt x="3357" y="36"/>
                </a:lnTo>
                <a:lnTo>
                  <a:pt x="3519" y="60"/>
                </a:lnTo>
                <a:lnTo>
                  <a:pt x="3679" y="89"/>
                </a:lnTo>
                <a:lnTo>
                  <a:pt x="3834" y="126"/>
                </a:lnTo>
                <a:lnTo>
                  <a:pt x="3986" y="166"/>
                </a:lnTo>
                <a:lnTo>
                  <a:pt x="4131" y="213"/>
                </a:lnTo>
                <a:lnTo>
                  <a:pt x="4272" y="264"/>
                </a:lnTo>
                <a:lnTo>
                  <a:pt x="4405" y="322"/>
                </a:lnTo>
                <a:lnTo>
                  <a:pt x="4531" y="386"/>
                </a:lnTo>
                <a:lnTo>
                  <a:pt x="4649" y="454"/>
                </a:lnTo>
                <a:lnTo>
                  <a:pt x="4753" y="525"/>
                </a:lnTo>
                <a:lnTo>
                  <a:pt x="4846" y="596"/>
                </a:lnTo>
                <a:lnTo>
                  <a:pt x="4926" y="671"/>
                </a:lnTo>
                <a:lnTo>
                  <a:pt x="4997" y="747"/>
                </a:lnTo>
                <a:lnTo>
                  <a:pt x="5056" y="826"/>
                </a:lnTo>
                <a:lnTo>
                  <a:pt x="5103" y="904"/>
                </a:lnTo>
                <a:lnTo>
                  <a:pt x="5140" y="984"/>
                </a:lnTo>
                <a:lnTo>
                  <a:pt x="5165" y="1064"/>
                </a:lnTo>
                <a:lnTo>
                  <a:pt x="5180" y="1147"/>
                </a:lnTo>
                <a:lnTo>
                  <a:pt x="5183" y="1227"/>
                </a:lnTo>
                <a:lnTo>
                  <a:pt x="5176" y="1309"/>
                </a:lnTo>
                <a:lnTo>
                  <a:pt x="5158" y="1389"/>
                </a:lnTo>
                <a:lnTo>
                  <a:pt x="5131" y="1469"/>
                </a:lnTo>
                <a:lnTo>
                  <a:pt x="5090" y="1548"/>
                </a:lnTo>
                <a:lnTo>
                  <a:pt x="5041" y="1626"/>
                </a:lnTo>
                <a:lnTo>
                  <a:pt x="4981" y="1703"/>
                </a:lnTo>
                <a:lnTo>
                  <a:pt x="4912" y="1777"/>
                </a:lnTo>
                <a:lnTo>
                  <a:pt x="4830" y="1848"/>
                </a:lnTo>
                <a:lnTo>
                  <a:pt x="4739" y="1918"/>
                </a:lnTo>
                <a:lnTo>
                  <a:pt x="4638" y="1985"/>
                </a:lnTo>
                <a:lnTo>
                  <a:pt x="4527" y="2049"/>
                </a:lnTo>
                <a:lnTo>
                  <a:pt x="4405" y="2109"/>
                </a:lnTo>
                <a:lnTo>
                  <a:pt x="4274" y="2166"/>
                </a:lnTo>
                <a:lnTo>
                  <a:pt x="4128" y="2220"/>
                </a:lnTo>
                <a:lnTo>
                  <a:pt x="3978" y="2268"/>
                </a:lnTo>
                <a:lnTo>
                  <a:pt x="3822" y="2310"/>
                </a:lnTo>
                <a:lnTo>
                  <a:pt x="3663" y="2344"/>
                </a:lnTo>
                <a:lnTo>
                  <a:pt x="3501" y="2375"/>
                </a:lnTo>
                <a:lnTo>
                  <a:pt x="3335" y="2399"/>
                </a:lnTo>
                <a:lnTo>
                  <a:pt x="3167" y="2415"/>
                </a:lnTo>
                <a:lnTo>
                  <a:pt x="2999" y="2426"/>
                </a:lnTo>
                <a:lnTo>
                  <a:pt x="2830" y="2432"/>
                </a:lnTo>
                <a:lnTo>
                  <a:pt x="2660" y="2432"/>
                </a:lnTo>
                <a:lnTo>
                  <a:pt x="2491" y="2426"/>
                </a:lnTo>
                <a:lnTo>
                  <a:pt x="2323" y="2414"/>
                </a:lnTo>
                <a:lnTo>
                  <a:pt x="2157" y="2395"/>
                </a:lnTo>
                <a:lnTo>
                  <a:pt x="1995" y="2372"/>
                </a:lnTo>
                <a:lnTo>
                  <a:pt x="1834" y="2342"/>
                </a:lnTo>
                <a:lnTo>
                  <a:pt x="1679" y="2306"/>
                </a:lnTo>
                <a:lnTo>
                  <a:pt x="1528" y="2266"/>
                </a:lnTo>
                <a:lnTo>
                  <a:pt x="1382" y="2218"/>
                </a:lnTo>
                <a:lnTo>
                  <a:pt x="1242" y="2167"/>
                </a:lnTo>
                <a:lnTo>
                  <a:pt x="1109" y="2109"/>
                </a:lnTo>
                <a:lnTo>
                  <a:pt x="981" y="2045"/>
                </a:lnTo>
                <a:lnTo>
                  <a:pt x="863" y="1976"/>
                </a:lnTo>
                <a:lnTo>
                  <a:pt x="760" y="1907"/>
                </a:lnTo>
                <a:lnTo>
                  <a:pt x="667" y="1836"/>
                </a:lnTo>
                <a:lnTo>
                  <a:pt x="587" y="1761"/>
                </a:lnTo>
                <a:lnTo>
                  <a:pt x="516" y="1684"/>
                </a:lnTo>
                <a:lnTo>
                  <a:pt x="458" y="1606"/>
                </a:lnTo>
                <a:lnTo>
                  <a:pt x="410" y="1528"/>
                </a:lnTo>
                <a:lnTo>
                  <a:pt x="374" y="1447"/>
                </a:lnTo>
                <a:lnTo>
                  <a:pt x="348" y="1367"/>
                </a:lnTo>
                <a:lnTo>
                  <a:pt x="334" y="1285"/>
                </a:lnTo>
                <a:lnTo>
                  <a:pt x="330" y="1203"/>
                </a:lnTo>
                <a:lnTo>
                  <a:pt x="337" y="1123"/>
                </a:lnTo>
                <a:lnTo>
                  <a:pt x="356" y="1043"/>
                </a:lnTo>
                <a:lnTo>
                  <a:pt x="383" y="962"/>
                </a:lnTo>
                <a:lnTo>
                  <a:pt x="423" y="882"/>
                </a:lnTo>
                <a:lnTo>
                  <a:pt x="472" y="806"/>
                </a:lnTo>
                <a:lnTo>
                  <a:pt x="533" y="729"/>
                </a:lnTo>
                <a:lnTo>
                  <a:pt x="602" y="654"/>
                </a:lnTo>
                <a:lnTo>
                  <a:pt x="684" y="583"/>
                </a:lnTo>
                <a:lnTo>
                  <a:pt x="775" y="514"/>
                </a:lnTo>
                <a:lnTo>
                  <a:pt x="875" y="446"/>
                </a:lnTo>
                <a:lnTo>
                  <a:pt x="987" y="383"/>
                </a:lnTo>
                <a:lnTo>
                  <a:pt x="1109" y="322"/>
                </a:lnTo>
                <a:lnTo>
                  <a:pt x="1240" y="266"/>
                </a:lnTo>
                <a:lnTo>
                  <a:pt x="1386" y="211"/>
                </a:lnTo>
                <a:lnTo>
                  <a:pt x="1535" y="164"/>
                </a:lnTo>
                <a:lnTo>
                  <a:pt x="1692" y="122"/>
                </a:lnTo>
                <a:lnTo>
                  <a:pt x="1851" y="86"/>
                </a:lnTo>
                <a:lnTo>
                  <a:pt x="2013" y="56"/>
                </a:lnTo>
                <a:lnTo>
                  <a:pt x="2179" y="33"/>
                </a:lnTo>
                <a:lnTo>
                  <a:pt x="2347" y="16"/>
                </a:lnTo>
                <a:lnTo>
                  <a:pt x="2514" y="5"/>
                </a:lnTo>
                <a:lnTo>
                  <a:pt x="268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1" name="Freeform 144"/>
          <p:cNvSpPr>
            <a:spLocks noChangeAspect="1" noEditPoints="1"/>
          </p:cNvSpPr>
          <p:nvPr/>
        </p:nvSpPr>
        <p:spPr bwMode="auto">
          <a:xfrm>
            <a:off x="6929794" y="1685930"/>
            <a:ext cx="337290" cy="365120"/>
          </a:xfrm>
          <a:custGeom>
            <a:avLst/>
            <a:gdLst>
              <a:gd name="T0" fmla="*/ 2541 w 5843"/>
              <a:gd name="T1" fmla="*/ 2427 h 6324"/>
              <a:gd name="T2" fmla="*/ 2174 w 5843"/>
              <a:gd name="T3" fmla="*/ 2594 h 6324"/>
              <a:gd name="T4" fmla="*/ 2059 w 5843"/>
              <a:gd name="T5" fmla="*/ 2984 h 6324"/>
              <a:gd name="T6" fmla="*/ 2276 w 5843"/>
              <a:gd name="T7" fmla="*/ 3320 h 6324"/>
              <a:gd name="T8" fmla="*/ 2681 w 5843"/>
              <a:gd name="T9" fmla="*/ 3378 h 6324"/>
              <a:gd name="T10" fmla="*/ 2981 w 5843"/>
              <a:gd name="T11" fmla="*/ 3119 h 6324"/>
              <a:gd name="T12" fmla="*/ 2981 w 5843"/>
              <a:gd name="T13" fmla="*/ 2708 h 6324"/>
              <a:gd name="T14" fmla="*/ 2681 w 5843"/>
              <a:gd name="T15" fmla="*/ 2448 h 6324"/>
              <a:gd name="T16" fmla="*/ 2781 w 5843"/>
              <a:gd name="T17" fmla="*/ 2154 h 6324"/>
              <a:gd name="T18" fmla="*/ 3054 w 5843"/>
              <a:gd name="T19" fmla="*/ 2304 h 6324"/>
              <a:gd name="T20" fmla="*/ 3248 w 5843"/>
              <a:gd name="T21" fmla="*/ 2548 h 6324"/>
              <a:gd name="T22" fmla="*/ 3328 w 5843"/>
              <a:gd name="T23" fmla="*/ 3019 h 6324"/>
              <a:gd name="T24" fmla="*/ 3227 w 5843"/>
              <a:gd name="T25" fmla="*/ 3314 h 6324"/>
              <a:gd name="T26" fmla="*/ 3023 w 5843"/>
              <a:gd name="T27" fmla="*/ 3545 h 6324"/>
              <a:gd name="T28" fmla="*/ 2576 w 5843"/>
              <a:gd name="T29" fmla="*/ 3708 h 6324"/>
              <a:gd name="T30" fmla="*/ 2266 w 5843"/>
              <a:gd name="T31" fmla="*/ 3660 h 6324"/>
              <a:gd name="T32" fmla="*/ 2005 w 5843"/>
              <a:gd name="T33" fmla="*/ 3501 h 6324"/>
              <a:gd name="T34" fmla="*/ 1763 w 5843"/>
              <a:gd name="T35" fmla="*/ 3088 h 6324"/>
              <a:gd name="T36" fmla="*/ 1750 w 5843"/>
              <a:gd name="T37" fmla="*/ 2815 h 6324"/>
              <a:gd name="T38" fmla="*/ 1869 w 5843"/>
              <a:gd name="T39" fmla="*/ 2487 h 6324"/>
              <a:gd name="T40" fmla="*/ 2236 w 5843"/>
              <a:gd name="T41" fmla="*/ 2177 h 6324"/>
              <a:gd name="T42" fmla="*/ 2541 w 5843"/>
              <a:gd name="T43" fmla="*/ 2116 h 6324"/>
              <a:gd name="T44" fmla="*/ 2040 w 5843"/>
              <a:gd name="T45" fmla="*/ 1987 h 6324"/>
              <a:gd name="T46" fmla="*/ 1615 w 5843"/>
              <a:gd name="T47" fmla="*/ 2412 h 6324"/>
              <a:gd name="T48" fmla="*/ 1494 w 5843"/>
              <a:gd name="T49" fmla="*/ 3021 h 6324"/>
              <a:gd name="T50" fmla="*/ 1729 w 5843"/>
              <a:gd name="T51" fmla="*/ 3581 h 6324"/>
              <a:gd name="T52" fmla="*/ 2228 w 5843"/>
              <a:gd name="T53" fmla="*/ 3918 h 6324"/>
              <a:gd name="T54" fmla="*/ 2854 w 5843"/>
              <a:gd name="T55" fmla="*/ 3918 h 6324"/>
              <a:gd name="T56" fmla="*/ 3351 w 5843"/>
              <a:gd name="T57" fmla="*/ 3581 h 6324"/>
              <a:gd name="T58" fmla="*/ 3586 w 5843"/>
              <a:gd name="T59" fmla="*/ 3021 h 6324"/>
              <a:gd name="T60" fmla="*/ 3465 w 5843"/>
              <a:gd name="T61" fmla="*/ 2412 h 6324"/>
              <a:gd name="T62" fmla="*/ 3042 w 5843"/>
              <a:gd name="T63" fmla="*/ 1987 h 6324"/>
              <a:gd name="T64" fmla="*/ 4686 w 5843"/>
              <a:gd name="T65" fmla="*/ 1538 h 6324"/>
              <a:gd name="T66" fmla="*/ 4838 w 5843"/>
              <a:gd name="T67" fmla="*/ 948 h 6324"/>
              <a:gd name="T68" fmla="*/ 4500 w 5843"/>
              <a:gd name="T69" fmla="*/ 3272 h 6324"/>
              <a:gd name="T70" fmla="*/ 1014 w 5843"/>
              <a:gd name="T71" fmla="*/ 459 h 6324"/>
              <a:gd name="T72" fmla="*/ 595 w 5843"/>
              <a:gd name="T73" fmla="*/ 649 h 6324"/>
              <a:gd name="T74" fmla="*/ 459 w 5843"/>
              <a:gd name="T75" fmla="*/ 4813 h 6324"/>
              <a:gd name="T76" fmla="*/ 649 w 5843"/>
              <a:gd name="T77" fmla="*/ 5231 h 6324"/>
              <a:gd name="T78" fmla="*/ 4828 w 5843"/>
              <a:gd name="T79" fmla="*/ 5368 h 6324"/>
              <a:gd name="T80" fmla="*/ 5249 w 5843"/>
              <a:gd name="T81" fmla="*/ 5177 h 6324"/>
              <a:gd name="T82" fmla="*/ 5385 w 5843"/>
              <a:gd name="T83" fmla="*/ 1014 h 6324"/>
              <a:gd name="T84" fmla="*/ 5193 w 5843"/>
              <a:gd name="T85" fmla="*/ 595 h 6324"/>
              <a:gd name="T86" fmla="*/ 1014 w 5843"/>
              <a:gd name="T87" fmla="*/ 459 h 6324"/>
              <a:gd name="T88" fmla="*/ 5247 w 5843"/>
              <a:gd name="T89" fmla="*/ 90 h 6324"/>
              <a:gd name="T90" fmla="*/ 5704 w 5843"/>
              <a:gd name="T91" fmla="*/ 503 h 6324"/>
              <a:gd name="T92" fmla="*/ 5843 w 5843"/>
              <a:gd name="T93" fmla="*/ 4813 h 6324"/>
              <a:gd name="T94" fmla="*/ 5650 w 5843"/>
              <a:gd name="T95" fmla="*/ 5406 h 6324"/>
              <a:gd name="T96" fmla="*/ 5159 w 5843"/>
              <a:gd name="T97" fmla="*/ 5771 h 6324"/>
              <a:gd name="T98" fmla="*/ 3926 w 5843"/>
              <a:gd name="T99" fmla="*/ 5827 h 6324"/>
              <a:gd name="T100" fmla="*/ 786 w 5843"/>
              <a:gd name="T101" fmla="*/ 5800 h 6324"/>
              <a:gd name="T102" fmla="*/ 257 w 5843"/>
              <a:gd name="T103" fmla="*/ 5487 h 6324"/>
              <a:gd name="T104" fmla="*/ 6 w 5843"/>
              <a:gd name="T105" fmla="*/ 4922 h 6324"/>
              <a:gd name="T106" fmla="*/ 90 w 5843"/>
              <a:gd name="T107" fmla="*/ 595 h 6324"/>
              <a:gd name="T108" fmla="*/ 503 w 5843"/>
              <a:gd name="T109" fmla="*/ 138 h 6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843" h="6324">
                <a:moveTo>
                  <a:pt x="4686" y="3470"/>
                </a:moveTo>
                <a:lnTo>
                  <a:pt x="5032" y="3470"/>
                </a:lnTo>
                <a:lnTo>
                  <a:pt x="5032" y="4288"/>
                </a:lnTo>
                <a:lnTo>
                  <a:pt x="4686" y="4288"/>
                </a:lnTo>
                <a:lnTo>
                  <a:pt x="4686" y="3470"/>
                </a:lnTo>
                <a:close/>
                <a:moveTo>
                  <a:pt x="2541" y="2427"/>
                </a:moveTo>
                <a:lnTo>
                  <a:pt x="2468" y="2433"/>
                </a:lnTo>
                <a:lnTo>
                  <a:pt x="2401" y="2448"/>
                </a:lnTo>
                <a:lnTo>
                  <a:pt x="2335" y="2473"/>
                </a:lnTo>
                <a:lnTo>
                  <a:pt x="2276" y="2506"/>
                </a:lnTo>
                <a:lnTo>
                  <a:pt x="2222" y="2546"/>
                </a:lnTo>
                <a:lnTo>
                  <a:pt x="2174" y="2594"/>
                </a:lnTo>
                <a:lnTo>
                  <a:pt x="2132" y="2648"/>
                </a:lnTo>
                <a:lnTo>
                  <a:pt x="2099" y="2708"/>
                </a:lnTo>
                <a:lnTo>
                  <a:pt x="2074" y="2773"/>
                </a:lnTo>
                <a:lnTo>
                  <a:pt x="2059" y="2842"/>
                </a:lnTo>
                <a:lnTo>
                  <a:pt x="2055" y="2913"/>
                </a:lnTo>
                <a:lnTo>
                  <a:pt x="2059" y="2984"/>
                </a:lnTo>
                <a:lnTo>
                  <a:pt x="2074" y="3053"/>
                </a:lnTo>
                <a:lnTo>
                  <a:pt x="2099" y="3119"/>
                </a:lnTo>
                <a:lnTo>
                  <a:pt x="2132" y="3178"/>
                </a:lnTo>
                <a:lnTo>
                  <a:pt x="2174" y="3232"/>
                </a:lnTo>
                <a:lnTo>
                  <a:pt x="2222" y="3280"/>
                </a:lnTo>
                <a:lnTo>
                  <a:pt x="2276" y="3320"/>
                </a:lnTo>
                <a:lnTo>
                  <a:pt x="2335" y="3353"/>
                </a:lnTo>
                <a:lnTo>
                  <a:pt x="2401" y="3378"/>
                </a:lnTo>
                <a:lnTo>
                  <a:pt x="2468" y="3393"/>
                </a:lnTo>
                <a:lnTo>
                  <a:pt x="2541" y="3399"/>
                </a:lnTo>
                <a:lnTo>
                  <a:pt x="2612" y="3393"/>
                </a:lnTo>
                <a:lnTo>
                  <a:pt x="2681" y="3378"/>
                </a:lnTo>
                <a:lnTo>
                  <a:pt x="2745" y="3353"/>
                </a:lnTo>
                <a:lnTo>
                  <a:pt x="2804" y="3320"/>
                </a:lnTo>
                <a:lnTo>
                  <a:pt x="2860" y="3280"/>
                </a:lnTo>
                <a:lnTo>
                  <a:pt x="2908" y="3232"/>
                </a:lnTo>
                <a:lnTo>
                  <a:pt x="2948" y="3178"/>
                </a:lnTo>
                <a:lnTo>
                  <a:pt x="2981" y="3119"/>
                </a:lnTo>
                <a:lnTo>
                  <a:pt x="3006" y="3053"/>
                </a:lnTo>
                <a:lnTo>
                  <a:pt x="3021" y="2984"/>
                </a:lnTo>
                <a:lnTo>
                  <a:pt x="3027" y="2913"/>
                </a:lnTo>
                <a:lnTo>
                  <a:pt x="3021" y="2842"/>
                </a:lnTo>
                <a:lnTo>
                  <a:pt x="3006" y="2773"/>
                </a:lnTo>
                <a:lnTo>
                  <a:pt x="2981" y="2708"/>
                </a:lnTo>
                <a:lnTo>
                  <a:pt x="2948" y="2648"/>
                </a:lnTo>
                <a:lnTo>
                  <a:pt x="2908" y="2594"/>
                </a:lnTo>
                <a:lnTo>
                  <a:pt x="2860" y="2546"/>
                </a:lnTo>
                <a:lnTo>
                  <a:pt x="2804" y="2506"/>
                </a:lnTo>
                <a:lnTo>
                  <a:pt x="2745" y="2473"/>
                </a:lnTo>
                <a:lnTo>
                  <a:pt x="2681" y="2448"/>
                </a:lnTo>
                <a:lnTo>
                  <a:pt x="2612" y="2433"/>
                </a:lnTo>
                <a:lnTo>
                  <a:pt x="2541" y="2427"/>
                </a:lnTo>
                <a:close/>
                <a:moveTo>
                  <a:pt x="2541" y="2116"/>
                </a:moveTo>
                <a:lnTo>
                  <a:pt x="2624" y="2122"/>
                </a:lnTo>
                <a:lnTo>
                  <a:pt x="2704" y="2133"/>
                </a:lnTo>
                <a:lnTo>
                  <a:pt x="2781" y="2154"/>
                </a:lnTo>
                <a:lnTo>
                  <a:pt x="2727" y="2298"/>
                </a:lnTo>
                <a:lnTo>
                  <a:pt x="2793" y="2322"/>
                </a:lnTo>
                <a:lnTo>
                  <a:pt x="2846" y="2177"/>
                </a:lnTo>
                <a:lnTo>
                  <a:pt x="2919" y="2214"/>
                </a:lnTo>
                <a:lnTo>
                  <a:pt x="2988" y="2256"/>
                </a:lnTo>
                <a:lnTo>
                  <a:pt x="3054" y="2304"/>
                </a:lnTo>
                <a:lnTo>
                  <a:pt x="3113" y="2360"/>
                </a:lnTo>
                <a:lnTo>
                  <a:pt x="3165" y="2421"/>
                </a:lnTo>
                <a:lnTo>
                  <a:pt x="3213" y="2487"/>
                </a:lnTo>
                <a:lnTo>
                  <a:pt x="3081" y="2564"/>
                </a:lnTo>
                <a:lnTo>
                  <a:pt x="3115" y="2623"/>
                </a:lnTo>
                <a:lnTo>
                  <a:pt x="3248" y="2548"/>
                </a:lnTo>
                <a:lnTo>
                  <a:pt x="3284" y="2633"/>
                </a:lnTo>
                <a:lnTo>
                  <a:pt x="3313" y="2721"/>
                </a:lnTo>
                <a:lnTo>
                  <a:pt x="3330" y="2815"/>
                </a:lnTo>
                <a:lnTo>
                  <a:pt x="3336" y="2913"/>
                </a:lnTo>
                <a:lnTo>
                  <a:pt x="3334" y="2967"/>
                </a:lnTo>
                <a:lnTo>
                  <a:pt x="3328" y="3019"/>
                </a:lnTo>
                <a:lnTo>
                  <a:pt x="3181" y="2994"/>
                </a:lnTo>
                <a:lnTo>
                  <a:pt x="3169" y="3061"/>
                </a:lnTo>
                <a:lnTo>
                  <a:pt x="3317" y="3088"/>
                </a:lnTo>
                <a:lnTo>
                  <a:pt x="3294" y="3167"/>
                </a:lnTo>
                <a:lnTo>
                  <a:pt x="3265" y="3243"/>
                </a:lnTo>
                <a:lnTo>
                  <a:pt x="3227" y="3314"/>
                </a:lnTo>
                <a:lnTo>
                  <a:pt x="3182" y="3382"/>
                </a:lnTo>
                <a:lnTo>
                  <a:pt x="3133" y="3443"/>
                </a:lnTo>
                <a:lnTo>
                  <a:pt x="3077" y="3501"/>
                </a:lnTo>
                <a:lnTo>
                  <a:pt x="2981" y="3387"/>
                </a:lnTo>
                <a:lnTo>
                  <a:pt x="2927" y="3432"/>
                </a:lnTo>
                <a:lnTo>
                  <a:pt x="3023" y="3545"/>
                </a:lnTo>
                <a:lnTo>
                  <a:pt x="2958" y="3589"/>
                </a:lnTo>
                <a:lnTo>
                  <a:pt x="2889" y="3628"/>
                </a:lnTo>
                <a:lnTo>
                  <a:pt x="2816" y="3660"/>
                </a:lnTo>
                <a:lnTo>
                  <a:pt x="2739" y="3683"/>
                </a:lnTo>
                <a:lnTo>
                  <a:pt x="2658" y="3700"/>
                </a:lnTo>
                <a:lnTo>
                  <a:pt x="2576" y="3708"/>
                </a:lnTo>
                <a:lnTo>
                  <a:pt x="2576" y="3560"/>
                </a:lnTo>
                <a:lnTo>
                  <a:pt x="2506" y="3560"/>
                </a:lnTo>
                <a:lnTo>
                  <a:pt x="2506" y="3708"/>
                </a:lnTo>
                <a:lnTo>
                  <a:pt x="2422" y="3700"/>
                </a:lnTo>
                <a:lnTo>
                  <a:pt x="2343" y="3683"/>
                </a:lnTo>
                <a:lnTo>
                  <a:pt x="2266" y="3660"/>
                </a:lnTo>
                <a:lnTo>
                  <a:pt x="2191" y="3628"/>
                </a:lnTo>
                <a:lnTo>
                  <a:pt x="2122" y="3589"/>
                </a:lnTo>
                <a:lnTo>
                  <a:pt x="2057" y="3545"/>
                </a:lnTo>
                <a:lnTo>
                  <a:pt x="2153" y="3432"/>
                </a:lnTo>
                <a:lnTo>
                  <a:pt x="2099" y="3387"/>
                </a:lnTo>
                <a:lnTo>
                  <a:pt x="2005" y="3501"/>
                </a:lnTo>
                <a:lnTo>
                  <a:pt x="1948" y="3443"/>
                </a:lnTo>
                <a:lnTo>
                  <a:pt x="1898" y="3382"/>
                </a:lnTo>
                <a:lnTo>
                  <a:pt x="1853" y="3314"/>
                </a:lnTo>
                <a:lnTo>
                  <a:pt x="1817" y="3243"/>
                </a:lnTo>
                <a:lnTo>
                  <a:pt x="1786" y="3167"/>
                </a:lnTo>
                <a:lnTo>
                  <a:pt x="1763" y="3088"/>
                </a:lnTo>
                <a:lnTo>
                  <a:pt x="1911" y="3061"/>
                </a:lnTo>
                <a:lnTo>
                  <a:pt x="1900" y="2994"/>
                </a:lnTo>
                <a:lnTo>
                  <a:pt x="1752" y="3019"/>
                </a:lnTo>
                <a:lnTo>
                  <a:pt x="1746" y="2967"/>
                </a:lnTo>
                <a:lnTo>
                  <a:pt x="1744" y="2913"/>
                </a:lnTo>
                <a:lnTo>
                  <a:pt x="1750" y="2815"/>
                </a:lnTo>
                <a:lnTo>
                  <a:pt x="1767" y="2721"/>
                </a:lnTo>
                <a:lnTo>
                  <a:pt x="1796" y="2633"/>
                </a:lnTo>
                <a:lnTo>
                  <a:pt x="1834" y="2548"/>
                </a:lnTo>
                <a:lnTo>
                  <a:pt x="1965" y="2623"/>
                </a:lnTo>
                <a:lnTo>
                  <a:pt x="1999" y="2564"/>
                </a:lnTo>
                <a:lnTo>
                  <a:pt x="1869" y="2487"/>
                </a:lnTo>
                <a:lnTo>
                  <a:pt x="1915" y="2421"/>
                </a:lnTo>
                <a:lnTo>
                  <a:pt x="1969" y="2360"/>
                </a:lnTo>
                <a:lnTo>
                  <a:pt x="2026" y="2304"/>
                </a:lnTo>
                <a:lnTo>
                  <a:pt x="2092" y="2256"/>
                </a:lnTo>
                <a:lnTo>
                  <a:pt x="2161" y="2212"/>
                </a:lnTo>
                <a:lnTo>
                  <a:pt x="2236" y="2177"/>
                </a:lnTo>
                <a:lnTo>
                  <a:pt x="2287" y="2322"/>
                </a:lnTo>
                <a:lnTo>
                  <a:pt x="2353" y="2298"/>
                </a:lnTo>
                <a:lnTo>
                  <a:pt x="2299" y="2154"/>
                </a:lnTo>
                <a:lnTo>
                  <a:pt x="2378" y="2133"/>
                </a:lnTo>
                <a:lnTo>
                  <a:pt x="2458" y="2122"/>
                </a:lnTo>
                <a:lnTo>
                  <a:pt x="2541" y="2116"/>
                </a:lnTo>
                <a:close/>
                <a:moveTo>
                  <a:pt x="2541" y="1861"/>
                </a:moveTo>
                <a:lnTo>
                  <a:pt x="2433" y="1866"/>
                </a:lnTo>
                <a:lnTo>
                  <a:pt x="2328" y="1882"/>
                </a:lnTo>
                <a:lnTo>
                  <a:pt x="2228" y="1909"/>
                </a:lnTo>
                <a:lnTo>
                  <a:pt x="2130" y="1943"/>
                </a:lnTo>
                <a:lnTo>
                  <a:pt x="2040" y="1987"/>
                </a:lnTo>
                <a:lnTo>
                  <a:pt x="1951" y="2041"/>
                </a:lnTo>
                <a:lnTo>
                  <a:pt x="1871" y="2101"/>
                </a:lnTo>
                <a:lnTo>
                  <a:pt x="1796" y="2170"/>
                </a:lnTo>
                <a:lnTo>
                  <a:pt x="1729" y="2245"/>
                </a:lnTo>
                <a:lnTo>
                  <a:pt x="1669" y="2325"/>
                </a:lnTo>
                <a:lnTo>
                  <a:pt x="1615" y="2412"/>
                </a:lnTo>
                <a:lnTo>
                  <a:pt x="1571" y="2504"/>
                </a:lnTo>
                <a:lnTo>
                  <a:pt x="1537" y="2600"/>
                </a:lnTo>
                <a:lnTo>
                  <a:pt x="1510" y="2702"/>
                </a:lnTo>
                <a:lnTo>
                  <a:pt x="1494" y="2805"/>
                </a:lnTo>
                <a:lnTo>
                  <a:pt x="1488" y="2913"/>
                </a:lnTo>
                <a:lnTo>
                  <a:pt x="1494" y="3021"/>
                </a:lnTo>
                <a:lnTo>
                  <a:pt x="1510" y="3124"/>
                </a:lnTo>
                <a:lnTo>
                  <a:pt x="1537" y="3226"/>
                </a:lnTo>
                <a:lnTo>
                  <a:pt x="1571" y="3322"/>
                </a:lnTo>
                <a:lnTo>
                  <a:pt x="1615" y="3414"/>
                </a:lnTo>
                <a:lnTo>
                  <a:pt x="1669" y="3501"/>
                </a:lnTo>
                <a:lnTo>
                  <a:pt x="1729" y="3581"/>
                </a:lnTo>
                <a:lnTo>
                  <a:pt x="1796" y="3656"/>
                </a:lnTo>
                <a:lnTo>
                  <a:pt x="1871" y="3725"/>
                </a:lnTo>
                <a:lnTo>
                  <a:pt x="1951" y="3785"/>
                </a:lnTo>
                <a:lnTo>
                  <a:pt x="2040" y="3839"/>
                </a:lnTo>
                <a:lnTo>
                  <a:pt x="2130" y="3883"/>
                </a:lnTo>
                <a:lnTo>
                  <a:pt x="2228" y="3918"/>
                </a:lnTo>
                <a:lnTo>
                  <a:pt x="2328" y="3944"/>
                </a:lnTo>
                <a:lnTo>
                  <a:pt x="2433" y="3960"/>
                </a:lnTo>
                <a:lnTo>
                  <a:pt x="2541" y="3966"/>
                </a:lnTo>
                <a:lnTo>
                  <a:pt x="2649" y="3960"/>
                </a:lnTo>
                <a:lnTo>
                  <a:pt x="2752" y="3944"/>
                </a:lnTo>
                <a:lnTo>
                  <a:pt x="2854" y="3918"/>
                </a:lnTo>
                <a:lnTo>
                  <a:pt x="2950" y="3883"/>
                </a:lnTo>
                <a:lnTo>
                  <a:pt x="3042" y="3839"/>
                </a:lnTo>
                <a:lnTo>
                  <a:pt x="3129" y="3785"/>
                </a:lnTo>
                <a:lnTo>
                  <a:pt x="3209" y="3725"/>
                </a:lnTo>
                <a:lnTo>
                  <a:pt x="3284" y="3656"/>
                </a:lnTo>
                <a:lnTo>
                  <a:pt x="3351" y="3581"/>
                </a:lnTo>
                <a:lnTo>
                  <a:pt x="3413" y="3501"/>
                </a:lnTo>
                <a:lnTo>
                  <a:pt x="3465" y="3414"/>
                </a:lnTo>
                <a:lnTo>
                  <a:pt x="3509" y="3322"/>
                </a:lnTo>
                <a:lnTo>
                  <a:pt x="3545" y="3226"/>
                </a:lnTo>
                <a:lnTo>
                  <a:pt x="3570" y="3124"/>
                </a:lnTo>
                <a:lnTo>
                  <a:pt x="3586" y="3021"/>
                </a:lnTo>
                <a:lnTo>
                  <a:pt x="3592" y="2913"/>
                </a:lnTo>
                <a:lnTo>
                  <a:pt x="3586" y="2805"/>
                </a:lnTo>
                <a:lnTo>
                  <a:pt x="3570" y="2702"/>
                </a:lnTo>
                <a:lnTo>
                  <a:pt x="3545" y="2600"/>
                </a:lnTo>
                <a:lnTo>
                  <a:pt x="3509" y="2504"/>
                </a:lnTo>
                <a:lnTo>
                  <a:pt x="3465" y="2412"/>
                </a:lnTo>
                <a:lnTo>
                  <a:pt x="3413" y="2325"/>
                </a:lnTo>
                <a:lnTo>
                  <a:pt x="3351" y="2245"/>
                </a:lnTo>
                <a:lnTo>
                  <a:pt x="3284" y="2170"/>
                </a:lnTo>
                <a:lnTo>
                  <a:pt x="3209" y="2101"/>
                </a:lnTo>
                <a:lnTo>
                  <a:pt x="3129" y="2041"/>
                </a:lnTo>
                <a:lnTo>
                  <a:pt x="3042" y="1987"/>
                </a:lnTo>
                <a:lnTo>
                  <a:pt x="2950" y="1943"/>
                </a:lnTo>
                <a:lnTo>
                  <a:pt x="2854" y="1909"/>
                </a:lnTo>
                <a:lnTo>
                  <a:pt x="2752" y="1882"/>
                </a:lnTo>
                <a:lnTo>
                  <a:pt x="2649" y="1866"/>
                </a:lnTo>
                <a:lnTo>
                  <a:pt x="2541" y="1861"/>
                </a:lnTo>
                <a:close/>
                <a:moveTo>
                  <a:pt x="4686" y="1538"/>
                </a:moveTo>
                <a:lnTo>
                  <a:pt x="5032" y="1538"/>
                </a:lnTo>
                <a:lnTo>
                  <a:pt x="5032" y="2356"/>
                </a:lnTo>
                <a:lnTo>
                  <a:pt x="4686" y="2356"/>
                </a:lnTo>
                <a:lnTo>
                  <a:pt x="4686" y="1538"/>
                </a:lnTo>
                <a:close/>
                <a:moveTo>
                  <a:pt x="1004" y="948"/>
                </a:moveTo>
                <a:lnTo>
                  <a:pt x="4838" y="948"/>
                </a:lnTo>
                <a:lnTo>
                  <a:pt x="4838" y="1342"/>
                </a:lnTo>
                <a:lnTo>
                  <a:pt x="4500" y="1342"/>
                </a:lnTo>
                <a:lnTo>
                  <a:pt x="4500" y="2554"/>
                </a:lnTo>
                <a:lnTo>
                  <a:pt x="4838" y="2554"/>
                </a:lnTo>
                <a:lnTo>
                  <a:pt x="4838" y="3272"/>
                </a:lnTo>
                <a:lnTo>
                  <a:pt x="4500" y="3272"/>
                </a:lnTo>
                <a:lnTo>
                  <a:pt x="4500" y="4484"/>
                </a:lnTo>
                <a:lnTo>
                  <a:pt x="4838" y="4484"/>
                </a:lnTo>
                <a:lnTo>
                  <a:pt x="4838" y="4878"/>
                </a:lnTo>
                <a:lnTo>
                  <a:pt x="1004" y="4878"/>
                </a:lnTo>
                <a:lnTo>
                  <a:pt x="1004" y="948"/>
                </a:lnTo>
                <a:close/>
                <a:moveTo>
                  <a:pt x="1014" y="459"/>
                </a:moveTo>
                <a:lnTo>
                  <a:pt x="933" y="464"/>
                </a:lnTo>
                <a:lnTo>
                  <a:pt x="855" y="482"/>
                </a:lnTo>
                <a:lnTo>
                  <a:pt x="780" y="510"/>
                </a:lnTo>
                <a:lnTo>
                  <a:pt x="713" y="547"/>
                </a:lnTo>
                <a:lnTo>
                  <a:pt x="649" y="595"/>
                </a:lnTo>
                <a:lnTo>
                  <a:pt x="595" y="649"/>
                </a:lnTo>
                <a:lnTo>
                  <a:pt x="547" y="712"/>
                </a:lnTo>
                <a:lnTo>
                  <a:pt x="511" y="779"/>
                </a:lnTo>
                <a:lnTo>
                  <a:pt x="482" y="854"/>
                </a:lnTo>
                <a:lnTo>
                  <a:pt x="465" y="933"/>
                </a:lnTo>
                <a:lnTo>
                  <a:pt x="459" y="1014"/>
                </a:lnTo>
                <a:lnTo>
                  <a:pt x="459" y="4813"/>
                </a:lnTo>
                <a:lnTo>
                  <a:pt x="465" y="4893"/>
                </a:lnTo>
                <a:lnTo>
                  <a:pt x="482" y="4972"/>
                </a:lnTo>
                <a:lnTo>
                  <a:pt x="511" y="5047"/>
                </a:lnTo>
                <a:lnTo>
                  <a:pt x="547" y="5114"/>
                </a:lnTo>
                <a:lnTo>
                  <a:pt x="595" y="5177"/>
                </a:lnTo>
                <a:lnTo>
                  <a:pt x="649" y="5231"/>
                </a:lnTo>
                <a:lnTo>
                  <a:pt x="713" y="5279"/>
                </a:lnTo>
                <a:lnTo>
                  <a:pt x="780" y="5316"/>
                </a:lnTo>
                <a:lnTo>
                  <a:pt x="855" y="5345"/>
                </a:lnTo>
                <a:lnTo>
                  <a:pt x="933" y="5362"/>
                </a:lnTo>
                <a:lnTo>
                  <a:pt x="1014" y="5368"/>
                </a:lnTo>
                <a:lnTo>
                  <a:pt x="4828" y="5368"/>
                </a:lnTo>
                <a:lnTo>
                  <a:pt x="4911" y="5362"/>
                </a:lnTo>
                <a:lnTo>
                  <a:pt x="4990" y="5345"/>
                </a:lnTo>
                <a:lnTo>
                  <a:pt x="5063" y="5316"/>
                </a:lnTo>
                <a:lnTo>
                  <a:pt x="5132" y="5279"/>
                </a:lnTo>
                <a:lnTo>
                  <a:pt x="5193" y="5231"/>
                </a:lnTo>
                <a:lnTo>
                  <a:pt x="5249" y="5177"/>
                </a:lnTo>
                <a:lnTo>
                  <a:pt x="5295" y="5114"/>
                </a:lnTo>
                <a:lnTo>
                  <a:pt x="5334" y="5047"/>
                </a:lnTo>
                <a:lnTo>
                  <a:pt x="5360" y="4972"/>
                </a:lnTo>
                <a:lnTo>
                  <a:pt x="5380" y="4893"/>
                </a:lnTo>
                <a:lnTo>
                  <a:pt x="5385" y="4813"/>
                </a:lnTo>
                <a:lnTo>
                  <a:pt x="5385" y="1014"/>
                </a:lnTo>
                <a:lnTo>
                  <a:pt x="5380" y="933"/>
                </a:lnTo>
                <a:lnTo>
                  <a:pt x="5360" y="854"/>
                </a:lnTo>
                <a:lnTo>
                  <a:pt x="5334" y="779"/>
                </a:lnTo>
                <a:lnTo>
                  <a:pt x="5295" y="712"/>
                </a:lnTo>
                <a:lnTo>
                  <a:pt x="5249" y="649"/>
                </a:lnTo>
                <a:lnTo>
                  <a:pt x="5193" y="595"/>
                </a:lnTo>
                <a:lnTo>
                  <a:pt x="5132" y="547"/>
                </a:lnTo>
                <a:lnTo>
                  <a:pt x="5063" y="510"/>
                </a:lnTo>
                <a:lnTo>
                  <a:pt x="4990" y="482"/>
                </a:lnTo>
                <a:lnTo>
                  <a:pt x="4911" y="464"/>
                </a:lnTo>
                <a:lnTo>
                  <a:pt x="4828" y="459"/>
                </a:lnTo>
                <a:lnTo>
                  <a:pt x="1014" y="459"/>
                </a:lnTo>
                <a:close/>
                <a:moveTo>
                  <a:pt x="1014" y="0"/>
                </a:moveTo>
                <a:lnTo>
                  <a:pt x="4828" y="0"/>
                </a:lnTo>
                <a:lnTo>
                  <a:pt x="4940" y="5"/>
                </a:lnTo>
                <a:lnTo>
                  <a:pt x="5045" y="23"/>
                </a:lnTo>
                <a:lnTo>
                  <a:pt x="5149" y="51"/>
                </a:lnTo>
                <a:lnTo>
                  <a:pt x="5247" y="90"/>
                </a:lnTo>
                <a:lnTo>
                  <a:pt x="5341" y="138"/>
                </a:lnTo>
                <a:lnTo>
                  <a:pt x="5428" y="195"/>
                </a:lnTo>
                <a:lnTo>
                  <a:pt x="5508" y="261"/>
                </a:lnTo>
                <a:lnTo>
                  <a:pt x="5581" y="336"/>
                </a:lnTo>
                <a:lnTo>
                  <a:pt x="5647" y="416"/>
                </a:lnTo>
                <a:lnTo>
                  <a:pt x="5704" y="503"/>
                </a:lnTo>
                <a:lnTo>
                  <a:pt x="5752" y="595"/>
                </a:lnTo>
                <a:lnTo>
                  <a:pt x="5791" y="695"/>
                </a:lnTo>
                <a:lnTo>
                  <a:pt x="5820" y="797"/>
                </a:lnTo>
                <a:lnTo>
                  <a:pt x="5837" y="904"/>
                </a:lnTo>
                <a:lnTo>
                  <a:pt x="5843" y="1014"/>
                </a:lnTo>
                <a:lnTo>
                  <a:pt x="5843" y="4813"/>
                </a:lnTo>
                <a:lnTo>
                  <a:pt x="5837" y="4922"/>
                </a:lnTo>
                <a:lnTo>
                  <a:pt x="5820" y="5028"/>
                </a:lnTo>
                <a:lnTo>
                  <a:pt x="5793" y="5129"/>
                </a:lnTo>
                <a:lnTo>
                  <a:pt x="5754" y="5227"/>
                </a:lnTo>
                <a:lnTo>
                  <a:pt x="5706" y="5320"/>
                </a:lnTo>
                <a:lnTo>
                  <a:pt x="5650" y="5406"/>
                </a:lnTo>
                <a:lnTo>
                  <a:pt x="5585" y="5487"/>
                </a:lnTo>
                <a:lnTo>
                  <a:pt x="5512" y="5560"/>
                </a:lnTo>
                <a:lnTo>
                  <a:pt x="5433" y="5625"/>
                </a:lnTo>
                <a:lnTo>
                  <a:pt x="5347" y="5683"/>
                </a:lnTo>
                <a:lnTo>
                  <a:pt x="5255" y="5732"/>
                </a:lnTo>
                <a:lnTo>
                  <a:pt x="5159" y="5771"/>
                </a:lnTo>
                <a:lnTo>
                  <a:pt x="5057" y="5800"/>
                </a:lnTo>
                <a:lnTo>
                  <a:pt x="4951" y="5819"/>
                </a:lnTo>
                <a:lnTo>
                  <a:pt x="4842" y="5827"/>
                </a:lnTo>
                <a:lnTo>
                  <a:pt x="4842" y="6324"/>
                </a:lnTo>
                <a:lnTo>
                  <a:pt x="3926" y="6324"/>
                </a:lnTo>
                <a:lnTo>
                  <a:pt x="3926" y="5827"/>
                </a:lnTo>
                <a:lnTo>
                  <a:pt x="1917" y="5827"/>
                </a:lnTo>
                <a:lnTo>
                  <a:pt x="1917" y="6324"/>
                </a:lnTo>
                <a:lnTo>
                  <a:pt x="1001" y="6324"/>
                </a:lnTo>
                <a:lnTo>
                  <a:pt x="1001" y="5827"/>
                </a:lnTo>
                <a:lnTo>
                  <a:pt x="891" y="5819"/>
                </a:lnTo>
                <a:lnTo>
                  <a:pt x="786" y="5800"/>
                </a:lnTo>
                <a:lnTo>
                  <a:pt x="684" y="5771"/>
                </a:lnTo>
                <a:lnTo>
                  <a:pt x="588" y="5732"/>
                </a:lnTo>
                <a:lnTo>
                  <a:pt x="496" y="5683"/>
                </a:lnTo>
                <a:lnTo>
                  <a:pt x="409" y="5625"/>
                </a:lnTo>
                <a:lnTo>
                  <a:pt x="330" y="5560"/>
                </a:lnTo>
                <a:lnTo>
                  <a:pt x="257" y="5487"/>
                </a:lnTo>
                <a:lnTo>
                  <a:pt x="194" y="5406"/>
                </a:lnTo>
                <a:lnTo>
                  <a:pt x="136" y="5320"/>
                </a:lnTo>
                <a:lnTo>
                  <a:pt x="88" y="5227"/>
                </a:lnTo>
                <a:lnTo>
                  <a:pt x="52" y="5129"/>
                </a:lnTo>
                <a:lnTo>
                  <a:pt x="23" y="5028"/>
                </a:lnTo>
                <a:lnTo>
                  <a:pt x="6" y="4922"/>
                </a:lnTo>
                <a:lnTo>
                  <a:pt x="0" y="4813"/>
                </a:lnTo>
                <a:lnTo>
                  <a:pt x="0" y="1014"/>
                </a:lnTo>
                <a:lnTo>
                  <a:pt x="6" y="904"/>
                </a:lnTo>
                <a:lnTo>
                  <a:pt x="23" y="797"/>
                </a:lnTo>
                <a:lnTo>
                  <a:pt x="52" y="695"/>
                </a:lnTo>
                <a:lnTo>
                  <a:pt x="90" y="595"/>
                </a:lnTo>
                <a:lnTo>
                  <a:pt x="138" y="503"/>
                </a:lnTo>
                <a:lnTo>
                  <a:pt x="196" y="416"/>
                </a:lnTo>
                <a:lnTo>
                  <a:pt x="261" y="336"/>
                </a:lnTo>
                <a:lnTo>
                  <a:pt x="336" y="261"/>
                </a:lnTo>
                <a:lnTo>
                  <a:pt x="417" y="195"/>
                </a:lnTo>
                <a:lnTo>
                  <a:pt x="503" y="138"/>
                </a:lnTo>
                <a:lnTo>
                  <a:pt x="595" y="90"/>
                </a:lnTo>
                <a:lnTo>
                  <a:pt x="695" y="51"/>
                </a:lnTo>
                <a:lnTo>
                  <a:pt x="797" y="23"/>
                </a:lnTo>
                <a:lnTo>
                  <a:pt x="905" y="5"/>
                </a:lnTo>
                <a:lnTo>
                  <a:pt x="10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2" name="Freeform 150"/>
          <p:cNvSpPr>
            <a:spLocks noChangeAspect="1" noEditPoints="1"/>
          </p:cNvSpPr>
          <p:nvPr/>
        </p:nvSpPr>
        <p:spPr bwMode="auto">
          <a:xfrm>
            <a:off x="8615856" y="1685930"/>
            <a:ext cx="277589" cy="365120"/>
          </a:xfrm>
          <a:custGeom>
            <a:avLst/>
            <a:gdLst>
              <a:gd name="T0" fmla="*/ 2865 w 4960"/>
              <a:gd name="T1" fmla="*/ 4731 h 6524"/>
              <a:gd name="T2" fmla="*/ 2889 w 4960"/>
              <a:gd name="T3" fmla="*/ 4957 h 6524"/>
              <a:gd name="T4" fmla="*/ 2637 w 4960"/>
              <a:gd name="T5" fmla="*/ 5103 h 6524"/>
              <a:gd name="T6" fmla="*/ 2212 w 4960"/>
              <a:gd name="T7" fmla="*/ 3920 h 6524"/>
              <a:gd name="T8" fmla="*/ 2087 w 4960"/>
              <a:gd name="T9" fmla="*/ 3742 h 6524"/>
              <a:gd name="T10" fmla="*/ 2206 w 4960"/>
              <a:gd name="T11" fmla="*/ 3566 h 6524"/>
              <a:gd name="T12" fmla="*/ 2170 w 4960"/>
              <a:gd name="T13" fmla="*/ 3180 h 6524"/>
              <a:gd name="T14" fmla="*/ 1763 w 4960"/>
              <a:gd name="T15" fmla="*/ 3455 h 6524"/>
              <a:gd name="T16" fmla="*/ 1666 w 4960"/>
              <a:gd name="T17" fmla="*/ 3859 h 6524"/>
              <a:gd name="T18" fmla="*/ 1864 w 4960"/>
              <a:gd name="T19" fmla="*/ 4221 h 6524"/>
              <a:gd name="T20" fmla="*/ 2335 w 4960"/>
              <a:gd name="T21" fmla="*/ 5091 h 6524"/>
              <a:gd name="T22" fmla="*/ 2002 w 4960"/>
              <a:gd name="T23" fmla="*/ 4862 h 6524"/>
              <a:gd name="T24" fmla="*/ 1937 w 4960"/>
              <a:gd name="T25" fmla="*/ 5357 h 6524"/>
              <a:gd name="T26" fmla="*/ 2335 w 4960"/>
              <a:gd name="T27" fmla="*/ 5863 h 6524"/>
              <a:gd name="T28" fmla="*/ 2982 w 4960"/>
              <a:gd name="T29" fmla="*/ 5396 h 6524"/>
              <a:gd name="T30" fmla="*/ 3294 w 4960"/>
              <a:gd name="T31" fmla="*/ 5064 h 6524"/>
              <a:gd name="T32" fmla="*/ 3290 w 4960"/>
              <a:gd name="T33" fmla="*/ 4567 h 6524"/>
              <a:gd name="T34" fmla="*/ 2879 w 4960"/>
              <a:gd name="T35" fmla="*/ 4201 h 6524"/>
              <a:gd name="T36" fmla="*/ 2792 w 4960"/>
              <a:gd name="T37" fmla="*/ 3595 h 6524"/>
              <a:gd name="T38" fmla="*/ 3193 w 4960"/>
              <a:gd name="T39" fmla="*/ 3392 h 6524"/>
              <a:gd name="T40" fmla="*/ 2776 w 4960"/>
              <a:gd name="T41" fmla="*/ 3162 h 6524"/>
              <a:gd name="T42" fmla="*/ 1207 w 4960"/>
              <a:gd name="T43" fmla="*/ 2337 h 6524"/>
              <a:gd name="T44" fmla="*/ 4030 w 4960"/>
              <a:gd name="T45" fmla="*/ 2576 h 6524"/>
              <a:gd name="T46" fmla="*/ 4647 w 4960"/>
              <a:gd name="T47" fmla="*/ 3429 h 6524"/>
              <a:gd name="T48" fmla="*/ 4952 w 4960"/>
              <a:gd name="T49" fmla="*/ 4377 h 6524"/>
              <a:gd name="T50" fmla="*/ 4845 w 4960"/>
              <a:gd name="T51" fmla="*/ 5163 h 6524"/>
              <a:gd name="T52" fmla="*/ 4463 w 4960"/>
              <a:gd name="T53" fmla="*/ 5740 h 6524"/>
              <a:gd name="T54" fmla="*/ 3913 w 4960"/>
              <a:gd name="T55" fmla="*/ 6144 h 6524"/>
              <a:gd name="T56" fmla="*/ 3296 w 4960"/>
              <a:gd name="T57" fmla="*/ 6395 h 6524"/>
              <a:gd name="T58" fmla="*/ 2720 w 4960"/>
              <a:gd name="T59" fmla="*/ 6510 h 6524"/>
              <a:gd name="T60" fmla="*/ 2232 w 4960"/>
              <a:gd name="T61" fmla="*/ 6510 h 6524"/>
              <a:gd name="T62" fmla="*/ 1650 w 4960"/>
              <a:gd name="T63" fmla="*/ 6397 h 6524"/>
              <a:gd name="T64" fmla="*/ 1035 w 4960"/>
              <a:gd name="T65" fmla="*/ 6150 h 6524"/>
              <a:gd name="T66" fmla="*/ 491 w 4960"/>
              <a:gd name="T67" fmla="*/ 5746 h 6524"/>
              <a:gd name="T68" fmla="*/ 113 w 4960"/>
              <a:gd name="T69" fmla="*/ 5169 h 6524"/>
              <a:gd name="T70" fmla="*/ 8 w 4960"/>
              <a:gd name="T71" fmla="*/ 4377 h 6524"/>
              <a:gd name="T72" fmla="*/ 313 w 4960"/>
              <a:gd name="T73" fmla="*/ 3429 h 6524"/>
              <a:gd name="T74" fmla="*/ 930 w 4960"/>
              <a:gd name="T75" fmla="*/ 2576 h 6524"/>
              <a:gd name="T76" fmla="*/ 3813 w 4960"/>
              <a:gd name="T77" fmla="*/ 1743 h 6524"/>
              <a:gd name="T78" fmla="*/ 3929 w 4960"/>
              <a:gd name="T79" fmla="*/ 1987 h 6524"/>
              <a:gd name="T80" fmla="*/ 3718 w 4960"/>
              <a:gd name="T81" fmla="*/ 2153 h 6524"/>
              <a:gd name="T82" fmla="*/ 1049 w 4960"/>
              <a:gd name="T83" fmla="*/ 2032 h 6524"/>
              <a:gd name="T84" fmla="*/ 1108 w 4960"/>
              <a:gd name="T85" fmla="*/ 1769 h 6524"/>
              <a:gd name="T86" fmla="*/ 2649 w 4960"/>
              <a:gd name="T87" fmla="*/ 22 h 6524"/>
              <a:gd name="T88" fmla="*/ 3090 w 4960"/>
              <a:gd name="T89" fmla="*/ 324 h 6524"/>
              <a:gd name="T90" fmla="*/ 3547 w 4960"/>
              <a:gd name="T91" fmla="*/ 172 h 6524"/>
              <a:gd name="T92" fmla="*/ 3913 w 4960"/>
              <a:gd name="T93" fmla="*/ 251 h 6524"/>
              <a:gd name="T94" fmla="*/ 4084 w 4960"/>
              <a:gd name="T95" fmla="*/ 433 h 6524"/>
              <a:gd name="T96" fmla="*/ 4137 w 4960"/>
              <a:gd name="T97" fmla="*/ 637 h 6524"/>
              <a:gd name="T98" fmla="*/ 3995 w 4960"/>
              <a:gd name="T99" fmla="*/ 1173 h 6524"/>
              <a:gd name="T100" fmla="*/ 3718 w 4960"/>
              <a:gd name="T101" fmla="*/ 1535 h 6524"/>
              <a:gd name="T102" fmla="*/ 964 w 4960"/>
              <a:gd name="T103" fmla="*/ 1203 h 6524"/>
              <a:gd name="T104" fmla="*/ 799 w 4960"/>
              <a:gd name="T105" fmla="*/ 706 h 6524"/>
              <a:gd name="T106" fmla="*/ 847 w 4960"/>
              <a:gd name="T107" fmla="*/ 461 h 6524"/>
              <a:gd name="T108" fmla="*/ 995 w 4960"/>
              <a:gd name="T109" fmla="*/ 277 h 6524"/>
              <a:gd name="T110" fmla="*/ 1334 w 4960"/>
              <a:gd name="T111" fmla="*/ 172 h 6524"/>
              <a:gd name="T112" fmla="*/ 1804 w 4960"/>
              <a:gd name="T113" fmla="*/ 281 h 6524"/>
              <a:gd name="T114" fmla="*/ 2228 w 4960"/>
              <a:gd name="T115" fmla="*/ 47 h 6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960" h="6524">
                <a:moveTo>
                  <a:pt x="2637" y="4587"/>
                </a:moveTo>
                <a:lnTo>
                  <a:pt x="2695" y="4614"/>
                </a:lnTo>
                <a:lnTo>
                  <a:pt x="2742" y="4642"/>
                </a:lnTo>
                <a:lnTo>
                  <a:pt x="2784" y="4666"/>
                </a:lnTo>
                <a:lnTo>
                  <a:pt x="2829" y="4696"/>
                </a:lnTo>
                <a:lnTo>
                  <a:pt x="2865" y="4731"/>
                </a:lnTo>
                <a:lnTo>
                  <a:pt x="2891" y="4767"/>
                </a:lnTo>
                <a:lnTo>
                  <a:pt x="2906" y="4808"/>
                </a:lnTo>
                <a:lnTo>
                  <a:pt x="2912" y="4852"/>
                </a:lnTo>
                <a:lnTo>
                  <a:pt x="2910" y="4892"/>
                </a:lnTo>
                <a:lnTo>
                  <a:pt x="2902" y="4927"/>
                </a:lnTo>
                <a:lnTo>
                  <a:pt x="2889" y="4957"/>
                </a:lnTo>
                <a:lnTo>
                  <a:pt x="2861" y="4996"/>
                </a:lnTo>
                <a:lnTo>
                  <a:pt x="2827" y="5030"/>
                </a:lnTo>
                <a:lnTo>
                  <a:pt x="2786" y="5056"/>
                </a:lnTo>
                <a:lnTo>
                  <a:pt x="2738" y="5078"/>
                </a:lnTo>
                <a:lnTo>
                  <a:pt x="2689" y="5091"/>
                </a:lnTo>
                <a:lnTo>
                  <a:pt x="2637" y="5103"/>
                </a:lnTo>
                <a:lnTo>
                  <a:pt x="2637" y="4587"/>
                </a:lnTo>
                <a:close/>
                <a:moveTo>
                  <a:pt x="2335" y="3524"/>
                </a:moveTo>
                <a:lnTo>
                  <a:pt x="2335" y="3981"/>
                </a:lnTo>
                <a:lnTo>
                  <a:pt x="2297" y="3965"/>
                </a:lnTo>
                <a:lnTo>
                  <a:pt x="2253" y="3944"/>
                </a:lnTo>
                <a:lnTo>
                  <a:pt x="2212" y="3920"/>
                </a:lnTo>
                <a:lnTo>
                  <a:pt x="2172" y="3894"/>
                </a:lnTo>
                <a:lnTo>
                  <a:pt x="2139" y="3863"/>
                </a:lnTo>
                <a:lnTo>
                  <a:pt x="2111" y="3827"/>
                </a:lnTo>
                <a:lnTo>
                  <a:pt x="2097" y="3801"/>
                </a:lnTo>
                <a:lnTo>
                  <a:pt x="2089" y="3773"/>
                </a:lnTo>
                <a:lnTo>
                  <a:pt x="2087" y="3742"/>
                </a:lnTo>
                <a:lnTo>
                  <a:pt x="2089" y="3710"/>
                </a:lnTo>
                <a:lnTo>
                  <a:pt x="2097" y="3680"/>
                </a:lnTo>
                <a:lnTo>
                  <a:pt x="2111" y="3655"/>
                </a:lnTo>
                <a:lnTo>
                  <a:pt x="2137" y="3619"/>
                </a:lnTo>
                <a:lnTo>
                  <a:pt x="2168" y="3589"/>
                </a:lnTo>
                <a:lnTo>
                  <a:pt x="2206" y="3566"/>
                </a:lnTo>
                <a:lnTo>
                  <a:pt x="2248" y="3548"/>
                </a:lnTo>
                <a:lnTo>
                  <a:pt x="2335" y="3524"/>
                </a:lnTo>
                <a:close/>
                <a:moveTo>
                  <a:pt x="2335" y="2913"/>
                </a:moveTo>
                <a:lnTo>
                  <a:pt x="2335" y="3144"/>
                </a:lnTo>
                <a:lnTo>
                  <a:pt x="2252" y="3158"/>
                </a:lnTo>
                <a:lnTo>
                  <a:pt x="2170" y="3180"/>
                </a:lnTo>
                <a:lnTo>
                  <a:pt x="2087" y="3208"/>
                </a:lnTo>
                <a:lnTo>
                  <a:pt x="2010" y="3243"/>
                </a:lnTo>
                <a:lnTo>
                  <a:pt x="1939" y="3287"/>
                </a:lnTo>
                <a:lnTo>
                  <a:pt x="1872" y="3336"/>
                </a:lnTo>
                <a:lnTo>
                  <a:pt x="1812" y="3392"/>
                </a:lnTo>
                <a:lnTo>
                  <a:pt x="1763" y="3455"/>
                </a:lnTo>
                <a:lnTo>
                  <a:pt x="1719" y="3526"/>
                </a:lnTo>
                <a:lnTo>
                  <a:pt x="1694" y="3584"/>
                </a:lnTo>
                <a:lnTo>
                  <a:pt x="1676" y="3645"/>
                </a:lnTo>
                <a:lnTo>
                  <a:pt x="1664" y="3710"/>
                </a:lnTo>
                <a:lnTo>
                  <a:pt x="1662" y="3779"/>
                </a:lnTo>
                <a:lnTo>
                  <a:pt x="1666" y="3859"/>
                </a:lnTo>
                <a:lnTo>
                  <a:pt x="1678" y="3934"/>
                </a:lnTo>
                <a:lnTo>
                  <a:pt x="1698" y="4001"/>
                </a:lnTo>
                <a:lnTo>
                  <a:pt x="1727" y="4064"/>
                </a:lnTo>
                <a:lnTo>
                  <a:pt x="1765" y="4122"/>
                </a:lnTo>
                <a:lnTo>
                  <a:pt x="1810" y="4175"/>
                </a:lnTo>
                <a:lnTo>
                  <a:pt x="1864" y="4221"/>
                </a:lnTo>
                <a:lnTo>
                  <a:pt x="1933" y="4270"/>
                </a:lnTo>
                <a:lnTo>
                  <a:pt x="2016" y="4320"/>
                </a:lnTo>
                <a:lnTo>
                  <a:pt x="2111" y="4369"/>
                </a:lnTo>
                <a:lnTo>
                  <a:pt x="2216" y="4419"/>
                </a:lnTo>
                <a:lnTo>
                  <a:pt x="2335" y="4468"/>
                </a:lnTo>
                <a:lnTo>
                  <a:pt x="2335" y="5091"/>
                </a:lnTo>
                <a:lnTo>
                  <a:pt x="2271" y="5072"/>
                </a:lnTo>
                <a:lnTo>
                  <a:pt x="2214" y="5046"/>
                </a:lnTo>
                <a:lnTo>
                  <a:pt x="2161" y="5016"/>
                </a:lnTo>
                <a:lnTo>
                  <a:pt x="2113" y="4981"/>
                </a:lnTo>
                <a:lnTo>
                  <a:pt x="2056" y="4925"/>
                </a:lnTo>
                <a:lnTo>
                  <a:pt x="2002" y="4862"/>
                </a:lnTo>
                <a:lnTo>
                  <a:pt x="1955" y="4789"/>
                </a:lnTo>
                <a:lnTo>
                  <a:pt x="1626" y="5070"/>
                </a:lnTo>
                <a:lnTo>
                  <a:pt x="1700" y="5159"/>
                </a:lnTo>
                <a:lnTo>
                  <a:pt x="1775" y="5236"/>
                </a:lnTo>
                <a:lnTo>
                  <a:pt x="1854" y="5301"/>
                </a:lnTo>
                <a:lnTo>
                  <a:pt x="1937" y="5357"/>
                </a:lnTo>
                <a:lnTo>
                  <a:pt x="2006" y="5392"/>
                </a:lnTo>
                <a:lnTo>
                  <a:pt x="2081" y="5422"/>
                </a:lnTo>
                <a:lnTo>
                  <a:pt x="2161" y="5448"/>
                </a:lnTo>
                <a:lnTo>
                  <a:pt x="2246" y="5465"/>
                </a:lnTo>
                <a:lnTo>
                  <a:pt x="2335" y="5479"/>
                </a:lnTo>
                <a:lnTo>
                  <a:pt x="2335" y="5863"/>
                </a:lnTo>
                <a:lnTo>
                  <a:pt x="2637" y="5863"/>
                </a:lnTo>
                <a:lnTo>
                  <a:pt x="2637" y="5481"/>
                </a:lnTo>
                <a:lnTo>
                  <a:pt x="2734" y="5469"/>
                </a:lnTo>
                <a:lnTo>
                  <a:pt x="2823" y="5452"/>
                </a:lnTo>
                <a:lnTo>
                  <a:pt x="2906" y="5426"/>
                </a:lnTo>
                <a:lnTo>
                  <a:pt x="2982" y="5396"/>
                </a:lnTo>
                <a:lnTo>
                  <a:pt x="3049" y="5360"/>
                </a:lnTo>
                <a:lnTo>
                  <a:pt x="3110" y="5319"/>
                </a:lnTo>
                <a:lnTo>
                  <a:pt x="3170" y="5264"/>
                </a:lnTo>
                <a:lnTo>
                  <a:pt x="3221" y="5204"/>
                </a:lnTo>
                <a:lnTo>
                  <a:pt x="3261" y="5137"/>
                </a:lnTo>
                <a:lnTo>
                  <a:pt x="3294" y="5064"/>
                </a:lnTo>
                <a:lnTo>
                  <a:pt x="3316" y="4985"/>
                </a:lnTo>
                <a:lnTo>
                  <a:pt x="3330" y="4897"/>
                </a:lnTo>
                <a:lnTo>
                  <a:pt x="3334" y="4804"/>
                </a:lnTo>
                <a:lnTo>
                  <a:pt x="3330" y="4719"/>
                </a:lnTo>
                <a:lnTo>
                  <a:pt x="3316" y="4640"/>
                </a:lnTo>
                <a:lnTo>
                  <a:pt x="3290" y="4567"/>
                </a:lnTo>
                <a:lnTo>
                  <a:pt x="3257" y="4500"/>
                </a:lnTo>
                <a:lnTo>
                  <a:pt x="3213" y="4438"/>
                </a:lnTo>
                <a:lnTo>
                  <a:pt x="3162" y="4383"/>
                </a:lnTo>
                <a:lnTo>
                  <a:pt x="3098" y="4332"/>
                </a:lnTo>
                <a:lnTo>
                  <a:pt x="2991" y="4262"/>
                </a:lnTo>
                <a:lnTo>
                  <a:pt x="2879" y="4201"/>
                </a:lnTo>
                <a:lnTo>
                  <a:pt x="2762" y="4144"/>
                </a:lnTo>
                <a:lnTo>
                  <a:pt x="2637" y="4096"/>
                </a:lnTo>
                <a:lnTo>
                  <a:pt x="2637" y="3532"/>
                </a:lnTo>
                <a:lnTo>
                  <a:pt x="2691" y="3546"/>
                </a:lnTo>
                <a:lnTo>
                  <a:pt x="2742" y="3568"/>
                </a:lnTo>
                <a:lnTo>
                  <a:pt x="2792" y="3595"/>
                </a:lnTo>
                <a:lnTo>
                  <a:pt x="2837" y="3629"/>
                </a:lnTo>
                <a:lnTo>
                  <a:pt x="2922" y="3702"/>
                </a:lnTo>
                <a:lnTo>
                  <a:pt x="3003" y="3777"/>
                </a:lnTo>
                <a:lnTo>
                  <a:pt x="3300" y="3487"/>
                </a:lnTo>
                <a:lnTo>
                  <a:pt x="3245" y="3437"/>
                </a:lnTo>
                <a:lnTo>
                  <a:pt x="3193" y="3392"/>
                </a:lnTo>
                <a:lnTo>
                  <a:pt x="3144" y="3348"/>
                </a:lnTo>
                <a:lnTo>
                  <a:pt x="3073" y="3293"/>
                </a:lnTo>
                <a:lnTo>
                  <a:pt x="2997" y="3245"/>
                </a:lnTo>
                <a:lnTo>
                  <a:pt x="2918" y="3208"/>
                </a:lnTo>
                <a:lnTo>
                  <a:pt x="2837" y="3178"/>
                </a:lnTo>
                <a:lnTo>
                  <a:pt x="2776" y="3162"/>
                </a:lnTo>
                <a:lnTo>
                  <a:pt x="2711" y="3150"/>
                </a:lnTo>
                <a:lnTo>
                  <a:pt x="2637" y="3140"/>
                </a:lnTo>
                <a:lnTo>
                  <a:pt x="2637" y="2913"/>
                </a:lnTo>
                <a:lnTo>
                  <a:pt x="2335" y="2913"/>
                </a:lnTo>
                <a:close/>
                <a:moveTo>
                  <a:pt x="1173" y="2331"/>
                </a:moveTo>
                <a:lnTo>
                  <a:pt x="1207" y="2337"/>
                </a:lnTo>
                <a:lnTo>
                  <a:pt x="1242" y="2339"/>
                </a:lnTo>
                <a:lnTo>
                  <a:pt x="3718" y="2339"/>
                </a:lnTo>
                <a:lnTo>
                  <a:pt x="3753" y="2337"/>
                </a:lnTo>
                <a:lnTo>
                  <a:pt x="3789" y="2331"/>
                </a:lnTo>
                <a:lnTo>
                  <a:pt x="3911" y="2452"/>
                </a:lnTo>
                <a:lnTo>
                  <a:pt x="4030" y="2576"/>
                </a:lnTo>
                <a:lnTo>
                  <a:pt x="4147" y="2707"/>
                </a:lnTo>
                <a:lnTo>
                  <a:pt x="4260" y="2843"/>
                </a:lnTo>
                <a:lnTo>
                  <a:pt x="4366" y="2984"/>
                </a:lnTo>
                <a:lnTo>
                  <a:pt x="4467" y="3128"/>
                </a:lnTo>
                <a:lnTo>
                  <a:pt x="4562" y="3277"/>
                </a:lnTo>
                <a:lnTo>
                  <a:pt x="4647" y="3429"/>
                </a:lnTo>
                <a:lnTo>
                  <a:pt x="4727" y="3584"/>
                </a:lnTo>
                <a:lnTo>
                  <a:pt x="4794" y="3740"/>
                </a:lnTo>
                <a:lnTo>
                  <a:pt x="4851" y="3898"/>
                </a:lnTo>
                <a:lnTo>
                  <a:pt x="4897" y="4056"/>
                </a:lnTo>
                <a:lnTo>
                  <a:pt x="4932" y="4217"/>
                </a:lnTo>
                <a:lnTo>
                  <a:pt x="4952" y="4377"/>
                </a:lnTo>
                <a:lnTo>
                  <a:pt x="4960" y="4537"/>
                </a:lnTo>
                <a:lnTo>
                  <a:pt x="4956" y="4674"/>
                </a:lnTo>
                <a:lnTo>
                  <a:pt x="4940" y="4804"/>
                </a:lnTo>
                <a:lnTo>
                  <a:pt x="4916" y="4929"/>
                </a:lnTo>
                <a:lnTo>
                  <a:pt x="4885" y="5050"/>
                </a:lnTo>
                <a:lnTo>
                  <a:pt x="4845" y="5163"/>
                </a:lnTo>
                <a:lnTo>
                  <a:pt x="4798" y="5271"/>
                </a:lnTo>
                <a:lnTo>
                  <a:pt x="4742" y="5376"/>
                </a:lnTo>
                <a:lnTo>
                  <a:pt x="4681" y="5475"/>
                </a:lnTo>
                <a:lnTo>
                  <a:pt x="4614" y="5568"/>
                </a:lnTo>
                <a:lnTo>
                  <a:pt x="4541" y="5657"/>
                </a:lnTo>
                <a:lnTo>
                  <a:pt x="4463" y="5740"/>
                </a:lnTo>
                <a:lnTo>
                  <a:pt x="4380" y="5820"/>
                </a:lnTo>
                <a:lnTo>
                  <a:pt x="4293" y="5893"/>
                </a:lnTo>
                <a:lnTo>
                  <a:pt x="4202" y="5962"/>
                </a:lnTo>
                <a:lnTo>
                  <a:pt x="4109" y="6027"/>
                </a:lnTo>
                <a:lnTo>
                  <a:pt x="4012" y="6089"/>
                </a:lnTo>
                <a:lnTo>
                  <a:pt x="3913" y="6144"/>
                </a:lnTo>
                <a:lnTo>
                  <a:pt x="3813" y="6196"/>
                </a:lnTo>
                <a:lnTo>
                  <a:pt x="3710" y="6243"/>
                </a:lnTo>
                <a:lnTo>
                  <a:pt x="3607" y="6287"/>
                </a:lnTo>
                <a:lnTo>
                  <a:pt x="3504" y="6326"/>
                </a:lnTo>
                <a:lnTo>
                  <a:pt x="3399" y="6362"/>
                </a:lnTo>
                <a:lnTo>
                  <a:pt x="3296" y="6395"/>
                </a:lnTo>
                <a:lnTo>
                  <a:pt x="3195" y="6423"/>
                </a:lnTo>
                <a:lnTo>
                  <a:pt x="3096" y="6447"/>
                </a:lnTo>
                <a:lnTo>
                  <a:pt x="2997" y="6469"/>
                </a:lnTo>
                <a:lnTo>
                  <a:pt x="2902" y="6486"/>
                </a:lnTo>
                <a:lnTo>
                  <a:pt x="2809" y="6500"/>
                </a:lnTo>
                <a:lnTo>
                  <a:pt x="2720" y="6510"/>
                </a:lnTo>
                <a:lnTo>
                  <a:pt x="2635" y="6518"/>
                </a:lnTo>
                <a:lnTo>
                  <a:pt x="2556" y="6522"/>
                </a:lnTo>
                <a:lnTo>
                  <a:pt x="2479" y="6524"/>
                </a:lnTo>
                <a:lnTo>
                  <a:pt x="2402" y="6522"/>
                </a:lnTo>
                <a:lnTo>
                  <a:pt x="2319" y="6518"/>
                </a:lnTo>
                <a:lnTo>
                  <a:pt x="2232" y="6510"/>
                </a:lnTo>
                <a:lnTo>
                  <a:pt x="2141" y="6500"/>
                </a:lnTo>
                <a:lnTo>
                  <a:pt x="2048" y="6486"/>
                </a:lnTo>
                <a:lnTo>
                  <a:pt x="1951" y="6469"/>
                </a:lnTo>
                <a:lnTo>
                  <a:pt x="1852" y="6449"/>
                </a:lnTo>
                <a:lnTo>
                  <a:pt x="1751" y="6425"/>
                </a:lnTo>
                <a:lnTo>
                  <a:pt x="1650" y="6397"/>
                </a:lnTo>
                <a:lnTo>
                  <a:pt x="1547" y="6366"/>
                </a:lnTo>
                <a:lnTo>
                  <a:pt x="1444" y="6330"/>
                </a:lnTo>
                <a:lnTo>
                  <a:pt x="1339" y="6291"/>
                </a:lnTo>
                <a:lnTo>
                  <a:pt x="1237" y="6249"/>
                </a:lnTo>
                <a:lnTo>
                  <a:pt x="1136" y="6201"/>
                </a:lnTo>
                <a:lnTo>
                  <a:pt x="1035" y="6150"/>
                </a:lnTo>
                <a:lnTo>
                  <a:pt x="938" y="6093"/>
                </a:lnTo>
                <a:lnTo>
                  <a:pt x="841" y="6033"/>
                </a:lnTo>
                <a:lnTo>
                  <a:pt x="748" y="5968"/>
                </a:lnTo>
                <a:lnTo>
                  <a:pt x="659" y="5899"/>
                </a:lnTo>
                <a:lnTo>
                  <a:pt x="572" y="5825"/>
                </a:lnTo>
                <a:lnTo>
                  <a:pt x="491" y="5746"/>
                </a:lnTo>
                <a:lnTo>
                  <a:pt x="414" y="5663"/>
                </a:lnTo>
                <a:lnTo>
                  <a:pt x="340" y="5574"/>
                </a:lnTo>
                <a:lnTo>
                  <a:pt x="275" y="5481"/>
                </a:lnTo>
                <a:lnTo>
                  <a:pt x="214" y="5382"/>
                </a:lnTo>
                <a:lnTo>
                  <a:pt x="160" y="5277"/>
                </a:lnTo>
                <a:lnTo>
                  <a:pt x="113" y="5169"/>
                </a:lnTo>
                <a:lnTo>
                  <a:pt x="73" y="5054"/>
                </a:lnTo>
                <a:lnTo>
                  <a:pt x="44" y="4933"/>
                </a:lnTo>
                <a:lnTo>
                  <a:pt x="20" y="4806"/>
                </a:lnTo>
                <a:lnTo>
                  <a:pt x="6" y="4674"/>
                </a:lnTo>
                <a:lnTo>
                  <a:pt x="0" y="4537"/>
                </a:lnTo>
                <a:lnTo>
                  <a:pt x="8" y="4377"/>
                </a:lnTo>
                <a:lnTo>
                  <a:pt x="30" y="4217"/>
                </a:lnTo>
                <a:lnTo>
                  <a:pt x="63" y="4056"/>
                </a:lnTo>
                <a:lnTo>
                  <a:pt x="109" y="3898"/>
                </a:lnTo>
                <a:lnTo>
                  <a:pt x="166" y="3740"/>
                </a:lnTo>
                <a:lnTo>
                  <a:pt x="235" y="3584"/>
                </a:lnTo>
                <a:lnTo>
                  <a:pt x="313" y="3429"/>
                </a:lnTo>
                <a:lnTo>
                  <a:pt x="400" y="3277"/>
                </a:lnTo>
                <a:lnTo>
                  <a:pt x="493" y="3128"/>
                </a:lnTo>
                <a:lnTo>
                  <a:pt x="594" y="2984"/>
                </a:lnTo>
                <a:lnTo>
                  <a:pt x="700" y="2843"/>
                </a:lnTo>
                <a:lnTo>
                  <a:pt x="813" y="2707"/>
                </a:lnTo>
                <a:lnTo>
                  <a:pt x="930" y="2576"/>
                </a:lnTo>
                <a:lnTo>
                  <a:pt x="1051" y="2452"/>
                </a:lnTo>
                <a:lnTo>
                  <a:pt x="1173" y="2331"/>
                </a:lnTo>
                <a:close/>
                <a:moveTo>
                  <a:pt x="1242" y="1721"/>
                </a:moveTo>
                <a:lnTo>
                  <a:pt x="3718" y="1721"/>
                </a:lnTo>
                <a:lnTo>
                  <a:pt x="3767" y="1727"/>
                </a:lnTo>
                <a:lnTo>
                  <a:pt x="3813" y="1743"/>
                </a:lnTo>
                <a:lnTo>
                  <a:pt x="3854" y="1769"/>
                </a:lnTo>
                <a:lnTo>
                  <a:pt x="3888" y="1803"/>
                </a:lnTo>
                <a:lnTo>
                  <a:pt x="3913" y="1842"/>
                </a:lnTo>
                <a:lnTo>
                  <a:pt x="3929" y="1888"/>
                </a:lnTo>
                <a:lnTo>
                  <a:pt x="3935" y="1937"/>
                </a:lnTo>
                <a:lnTo>
                  <a:pt x="3929" y="1987"/>
                </a:lnTo>
                <a:lnTo>
                  <a:pt x="3913" y="2032"/>
                </a:lnTo>
                <a:lnTo>
                  <a:pt x="3888" y="2072"/>
                </a:lnTo>
                <a:lnTo>
                  <a:pt x="3854" y="2105"/>
                </a:lnTo>
                <a:lnTo>
                  <a:pt x="3813" y="2131"/>
                </a:lnTo>
                <a:lnTo>
                  <a:pt x="3767" y="2147"/>
                </a:lnTo>
                <a:lnTo>
                  <a:pt x="3718" y="2153"/>
                </a:lnTo>
                <a:lnTo>
                  <a:pt x="1242" y="2153"/>
                </a:lnTo>
                <a:lnTo>
                  <a:pt x="1193" y="2147"/>
                </a:lnTo>
                <a:lnTo>
                  <a:pt x="1148" y="2131"/>
                </a:lnTo>
                <a:lnTo>
                  <a:pt x="1108" y="2105"/>
                </a:lnTo>
                <a:lnTo>
                  <a:pt x="1074" y="2072"/>
                </a:lnTo>
                <a:lnTo>
                  <a:pt x="1049" y="2032"/>
                </a:lnTo>
                <a:lnTo>
                  <a:pt x="1033" y="1987"/>
                </a:lnTo>
                <a:lnTo>
                  <a:pt x="1027" y="1937"/>
                </a:lnTo>
                <a:lnTo>
                  <a:pt x="1033" y="1888"/>
                </a:lnTo>
                <a:lnTo>
                  <a:pt x="1049" y="1842"/>
                </a:lnTo>
                <a:lnTo>
                  <a:pt x="1074" y="1803"/>
                </a:lnTo>
                <a:lnTo>
                  <a:pt x="1108" y="1769"/>
                </a:lnTo>
                <a:lnTo>
                  <a:pt x="1148" y="1743"/>
                </a:lnTo>
                <a:lnTo>
                  <a:pt x="1193" y="1727"/>
                </a:lnTo>
                <a:lnTo>
                  <a:pt x="1242" y="1721"/>
                </a:lnTo>
                <a:close/>
                <a:moveTo>
                  <a:pt x="2479" y="0"/>
                </a:moveTo>
                <a:lnTo>
                  <a:pt x="2566" y="6"/>
                </a:lnTo>
                <a:lnTo>
                  <a:pt x="2649" y="22"/>
                </a:lnTo>
                <a:lnTo>
                  <a:pt x="2732" y="47"/>
                </a:lnTo>
                <a:lnTo>
                  <a:pt x="2809" y="85"/>
                </a:lnTo>
                <a:lnTo>
                  <a:pt x="2887" y="131"/>
                </a:lnTo>
                <a:lnTo>
                  <a:pt x="2958" y="188"/>
                </a:lnTo>
                <a:lnTo>
                  <a:pt x="3027" y="251"/>
                </a:lnTo>
                <a:lnTo>
                  <a:pt x="3090" y="324"/>
                </a:lnTo>
                <a:lnTo>
                  <a:pt x="3156" y="281"/>
                </a:lnTo>
                <a:lnTo>
                  <a:pt x="3225" y="245"/>
                </a:lnTo>
                <a:lnTo>
                  <a:pt x="3298" y="216"/>
                </a:lnTo>
                <a:lnTo>
                  <a:pt x="3377" y="194"/>
                </a:lnTo>
                <a:lnTo>
                  <a:pt x="3460" y="180"/>
                </a:lnTo>
                <a:lnTo>
                  <a:pt x="3547" y="172"/>
                </a:lnTo>
                <a:lnTo>
                  <a:pt x="3625" y="172"/>
                </a:lnTo>
                <a:lnTo>
                  <a:pt x="3696" y="178"/>
                </a:lnTo>
                <a:lnTo>
                  <a:pt x="3759" y="190"/>
                </a:lnTo>
                <a:lnTo>
                  <a:pt x="3816" y="206"/>
                </a:lnTo>
                <a:lnTo>
                  <a:pt x="3868" y="226"/>
                </a:lnTo>
                <a:lnTo>
                  <a:pt x="3913" y="251"/>
                </a:lnTo>
                <a:lnTo>
                  <a:pt x="3953" y="277"/>
                </a:lnTo>
                <a:lnTo>
                  <a:pt x="3989" y="307"/>
                </a:lnTo>
                <a:lnTo>
                  <a:pt x="4018" y="338"/>
                </a:lnTo>
                <a:lnTo>
                  <a:pt x="4044" y="370"/>
                </a:lnTo>
                <a:lnTo>
                  <a:pt x="4066" y="402"/>
                </a:lnTo>
                <a:lnTo>
                  <a:pt x="4084" y="433"/>
                </a:lnTo>
                <a:lnTo>
                  <a:pt x="4097" y="463"/>
                </a:lnTo>
                <a:lnTo>
                  <a:pt x="4109" y="491"/>
                </a:lnTo>
                <a:lnTo>
                  <a:pt x="4117" y="516"/>
                </a:lnTo>
                <a:lnTo>
                  <a:pt x="4123" y="540"/>
                </a:lnTo>
                <a:lnTo>
                  <a:pt x="4127" y="558"/>
                </a:lnTo>
                <a:lnTo>
                  <a:pt x="4137" y="637"/>
                </a:lnTo>
                <a:lnTo>
                  <a:pt x="4137" y="720"/>
                </a:lnTo>
                <a:lnTo>
                  <a:pt x="4127" y="807"/>
                </a:lnTo>
                <a:lnTo>
                  <a:pt x="4107" y="896"/>
                </a:lnTo>
                <a:lnTo>
                  <a:pt x="4078" y="987"/>
                </a:lnTo>
                <a:lnTo>
                  <a:pt x="4040" y="1080"/>
                </a:lnTo>
                <a:lnTo>
                  <a:pt x="3995" y="1173"/>
                </a:lnTo>
                <a:lnTo>
                  <a:pt x="3941" y="1264"/>
                </a:lnTo>
                <a:lnTo>
                  <a:pt x="3880" y="1357"/>
                </a:lnTo>
                <a:lnTo>
                  <a:pt x="3813" y="1448"/>
                </a:lnTo>
                <a:lnTo>
                  <a:pt x="3741" y="1537"/>
                </a:lnTo>
                <a:lnTo>
                  <a:pt x="3729" y="1535"/>
                </a:lnTo>
                <a:lnTo>
                  <a:pt x="3718" y="1535"/>
                </a:lnTo>
                <a:lnTo>
                  <a:pt x="1242" y="1535"/>
                </a:lnTo>
                <a:lnTo>
                  <a:pt x="1211" y="1537"/>
                </a:lnTo>
                <a:lnTo>
                  <a:pt x="1140" y="1456"/>
                </a:lnTo>
                <a:lnTo>
                  <a:pt x="1074" y="1371"/>
                </a:lnTo>
                <a:lnTo>
                  <a:pt x="1015" y="1288"/>
                </a:lnTo>
                <a:lnTo>
                  <a:pt x="964" y="1203"/>
                </a:lnTo>
                <a:lnTo>
                  <a:pt x="916" y="1118"/>
                </a:lnTo>
                <a:lnTo>
                  <a:pt x="878" y="1033"/>
                </a:lnTo>
                <a:lnTo>
                  <a:pt x="847" y="948"/>
                </a:lnTo>
                <a:lnTo>
                  <a:pt x="823" y="865"/>
                </a:lnTo>
                <a:lnTo>
                  <a:pt x="807" y="784"/>
                </a:lnTo>
                <a:lnTo>
                  <a:pt x="799" y="706"/>
                </a:lnTo>
                <a:lnTo>
                  <a:pt x="801" y="629"/>
                </a:lnTo>
                <a:lnTo>
                  <a:pt x="813" y="556"/>
                </a:lnTo>
                <a:lnTo>
                  <a:pt x="817" y="538"/>
                </a:lnTo>
                <a:lnTo>
                  <a:pt x="825" y="514"/>
                </a:lnTo>
                <a:lnTo>
                  <a:pt x="835" y="489"/>
                </a:lnTo>
                <a:lnTo>
                  <a:pt x="847" y="461"/>
                </a:lnTo>
                <a:lnTo>
                  <a:pt x="861" y="431"/>
                </a:lnTo>
                <a:lnTo>
                  <a:pt x="880" y="400"/>
                </a:lnTo>
                <a:lnTo>
                  <a:pt x="902" y="368"/>
                </a:lnTo>
                <a:lnTo>
                  <a:pt x="928" y="336"/>
                </a:lnTo>
                <a:lnTo>
                  <a:pt x="960" y="307"/>
                </a:lnTo>
                <a:lnTo>
                  <a:pt x="995" y="277"/>
                </a:lnTo>
                <a:lnTo>
                  <a:pt x="1037" y="249"/>
                </a:lnTo>
                <a:lnTo>
                  <a:pt x="1084" y="226"/>
                </a:lnTo>
                <a:lnTo>
                  <a:pt x="1136" y="206"/>
                </a:lnTo>
                <a:lnTo>
                  <a:pt x="1195" y="190"/>
                </a:lnTo>
                <a:lnTo>
                  <a:pt x="1260" y="178"/>
                </a:lnTo>
                <a:lnTo>
                  <a:pt x="1334" y="172"/>
                </a:lnTo>
                <a:lnTo>
                  <a:pt x="1413" y="172"/>
                </a:lnTo>
                <a:lnTo>
                  <a:pt x="1502" y="180"/>
                </a:lnTo>
                <a:lnTo>
                  <a:pt x="1583" y="194"/>
                </a:lnTo>
                <a:lnTo>
                  <a:pt x="1662" y="216"/>
                </a:lnTo>
                <a:lnTo>
                  <a:pt x="1735" y="245"/>
                </a:lnTo>
                <a:lnTo>
                  <a:pt x="1804" y="281"/>
                </a:lnTo>
                <a:lnTo>
                  <a:pt x="1870" y="324"/>
                </a:lnTo>
                <a:lnTo>
                  <a:pt x="1933" y="251"/>
                </a:lnTo>
                <a:lnTo>
                  <a:pt x="2002" y="186"/>
                </a:lnTo>
                <a:lnTo>
                  <a:pt x="2073" y="131"/>
                </a:lnTo>
                <a:lnTo>
                  <a:pt x="2149" y="85"/>
                </a:lnTo>
                <a:lnTo>
                  <a:pt x="2228" y="47"/>
                </a:lnTo>
                <a:lnTo>
                  <a:pt x="2309" y="22"/>
                </a:lnTo>
                <a:lnTo>
                  <a:pt x="2394" y="4"/>
                </a:lnTo>
                <a:lnTo>
                  <a:pt x="247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3" name="Freeform 13"/>
          <p:cNvSpPr>
            <a:spLocks noChangeAspect="1" noEditPoints="1"/>
          </p:cNvSpPr>
          <p:nvPr/>
        </p:nvSpPr>
        <p:spPr bwMode="auto">
          <a:xfrm>
            <a:off x="5664178" y="2284297"/>
            <a:ext cx="229766" cy="365120"/>
          </a:xfrm>
          <a:custGeom>
            <a:avLst/>
            <a:gdLst>
              <a:gd name="T0" fmla="*/ 2349 w 3705"/>
              <a:gd name="T1" fmla="*/ 5668 h 5886"/>
              <a:gd name="T2" fmla="*/ 2406 w 3705"/>
              <a:gd name="T3" fmla="*/ 5768 h 5886"/>
              <a:gd name="T4" fmla="*/ 2349 w 3705"/>
              <a:gd name="T5" fmla="*/ 5870 h 5886"/>
              <a:gd name="T6" fmla="*/ 227 w 3705"/>
              <a:gd name="T7" fmla="*/ 5882 h 5886"/>
              <a:gd name="T8" fmla="*/ 145 w 3705"/>
              <a:gd name="T9" fmla="*/ 5800 h 5886"/>
              <a:gd name="T10" fmla="*/ 175 w 3705"/>
              <a:gd name="T11" fmla="*/ 5686 h 5886"/>
              <a:gd name="T12" fmla="*/ 3004 w 3705"/>
              <a:gd name="T13" fmla="*/ 3637 h 5886"/>
              <a:gd name="T14" fmla="*/ 3300 w 3705"/>
              <a:gd name="T15" fmla="*/ 3694 h 5886"/>
              <a:gd name="T16" fmla="*/ 3546 w 3705"/>
              <a:gd name="T17" fmla="*/ 3867 h 5886"/>
              <a:gd name="T18" fmla="*/ 3689 w 3705"/>
              <a:gd name="T19" fmla="*/ 4123 h 5886"/>
              <a:gd name="T20" fmla="*/ 3696 w 3705"/>
              <a:gd name="T21" fmla="*/ 4403 h 5886"/>
              <a:gd name="T22" fmla="*/ 3639 w 3705"/>
              <a:gd name="T23" fmla="*/ 4717 h 5886"/>
              <a:gd name="T24" fmla="*/ 3585 w 3705"/>
              <a:gd name="T25" fmla="*/ 5054 h 5886"/>
              <a:gd name="T26" fmla="*/ 3603 w 3705"/>
              <a:gd name="T27" fmla="*/ 5402 h 5886"/>
              <a:gd name="T28" fmla="*/ 3635 w 3705"/>
              <a:gd name="T29" fmla="*/ 5700 h 5886"/>
              <a:gd name="T30" fmla="*/ 3175 w 3705"/>
              <a:gd name="T31" fmla="*/ 4656 h 5886"/>
              <a:gd name="T32" fmla="*/ 3159 w 3705"/>
              <a:gd name="T33" fmla="*/ 4453 h 5886"/>
              <a:gd name="T34" fmla="*/ 3030 w 3705"/>
              <a:gd name="T35" fmla="*/ 4285 h 5886"/>
              <a:gd name="T36" fmla="*/ 2846 w 3705"/>
              <a:gd name="T37" fmla="*/ 4224 h 5886"/>
              <a:gd name="T38" fmla="*/ 2670 w 3705"/>
              <a:gd name="T39" fmla="*/ 4289 h 5886"/>
              <a:gd name="T40" fmla="*/ 2575 w 3705"/>
              <a:gd name="T41" fmla="*/ 4451 h 5886"/>
              <a:gd name="T42" fmla="*/ 2593 w 3705"/>
              <a:gd name="T43" fmla="*/ 4651 h 5886"/>
              <a:gd name="T44" fmla="*/ 2722 w 3705"/>
              <a:gd name="T45" fmla="*/ 4817 h 5886"/>
              <a:gd name="T46" fmla="*/ 2904 w 3705"/>
              <a:gd name="T47" fmla="*/ 4876 h 5886"/>
              <a:gd name="T48" fmla="*/ 3373 w 3705"/>
              <a:gd name="T49" fmla="*/ 5750 h 5886"/>
              <a:gd name="T50" fmla="*/ 3137 w 3705"/>
              <a:gd name="T51" fmla="*/ 5524 h 5886"/>
              <a:gd name="T52" fmla="*/ 2857 w 3705"/>
              <a:gd name="T53" fmla="*/ 5377 h 5886"/>
              <a:gd name="T54" fmla="*/ 2564 w 3705"/>
              <a:gd name="T55" fmla="*/ 5276 h 5886"/>
              <a:gd name="T56" fmla="*/ 2295 w 3705"/>
              <a:gd name="T57" fmla="*/ 5174 h 5886"/>
              <a:gd name="T58" fmla="*/ 2083 w 3705"/>
              <a:gd name="T59" fmla="*/ 5036 h 5886"/>
              <a:gd name="T60" fmla="*/ 1936 w 3705"/>
              <a:gd name="T61" fmla="*/ 4771 h 5886"/>
              <a:gd name="T62" fmla="*/ 1926 w 3705"/>
              <a:gd name="T63" fmla="*/ 4431 h 5886"/>
              <a:gd name="T64" fmla="*/ 2072 w 3705"/>
              <a:gd name="T65" fmla="*/ 4115 h 5886"/>
              <a:gd name="T66" fmla="*/ 2350 w 3705"/>
              <a:gd name="T67" fmla="*/ 3851 h 5886"/>
              <a:gd name="T68" fmla="*/ 2680 w 3705"/>
              <a:gd name="T69" fmla="*/ 3689 h 5886"/>
              <a:gd name="T70" fmla="*/ 3004 w 3705"/>
              <a:gd name="T71" fmla="*/ 3637 h 5886"/>
              <a:gd name="T72" fmla="*/ 710 w 3705"/>
              <a:gd name="T73" fmla="*/ 44 h 5886"/>
              <a:gd name="T74" fmla="*/ 939 w 3705"/>
              <a:gd name="T75" fmla="*/ 271 h 5886"/>
              <a:gd name="T76" fmla="*/ 1315 w 3705"/>
              <a:gd name="T77" fmla="*/ 751 h 5886"/>
              <a:gd name="T78" fmla="*/ 1760 w 3705"/>
              <a:gd name="T79" fmla="*/ 1283 h 5886"/>
              <a:gd name="T80" fmla="*/ 2209 w 3705"/>
              <a:gd name="T81" fmla="*/ 1779 h 5886"/>
              <a:gd name="T82" fmla="*/ 2363 w 3705"/>
              <a:gd name="T83" fmla="*/ 2081 h 5886"/>
              <a:gd name="T84" fmla="*/ 2457 w 3705"/>
              <a:gd name="T85" fmla="*/ 2461 h 5886"/>
              <a:gd name="T86" fmla="*/ 2504 w 3705"/>
              <a:gd name="T87" fmla="*/ 2870 h 5886"/>
              <a:gd name="T88" fmla="*/ 2515 w 3705"/>
              <a:gd name="T89" fmla="*/ 3261 h 5886"/>
              <a:gd name="T90" fmla="*/ 1897 w 3705"/>
              <a:gd name="T91" fmla="*/ 3691 h 5886"/>
              <a:gd name="T92" fmla="*/ 1503 w 3705"/>
              <a:gd name="T93" fmla="*/ 3430 h 5886"/>
              <a:gd name="T94" fmla="*/ 1124 w 3705"/>
              <a:gd name="T95" fmla="*/ 3127 h 5886"/>
              <a:gd name="T96" fmla="*/ 828 w 3705"/>
              <a:gd name="T97" fmla="*/ 2800 h 5886"/>
              <a:gd name="T98" fmla="*/ 626 w 3705"/>
              <a:gd name="T99" fmla="*/ 2320 h 5886"/>
              <a:gd name="T100" fmla="*/ 353 w 3705"/>
              <a:gd name="T101" fmla="*/ 1528 h 5886"/>
              <a:gd name="T102" fmla="*/ 120 w 3705"/>
              <a:gd name="T103" fmla="*/ 894 h 5886"/>
              <a:gd name="T104" fmla="*/ 2 w 3705"/>
              <a:gd name="T105" fmla="*/ 517 h 5886"/>
              <a:gd name="T106" fmla="*/ 39 w 3705"/>
              <a:gd name="T107" fmla="*/ 298 h 5886"/>
              <a:gd name="T108" fmla="*/ 196 w 3705"/>
              <a:gd name="T109" fmla="*/ 109 h 5886"/>
              <a:gd name="T110" fmla="*/ 460 w 3705"/>
              <a:gd name="T111" fmla="*/ 3 h 5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05" h="5886">
                <a:moveTo>
                  <a:pt x="257" y="5652"/>
                </a:moveTo>
                <a:lnTo>
                  <a:pt x="2290" y="5652"/>
                </a:lnTo>
                <a:lnTo>
                  <a:pt x="2320" y="5656"/>
                </a:lnTo>
                <a:lnTo>
                  <a:pt x="2349" y="5668"/>
                </a:lnTo>
                <a:lnTo>
                  <a:pt x="2372" y="5686"/>
                </a:lnTo>
                <a:lnTo>
                  <a:pt x="2390" y="5709"/>
                </a:lnTo>
                <a:lnTo>
                  <a:pt x="2402" y="5738"/>
                </a:lnTo>
                <a:lnTo>
                  <a:pt x="2406" y="5768"/>
                </a:lnTo>
                <a:lnTo>
                  <a:pt x="2402" y="5800"/>
                </a:lnTo>
                <a:lnTo>
                  <a:pt x="2390" y="5827"/>
                </a:lnTo>
                <a:lnTo>
                  <a:pt x="2372" y="5852"/>
                </a:lnTo>
                <a:lnTo>
                  <a:pt x="2349" y="5870"/>
                </a:lnTo>
                <a:lnTo>
                  <a:pt x="2320" y="5882"/>
                </a:lnTo>
                <a:lnTo>
                  <a:pt x="2290" y="5886"/>
                </a:lnTo>
                <a:lnTo>
                  <a:pt x="257" y="5886"/>
                </a:lnTo>
                <a:lnTo>
                  <a:pt x="227" y="5882"/>
                </a:lnTo>
                <a:lnTo>
                  <a:pt x="198" y="5870"/>
                </a:lnTo>
                <a:lnTo>
                  <a:pt x="175" y="5852"/>
                </a:lnTo>
                <a:lnTo>
                  <a:pt x="157" y="5827"/>
                </a:lnTo>
                <a:lnTo>
                  <a:pt x="145" y="5800"/>
                </a:lnTo>
                <a:lnTo>
                  <a:pt x="141" y="5768"/>
                </a:lnTo>
                <a:lnTo>
                  <a:pt x="145" y="5738"/>
                </a:lnTo>
                <a:lnTo>
                  <a:pt x="157" y="5709"/>
                </a:lnTo>
                <a:lnTo>
                  <a:pt x="175" y="5686"/>
                </a:lnTo>
                <a:lnTo>
                  <a:pt x="198" y="5668"/>
                </a:lnTo>
                <a:lnTo>
                  <a:pt x="227" y="5656"/>
                </a:lnTo>
                <a:lnTo>
                  <a:pt x="257" y="5652"/>
                </a:lnTo>
                <a:close/>
                <a:moveTo>
                  <a:pt x="3004" y="3637"/>
                </a:moveTo>
                <a:lnTo>
                  <a:pt x="3080" y="3641"/>
                </a:lnTo>
                <a:lnTo>
                  <a:pt x="3157" y="3651"/>
                </a:lnTo>
                <a:lnTo>
                  <a:pt x="3230" y="3669"/>
                </a:lnTo>
                <a:lnTo>
                  <a:pt x="3300" y="3694"/>
                </a:lnTo>
                <a:lnTo>
                  <a:pt x="3368" y="3728"/>
                </a:lnTo>
                <a:lnTo>
                  <a:pt x="3432" y="3767"/>
                </a:lnTo>
                <a:lnTo>
                  <a:pt x="3491" y="3814"/>
                </a:lnTo>
                <a:lnTo>
                  <a:pt x="3546" y="3867"/>
                </a:lnTo>
                <a:lnTo>
                  <a:pt x="3596" y="3930"/>
                </a:lnTo>
                <a:lnTo>
                  <a:pt x="3642" y="3998"/>
                </a:lnTo>
                <a:lnTo>
                  <a:pt x="3671" y="4058"/>
                </a:lnTo>
                <a:lnTo>
                  <a:pt x="3689" y="4123"/>
                </a:lnTo>
                <a:lnTo>
                  <a:pt x="3701" y="4189"/>
                </a:lnTo>
                <a:lnTo>
                  <a:pt x="3705" y="4256"/>
                </a:lnTo>
                <a:lnTo>
                  <a:pt x="3703" y="4328"/>
                </a:lnTo>
                <a:lnTo>
                  <a:pt x="3696" y="4403"/>
                </a:lnTo>
                <a:lnTo>
                  <a:pt x="3685" y="4478"/>
                </a:lnTo>
                <a:lnTo>
                  <a:pt x="3671" y="4556"/>
                </a:lnTo>
                <a:lnTo>
                  <a:pt x="3655" y="4637"/>
                </a:lnTo>
                <a:lnTo>
                  <a:pt x="3639" y="4717"/>
                </a:lnTo>
                <a:lnTo>
                  <a:pt x="3623" y="4801"/>
                </a:lnTo>
                <a:lnTo>
                  <a:pt x="3607" y="4885"/>
                </a:lnTo>
                <a:lnTo>
                  <a:pt x="3594" y="4969"/>
                </a:lnTo>
                <a:lnTo>
                  <a:pt x="3585" y="5054"/>
                </a:lnTo>
                <a:lnTo>
                  <a:pt x="3580" y="5142"/>
                </a:lnTo>
                <a:lnTo>
                  <a:pt x="3582" y="5227"/>
                </a:lnTo>
                <a:lnTo>
                  <a:pt x="3589" y="5315"/>
                </a:lnTo>
                <a:lnTo>
                  <a:pt x="3603" y="5402"/>
                </a:lnTo>
                <a:lnTo>
                  <a:pt x="3626" y="5490"/>
                </a:lnTo>
                <a:lnTo>
                  <a:pt x="3658" y="5575"/>
                </a:lnTo>
                <a:lnTo>
                  <a:pt x="3703" y="5661"/>
                </a:lnTo>
                <a:lnTo>
                  <a:pt x="3635" y="5700"/>
                </a:lnTo>
                <a:lnTo>
                  <a:pt x="3109" y="4787"/>
                </a:lnTo>
                <a:lnTo>
                  <a:pt x="3139" y="4747"/>
                </a:lnTo>
                <a:lnTo>
                  <a:pt x="3161" y="4704"/>
                </a:lnTo>
                <a:lnTo>
                  <a:pt x="3175" y="4656"/>
                </a:lnTo>
                <a:lnTo>
                  <a:pt x="3184" y="4606"/>
                </a:lnTo>
                <a:lnTo>
                  <a:pt x="3184" y="4556"/>
                </a:lnTo>
                <a:lnTo>
                  <a:pt x="3175" y="4505"/>
                </a:lnTo>
                <a:lnTo>
                  <a:pt x="3159" y="4453"/>
                </a:lnTo>
                <a:lnTo>
                  <a:pt x="3136" y="4401"/>
                </a:lnTo>
                <a:lnTo>
                  <a:pt x="3105" y="4356"/>
                </a:lnTo>
                <a:lnTo>
                  <a:pt x="3070" y="4317"/>
                </a:lnTo>
                <a:lnTo>
                  <a:pt x="3030" y="4285"/>
                </a:lnTo>
                <a:lnTo>
                  <a:pt x="2986" y="4258"/>
                </a:lnTo>
                <a:lnTo>
                  <a:pt x="2941" y="4240"/>
                </a:lnTo>
                <a:lnTo>
                  <a:pt x="2895" y="4228"/>
                </a:lnTo>
                <a:lnTo>
                  <a:pt x="2846" y="4224"/>
                </a:lnTo>
                <a:lnTo>
                  <a:pt x="2800" y="4228"/>
                </a:lnTo>
                <a:lnTo>
                  <a:pt x="2754" y="4240"/>
                </a:lnTo>
                <a:lnTo>
                  <a:pt x="2709" y="4260"/>
                </a:lnTo>
                <a:lnTo>
                  <a:pt x="2670" y="4289"/>
                </a:lnTo>
                <a:lnTo>
                  <a:pt x="2636" y="4323"/>
                </a:lnTo>
                <a:lnTo>
                  <a:pt x="2609" y="4362"/>
                </a:lnTo>
                <a:lnTo>
                  <a:pt x="2588" y="4405"/>
                </a:lnTo>
                <a:lnTo>
                  <a:pt x="2575" y="4451"/>
                </a:lnTo>
                <a:lnTo>
                  <a:pt x="2568" y="4501"/>
                </a:lnTo>
                <a:lnTo>
                  <a:pt x="2568" y="4551"/>
                </a:lnTo>
                <a:lnTo>
                  <a:pt x="2577" y="4601"/>
                </a:lnTo>
                <a:lnTo>
                  <a:pt x="2593" y="4651"/>
                </a:lnTo>
                <a:lnTo>
                  <a:pt x="2616" y="4701"/>
                </a:lnTo>
                <a:lnTo>
                  <a:pt x="2647" y="4746"/>
                </a:lnTo>
                <a:lnTo>
                  <a:pt x="2682" y="4785"/>
                </a:lnTo>
                <a:lnTo>
                  <a:pt x="2722" y="4817"/>
                </a:lnTo>
                <a:lnTo>
                  <a:pt x="2764" y="4842"/>
                </a:lnTo>
                <a:lnTo>
                  <a:pt x="2811" y="4862"/>
                </a:lnTo>
                <a:lnTo>
                  <a:pt x="2857" y="4872"/>
                </a:lnTo>
                <a:lnTo>
                  <a:pt x="2904" y="4876"/>
                </a:lnTo>
                <a:lnTo>
                  <a:pt x="2952" y="4872"/>
                </a:lnTo>
                <a:lnTo>
                  <a:pt x="3480" y="5790"/>
                </a:lnTo>
                <a:lnTo>
                  <a:pt x="3421" y="5825"/>
                </a:lnTo>
                <a:lnTo>
                  <a:pt x="3373" y="5750"/>
                </a:lnTo>
                <a:lnTo>
                  <a:pt x="3319" y="5684"/>
                </a:lnTo>
                <a:lnTo>
                  <a:pt x="3262" y="5624"/>
                </a:lnTo>
                <a:lnTo>
                  <a:pt x="3202" y="5572"/>
                </a:lnTo>
                <a:lnTo>
                  <a:pt x="3137" y="5524"/>
                </a:lnTo>
                <a:lnTo>
                  <a:pt x="3070" y="5481"/>
                </a:lnTo>
                <a:lnTo>
                  <a:pt x="3000" y="5443"/>
                </a:lnTo>
                <a:lnTo>
                  <a:pt x="2929" y="5409"/>
                </a:lnTo>
                <a:lnTo>
                  <a:pt x="2857" y="5377"/>
                </a:lnTo>
                <a:lnTo>
                  <a:pt x="2784" y="5351"/>
                </a:lnTo>
                <a:lnTo>
                  <a:pt x="2711" y="5324"/>
                </a:lnTo>
                <a:lnTo>
                  <a:pt x="2638" y="5299"/>
                </a:lnTo>
                <a:lnTo>
                  <a:pt x="2564" y="5276"/>
                </a:lnTo>
                <a:lnTo>
                  <a:pt x="2495" y="5251"/>
                </a:lnTo>
                <a:lnTo>
                  <a:pt x="2425" y="5227"/>
                </a:lnTo>
                <a:lnTo>
                  <a:pt x="2359" y="5201"/>
                </a:lnTo>
                <a:lnTo>
                  <a:pt x="2295" y="5174"/>
                </a:lnTo>
                <a:lnTo>
                  <a:pt x="2236" y="5145"/>
                </a:lnTo>
                <a:lnTo>
                  <a:pt x="2181" y="5113"/>
                </a:lnTo>
                <a:lnTo>
                  <a:pt x="2129" y="5076"/>
                </a:lnTo>
                <a:lnTo>
                  <a:pt x="2083" y="5036"/>
                </a:lnTo>
                <a:lnTo>
                  <a:pt x="2043" y="4992"/>
                </a:lnTo>
                <a:lnTo>
                  <a:pt x="2009" y="4940"/>
                </a:lnTo>
                <a:lnTo>
                  <a:pt x="1967" y="4856"/>
                </a:lnTo>
                <a:lnTo>
                  <a:pt x="1936" y="4771"/>
                </a:lnTo>
                <a:lnTo>
                  <a:pt x="1917" y="4687"/>
                </a:lnTo>
                <a:lnTo>
                  <a:pt x="1910" y="4601"/>
                </a:lnTo>
                <a:lnTo>
                  <a:pt x="1913" y="4515"/>
                </a:lnTo>
                <a:lnTo>
                  <a:pt x="1926" y="4431"/>
                </a:lnTo>
                <a:lnTo>
                  <a:pt x="1949" y="4349"/>
                </a:lnTo>
                <a:lnTo>
                  <a:pt x="1981" y="4269"/>
                </a:lnTo>
                <a:lnTo>
                  <a:pt x="2022" y="4190"/>
                </a:lnTo>
                <a:lnTo>
                  <a:pt x="2072" y="4115"/>
                </a:lnTo>
                <a:lnTo>
                  <a:pt x="2131" y="4044"/>
                </a:lnTo>
                <a:lnTo>
                  <a:pt x="2197" y="3976"/>
                </a:lnTo>
                <a:lnTo>
                  <a:pt x="2270" y="3912"/>
                </a:lnTo>
                <a:lnTo>
                  <a:pt x="2350" y="3851"/>
                </a:lnTo>
                <a:lnTo>
                  <a:pt x="2438" y="3798"/>
                </a:lnTo>
                <a:lnTo>
                  <a:pt x="2518" y="3755"/>
                </a:lnTo>
                <a:lnTo>
                  <a:pt x="2598" y="3717"/>
                </a:lnTo>
                <a:lnTo>
                  <a:pt x="2680" y="3689"/>
                </a:lnTo>
                <a:lnTo>
                  <a:pt x="2761" y="3666"/>
                </a:lnTo>
                <a:lnTo>
                  <a:pt x="2843" y="3650"/>
                </a:lnTo>
                <a:lnTo>
                  <a:pt x="2923" y="3639"/>
                </a:lnTo>
                <a:lnTo>
                  <a:pt x="3004" y="3637"/>
                </a:lnTo>
                <a:close/>
                <a:moveTo>
                  <a:pt x="526" y="0"/>
                </a:moveTo>
                <a:lnTo>
                  <a:pt x="591" y="5"/>
                </a:lnTo>
                <a:lnTo>
                  <a:pt x="653" y="21"/>
                </a:lnTo>
                <a:lnTo>
                  <a:pt x="710" y="44"/>
                </a:lnTo>
                <a:lnTo>
                  <a:pt x="762" y="75"/>
                </a:lnTo>
                <a:lnTo>
                  <a:pt x="810" y="112"/>
                </a:lnTo>
                <a:lnTo>
                  <a:pt x="851" y="159"/>
                </a:lnTo>
                <a:lnTo>
                  <a:pt x="939" y="271"/>
                </a:lnTo>
                <a:lnTo>
                  <a:pt x="1028" y="385"/>
                </a:lnTo>
                <a:lnTo>
                  <a:pt x="1121" y="505"/>
                </a:lnTo>
                <a:lnTo>
                  <a:pt x="1217" y="626"/>
                </a:lnTo>
                <a:lnTo>
                  <a:pt x="1315" y="751"/>
                </a:lnTo>
                <a:lnTo>
                  <a:pt x="1419" y="878"/>
                </a:lnTo>
                <a:lnTo>
                  <a:pt x="1528" y="1010"/>
                </a:lnTo>
                <a:lnTo>
                  <a:pt x="1640" y="1146"/>
                </a:lnTo>
                <a:lnTo>
                  <a:pt x="1760" y="1283"/>
                </a:lnTo>
                <a:lnTo>
                  <a:pt x="1886" y="1426"/>
                </a:lnTo>
                <a:lnTo>
                  <a:pt x="2020" y="1572"/>
                </a:lnTo>
                <a:lnTo>
                  <a:pt x="2159" y="1722"/>
                </a:lnTo>
                <a:lnTo>
                  <a:pt x="2209" y="1779"/>
                </a:lnTo>
                <a:lnTo>
                  <a:pt x="2254" y="1845"/>
                </a:lnTo>
                <a:lnTo>
                  <a:pt x="2295" y="1917"/>
                </a:lnTo>
                <a:lnTo>
                  <a:pt x="2331" y="1997"/>
                </a:lnTo>
                <a:lnTo>
                  <a:pt x="2363" y="2081"/>
                </a:lnTo>
                <a:lnTo>
                  <a:pt x="2391" y="2170"/>
                </a:lnTo>
                <a:lnTo>
                  <a:pt x="2418" y="2265"/>
                </a:lnTo>
                <a:lnTo>
                  <a:pt x="2440" y="2361"/>
                </a:lnTo>
                <a:lnTo>
                  <a:pt x="2457" y="2461"/>
                </a:lnTo>
                <a:lnTo>
                  <a:pt x="2473" y="2563"/>
                </a:lnTo>
                <a:lnTo>
                  <a:pt x="2486" y="2664"/>
                </a:lnTo>
                <a:lnTo>
                  <a:pt x="2497" y="2766"/>
                </a:lnTo>
                <a:lnTo>
                  <a:pt x="2504" y="2870"/>
                </a:lnTo>
                <a:lnTo>
                  <a:pt x="2509" y="2971"/>
                </a:lnTo>
                <a:lnTo>
                  <a:pt x="2513" y="3070"/>
                </a:lnTo>
                <a:lnTo>
                  <a:pt x="2515" y="3166"/>
                </a:lnTo>
                <a:lnTo>
                  <a:pt x="2515" y="3261"/>
                </a:lnTo>
                <a:lnTo>
                  <a:pt x="2511" y="3350"/>
                </a:lnTo>
                <a:lnTo>
                  <a:pt x="2507" y="3434"/>
                </a:lnTo>
                <a:lnTo>
                  <a:pt x="1990" y="3750"/>
                </a:lnTo>
                <a:lnTo>
                  <a:pt x="1897" y="3691"/>
                </a:lnTo>
                <a:lnTo>
                  <a:pt x="1801" y="3630"/>
                </a:lnTo>
                <a:lnTo>
                  <a:pt x="1703" y="3566"/>
                </a:lnTo>
                <a:lnTo>
                  <a:pt x="1603" y="3500"/>
                </a:lnTo>
                <a:lnTo>
                  <a:pt x="1503" y="3430"/>
                </a:lnTo>
                <a:lnTo>
                  <a:pt x="1404" y="3357"/>
                </a:lnTo>
                <a:lnTo>
                  <a:pt x="1306" y="3282"/>
                </a:lnTo>
                <a:lnTo>
                  <a:pt x="1214" y="3205"/>
                </a:lnTo>
                <a:lnTo>
                  <a:pt x="1124" y="3127"/>
                </a:lnTo>
                <a:lnTo>
                  <a:pt x="1039" y="3046"/>
                </a:lnTo>
                <a:lnTo>
                  <a:pt x="962" y="2964"/>
                </a:lnTo>
                <a:lnTo>
                  <a:pt x="891" y="2882"/>
                </a:lnTo>
                <a:lnTo>
                  <a:pt x="828" y="2800"/>
                </a:lnTo>
                <a:lnTo>
                  <a:pt x="773" y="2716"/>
                </a:lnTo>
                <a:lnTo>
                  <a:pt x="730" y="2632"/>
                </a:lnTo>
                <a:lnTo>
                  <a:pt x="698" y="2548"/>
                </a:lnTo>
                <a:lnTo>
                  <a:pt x="626" y="2320"/>
                </a:lnTo>
                <a:lnTo>
                  <a:pt x="557" y="2106"/>
                </a:lnTo>
                <a:lnTo>
                  <a:pt x="487" y="1902"/>
                </a:lnTo>
                <a:lnTo>
                  <a:pt x="419" y="1710"/>
                </a:lnTo>
                <a:lnTo>
                  <a:pt x="353" y="1528"/>
                </a:lnTo>
                <a:lnTo>
                  <a:pt x="291" y="1356"/>
                </a:lnTo>
                <a:lnTo>
                  <a:pt x="230" y="1194"/>
                </a:lnTo>
                <a:lnTo>
                  <a:pt x="173" y="1040"/>
                </a:lnTo>
                <a:lnTo>
                  <a:pt x="120" y="894"/>
                </a:lnTo>
                <a:lnTo>
                  <a:pt x="70" y="757"/>
                </a:lnTo>
                <a:lnTo>
                  <a:pt x="23" y="626"/>
                </a:lnTo>
                <a:lnTo>
                  <a:pt x="9" y="573"/>
                </a:lnTo>
                <a:lnTo>
                  <a:pt x="2" y="517"/>
                </a:lnTo>
                <a:lnTo>
                  <a:pt x="0" y="462"/>
                </a:lnTo>
                <a:lnTo>
                  <a:pt x="5" y="407"/>
                </a:lnTo>
                <a:lnTo>
                  <a:pt x="20" y="351"/>
                </a:lnTo>
                <a:lnTo>
                  <a:pt x="39" y="298"/>
                </a:lnTo>
                <a:lnTo>
                  <a:pt x="68" y="246"/>
                </a:lnTo>
                <a:lnTo>
                  <a:pt x="104" y="198"/>
                </a:lnTo>
                <a:lnTo>
                  <a:pt x="146" y="151"/>
                </a:lnTo>
                <a:lnTo>
                  <a:pt x="196" y="109"/>
                </a:lnTo>
                <a:lnTo>
                  <a:pt x="255" y="71"/>
                </a:lnTo>
                <a:lnTo>
                  <a:pt x="323" y="39"/>
                </a:lnTo>
                <a:lnTo>
                  <a:pt x="393" y="16"/>
                </a:lnTo>
                <a:lnTo>
                  <a:pt x="460" y="3"/>
                </a:lnTo>
                <a:lnTo>
                  <a:pt x="52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4" name="Freeform 19"/>
          <p:cNvSpPr>
            <a:spLocks noChangeAspect="1" noEditPoints="1"/>
          </p:cNvSpPr>
          <p:nvPr/>
        </p:nvSpPr>
        <p:spPr bwMode="auto">
          <a:xfrm>
            <a:off x="6123139" y="2284297"/>
            <a:ext cx="320387" cy="365120"/>
          </a:xfrm>
          <a:custGeom>
            <a:avLst/>
            <a:gdLst>
              <a:gd name="T0" fmla="*/ 4050 w 4769"/>
              <a:gd name="T1" fmla="*/ 4462 h 5437"/>
              <a:gd name="T2" fmla="*/ 4103 w 4769"/>
              <a:gd name="T3" fmla="*/ 4555 h 5437"/>
              <a:gd name="T4" fmla="*/ 4050 w 4769"/>
              <a:gd name="T5" fmla="*/ 4649 h 5437"/>
              <a:gd name="T6" fmla="*/ 2943 w 4769"/>
              <a:gd name="T7" fmla="*/ 4659 h 5437"/>
              <a:gd name="T8" fmla="*/ 2868 w 4769"/>
              <a:gd name="T9" fmla="*/ 4584 h 5437"/>
              <a:gd name="T10" fmla="*/ 2895 w 4769"/>
              <a:gd name="T11" fmla="*/ 4479 h 5437"/>
              <a:gd name="T12" fmla="*/ 2141 w 4769"/>
              <a:gd name="T13" fmla="*/ 4301 h 5437"/>
              <a:gd name="T14" fmla="*/ 2169 w 4769"/>
              <a:gd name="T15" fmla="*/ 4711 h 5437"/>
              <a:gd name="T16" fmla="*/ 2085 w 4769"/>
              <a:gd name="T17" fmla="*/ 4741 h 5437"/>
              <a:gd name="T18" fmla="*/ 1830 w 4769"/>
              <a:gd name="T19" fmla="*/ 4423 h 5437"/>
              <a:gd name="T20" fmla="*/ 2049 w 4769"/>
              <a:gd name="T21" fmla="*/ 4364 h 5437"/>
              <a:gd name="T22" fmla="*/ 3996 w 4769"/>
              <a:gd name="T23" fmla="*/ 3730 h 5437"/>
              <a:gd name="T24" fmla="*/ 4090 w 4769"/>
              <a:gd name="T25" fmla="*/ 3783 h 5437"/>
              <a:gd name="T26" fmla="*/ 4090 w 4769"/>
              <a:gd name="T27" fmla="*/ 3892 h 5437"/>
              <a:gd name="T28" fmla="*/ 3996 w 4769"/>
              <a:gd name="T29" fmla="*/ 3945 h 5437"/>
              <a:gd name="T30" fmla="*/ 2662 w 4769"/>
              <a:gd name="T31" fmla="*/ 3913 h 5437"/>
              <a:gd name="T32" fmla="*/ 2636 w 4769"/>
              <a:gd name="T33" fmla="*/ 3809 h 5437"/>
              <a:gd name="T34" fmla="*/ 2710 w 4769"/>
              <a:gd name="T35" fmla="*/ 3734 h 5437"/>
              <a:gd name="T36" fmla="*/ 4026 w 4769"/>
              <a:gd name="T37" fmla="*/ 3016 h 5437"/>
              <a:gd name="T38" fmla="*/ 4100 w 4769"/>
              <a:gd name="T39" fmla="*/ 3090 h 5437"/>
              <a:gd name="T40" fmla="*/ 4072 w 4769"/>
              <a:gd name="T41" fmla="*/ 3196 h 5437"/>
              <a:gd name="T42" fmla="*/ 3399 w 4769"/>
              <a:gd name="T43" fmla="*/ 3227 h 5437"/>
              <a:gd name="T44" fmla="*/ 3307 w 4769"/>
              <a:gd name="T45" fmla="*/ 3173 h 5437"/>
              <a:gd name="T46" fmla="*/ 3307 w 4769"/>
              <a:gd name="T47" fmla="*/ 3066 h 5437"/>
              <a:gd name="T48" fmla="*/ 3399 w 4769"/>
              <a:gd name="T49" fmla="*/ 3013 h 5437"/>
              <a:gd name="T50" fmla="*/ 4451 w 4769"/>
              <a:gd name="T51" fmla="*/ 2264 h 5437"/>
              <a:gd name="T52" fmla="*/ 4659 w 4769"/>
              <a:gd name="T53" fmla="*/ 2400 h 5437"/>
              <a:gd name="T54" fmla="*/ 4764 w 4769"/>
              <a:gd name="T55" fmla="*/ 2629 h 5437"/>
              <a:gd name="T56" fmla="*/ 4751 w 4769"/>
              <a:gd name="T57" fmla="*/ 5119 h 5437"/>
              <a:gd name="T58" fmla="*/ 4616 w 4769"/>
              <a:gd name="T59" fmla="*/ 5327 h 5437"/>
              <a:gd name="T60" fmla="*/ 4388 w 4769"/>
              <a:gd name="T61" fmla="*/ 5432 h 5437"/>
              <a:gd name="T62" fmla="*/ 1716 w 4769"/>
              <a:gd name="T63" fmla="*/ 5419 h 5437"/>
              <a:gd name="T64" fmla="*/ 1650 w 4769"/>
              <a:gd name="T65" fmla="*/ 5303 h 5437"/>
              <a:gd name="T66" fmla="*/ 1716 w 4769"/>
              <a:gd name="T67" fmla="*/ 5188 h 5437"/>
              <a:gd name="T68" fmla="*/ 4362 w 4769"/>
              <a:gd name="T69" fmla="*/ 5165 h 5437"/>
              <a:gd name="T70" fmla="*/ 4484 w 4769"/>
              <a:gd name="T71" fmla="*/ 5068 h 5437"/>
              <a:gd name="T72" fmla="*/ 4497 w 4769"/>
              <a:gd name="T73" fmla="*/ 2654 h 5437"/>
              <a:gd name="T74" fmla="*/ 4400 w 4769"/>
              <a:gd name="T75" fmla="*/ 2531 h 5437"/>
              <a:gd name="T76" fmla="*/ 1965 w 4769"/>
              <a:gd name="T77" fmla="*/ 2246 h 5437"/>
              <a:gd name="T78" fmla="*/ 2242 w 4769"/>
              <a:gd name="T79" fmla="*/ 3872 h 5437"/>
              <a:gd name="T80" fmla="*/ 2207 w 4769"/>
              <a:gd name="T81" fmla="*/ 4062 h 5437"/>
              <a:gd name="T82" fmla="*/ 2066 w 4769"/>
              <a:gd name="T83" fmla="*/ 4240 h 5437"/>
              <a:gd name="T84" fmla="*/ 1850 w 4769"/>
              <a:gd name="T85" fmla="*/ 4326 h 5437"/>
              <a:gd name="T86" fmla="*/ 1634 w 4769"/>
              <a:gd name="T87" fmla="*/ 4291 h 5437"/>
              <a:gd name="T88" fmla="*/ 1462 w 4769"/>
              <a:gd name="T89" fmla="*/ 4154 h 5437"/>
              <a:gd name="T90" fmla="*/ 1612 w 4769"/>
              <a:gd name="T91" fmla="*/ 2215 h 5437"/>
              <a:gd name="T92" fmla="*/ 387 w 4769"/>
              <a:gd name="T93" fmla="*/ 411 h 5437"/>
              <a:gd name="T94" fmla="*/ 368 w 4769"/>
              <a:gd name="T95" fmla="*/ 525 h 5437"/>
              <a:gd name="T96" fmla="*/ 889 w 4769"/>
              <a:gd name="T97" fmla="*/ 1770 h 5437"/>
              <a:gd name="T98" fmla="*/ 1007 w 4769"/>
              <a:gd name="T99" fmla="*/ 1755 h 5437"/>
              <a:gd name="T100" fmla="*/ 1057 w 4769"/>
              <a:gd name="T101" fmla="*/ 1651 h 5437"/>
              <a:gd name="T102" fmla="*/ 554 w 4769"/>
              <a:gd name="T103" fmla="*/ 389 h 5437"/>
              <a:gd name="T104" fmla="*/ 491 w 4769"/>
              <a:gd name="T105" fmla="*/ 0 h 5437"/>
              <a:gd name="T106" fmla="*/ 724 w 4769"/>
              <a:gd name="T107" fmla="*/ 68 h 5437"/>
              <a:gd name="T108" fmla="*/ 893 w 4769"/>
              <a:gd name="T109" fmla="*/ 244 h 5437"/>
              <a:gd name="T110" fmla="*/ 33 w 4769"/>
              <a:gd name="T111" fmla="*/ 648 h 5437"/>
              <a:gd name="T112" fmla="*/ 7 w 4769"/>
              <a:gd name="T113" fmla="*/ 401 h 5437"/>
              <a:gd name="T114" fmla="*/ 104 w 4769"/>
              <a:gd name="T115" fmla="*/ 180 h 5437"/>
              <a:gd name="T116" fmla="*/ 305 w 4769"/>
              <a:gd name="T117" fmla="*/ 32 h 5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769" h="5437">
                <a:moveTo>
                  <a:pt x="2971" y="4448"/>
                </a:moveTo>
                <a:lnTo>
                  <a:pt x="3996" y="4448"/>
                </a:lnTo>
                <a:lnTo>
                  <a:pt x="4026" y="4453"/>
                </a:lnTo>
                <a:lnTo>
                  <a:pt x="4050" y="4462"/>
                </a:lnTo>
                <a:lnTo>
                  <a:pt x="4072" y="4479"/>
                </a:lnTo>
                <a:lnTo>
                  <a:pt x="4090" y="4500"/>
                </a:lnTo>
                <a:lnTo>
                  <a:pt x="4100" y="4527"/>
                </a:lnTo>
                <a:lnTo>
                  <a:pt x="4103" y="4555"/>
                </a:lnTo>
                <a:lnTo>
                  <a:pt x="4100" y="4584"/>
                </a:lnTo>
                <a:lnTo>
                  <a:pt x="4090" y="4609"/>
                </a:lnTo>
                <a:lnTo>
                  <a:pt x="4072" y="4631"/>
                </a:lnTo>
                <a:lnTo>
                  <a:pt x="4050" y="4649"/>
                </a:lnTo>
                <a:lnTo>
                  <a:pt x="4026" y="4659"/>
                </a:lnTo>
                <a:lnTo>
                  <a:pt x="3996" y="4662"/>
                </a:lnTo>
                <a:lnTo>
                  <a:pt x="2971" y="4662"/>
                </a:lnTo>
                <a:lnTo>
                  <a:pt x="2943" y="4659"/>
                </a:lnTo>
                <a:lnTo>
                  <a:pt x="2916" y="4649"/>
                </a:lnTo>
                <a:lnTo>
                  <a:pt x="2895" y="4631"/>
                </a:lnTo>
                <a:lnTo>
                  <a:pt x="2878" y="4609"/>
                </a:lnTo>
                <a:lnTo>
                  <a:pt x="2868" y="4584"/>
                </a:lnTo>
                <a:lnTo>
                  <a:pt x="2863" y="4555"/>
                </a:lnTo>
                <a:lnTo>
                  <a:pt x="2868" y="4527"/>
                </a:lnTo>
                <a:lnTo>
                  <a:pt x="2878" y="4500"/>
                </a:lnTo>
                <a:lnTo>
                  <a:pt x="2895" y="4479"/>
                </a:lnTo>
                <a:lnTo>
                  <a:pt x="2916" y="4462"/>
                </a:lnTo>
                <a:lnTo>
                  <a:pt x="2943" y="4453"/>
                </a:lnTo>
                <a:lnTo>
                  <a:pt x="2971" y="4448"/>
                </a:lnTo>
                <a:close/>
                <a:moveTo>
                  <a:pt x="2141" y="4301"/>
                </a:moveTo>
                <a:lnTo>
                  <a:pt x="2181" y="4632"/>
                </a:lnTo>
                <a:lnTo>
                  <a:pt x="2183" y="4664"/>
                </a:lnTo>
                <a:lnTo>
                  <a:pt x="2179" y="4690"/>
                </a:lnTo>
                <a:lnTo>
                  <a:pt x="2169" y="4711"/>
                </a:lnTo>
                <a:lnTo>
                  <a:pt x="2155" y="4728"/>
                </a:lnTo>
                <a:lnTo>
                  <a:pt x="2133" y="4739"/>
                </a:lnTo>
                <a:lnTo>
                  <a:pt x="2108" y="4746"/>
                </a:lnTo>
                <a:lnTo>
                  <a:pt x="2085" y="4741"/>
                </a:lnTo>
                <a:lnTo>
                  <a:pt x="2064" y="4731"/>
                </a:lnTo>
                <a:lnTo>
                  <a:pt x="2044" y="4713"/>
                </a:lnTo>
                <a:lnTo>
                  <a:pt x="2024" y="4693"/>
                </a:lnTo>
                <a:lnTo>
                  <a:pt x="1830" y="4423"/>
                </a:lnTo>
                <a:lnTo>
                  <a:pt x="1884" y="4416"/>
                </a:lnTo>
                <a:lnTo>
                  <a:pt x="1940" y="4406"/>
                </a:lnTo>
                <a:lnTo>
                  <a:pt x="1996" y="4388"/>
                </a:lnTo>
                <a:lnTo>
                  <a:pt x="2049" y="4364"/>
                </a:lnTo>
                <a:lnTo>
                  <a:pt x="2097" y="4334"/>
                </a:lnTo>
                <a:lnTo>
                  <a:pt x="2141" y="4301"/>
                </a:lnTo>
                <a:close/>
                <a:moveTo>
                  <a:pt x="2738" y="3730"/>
                </a:moveTo>
                <a:lnTo>
                  <a:pt x="3996" y="3730"/>
                </a:lnTo>
                <a:lnTo>
                  <a:pt x="4026" y="3734"/>
                </a:lnTo>
                <a:lnTo>
                  <a:pt x="4050" y="3745"/>
                </a:lnTo>
                <a:lnTo>
                  <a:pt x="4072" y="3762"/>
                </a:lnTo>
                <a:lnTo>
                  <a:pt x="4090" y="3783"/>
                </a:lnTo>
                <a:lnTo>
                  <a:pt x="4100" y="3809"/>
                </a:lnTo>
                <a:lnTo>
                  <a:pt x="4103" y="3837"/>
                </a:lnTo>
                <a:lnTo>
                  <a:pt x="4100" y="3867"/>
                </a:lnTo>
                <a:lnTo>
                  <a:pt x="4090" y="3892"/>
                </a:lnTo>
                <a:lnTo>
                  <a:pt x="4072" y="3913"/>
                </a:lnTo>
                <a:lnTo>
                  <a:pt x="4050" y="3931"/>
                </a:lnTo>
                <a:lnTo>
                  <a:pt x="4026" y="3941"/>
                </a:lnTo>
                <a:lnTo>
                  <a:pt x="3996" y="3945"/>
                </a:lnTo>
                <a:lnTo>
                  <a:pt x="2738" y="3945"/>
                </a:lnTo>
                <a:lnTo>
                  <a:pt x="2710" y="3941"/>
                </a:lnTo>
                <a:lnTo>
                  <a:pt x="2684" y="3931"/>
                </a:lnTo>
                <a:lnTo>
                  <a:pt x="2662" y="3913"/>
                </a:lnTo>
                <a:lnTo>
                  <a:pt x="2646" y="3892"/>
                </a:lnTo>
                <a:lnTo>
                  <a:pt x="2636" y="3867"/>
                </a:lnTo>
                <a:lnTo>
                  <a:pt x="2631" y="3837"/>
                </a:lnTo>
                <a:lnTo>
                  <a:pt x="2636" y="3809"/>
                </a:lnTo>
                <a:lnTo>
                  <a:pt x="2646" y="3783"/>
                </a:lnTo>
                <a:lnTo>
                  <a:pt x="2662" y="3762"/>
                </a:lnTo>
                <a:lnTo>
                  <a:pt x="2684" y="3745"/>
                </a:lnTo>
                <a:lnTo>
                  <a:pt x="2710" y="3734"/>
                </a:lnTo>
                <a:lnTo>
                  <a:pt x="2738" y="3730"/>
                </a:lnTo>
                <a:close/>
                <a:moveTo>
                  <a:pt x="3399" y="3013"/>
                </a:moveTo>
                <a:lnTo>
                  <a:pt x="3996" y="3013"/>
                </a:lnTo>
                <a:lnTo>
                  <a:pt x="4026" y="3016"/>
                </a:lnTo>
                <a:lnTo>
                  <a:pt x="4050" y="3028"/>
                </a:lnTo>
                <a:lnTo>
                  <a:pt x="4072" y="3044"/>
                </a:lnTo>
                <a:lnTo>
                  <a:pt x="4090" y="3066"/>
                </a:lnTo>
                <a:lnTo>
                  <a:pt x="4100" y="3090"/>
                </a:lnTo>
                <a:lnTo>
                  <a:pt x="4103" y="3119"/>
                </a:lnTo>
                <a:lnTo>
                  <a:pt x="4100" y="3148"/>
                </a:lnTo>
                <a:lnTo>
                  <a:pt x="4090" y="3173"/>
                </a:lnTo>
                <a:lnTo>
                  <a:pt x="4072" y="3196"/>
                </a:lnTo>
                <a:lnTo>
                  <a:pt x="4050" y="3213"/>
                </a:lnTo>
                <a:lnTo>
                  <a:pt x="4026" y="3222"/>
                </a:lnTo>
                <a:lnTo>
                  <a:pt x="3996" y="3227"/>
                </a:lnTo>
                <a:lnTo>
                  <a:pt x="3399" y="3227"/>
                </a:lnTo>
                <a:lnTo>
                  <a:pt x="3371" y="3222"/>
                </a:lnTo>
                <a:lnTo>
                  <a:pt x="3345" y="3213"/>
                </a:lnTo>
                <a:lnTo>
                  <a:pt x="3323" y="3196"/>
                </a:lnTo>
                <a:lnTo>
                  <a:pt x="3307" y="3173"/>
                </a:lnTo>
                <a:lnTo>
                  <a:pt x="3295" y="3148"/>
                </a:lnTo>
                <a:lnTo>
                  <a:pt x="3292" y="3119"/>
                </a:lnTo>
                <a:lnTo>
                  <a:pt x="3295" y="3090"/>
                </a:lnTo>
                <a:lnTo>
                  <a:pt x="3307" y="3066"/>
                </a:lnTo>
                <a:lnTo>
                  <a:pt x="3323" y="3044"/>
                </a:lnTo>
                <a:lnTo>
                  <a:pt x="3345" y="3028"/>
                </a:lnTo>
                <a:lnTo>
                  <a:pt x="3371" y="3016"/>
                </a:lnTo>
                <a:lnTo>
                  <a:pt x="3399" y="3013"/>
                </a:lnTo>
                <a:close/>
                <a:moveTo>
                  <a:pt x="1965" y="2246"/>
                </a:moveTo>
                <a:lnTo>
                  <a:pt x="4322" y="2246"/>
                </a:lnTo>
                <a:lnTo>
                  <a:pt x="4388" y="2251"/>
                </a:lnTo>
                <a:lnTo>
                  <a:pt x="4451" y="2264"/>
                </a:lnTo>
                <a:lnTo>
                  <a:pt x="4510" y="2287"/>
                </a:lnTo>
                <a:lnTo>
                  <a:pt x="4565" y="2319"/>
                </a:lnTo>
                <a:lnTo>
                  <a:pt x="4616" y="2355"/>
                </a:lnTo>
                <a:lnTo>
                  <a:pt x="4659" y="2400"/>
                </a:lnTo>
                <a:lnTo>
                  <a:pt x="4697" y="2451"/>
                </a:lnTo>
                <a:lnTo>
                  <a:pt x="4728" y="2505"/>
                </a:lnTo>
                <a:lnTo>
                  <a:pt x="4751" y="2564"/>
                </a:lnTo>
                <a:lnTo>
                  <a:pt x="4764" y="2629"/>
                </a:lnTo>
                <a:lnTo>
                  <a:pt x="4769" y="2695"/>
                </a:lnTo>
                <a:lnTo>
                  <a:pt x="4769" y="4988"/>
                </a:lnTo>
                <a:lnTo>
                  <a:pt x="4764" y="5054"/>
                </a:lnTo>
                <a:lnTo>
                  <a:pt x="4751" y="5119"/>
                </a:lnTo>
                <a:lnTo>
                  <a:pt x="4728" y="5178"/>
                </a:lnTo>
                <a:lnTo>
                  <a:pt x="4698" y="5233"/>
                </a:lnTo>
                <a:lnTo>
                  <a:pt x="4660" y="5282"/>
                </a:lnTo>
                <a:lnTo>
                  <a:pt x="4616" y="5327"/>
                </a:lnTo>
                <a:lnTo>
                  <a:pt x="4566" y="5364"/>
                </a:lnTo>
                <a:lnTo>
                  <a:pt x="4510" y="5396"/>
                </a:lnTo>
                <a:lnTo>
                  <a:pt x="4451" y="5417"/>
                </a:lnTo>
                <a:lnTo>
                  <a:pt x="4388" y="5432"/>
                </a:lnTo>
                <a:lnTo>
                  <a:pt x="4322" y="5437"/>
                </a:lnTo>
                <a:lnTo>
                  <a:pt x="1784" y="5437"/>
                </a:lnTo>
                <a:lnTo>
                  <a:pt x="1747" y="5432"/>
                </a:lnTo>
                <a:lnTo>
                  <a:pt x="1716" y="5419"/>
                </a:lnTo>
                <a:lnTo>
                  <a:pt x="1690" y="5397"/>
                </a:lnTo>
                <a:lnTo>
                  <a:pt x="1668" y="5371"/>
                </a:lnTo>
                <a:lnTo>
                  <a:pt x="1655" y="5338"/>
                </a:lnTo>
                <a:lnTo>
                  <a:pt x="1650" y="5303"/>
                </a:lnTo>
                <a:lnTo>
                  <a:pt x="1655" y="5267"/>
                </a:lnTo>
                <a:lnTo>
                  <a:pt x="1668" y="5236"/>
                </a:lnTo>
                <a:lnTo>
                  <a:pt x="1690" y="5209"/>
                </a:lnTo>
                <a:lnTo>
                  <a:pt x="1716" y="5188"/>
                </a:lnTo>
                <a:lnTo>
                  <a:pt x="1747" y="5175"/>
                </a:lnTo>
                <a:lnTo>
                  <a:pt x="1784" y="5170"/>
                </a:lnTo>
                <a:lnTo>
                  <a:pt x="4322" y="5170"/>
                </a:lnTo>
                <a:lnTo>
                  <a:pt x="4362" y="5165"/>
                </a:lnTo>
                <a:lnTo>
                  <a:pt x="4400" y="5152"/>
                </a:lnTo>
                <a:lnTo>
                  <a:pt x="4435" y="5129"/>
                </a:lnTo>
                <a:lnTo>
                  <a:pt x="4463" y="5101"/>
                </a:lnTo>
                <a:lnTo>
                  <a:pt x="4484" y="5068"/>
                </a:lnTo>
                <a:lnTo>
                  <a:pt x="4497" y="5030"/>
                </a:lnTo>
                <a:lnTo>
                  <a:pt x="4502" y="4988"/>
                </a:lnTo>
                <a:lnTo>
                  <a:pt x="4502" y="2695"/>
                </a:lnTo>
                <a:lnTo>
                  <a:pt x="4497" y="2654"/>
                </a:lnTo>
                <a:lnTo>
                  <a:pt x="4484" y="2616"/>
                </a:lnTo>
                <a:lnTo>
                  <a:pt x="4463" y="2581"/>
                </a:lnTo>
                <a:lnTo>
                  <a:pt x="4435" y="2553"/>
                </a:lnTo>
                <a:lnTo>
                  <a:pt x="4400" y="2531"/>
                </a:lnTo>
                <a:lnTo>
                  <a:pt x="4362" y="2518"/>
                </a:lnTo>
                <a:lnTo>
                  <a:pt x="4322" y="2513"/>
                </a:lnTo>
                <a:lnTo>
                  <a:pt x="2069" y="2513"/>
                </a:lnTo>
                <a:lnTo>
                  <a:pt x="1965" y="2246"/>
                </a:lnTo>
                <a:close/>
                <a:moveTo>
                  <a:pt x="1612" y="2215"/>
                </a:moveTo>
                <a:lnTo>
                  <a:pt x="2222" y="3785"/>
                </a:lnTo>
                <a:lnTo>
                  <a:pt x="2235" y="3828"/>
                </a:lnTo>
                <a:lnTo>
                  <a:pt x="2242" y="3872"/>
                </a:lnTo>
                <a:lnTo>
                  <a:pt x="2242" y="3920"/>
                </a:lnTo>
                <a:lnTo>
                  <a:pt x="2237" y="3966"/>
                </a:lnTo>
                <a:lnTo>
                  <a:pt x="2225" y="4014"/>
                </a:lnTo>
                <a:lnTo>
                  <a:pt x="2207" y="4062"/>
                </a:lnTo>
                <a:lnTo>
                  <a:pt x="2181" y="4111"/>
                </a:lnTo>
                <a:lnTo>
                  <a:pt x="2150" y="4159"/>
                </a:lnTo>
                <a:lnTo>
                  <a:pt x="2110" y="4202"/>
                </a:lnTo>
                <a:lnTo>
                  <a:pt x="2066" y="4240"/>
                </a:lnTo>
                <a:lnTo>
                  <a:pt x="2016" y="4273"/>
                </a:lnTo>
                <a:lnTo>
                  <a:pt x="1962" y="4299"/>
                </a:lnTo>
                <a:lnTo>
                  <a:pt x="1906" y="4316"/>
                </a:lnTo>
                <a:lnTo>
                  <a:pt x="1850" y="4326"/>
                </a:lnTo>
                <a:lnTo>
                  <a:pt x="1794" y="4327"/>
                </a:lnTo>
                <a:lnTo>
                  <a:pt x="1738" y="4322"/>
                </a:lnTo>
                <a:lnTo>
                  <a:pt x="1685" y="4309"/>
                </a:lnTo>
                <a:lnTo>
                  <a:pt x="1634" y="4291"/>
                </a:lnTo>
                <a:lnTo>
                  <a:pt x="1584" y="4266"/>
                </a:lnTo>
                <a:lnTo>
                  <a:pt x="1540" y="4235"/>
                </a:lnTo>
                <a:lnTo>
                  <a:pt x="1499" y="4197"/>
                </a:lnTo>
                <a:lnTo>
                  <a:pt x="1462" y="4154"/>
                </a:lnTo>
                <a:lnTo>
                  <a:pt x="1431" y="4106"/>
                </a:lnTo>
                <a:lnTo>
                  <a:pt x="1406" y="4054"/>
                </a:lnTo>
                <a:lnTo>
                  <a:pt x="813" y="2525"/>
                </a:lnTo>
                <a:lnTo>
                  <a:pt x="1612" y="2215"/>
                </a:lnTo>
                <a:close/>
                <a:moveTo>
                  <a:pt x="468" y="368"/>
                </a:moveTo>
                <a:lnTo>
                  <a:pt x="439" y="375"/>
                </a:lnTo>
                <a:lnTo>
                  <a:pt x="410" y="389"/>
                </a:lnTo>
                <a:lnTo>
                  <a:pt x="387" y="411"/>
                </a:lnTo>
                <a:lnTo>
                  <a:pt x="371" y="436"/>
                </a:lnTo>
                <a:lnTo>
                  <a:pt x="363" y="465"/>
                </a:lnTo>
                <a:lnTo>
                  <a:pt x="361" y="495"/>
                </a:lnTo>
                <a:lnTo>
                  <a:pt x="368" y="525"/>
                </a:lnTo>
                <a:lnTo>
                  <a:pt x="828" y="1707"/>
                </a:lnTo>
                <a:lnTo>
                  <a:pt x="842" y="1733"/>
                </a:lnTo>
                <a:lnTo>
                  <a:pt x="864" y="1755"/>
                </a:lnTo>
                <a:lnTo>
                  <a:pt x="889" y="1770"/>
                </a:lnTo>
                <a:lnTo>
                  <a:pt x="918" y="1778"/>
                </a:lnTo>
                <a:lnTo>
                  <a:pt x="948" y="1778"/>
                </a:lnTo>
                <a:lnTo>
                  <a:pt x="979" y="1771"/>
                </a:lnTo>
                <a:lnTo>
                  <a:pt x="1007" y="1755"/>
                </a:lnTo>
                <a:lnTo>
                  <a:pt x="1029" y="1733"/>
                </a:lnTo>
                <a:lnTo>
                  <a:pt x="1045" y="1709"/>
                </a:lnTo>
                <a:lnTo>
                  <a:pt x="1055" y="1681"/>
                </a:lnTo>
                <a:lnTo>
                  <a:pt x="1057" y="1651"/>
                </a:lnTo>
                <a:lnTo>
                  <a:pt x="1048" y="1621"/>
                </a:lnTo>
                <a:lnTo>
                  <a:pt x="590" y="437"/>
                </a:lnTo>
                <a:lnTo>
                  <a:pt x="575" y="411"/>
                </a:lnTo>
                <a:lnTo>
                  <a:pt x="554" y="389"/>
                </a:lnTo>
                <a:lnTo>
                  <a:pt x="528" y="376"/>
                </a:lnTo>
                <a:lnTo>
                  <a:pt x="500" y="368"/>
                </a:lnTo>
                <a:lnTo>
                  <a:pt x="468" y="368"/>
                </a:lnTo>
                <a:close/>
                <a:moveTo>
                  <a:pt x="491" y="0"/>
                </a:moveTo>
                <a:lnTo>
                  <a:pt x="552" y="5"/>
                </a:lnTo>
                <a:lnTo>
                  <a:pt x="612" y="18"/>
                </a:lnTo>
                <a:lnTo>
                  <a:pt x="669" y="40"/>
                </a:lnTo>
                <a:lnTo>
                  <a:pt x="724" y="68"/>
                </a:lnTo>
                <a:lnTo>
                  <a:pt x="773" y="103"/>
                </a:lnTo>
                <a:lnTo>
                  <a:pt x="819" y="144"/>
                </a:lnTo>
                <a:lnTo>
                  <a:pt x="859" y="192"/>
                </a:lnTo>
                <a:lnTo>
                  <a:pt x="893" y="244"/>
                </a:lnTo>
                <a:lnTo>
                  <a:pt x="922" y="304"/>
                </a:lnTo>
                <a:lnTo>
                  <a:pt x="1586" y="2014"/>
                </a:lnTo>
                <a:lnTo>
                  <a:pt x="697" y="2360"/>
                </a:lnTo>
                <a:lnTo>
                  <a:pt x="33" y="648"/>
                </a:lnTo>
                <a:lnTo>
                  <a:pt x="13" y="587"/>
                </a:lnTo>
                <a:lnTo>
                  <a:pt x="2" y="525"/>
                </a:lnTo>
                <a:lnTo>
                  <a:pt x="0" y="462"/>
                </a:lnTo>
                <a:lnTo>
                  <a:pt x="7" y="401"/>
                </a:lnTo>
                <a:lnTo>
                  <a:pt x="20" y="342"/>
                </a:lnTo>
                <a:lnTo>
                  <a:pt x="40" y="284"/>
                </a:lnTo>
                <a:lnTo>
                  <a:pt x="69" y="230"/>
                </a:lnTo>
                <a:lnTo>
                  <a:pt x="104" y="180"/>
                </a:lnTo>
                <a:lnTo>
                  <a:pt x="145" y="134"/>
                </a:lnTo>
                <a:lnTo>
                  <a:pt x="193" y="93"/>
                </a:lnTo>
                <a:lnTo>
                  <a:pt x="246" y="60"/>
                </a:lnTo>
                <a:lnTo>
                  <a:pt x="305" y="32"/>
                </a:lnTo>
                <a:lnTo>
                  <a:pt x="366" y="12"/>
                </a:lnTo>
                <a:lnTo>
                  <a:pt x="429" y="2"/>
                </a:lnTo>
                <a:lnTo>
                  <a:pt x="49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" name="Freeform 25"/>
          <p:cNvSpPr>
            <a:spLocks noChangeAspect="1" noEditPoints="1"/>
          </p:cNvSpPr>
          <p:nvPr/>
        </p:nvSpPr>
        <p:spPr bwMode="auto">
          <a:xfrm>
            <a:off x="4309999" y="2284297"/>
            <a:ext cx="445900" cy="365120"/>
          </a:xfrm>
          <a:custGeom>
            <a:avLst/>
            <a:gdLst>
              <a:gd name="T0" fmla="*/ 4026 w 4151"/>
              <a:gd name="T1" fmla="*/ 2869 h 3399"/>
              <a:gd name="T2" fmla="*/ 4105 w 4151"/>
              <a:gd name="T3" fmla="*/ 2912 h 3399"/>
              <a:gd name="T4" fmla="*/ 4148 w 4151"/>
              <a:gd name="T5" fmla="*/ 2990 h 3399"/>
              <a:gd name="T6" fmla="*/ 4148 w 4151"/>
              <a:gd name="T7" fmla="*/ 3274 h 3399"/>
              <a:gd name="T8" fmla="*/ 4105 w 4151"/>
              <a:gd name="T9" fmla="*/ 3354 h 3399"/>
              <a:gd name="T10" fmla="*/ 4026 w 4151"/>
              <a:gd name="T11" fmla="*/ 3396 h 3399"/>
              <a:gd name="T12" fmla="*/ 138 w 4151"/>
              <a:gd name="T13" fmla="*/ 3396 h 3399"/>
              <a:gd name="T14" fmla="*/ 60 w 4151"/>
              <a:gd name="T15" fmla="*/ 3354 h 3399"/>
              <a:gd name="T16" fmla="*/ 18 w 4151"/>
              <a:gd name="T17" fmla="*/ 3274 h 3399"/>
              <a:gd name="T18" fmla="*/ 18 w 4151"/>
              <a:gd name="T19" fmla="*/ 2990 h 3399"/>
              <a:gd name="T20" fmla="*/ 60 w 4151"/>
              <a:gd name="T21" fmla="*/ 2912 h 3399"/>
              <a:gd name="T22" fmla="*/ 138 w 4151"/>
              <a:gd name="T23" fmla="*/ 2869 h 3399"/>
              <a:gd name="T24" fmla="*/ 3368 w 4151"/>
              <a:gd name="T25" fmla="*/ 1213 h 3399"/>
              <a:gd name="T26" fmla="*/ 3455 w 4151"/>
              <a:gd name="T27" fmla="*/ 1240 h 3399"/>
              <a:gd name="T28" fmla="*/ 3511 w 4151"/>
              <a:gd name="T29" fmla="*/ 1309 h 3399"/>
              <a:gd name="T30" fmla="*/ 3524 w 4151"/>
              <a:gd name="T31" fmla="*/ 2516 h 3399"/>
              <a:gd name="T32" fmla="*/ 3498 w 4151"/>
              <a:gd name="T33" fmla="*/ 2602 h 3399"/>
              <a:gd name="T34" fmla="*/ 3428 w 4151"/>
              <a:gd name="T35" fmla="*/ 2659 h 3399"/>
              <a:gd name="T36" fmla="*/ 3104 w 4151"/>
              <a:gd name="T37" fmla="*/ 2672 h 3399"/>
              <a:gd name="T38" fmla="*/ 3017 w 4151"/>
              <a:gd name="T39" fmla="*/ 2644 h 3399"/>
              <a:gd name="T40" fmla="*/ 2960 w 4151"/>
              <a:gd name="T41" fmla="*/ 2576 h 3399"/>
              <a:gd name="T42" fmla="*/ 2948 w 4151"/>
              <a:gd name="T43" fmla="*/ 1369 h 3399"/>
              <a:gd name="T44" fmla="*/ 2974 w 4151"/>
              <a:gd name="T45" fmla="*/ 1282 h 3399"/>
              <a:gd name="T46" fmla="*/ 3042 w 4151"/>
              <a:gd name="T47" fmla="*/ 1226 h 3399"/>
              <a:gd name="T48" fmla="*/ 1936 w 4151"/>
              <a:gd name="T49" fmla="*/ 1213 h 3399"/>
              <a:gd name="T50" fmla="*/ 2262 w 4151"/>
              <a:gd name="T51" fmla="*/ 1226 h 3399"/>
              <a:gd name="T52" fmla="*/ 2331 w 4151"/>
              <a:gd name="T53" fmla="*/ 1282 h 3399"/>
              <a:gd name="T54" fmla="*/ 2357 w 4151"/>
              <a:gd name="T55" fmla="*/ 1369 h 3399"/>
              <a:gd name="T56" fmla="*/ 2345 w 4151"/>
              <a:gd name="T57" fmla="*/ 2576 h 3399"/>
              <a:gd name="T58" fmla="*/ 2288 w 4151"/>
              <a:gd name="T59" fmla="*/ 2644 h 3399"/>
              <a:gd name="T60" fmla="*/ 2201 w 4151"/>
              <a:gd name="T61" fmla="*/ 2672 h 3399"/>
              <a:gd name="T62" fmla="*/ 1875 w 4151"/>
              <a:gd name="T63" fmla="*/ 2659 h 3399"/>
              <a:gd name="T64" fmla="*/ 1806 w 4151"/>
              <a:gd name="T65" fmla="*/ 2602 h 3399"/>
              <a:gd name="T66" fmla="*/ 1780 w 4151"/>
              <a:gd name="T67" fmla="*/ 2516 h 3399"/>
              <a:gd name="T68" fmla="*/ 1792 w 4151"/>
              <a:gd name="T69" fmla="*/ 1309 h 3399"/>
              <a:gd name="T70" fmla="*/ 1849 w 4151"/>
              <a:gd name="T71" fmla="*/ 1240 h 3399"/>
              <a:gd name="T72" fmla="*/ 1936 w 4151"/>
              <a:gd name="T73" fmla="*/ 1213 h 3399"/>
              <a:gd name="T74" fmla="*/ 1065 w 4151"/>
              <a:gd name="T75" fmla="*/ 1216 h 3399"/>
              <a:gd name="T76" fmla="*/ 1144 w 4151"/>
              <a:gd name="T77" fmla="*/ 1259 h 3399"/>
              <a:gd name="T78" fmla="*/ 1186 w 4151"/>
              <a:gd name="T79" fmla="*/ 1338 h 3399"/>
              <a:gd name="T80" fmla="*/ 1186 w 4151"/>
              <a:gd name="T81" fmla="*/ 2547 h 3399"/>
              <a:gd name="T82" fmla="*/ 1144 w 4151"/>
              <a:gd name="T83" fmla="*/ 2625 h 3399"/>
              <a:gd name="T84" fmla="*/ 1065 w 4151"/>
              <a:gd name="T85" fmla="*/ 2668 h 3399"/>
              <a:gd name="T86" fmla="*/ 736 w 4151"/>
              <a:gd name="T87" fmla="*/ 2668 h 3399"/>
              <a:gd name="T88" fmla="*/ 658 w 4151"/>
              <a:gd name="T89" fmla="*/ 2625 h 3399"/>
              <a:gd name="T90" fmla="*/ 615 w 4151"/>
              <a:gd name="T91" fmla="*/ 2547 h 3399"/>
              <a:gd name="T92" fmla="*/ 615 w 4151"/>
              <a:gd name="T93" fmla="*/ 1338 h 3399"/>
              <a:gd name="T94" fmla="*/ 658 w 4151"/>
              <a:gd name="T95" fmla="*/ 1259 h 3399"/>
              <a:gd name="T96" fmla="*/ 736 w 4151"/>
              <a:gd name="T97" fmla="*/ 1216 h 3399"/>
              <a:gd name="T98" fmla="*/ 2080 w 4151"/>
              <a:gd name="T99" fmla="*/ 0 h 3399"/>
              <a:gd name="T100" fmla="*/ 4080 w 4151"/>
              <a:gd name="T101" fmla="*/ 777 h 3399"/>
              <a:gd name="T102" fmla="*/ 4131 w 4151"/>
              <a:gd name="T103" fmla="*/ 833 h 3399"/>
              <a:gd name="T104" fmla="*/ 4128 w 4151"/>
              <a:gd name="T105" fmla="*/ 908 h 3399"/>
              <a:gd name="T106" fmla="*/ 4073 w 4151"/>
              <a:gd name="T107" fmla="*/ 962 h 3399"/>
              <a:gd name="T108" fmla="*/ 116 w 4151"/>
              <a:gd name="T109" fmla="*/ 973 h 3399"/>
              <a:gd name="T110" fmla="*/ 40 w 4151"/>
              <a:gd name="T111" fmla="*/ 948 h 3399"/>
              <a:gd name="T112" fmla="*/ 1 w 4151"/>
              <a:gd name="T113" fmla="*/ 884 h 3399"/>
              <a:gd name="T114" fmla="*/ 18 w 4151"/>
              <a:gd name="T115" fmla="*/ 811 h 3399"/>
              <a:gd name="T116" fmla="*/ 82 w 4151"/>
              <a:gd name="T117" fmla="*/ 767 h 3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51" h="3399">
                <a:moveTo>
                  <a:pt x="170" y="2865"/>
                </a:moveTo>
                <a:lnTo>
                  <a:pt x="3995" y="2865"/>
                </a:lnTo>
                <a:lnTo>
                  <a:pt x="4026" y="2869"/>
                </a:lnTo>
                <a:lnTo>
                  <a:pt x="4055" y="2878"/>
                </a:lnTo>
                <a:lnTo>
                  <a:pt x="4082" y="2893"/>
                </a:lnTo>
                <a:lnTo>
                  <a:pt x="4105" y="2912"/>
                </a:lnTo>
                <a:lnTo>
                  <a:pt x="4124" y="2935"/>
                </a:lnTo>
                <a:lnTo>
                  <a:pt x="4138" y="2961"/>
                </a:lnTo>
                <a:lnTo>
                  <a:pt x="4148" y="2990"/>
                </a:lnTo>
                <a:lnTo>
                  <a:pt x="4151" y="3022"/>
                </a:lnTo>
                <a:lnTo>
                  <a:pt x="4151" y="3243"/>
                </a:lnTo>
                <a:lnTo>
                  <a:pt x="4148" y="3274"/>
                </a:lnTo>
                <a:lnTo>
                  <a:pt x="4138" y="3305"/>
                </a:lnTo>
                <a:lnTo>
                  <a:pt x="4124" y="3331"/>
                </a:lnTo>
                <a:lnTo>
                  <a:pt x="4105" y="3354"/>
                </a:lnTo>
                <a:lnTo>
                  <a:pt x="4082" y="3373"/>
                </a:lnTo>
                <a:lnTo>
                  <a:pt x="4055" y="3386"/>
                </a:lnTo>
                <a:lnTo>
                  <a:pt x="4026" y="3396"/>
                </a:lnTo>
                <a:lnTo>
                  <a:pt x="3995" y="3399"/>
                </a:lnTo>
                <a:lnTo>
                  <a:pt x="170" y="3399"/>
                </a:lnTo>
                <a:lnTo>
                  <a:pt x="138" y="3396"/>
                </a:lnTo>
                <a:lnTo>
                  <a:pt x="109" y="3386"/>
                </a:lnTo>
                <a:lnTo>
                  <a:pt x="83" y="3373"/>
                </a:lnTo>
                <a:lnTo>
                  <a:pt x="60" y="3354"/>
                </a:lnTo>
                <a:lnTo>
                  <a:pt x="42" y="3331"/>
                </a:lnTo>
                <a:lnTo>
                  <a:pt x="26" y="3305"/>
                </a:lnTo>
                <a:lnTo>
                  <a:pt x="18" y="3274"/>
                </a:lnTo>
                <a:lnTo>
                  <a:pt x="14" y="3243"/>
                </a:lnTo>
                <a:lnTo>
                  <a:pt x="14" y="3022"/>
                </a:lnTo>
                <a:lnTo>
                  <a:pt x="18" y="2990"/>
                </a:lnTo>
                <a:lnTo>
                  <a:pt x="26" y="2961"/>
                </a:lnTo>
                <a:lnTo>
                  <a:pt x="42" y="2935"/>
                </a:lnTo>
                <a:lnTo>
                  <a:pt x="60" y="2912"/>
                </a:lnTo>
                <a:lnTo>
                  <a:pt x="83" y="2893"/>
                </a:lnTo>
                <a:lnTo>
                  <a:pt x="109" y="2878"/>
                </a:lnTo>
                <a:lnTo>
                  <a:pt x="138" y="2869"/>
                </a:lnTo>
                <a:lnTo>
                  <a:pt x="170" y="2865"/>
                </a:lnTo>
                <a:close/>
                <a:moveTo>
                  <a:pt x="3104" y="1213"/>
                </a:moveTo>
                <a:lnTo>
                  <a:pt x="3368" y="1213"/>
                </a:lnTo>
                <a:lnTo>
                  <a:pt x="3399" y="1216"/>
                </a:lnTo>
                <a:lnTo>
                  <a:pt x="3428" y="1226"/>
                </a:lnTo>
                <a:lnTo>
                  <a:pt x="3455" y="1240"/>
                </a:lnTo>
                <a:lnTo>
                  <a:pt x="3479" y="1259"/>
                </a:lnTo>
                <a:lnTo>
                  <a:pt x="3498" y="1282"/>
                </a:lnTo>
                <a:lnTo>
                  <a:pt x="3511" y="1309"/>
                </a:lnTo>
                <a:lnTo>
                  <a:pt x="3520" y="1338"/>
                </a:lnTo>
                <a:lnTo>
                  <a:pt x="3524" y="1369"/>
                </a:lnTo>
                <a:lnTo>
                  <a:pt x="3524" y="2516"/>
                </a:lnTo>
                <a:lnTo>
                  <a:pt x="3520" y="2547"/>
                </a:lnTo>
                <a:lnTo>
                  <a:pt x="3511" y="2576"/>
                </a:lnTo>
                <a:lnTo>
                  <a:pt x="3498" y="2602"/>
                </a:lnTo>
                <a:lnTo>
                  <a:pt x="3479" y="2625"/>
                </a:lnTo>
                <a:lnTo>
                  <a:pt x="3455" y="2644"/>
                </a:lnTo>
                <a:lnTo>
                  <a:pt x="3428" y="2659"/>
                </a:lnTo>
                <a:lnTo>
                  <a:pt x="3399" y="2668"/>
                </a:lnTo>
                <a:lnTo>
                  <a:pt x="3368" y="2672"/>
                </a:lnTo>
                <a:lnTo>
                  <a:pt x="3104" y="2672"/>
                </a:lnTo>
                <a:lnTo>
                  <a:pt x="3072" y="2668"/>
                </a:lnTo>
                <a:lnTo>
                  <a:pt x="3042" y="2659"/>
                </a:lnTo>
                <a:lnTo>
                  <a:pt x="3017" y="2644"/>
                </a:lnTo>
                <a:lnTo>
                  <a:pt x="2993" y="2625"/>
                </a:lnTo>
                <a:lnTo>
                  <a:pt x="2974" y="2602"/>
                </a:lnTo>
                <a:lnTo>
                  <a:pt x="2960" y="2576"/>
                </a:lnTo>
                <a:lnTo>
                  <a:pt x="2951" y="2547"/>
                </a:lnTo>
                <a:lnTo>
                  <a:pt x="2948" y="2516"/>
                </a:lnTo>
                <a:lnTo>
                  <a:pt x="2948" y="1369"/>
                </a:lnTo>
                <a:lnTo>
                  <a:pt x="2951" y="1338"/>
                </a:lnTo>
                <a:lnTo>
                  <a:pt x="2960" y="1309"/>
                </a:lnTo>
                <a:lnTo>
                  <a:pt x="2974" y="1282"/>
                </a:lnTo>
                <a:lnTo>
                  <a:pt x="2993" y="1259"/>
                </a:lnTo>
                <a:lnTo>
                  <a:pt x="3017" y="1240"/>
                </a:lnTo>
                <a:lnTo>
                  <a:pt x="3042" y="1226"/>
                </a:lnTo>
                <a:lnTo>
                  <a:pt x="3072" y="1216"/>
                </a:lnTo>
                <a:lnTo>
                  <a:pt x="3104" y="1213"/>
                </a:lnTo>
                <a:close/>
                <a:moveTo>
                  <a:pt x="1936" y="1213"/>
                </a:moveTo>
                <a:lnTo>
                  <a:pt x="2201" y="1213"/>
                </a:lnTo>
                <a:lnTo>
                  <a:pt x="2233" y="1216"/>
                </a:lnTo>
                <a:lnTo>
                  <a:pt x="2262" y="1226"/>
                </a:lnTo>
                <a:lnTo>
                  <a:pt x="2288" y="1240"/>
                </a:lnTo>
                <a:lnTo>
                  <a:pt x="2311" y="1259"/>
                </a:lnTo>
                <a:lnTo>
                  <a:pt x="2331" y="1282"/>
                </a:lnTo>
                <a:lnTo>
                  <a:pt x="2345" y="1309"/>
                </a:lnTo>
                <a:lnTo>
                  <a:pt x="2354" y="1338"/>
                </a:lnTo>
                <a:lnTo>
                  <a:pt x="2357" y="1369"/>
                </a:lnTo>
                <a:lnTo>
                  <a:pt x="2357" y="2516"/>
                </a:lnTo>
                <a:lnTo>
                  <a:pt x="2354" y="2547"/>
                </a:lnTo>
                <a:lnTo>
                  <a:pt x="2345" y="2576"/>
                </a:lnTo>
                <a:lnTo>
                  <a:pt x="2331" y="2602"/>
                </a:lnTo>
                <a:lnTo>
                  <a:pt x="2311" y="2625"/>
                </a:lnTo>
                <a:lnTo>
                  <a:pt x="2288" y="2644"/>
                </a:lnTo>
                <a:lnTo>
                  <a:pt x="2262" y="2659"/>
                </a:lnTo>
                <a:lnTo>
                  <a:pt x="2233" y="2668"/>
                </a:lnTo>
                <a:lnTo>
                  <a:pt x="2201" y="2672"/>
                </a:lnTo>
                <a:lnTo>
                  <a:pt x="1936" y="2672"/>
                </a:lnTo>
                <a:lnTo>
                  <a:pt x="1904" y="2668"/>
                </a:lnTo>
                <a:lnTo>
                  <a:pt x="1875" y="2659"/>
                </a:lnTo>
                <a:lnTo>
                  <a:pt x="1849" y="2644"/>
                </a:lnTo>
                <a:lnTo>
                  <a:pt x="1826" y="2625"/>
                </a:lnTo>
                <a:lnTo>
                  <a:pt x="1806" y="2602"/>
                </a:lnTo>
                <a:lnTo>
                  <a:pt x="1792" y="2576"/>
                </a:lnTo>
                <a:lnTo>
                  <a:pt x="1783" y="2547"/>
                </a:lnTo>
                <a:lnTo>
                  <a:pt x="1780" y="2516"/>
                </a:lnTo>
                <a:lnTo>
                  <a:pt x="1780" y="1369"/>
                </a:lnTo>
                <a:lnTo>
                  <a:pt x="1783" y="1338"/>
                </a:lnTo>
                <a:lnTo>
                  <a:pt x="1792" y="1309"/>
                </a:lnTo>
                <a:lnTo>
                  <a:pt x="1806" y="1282"/>
                </a:lnTo>
                <a:lnTo>
                  <a:pt x="1826" y="1259"/>
                </a:lnTo>
                <a:lnTo>
                  <a:pt x="1849" y="1240"/>
                </a:lnTo>
                <a:lnTo>
                  <a:pt x="1875" y="1226"/>
                </a:lnTo>
                <a:lnTo>
                  <a:pt x="1904" y="1216"/>
                </a:lnTo>
                <a:lnTo>
                  <a:pt x="1936" y="1213"/>
                </a:lnTo>
                <a:close/>
                <a:moveTo>
                  <a:pt x="768" y="1213"/>
                </a:moveTo>
                <a:lnTo>
                  <a:pt x="1033" y="1213"/>
                </a:lnTo>
                <a:lnTo>
                  <a:pt x="1065" y="1216"/>
                </a:lnTo>
                <a:lnTo>
                  <a:pt x="1094" y="1226"/>
                </a:lnTo>
                <a:lnTo>
                  <a:pt x="1120" y="1240"/>
                </a:lnTo>
                <a:lnTo>
                  <a:pt x="1144" y="1259"/>
                </a:lnTo>
                <a:lnTo>
                  <a:pt x="1163" y="1282"/>
                </a:lnTo>
                <a:lnTo>
                  <a:pt x="1177" y="1309"/>
                </a:lnTo>
                <a:lnTo>
                  <a:pt x="1186" y="1338"/>
                </a:lnTo>
                <a:lnTo>
                  <a:pt x="1189" y="1369"/>
                </a:lnTo>
                <a:lnTo>
                  <a:pt x="1189" y="2516"/>
                </a:lnTo>
                <a:lnTo>
                  <a:pt x="1186" y="2547"/>
                </a:lnTo>
                <a:lnTo>
                  <a:pt x="1177" y="2576"/>
                </a:lnTo>
                <a:lnTo>
                  <a:pt x="1163" y="2602"/>
                </a:lnTo>
                <a:lnTo>
                  <a:pt x="1144" y="2625"/>
                </a:lnTo>
                <a:lnTo>
                  <a:pt x="1120" y="2645"/>
                </a:lnTo>
                <a:lnTo>
                  <a:pt x="1094" y="2659"/>
                </a:lnTo>
                <a:lnTo>
                  <a:pt x="1065" y="2668"/>
                </a:lnTo>
                <a:lnTo>
                  <a:pt x="1033" y="2672"/>
                </a:lnTo>
                <a:lnTo>
                  <a:pt x="768" y="2672"/>
                </a:lnTo>
                <a:lnTo>
                  <a:pt x="736" y="2668"/>
                </a:lnTo>
                <a:lnTo>
                  <a:pt x="707" y="2659"/>
                </a:lnTo>
                <a:lnTo>
                  <a:pt x="681" y="2645"/>
                </a:lnTo>
                <a:lnTo>
                  <a:pt x="658" y="2625"/>
                </a:lnTo>
                <a:lnTo>
                  <a:pt x="639" y="2602"/>
                </a:lnTo>
                <a:lnTo>
                  <a:pt x="624" y="2576"/>
                </a:lnTo>
                <a:lnTo>
                  <a:pt x="615" y="2547"/>
                </a:lnTo>
                <a:lnTo>
                  <a:pt x="613" y="2516"/>
                </a:lnTo>
                <a:lnTo>
                  <a:pt x="613" y="1369"/>
                </a:lnTo>
                <a:lnTo>
                  <a:pt x="615" y="1338"/>
                </a:lnTo>
                <a:lnTo>
                  <a:pt x="624" y="1309"/>
                </a:lnTo>
                <a:lnTo>
                  <a:pt x="639" y="1282"/>
                </a:lnTo>
                <a:lnTo>
                  <a:pt x="658" y="1259"/>
                </a:lnTo>
                <a:lnTo>
                  <a:pt x="681" y="1240"/>
                </a:lnTo>
                <a:lnTo>
                  <a:pt x="707" y="1226"/>
                </a:lnTo>
                <a:lnTo>
                  <a:pt x="736" y="1216"/>
                </a:lnTo>
                <a:lnTo>
                  <a:pt x="768" y="1213"/>
                </a:lnTo>
                <a:close/>
                <a:moveTo>
                  <a:pt x="2056" y="0"/>
                </a:moveTo>
                <a:lnTo>
                  <a:pt x="2080" y="0"/>
                </a:lnTo>
                <a:lnTo>
                  <a:pt x="2104" y="5"/>
                </a:lnTo>
                <a:lnTo>
                  <a:pt x="4055" y="767"/>
                </a:lnTo>
                <a:lnTo>
                  <a:pt x="4080" y="777"/>
                </a:lnTo>
                <a:lnTo>
                  <a:pt x="4102" y="792"/>
                </a:lnTo>
                <a:lnTo>
                  <a:pt x="4119" y="811"/>
                </a:lnTo>
                <a:lnTo>
                  <a:pt x="4131" y="833"/>
                </a:lnTo>
                <a:lnTo>
                  <a:pt x="4136" y="857"/>
                </a:lnTo>
                <a:lnTo>
                  <a:pt x="4134" y="884"/>
                </a:lnTo>
                <a:lnTo>
                  <a:pt x="4128" y="908"/>
                </a:lnTo>
                <a:lnTo>
                  <a:pt x="4114" y="929"/>
                </a:lnTo>
                <a:lnTo>
                  <a:pt x="4095" y="948"/>
                </a:lnTo>
                <a:lnTo>
                  <a:pt x="4073" y="962"/>
                </a:lnTo>
                <a:lnTo>
                  <a:pt x="4048" y="970"/>
                </a:lnTo>
                <a:lnTo>
                  <a:pt x="4020" y="973"/>
                </a:lnTo>
                <a:lnTo>
                  <a:pt x="116" y="973"/>
                </a:lnTo>
                <a:lnTo>
                  <a:pt x="88" y="970"/>
                </a:lnTo>
                <a:lnTo>
                  <a:pt x="63" y="962"/>
                </a:lnTo>
                <a:lnTo>
                  <a:pt x="40" y="948"/>
                </a:lnTo>
                <a:lnTo>
                  <a:pt x="23" y="929"/>
                </a:lnTo>
                <a:lnTo>
                  <a:pt x="9" y="908"/>
                </a:lnTo>
                <a:lnTo>
                  <a:pt x="1" y="884"/>
                </a:lnTo>
                <a:lnTo>
                  <a:pt x="0" y="857"/>
                </a:lnTo>
                <a:lnTo>
                  <a:pt x="6" y="833"/>
                </a:lnTo>
                <a:lnTo>
                  <a:pt x="18" y="811"/>
                </a:lnTo>
                <a:lnTo>
                  <a:pt x="34" y="792"/>
                </a:lnTo>
                <a:lnTo>
                  <a:pt x="55" y="777"/>
                </a:lnTo>
                <a:lnTo>
                  <a:pt x="82" y="767"/>
                </a:lnTo>
                <a:lnTo>
                  <a:pt x="2034" y="5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6" name="Freeform 8"/>
          <p:cNvSpPr>
            <a:spLocks noChangeAspect="1" noEditPoints="1"/>
          </p:cNvSpPr>
          <p:nvPr/>
        </p:nvSpPr>
        <p:spPr bwMode="auto">
          <a:xfrm>
            <a:off x="3603625" y="2284297"/>
            <a:ext cx="477180" cy="365120"/>
          </a:xfrm>
          <a:custGeom>
            <a:avLst/>
            <a:gdLst>
              <a:gd name="T0" fmla="*/ 6075 w 6498"/>
              <a:gd name="T1" fmla="*/ 2335 h 4972"/>
              <a:gd name="T2" fmla="*/ 423 w 6498"/>
              <a:gd name="T3" fmla="*/ 2335 h 4972"/>
              <a:gd name="T4" fmla="*/ 3231 w 6498"/>
              <a:gd name="T5" fmla="*/ 0 h 4972"/>
              <a:gd name="T6" fmla="*/ 3428 w 6498"/>
              <a:gd name="T7" fmla="*/ 41 h 4972"/>
              <a:gd name="T8" fmla="*/ 3586 w 6498"/>
              <a:gd name="T9" fmla="*/ 155 h 4972"/>
              <a:gd name="T10" fmla="*/ 5244 w 6498"/>
              <a:gd name="T11" fmla="*/ 211 h 4972"/>
              <a:gd name="T12" fmla="*/ 5368 w 6498"/>
              <a:gd name="T13" fmla="*/ 270 h 4972"/>
              <a:gd name="T14" fmla="*/ 5441 w 6498"/>
              <a:gd name="T15" fmla="*/ 374 h 4972"/>
              <a:gd name="T16" fmla="*/ 5458 w 6498"/>
              <a:gd name="T17" fmla="*/ 500 h 4972"/>
              <a:gd name="T18" fmla="*/ 5423 w 6498"/>
              <a:gd name="T19" fmla="*/ 622 h 4972"/>
              <a:gd name="T20" fmla="*/ 6407 w 6498"/>
              <a:gd name="T21" fmla="*/ 2359 h 4972"/>
              <a:gd name="T22" fmla="*/ 6480 w 6498"/>
              <a:gd name="T23" fmla="*/ 2438 h 4972"/>
              <a:gd name="T24" fmla="*/ 6494 w 6498"/>
              <a:gd name="T25" fmla="*/ 2544 h 4972"/>
              <a:gd name="T26" fmla="*/ 6370 w 6498"/>
              <a:gd name="T27" fmla="*/ 2790 h 4972"/>
              <a:gd name="T28" fmla="*/ 6140 w 6498"/>
              <a:gd name="T29" fmla="*/ 3058 h 4972"/>
              <a:gd name="T30" fmla="*/ 5844 w 6498"/>
              <a:gd name="T31" fmla="*/ 3257 h 4972"/>
              <a:gd name="T32" fmla="*/ 5502 w 6498"/>
              <a:gd name="T33" fmla="*/ 3371 h 4972"/>
              <a:gd name="T34" fmla="*/ 5128 w 6498"/>
              <a:gd name="T35" fmla="*/ 3389 h 4972"/>
              <a:gd name="T36" fmla="*/ 4771 w 6498"/>
              <a:gd name="T37" fmla="*/ 3304 h 4972"/>
              <a:gd name="T38" fmla="*/ 4458 w 6498"/>
              <a:gd name="T39" fmla="*/ 3133 h 4972"/>
              <a:gd name="T40" fmla="*/ 4204 w 6498"/>
              <a:gd name="T41" fmla="*/ 2887 h 4972"/>
              <a:gd name="T42" fmla="*/ 4023 w 6498"/>
              <a:gd name="T43" fmla="*/ 2581 h 4972"/>
              <a:gd name="T44" fmla="*/ 4019 w 6498"/>
              <a:gd name="T45" fmla="*/ 2448 h 4972"/>
              <a:gd name="T46" fmla="*/ 4098 w 6498"/>
              <a:gd name="T47" fmla="*/ 2359 h 4972"/>
              <a:gd name="T48" fmla="*/ 3627 w 6498"/>
              <a:gd name="T49" fmla="*/ 752 h 4972"/>
              <a:gd name="T50" fmla="*/ 3489 w 6498"/>
              <a:gd name="T51" fmla="*/ 884 h 4972"/>
              <a:gd name="T52" fmla="*/ 4576 w 6498"/>
              <a:gd name="T53" fmla="*/ 4060 h 4972"/>
              <a:gd name="T54" fmla="*/ 4773 w 6498"/>
              <a:gd name="T55" fmla="*/ 4143 h 4972"/>
              <a:gd name="T56" fmla="*/ 4911 w 6498"/>
              <a:gd name="T57" fmla="*/ 4302 h 4972"/>
              <a:gd name="T58" fmla="*/ 4962 w 6498"/>
              <a:gd name="T59" fmla="*/ 4513 h 4972"/>
              <a:gd name="T60" fmla="*/ 4942 w 6498"/>
              <a:gd name="T61" fmla="*/ 4870 h 4972"/>
              <a:gd name="T62" fmla="*/ 4858 w 6498"/>
              <a:gd name="T63" fmla="*/ 4952 h 4972"/>
              <a:gd name="T64" fmla="*/ 1668 w 6498"/>
              <a:gd name="T65" fmla="*/ 4972 h 4972"/>
              <a:gd name="T66" fmla="*/ 1554 w 6498"/>
              <a:gd name="T67" fmla="*/ 4931 h 4972"/>
              <a:gd name="T68" fmla="*/ 1489 w 6498"/>
              <a:gd name="T69" fmla="*/ 4830 h 4972"/>
              <a:gd name="T70" fmla="*/ 1491 w 6498"/>
              <a:gd name="T71" fmla="*/ 4438 h 4972"/>
              <a:gd name="T72" fmla="*/ 1573 w 6498"/>
              <a:gd name="T73" fmla="*/ 4243 h 4972"/>
              <a:gd name="T74" fmla="*/ 1733 w 6498"/>
              <a:gd name="T75" fmla="*/ 4106 h 4972"/>
              <a:gd name="T76" fmla="*/ 1944 w 6498"/>
              <a:gd name="T77" fmla="*/ 4054 h 4972"/>
              <a:gd name="T78" fmla="*/ 2912 w 6498"/>
              <a:gd name="T79" fmla="*/ 839 h 4972"/>
              <a:gd name="T80" fmla="*/ 1445 w 6498"/>
              <a:gd name="T81" fmla="*/ 752 h 4972"/>
              <a:gd name="T82" fmla="*/ 2432 w 6498"/>
              <a:gd name="T83" fmla="*/ 2381 h 4972"/>
              <a:gd name="T84" fmla="*/ 2489 w 6498"/>
              <a:gd name="T85" fmla="*/ 2491 h 4972"/>
              <a:gd name="T86" fmla="*/ 2424 w 6498"/>
              <a:gd name="T87" fmla="*/ 2690 h 4972"/>
              <a:gd name="T88" fmla="*/ 2215 w 6498"/>
              <a:gd name="T89" fmla="*/ 2977 h 4972"/>
              <a:gd name="T90" fmla="*/ 1942 w 6498"/>
              <a:gd name="T91" fmla="*/ 3200 h 4972"/>
              <a:gd name="T92" fmla="*/ 1613 w 6498"/>
              <a:gd name="T93" fmla="*/ 3344 h 4972"/>
              <a:gd name="T94" fmla="*/ 1244 w 6498"/>
              <a:gd name="T95" fmla="*/ 3395 h 4972"/>
              <a:gd name="T96" fmla="*/ 876 w 6498"/>
              <a:gd name="T97" fmla="*/ 3344 h 4972"/>
              <a:gd name="T98" fmla="*/ 549 w 6498"/>
              <a:gd name="T99" fmla="*/ 3200 h 4972"/>
              <a:gd name="T100" fmla="*/ 274 w 6498"/>
              <a:gd name="T101" fmla="*/ 2977 h 4972"/>
              <a:gd name="T102" fmla="*/ 65 w 6498"/>
              <a:gd name="T103" fmla="*/ 2690 h 4972"/>
              <a:gd name="T104" fmla="*/ 0 w 6498"/>
              <a:gd name="T105" fmla="*/ 2509 h 4972"/>
              <a:gd name="T106" fmla="*/ 35 w 6498"/>
              <a:gd name="T107" fmla="*/ 2406 h 4972"/>
              <a:gd name="T108" fmla="*/ 124 w 6498"/>
              <a:gd name="T109" fmla="*/ 2345 h 4972"/>
              <a:gd name="T110" fmla="*/ 1034 w 6498"/>
              <a:gd name="T111" fmla="*/ 614 h 4972"/>
              <a:gd name="T112" fmla="*/ 1002 w 6498"/>
              <a:gd name="T113" fmla="*/ 494 h 4972"/>
              <a:gd name="T114" fmla="*/ 1024 w 6498"/>
              <a:gd name="T115" fmla="*/ 370 h 4972"/>
              <a:gd name="T116" fmla="*/ 1095 w 6498"/>
              <a:gd name="T117" fmla="*/ 268 h 4972"/>
              <a:gd name="T118" fmla="*/ 1219 w 6498"/>
              <a:gd name="T119" fmla="*/ 211 h 4972"/>
              <a:gd name="T120" fmla="*/ 2875 w 6498"/>
              <a:gd name="T121" fmla="*/ 155 h 4972"/>
              <a:gd name="T122" fmla="*/ 3034 w 6498"/>
              <a:gd name="T123" fmla="*/ 41 h 4972"/>
              <a:gd name="T124" fmla="*/ 3231 w 6498"/>
              <a:gd name="T125" fmla="*/ 0 h 4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98" h="4972">
                <a:moveTo>
                  <a:pt x="5254" y="914"/>
                </a:moveTo>
                <a:lnTo>
                  <a:pt x="4430" y="2335"/>
                </a:lnTo>
                <a:lnTo>
                  <a:pt x="6075" y="2335"/>
                </a:lnTo>
                <a:lnTo>
                  <a:pt x="5254" y="914"/>
                </a:lnTo>
                <a:close/>
                <a:moveTo>
                  <a:pt x="1244" y="914"/>
                </a:moveTo>
                <a:lnTo>
                  <a:pt x="423" y="2335"/>
                </a:lnTo>
                <a:lnTo>
                  <a:pt x="2066" y="2335"/>
                </a:lnTo>
                <a:lnTo>
                  <a:pt x="1244" y="914"/>
                </a:lnTo>
                <a:close/>
                <a:moveTo>
                  <a:pt x="3231" y="0"/>
                </a:moveTo>
                <a:lnTo>
                  <a:pt x="3300" y="4"/>
                </a:lnTo>
                <a:lnTo>
                  <a:pt x="3365" y="18"/>
                </a:lnTo>
                <a:lnTo>
                  <a:pt x="3428" y="41"/>
                </a:lnTo>
                <a:lnTo>
                  <a:pt x="3485" y="73"/>
                </a:lnTo>
                <a:lnTo>
                  <a:pt x="3538" y="110"/>
                </a:lnTo>
                <a:lnTo>
                  <a:pt x="3586" y="155"/>
                </a:lnTo>
                <a:lnTo>
                  <a:pt x="3627" y="207"/>
                </a:lnTo>
                <a:lnTo>
                  <a:pt x="5189" y="207"/>
                </a:lnTo>
                <a:lnTo>
                  <a:pt x="5244" y="211"/>
                </a:lnTo>
                <a:lnTo>
                  <a:pt x="5291" y="224"/>
                </a:lnTo>
                <a:lnTo>
                  <a:pt x="5332" y="244"/>
                </a:lnTo>
                <a:lnTo>
                  <a:pt x="5368" y="270"/>
                </a:lnTo>
                <a:lnTo>
                  <a:pt x="5399" y="299"/>
                </a:lnTo>
                <a:lnTo>
                  <a:pt x="5423" y="335"/>
                </a:lnTo>
                <a:lnTo>
                  <a:pt x="5441" y="374"/>
                </a:lnTo>
                <a:lnTo>
                  <a:pt x="5452" y="415"/>
                </a:lnTo>
                <a:lnTo>
                  <a:pt x="5458" y="457"/>
                </a:lnTo>
                <a:lnTo>
                  <a:pt x="5458" y="500"/>
                </a:lnTo>
                <a:lnTo>
                  <a:pt x="5452" y="543"/>
                </a:lnTo>
                <a:lnTo>
                  <a:pt x="5441" y="585"/>
                </a:lnTo>
                <a:lnTo>
                  <a:pt x="5423" y="622"/>
                </a:lnTo>
                <a:lnTo>
                  <a:pt x="5399" y="658"/>
                </a:lnTo>
                <a:lnTo>
                  <a:pt x="6374" y="2345"/>
                </a:lnTo>
                <a:lnTo>
                  <a:pt x="6407" y="2359"/>
                </a:lnTo>
                <a:lnTo>
                  <a:pt x="6437" y="2381"/>
                </a:lnTo>
                <a:lnTo>
                  <a:pt x="6461" y="2406"/>
                </a:lnTo>
                <a:lnTo>
                  <a:pt x="6480" y="2438"/>
                </a:lnTo>
                <a:lnTo>
                  <a:pt x="6492" y="2471"/>
                </a:lnTo>
                <a:lnTo>
                  <a:pt x="6498" y="2509"/>
                </a:lnTo>
                <a:lnTo>
                  <a:pt x="6494" y="2544"/>
                </a:lnTo>
                <a:lnTo>
                  <a:pt x="6484" y="2581"/>
                </a:lnTo>
                <a:lnTo>
                  <a:pt x="6431" y="2690"/>
                </a:lnTo>
                <a:lnTo>
                  <a:pt x="6370" y="2790"/>
                </a:lnTo>
                <a:lnTo>
                  <a:pt x="6301" y="2887"/>
                </a:lnTo>
                <a:lnTo>
                  <a:pt x="6224" y="2977"/>
                </a:lnTo>
                <a:lnTo>
                  <a:pt x="6140" y="3058"/>
                </a:lnTo>
                <a:lnTo>
                  <a:pt x="6047" y="3133"/>
                </a:lnTo>
                <a:lnTo>
                  <a:pt x="5949" y="3200"/>
                </a:lnTo>
                <a:lnTo>
                  <a:pt x="5844" y="3257"/>
                </a:lnTo>
                <a:lnTo>
                  <a:pt x="5734" y="3304"/>
                </a:lnTo>
                <a:lnTo>
                  <a:pt x="5620" y="3344"/>
                </a:lnTo>
                <a:lnTo>
                  <a:pt x="5502" y="3371"/>
                </a:lnTo>
                <a:lnTo>
                  <a:pt x="5380" y="3389"/>
                </a:lnTo>
                <a:lnTo>
                  <a:pt x="5254" y="3395"/>
                </a:lnTo>
                <a:lnTo>
                  <a:pt x="5128" y="3389"/>
                </a:lnTo>
                <a:lnTo>
                  <a:pt x="5003" y="3371"/>
                </a:lnTo>
                <a:lnTo>
                  <a:pt x="4885" y="3344"/>
                </a:lnTo>
                <a:lnTo>
                  <a:pt x="4771" y="3304"/>
                </a:lnTo>
                <a:lnTo>
                  <a:pt x="4661" y="3257"/>
                </a:lnTo>
                <a:lnTo>
                  <a:pt x="4556" y="3200"/>
                </a:lnTo>
                <a:lnTo>
                  <a:pt x="4458" y="3133"/>
                </a:lnTo>
                <a:lnTo>
                  <a:pt x="4367" y="3058"/>
                </a:lnTo>
                <a:lnTo>
                  <a:pt x="4281" y="2977"/>
                </a:lnTo>
                <a:lnTo>
                  <a:pt x="4204" y="2887"/>
                </a:lnTo>
                <a:lnTo>
                  <a:pt x="4135" y="2790"/>
                </a:lnTo>
                <a:lnTo>
                  <a:pt x="4074" y="2690"/>
                </a:lnTo>
                <a:lnTo>
                  <a:pt x="4023" y="2581"/>
                </a:lnTo>
                <a:lnTo>
                  <a:pt x="4009" y="2536"/>
                </a:lnTo>
                <a:lnTo>
                  <a:pt x="4009" y="2491"/>
                </a:lnTo>
                <a:lnTo>
                  <a:pt x="4019" y="2448"/>
                </a:lnTo>
                <a:lnTo>
                  <a:pt x="4041" y="2408"/>
                </a:lnTo>
                <a:lnTo>
                  <a:pt x="4066" y="2381"/>
                </a:lnTo>
                <a:lnTo>
                  <a:pt x="4098" y="2359"/>
                </a:lnTo>
                <a:lnTo>
                  <a:pt x="4133" y="2343"/>
                </a:lnTo>
                <a:lnTo>
                  <a:pt x="5051" y="752"/>
                </a:lnTo>
                <a:lnTo>
                  <a:pt x="3627" y="752"/>
                </a:lnTo>
                <a:lnTo>
                  <a:pt x="3588" y="803"/>
                </a:lnTo>
                <a:lnTo>
                  <a:pt x="3540" y="847"/>
                </a:lnTo>
                <a:lnTo>
                  <a:pt x="3489" y="884"/>
                </a:lnTo>
                <a:lnTo>
                  <a:pt x="3672" y="4054"/>
                </a:lnTo>
                <a:lnTo>
                  <a:pt x="4503" y="4054"/>
                </a:lnTo>
                <a:lnTo>
                  <a:pt x="4576" y="4060"/>
                </a:lnTo>
                <a:lnTo>
                  <a:pt x="4647" y="4078"/>
                </a:lnTo>
                <a:lnTo>
                  <a:pt x="4714" y="4106"/>
                </a:lnTo>
                <a:lnTo>
                  <a:pt x="4773" y="4143"/>
                </a:lnTo>
                <a:lnTo>
                  <a:pt x="4826" y="4190"/>
                </a:lnTo>
                <a:lnTo>
                  <a:pt x="4874" y="4243"/>
                </a:lnTo>
                <a:lnTo>
                  <a:pt x="4911" y="4302"/>
                </a:lnTo>
                <a:lnTo>
                  <a:pt x="4938" y="4369"/>
                </a:lnTo>
                <a:lnTo>
                  <a:pt x="4956" y="4438"/>
                </a:lnTo>
                <a:lnTo>
                  <a:pt x="4962" y="4513"/>
                </a:lnTo>
                <a:lnTo>
                  <a:pt x="4962" y="4789"/>
                </a:lnTo>
                <a:lnTo>
                  <a:pt x="4956" y="4830"/>
                </a:lnTo>
                <a:lnTo>
                  <a:pt x="4942" y="4870"/>
                </a:lnTo>
                <a:lnTo>
                  <a:pt x="4921" y="4903"/>
                </a:lnTo>
                <a:lnTo>
                  <a:pt x="4893" y="4931"/>
                </a:lnTo>
                <a:lnTo>
                  <a:pt x="4858" y="4952"/>
                </a:lnTo>
                <a:lnTo>
                  <a:pt x="4820" y="4966"/>
                </a:lnTo>
                <a:lnTo>
                  <a:pt x="4777" y="4972"/>
                </a:lnTo>
                <a:lnTo>
                  <a:pt x="1668" y="4972"/>
                </a:lnTo>
                <a:lnTo>
                  <a:pt x="1626" y="4966"/>
                </a:lnTo>
                <a:lnTo>
                  <a:pt x="1587" y="4952"/>
                </a:lnTo>
                <a:lnTo>
                  <a:pt x="1554" y="4931"/>
                </a:lnTo>
                <a:lnTo>
                  <a:pt x="1526" y="4903"/>
                </a:lnTo>
                <a:lnTo>
                  <a:pt x="1504" y="4870"/>
                </a:lnTo>
                <a:lnTo>
                  <a:pt x="1489" y="4830"/>
                </a:lnTo>
                <a:lnTo>
                  <a:pt x="1485" y="4789"/>
                </a:lnTo>
                <a:lnTo>
                  <a:pt x="1485" y="4513"/>
                </a:lnTo>
                <a:lnTo>
                  <a:pt x="1491" y="4438"/>
                </a:lnTo>
                <a:lnTo>
                  <a:pt x="1508" y="4369"/>
                </a:lnTo>
                <a:lnTo>
                  <a:pt x="1536" y="4302"/>
                </a:lnTo>
                <a:lnTo>
                  <a:pt x="1573" y="4243"/>
                </a:lnTo>
                <a:lnTo>
                  <a:pt x="1619" y="4190"/>
                </a:lnTo>
                <a:lnTo>
                  <a:pt x="1674" y="4143"/>
                </a:lnTo>
                <a:lnTo>
                  <a:pt x="1733" y="4106"/>
                </a:lnTo>
                <a:lnTo>
                  <a:pt x="1800" y="4078"/>
                </a:lnTo>
                <a:lnTo>
                  <a:pt x="1869" y="4060"/>
                </a:lnTo>
                <a:lnTo>
                  <a:pt x="1944" y="4054"/>
                </a:lnTo>
                <a:lnTo>
                  <a:pt x="2774" y="4054"/>
                </a:lnTo>
                <a:lnTo>
                  <a:pt x="2958" y="874"/>
                </a:lnTo>
                <a:lnTo>
                  <a:pt x="2912" y="839"/>
                </a:lnTo>
                <a:lnTo>
                  <a:pt x="2871" y="799"/>
                </a:lnTo>
                <a:lnTo>
                  <a:pt x="2836" y="752"/>
                </a:lnTo>
                <a:lnTo>
                  <a:pt x="1445" y="752"/>
                </a:lnTo>
                <a:lnTo>
                  <a:pt x="2365" y="2343"/>
                </a:lnTo>
                <a:lnTo>
                  <a:pt x="2400" y="2359"/>
                </a:lnTo>
                <a:lnTo>
                  <a:pt x="2432" y="2381"/>
                </a:lnTo>
                <a:lnTo>
                  <a:pt x="2455" y="2408"/>
                </a:lnTo>
                <a:lnTo>
                  <a:pt x="2477" y="2448"/>
                </a:lnTo>
                <a:lnTo>
                  <a:pt x="2489" y="2491"/>
                </a:lnTo>
                <a:lnTo>
                  <a:pt x="2489" y="2536"/>
                </a:lnTo>
                <a:lnTo>
                  <a:pt x="2475" y="2581"/>
                </a:lnTo>
                <a:lnTo>
                  <a:pt x="2424" y="2690"/>
                </a:lnTo>
                <a:lnTo>
                  <a:pt x="2363" y="2790"/>
                </a:lnTo>
                <a:lnTo>
                  <a:pt x="2294" y="2887"/>
                </a:lnTo>
                <a:lnTo>
                  <a:pt x="2215" y="2977"/>
                </a:lnTo>
                <a:lnTo>
                  <a:pt x="2131" y="3058"/>
                </a:lnTo>
                <a:lnTo>
                  <a:pt x="2040" y="3133"/>
                </a:lnTo>
                <a:lnTo>
                  <a:pt x="1942" y="3200"/>
                </a:lnTo>
                <a:lnTo>
                  <a:pt x="1837" y="3257"/>
                </a:lnTo>
                <a:lnTo>
                  <a:pt x="1727" y="3304"/>
                </a:lnTo>
                <a:lnTo>
                  <a:pt x="1613" y="3344"/>
                </a:lnTo>
                <a:lnTo>
                  <a:pt x="1493" y="3371"/>
                </a:lnTo>
                <a:lnTo>
                  <a:pt x="1371" y="3389"/>
                </a:lnTo>
                <a:lnTo>
                  <a:pt x="1244" y="3395"/>
                </a:lnTo>
                <a:lnTo>
                  <a:pt x="1118" y="3389"/>
                </a:lnTo>
                <a:lnTo>
                  <a:pt x="996" y="3371"/>
                </a:lnTo>
                <a:lnTo>
                  <a:pt x="876" y="3344"/>
                </a:lnTo>
                <a:lnTo>
                  <a:pt x="762" y="3304"/>
                </a:lnTo>
                <a:lnTo>
                  <a:pt x="654" y="3257"/>
                </a:lnTo>
                <a:lnTo>
                  <a:pt x="549" y="3200"/>
                </a:lnTo>
                <a:lnTo>
                  <a:pt x="451" y="3133"/>
                </a:lnTo>
                <a:lnTo>
                  <a:pt x="358" y="3058"/>
                </a:lnTo>
                <a:lnTo>
                  <a:pt x="274" y="2977"/>
                </a:lnTo>
                <a:lnTo>
                  <a:pt x="197" y="2887"/>
                </a:lnTo>
                <a:lnTo>
                  <a:pt x="126" y="2790"/>
                </a:lnTo>
                <a:lnTo>
                  <a:pt x="65" y="2690"/>
                </a:lnTo>
                <a:lnTo>
                  <a:pt x="14" y="2581"/>
                </a:lnTo>
                <a:lnTo>
                  <a:pt x="2" y="2544"/>
                </a:lnTo>
                <a:lnTo>
                  <a:pt x="0" y="2509"/>
                </a:lnTo>
                <a:lnTo>
                  <a:pt x="6" y="2471"/>
                </a:lnTo>
                <a:lnTo>
                  <a:pt x="18" y="2438"/>
                </a:lnTo>
                <a:lnTo>
                  <a:pt x="35" y="2406"/>
                </a:lnTo>
                <a:lnTo>
                  <a:pt x="61" y="2381"/>
                </a:lnTo>
                <a:lnTo>
                  <a:pt x="91" y="2359"/>
                </a:lnTo>
                <a:lnTo>
                  <a:pt x="124" y="2345"/>
                </a:lnTo>
                <a:lnTo>
                  <a:pt x="1083" y="683"/>
                </a:lnTo>
                <a:lnTo>
                  <a:pt x="1055" y="650"/>
                </a:lnTo>
                <a:lnTo>
                  <a:pt x="1034" y="614"/>
                </a:lnTo>
                <a:lnTo>
                  <a:pt x="1018" y="577"/>
                </a:lnTo>
                <a:lnTo>
                  <a:pt x="1008" y="536"/>
                </a:lnTo>
                <a:lnTo>
                  <a:pt x="1002" y="494"/>
                </a:lnTo>
                <a:lnTo>
                  <a:pt x="1004" y="451"/>
                </a:lnTo>
                <a:lnTo>
                  <a:pt x="1010" y="410"/>
                </a:lnTo>
                <a:lnTo>
                  <a:pt x="1024" y="370"/>
                </a:lnTo>
                <a:lnTo>
                  <a:pt x="1042" y="331"/>
                </a:lnTo>
                <a:lnTo>
                  <a:pt x="1065" y="297"/>
                </a:lnTo>
                <a:lnTo>
                  <a:pt x="1095" y="268"/>
                </a:lnTo>
                <a:lnTo>
                  <a:pt x="1130" y="242"/>
                </a:lnTo>
                <a:lnTo>
                  <a:pt x="1172" y="222"/>
                </a:lnTo>
                <a:lnTo>
                  <a:pt x="1219" y="211"/>
                </a:lnTo>
                <a:lnTo>
                  <a:pt x="1272" y="207"/>
                </a:lnTo>
                <a:lnTo>
                  <a:pt x="2836" y="207"/>
                </a:lnTo>
                <a:lnTo>
                  <a:pt x="2875" y="155"/>
                </a:lnTo>
                <a:lnTo>
                  <a:pt x="2922" y="110"/>
                </a:lnTo>
                <a:lnTo>
                  <a:pt x="2975" y="73"/>
                </a:lnTo>
                <a:lnTo>
                  <a:pt x="3034" y="41"/>
                </a:lnTo>
                <a:lnTo>
                  <a:pt x="3095" y="18"/>
                </a:lnTo>
                <a:lnTo>
                  <a:pt x="3162" y="4"/>
                </a:lnTo>
                <a:lnTo>
                  <a:pt x="323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7" name="Freeform 5"/>
          <p:cNvSpPr>
            <a:spLocks noChangeAspect="1"/>
          </p:cNvSpPr>
          <p:nvPr/>
        </p:nvSpPr>
        <p:spPr bwMode="auto">
          <a:xfrm>
            <a:off x="4985094" y="2284297"/>
            <a:ext cx="449891" cy="365120"/>
          </a:xfrm>
          <a:custGeom>
            <a:avLst/>
            <a:gdLst>
              <a:gd name="T0" fmla="*/ 5373 w 5480"/>
              <a:gd name="T1" fmla="*/ 2428 h 4448"/>
              <a:gd name="T2" fmla="*/ 5233 w 5480"/>
              <a:gd name="T3" fmla="*/ 2400 h 4448"/>
              <a:gd name="T4" fmla="*/ 5354 w 5480"/>
              <a:gd name="T5" fmla="*/ 2175 h 4448"/>
              <a:gd name="T6" fmla="*/ 5222 w 5480"/>
              <a:gd name="T7" fmla="*/ 2100 h 4448"/>
              <a:gd name="T8" fmla="*/ 4962 w 5480"/>
              <a:gd name="T9" fmla="*/ 2336 h 4448"/>
              <a:gd name="T10" fmla="*/ 5092 w 5480"/>
              <a:gd name="T11" fmla="*/ 1972 h 4448"/>
              <a:gd name="T12" fmla="*/ 4793 w 5480"/>
              <a:gd name="T13" fmla="*/ 2425 h 4448"/>
              <a:gd name="T14" fmla="*/ 4634 w 5480"/>
              <a:gd name="T15" fmla="*/ 2370 h 4448"/>
              <a:gd name="T16" fmla="*/ 4245 w 5480"/>
              <a:gd name="T17" fmla="*/ 3264 h 4448"/>
              <a:gd name="T18" fmla="*/ 3735 w 5480"/>
              <a:gd name="T19" fmla="*/ 2542 h 4448"/>
              <a:gd name="T20" fmla="*/ 4198 w 5480"/>
              <a:gd name="T21" fmla="*/ 2464 h 4448"/>
              <a:gd name="T22" fmla="*/ 4297 w 5480"/>
              <a:gd name="T23" fmla="*/ 2016 h 4448"/>
              <a:gd name="T24" fmla="*/ 4684 w 5480"/>
              <a:gd name="T25" fmla="*/ 1664 h 4448"/>
              <a:gd name="T26" fmla="*/ 4544 w 5480"/>
              <a:gd name="T27" fmla="*/ 1231 h 4448"/>
              <a:gd name="T28" fmla="*/ 4913 w 5480"/>
              <a:gd name="T29" fmla="*/ 620 h 4448"/>
              <a:gd name="T30" fmla="*/ 4252 w 5480"/>
              <a:gd name="T31" fmla="*/ 428 h 4448"/>
              <a:gd name="T32" fmla="*/ 3576 w 5480"/>
              <a:gd name="T33" fmla="*/ 1889 h 4448"/>
              <a:gd name="T34" fmla="*/ 3269 w 5480"/>
              <a:gd name="T35" fmla="*/ 1678 h 4448"/>
              <a:gd name="T36" fmla="*/ 3248 w 5480"/>
              <a:gd name="T37" fmla="*/ 1394 h 4448"/>
              <a:gd name="T38" fmla="*/ 2494 w 5480"/>
              <a:gd name="T39" fmla="*/ 872 h 4448"/>
              <a:gd name="T40" fmla="*/ 2468 w 5480"/>
              <a:gd name="T41" fmla="*/ 1143 h 4448"/>
              <a:gd name="T42" fmla="*/ 2400 w 5480"/>
              <a:gd name="T43" fmla="*/ 1565 h 4448"/>
              <a:gd name="T44" fmla="*/ 1936 w 5480"/>
              <a:gd name="T45" fmla="*/ 1242 h 4448"/>
              <a:gd name="T46" fmla="*/ 552 w 5480"/>
              <a:gd name="T47" fmla="*/ 403 h 4448"/>
              <a:gd name="T48" fmla="*/ 981 w 5480"/>
              <a:gd name="T49" fmla="*/ 1097 h 4448"/>
              <a:gd name="T50" fmla="*/ 783 w 5480"/>
              <a:gd name="T51" fmla="*/ 1475 h 4448"/>
              <a:gd name="T52" fmla="*/ 1154 w 5480"/>
              <a:gd name="T53" fmla="*/ 1893 h 4448"/>
              <a:gd name="T54" fmla="*/ 1177 w 5480"/>
              <a:gd name="T55" fmla="*/ 2317 h 4448"/>
              <a:gd name="T56" fmla="*/ 1664 w 5480"/>
              <a:gd name="T57" fmla="*/ 2497 h 4448"/>
              <a:gd name="T58" fmla="*/ 2002 w 5480"/>
              <a:gd name="T59" fmla="*/ 2794 h 4448"/>
              <a:gd name="T60" fmla="*/ 1332 w 5480"/>
              <a:gd name="T61" fmla="*/ 3302 h 4448"/>
              <a:gd name="T62" fmla="*/ 1022 w 5480"/>
              <a:gd name="T63" fmla="*/ 3031 h 4448"/>
              <a:gd name="T64" fmla="*/ 825 w 5480"/>
              <a:gd name="T65" fmla="*/ 2872 h 4448"/>
              <a:gd name="T66" fmla="*/ 542 w 5480"/>
              <a:gd name="T67" fmla="*/ 2638 h 4448"/>
              <a:gd name="T68" fmla="*/ 502 w 5480"/>
              <a:gd name="T69" fmla="*/ 2243 h 4448"/>
              <a:gd name="T70" fmla="*/ 341 w 5480"/>
              <a:gd name="T71" fmla="*/ 1835 h 4448"/>
              <a:gd name="T72" fmla="*/ 157 w 5480"/>
              <a:gd name="T73" fmla="*/ 2179 h 4448"/>
              <a:gd name="T74" fmla="*/ 34 w 5480"/>
              <a:gd name="T75" fmla="*/ 2549 h 4448"/>
              <a:gd name="T76" fmla="*/ 202 w 5480"/>
              <a:gd name="T77" fmla="*/ 3063 h 4448"/>
              <a:gd name="T78" fmla="*/ 660 w 5480"/>
              <a:gd name="T79" fmla="*/ 3492 h 4448"/>
              <a:gd name="T80" fmla="*/ 960 w 5480"/>
              <a:gd name="T81" fmla="*/ 3461 h 4448"/>
              <a:gd name="T82" fmla="*/ 1345 w 5480"/>
              <a:gd name="T83" fmla="*/ 3477 h 4448"/>
              <a:gd name="T84" fmla="*/ 2421 w 5480"/>
              <a:gd name="T85" fmla="*/ 3323 h 4448"/>
              <a:gd name="T86" fmla="*/ 2374 w 5480"/>
              <a:gd name="T87" fmla="*/ 4085 h 4448"/>
              <a:gd name="T88" fmla="*/ 2790 w 5480"/>
              <a:gd name="T89" fmla="*/ 4448 h 4448"/>
              <a:gd name="T90" fmla="*/ 3194 w 5480"/>
              <a:gd name="T91" fmla="*/ 4064 h 4448"/>
              <a:gd name="T92" fmla="*/ 3151 w 5480"/>
              <a:gd name="T93" fmla="*/ 3307 h 4448"/>
              <a:gd name="T94" fmla="*/ 4241 w 5480"/>
              <a:gd name="T95" fmla="*/ 3484 h 4448"/>
              <a:gd name="T96" fmla="*/ 3751 w 5480"/>
              <a:gd name="T97" fmla="*/ 3879 h 4448"/>
              <a:gd name="T98" fmla="*/ 3943 w 5480"/>
              <a:gd name="T99" fmla="*/ 4012 h 4448"/>
              <a:gd name="T100" fmla="*/ 4123 w 5480"/>
              <a:gd name="T101" fmla="*/ 4130 h 4448"/>
              <a:gd name="T102" fmla="*/ 4270 w 5480"/>
              <a:gd name="T103" fmla="*/ 4149 h 4448"/>
              <a:gd name="T104" fmla="*/ 4595 w 5480"/>
              <a:gd name="T105" fmla="*/ 3494 h 4448"/>
              <a:gd name="T106" fmla="*/ 5141 w 5480"/>
              <a:gd name="T107" fmla="*/ 2882 h 4448"/>
              <a:gd name="T108" fmla="*/ 5272 w 5480"/>
              <a:gd name="T109" fmla="*/ 2612 h 4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480" h="4448">
                <a:moveTo>
                  <a:pt x="5246" y="2593"/>
                </a:moveTo>
                <a:lnTo>
                  <a:pt x="5246" y="2593"/>
                </a:lnTo>
                <a:lnTo>
                  <a:pt x="5059" y="2731"/>
                </a:lnTo>
                <a:lnTo>
                  <a:pt x="5373" y="2395"/>
                </a:lnTo>
                <a:lnTo>
                  <a:pt x="5373" y="2428"/>
                </a:lnTo>
                <a:lnTo>
                  <a:pt x="5480" y="2236"/>
                </a:lnTo>
                <a:lnTo>
                  <a:pt x="5297" y="2359"/>
                </a:lnTo>
                <a:lnTo>
                  <a:pt x="5321" y="2366"/>
                </a:lnTo>
                <a:lnTo>
                  <a:pt x="5177" y="2534"/>
                </a:lnTo>
                <a:lnTo>
                  <a:pt x="5233" y="2400"/>
                </a:lnTo>
                <a:lnTo>
                  <a:pt x="5084" y="2529"/>
                </a:lnTo>
                <a:lnTo>
                  <a:pt x="5104" y="2534"/>
                </a:lnTo>
                <a:lnTo>
                  <a:pt x="4926" y="2704"/>
                </a:lnTo>
                <a:lnTo>
                  <a:pt x="5337" y="2135"/>
                </a:lnTo>
                <a:lnTo>
                  <a:pt x="5354" y="2175"/>
                </a:lnTo>
                <a:lnTo>
                  <a:pt x="5416" y="1984"/>
                </a:lnTo>
                <a:lnTo>
                  <a:pt x="5252" y="2111"/>
                </a:lnTo>
                <a:lnTo>
                  <a:pt x="5293" y="2116"/>
                </a:lnTo>
                <a:lnTo>
                  <a:pt x="5158" y="2288"/>
                </a:lnTo>
                <a:lnTo>
                  <a:pt x="5222" y="2100"/>
                </a:lnTo>
                <a:lnTo>
                  <a:pt x="5068" y="2257"/>
                </a:lnTo>
                <a:lnTo>
                  <a:pt x="5102" y="2251"/>
                </a:lnTo>
                <a:lnTo>
                  <a:pt x="5018" y="2354"/>
                </a:lnTo>
                <a:lnTo>
                  <a:pt x="5033" y="2263"/>
                </a:lnTo>
                <a:lnTo>
                  <a:pt x="4962" y="2336"/>
                </a:lnTo>
                <a:lnTo>
                  <a:pt x="5136" y="1990"/>
                </a:lnTo>
                <a:lnTo>
                  <a:pt x="5160" y="2024"/>
                </a:lnTo>
                <a:lnTo>
                  <a:pt x="5183" y="1816"/>
                </a:lnTo>
                <a:lnTo>
                  <a:pt x="5048" y="1977"/>
                </a:lnTo>
                <a:lnTo>
                  <a:pt x="5092" y="1972"/>
                </a:lnTo>
                <a:lnTo>
                  <a:pt x="4965" y="2219"/>
                </a:lnTo>
                <a:lnTo>
                  <a:pt x="4988" y="2022"/>
                </a:lnTo>
                <a:lnTo>
                  <a:pt x="4858" y="2193"/>
                </a:lnTo>
                <a:lnTo>
                  <a:pt x="4892" y="2196"/>
                </a:lnTo>
                <a:lnTo>
                  <a:pt x="4793" y="2425"/>
                </a:lnTo>
                <a:lnTo>
                  <a:pt x="4788" y="2227"/>
                </a:lnTo>
                <a:lnTo>
                  <a:pt x="4673" y="2407"/>
                </a:lnTo>
                <a:lnTo>
                  <a:pt x="4713" y="2404"/>
                </a:lnTo>
                <a:lnTo>
                  <a:pt x="4655" y="2542"/>
                </a:lnTo>
                <a:lnTo>
                  <a:pt x="4634" y="2370"/>
                </a:lnTo>
                <a:lnTo>
                  <a:pt x="4559" y="2549"/>
                </a:lnTo>
                <a:lnTo>
                  <a:pt x="4590" y="2547"/>
                </a:lnTo>
                <a:lnTo>
                  <a:pt x="4447" y="3119"/>
                </a:lnTo>
                <a:cubicBezTo>
                  <a:pt x="4346" y="3056"/>
                  <a:pt x="4276" y="3075"/>
                  <a:pt x="4239" y="3124"/>
                </a:cubicBezTo>
                <a:cubicBezTo>
                  <a:pt x="4203" y="3173"/>
                  <a:pt x="4245" y="3264"/>
                  <a:pt x="4245" y="3264"/>
                </a:cubicBezTo>
                <a:lnTo>
                  <a:pt x="3974" y="3241"/>
                </a:lnTo>
                <a:cubicBezTo>
                  <a:pt x="3930" y="3062"/>
                  <a:pt x="3504" y="2796"/>
                  <a:pt x="3504" y="2796"/>
                </a:cubicBezTo>
                <a:cubicBezTo>
                  <a:pt x="3498" y="2729"/>
                  <a:pt x="3589" y="2622"/>
                  <a:pt x="3589" y="2622"/>
                </a:cubicBezTo>
                <a:cubicBezTo>
                  <a:pt x="3613" y="2656"/>
                  <a:pt x="3719" y="2726"/>
                  <a:pt x="3719" y="2726"/>
                </a:cubicBezTo>
                <a:cubicBezTo>
                  <a:pt x="3683" y="2700"/>
                  <a:pt x="3735" y="2542"/>
                  <a:pt x="3735" y="2542"/>
                </a:cubicBezTo>
                <a:cubicBezTo>
                  <a:pt x="3782" y="2614"/>
                  <a:pt x="3878" y="2643"/>
                  <a:pt x="3878" y="2643"/>
                </a:cubicBezTo>
                <a:cubicBezTo>
                  <a:pt x="3873" y="2612"/>
                  <a:pt x="3865" y="2484"/>
                  <a:pt x="3865" y="2484"/>
                </a:cubicBezTo>
                <a:cubicBezTo>
                  <a:pt x="3891" y="2510"/>
                  <a:pt x="4029" y="2568"/>
                  <a:pt x="4029" y="2568"/>
                </a:cubicBezTo>
                <a:cubicBezTo>
                  <a:pt x="4013" y="2518"/>
                  <a:pt x="4021" y="2407"/>
                  <a:pt x="4021" y="2407"/>
                </a:cubicBezTo>
                <a:cubicBezTo>
                  <a:pt x="4083" y="2451"/>
                  <a:pt x="4198" y="2464"/>
                  <a:pt x="4198" y="2464"/>
                </a:cubicBezTo>
                <a:cubicBezTo>
                  <a:pt x="4161" y="2440"/>
                  <a:pt x="4148" y="2287"/>
                  <a:pt x="4148" y="2287"/>
                </a:cubicBezTo>
                <a:cubicBezTo>
                  <a:pt x="4229" y="2313"/>
                  <a:pt x="4317" y="2287"/>
                  <a:pt x="4317" y="2287"/>
                </a:cubicBezTo>
                <a:cubicBezTo>
                  <a:pt x="4276" y="2269"/>
                  <a:pt x="4237" y="2170"/>
                  <a:pt x="4237" y="2170"/>
                </a:cubicBezTo>
                <a:cubicBezTo>
                  <a:pt x="4325" y="2196"/>
                  <a:pt x="4421" y="2170"/>
                  <a:pt x="4421" y="2170"/>
                </a:cubicBezTo>
                <a:cubicBezTo>
                  <a:pt x="4385" y="2154"/>
                  <a:pt x="4297" y="2016"/>
                  <a:pt x="4297" y="2016"/>
                </a:cubicBezTo>
                <a:cubicBezTo>
                  <a:pt x="4390" y="2014"/>
                  <a:pt x="4520" y="1977"/>
                  <a:pt x="4520" y="1977"/>
                </a:cubicBezTo>
                <a:cubicBezTo>
                  <a:pt x="4463" y="1951"/>
                  <a:pt x="4403" y="1858"/>
                  <a:pt x="4403" y="1858"/>
                </a:cubicBezTo>
                <a:cubicBezTo>
                  <a:pt x="4525" y="1858"/>
                  <a:pt x="4575" y="1814"/>
                  <a:pt x="4575" y="1814"/>
                </a:cubicBezTo>
                <a:cubicBezTo>
                  <a:pt x="4517" y="1801"/>
                  <a:pt x="4471" y="1730"/>
                  <a:pt x="4471" y="1730"/>
                </a:cubicBezTo>
                <a:cubicBezTo>
                  <a:pt x="4554" y="1741"/>
                  <a:pt x="4684" y="1664"/>
                  <a:pt x="4684" y="1664"/>
                </a:cubicBezTo>
                <a:cubicBezTo>
                  <a:pt x="4637" y="1668"/>
                  <a:pt x="4551" y="1564"/>
                  <a:pt x="4551" y="1564"/>
                </a:cubicBezTo>
                <a:cubicBezTo>
                  <a:pt x="4601" y="1559"/>
                  <a:pt x="4746" y="1447"/>
                  <a:pt x="4746" y="1447"/>
                </a:cubicBezTo>
                <a:cubicBezTo>
                  <a:pt x="4692" y="1460"/>
                  <a:pt x="4562" y="1390"/>
                  <a:pt x="4562" y="1390"/>
                </a:cubicBezTo>
                <a:cubicBezTo>
                  <a:pt x="4637" y="1377"/>
                  <a:pt x="4731" y="1296"/>
                  <a:pt x="4731" y="1296"/>
                </a:cubicBezTo>
                <a:cubicBezTo>
                  <a:pt x="4671" y="1299"/>
                  <a:pt x="4544" y="1231"/>
                  <a:pt x="4544" y="1231"/>
                </a:cubicBezTo>
                <a:cubicBezTo>
                  <a:pt x="4650" y="1205"/>
                  <a:pt x="4731" y="1088"/>
                  <a:pt x="4731" y="1088"/>
                </a:cubicBezTo>
                <a:cubicBezTo>
                  <a:pt x="4673" y="1101"/>
                  <a:pt x="4489" y="1101"/>
                  <a:pt x="4489" y="1101"/>
                </a:cubicBezTo>
                <a:cubicBezTo>
                  <a:pt x="4580" y="1060"/>
                  <a:pt x="4733" y="940"/>
                  <a:pt x="4733" y="940"/>
                </a:cubicBezTo>
                <a:cubicBezTo>
                  <a:pt x="4619" y="953"/>
                  <a:pt x="4494" y="917"/>
                  <a:pt x="4494" y="917"/>
                </a:cubicBezTo>
                <a:cubicBezTo>
                  <a:pt x="4726" y="839"/>
                  <a:pt x="4913" y="620"/>
                  <a:pt x="4913" y="620"/>
                </a:cubicBezTo>
                <a:cubicBezTo>
                  <a:pt x="4874" y="644"/>
                  <a:pt x="4694" y="620"/>
                  <a:pt x="4694" y="620"/>
                </a:cubicBezTo>
                <a:cubicBezTo>
                  <a:pt x="4791" y="576"/>
                  <a:pt x="4996" y="381"/>
                  <a:pt x="4996" y="381"/>
                </a:cubicBezTo>
                <a:cubicBezTo>
                  <a:pt x="4954" y="381"/>
                  <a:pt x="4869" y="345"/>
                  <a:pt x="4869" y="345"/>
                </a:cubicBezTo>
                <a:cubicBezTo>
                  <a:pt x="5038" y="290"/>
                  <a:pt x="5183" y="77"/>
                  <a:pt x="5183" y="77"/>
                </a:cubicBezTo>
                <a:cubicBezTo>
                  <a:pt x="4894" y="0"/>
                  <a:pt x="4481" y="277"/>
                  <a:pt x="4252" y="428"/>
                </a:cubicBezTo>
                <a:cubicBezTo>
                  <a:pt x="4024" y="579"/>
                  <a:pt x="3717" y="898"/>
                  <a:pt x="3714" y="948"/>
                </a:cubicBezTo>
                <a:cubicBezTo>
                  <a:pt x="3712" y="997"/>
                  <a:pt x="3613" y="1088"/>
                  <a:pt x="3602" y="1156"/>
                </a:cubicBezTo>
                <a:cubicBezTo>
                  <a:pt x="3591" y="1223"/>
                  <a:pt x="3618" y="1296"/>
                  <a:pt x="3696" y="1338"/>
                </a:cubicBezTo>
                <a:cubicBezTo>
                  <a:pt x="3774" y="1379"/>
                  <a:pt x="3735" y="1504"/>
                  <a:pt x="3751" y="1608"/>
                </a:cubicBezTo>
                <a:cubicBezTo>
                  <a:pt x="3766" y="1712"/>
                  <a:pt x="3621" y="1840"/>
                  <a:pt x="3576" y="1889"/>
                </a:cubicBezTo>
                <a:cubicBezTo>
                  <a:pt x="3532" y="1938"/>
                  <a:pt x="3450" y="1883"/>
                  <a:pt x="3450" y="1883"/>
                </a:cubicBezTo>
                <a:lnTo>
                  <a:pt x="3450" y="1784"/>
                </a:lnTo>
                <a:lnTo>
                  <a:pt x="3298" y="1783"/>
                </a:lnTo>
                <a:cubicBezTo>
                  <a:pt x="3297" y="1751"/>
                  <a:pt x="3284" y="1714"/>
                  <a:pt x="3272" y="1684"/>
                </a:cubicBezTo>
                <a:cubicBezTo>
                  <a:pt x="3271" y="1683"/>
                  <a:pt x="3270" y="1681"/>
                  <a:pt x="3269" y="1678"/>
                </a:cubicBezTo>
                <a:cubicBezTo>
                  <a:pt x="3256" y="1648"/>
                  <a:pt x="3243" y="1626"/>
                  <a:pt x="3243" y="1626"/>
                </a:cubicBezTo>
                <a:cubicBezTo>
                  <a:pt x="3243" y="1626"/>
                  <a:pt x="3246" y="1625"/>
                  <a:pt x="3250" y="1624"/>
                </a:cubicBezTo>
                <a:cubicBezTo>
                  <a:pt x="3248" y="1618"/>
                  <a:pt x="3247" y="1611"/>
                  <a:pt x="3245" y="1604"/>
                </a:cubicBezTo>
                <a:cubicBezTo>
                  <a:pt x="3234" y="1558"/>
                  <a:pt x="3269" y="1499"/>
                  <a:pt x="3252" y="1460"/>
                </a:cubicBezTo>
                <a:cubicBezTo>
                  <a:pt x="3241" y="1435"/>
                  <a:pt x="3245" y="1409"/>
                  <a:pt x="3248" y="1394"/>
                </a:cubicBezTo>
                <a:cubicBezTo>
                  <a:pt x="3231" y="1356"/>
                  <a:pt x="3173" y="1338"/>
                  <a:pt x="3173" y="1338"/>
                </a:cubicBezTo>
                <a:cubicBezTo>
                  <a:pt x="3173" y="1338"/>
                  <a:pt x="3156" y="1234"/>
                  <a:pt x="3159" y="1107"/>
                </a:cubicBezTo>
                <a:cubicBezTo>
                  <a:pt x="3163" y="981"/>
                  <a:pt x="3070" y="875"/>
                  <a:pt x="2895" y="839"/>
                </a:cubicBezTo>
                <a:cubicBezTo>
                  <a:pt x="2720" y="802"/>
                  <a:pt x="2673" y="821"/>
                  <a:pt x="2626" y="849"/>
                </a:cubicBezTo>
                <a:cubicBezTo>
                  <a:pt x="2591" y="869"/>
                  <a:pt x="2552" y="862"/>
                  <a:pt x="2494" y="872"/>
                </a:cubicBezTo>
                <a:cubicBezTo>
                  <a:pt x="2407" y="888"/>
                  <a:pt x="2345" y="904"/>
                  <a:pt x="2310" y="982"/>
                </a:cubicBezTo>
                <a:cubicBezTo>
                  <a:pt x="2293" y="1020"/>
                  <a:pt x="2284" y="1135"/>
                  <a:pt x="2316" y="1175"/>
                </a:cubicBezTo>
                <a:cubicBezTo>
                  <a:pt x="2316" y="1175"/>
                  <a:pt x="2322" y="1084"/>
                  <a:pt x="2396" y="1106"/>
                </a:cubicBezTo>
                <a:lnTo>
                  <a:pt x="2396" y="1106"/>
                </a:lnTo>
                <a:cubicBezTo>
                  <a:pt x="2419" y="1109"/>
                  <a:pt x="2447" y="1127"/>
                  <a:pt x="2468" y="1143"/>
                </a:cubicBezTo>
                <a:cubicBezTo>
                  <a:pt x="2468" y="1143"/>
                  <a:pt x="2618" y="1181"/>
                  <a:pt x="2660" y="1174"/>
                </a:cubicBezTo>
                <a:cubicBezTo>
                  <a:pt x="2660" y="1174"/>
                  <a:pt x="2662" y="1191"/>
                  <a:pt x="2641" y="1233"/>
                </a:cubicBezTo>
                <a:cubicBezTo>
                  <a:pt x="2621" y="1274"/>
                  <a:pt x="2573" y="1329"/>
                  <a:pt x="2553" y="1354"/>
                </a:cubicBezTo>
                <a:cubicBezTo>
                  <a:pt x="2514" y="1403"/>
                  <a:pt x="2430" y="1526"/>
                  <a:pt x="2414" y="1546"/>
                </a:cubicBezTo>
                <a:cubicBezTo>
                  <a:pt x="2403" y="1562"/>
                  <a:pt x="2400" y="1566"/>
                  <a:pt x="2400" y="1565"/>
                </a:cubicBezTo>
                <a:cubicBezTo>
                  <a:pt x="2341" y="1648"/>
                  <a:pt x="2292" y="1777"/>
                  <a:pt x="2292" y="1777"/>
                </a:cubicBezTo>
                <a:lnTo>
                  <a:pt x="2111" y="1776"/>
                </a:lnTo>
                <a:lnTo>
                  <a:pt x="2112" y="1905"/>
                </a:lnTo>
                <a:cubicBezTo>
                  <a:pt x="1920" y="1936"/>
                  <a:pt x="1782" y="1736"/>
                  <a:pt x="1774" y="1546"/>
                </a:cubicBezTo>
                <a:cubicBezTo>
                  <a:pt x="1767" y="1356"/>
                  <a:pt x="1904" y="1429"/>
                  <a:pt x="1936" y="1242"/>
                </a:cubicBezTo>
                <a:cubicBezTo>
                  <a:pt x="1967" y="1054"/>
                  <a:pt x="1655" y="740"/>
                  <a:pt x="1551" y="664"/>
                </a:cubicBezTo>
                <a:cubicBezTo>
                  <a:pt x="1447" y="589"/>
                  <a:pt x="937" y="243"/>
                  <a:pt x="797" y="173"/>
                </a:cubicBezTo>
                <a:cubicBezTo>
                  <a:pt x="656" y="103"/>
                  <a:pt x="367" y="86"/>
                  <a:pt x="367" y="86"/>
                </a:cubicBezTo>
                <a:cubicBezTo>
                  <a:pt x="390" y="170"/>
                  <a:pt x="670" y="384"/>
                  <a:pt x="670" y="384"/>
                </a:cubicBezTo>
                <a:cubicBezTo>
                  <a:pt x="639" y="391"/>
                  <a:pt x="552" y="403"/>
                  <a:pt x="552" y="403"/>
                </a:cubicBezTo>
                <a:cubicBezTo>
                  <a:pt x="656" y="528"/>
                  <a:pt x="826" y="660"/>
                  <a:pt x="826" y="660"/>
                </a:cubicBezTo>
                <a:cubicBezTo>
                  <a:pt x="764" y="698"/>
                  <a:pt x="639" y="660"/>
                  <a:pt x="639" y="660"/>
                </a:cubicBezTo>
                <a:cubicBezTo>
                  <a:pt x="684" y="726"/>
                  <a:pt x="1020" y="924"/>
                  <a:pt x="1020" y="924"/>
                </a:cubicBezTo>
                <a:cubicBezTo>
                  <a:pt x="974" y="951"/>
                  <a:pt x="769" y="932"/>
                  <a:pt x="769" y="932"/>
                </a:cubicBezTo>
                <a:cubicBezTo>
                  <a:pt x="785" y="996"/>
                  <a:pt x="981" y="1097"/>
                  <a:pt x="981" y="1097"/>
                </a:cubicBezTo>
                <a:cubicBezTo>
                  <a:pt x="960" y="1118"/>
                  <a:pt x="762" y="1126"/>
                  <a:pt x="762" y="1126"/>
                </a:cubicBezTo>
                <a:cubicBezTo>
                  <a:pt x="779" y="1158"/>
                  <a:pt x="962" y="1260"/>
                  <a:pt x="962" y="1260"/>
                </a:cubicBezTo>
                <a:cubicBezTo>
                  <a:pt x="927" y="1282"/>
                  <a:pt x="785" y="1307"/>
                  <a:pt x="785" y="1307"/>
                </a:cubicBezTo>
                <a:cubicBezTo>
                  <a:pt x="807" y="1339"/>
                  <a:pt x="936" y="1416"/>
                  <a:pt x="936" y="1416"/>
                </a:cubicBezTo>
                <a:cubicBezTo>
                  <a:pt x="887" y="1423"/>
                  <a:pt x="783" y="1475"/>
                  <a:pt x="783" y="1475"/>
                </a:cubicBezTo>
                <a:cubicBezTo>
                  <a:pt x="830" y="1520"/>
                  <a:pt x="977" y="1596"/>
                  <a:pt x="977" y="1596"/>
                </a:cubicBezTo>
                <a:cubicBezTo>
                  <a:pt x="897" y="1613"/>
                  <a:pt x="840" y="1676"/>
                  <a:pt x="840" y="1676"/>
                </a:cubicBezTo>
                <a:cubicBezTo>
                  <a:pt x="958" y="1740"/>
                  <a:pt x="1052" y="1747"/>
                  <a:pt x="1052" y="1747"/>
                </a:cubicBezTo>
                <a:cubicBezTo>
                  <a:pt x="982" y="1788"/>
                  <a:pt x="925" y="1849"/>
                  <a:pt x="925" y="1849"/>
                </a:cubicBezTo>
                <a:cubicBezTo>
                  <a:pt x="991" y="1893"/>
                  <a:pt x="1154" y="1893"/>
                  <a:pt x="1154" y="1893"/>
                </a:cubicBezTo>
                <a:cubicBezTo>
                  <a:pt x="1085" y="1922"/>
                  <a:pt x="986" y="2021"/>
                  <a:pt x="986" y="2021"/>
                </a:cubicBezTo>
                <a:cubicBezTo>
                  <a:pt x="1095" y="2057"/>
                  <a:pt x="1230" y="2036"/>
                  <a:pt x="1230" y="2036"/>
                </a:cubicBezTo>
                <a:cubicBezTo>
                  <a:pt x="1111" y="2080"/>
                  <a:pt x="1076" y="2179"/>
                  <a:pt x="1076" y="2179"/>
                </a:cubicBezTo>
                <a:cubicBezTo>
                  <a:pt x="1163" y="2194"/>
                  <a:pt x="1308" y="2177"/>
                  <a:pt x="1308" y="2177"/>
                </a:cubicBezTo>
                <a:cubicBezTo>
                  <a:pt x="1241" y="2203"/>
                  <a:pt x="1177" y="2317"/>
                  <a:pt x="1177" y="2317"/>
                </a:cubicBezTo>
                <a:cubicBezTo>
                  <a:pt x="1261" y="2366"/>
                  <a:pt x="1376" y="2321"/>
                  <a:pt x="1376" y="2321"/>
                </a:cubicBezTo>
                <a:cubicBezTo>
                  <a:pt x="1331" y="2357"/>
                  <a:pt x="1320" y="2494"/>
                  <a:pt x="1320" y="2494"/>
                </a:cubicBezTo>
                <a:cubicBezTo>
                  <a:pt x="1433" y="2499"/>
                  <a:pt x="1497" y="2423"/>
                  <a:pt x="1497" y="2423"/>
                </a:cubicBezTo>
                <a:cubicBezTo>
                  <a:pt x="1466" y="2491"/>
                  <a:pt x="1468" y="2593"/>
                  <a:pt x="1468" y="2593"/>
                </a:cubicBezTo>
                <a:cubicBezTo>
                  <a:pt x="1563" y="2567"/>
                  <a:pt x="1664" y="2497"/>
                  <a:pt x="1664" y="2497"/>
                </a:cubicBezTo>
                <a:cubicBezTo>
                  <a:pt x="1632" y="2560"/>
                  <a:pt x="1651" y="2674"/>
                  <a:pt x="1651" y="2674"/>
                </a:cubicBezTo>
                <a:cubicBezTo>
                  <a:pt x="1731" y="2660"/>
                  <a:pt x="1816" y="2551"/>
                  <a:pt x="1816" y="2551"/>
                </a:cubicBezTo>
                <a:cubicBezTo>
                  <a:pt x="1788" y="2643"/>
                  <a:pt x="1794" y="2747"/>
                  <a:pt x="1794" y="2747"/>
                </a:cubicBezTo>
                <a:cubicBezTo>
                  <a:pt x="1856" y="2731"/>
                  <a:pt x="1960" y="2624"/>
                  <a:pt x="1960" y="2624"/>
                </a:cubicBezTo>
                <a:cubicBezTo>
                  <a:pt x="1948" y="2711"/>
                  <a:pt x="2002" y="2794"/>
                  <a:pt x="2002" y="2794"/>
                </a:cubicBezTo>
                <a:cubicBezTo>
                  <a:pt x="2047" y="2785"/>
                  <a:pt x="2109" y="2709"/>
                  <a:pt x="2109" y="2709"/>
                </a:cubicBezTo>
                <a:lnTo>
                  <a:pt x="2109" y="2809"/>
                </a:lnTo>
                <a:cubicBezTo>
                  <a:pt x="1910" y="2827"/>
                  <a:pt x="1830" y="2995"/>
                  <a:pt x="1755" y="3050"/>
                </a:cubicBezTo>
                <a:cubicBezTo>
                  <a:pt x="1681" y="3106"/>
                  <a:pt x="1599" y="3272"/>
                  <a:pt x="1599" y="3272"/>
                </a:cubicBezTo>
                <a:lnTo>
                  <a:pt x="1332" y="3302"/>
                </a:lnTo>
                <a:cubicBezTo>
                  <a:pt x="1345" y="3269"/>
                  <a:pt x="1367" y="3191"/>
                  <a:pt x="1293" y="3141"/>
                </a:cubicBezTo>
                <a:cubicBezTo>
                  <a:pt x="1218" y="3090"/>
                  <a:pt x="1128" y="3200"/>
                  <a:pt x="1119" y="3189"/>
                </a:cubicBezTo>
                <a:cubicBezTo>
                  <a:pt x="1111" y="3179"/>
                  <a:pt x="1079" y="3180"/>
                  <a:pt x="1034" y="3161"/>
                </a:cubicBezTo>
                <a:cubicBezTo>
                  <a:pt x="989" y="3142"/>
                  <a:pt x="1029" y="3132"/>
                  <a:pt x="1029" y="3132"/>
                </a:cubicBezTo>
                <a:cubicBezTo>
                  <a:pt x="1069" y="3099"/>
                  <a:pt x="1022" y="3031"/>
                  <a:pt x="1022" y="3031"/>
                </a:cubicBezTo>
                <a:cubicBezTo>
                  <a:pt x="1119" y="2998"/>
                  <a:pt x="1228" y="2832"/>
                  <a:pt x="1235" y="2757"/>
                </a:cubicBezTo>
                <a:cubicBezTo>
                  <a:pt x="1242" y="2683"/>
                  <a:pt x="1305" y="2605"/>
                  <a:pt x="1305" y="2605"/>
                </a:cubicBezTo>
                <a:cubicBezTo>
                  <a:pt x="1196" y="2605"/>
                  <a:pt x="1045" y="2735"/>
                  <a:pt x="1045" y="2735"/>
                </a:cubicBezTo>
                <a:cubicBezTo>
                  <a:pt x="1064" y="2671"/>
                  <a:pt x="1026" y="2468"/>
                  <a:pt x="1026" y="2468"/>
                </a:cubicBezTo>
                <a:cubicBezTo>
                  <a:pt x="889" y="2572"/>
                  <a:pt x="825" y="2872"/>
                  <a:pt x="825" y="2872"/>
                </a:cubicBezTo>
                <a:cubicBezTo>
                  <a:pt x="809" y="2837"/>
                  <a:pt x="781" y="2851"/>
                  <a:pt x="781" y="2851"/>
                </a:cubicBezTo>
                <a:cubicBezTo>
                  <a:pt x="871" y="2723"/>
                  <a:pt x="812" y="2409"/>
                  <a:pt x="812" y="2409"/>
                </a:cubicBezTo>
                <a:cubicBezTo>
                  <a:pt x="648" y="2536"/>
                  <a:pt x="649" y="2666"/>
                  <a:pt x="649" y="2666"/>
                </a:cubicBezTo>
                <a:cubicBezTo>
                  <a:pt x="573" y="2679"/>
                  <a:pt x="580" y="2714"/>
                  <a:pt x="566" y="2716"/>
                </a:cubicBezTo>
                <a:cubicBezTo>
                  <a:pt x="552" y="2718"/>
                  <a:pt x="542" y="2638"/>
                  <a:pt x="542" y="2638"/>
                </a:cubicBezTo>
                <a:cubicBezTo>
                  <a:pt x="542" y="2638"/>
                  <a:pt x="625" y="2634"/>
                  <a:pt x="629" y="2553"/>
                </a:cubicBezTo>
                <a:cubicBezTo>
                  <a:pt x="632" y="2471"/>
                  <a:pt x="551" y="2463"/>
                  <a:pt x="551" y="2463"/>
                </a:cubicBezTo>
                <a:cubicBezTo>
                  <a:pt x="769" y="2362"/>
                  <a:pt x="689" y="2068"/>
                  <a:pt x="689" y="2100"/>
                </a:cubicBezTo>
                <a:cubicBezTo>
                  <a:pt x="689" y="2133"/>
                  <a:pt x="679" y="2135"/>
                  <a:pt x="611" y="2165"/>
                </a:cubicBezTo>
                <a:cubicBezTo>
                  <a:pt x="544" y="2194"/>
                  <a:pt x="502" y="2243"/>
                  <a:pt x="502" y="2243"/>
                </a:cubicBezTo>
                <a:cubicBezTo>
                  <a:pt x="471" y="2206"/>
                  <a:pt x="436" y="2205"/>
                  <a:pt x="436" y="2205"/>
                </a:cubicBezTo>
                <a:cubicBezTo>
                  <a:pt x="487" y="2166"/>
                  <a:pt x="604" y="2017"/>
                  <a:pt x="579" y="1960"/>
                </a:cubicBezTo>
                <a:cubicBezTo>
                  <a:pt x="552" y="1903"/>
                  <a:pt x="585" y="1783"/>
                  <a:pt x="585" y="1783"/>
                </a:cubicBezTo>
                <a:cubicBezTo>
                  <a:pt x="495" y="1802"/>
                  <a:pt x="419" y="1976"/>
                  <a:pt x="419" y="1976"/>
                </a:cubicBezTo>
                <a:cubicBezTo>
                  <a:pt x="414" y="1934"/>
                  <a:pt x="369" y="1856"/>
                  <a:pt x="341" y="1835"/>
                </a:cubicBezTo>
                <a:cubicBezTo>
                  <a:pt x="313" y="1815"/>
                  <a:pt x="247" y="1653"/>
                  <a:pt x="247" y="1653"/>
                </a:cubicBezTo>
                <a:cubicBezTo>
                  <a:pt x="244" y="1719"/>
                  <a:pt x="223" y="1884"/>
                  <a:pt x="213" y="1974"/>
                </a:cubicBezTo>
                <a:cubicBezTo>
                  <a:pt x="202" y="2064"/>
                  <a:pt x="253" y="2180"/>
                  <a:pt x="325" y="2212"/>
                </a:cubicBezTo>
                <a:cubicBezTo>
                  <a:pt x="398" y="2243"/>
                  <a:pt x="367" y="2314"/>
                  <a:pt x="367" y="2314"/>
                </a:cubicBezTo>
                <a:cubicBezTo>
                  <a:pt x="362" y="2281"/>
                  <a:pt x="251" y="2206"/>
                  <a:pt x="157" y="2179"/>
                </a:cubicBezTo>
                <a:cubicBezTo>
                  <a:pt x="64" y="2151"/>
                  <a:pt x="0" y="2088"/>
                  <a:pt x="0" y="2088"/>
                </a:cubicBezTo>
                <a:cubicBezTo>
                  <a:pt x="0" y="2088"/>
                  <a:pt x="8" y="2288"/>
                  <a:pt x="93" y="2366"/>
                </a:cubicBezTo>
                <a:cubicBezTo>
                  <a:pt x="178" y="2444"/>
                  <a:pt x="324" y="2477"/>
                  <a:pt x="324" y="2477"/>
                </a:cubicBezTo>
                <a:cubicBezTo>
                  <a:pt x="289" y="2491"/>
                  <a:pt x="277" y="2546"/>
                  <a:pt x="277" y="2546"/>
                </a:cubicBezTo>
                <a:cubicBezTo>
                  <a:pt x="190" y="2511"/>
                  <a:pt x="34" y="2549"/>
                  <a:pt x="34" y="2549"/>
                </a:cubicBezTo>
                <a:cubicBezTo>
                  <a:pt x="100" y="2572"/>
                  <a:pt x="178" y="2707"/>
                  <a:pt x="178" y="2707"/>
                </a:cubicBezTo>
                <a:cubicBezTo>
                  <a:pt x="138" y="2714"/>
                  <a:pt x="81" y="2813"/>
                  <a:pt x="81" y="2813"/>
                </a:cubicBezTo>
                <a:cubicBezTo>
                  <a:pt x="213" y="2761"/>
                  <a:pt x="286" y="2912"/>
                  <a:pt x="286" y="2912"/>
                </a:cubicBezTo>
                <a:cubicBezTo>
                  <a:pt x="254" y="2971"/>
                  <a:pt x="296" y="3012"/>
                  <a:pt x="296" y="3012"/>
                </a:cubicBezTo>
                <a:cubicBezTo>
                  <a:pt x="244" y="3017"/>
                  <a:pt x="202" y="3063"/>
                  <a:pt x="202" y="3063"/>
                </a:cubicBezTo>
                <a:cubicBezTo>
                  <a:pt x="265" y="3106"/>
                  <a:pt x="440" y="3134"/>
                  <a:pt x="440" y="3134"/>
                </a:cubicBezTo>
                <a:cubicBezTo>
                  <a:pt x="353" y="3172"/>
                  <a:pt x="296" y="3279"/>
                  <a:pt x="296" y="3279"/>
                </a:cubicBezTo>
                <a:cubicBezTo>
                  <a:pt x="481" y="3364"/>
                  <a:pt x="653" y="3231"/>
                  <a:pt x="653" y="3231"/>
                </a:cubicBezTo>
                <a:cubicBezTo>
                  <a:pt x="507" y="3395"/>
                  <a:pt x="518" y="3548"/>
                  <a:pt x="518" y="3548"/>
                </a:cubicBezTo>
                <a:cubicBezTo>
                  <a:pt x="601" y="3538"/>
                  <a:pt x="660" y="3492"/>
                  <a:pt x="660" y="3492"/>
                </a:cubicBezTo>
                <a:cubicBezTo>
                  <a:pt x="641" y="3586"/>
                  <a:pt x="703" y="3676"/>
                  <a:pt x="703" y="3676"/>
                </a:cubicBezTo>
                <a:cubicBezTo>
                  <a:pt x="871" y="3607"/>
                  <a:pt x="851" y="3352"/>
                  <a:pt x="854" y="3272"/>
                </a:cubicBezTo>
                <a:cubicBezTo>
                  <a:pt x="858" y="3193"/>
                  <a:pt x="944" y="3189"/>
                  <a:pt x="967" y="3212"/>
                </a:cubicBezTo>
                <a:cubicBezTo>
                  <a:pt x="989" y="3234"/>
                  <a:pt x="918" y="3283"/>
                  <a:pt x="901" y="3347"/>
                </a:cubicBezTo>
                <a:cubicBezTo>
                  <a:pt x="884" y="3411"/>
                  <a:pt x="960" y="3461"/>
                  <a:pt x="960" y="3461"/>
                </a:cubicBezTo>
                <a:cubicBezTo>
                  <a:pt x="941" y="3550"/>
                  <a:pt x="1073" y="3579"/>
                  <a:pt x="1073" y="3579"/>
                </a:cubicBezTo>
                <a:cubicBezTo>
                  <a:pt x="1157" y="3733"/>
                  <a:pt x="1313" y="3558"/>
                  <a:pt x="1313" y="3558"/>
                </a:cubicBezTo>
                <a:cubicBezTo>
                  <a:pt x="1440" y="3695"/>
                  <a:pt x="1428" y="3903"/>
                  <a:pt x="1459" y="3938"/>
                </a:cubicBezTo>
                <a:cubicBezTo>
                  <a:pt x="1490" y="3973"/>
                  <a:pt x="1546" y="3940"/>
                  <a:pt x="1546" y="3940"/>
                </a:cubicBezTo>
                <a:cubicBezTo>
                  <a:pt x="1586" y="3778"/>
                  <a:pt x="1345" y="3477"/>
                  <a:pt x="1345" y="3477"/>
                </a:cubicBezTo>
                <a:cubicBezTo>
                  <a:pt x="1345" y="3458"/>
                  <a:pt x="1326" y="3418"/>
                  <a:pt x="1326" y="3418"/>
                </a:cubicBezTo>
                <a:cubicBezTo>
                  <a:pt x="1326" y="3418"/>
                  <a:pt x="1468" y="3418"/>
                  <a:pt x="1593" y="3425"/>
                </a:cubicBezTo>
                <a:cubicBezTo>
                  <a:pt x="1717" y="3432"/>
                  <a:pt x="1707" y="3463"/>
                  <a:pt x="1877" y="3463"/>
                </a:cubicBezTo>
                <a:cubicBezTo>
                  <a:pt x="2047" y="3463"/>
                  <a:pt x="2277" y="3314"/>
                  <a:pt x="2277" y="3314"/>
                </a:cubicBezTo>
                <a:lnTo>
                  <a:pt x="2421" y="3323"/>
                </a:lnTo>
                <a:cubicBezTo>
                  <a:pt x="2423" y="3409"/>
                  <a:pt x="2461" y="3483"/>
                  <a:pt x="2461" y="3483"/>
                </a:cubicBezTo>
                <a:cubicBezTo>
                  <a:pt x="2120" y="3766"/>
                  <a:pt x="2105" y="3973"/>
                  <a:pt x="2105" y="3973"/>
                </a:cubicBezTo>
                <a:cubicBezTo>
                  <a:pt x="2158" y="3981"/>
                  <a:pt x="2268" y="3931"/>
                  <a:pt x="2268" y="3931"/>
                </a:cubicBezTo>
                <a:cubicBezTo>
                  <a:pt x="2194" y="4061"/>
                  <a:pt x="2213" y="4172"/>
                  <a:pt x="2213" y="4172"/>
                </a:cubicBezTo>
                <a:cubicBezTo>
                  <a:pt x="2298" y="4158"/>
                  <a:pt x="2374" y="4085"/>
                  <a:pt x="2374" y="4085"/>
                </a:cubicBezTo>
                <a:cubicBezTo>
                  <a:pt x="2333" y="4184"/>
                  <a:pt x="2374" y="4305"/>
                  <a:pt x="2374" y="4305"/>
                </a:cubicBezTo>
                <a:cubicBezTo>
                  <a:pt x="2470" y="4267"/>
                  <a:pt x="2534" y="4208"/>
                  <a:pt x="2534" y="4208"/>
                </a:cubicBezTo>
                <a:cubicBezTo>
                  <a:pt x="2513" y="4312"/>
                  <a:pt x="2556" y="4409"/>
                  <a:pt x="2556" y="4409"/>
                </a:cubicBezTo>
                <a:cubicBezTo>
                  <a:pt x="2625" y="4392"/>
                  <a:pt x="2705" y="4319"/>
                  <a:pt x="2705" y="4319"/>
                </a:cubicBezTo>
                <a:cubicBezTo>
                  <a:pt x="2724" y="4411"/>
                  <a:pt x="2790" y="4448"/>
                  <a:pt x="2790" y="4448"/>
                </a:cubicBezTo>
                <a:cubicBezTo>
                  <a:pt x="2832" y="4411"/>
                  <a:pt x="2872" y="4295"/>
                  <a:pt x="2872" y="4295"/>
                </a:cubicBezTo>
                <a:cubicBezTo>
                  <a:pt x="2901" y="4375"/>
                  <a:pt x="3000" y="4423"/>
                  <a:pt x="3000" y="4423"/>
                </a:cubicBezTo>
                <a:cubicBezTo>
                  <a:pt x="3050" y="4347"/>
                  <a:pt x="3043" y="4222"/>
                  <a:pt x="3043" y="4222"/>
                </a:cubicBezTo>
                <a:cubicBezTo>
                  <a:pt x="3104" y="4307"/>
                  <a:pt x="3191" y="4319"/>
                  <a:pt x="3191" y="4319"/>
                </a:cubicBezTo>
                <a:cubicBezTo>
                  <a:pt x="3244" y="4234"/>
                  <a:pt x="3194" y="4064"/>
                  <a:pt x="3194" y="4064"/>
                </a:cubicBezTo>
                <a:cubicBezTo>
                  <a:pt x="3289" y="4182"/>
                  <a:pt x="3364" y="4170"/>
                  <a:pt x="3364" y="4170"/>
                </a:cubicBezTo>
                <a:cubicBezTo>
                  <a:pt x="3397" y="4101"/>
                  <a:pt x="3319" y="3934"/>
                  <a:pt x="3319" y="3934"/>
                </a:cubicBezTo>
                <a:cubicBezTo>
                  <a:pt x="3388" y="4011"/>
                  <a:pt x="3483" y="3998"/>
                  <a:pt x="3483" y="3998"/>
                </a:cubicBezTo>
                <a:cubicBezTo>
                  <a:pt x="3519" y="3782"/>
                  <a:pt x="3124" y="3472"/>
                  <a:pt x="3124" y="3472"/>
                </a:cubicBezTo>
                <a:cubicBezTo>
                  <a:pt x="3189" y="3418"/>
                  <a:pt x="3151" y="3307"/>
                  <a:pt x="3151" y="3307"/>
                </a:cubicBezTo>
                <a:lnTo>
                  <a:pt x="3284" y="3309"/>
                </a:lnTo>
                <a:cubicBezTo>
                  <a:pt x="3310" y="3343"/>
                  <a:pt x="3490" y="3449"/>
                  <a:pt x="3681" y="3461"/>
                </a:cubicBezTo>
                <a:cubicBezTo>
                  <a:pt x="3872" y="3473"/>
                  <a:pt x="3997" y="3394"/>
                  <a:pt x="3997" y="3394"/>
                </a:cubicBezTo>
                <a:lnTo>
                  <a:pt x="4239" y="3394"/>
                </a:lnTo>
                <a:cubicBezTo>
                  <a:pt x="4220" y="3439"/>
                  <a:pt x="4241" y="3484"/>
                  <a:pt x="4241" y="3484"/>
                </a:cubicBezTo>
                <a:lnTo>
                  <a:pt x="4073" y="3616"/>
                </a:lnTo>
                <a:lnTo>
                  <a:pt x="3991" y="3622"/>
                </a:lnTo>
                <a:lnTo>
                  <a:pt x="3699" y="3831"/>
                </a:lnTo>
                <a:lnTo>
                  <a:pt x="3794" y="3839"/>
                </a:lnTo>
                <a:lnTo>
                  <a:pt x="3751" y="3879"/>
                </a:lnTo>
                <a:lnTo>
                  <a:pt x="3789" y="3882"/>
                </a:lnTo>
                <a:lnTo>
                  <a:pt x="3783" y="3979"/>
                </a:lnTo>
                <a:lnTo>
                  <a:pt x="3879" y="3929"/>
                </a:lnTo>
                <a:lnTo>
                  <a:pt x="3894" y="4049"/>
                </a:lnTo>
                <a:lnTo>
                  <a:pt x="3943" y="4012"/>
                </a:lnTo>
                <a:lnTo>
                  <a:pt x="3938" y="4063"/>
                </a:lnTo>
                <a:lnTo>
                  <a:pt x="4004" y="4052"/>
                </a:lnTo>
                <a:lnTo>
                  <a:pt x="4007" y="4116"/>
                </a:lnTo>
                <a:lnTo>
                  <a:pt x="4073" y="4078"/>
                </a:lnTo>
                <a:lnTo>
                  <a:pt x="4123" y="4130"/>
                </a:lnTo>
                <a:lnTo>
                  <a:pt x="4154" y="4082"/>
                </a:lnTo>
                <a:lnTo>
                  <a:pt x="4163" y="4179"/>
                </a:lnTo>
                <a:lnTo>
                  <a:pt x="4229" y="4130"/>
                </a:lnTo>
                <a:lnTo>
                  <a:pt x="4246" y="4179"/>
                </a:lnTo>
                <a:lnTo>
                  <a:pt x="4270" y="4149"/>
                </a:lnTo>
                <a:lnTo>
                  <a:pt x="4303" y="4220"/>
                </a:lnTo>
                <a:lnTo>
                  <a:pt x="4375" y="3589"/>
                </a:lnTo>
                <a:cubicBezTo>
                  <a:pt x="4375" y="3589"/>
                  <a:pt x="4414" y="3607"/>
                  <a:pt x="4466" y="3589"/>
                </a:cubicBezTo>
                <a:cubicBezTo>
                  <a:pt x="4517" y="3572"/>
                  <a:pt x="4503" y="3510"/>
                  <a:pt x="4503" y="3510"/>
                </a:cubicBezTo>
                <a:cubicBezTo>
                  <a:pt x="4503" y="3510"/>
                  <a:pt x="4557" y="3546"/>
                  <a:pt x="4595" y="3494"/>
                </a:cubicBezTo>
                <a:cubicBezTo>
                  <a:pt x="4633" y="3442"/>
                  <a:pt x="4605" y="3394"/>
                  <a:pt x="4605" y="3394"/>
                </a:cubicBezTo>
                <a:cubicBezTo>
                  <a:pt x="4605" y="3394"/>
                  <a:pt x="4645" y="3381"/>
                  <a:pt x="4671" y="3349"/>
                </a:cubicBezTo>
                <a:cubicBezTo>
                  <a:pt x="4697" y="3316"/>
                  <a:pt x="4650" y="3220"/>
                  <a:pt x="4650" y="3220"/>
                </a:cubicBezTo>
                <a:lnTo>
                  <a:pt x="5139" y="2848"/>
                </a:lnTo>
                <a:lnTo>
                  <a:pt x="5141" y="2882"/>
                </a:lnTo>
                <a:lnTo>
                  <a:pt x="5255" y="2735"/>
                </a:lnTo>
                <a:lnTo>
                  <a:pt x="5080" y="2820"/>
                </a:lnTo>
                <a:lnTo>
                  <a:pt x="5110" y="2823"/>
                </a:lnTo>
                <a:lnTo>
                  <a:pt x="4874" y="2983"/>
                </a:lnTo>
                <a:lnTo>
                  <a:pt x="5272" y="2612"/>
                </a:lnTo>
                <a:lnTo>
                  <a:pt x="5285" y="2650"/>
                </a:lnTo>
                <a:lnTo>
                  <a:pt x="5387" y="2477"/>
                </a:lnTo>
                <a:lnTo>
                  <a:pt x="5217" y="2582"/>
                </a:lnTo>
                <a:lnTo>
                  <a:pt x="5246" y="2593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8" name="Freeform 156"/>
          <p:cNvSpPr>
            <a:spLocks noChangeAspect="1" noEditPoints="1"/>
          </p:cNvSpPr>
          <p:nvPr/>
        </p:nvSpPr>
        <p:spPr bwMode="auto">
          <a:xfrm>
            <a:off x="7525983" y="2284297"/>
            <a:ext cx="356996" cy="365120"/>
          </a:xfrm>
          <a:custGeom>
            <a:avLst/>
            <a:gdLst>
              <a:gd name="T0" fmla="*/ 5774 w 5801"/>
              <a:gd name="T1" fmla="*/ 5932 h 5932"/>
              <a:gd name="T2" fmla="*/ 596 w 5801"/>
              <a:gd name="T3" fmla="*/ 2664 h 5932"/>
              <a:gd name="T4" fmla="*/ 1889 w 5801"/>
              <a:gd name="T5" fmla="*/ 4980 h 5932"/>
              <a:gd name="T6" fmla="*/ 2614 w 5801"/>
              <a:gd name="T7" fmla="*/ 4980 h 5932"/>
              <a:gd name="T8" fmla="*/ 3910 w 5801"/>
              <a:gd name="T9" fmla="*/ 2664 h 5932"/>
              <a:gd name="T10" fmla="*/ 4478 w 5801"/>
              <a:gd name="T11" fmla="*/ 2664 h 5932"/>
              <a:gd name="T12" fmla="*/ 5463 w 5801"/>
              <a:gd name="T13" fmla="*/ 4980 h 5932"/>
              <a:gd name="T14" fmla="*/ 336 w 5801"/>
              <a:gd name="T15" fmla="*/ 4980 h 5932"/>
              <a:gd name="T16" fmla="*/ 2953 w 5801"/>
              <a:gd name="T17" fmla="*/ 1448 h 5932"/>
              <a:gd name="T18" fmla="*/ 3003 w 5801"/>
              <a:gd name="T19" fmla="*/ 1606 h 5932"/>
              <a:gd name="T20" fmla="*/ 3032 w 5801"/>
              <a:gd name="T21" fmla="*/ 1581 h 5932"/>
              <a:gd name="T22" fmla="*/ 3044 w 5801"/>
              <a:gd name="T23" fmla="*/ 1538 h 5932"/>
              <a:gd name="T24" fmla="*/ 3001 w 5801"/>
              <a:gd name="T25" fmla="*/ 1475 h 5932"/>
              <a:gd name="T26" fmla="*/ 2850 w 5801"/>
              <a:gd name="T27" fmla="*/ 1090 h 5932"/>
              <a:gd name="T28" fmla="*/ 2803 w 5801"/>
              <a:gd name="T29" fmla="*/ 1106 h 5932"/>
              <a:gd name="T30" fmla="*/ 2780 w 5801"/>
              <a:gd name="T31" fmla="*/ 1126 h 5932"/>
              <a:gd name="T32" fmla="*/ 2767 w 5801"/>
              <a:gd name="T33" fmla="*/ 1164 h 5932"/>
              <a:gd name="T34" fmla="*/ 2776 w 5801"/>
              <a:gd name="T35" fmla="*/ 1193 h 5932"/>
              <a:gd name="T36" fmla="*/ 2796 w 5801"/>
              <a:gd name="T37" fmla="*/ 1214 h 5932"/>
              <a:gd name="T38" fmla="*/ 2837 w 5801"/>
              <a:gd name="T39" fmla="*/ 1239 h 5932"/>
              <a:gd name="T40" fmla="*/ 2850 w 5801"/>
              <a:gd name="T41" fmla="*/ 885 h 5932"/>
              <a:gd name="T42" fmla="*/ 2989 w 5801"/>
              <a:gd name="T43" fmla="*/ 966 h 5932"/>
              <a:gd name="T44" fmla="*/ 3073 w 5801"/>
              <a:gd name="T45" fmla="*/ 996 h 5932"/>
              <a:gd name="T46" fmla="*/ 3149 w 5801"/>
              <a:gd name="T47" fmla="*/ 1052 h 5932"/>
              <a:gd name="T48" fmla="*/ 3019 w 5801"/>
              <a:gd name="T49" fmla="*/ 1126 h 5932"/>
              <a:gd name="T50" fmla="*/ 2953 w 5801"/>
              <a:gd name="T51" fmla="*/ 1283 h 5932"/>
              <a:gd name="T52" fmla="*/ 3107 w 5801"/>
              <a:gd name="T53" fmla="*/ 1362 h 5932"/>
              <a:gd name="T54" fmla="*/ 3174 w 5801"/>
              <a:gd name="T55" fmla="*/ 1446 h 5932"/>
              <a:gd name="T56" fmla="*/ 3185 w 5801"/>
              <a:gd name="T57" fmla="*/ 1565 h 5932"/>
              <a:gd name="T58" fmla="*/ 3140 w 5801"/>
              <a:gd name="T59" fmla="*/ 1668 h 5932"/>
              <a:gd name="T60" fmla="*/ 3043 w 5801"/>
              <a:gd name="T61" fmla="*/ 1731 h 5932"/>
              <a:gd name="T62" fmla="*/ 2953 w 5801"/>
              <a:gd name="T63" fmla="*/ 1878 h 5932"/>
              <a:gd name="T64" fmla="*/ 2801 w 5801"/>
              <a:gd name="T65" fmla="*/ 1740 h 5932"/>
              <a:gd name="T66" fmla="*/ 2679 w 5801"/>
              <a:gd name="T67" fmla="*/ 1682 h 5932"/>
              <a:gd name="T68" fmla="*/ 2722 w 5801"/>
              <a:gd name="T69" fmla="*/ 1516 h 5932"/>
              <a:gd name="T70" fmla="*/ 2810 w 5801"/>
              <a:gd name="T71" fmla="*/ 1603 h 5932"/>
              <a:gd name="T72" fmla="*/ 2787 w 5801"/>
              <a:gd name="T73" fmla="*/ 1380 h 5932"/>
              <a:gd name="T74" fmla="*/ 2661 w 5801"/>
              <a:gd name="T75" fmla="*/ 1297 h 5932"/>
              <a:gd name="T76" fmla="*/ 2623 w 5801"/>
              <a:gd name="T77" fmla="*/ 1176 h 5932"/>
              <a:gd name="T78" fmla="*/ 2643 w 5801"/>
              <a:gd name="T79" fmla="*/ 1092 h 5932"/>
              <a:gd name="T80" fmla="*/ 2729 w 5801"/>
              <a:gd name="T81" fmla="*/ 1004 h 5932"/>
              <a:gd name="T82" fmla="*/ 2850 w 5801"/>
              <a:gd name="T83" fmla="*/ 962 h 5932"/>
              <a:gd name="T84" fmla="*/ 2814 w 5801"/>
              <a:gd name="T85" fmla="*/ 685 h 5932"/>
              <a:gd name="T86" fmla="*/ 2577 w 5801"/>
              <a:gd name="T87" fmla="*/ 761 h 5932"/>
              <a:gd name="T88" fmla="*/ 2386 w 5801"/>
              <a:gd name="T89" fmla="*/ 912 h 5932"/>
              <a:gd name="T90" fmla="*/ 2258 w 5801"/>
              <a:gd name="T91" fmla="*/ 1119 h 5932"/>
              <a:gd name="T92" fmla="*/ 2213 w 5801"/>
              <a:gd name="T93" fmla="*/ 1367 h 5932"/>
              <a:gd name="T94" fmla="*/ 2258 w 5801"/>
              <a:gd name="T95" fmla="*/ 1617 h 5932"/>
              <a:gd name="T96" fmla="*/ 2386 w 5801"/>
              <a:gd name="T97" fmla="*/ 1824 h 5932"/>
              <a:gd name="T98" fmla="*/ 2577 w 5801"/>
              <a:gd name="T99" fmla="*/ 1975 h 5932"/>
              <a:gd name="T100" fmla="*/ 2814 w 5801"/>
              <a:gd name="T101" fmla="*/ 2049 h 5932"/>
              <a:gd name="T102" fmla="*/ 3070 w 5801"/>
              <a:gd name="T103" fmla="*/ 2035 h 5932"/>
              <a:gd name="T104" fmla="*/ 3293 w 5801"/>
              <a:gd name="T105" fmla="*/ 1932 h 5932"/>
              <a:gd name="T106" fmla="*/ 3464 w 5801"/>
              <a:gd name="T107" fmla="*/ 1761 h 5932"/>
              <a:gd name="T108" fmla="*/ 3566 w 5801"/>
              <a:gd name="T109" fmla="*/ 1538 h 5932"/>
              <a:gd name="T110" fmla="*/ 3582 w 5801"/>
              <a:gd name="T111" fmla="*/ 1283 h 5932"/>
              <a:gd name="T112" fmla="*/ 3507 w 5801"/>
              <a:gd name="T113" fmla="*/ 1045 h 5932"/>
              <a:gd name="T114" fmla="*/ 3356 w 5801"/>
              <a:gd name="T115" fmla="*/ 854 h 5932"/>
              <a:gd name="T116" fmla="*/ 3149 w 5801"/>
              <a:gd name="T117" fmla="*/ 727 h 5932"/>
              <a:gd name="T118" fmla="*/ 2900 w 5801"/>
              <a:gd name="T119" fmla="*/ 680 h 5932"/>
              <a:gd name="T120" fmla="*/ 5729 w 5801"/>
              <a:gd name="T121" fmla="*/ 2409 h 5932"/>
              <a:gd name="T122" fmla="*/ 2900 w 5801"/>
              <a:gd name="T123" fmla="*/ 0 h 5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01" h="5932">
                <a:moveTo>
                  <a:pt x="25" y="5576"/>
                </a:moveTo>
                <a:lnTo>
                  <a:pt x="5774" y="5576"/>
                </a:lnTo>
                <a:lnTo>
                  <a:pt x="5774" y="5932"/>
                </a:lnTo>
                <a:lnTo>
                  <a:pt x="25" y="5932"/>
                </a:lnTo>
                <a:lnTo>
                  <a:pt x="25" y="5576"/>
                </a:lnTo>
                <a:close/>
                <a:moveTo>
                  <a:pt x="596" y="2664"/>
                </a:moveTo>
                <a:lnTo>
                  <a:pt x="1321" y="2664"/>
                </a:lnTo>
                <a:lnTo>
                  <a:pt x="1321" y="4980"/>
                </a:lnTo>
                <a:lnTo>
                  <a:pt x="1889" y="4980"/>
                </a:lnTo>
                <a:lnTo>
                  <a:pt x="1889" y="2664"/>
                </a:lnTo>
                <a:lnTo>
                  <a:pt x="2614" y="2664"/>
                </a:lnTo>
                <a:lnTo>
                  <a:pt x="2614" y="4980"/>
                </a:lnTo>
                <a:lnTo>
                  <a:pt x="3185" y="4980"/>
                </a:lnTo>
                <a:lnTo>
                  <a:pt x="3185" y="2664"/>
                </a:lnTo>
                <a:lnTo>
                  <a:pt x="3910" y="2664"/>
                </a:lnTo>
                <a:lnTo>
                  <a:pt x="3910" y="4980"/>
                </a:lnTo>
                <a:lnTo>
                  <a:pt x="4478" y="4980"/>
                </a:lnTo>
                <a:lnTo>
                  <a:pt x="4478" y="2664"/>
                </a:lnTo>
                <a:lnTo>
                  <a:pt x="5203" y="2664"/>
                </a:lnTo>
                <a:lnTo>
                  <a:pt x="5203" y="4980"/>
                </a:lnTo>
                <a:lnTo>
                  <a:pt x="5463" y="4980"/>
                </a:lnTo>
                <a:lnTo>
                  <a:pt x="5463" y="5336"/>
                </a:lnTo>
                <a:lnTo>
                  <a:pt x="336" y="5336"/>
                </a:lnTo>
                <a:lnTo>
                  <a:pt x="336" y="4980"/>
                </a:lnTo>
                <a:lnTo>
                  <a:pt x="596" y="4980"/>
                </a:lnTo>
                <a:lnTo>
                  <a:pt x="596" y="2664"/>
                </a:lnTo>
                <a:close/>
                <a:moveTo>
                  <a:pt x="2953" y="1448"/>
                </a:moveTo>
                <a:lnTo>
                  <a:pt x="2953" y="1623"/>
                </a:lnTo>
                <a:lnTo>
                  <a:pt x="2987" y="1614"/>
                </a:lnTo>
                <a:lnTo>
                  <a:pt x="3003" y="1606"/>
                </a:lnTo>
                <a:lnTo>
                  <a:pt x="3016" y="1597"/>
                </a:lnTo>
                <a:lnTo>
                  <a:pt x="3025" y="1590"/>
                </a:lnTo>
                <a:lnTo>
                  <a:pt x="3032" y="1581"/>
                </a:lnTo>
                <a:lnTo>
                  <a:pt x="3037" y="1572"/>
                </a:lnTo>
                <a:lnTo>
                  <a:pt x="3043" y="1556"/>
                </a:lnTo>
                <a:lnTo>
                  <a:pt x="3044" y="1538"/>
                </a:lnTo>
                <a:lnTo>
                  <a:pt x="3041" y="1513"/>
                </a:lnTo>
                <a:lnTo>
                  <a:pt x="3026" y="1493"/>
                </a:lnTo>
                <a:lnTo>
                  <a:pt x="3001" y="1475"/>
                </a:lnTo>
                <a:lnTo>
                  <a:pt x="2980" y="1462"/>
                </a:lnTo>
                <a:lnTo>
                  <a:pt x="2953" y="1448"/>
                </a:lnTo>
                <a:close/>
                <a:moveTo>
                  <a:pt x="2850" y="1090"/>
                </a:moveTo>
                <a:lnTo>
                  <a:pt x="2821" y="1099"/>
                </a:lnTo>
                <a:lnTo>
                  <a:pt x="2812" y="1103"/>
                </a:lnTo>
                <a:lnTo>
                  <a:pt x="2803" y="1106"/>
                </a:lnTo>
                <a:lnTo>
                  <a:pt x="2794" y="1112"/>
                </a:lnTo>
                <a:lnTo>
                  <a:pt x="2787" y="1119"/>
                </a:lnTo>
                <a:lnTo>
                  <a:pt x="2780" y="1126"/>
                </a:lnTo>
                <a:lnTo>
                  <a:pt x="2774" y="1135"/>
                </a:lnTo>
                <a:lnTo>
                  <a:pt x="2769" y="1148"/>
                </a:lnTo>
                <a:lnTo>
                  <a:pt x="2767" y="1164"/>
                </a:lnTo>
                <a:lnTo>
                  <a:pt x="2767" y="1175"/>
                </a:lnTo>
                <a:lnTo>
                  <a:pt x="2771" y="1184"/>
                </a:lnTo>
                <a:lnTo>
                  <a:pt x="2776" y="1193"/>
                </a:lnTo>
                <a:lnTo>
                  <a:pt x="2782" y="1200"/>
                </a:lnTo>
                <a:lnTo>
                  <a:pt x="2789" y="1209"/>
                </a:lnTo>
                <a:lnTo>
                  <a:pt x="2796" y="1214"/>
                </a:lnTo>
                <a:lnTo>
                  <a:pt x="2809" y="1223"/>
                </a:lnTo>
                <a:lnTo>
                  <a:pt x="2823" y="1232"/>
                </a:lnTo>
                <a:lnTo>
                  <a:pt x="2837" y="1239"/>
                </a:lnTo>
                <a:lnTo>
                  <a:pt x="2850" y="1245"/>
                </a:lnTo>
                <a:lnTo>
                  <a:pt x="2850" y="1090"/>
                </a:lnTo>
                <a:close/>
                <a:moveTo>
                  <a:pt x="2850" y="885"/>
                </a:moveTo>
                <a:lnTo>
                  <a:pt x="2953" y="885"/>
                </a:lnTo>
                <a:lnTo>
                  <a:pt x="2953" y="960"/>
                </a:lnTo>
                <a:lnTo>
                  <a:pt x="2989" y="966"/>
                </a:lnTo>
                <a:lnTo>
                  <a:pt x="3019" y="973"/>
                </a:lnTo>
                <a:lnTo>
                  <a:pt x="3048" y="984"/>
                </a:lnTo>
                <a:lnTo>
                  <a:pt x="3073" y="996"/>
                </a:lnTo>
                <a:lnTo>
                  <a:pt x="3098" y="1013"/>
                </a:lnTo>
                <a:lnTo>
                  <a:pt x="3124" y="1031"/>
                </a:lnTo>
                <a:lnTo>
                  <a:pt x="3149" y="1052"/>
                </a:lnTo>
                <a:lnTo>
                  <a:pt x="3176" y="1077"/>
                </a:lnTo>
                <a:lnTo>
                  <a:pt x="3075" y="1176"/>
                </a:lnTo>
                <a:lnTo>
                  <a:pt x="3019" y="1126"/>
                </a:lnTo>
                <a:lnTo>
                  <a:pt x="2989" y="1104"/>
                </a:lnTo>
                <a:lnTo>
                  <a:pt x="2953" y="1094"/>
                </a:lnTo>
                <a:lnTo>
                  <a:pt x="2953" y="1283"/>
                </a:lnTo>
                <a:lnTo>
                  <a:pt x="3008" y="1306"/>
                </a:lnTo>
                <a:lnTo>
                  <a:pt x="3059" y="1331"/>
                </a:lnTo>
                <a:lnTo>
                  <a:pt x="3107" y="1362"/>
                </a:lnTo>
                <a:lnTo>
                  <a:pt x="3136" y="1387"/>
                </a:lnTo>
                <a:lnTo>
                  <a:pt x="3158" y="1414"/>
                </a:lnTo>
                <a:lnTo>
                  <a:pt x="3174" y="1446"/>
                </a:lnTo>
                <a:lnTo>
                  <a:pt x="3185" y="1482"/>
                </a:lnTo>
                <a:lnTo>
                  <a:pt x="3186" y="1522"/>
                </a:lnTo>
                <a:lnTo>
                  <a:pt x="3185" y="1565"/>
                </a:lnTo>
                <a:lnTo>
                  <a:pt x="3176" y="1603"/>
                </a:lnTo>
                <a:lnTo>
                  <a:pt x="3159" y="1639"/>
                </a:lnTo>
                <a:lnTo>
                  <a:pt x="3140" y="1668"/>
                </a:lnTo>
                <a:lnTo>
                  <a:pt x="3113" y="1695"/>
                </a:lnTo>
                <a:lnTo>
                  <a:pt x="3080" y="1714"/>
                </a:lnTo>
                <a:lnTo>
                  <a:pt x="3043" y="1731"/>
                </a:lnTo>
                <a:lnTo>
                  <a:pt x="3001" y="1743"/>
                </a:lnTo>
                <a:lnTo>
                  <a:pt x="2953" y="1750"/>
                </a:lnTo>
                <a:lnTo>
                  <a:pt x="2953" y="1878"/>
                </a:lnTo>
                <a:lnTo>
                  <a:pt x="2850" y="1878"/>
                </a:lnTo>
                <a:lnTo>
                  <a:pt x="2850" y="1749"/>
                </a:lnTo>
                <a:lnTo>
                  <a:pt x="2801" y="1740"/>
                </a:lnTo>
                <a:lnTo>
                  <a:pt x="2756" y="1727"/>
                </a:lnTo>
                <a:lnTo>
                  <a:pt x="2717" y="1707"/>
                </a:lnTo>
                <a:lnTo>
                  <a:pt x="2679" y="1682"/>
                </a:lnTo>
                <a:lnTo>
                  <a:pt x="2645" y="1650"/>
                </a:lnTo>
                <a:lnTo>
                  <a:pt x="2613" y="1610"/>
                </a:lnTo>
                <a:lnTo>
                  <a:pt x="2722" y="1516"/>
                </a:lnTo>
                <a:lnTo>
                  <a:pt x="2747" y="1552"/>
                </a:lnTo>
                <a:lnTo>
                  <a:pt x="2776" y="1581"/>
                </a:lnTo>
                <a:lnTo>
                  <a:pt x="2810" y="1603"/>
                </a:lnTo>
                <a:lnTo>
                  <a:pt x="2850" y="1617"/>
                </a:lnTo>
                <a:lnTo>
                  <a:pt x="2850" y="1408"/>
                </a:lnTo>
                <a:lnTo>
                  <a:pt x="2787" y="1380"/>
                </a:lnTo>
                <a:lnTo>
                  <a:pt x="2733" y="1353"/>
                </a:lnTo>
                <a:lnTo>
                  <a:pt x="2692" y="1326"/>
                </a:lnTo>
                <a:lnTo>
                  <a:pt x="2661" y="1297"/>
                </a:lnTo>
                <a:lnTo>
                  <a:pt x="2641" y="1263"/>
                </a:lnTo>
                <a:lnTo>
                  <a:pt x="2629" y="1221"/>
                </a:lnTo>
                <a:lnTo>
                  <a:pt x="2623" y="1176"/>
                </a:lnTo>
                <a:lnTo>
                  <a:pt x="2625" y="1146"/>
                </a:lnTo>
                <a:lnTo>
                  <a:pt x="2632" y="1117"/>
                </a:lnTo>
                <a:lnTo>
                  <a:pt x="2643" y="1092"/>
                </a:lnTo>
                <a:lnTo>
                  <a:pt x="2666" y="1056"/>
                </a:lnTo>
                <a:lnTo>
                  <a:pt x="2695" y="1027"/>
                </a:lnTo>
                <a:lnTo>
                  <a:pt x="2729" y="1004"/>
                </a:lnTo>
                <a:lnTo>
                  <a:pt x="2767" y="984"/>
                </a:lnTo>
                <a:lnTo>
                  <a:pt x="2809" y="971"/>
                </a:lnTo>
                <a:lnTo>
                  <a:pt x="2850" y="962"/>
                </a:lnTo>
                <a:lnTo>
                  <a:pt x="2850" y="885"/>
                </a:lnTo>
                <a:close/>
                <a:moveTo>
                  <a:pt x="2900" y="680"/>
                </a:moveTo>
                <a:lnTo>
                  <a:pt x="2814" y="685"/>
                </a:lnTo>
                <a:lnTo>
                  <a:pt x="2729" y="701"/>
                </a:lnTo>
                <a:lnTo>
                  <a:pt x="2650" y="727"/>
                </a:lnTo>
                <a:lnTo>
                  <a:pt x="2577" y="761"/>
                </a:lnTo>
                <a:lnTo>
                  <a:pt x="2506" y="804"/>
                </a:lnTo>
                <a:lnTo>
                  <a:pt x="2443" y="854"/>
                </a:lnTo>
                <a:lnTo>
                  <a:pt x="2386" y="912"/>
                </a:lnTo>
                <a:lnTo>
                  <a:pt x="2335" y="975"/>
                </a:lnTo>
                <a:lnTo>
                  <a:pt x="2292" y="1045"/>
                </a:lnTo>
                <a:lnTo>
                  <a:pt x="2258" y="1119"/>
                </a:lnTo>
                <a:lnTo>
                  <a:pt x="2233" y="1198"/>
                </a:lnTo>
                <a:lnTo>
                  <a:pt x="2218" y="1283"/>
                </a:lnTo>
                <a:lnTo>
                  <a:pt x="2213" y="1367"/>
                </a:lnTo>
                <a:lnTo>
                  <a:pt x="2218" y="1453"/>
                </a:lnTo>
                <a:lnTo>
                  <a:pt x="2233" y="1538"/>
                </a:lnTo>
                <a:lnTo>
                  <a:pt x="2258" y="1617"/>
                </a:lnTo>
                <a:lnTo>
                  <a:pt x="2292" y="1691"/>
                </a:lnTo>
                <a:lnTo>
                  <a:pt x="2335" y="1761"/>
                </a:lnTo>
                <a:lnTo>
                  <a:pt x="2386" y="1824"/>
                </a:lnTo>
                <a:lnTo>
                  <a:pt x="2443" y="1882"/>
                </a:lnTo>
                <a:lnTo>
                  <a:pt x="2506" y="1932"/>
                </a:lnTo>
                <a:lnTo>
                  <a:pt x="2577" y="1975"/>
                </a:lnTo>
                <a:lnTo>
                  <a:pt x="2650" y="2009"/>
                </a:lnTo>
                <a:lnTo>
                  <a:pt x="2729" y="2035"/>
                </a:lnTo>
                <a:lnTo>
                  <a:pt x="2814" y="2049"/>
                </a:lnTo>
                <a:lnTo>
                  <a:pt x="2900" y="2054"/>
                </a:lnTo>
                <a:lnTo>
                  <a:pt x="2985" y="2049"/>
                </a:lnTo>
                <a:lnTo>
                  <a:pt x="3070" y="2035"/>
                </a:lnTo>
                <a:lnTo>
                  <a:pt x="3149" y="2009"/>
                </a:lnTo>
                <a:lnTo>
                  <a:pt x="3222" y="1975"/>
                </a:lnTo>
                <a:lnTo>
                  <a:pt x="3293" y="1932"/>
                </a:lnTo>
                <a:lnTo>
                  <a:pt x="3356" y="1882"/>
                </a:lnTo>
                <a:lnTo>
                  <a:pt x="3413" y="1824"/>
                </a:lnTo>
                <a:lnTo>
                  <a:pt x="3464" y="1761"/>
                </a:lnTo>
                <a:lnTo>
                  <a:pt x="3507" y="1691"/>
                </a:lnTo>
                <a:lnTo>
                  <a:pt x="3541" y="1617"/>
                </a:lnTo>
                <a:lnTo>
                  <a:pt x="3566" y="1538"/>
                </a:lnTo>
                <a:lnTo>
                  <a:pt x="3582" y="1453"/>
                </a:lnTo>
                <a:lnTo>
                  <a:pt x="3588" y="1367"/>
                </a:lnTo>
                <a:lnTo>
                  <a:pt x="3582" y="1283"/>
                </a:lnTo>
                <a:lnTo>
                  <a:pt x="3566" y="1198"/>
                </a:lnTo>
                <a:lnTo>
                  <a:pt x="3541" y="1119"/>
                </a:lnTo>
                <a:lnTo>
                  <a:pt x="3507" y="1045"/>
                </a:lnTo>
                <a:lnTo>
                  <a:pt x="3464" y="975"/>
                </a:lnTo>
                <a:lnTo>
                  <a:pt x="3413" y="912"/>
                </a:lnTo>
                <a:lnTo>
                  <a:pt x="3356" y="854"/>
                </a:lnTo>
                <a:lnTo>
                  <a:pt x="3293" y="804"/>
                </a:lnTo>
                <a:lnTo>
                  <a:pt x="3222" y="761"/>
                </a:lnTo>
                <a:lnTo>
                  <a:pt x="3149" y="727"/>
                </a:lnTo>
                <a:lnTo>
                  <a:pt x="3070" y="701"/>
                </a:lnTo>
                <a:lnTo>
                  <a:pt x="2985" y="685"/>
                </a:lnTo>
                <a:lnTo>
                  <a:pt x="2900" y="680"/>
                </a:lnTo>
                <a:close/>
                <a:moveTo>
                  <a:pt x="2900" y="0"/>
                </a:moveTo>
                <a:lnTo>
                  <a:pt x="5801" y="2107"/>
                </a:lnTo>
                <a:lnTo>
                  <a:pt x="5729" y="2409"/>
                </a:lnTo>
                <a:lnTo>
                  <a:pt x="72" y="2409"/>
                </a:lnTo>
                <a:lnTo>
                  <a:pt x="0" y="2107"/>
                </a:lnTo>
                <a:lnTo>
                  <a:pt x="290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9" name="Freeform 31"/>
          <p:cNvSpPr>
            <a:spLocks noChangeAspect="1" noEditPoints="1"/>
          </p:cNvSpPr>
          <p:nvPr/>
        </p:nvSpPr>
        <p:spPr bwMode="auto">
          <a:xfrm>
            <a:off x="6672719" y="2284297"/>
            <a:ext cx="624070" cy="365120"/>
          </a:xfrm>
          <a:custGeom>
            <a:avLst/>
            <a:gdLst>
              <a:gd name="T0" fmla="*/ 5743 w 5783"/>
              <a:gd name="T1" fmla="*/ 3160 h 3385"/>
              <a:gd name="T2" fmla="*/ 5671 w 5783"/>
              <a:gd name="T3" fmla="*/ 3369 h 3385"/>
              <a:gd name="T4" fmla="*/ 3949 w 5783"/>
              <a:gd name="T5" fmla="*/ 3327 h 3385"/>
              <a:gd name="T6" fmla="*/ 3974 w 5783"/>
              <a:gd name="T7" fmla="*/ 3106 h 3385"/>
              <a:gd name="T8" fmla="*/ 5631 w 5783"/>
              <a:gd name="T9" fmla="*/ 2637 h 3385"/>
              <a:gd name="T10" fmla="*/ 5702 w 5783"/>
              <a:gd name="T11" fmla="*/ 2848 h 3385"/>
              <a:gd name="T12" fmla="*/ 3995 w 5783"/>
              <a:gd name="T13" fmla="*/ 2930 h 3385"/>
              <a:gd name="T14" fmla="*/ 3879 w 5783"/>
              <a:gd name="T15" fmla="*/ 2742 h 3385"/>
              <a:gd name="T16" fmla="*/ 4097 w 5783"/>
              <a:gd name="T17" fmla="*/ 2172 h 3385"/>
              <a:gd name="T18" fmla="*/ 5780 w 5783"/>
              <a:gd name="T19" fmla="*/ 2293 h 3385"/>
              <a:gd name="T20" fmla="*/ 5666 w 5783"/>
              <a:gd name="T21" fmla="*/ 2483 h 3385"/>
              <a:gd name="T22" fmla="*/ 3958 w 5783"/>
              <a:gd name="T23" fmla="*/ 2398 h 3385"/>
              <a:gd name="T24" fmla="*/ 4028 w 5783"/>
              <a:gd name="T25" fmla="*/ 2188 h 3385"/>
              <a:gd name="T26" fmla="*/ 4330 w 5783"/>
              <a:gd name="T27" fmla="*/ 1434 h 3385"/>
              <a:gd name="T28" fmla="*/ 4416 w 5783"/>
              <a:gd name="T29" fmla="*/ 1766 h 3385"/>
              <a:gd name="T30" fmla="*/ 4140 w 5783"/>
              <a:gd name="T31" fmla="*/ 1961 h 3385"/>
              <a:gd name="T32" fmla="*/ 3867 w 5783"/>
              <a:gd name="T33" fmla="*/ 1766 h 3385"/>
              <a:gd name="T34" fmla="*/ 3953 w 5783"/>
              <a:gd name="T35" fmla="*/ 1434 h 3385"/>
              <a:gd name="T36" fmla="*/ 1099 w 5783"/>
              <a:gd name="T37" fmla="*/ 1384 h 3385"/>
              <a:gd name="T38" fmla="*/ 1290 w 5783"/>
              <a:gd name="T39" fmla="*/ 1663 h 3385"/>
              <a:gd name="T40" fmla="*/ 1099 w 5783"/>
              <a:gd name="T41" fmla="*/ 1942 h 3385"/>
              <a:gd name="T42" fmla="*/ 772 w 5783"/>
              <a:gd name="T43" fmla="*/ 1854 h 3385"/>
              <a:gd name="T44" fmla="*/ 744 w 5783"/>
              <a:gd name="T45" fmla="*/ 1512 h 3385"/>
              <a:gd name="T46" fmla="*/ 2464 w 5783"/>
              <a:gd name="T47" fmla="*/ 1001 h 3385"/>
              <a:gd name="T48" fmla="*/ 2185 w 5783"/>
              <a:gd name="T49" fmla="*/ 1319 h 3385"/>
              <a:gd name="T50" fmla="*/ 2210 w 5783"/>
              <a:gd name="T51" fmla="*/ 1617 h 3385"/>
              <a:gd name="T52" fmla="*/ 2531 w 5783"/>
              <a:gd name="T53" fmla="*/ 1775 h 3385"/>
              <a:gd name="T54" fmla="*/ 2661 w 5783"/>
              <a:gd name="T55" fmla="*/ 1898 h 3385"/>
              <a:gd name="T56" fmla="*/ 2438 w 5783"/>
              <a:gd name="T57" fmla="*/ 1949 h 3385"/>
              <a:gd name="T58" fmla="*/ 2243 w 5783"/>
              <a:gd name="T59" fmla="*/ 2142 h 3385"/>
              <a:gd name="T60" fmla="*/ 2726 w 5783"/>
              <a:gd name="T61" fmla="*/ 2145 h 3385"/>
              <a:gd name="T62" fmla="*/ 2986 w 5783"/>
              <a:gd name="T63" fmla="*/ 1900 h 3385"/>
              <a:gd name="T64" fmla="*/ 2863 w 5783"/>
              <a:gd name="T65" fmla="*/ 1619 h 3385"/>
              <a:gd name="T66" fmla="*/ 2508 w 5783"/>
              <a:gd name="T67" fmla="*/ 1471 h 3385"/>
              <a:gd name="T68" fmla="*/ 2512 w 5783"/>
              <a:gd name="T69" fmla="*/ 1369 h 3385"/>
              <a:gd name="T70" fmla="*/ 2817 w 5783"/>
              <a:gd name="T71" fmla="*/ 1385 h 3385"/>
              <a:gd name="T72" fmla="*/ 2775 w 5783"/>
              <a:gd name="T73" fmla="*/ 1148 h 3385"/>
              <a:gd name="T74" fmla="*/ 2764 w 5783"/>
              <a:gd name="T75" fmla="*/ 578 h 3385"/>
              <a:gd name="T76" fmla="*/ 3314 w 5783"/>
              <a:gd name="T77" fmla="*/ 959 h 3385"/>
              <a:gd name="T78" fmla="*/ 3533 w 5783"/>
              <a:gd name="T79" fmla="*/ 1663 h 3385"/>
              <a:gd name="T80" fmla="*/ 3314 w 5783"/>
              <a:gd name="T81" fmla="*/ 2367 h 3385"/>
              <a:gd name="T82" fmla="*/ 2764 w 5783"/>
              <a:gd name="T83" fmla="*/ 2748 h 3385"/>
              <a:gd name="T84" fmla="*/ 2110 w 5783"/>
              <a:gd name="T85" fmla="*/ 2635 h 3385"/>
              <a:gd name="T86" fmla="*/ 1680 w 5783"/>
              <a:gd name="T87" fmla="*/ 2093 h 3385"/>
              <a:gd name="T88" fmla="*/ 1648 w 5783"/>
              <a:gd name="T89" fmla="*/ 1334 h 3385"/>
              <a:gd name="T90" fmla="*/ 2029 w 5783"/>
              <a:gd name="T91" fmla="*/ 744 h 3385"/>
              <a:gd name="T92" fmla="*/ 176 w 5783"/>
              <a:gd name="T93" fmla="*/ 0 h 3385"/>
              <a:gd name="T94" fmla="*/ 5134 w 5783"/>
              <a:gd name="T95" fmla="*/ 139 h 3385"/>
              <a:gd name="T96" fmla="*/ 4613 w 5783"/>
              <a:gd name="T97" fmla="*/ 748 h 3385"/>
              <a:gd name="T98" fmla="*/ 4326 w 5783"/>
              <a:gd name="T99" fmla="*/ 321 h 3385"/>
              <a:gd name="T100" fmla="*/ 583 w 5783"/>
              <a:gd name="T101" fmla="*/ 702 h 3385"/>
              <a:gd name="T102" fmla="*/ 456 w 5783"/>
              <a:gd name="T103" fmla="*/ 2590 h 3385"/>
              <a:gd name="T104" fmla="*/ 785 w 5783"/>
              <a:gd name="T105" fmla="*/ 2965 h 3385"/>
              <a:gd name="T106" fmla="*/ 3726 w 5783"/>
              <a:gd name="T107" fmla="*/ 3274 h 3385"/>
              <a:gd name="T108" fmla="*/ 39 w 5783"/>
              <a:gd name="T109" fmla="*/ 3294 h 3385"/>
              <a:gd name="T110" fmla="*/ 39 w 5783"/>
              <a:gd name="T111" fmla="*/ 67 h 3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83" h="3385">
                <a:moveTo>
                  <a:pt x="4070" y="3072"/>
                </a:moveTo>
                <a:lnTo>
                  <a:pt x="5604" y="3072"/>
                </a:lnTo>
                <a:lnTo>
                  <a:pt x="5639" y="3076"/>
                </a:lnTo>
                <a:lnTo>
                  <a:pt x="5671" y="3088"/>
                </a:lnTo>
                <a:lnTo>
                  <a:pt x="5701" y="3106"/>
                </a:lnTo>
                <a:lnTo>
                  <a:pt x="5724" y="3130"/>
                </a:lnTo>
                <a:lnTo>
                  <a:pt x="5743" y="3160"/>
                </a:lnTo>
                <a:lnTo>
                  <a:pt x="5753" y="3194"/>
                </a:lnTo>
                <a:lnTo>
                  <a:pt x="5759" y="3229"/>
                </a:lnTo>
                <a:lnTo>
                  <a:pt x="5753" y="3266"/>
                </a:lnTo>
                <a:lnTo>
                  <a:pt x="5743" y="3297"/>
                </a:lnTo>
                <a:lnTo>
                  <a:pt x="5724" y="3327"/>
                </a:lnTo>
                <a:lnTo>
                  <a:pt x="5701" y="3352"/>
                </a:lnTo>
                <a:lnTo>
                  <a:pt x="5671" y="3369"/>
                </a:lnTo>
                <a:lnTo>
                  <a:pt x="5639" y="3381"/>
                </a:lnTo>
                <a:lnTo>
                  <a:pt x="5604" y="3385"/>
                </a:lnTo>
                <a:lnTo>
                  <a:pt x="4070" y="3385"/>
                </a:lnTo>
                <a:lnTo>
                  <a:pt x="4035" y="3381"/>
                </a:lnTo>
                <a:lnTo>
                  <a:pt x="4002" y="3369"/>
                </a:lnTo>
                <a:lnTo>
                  <a:pt x="3974" y="3352"/>
                </a:lnTo>
                <a:lnTo>
                  <a:pt x="3949" y="3327"/>
                </a:lnTo>
                <a:lnTo>
                  <a:pt x="3932" y="3297"/>
                </a:lnTo>
                <a:lnTo>
                  <a:pt x="3919" y="3266"/>
                </a:lnTo>
                <a:lnTo>
                  <a:pt x="3916" y="3229"/>
                </a:lnTo>
                <a:lnTo>
                  <a:pt x="3919" y="3194"/>
                </a:lnTo>
                <a:lnTo>
                  <a:pt x="3932" y="3160"/>
                </a:lnTo>
                <a:lnTo>
                  <a:pt x="3949" y="3130"/>
                </a:lnTo>
                <a:lnTo>
                  <a:pt x="3974" y="3106"/>
                </a:lnTo>
                <a:lnTo>
                  <a:pt x="4002" y="3088"/>
                </a:lnTo>
                <a:lnTo>
                  <a:pt x="4035" y="3076"/>
                </a:lnTo>
                <a:lnTo>
                  <a:pt x="4070" y="3072"/>
                </a:lnTo>
                <a:close/>
                <a:moveTo>
                  <a:pt x="4030" y="2621"/>
                </a:moveTo>
                <a:lnTo>
                  <a:pt x="5562" y="2621"/>
                </a:lnTo>
                <a:lnTo>
                  <a:pt x="5599" y="2625"/>
                </a:lnTo>
                <a:lnTo>
                  <a:pt x="5631" y="2637"/>
                </a:lnTo>
                <a:lnTo>
                  <a:pt x="5660" y="2656"/>
                </a:lnTo>
                <a:lnTo>
                  <a:pt x="5683" y="2679"/>
                </a:lnTo>
                <a:lnTo>
                  <a:pt x="5702" y="2709"/>
                </a:lnTo>
                <a:lnTo>
                  <a:pt x="5713" y="2742"/>
                </a:lnTo>
                <a:lnTo>
                  <a:pt x="5718" y="2778"/>
                </a:lnTo>
                <a:lnTo>
                  <a:pt x="5713" y="2814"/>
                </a:lnTo>
                <a:lnTo>
                  <a:pt x="5702" y="2848"/>
                </a:lnTo>
                <a:lnTo>
                  <a:pt x="5683" y="2876"/>
                </a:lnTo>
                <a:lnTo>
                  <a:pt x="5660" y="2900"/>
                </a:lnTo>
                <a:lnTo>
                  <a:pt x="5631" y="2920"/>
                </a:lnTo>
                <a:lnTo>
                  <a:pt x="5599" y="2930"/>
                </a:lnTo>
                <a:lnTo>
                  <a:pt x="5562" y="2936"/>
                </a:lnTo>
                <a:lnTo>
                  <a:pt x="4030" y="2936"/>
                </a:lnTo>
                <a:lnTo>
                  <a:pt x="3995" y="2930"/>
                </a:lnTo>
                <a:lnTo>
                  <a:pt x="3961" y="2920"/>
                </a:lnTo>
                <a:lnTo>
                  <a:pt x="3933" y="2900"/>
                </a:lnTo>
                <a:lnTo>
                  <a:pt x="3909" y="2876"/>
                </a:lnTo>
                <a:lnTo>
                  <a:pt x="3891" y="2848"/>
                </a:lnTo>
                <a:lnTo>
                  <a:pt x="3879" y="2814"/>
                </a:lnTo>
                <a:lnTo>
                  <a:pt x="3875" y="2778"/>
                </a:lnTo>
                <a:lnTo>
                  <a:pt x="3879" y="2742"/>
                </a:lnTo>
                <a:lnTo>
                  <a:pt x="3891" y="2709"/>
                </a:lnTo>
                <a:lnTo>
                  <a:pt x="3909" y="2679"/>
                </a:lnTo>
                <a:lnTo>
                  <a:pt x="3933" y="2656"/>
                </a:lnTo>
                <a:lnTo>
                  <a:pt x="3961" y="2637"/>
                </a:lnTo>
                <a:lnTo>
                  <a:pt x="3995" y="2625"/>
                </a:lnTo>
                <a:lnTo>
                  <a:pt x="4030" y="2621"/>
                </a:lnTo>
                <a:close/>
                <a:moveTo>
                  <a:pt x="4097" y="2172"/>
                </a:moveTo>
                <a:lnTo>
                  <a:pt x="5629" y="2172"/>
                </a:lnTo>
                <a:lnTo>
                  <a:pt x="5666" y="2177"/>
                </a:lnTo>
                <a:lnTo>
                  <a:pt x="5697" y="2188"/>
                </a:lnTo>
                <a:lnTo>
                  <a:pt x="5725" y="2207"/>
                </a:lnTo>
                <a:lnTo>
                  <a:pt x="5750" y="2232"/>
                </a:lnTo>
                <a:lnTo>
                  <a:pt x="5767" y="2260"/>
                </a:lnTo>
                <a:lnTo>
                  <a:pt x="5780" y="2293"/>
                </a:lnTo>
                <a:lnTo>
                  <a:pt x="5783" y="2328"/>
                </a:lnTo>
                <a:lnTo>
                  <a:pt x="5780" y="2365"/>
                </a:lnTo>
                <a:lnTo>
                  <a:pt x="5767" y="2398"/>
                </a:lnTo>
                <a:lnTo>
                  <a:pt x="5750" y="2428"/>
                </a:lnTo>
                <a:lnTo>
                  <a:pt x="5725" y="2451"/>
                </a:lnTo>
                <a:lnTo>
                  <a:pt x="5697" y="2470"/>
                </a:lnTo>
                <a:lnTo>
                  <a:pt x="5666" y="2483"/>
                </a:lnTo>
                <a:lnTo>
                  <a:pt x="5629" y="2486"/>
                </a:lnTo>
                <a:lnTo>
                  <a:pt x="4097" y="2486"/>
                </a:lnTo>
                <a:lnTo>
                  <a:pt x="4061" y="2483"/>
                </a:lnTo>
                <a:lnTo>
                  <a:pt x="4028" y="2470"/>
                </a:lnTo>
                <a:lnTo>
                  <a:pt x="4000" y="2451"/>
                </a:lnTo>
                <a:lnTo>
                  <a:pt x="3975" y="2428"/>
                </a:lnTo>
                <a:lnTo>
                  <a:pt x="3958" y="2398"/>
                </a:lnTo>
                <a:lnTo>
                  <a:pt x="3946" y="2365"/>
                </a:lnTo>
                <a:lnTo>
                  <a:pt x="3942" y="2328"/>
                </a:lnTo>
                <a:lnTo>
                  <a:pt x="3946" y="2293"/>
                </a:lnTo>
                <a:lnTo>
                  <a:pt x="3958" y="2260"/>
                </a:lnTo>
                <a:lnTo>
                  <a:pt x="3975" y="2232"/>
                </a:lnTo>
                <a:lnTo>
                  <a:pt x="4000" y="2207"/>
                </a:lnTo>
                <a:lnTo>
                  <a:pt x="4028" y="2188"/>
                </a:lnTo>
                <a:lnTo>
                  <a:pt x="4061" y="2177"/>
                </a:lnTo>
                <a:lnTo>
                  <a:pt x="4097" y="2172"/>
                </a:lnTo>
                <a:close/>
                <a:moveTo>
                  <a:pt x="4140" y="1364"/>
                </a:moveTo>
                <a:lnTo>
                  <a:pt x="4193" y="1369"/>
                </a:lnTo>
                <a:lnTo>
                  <a:pt x="4244" y="1384"/>
                </a:lnTo>
                <a:lnTo>
                  <a:pt x="4290" y="1406"/>
                </a:lnTo>
                <a:lnTo>
                  <a:pt x="4330" y="1434"/>
                </a:lnTo>
                <a:lnTo>
                  <a:pt x="4365" y="1471"/>
                </a:lnTo>
                <a:lnTo>
                  <a:pt x="4395" y="1512"/>
                </a:lnTo>
                <a:lnTo>
                  <a:pt x="4416" y="1559"/>
                </a:lnTo>
                <a:lnTo>
                  <a:pt x="4430" y="1610"/>
                </a:lnTo>
                <a:lnTo>
                  <a:pt x="4435" y="1663"/>
                </a:lnTo>
                <a:lnTo>
                  <a:pt x="4430" y="1717"/>
                </a:lnTo>
                <a:lnTo>
                  <a:pt x="4416" y="1766"/>
                </a:lnTo>
                <a:lnTo>
                  <a:pt x="4395" y="1814"/>
                </a:lnTo>
                <a:lnTo>
                  <a:pt x="4365" y="1854"/>
                </a:lnTo>
                <a:lnTo>
                  <a:pt x="4330" y="1891"/>
                </a:lnTo>
                <a:lnTo>
                  <a:pt x="4290" y="1921"/>
                </a:lnTo>
                <a:lnTo>
                  <a:pt x="4244" y="1942"/>
                </a:lnTo>
                <a:lnTo>
                  <a:pt x="4193" y="1956"/>
                </a:lnTo>
                <a:lnTo>
                  <a:pt x="4140" y="1961"/>
                </a:lnTo>
                <a:lnTo>
                  <a:pt x="4088" y="1956"/>
                </a:lnTo>
                <a:lnTo>
                  <a:pt x="4039" y="1942"/>
                </a:lnTo>
                <a:lnTo>
                  <a:pt x="3993" y="1921"/>
                </a:lnTo>
                <a:lnTo>
                  <a:pt x="3953" y="1891"/>
                </a:lnTo>
                <a:lnTo>
                  <a:pt x="3917" y="1854"/>
                </a:lnTo>
                <a:lnTo>
                  <a:pt x="3888" y="1814"/>
                </a:lnTo>
                <a:lnTo>
                  <a:pt x="3867" y="1766"/>
                </a:lnTo>
                <a:lnTo>
                  <a:pt x="3853" y="1717"/>
                </a:lnTo>
                <a:lnTo>
                  <a:pt x="3847" y="1663"/>
                </a:lnTo>
                <a:lnTo>
                  <a:pt x="3853" y="1610"/>
                </a:lnTo>
                <a:lnTo>
                  <a:pt x="3867" y="1559"/>
                </a:lnTo>
                <a:lnTo>
                  <a:pt x="3888" y="1512"/>
                </a:lnTo>
                <a:lnTo>
                  <a:pt x="3917" y="1471"/>
                </a:lnTo>
                <a:lnTo>
                  <a:pt x="3953" y="1434"/>
                </a:lnTo>
                <a:lnTo>
                  <a:pt x="3993" y="1406"/>
                </a:lnTo>
                <a:lnTo>
                  <a:pt x="4039" y="1384"/>
                </a:lnTo>
                <a:lnTo>
                  <a:pt x="4088" y="1369"/>
                </a:lnTo>
                <a:lnTo>
                  <a:pt x="4140" y="1364"/>
                </a:lnTo>
                <a:close/>
                <a:moveTo>
                  <a:pt x="997" y="1364"/>
                </a:moveTo>
                <a:lnTo>
                  <a:pt x="1050" y="1369"/>
                </a:lnTo>
                <a:lnTo>
                  <a:pt x="1099" y="1384"/>
                </a:lnTo>
                <a:lnTo>
                  <a:pt x="1144" y="1406"/>
                </a:lnTo>
                <a:lnTo>
                  <a:pt x="1185" y="1434"/>
                </a:lnTo>
                <a:lnTo>
                  <a:pt x="1222" y="1471"/>
                </a:lnTo>
                <a:lnTo>
                  <a:pt x="1250" y="1512"/>
                </a:lnTo>
                <a:lnTo>
                  <a:pt x="1272" y="1559"/>
                </a:lnTo>
                <a:lnTo>
                  <a:pt x="1285" y="1610"/>
                </a:lnTo>
                <a:lnTo>
                  <a:pt x="1290" y="1663"/>
                </a:lnTo>
                <a:lnTo>
                  <a:pt x="1285" y="1717"/>
                </a:lnTo>
                <a:lnTo>
                  <a:pt x="1272" y="1766"/>
                </a:lnTo>
                <a:lnTo>
                  <a:pt x="1250" y="1814"/>
                </a:lnTo>
                <a:lnTo>
                  <a:pt x="1222" y="1854"/>
                </a:lnTo>
                <a:lnTo>
                  <a:pt x="1186" y="1891"/>
                </a:lnTo>
                <a:lnTo>
                  <a:pt x="1144" y="1921"/>
                </a:lnTo>
                <a:lnTo>
                  <a:pt x="1099" y="1942"/>
                </a:lnTo>
                <a:lnTo>
                  <a:pt x="1050" y="1956"/>
                </a:lnTo>
                <a:lnTo>
                  <a:pt x="997" y="1961"/>
                </a:lnTo>
                <a:lnTo>
                  <a:pt x="944" y="1956"/>
                </a:lnTo>
                <a:lnTo>
                  <a:pt x="895" y="1942"/>
                </a:lnTo>
                <a:lnTo>
                  <a:pt x="849" y="1921"/>
                </a:lnTo>
                <a:lnTo>
                  <a:pt x="807" y="1891"/>
                </a:lnTo>
                <a:lnTo>
                  <a:pt x="772" y="1854"/>
                </a:lnTo>
                <a:lnTo>
                  <a:pt x="744" y="1814"/>
                </a:lnTo>
                <a:lnTo>
                  <a:pt x="721" y="1766"/>
                </a:lnTo>
                <a:lnTo>
                  <a:pt x="709" y="1717"/>
                </a:lnTo>
                <a:lnTo>
                  <a:pt x="704" y="1663"/>
                </a:lnTo>
                <a:lnTo>
                  <a:pt x="709" y="1610"/>
                </a:lnTo>
                <a:lnTo>
                  <a:pt x="721" y="1559"/>
                </a:lnTo>
                <a:lnTo>
                  <a:pt x="744" y="1512"/>
                </a:lnTo>
                <a:lnTo>
                  <a:pt x="772" y="1471"/>
                </a:lnTo>
                <a:lnTo>
                  <a:pt x="807" y="1434"/>
                </a:lnTo>
                <a:lnTo>
                  <a:pt x="849" y="1406"/>
                </a:lnTo>
                <a:lnTo>
                  <a:pt x="895" y="1384"/>
                </a:lnTo>
                <a:lnTo>
                  <a:pt x="944" y="1369"/>
                </a:lnTo>
                <a:lnTo>
                  <a:pt x="997" y="1364"/>
                </a:lnTo>
                <a:close/>
                <a:moveTo>
                  <a:pt x="2464" y="1001"/>
                </a:moveTo>
                <a:lnTo>
                  <a:pt x="2464" y="1154"/>
                </a:lnTo>
                <a:lnTo>
                  <a:pt x="2399" y="1168"/>
                </a:lnTo>
                <a:lnTo>
                  <a:pt x="2341" y="1189"/>
                </a:lnTo>
                <a:lnTo>
                  <a:pt x="2292" y="1215"/>
                </a:lnTo>
                <a:lnTo>
                  <a:pt x="2248" y="1245"/>
                </a:lnTo>
                <a:lnTo>
                  <a:pt x="2213" y="1280"/>
                </a:lnTo>
                <a:lnTo>
                  <a:pt x="2185" y="1319"/>
                </a:lnTo>
                <a:lnTo>
                  <a:pt x="2164" y="1361"/>
                </a:lnTo>
                <a:lnTo>
                  <a:pt x="2152" y="1406"/>
                </a:lnTo>
                <a:lnTo>
                  <a:pt x="2148" y="1455"/>
                </a:lnTo>
                <a:lnTo>
                  <a:pt x="2152" y="1501"/>
                </a:lnTo>
                <a:lnTo>
                  <a:pt x="2164" y="1545"/>
                </a:lnTo>
                <a:lnTo>
                  <a:pt x="2183" y="1582"/>
                </a:lnTo>
                <a:lnTo>
                  <a:pt x="2210" y="1617"/>
                </a:lnTo>
                <a:lnTo>
                  <a:pt x="2241" y="1647"/>
                </a:lnTo>
                <a:lnTo>
                  <a:pt x="2280" y="1675"/>
                </a:lnTo>
                <a:lnTo>
                  <a:pt x="2322" y="1700"/>
                </a:lnTo>
                <a:lnTo>
                  <a:pt x="2371" y="1721"/>
                </a:lnTo>
                <a:lnTo>
                  <a:pt x="2424" y="1742"/>
                </a:lnTo>
                <a:lnTo>
                  <a:pt x="2480" y="1759"/>
                </a:lnTo>
                <a:lnTo>
                  <a:pt x="2531" y="1775"/>
                </a:lnTo>
                <a:lnTo>
                  <a:pt x="2573" y="1791"/>
                </a:lnTo>
                <a:lnTo>
                  <a:pt x="2608" y="1805"/>
                </a:lnTo>
                <a:lnTo>
                  <a:pt x="2633" y="1821"/>
                </a:lnTo>
                <a:lnTo>
                  <a:pt x="2650" y="1838"/>
                </a:lnTo>
                <a:lnTo>
                  <a:pt x="2661" y="1858"/>
                </a:lnTo>
                <a:lnTo>
                  <a:pt x="2664" y="1877"/>
                </a:lnTo>
                <a:lnTo>
                  <a:pt x="2661" y="1898"/>
                </a:lnTo>
                <a:lnTo>
                  <a:pt x="2650" y="1915"/>
                </a:lnTo>
                <a:lnTo>
                  <a:pt x="2633" y="1930"/>
                </a:lnTo>
                <a:lnTo>
                  <a:pt x="2608" y="1940"/>
                </a:lnTo>
                <a:lnTo>
                  <a:pt x="2580" y="1947"/>
                </a:lnTo>
                <a:lnTo>
                  <a:pt x="2547" y="1951"/>
                </a:lnTo>
                <a:lnTo>
                  <a:pt x="2510" y="1952"/>
                </a:lnTo>
                <a:lnTo>
                  <a:pt x="2438" y="1949"/>
                </a:lnTo>
                <a:lnTo>
                  <a:pt x="2369" y="1938"/>
                </a:lnTo>
                <a:lnTo>
                  <a:pt x="2306" y="1921"/>
                </a:lnTo>
                <a:lnTo>
                  <a:pt x="2248" y="1901"/>
                </a:lnTo>
                <a:lnTo>
                  <a:pt x="2197" y="1880"/>
                </a:lnTo>
                <a:lnTo>
                  <a:pt x="2140" y="2105"/>
                </a:lnTo>
                <a:lnTo>
                  <a:pt x="2187" y="2124"/>
                </a:lnTo>
                <a:lnTo>
                  <a:pt x="2243" y="2142"/>
                </a:lnTo>
                <a:lnTo>
                  <a:pt x="2310" y="2158"/>
                </a:lnTo>
                <a:lnTo>
                  <a:pt x="2380" y="2168"/>
                </a:lnTo>
                <a:lnTo>
                  <a:pt x="2454" y="2175"/>
                </a:lnTo>
                <a:lnTo>
                  <a:pt x="2454" y="2326"/>
                </a:lnTo>
                <a:lnTo>
                  <a:pt x="2657" y="2326"/>
                </a:lnTo>
                <a:lnTo>
                  <a:pt x="2657" y="2161"/>
                </a:lnTo>
                <a:lnTo>
                  <a:pt x="2726" y="2145"/>
                </a:lnTo>
                <a:lnTo>
                  <a:pt x="2785" y="2124"/>
                </a:lnTo>
                <a:lnTo>
                  <a:pt x="2838" y="2098"/>
                </a:lnTo>
                <a:lnTo>
                  <a:pt x="2884" y="2066"/>
                </a:lnTo>
                <a:lnTo>
                  <a:pt x="2921" y="2030"/>
                </a:lnTo>
                <a:lnTo>
                  <a:pt x="2950" y="1989"/>
                </a:lnTo>
                <a:lnTo>
                  <a:pt x="2971" y="1945"/>
                </a:lnTo>
                <a:lnTo>
                  <a:pt x="2986" y="1900"/>
                </a:lnTo>
                <a:lnTo>
                  <a:pt x="2989" y="1851"/>
                </a:lnTo>
                <a:lnTo>
                  <a:pt x="2986" y="1803"/>
                </a:lnTo>
                <a:lnTo>
                  <a:pt x="2977" y="1759"/>
                </a:lnTo>
                <a:lnTo>
                  <a:pt x="2959" y="1719"/>
                </a:lnTo>
                <a:lnTo>
                  <a:pt x="2935" y="1684"/>
                </a:lnTo>
                <a:lnTo>
                  <a:pt x="2903" y="1649"/>
                </a:lnTo>
                <a:lnTo>
                  <a:pt x="2863" y="1619"/>
                </a:lnTo>
                <a:lnTo>
                  <a:pt x="2812" y="1591"/>
                </a:lnTo>
                <a:lnTo>
                  <a:pt x="2752" y="1564"/>
                </a:lnTo>
                <a:lnTo>
                  <a:pt x="2682" y="1542"/>
                </a:lnTo>
                <a:lnTo>
                  <a:pt x="2624" y="1522"/>
                </a:lnTo>
                <a:lnTo>
                  <a:pt x="2577" y="1505"/>
                </a:lnTo>
                <a:lnTo>
                  <a:pt x="2538" y="1487"/>
                </a:lnTo>
                <a:lnTo>
                  <a:pt x="2508" y="1471"/>
                </a:lnTo>
                <a:lnTo>
                  <a:pt x="2489" y="1455"/>
                </a:lnTo>
                <a:lnTo>
                  <a:pt x="2477" y="1440"/>
                </a:lnTo>
                <a:lnTo>
                  <a:pt x="2473" y="1422"/>
                </a:lnTo>
                <a:lnTo>
                  <a:pt x="2475" y="1408"/>
                </a:lnTo>
                <a:lnTo>
                  <a:pt x="2482" y="1392"/>
                </a:lnTo>
                <a:lnTo>
                  <a:pt x="2494" y="1380"/>
                </a:lnTo>
                <a:lnTo>
                  <a:pt x="2512" y="1369"/>
                </a:lnTo>
                <a:lnTo>
                  <a:pt x="2536" y="1361"/>
                </a:lnTo>
                <a:lnTo>
                  <a:pt x="2570" y="1354"/>
                </a:lnTo>
                <a:lnTo>
                  <a:pt x="2610" y="1352"/>
                </a:lnTo>
                <a:lnTo>
                  <a:pt x="2673" y="1355"/>
                </a:lnTo>
                <a:lnTo>
                  <a:pt x="2728" y="1362"/>
                </a:lnTo>
                <a:lnTo>
                  <a:pt x="2777" y="1373"/>
                </a:lnTo>
                <a:lnTo>
                  <a:pt x="2817" y="1385"/>
                </a:lnTo>
                <a:lnTo>
                  <a:pt x="2852" y="1398"/>
                </a:lnTo>
                <a:lnTo>
                  <a:pt x="2878" y="1408"/>
                </a:lnTo>
                <a:lnTo>
                  <a:pt x="2935" y="1192"/>
                </a:lnTo>
                <a:lnTo>
                  <a:pt x="2901" y="1178"/>
                </a:lnTo>
                <a:lnTo>
                  <a:pt x="2864" y="1168"/>
                </a:lnTo>
                <a:lnTo>
                  <a:pt x="2822" y="1157"/>
                </a:lnTo>
                <a:lnTo>
                  <a:pt x="2775" y="1148"/>
                </a:lnTo>
                <a:lnTo>
                  <a:pt x="2722" y="1143"/>
                </a:lnTo>
                <a:lnTo>
                  <a:pt x="2664" y="1139"/>
                </a:lnTo>
                <a:lnTo>
                  <a:pt x="2664" y="1001"/>
                </a:lnTo>
                <a:lnTo>
                  <a:pt x="2464" y="1001"/>
                </a:lnTo>
                <a:close/>
                <a:moveTo>
                  <a:pt x="2570" y="557"/>
                </a:moveTo>
                <a:lnTo>
                  <a:pt x="2668" y="562"/>
                </a:lnTo>
                <a:lnTo>
                  <a:pt x="2764" y="578"/>
                </a:lnTo>
                <a:lnTo>
                  <a:pt x="2856" y="606"/>
                </a:lnTo>
                <a:lnTo>
                  <a:pt x="2945" y="643"/>
                </a:lnTo>
                <a:lnTo>
                  <a:pt x="3029" y="690"/>
                </a:lnTo>
                <a:lnTo>
                  <a:pt x="3108" y="744"/>
                </a:lnTo>
                <a:lnTo>
                  <a:pt x="3182" y="809"/>
                </a:lnTo>
                <a:lnTo>
                  <a:pt x="3251" y="880"/>
                </a:lnTo>
                <a:lnTo>
                  <a:pt x="3314" y="959"/>
                </a:lnTo>
                <a:lnTo>
                  <a:pt x="3368" y="1045"/>
                </a:lnTo>
                <a:lnTo>
                  <a:pt x="3417" y="1136"/>
                </a:lnTo>
                <a:lnTo>
                  <a:pt x="3458" y="1233"/>
                </a:lnTo>
                <a:lnTo>
                  <a:pt x="3491" y="1334"/>
                </a:lnTo>
                <a:lnTo>
                  <a:pt x="3514" y="1440"/>
                </a:lnTo>
                <a:lnTo>
                  <a:pt x="3528" y="1550"/>
                </a:lnTo>
                <a:lnTo>
                  <a:pt x="3533" y="1663"/>
                </a:lnTo>
                <a:lnTo>
                  <a:pt x="3528" y="1777"/>
                </a:lnTo>
                <a:lnTo>
                  <a:pt x="3514" y="1886"/>
                </a:lnTo>
                <a:lnTo>
                  <a:pt x="3491" y="1993"/>
                </a:lnTo>
                <a:lnTo>
                  <a:pt x="3458" y="2093"/>
                </a:lnTo>
                <a:lnTo>
                  <a:pt x="3417" y="2191"/>
                </a:lnTo>
                <a:lnTo>
                  <a:pt x="3370" y="2282"/>
                </a:lnTo>
                <a:lnTo>
                  <a:pt x="3314" y="2367"/>
                </a:lnTo>
                <a:lnTo>
                  <a:pt x="3251" y="2446"/>
                </a:lnTo>
                <a:lnTo>
                  <a:pt x="3182" y="2516"/>
                </a:lnTo>
                <a:lnTo>
                  <a:pt x="3108" y="2581"/>
                </a:lnTo>
                <a:lnTo>
                  <a:pt x="3029" y="2635"/>
                </a:lnTo>
                <a:lnTo>
                  <a:pt x="2945" y="2683"/>
                </a:lnTo>
                <a:lnTo>
                  <a:pt x="2856" y="2720"/>
                </a:lnTo>
                <a:lnTo>
                  <a:pt x="2764" y="2748"/>
                </a:lnTo>
                <a:lnTo>
                  <a:pt x="2668" y="2763"/>
                </a:lnTo>
                <a:lnTo>
                  <a:pt x="2570" y="2769"/>
                </a:lnTo>
                <a:lnTo>
                  <a:pt x="2471" y="2763"/>
                </a:lnTo>
                <a:lnTo>
                  <a:pt x="2375" y="2748"/>
                </a:lnTo>
                <a:lnTo>
                  <a:pt x="2282" y="2720"/>
                </a:lnTo>
                <a:lnTo>
                  <a:pt x="2194" y="2683"/>
                </a:lnTo>
                <a:lnTo>
                  <a:pt x="2110" y="2635"/>
                </a:lnTo>
                <a:lnTo>
                  <a:pt x="2029" y="2581"/>
                </a:lnTo>
                <a:lnTo>
                  <a:pt x="1955" y="2516"/>
                </a:lnTo>
                <a:lnTo>
                  <a:pt x="1887" y="2446"/>
                </a:lnTo>
                <a:lnTo>
                  <a:pt x="1825" y="2367"/>
                </a:lnTo>
                <a:lnTo>
                  <a:pt x="1769" y="2282"/>
                </a:lnTo>
                <a:lnTo>
                  <a:pt x="1720" y="2191"/>
                </a:lnTo>
                <a:lnTo>
                  <a:pt x="1680" y="2093"/>
                </a:lnTo>
                <a:lnTo>
                  <a:pt x="1648" y="1993"/>
                </a:lnTo>
                <a:lnTo>
                  <a:pt x="1624" y="1886"/>
                </a:lnTo>
                <a:lnTo>
                  <a:pt x="1609" y="1777"/>
                </a:lnTo>
                <a:lnTo>
                  <a:pt x="1604" y="1663"/>
                </a:lnTo>
                <a:lnTo>
                  <a:pt x="1609" y="1550"/>
                </a:lnTo>
                <a:lnTo>
                  <a:pt x="1624" y="1440"/>
                </a:lnTo>
                <a:lnTo>
                  <a:pt x="1648" y="1334"/>
                </a:lnTo>
                <a:lnTo>
                  <a:pt x="1680" y="1233"/>
                </a:lnTo>
                <a:lnTo>
                  <a:pt x="1720" y="1136"/>
                </a:lnTo>
                <a:lnTo>
                  <a:pt x="1769" y="1045"/>
                </a:lnTo>
                <a:lnTo>
                  <a:pt x="1825" y="959"/>
                </a:lnTo>
                <a:lnTo>
                  <a:pt x="1887" y="880"/>
                </a:lnTo>
                <a:lnTo>
                  <a:pt x="1955" y="809"/>
                </a:lnTo>
                <a:lnTo>
                  <a:pt x="2029" y="744"/>
                </a:lnTo>
                <a:lnTo>
                  <a:pt x="2110" y="690"/>
                </a:lnTo>
                <a:lnTo>
                  <a:pt x="2194" y="643"/>
                </a:lnTo>
                <a:lnTo>
                  <a:pt x="2282" y="606"/>
                </a:lnTo>
                <a:lnTo>
                  <a:pt x="2375" y="578"/>
                </a:lnTo>
                <a:lnTo>
                  <a:pt x="2471" y="562"/>
                </a:lnTo>
                <a:lnTo>
                  <a:pt x="2570" y="557"/>
                </a:lnTo>
                <a:close/>
                <a:moveTo>
                  <a:pt x="176" y="0"/>
                </a:moveTo>
                <a:lnTo>
                  <a:pt x="4962" y="0"/>
                </a:lnTo>
                <a:lnTo>
                  <a:pt x="5002" y="5"/>
                </a:lnTo>
                <a:lnTo>
                  <a:pt x="5039" y="18"/>
                </a:lnTo>
                <a:lnTo>
                  <a:pt x="5072" y="39"/>
                </a:lnTo>
                <a:lnTo>
                  <a:pt x="5100" y="67"/>
                </a:lnTo>
                <a:lnTo>
                  <a:pt x="5120" y="100"/>
                </a:lnTo>
                <a:lnTo>
                  <a:pt x="5134" y="139"/>
                </a:lnTo>
                <a:lnTo>
                  <a:pt x="5139" y="179"/>
                </a:lnTo>
                <a:lnTo>
                  <a:pt x="5139" y="1975"/>
                </a:lnTo>
                <a:lnTo>
                  <a:pt x="4821" y="1975"/>
                </a:lnTo>
                <a:lnTo>
                  <a:pt x="4821" y="830"/>
                </a:lnTo>
                <a:lnTo>
                  <a:pt x="4748" y="811"/>
                </a:lnTo>
                <a:lnTo>
                  <a:pt x="4677" y="783"/>
                </a:lnTo>
                <a:lnTo>
                  <a:pt x="4613" y="748"/>
                </a:lnTo>
                <a:lnTo>
                  <a:pt x="4551" y="704"/>
                </a:lnTo>
                <a:lnTo>
                  <a:pt x="4497" y="655"/>
                </a:lnTo>
                <a:lnTo>
                  <a:pt x="4448" y="599"/>
                </a:lnTo>
                <a:lnTo>
                  <a:pt x="4405" y="536"/>
                </a:lnTo>
                <a:lnTo>
                  <a:pt x="4372" y="469"/>
                </a:lnTo>
                <a:lnTo>
                  <a:pt x="4344" y="397"/>
                </a:lnTo>
                <a:lnTo>
                  <a:pt x="4326" y="321"/>
                </a:lnTo>
                <a:lnTo>
                  <a:pt x="806" y="321"/>
                </a:lnTo>
                <a:lnTo>
                  <a:pt x="786" y="397"/>
                </a:lnTo>
                <a:lnTo>
                  <a:pt x="760" y="467"/>
                </a:lnTo>
                <a:lnTo>
                  <a:pt x="727" y="534"/>
                </a:lnTo>
                <a:lnTo>
                  <a:pt x="685" y="595"/>
                </a:lnTo>
                <a:lnTo>
                  <a:pt x="637" y="653"/>
                </a:lnTo>
                <a:lnTo>
                  <a:pt x="583" y="702"/>
                </a:lnTo>
                <a:lnTo>
                  <a:pt x="523" y="746"/>
                </a:lnTo>
                <a:lnTo>
                  <a:pt x="458" y="781"/>
                </a:lnTo>
                <a:lnTo>
                  <a:pt x="390" y="809"/>
                </a:lnTo>
                <a:lnTo>
                  <a:pt x="316" y="830"/>
                </a:lnTo>
                <a:lnTo>
                  <a:pt x="316" y="2542"/>
                </a:lnTo>
                <a:lnTo>
                  <a:pt x="388" y="2562"/>
                </a:lnTo>
                <a:lnTo>
                  <a:pt x="456" y="2590"/>
                </a:lnTo>
                <a:lnTo>
                  <a:pt x="520" y="2625"/>
                </a:lnTo>
                <a:lnTo>
                  <a:pt x="579" y="2667"/>
                </a:lnTo>
                <a:lnTo>
                  <a:pt x="634" y="2716"/>
                </a:lnTo>
                <a:lnTo>
                  <a:pt x="681" y="2771"/>
                </a:lnTo>
                <a:lnTo>
                  <a:pt x="723" y="2830"/>
                </a:lnTo>
                <a:lnTo>
                  <a:pt x="758" y="2897"/>
                </a:lnTo>
                <a:lnTo>
                  <a:pt x="785" y="2965"/>
                </a:lnTo>
                <a:lnTo>
                  <a:pt x="804" y="3039"/>
                </a:lnTo>
                <a:lnTo>
                  <a:pt x="3779" y="3039"/>
                </a:lnTo>
                <a:lnTo>
                  <a:pt x="3756" y="3081"/>
                </a:lnTo>
                <a:lnTo>
                  <a:pt x="3738" y="3129"/>
                </a:lnTo>
                <a:lnTo>
                  <a:pt x="3728" y="3178"/>
                </a:lnTo>
                <a:lnTo>
                  <a:pt x="3724" y="3229"/>
                </a:lnTo>
                <a:lnTo>
                  <a:pt x="3726" y="3274"/>
                </a:lnTo>
                <a:lnTo>
                  <a:pt x="3735" y="3318"/>
                </a:lnTo>
                <a:lnTo>
                  <a:pt x="3749" y="3360"/>
                </a:lnTo>
                <a:lnTo>
                  <a:pt x="176" y="3360"/>
                </a:lnTo>
                <a:lnTo>
                  <a:pt x="135" y="3355"/>
                </a:lnTo>
                <a:lnTo>
                  <a:pt x="98" y="3343"/>
                </a:lnTo>
                <a:lnTo>
                  <a:pt x="65" y="3322"/>
                </a:lnTo>
                <a:lnTo>
                  <a:pt x="39" y="3294"/>
                </a:lnTo>
                <a:lnTo>
                  <a:pt x="18" y="3260"/>
                </a:lnTo>
                <a:lnTo>
                  <a:pt x="5" y="3223"/>
                </a:lnTo>
                <a:lnTo>
                  <a:pt x="0" y="3181"/>
                </a:lnTo>
                <a:lnTo>
                  <a:pt x="0" y="179"/>
                </a:lnTo>
                <a:lnTo>
                  <a:pt x="5" y="139"/>
                </a:lnTo>
                <a:lnTo>
                  <a:pt x="18" y="100"/>
                </a:lnTo>
                <a:lnTo>
                  <a:pt x="39" y="67"/>
                </a:lnTo>
                <a:lnTo>
                  <a:pt x="65" y="39"/>
                </a:lnTo>
                <a:lnTo>
                  <a:pt x="98" y="18"/>
                </a:lnTo>
                <a:lnTo>
                  <a:pt x="135" y="5"/>
                </a:lnTo>
                <a:lnTo>
                  <a:pt x="1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1" name="Freeform 11"/>
          <p:cNvSpPr>
            <a:spLocks noChangeAspect="1" noEditPoints="1"/>
          </p:cNvSpPr>
          <p:nvPr/>
        </p:nvSpPr>
        <p:spPr bwMode="auto">
          <a:xfrm>
            <a:off x="7283554" y="2911424"/>
            <a:ext cx="397037" cy="365120"/>
          </a:xfrm>
          <a:custGeom>
            <a:avLst/>
            <a:gdLst>
              <a:gd name="T0" fmla="*/ 73 w 146"/>
              <a:gd name="T1" fmla="*/ 82 h 134"/>
              <a:gd name="T2" fmla="*/ 106 w 146"/>
              <a:gd name="T3" fmla="*/ 68 h 134"/>
              <a:gd name="T4" fmla="*/ 98 w 146"/>
              <a:gd name="T5" fmla="*/ 45 h 134"/>
              <a:gd name="T6" fmla="*/ 73 w 146"/>
              <a:gd name="T7" fmla="*/ 55 h 134"/>
              <a:gd name="T8" fmla="*/ 48 w 146"/>
              <a:gd name="T9" fmla="*/ 45 h 134"/>
              <a:gd name="T10" fmla="*/ 40 w 146"/>
              <a:gd name="T11" fmla="*/ 68 h 134"/>
              <a:gd name="T12" fmla="*/ 73 w 146"/>
              <a:gd name="T13" fmla="*/ 82 h 134"/>
              <a:gd name="T14" fmla="*/ 73 w 146"/>
              <a:gd name="T15" fmla="*/ 33 h 134"/>
              <a:gd name="T16" fmla="*/ 91 w 146"/>
              <a:gd name="T17" fmla="*/ 26 h 134"/>
              <a:gd name="T18" fmla="*/ 84 w 146"/>
              <a:gd name="T19" fmla="*/ 5 h 134"/>
              <a:gd name="T20" fmla="*/ 73 w 146"/>
              <a:gd name="T21" fmla="*/ 0 h 134"/>
              <a:gd name="T22" fmla="*/ 62 w 146"/>
              <a:gd name="T23" fmla="*/ 5 h 134"/>
              <a:gd name="T24" fmla="*/ 55 w 146"/>
              <a:gd name="T25" fmla="*/ 26 h 134"/>
              <a:gd name="T26" fmla="*/ 73 w 146"/>
              <a:gd name="T27" fmla="*/ 33 h 134"/>
              <a:gd name="T28" fmla="*/ 138 w 146"/>
              <a:gd name="T29" fmla="*/ 89 h 134"/>
              <a:gd name="T30" fmla="*/ 110 w 146"/>
              <a:gd name="T31" fmla="*/ 78 h 134"/>
              <a:gd name="T32" fmla="*/ 113 w 146"/>
              <a:gd name="T33" fmla="*/ 87 h 134"/>
              <a:gd name="T34" fmla="*/ 73 w 146"/>
              <a:gd name="T35" fmla="*/ 104 h 134"/>
              <a:gd name="T36" fmla="*/ 33 w 146"/>
              <a:gd name="T37" fmla="*/ 87 h 134"/>
              <a:gd name="T38" fmla="*/ 36 w 146"/>
              <a:gd name="T39" fmla="*/ 78 h 134"/>
              <a:gd name="T40" fmla="*/ 8 w 146"/>
              <a:gd name="T41" fmla="*/ 89 h 134"/>
              <a:gd name="T42" fmla="*/ 8 w 146"/>
              <a:gd name="T43" fmla="*/ 102 h 134"/>
              <a:gd name="T44" fmla="*/ 60 w 146"/>
              <a:gd name="T45" fmla="*/ 130 h 134"/>
              <a:gd name="T46" fmla="*/ 87 w 146"/>
              <a:gd name="T47" fmla="*/ 130 h 134"/>
              <a:gd name="T48" fmla="*/ 139 w 146"/>
              <a:gd name="T49" fmla="*/ 102 h 134"/>
              <a:gd name="T50" fmla="*/ 138 w 146"/>
              <a:gd name="T51" fmla="*/ 89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6" h="134">
                <a:moveTo>
                  <a:pt x="73" y="82"/>
                </a:moveTo>
                <a:cubicBezTo>
                  <a:pt x="91" y="82"/>
                  <a:pt x="106" y="76"/>
                  <a:pt x="106" y="68"/>
                </a:cubicBezTo>
                <a:cubicBezTo>
                  <a:pt x="104" y="61"/>
                  <a:pt x="101" y="53"/>
                  <a:pt x="98" y="45"/>
                </a:cubicBezTo>
                <a:cubicBezTo>
                  <a:pt x="96" y="51"/>
                  <a:pt x="85" y="55"/>
                  <a:pt x="73" y="55"/>
                </a:cubicBezTo>
                <a:cubicBezTo>
                  <a:pt x="61" y="55"/>
                  <a:pt x="50" y="51"/>
                  <a:pt x="48" y="45"/>
                </a:cubicBezTo>
                <a:cubicBezTo>
                  <a:pt x="45" y="53"/>
                  <a:pt x="43" y="61"/>
                  <a:pt x="40" y="68"/>
                </a:cubicBezTo>
                <a:cubicBezTo>
                  <a:pt x="41" y="76"/>
                  <a:pt x="56" y="82"/>
                  <a:pt x="73" y="82"/>
                </a:cubicBezTo>
                <a:close/>
                <a:moveTo>
                  <a:pt x="73" y="33"/>
                </a:moveTo>
                <a:cubicBezTo>
                  <a:pt x="81" y="33"/>
                  <a:pt x="89" y="30"/>
                  <a:pt x="91" y="26"/>
                </a:cubicBezTo>
                <a:cubicBezTo>
                  <a:pt x="88" y="17"/>
                  <a:pt x="86" y="10"/>
                  <a:pt x="84" y="5"/>
                </a:cubicBezTo>
                <a:cubicBezTo>
                  <a:pt x="83" y="2"/>
                  <a:pt x="78" y="0"/>
                  <a:pt x="73" y="0"/>
                </a:cubicBezTo>
                <a:cubicBezTo>
                  <a:pt x="69" y="0"/>
                  <a:pt x="64" y="2"/>
                  <a:pt x="62" y="5"/>
                </a:cubicBezTo>
                <a:cubicBezTo>
                  <a:pt x="61" y="10"/>
                  <a:pt x="58" y="17"/>
                  <a:pt x="55" y="26"/>
                </a:cubicBezTo>
                <a:cubicBezTo>
                  <a:pt x="57" y="30"/>
                  <a:pt x="65" y="33"/>
                  <a:pt x="73" y="33"/>
                </a:cubicBezTo>
                <a:close/>
                <a:moveTo>
                  <a:pt x="138" y="89"/>
                </a:moveTo>
                <a:cubicBezTo>
                  <a:pt x="110" y="78"/>
                  <a:pt x="110" y="78"/>
                  <a:pt x="110" y="78"/>
                </a:cubicBezTo>
                <a:cubicBezTo>
                  <a:pt x="113" y="87"/>
                  <a:pt x="113" y="87"/>
                  <a:pt x="113" y="87"/>
                </a:cubicBezTo>
                <a:cubicBezTo>
                  <a:pt x="113" y="97"/>
                  <a:pt x="95" y="104"/>
                  <a:pt x="73" y="104"/>
                </a:cubicBezTo>
                <a:cubicBezTo>
                  <a:pt x="51" y="104"/>
                  <a:pt x="33" y="97"/>
                  <a:pt x="33" y="87"/>
                </a:cubicBezTo>
                <a:cubicBezTo>
                  <a:pt x="36" y="78"/>
                  <a:pt x="36" y="78"/>
                  <a:pt x="36" y="78"/>
                </a:cubicBezTo>
                <a:cubicBezTo>
                  <a:pt x="8" y="89"/>
                  <a:pt x="8" y="89"/>
                  <a:pt x="8" y="89"/>
                </a:cubicBezTo>
                <a:cubicBezTo>
                  <a:pt x="1" y="92"/>
                  <a:pt x="0" y="98"/>
                  <a:pt x="8" y="102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67" y="134"/>
                  <a:pt x="79" y="134"/>
                  <a:pt x="87" y="130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46" y="98"/>
                  <a:pt x="146" y="92"/>
                  <a:pt x="138" y="89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0"/>
          <p:cNvSpPr>
            <a:spLocks noChangeAspect="1" noEditPoints="1"/>
          </p:cNvSpPr>
          <p:nvPr/>
        </p:nvSpPr>
        <p:spPr bwMode="auto">
          <a:xfrm>
            <a:off x="4159700" y="2911424"/>
            <a:ext cx="413540" cy="365120"/>
          </a:xfrm>
          <a:custGeom>
            <a:avLst/>
            <a:gdLst>
              <a:gd name="T0" fmla="*/ 23 w 148"/>
              <a:gd name="T1" fmla="*/ 42 h 131"/>
              <a:gd name="T2" fmla="*/ 43 w 148"/>
              <a:gd name="T3" fmla="*/ 50 h 131"/>
              <a:gd name="T4" fmla="*/ 46 w 148"/>
              <a:gd name="T5" fmla="*/ 49 h 131"/>
              <a:gd name="T6" fmla="*/ 57 w 148"/>
              <a:gd name="T7" fmla="*/ 39 h 131"/>
              <a:gd name="T8" fmla="*/ 57 w 148"/>
              <a:gd name="T9" fmla="*/ 37 h 131"/>
              <a:gd name="T10" fmla="*/ 52 w 148"/>
              <a:gd name="T11" fmla="*/ 30 h 131"/>
              <a:gd name="T12" fmla="*/ 81 w 148"/>
              <a:gd name="T13" fmla="*/ 0 h 131"/>
              <a:gd name="T14" fmla="*/ 59 w 148"/>
              <a:gd name="T15" fmla="*/ 0 h 131"/>
              <a:gd name="T16" fmla="*/ 31 w 148"/>
              <a:gd name="T17" fmla="*/ 14 h 131"/>
              <a:gd name="T18" fmla="*/ 20 w 148"/>
              <a:gd name="T19" fmla="*/ 23 h 131"/>
              <a:gd name="T20" fmla="*/ 16 w 148"/>
              <a:gd name="T21" fmla="*/ 33 h 131"/>
              <a:gd name="T22" fmla="*/ 7 w 148"/>
              <a:gd name="T23" fmla="*/ 36 h 131"/>
              <a:gd name="T24" fmla="*/ 1 w 148"/>
              <a:gd name="T25" fmla="*/ 41 h 131"/>
              <a:gd name="T26" fmla="*/ 1 w 148"/>
              <a:gd name="T27" fmla="*/ 44 h 131"/>
              <a:gd name="T28" fmla="*/ 11 w 148"/>
              <a:gd name="T29" fmla="*/ 55 h 131"/>
              <a:gd name="T30" fmla="*/ 15 w 148"/>
              <a:gd name="T31" fmla="*/ 56 h 131"/>
              <a:gd name="T32" fmla="*/ 20 w 148"/>
              <a:gd name="T33" fmla="*/ 51 h 131"/>
              <a:gd name="T34" fmla="*/ 23 w 148"/>
              <a:gd name="T35" fmla="*/ 42 h 131"/>
              <a:gd name="T36" fmla="*/ 65 w 148"/>
              <a:gd name="T37" fmla="*/ 46 h 131"/>
              <a:gd name="T38" fmla="*/ 62 w 148"/>
              <a:gd name="T39" fmla="*/ 46 h 131"/>
              <a:gd name="T40" fmla="*/ 52 w 148"/>
              <a:gd name="T41" fmla="*/ 55 h 131"/>
              <a:gd name="T42" fmla="*/ 51 w 148"/>
              <a:gd name="T43" fmla="*/ 58 h 131"/>
              <a:gd name="T44" fmla="*/ 113 w 148"/>
              <a:gd name="T45" fmla="*/ 128 h 131"/>
              <a:gd name="T46" fmla="*/ 118 w 148"/>
              <a:gd name="T47" fmla="*/ 128 h 131"/>
              <a:gd name="T48" fmla="*/ 125 w 148"/>
              <a:gd name="T49" fmla="*/ 122 h 131"/>
              <a:gd name="T50" fmla="*/ 126 w 148"/>
              <a:gd name="T51" fmla="*/ 117 h 131"/>
              <a:gd name="T52" fmla="*/ 65 w 148"/>
              <a:gd name="T53" fmla="*/ 46 h 131"/>
              <a:gd name="T54" fmla="*/ 147 w 148"/>
              <a:gd name="T55" fmla="*/ 17 h 131"/>
              <a:gd name="T56" fmla="*/ 143 w 148"/>
              <a:gd name="T57" fmla="*/ 15 h 131"/>
              <a:gd name="T58" fmla="*/ 136 w 148"/>
              <a:gd name="T59" fmla="*/ 26 h 131"/>
              <a:gd name="T60" fmla="*/ 122 w 148"/>
              <a:gd name="T61" fmla="*/ 29 h 131"/>
              <a:gd name="T62" fmla="*/ 118 w 148"/>
              <a:gd name="T63" fmla="*/ 16 h 131"/>
              <a:gd name="T64" fmla="*/ 124 w 148"/>
              <a:gd name="T65" fmla="*/ 5 h 131"/>
              <a:gd name="T66" fmla="*/ 122 w 148"/>
              <a:gd name="T67" fmla="*/ 2 h 131"/>
              <a:gd name="T68" fmla="*/ 101 w 148"/>
              <a:gd name="T69" fmla="*/ 19 h 131"/>
              <a:gd name="T70" fmla="*/ 95 w 148"/>
              <a:gd name="T71" fmla="*/ 44 h 131"/>
              <a:gd name="T72" fmla="*/ 85 w 148"/>
              <a:gd name="T73" fmla="*/ 55 h 131"/>
              <a:gd name="T74" fmla="*/ 95 w 148"/>
              <a:gd name="T75" fmla="*/ 66 h 131"/>
              <a:gd name="T76" fmla="*/ 107 w 148"/>
              <a:gd name="T77" fmla="*/ 55 h 131"/>
              <a:gd name="T78" fmla="*/ 122 w 148"/>
              <a:gd name="T79" fmla="*/ 50 h 131"/>
              <a:gd name="T80" fmla="*/ 144 w 148"/>
              <a:gd name="T81" fmla="*/ 41 h 131"/>
              <a:gd name="T82" fmla="*/ 147 w 148"/>
              <a:gd name="T83" fmla="*/ 17 h 131"/>
              <a:gd name="T84" fmla="*/ 20 w 148"/>
              <a:gd name="T85" fmla="*/ 117 h 131"/>
              <a:gd name="T86" fmla="*/ 20 w 148"/>
              <a:gd name="T87" fmla="*/ 123 h 131"/>
              <a:gd name="T88" fmla="*/ 27 w 148"/>
              <a:gd name="T89" fmla="*/ 130 h 131"/>
              <a:gd name="T90" fmla="*/ 33 w 148"/>
              <a:gd name="T91" fmla="*/ 129 h 131"/>
              <a:gd name="T92" fmla="*/ 69 w 148"/>
              <a:gd name="T93" fmla="*/ 94 h 131"/>
              <a:gd name="T94" fmla="*/ 58 w 148"/>
              <a:gd name="T95" fmla="*/ 81 h 131"/>
              <a:gd name="T96" fmla="*/ 20 w 148"/>
              <a:gd name="T97" fmla="*/ 11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31">
                <a:moveTo>
                  <a:pt x="23" y="42"/>
                </a:moveTo>
                <a:cubicBezTo>
                  <a:pt x="30" y="37"/>
                  <a:pt x="36" y="41"/>
                  <a:pt x="43" y="50"/>
                </a:cubicBezTo>
                <a:cubicBezTo>
                  <a:pt x="44" y="51"/>
                  <a:pt x="45" y="49"/>
                  <a:pt x="46" y="49"/>
                </a:cubicBezTo>
                <a:cubicBezTo>
                  <a:pt x="46" y="48"/>
                  <a:pt x="57" y="39"/>
                  <a:pt x="57" y="39"/>
                </a:cubicBezTo>
                <a:cubicBezTo>
                  <a:pt x="58" y="38"/>
                  <a:pt x="58" y="38"/>
                  <a:pt x="57" y="37"/>
                </a:cubicBezTo>
                <a:cubicBezTo>
                  <a:pt x="57" y="36"/>
                  <a:pt x="54" y="32"/>
                  <a:pt x="52" y="30"/>
                </a:cubicBezTo>
                <a:cubicBezTo>
                  <a:pt x="39" y="12"/>
                  <a:pt x="88" y="0"/>
                  <a:pt x="81" y="0"/>
                </a:cubicBezTo>
                <a:cubicBezTo>
                  <a:pt x="77" y="0"/>
                  <a:pt x="61" y="0"/>
                  <a:pt x="59" y="0"/>
                </a:cubicBezTo>
                <a:cubicBezTo>
                  <a:pt x="49" y="1"/>
                  <a:pt x="37" y="10"/>
                  <a:pt x="31" y="14"/>
                </a:cubicBezTo>
                <a:cubicBezTo>
                  <a:pt x="24" y="20"/>
                  <a:pt x="21" y="23"/>
                  <a:pt x="20" y="23"/>
                </a:cubicBezTo>
                <a:cubicBezTo>
                  <a:pt x="18" y="25"/>
                  <a:pt x="20" y="29"/>
                  <a:pt x="16" y="33"/>
                </a:cubicBezTo>
                <a:cubicBezTo>
                  <a:pt x="12" y="37"/>
                  <a:pt x="9" y="34"/>
                  <a:pt x="7" y="36"/>
                </a:cubicBezTo>
                <a:cubicBezTo>
                  <a:pt x="5" y="37"/>
                  <a:pt x="2" y="40"/>
                  <a:pt x="1" y="41"/>
                </a:cubicBezTo>
                <a:cubicBezTo>
                  <a:pt x="0" y="41"/>
                  <a:pt x="0" y="43"/>
                  <a:pt x="1" y="44"/>
                </a:cubicBezTo>
                <a:cubicBezTo>
                  <a:pt x="1" y="44"/>
                  <a:pt x="10" y="54"/>
                  <a:pt x="11" y="55"/>
                </a:cubicBezTo>
                <a:cubicBezTo>
                  <a:pt x="12" y="56"/>
                  <a:pt x="14" y="57"/>
                  <a:pt x="15" y="56"/>
                </a:cubicBezTo>
                <a:cubicBezTo>
                  <a:pt x="16" y="55"/>
                  <a:pt x="20" y="52"/>
                  <a:pt x="20" y="51"/>
                </a:cubicBezTo>
                <a:cubicBezTo>
                  <a:pt x="21" y="51"/>
                  <a:pt x="20" y="45"/>
                  <a:pt x="23" y="42"/>
                </a:cubicBezTo>
                <a:close/>
                <a:moveTo>
                  <a:pt x="65" y="46"/>
                </a:moveTo>
                <a:cubicBezTo>
                  <a:pt x="64" y="45"/>
                  <a:pt x="63" y="45"/>
                  <a:pt x="62" y="46"/>
                </a:cubicBezTo>
                <a:cubicBezTo>
                  <a:pt x="52" y="55"/>
                  <a:pt x="52" y="55"/>
                  <a:pt x="52" y="55"/>
                </a:cubicBezTo>
                <a:cubicBezTo>
                  <a:pt x="51" y="56"/>
                  <a:pt x="51" y="57"/>
                  <a:pt x="51" y="58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4" y="129"/>
                  <a:pt x="116" y="130"/>
                  <a:pt x="118" y="128"/>
                </a:cubicBezTo>
                <a:cubicBezTo>
                  <a:pt x="125" y="122"/>
                  <a:pt x="125" y="122"/>
                  <a:pt x="125" y="122"/>
                </a:cubicBezTo>
                <a:cubicBezTo>
                  <a:pt x="127" y="121"/>
                  <a:pt x="127" y="118"/>
                  <a:pt x="126" y="117"/>
                </a:cubicBezTo>
                <a:lnTo>
                  <a:pt x="65" y="46"/>
                </a:lnTo>
                <a:close/>
                <a:moveTo>
                  <a:pt x="147" y="17"/>
                </a:moveTo>
                <a:cubicBezTo>
                  <a:pt x="146" y="13"/>
                  <a:pt x="144" y="14"/>
                  <a:pt x="143" y="15"/>
                </a:cubicBezTo>
                <a:cubicBezTo>
                  <a:pt x="142" y="17"/>
                  <a:pt x="138" y="23"/>
                  <a:pt x="136" y="26"/>
                </a:cubicBezTo>
                <a:cubicBezTo>
                  <a:pt x="134" y="29"/>
                  <a:pt x="130" y="35"/>
                  <a:pt x="122" y="29"/>
                </a:cubicBezTo>
                <a:cubicBezTo>
                  <a:pt x="113" y="23"/>
                  <a:pt x="116" y="19"/>
                  <a:pt x="118" y="16"/>
                </a:cubicBezTo>
                <a:cubicBezTo>
                  <a:pt x="119" y="14"/>
                  <a:pt x="124" y="6"/>
                  <a:pt x="124" y="5"/>
                </a:cubicBezTo>
                <a:cubicBezTo>
                  <a:pt x="125" y="4"/>
                  <a:pt x="124" y="1"/>
                  <a:pt x="122" y="2"/>
                </a:cubicBezTo>
                <a:cubicBezTo>
                  <a:pt x="119" y="3"/>
                  <a:pt x="103" y="10"/>
                  <a:pt x="101" y="19"/>
                </a:cubicBezTo>
                <a:cubicBezTo>
                  <a:pt x="99" y="28"/>
                  <a:pt x="103" y="36"/>
                  <a:pt x="95" y="44"/>
                </a:cubicBezTo>
                <a:cubicBezTo>
                  <a:pt x="85" y="55"/>
                  <a:pt x="85" y="55"/>
                  <a:pt x="85" y="55"/>
                </a:cubicBezTo>
                <a:cubicBezTo>
                  <a:pt x="95" y="66"/>
                  <a:pt x="95" y="66"/>
                  <a:pt x="95" y="66"/>
                </a:cubicBezTo>
                <a:cubicBezTo>
                  <a:pt x="107" y="55"/>
                  <a:pt x="107" y="55"/>
                  <a:pt x="107" y="55"/>
                </a:cubicBezTo>
                <a:cubicBezTo>
                  <a:pt x="110" y="52"/>
                  <a:pt x="116" y="49"/>
                  <a:pt x="122" y="50"/>
                </a:cubicBezTo>
                <a:cubicBezTo>
                  <a:pt x="134" y="53"/>
                  <a:pt x="140" y="49"/>
                  <a:pt x="144" y="41"/>
                </a:cubicBezTo>
                <a:cubicBezTo>
                  <a:pt x="148" y="34"/>
                  <a:pt x="147" y="20"/>
                  <a:pt x="147" y="17"/>
                </a:cubicBezTo>
                <a:close/>
                <a:moveTo>
                  <a:pt x="20" y="117"/>
                </a:moveTo>
                <a:cubicBezTo>
                  <a:pt x="18" y="119"/>
                  <a:pt x="18" y="121"/>
                  <a:pt x="20" y="123"/>
                </a:cubicBezTo>
                <a:cubicBezTo>
                  <a:pt x="27" y="130"/>
                  <a:pt x="27" y="130"/>
                  <a:pt x="27" y="130"/>
                </a:cubicBezTo>
                <a:cubicBezTo>
                  <a:pt x="29" y="131"/>
                  <a:pt x="31" y="131"/>
                  <a:pt x="33" y="129"/>
                </a:cubicBezTo>
                <a:cubicBezTo>
                  <a:pt x="69" y="94"/>
                  <a:pt x="69" y="94"/>
                  <a:pt x="69" y="94"/>
                </a:cubicBezTo>
                <a:cubicBezTo>
                  <a:pt x="58" y="81"/>
                  <a:pt x="58" y="81"/>
                  <a:pt x="58" y="81"/>
                </a:cubicBezTo>
                <a:lnTo>
                  <a:pt x="20" y="117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24"/>
          <p:cNvSpPr>
            <a:spLocks noChangeAspect="1" noEditPoints="1"/>
          </p:cNvSpPr>
          <p:nvPr/>
        </p:nvSpPr>
        <p:spPr bwMode="auto">
          <a:xfrm>
            <a:off x="6732642" y="2908696"/>
            <a:ext cx="421633" cy="367849"/>
          </a:xfrm>
          <a:custGeom>
            <a:avLst/>
            <a:gdLst>
              <a:gd name="T0" fmla="*/ 197 w 206"/>
              <a:gd name="T1" fmla="*/ 170 h 179"/>
              <a:gd name="T2" fmla="*/ 197 w 206"/>
              <a:gd name="T3" fmla="*/ 71 h 179"/>
              <a:gd name="T4" fmla="*/ 185 w 206"/>
              <a:gd name="T5" fmla="*/ 71 h 179"/>
              <a:gd name="T6" fmla="*/ 185 w 206"/>
              <a:gd name="T7" fmla="*/ 10 h 179"/>
              <a:gd name="T8" fmla="*/ 175 w 206"/>
              <a:gd name="T9" fmla="*/ 0 h 179"/>
              <a:gd name="T10" fmla="*/ 164 w 206"/>
              <a:gd name="T11" fmla="*/ 10 h 179"/>
              <a:gd name="T12" fmla="*/ 164 w 206"/>
              <a:gd name="T13" fmla="*/ 71 h 179"/>
              <a:gd name="T14" fmla="*/ 147 w 206"/>
              <a:gd name="T15" fmla="*/ 71 h 179"/>
              <a:gd name="T16" fmla="*/ 147 w 206"/>
              <a:gd name="T17" fmla="*/ 47 h 179"/>
              <a:gd name="T18" fmla="*/ 110 w 206"/>
              <a:gd name="T19" fmla="*/ 71 h 179"/>
              <a:gd name="T20" fmla="*/ 105 w 206"/>
              <a:gd name="T21" fmla="*/ 71 h 179"/>
              <a:gd name="T22" fmla="*/ 105 w 206"/>
              <a:gd name="T23" fmla="*/ 47 h 179"/>
              <a:gd name="T24" fmla="*/ 68 w 206"/>
              <a:gd name="T25" fmla="*/ 71 h 179"/>
              <a:gd name="T26" fmla="*/ 65 w 206"/>
              <a:gd name="T27" fmla="*/ 71 h 179"/>
              <a:gd name="T28" fmla="*/ 65 w 206"/>
              <a:gd name="T29" fmla="*/ 47 h 179"/>
              <a:gd name="T30" fmla="*/ 28 w 206"/>
              <a:gd name="T31" fmla="*/ 71 h 179"/>
              <a:gd name="T32" fmla="*/ 10 w 206"/>
              <a:gd name="T33" fmla="*/ 71 h 179"/>
              <a:gd name="T34" fmla="*/ 10 w 206"/>
              <a:gd name="T35" fmla="*/ 170 h 179"/>
              <a:gd name="T36" fmla="*/ 0 w 206"/>
              <a:gd name="T37" fmla="*/ 170 h 179"/>
              <a:gd name="T38" fmla="*/ 0 w 206"/>
              <a:gd name="T39" fmla="*/ 179 h 179"/>
              <a:gd name="T40" fmla="*/ 206 w 206"/>
              <a:gd name="T41" fmla="*/ 179 h 179"/>
              <a:gd name="T42" fmla="*/ 206 w 206"/>
              <a:gd name="T43" fmla="*/ 170 h 179"/>
              <a:gd name="T44" fmla="*/ 197 w 206"/>
              <a:gd name="T45" fmla="*/ 170 h 179"/>
              <a:gd name="T46" fmla="*/ 72 w 206"/>
              <a:gd name="T47" fmla="*/ 145 h 179"/>
              <a:gd name="T48" fmla="*/ 46 w 206"/>
              <a:gd name="T49" fmla="*/ 145 h 179"/>
              <a:gd name="T50" fmla="*/ 46 w 206"/>
              <a:gd name="T51" fmla="*/ 129 h 179"/>
              <a:gd name="T52" fmla="*/ 72 w 206"/>
              <a:gd name="T53" fmla="*/ 129 h 179"/>
              <a:gd name="T54" fmla="*/ 72 w 206"/>
              <a:gd name="T55" fmla="*/ 145 h 179"/>
              <a:gd name="T56" fmla="*/ 72 w 206"/>
              <a:gd name="T57" fmla="*/ 114 h 179"/>
              <a:gd name="T58" fmla="*/ 46 w 206"/>
              <a:gd name="T59" fmla="*/ 114 h 179"/>
              <a:gd name="T60" fmla="*/ 46 w 206"/>
              <a:gd name="T61" fmla="*/ 98 h 179"/>
              <a:gd name="T62" fmla="*/ 72 w 206"/>
              <a:gd name="T63" fmla="*/ 98 h 179"/>
              <a:gd name="T64" fmla="*/ 72 w 206"/>
              <a:gd name="T65" fmla="*/ 114 h 179"/>
              <a:gd name="T66" fmla="*/ 117 w 206"/>
              <a:gd name="T67" fmla="*/ 145 h 179"/>
              <a:gd name="T68" fmla="*/ 90 w 206"/>
              <a:gd name="T69" fmla="*/ 145 h 179"/>
              <a:gd name="T70" fmla="*/ 90 w 206"/>
              <a:gd name="T71" fmla="*/ 129 h 179"/>
              <a:gd name="T72" fmla="*/ 117 w 206"/>
              <a:gd name="T73" fmla="*/ 129 h 179"/>
              <a:gd name="T74" fmla="*/ 117 w 206"/>
              <a:gd name="T75" fmla="*/ 145 h 179"/>
              <a:gd name="T76" fmla="*/ 117 w 206"/>
              <a:gd name="T77" fmla="*/ 114 h 179"/>
              <a:gd name="T78" fmla="*/ 90 w 206"/>
              <a:gd name="T79" fmla="*/ 114 h 179"/>
              <a:gd name="T80" fmla="*/ 90 w 206"/>
              <a:gd name="T81" fmla="*/ 98 h 179"/>
              <a:gd name="T82" fmla="*/ 117 w 206"/>
              <a:gd name="T83" fmla="*/ 98 h 179"/>
              <a:gd name="T84" fmla="*/ 117 w 206"/>
              <a:gd name="T85" fmla="*/ 114 h 179"/>
              <a:gd name="T86" fmla="*/ 161 w 206"/>
              <a:gd name="T87" fmla="*/ 145 h 179"/>
              <a:gd name="T88" fmla="*/ 134 w 206"/>
              <a:gd name="T89" fmla="*/ 145 h 179"/>
              <a:gd name="T90" fmla="*/ 134 w 206"/>
              <a:gd name="T91" fmla="*/ 129 h 179"/>
              <a:gd name="T92" fmla="*/ 161 w 206"/>
              <a:gd name="T93" fmla="*/ 129 h 179"/>
              <a:gd name="T94" fmla="*/ 161 w 206"/>
              <a:gd name="T95" fmla="*/ 145 h 179"/>
              <a:gd name="T96" fmla="*/ 161 w 206"/>
              <a:gd name="T97" fmla="*/ 114 h 179"/>
              <a:gd name="T98" fmla="*/ 134 w 206"/>
              <a:gd name="T99" fmla="*/ 114 h 179"/>
              <a:gd name="T100" fmla="*/ 134 w 206"/>
              <a:gd name="T101" fmla="*/ 98 h 179"/>
              <a:gd name="T102" fmla="*/ 161 w 206"/>
              <a:gd name="T103" fmla="*/ 98 h 179"/>
              <a:gd name="T104" fmla="*/ 161 w 206"/>
              <a:gd name="T105" fmla="*/ 11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6" h="179">
                <a:moveTo>
                  <a:pt x="197" y="170"/>
                </a:moveTo>
                <a:cubicBezTo>
                  <a:pt x="197" y="71"/>
                  <a:pt x="197" y="71"/>
                  <a:pt x="197" y="71"/>
                </a:cubicBezTo>
                <a:cubicBezTo>
                  <a:pt x="185" y="71"/>
                  <a:pt x="185" y="71"/>
                  <a:pt x="185" y="71"/>
                </a:cubicBezTo>
                <a:cubicBezTo>
                  <a:pt x="185" y="10"/>
                  <a:pt x="185" y="10"/>
                  <a:pt x="185" y="10"/>
                </a:cubicBezTo>
                <a:cubicBezTo>
                  <a:pt x="185" y="4"/>
                  <a:pt x="180" y="0"/>
                  <a:pt x="175" y="0"/>
                </a:cubicBezTo>
                <a:cubicBezTo>
                  <a:pt x="169" y="0"/>
                  <a:pt x="164" y="4"/>
                  <a:pt x="164" y="10"/>
                </a:cubicBezTo>
                <a:cubicBezTo>
                  <a:pt x="164" y="71"/>
                  <a:pt x="164" y="71"/>
                  <a:pt x="164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47"/>
                  <a:pt x="147" y="47"/>
                  <a:pt x="147" y="47"/>
                </a:cubicBezTo>
                <a:cubicBezTo>
                  <a:pt x="110" y="71"/>
                  <a:pt x="110" y="71"/>
                  <a:pt x="110" y="71"/>
                </a:cubicBezTo>
                <a:cubicBezTo>
                  <a:pt x="105" y="71"/>
                  <a:pt x="105" y="71"/>
                  <a:pt x="105" y="71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68" y="71"/>
                  <a:pt x="68" y="71"/>
                  <a:pt x="68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47"/>
                  <a:pt x="65" y="47"/>
                  <a:pt x="65" y="47"/>
                </a:cubicBezTo>
                <a:cubicBezTo>
                  <a:pt x="28" y="71"/>
                  <a:pt x="28" y="71"/>
                  <a:pt x="28" y="71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170"/>
                  <a:pt x="10" y="170"/>
                  <a:pt x="10" y="170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9"/>
                  <a:pt x="0" y="179"/>
                  <a:pt x="0" y="179"/>
                </a:cubicBezTo>
                <a:cubicBezTo>
                  <a:pt x="206" y="179"/>
                  <a:pt x="206" y="179"/>
                  <a:pt x="206" y="179"/>
                </a:cubicBezTo>
                <a:cubicBezTo>
                  <a:pt x="206" y="170"/>
                  <a:pt x="206" y="170"/>
                  <a:pt x="206" y="170"/>
                </a:cubicBezTo>
                <a:lnTo>
                  <a:pt x="197" y="170"/>
                </a:lnTo>
                <a:close/>
                <a:moveTo>
                  <a:pt x="72" y="145"/>
                </a:moveTo>
                <a:cubicBezTo>
                  <a:pt x="46" y="145"/>
                  <a:pt x="46" y="145"/>
                  <a:pt x="46" y="145"/>
                </a:cubicBezTo>
                <a:cubicBezTo>
                  <a:pt x="46" y="129"/>
                  <a:pt x="46" y="129"/>
                  <a:pt x="46" y="129"/>
                </a:cubicBezTo>
                <a:cubicBezTo>
                  <a:pt x="72" y="129"/>
                  <a:pt x="72" y="129"/>
                  <a:pt x="72" y="129"/>
                </a:cubicBezTo>
                <a:lnTo>
                  <a:pt x="72" y="145"/>
                </a:lnTo>
                <a:close/>
                <a:moveTo>
                  <a:pt x="72" y="114"/>
                </a:moveTo>
                <a:cubicBezTo>
                  <a:pt x="46" y="114"/>
                  <a:pt x="46" y="114"/>
                  <a:pt x="46" y="114"/>
                </a:cubicBezTo>
                <a:cubicBezTo>
                  <a:pt x="46" y="98"/>
                  <a:pt x="46" y="98"/>
                  <a:pt x="46" y="98"/>
                </a:cubicBezTo>
                <a:cubicBezTo>
                  <a:pt x="72" y="98"/>
                  <a:pt x="72" y="98"/>
                  <a:pt x="72" y="98"/>
                </a:cubicBezTo>
                <a:lnTo>
                  <a:pt x="72" y="114"/>
                </a:lnTo>
                <a:close/>
                <a:moveTo>
                  <a:pt x="117" y="145"/>
                </a:moveTo>
                <a:cubicBezTo>
                  <a:pt x="90" y="145"/>
                  <a:pt x="90" y="145"/>
                  <a:pt x="90" y="145"/>
                </a:cubicBezTo>
                <a:cubicBezTo>
                  <a:pt x="90" y="129"/>
                  <a:pt x="90" y="129"/>
                  <a:pt x="90" y="129"/>
                </a:cubicBezTo>
                <a:cubicBezTo>
                  <a:pt x="117" y="129"/>
                  <a:pt x="117" y="129"/>
                  <a:pt x="117" y="129"/>
                </a:cubicBezTo>
                <a:lnTo>
                  <a:pt x="117" y="145"/>
                </a:lnTo>
                <a:close/>
                <a:moveTo>
                  <a:pt x="117" y="114"/>
                </a:moveTo>
                <a:cubicBezTo>
                  <a:pt x="90" y="114"/>
                  <a:pt x="90" y="114"/>
                  <a:pt x="90" y="114"/>
                </a:cubicBezTo>
                <a:cubicBezTo>
                  <a:pt x="90" y="98"/>
                  <a:pt x="90" y="98"/>
                  <a:pt x="90" y="98"/>
                </a:cubicBezTo>
                <a:cubicBezTo>
                  <a:pt x="117" y="98"/>
                  <a:pt x="117" y="98"/>
                  <a:pt x="117" y="98"/>
                </a:cubicBezTo>
                <a:lnTo>
                  <a:pt x="117" y="114"/>
                </a:lnTo>
                <a:close/>
                <a:moveTo>
                  <a:pt x="161" y="145"/>
                </a:moveTo>
                <a:cubicBezTo>
                  <a:pt x="134" y="145"/>
                  <a:pt x="134" y="145"/>
                  <a:pt x="134" y="145"/>
                </a:cubicBezTo>
                <a:cubicBezTo>
                  <a:pt x="134" y="129"/>
                  <a:pt x="134" y="129"/>
                  <a:pt x="134" y="129"/>
                </a:cubicBezTo>
                <a:cubicBezTo>
                  <a:pt x="161" y="129"/>
                  <a:pt x="161" y="129"/>
                  <a:pt x="161" y="129"/>
                </a:cubicBezTo>
                <a:lnTo>
                  <a:pt x="161" y="145"/>
                </a:lnTo>
                <a:close/>
                <a:moveTo>
                  <a:pt x="161" y="114"/>
                </a:moveTo>
                <a:cubicBezTo>
                  <a:pt x="134" y="114"/>
                  <a:pt x="134" y="114"/>
                  <a:pt x="134" y="114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61" y="98"/>
                  <a:pt x="161" y="98"/>
                  <a:pt x="161" y="98"/>
                </a:cubicBezTo>
                <a:lnTo>
                  <a:pt x="161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33"/>
          <p:cNvSpPr>
            <a:spLocks noChangeAspect="1" noEditPoints="1"/>
          </p:cNvSpPr>
          <p:nvPr/>
        </p:nvSpPr>
        <p:spPr bwMode="auto">
          <a:xfrm>
            <a:off x="5488686" y="2861394"/>
            <a:ext cx="129660" cy="415150"/>
          </a:xfrm>
          <a:custGeom>
            <a:avLst/>
            <a:gdLst>
              <a:gd name="T0" fmla="*/ 46 w 63"/>
              <a:gd name="T1" fmla="*/ 153 h 213"/>
              <a:gd name="T2" fmla="*/ 46 w 63"/>
              <a:gd name="T3" fmla="*/ 57 h 213"/>
              <a:gd name="T4" fmla="*/ 63 w 63"/>
              <a:gd name="T5" fmla="*/ 29 h 213"/>
              <a:gd name="T6" fmla="*/ 46 w 63"/>
              <a:gd name="T7" fmla="*/ 0 h 213"/>
              <a:gd name="T8" fmla="*/ 46 w 63"/>
              <a:gd name="T9" fmla="*/ 19 h 213"/>
              <a:gd name="T10" fmla="*/ 35 w 63"/>
              <a:gd name="T11" fmla="*/ 30 h 213"/>
              <a:gd name="T12" fmla="*/ 28 w 63"/>
              <a:gd name="T13" fmla="*/ 30 h 213"/>
              <a:gd name="T14" fmla="*/ 17 w 63"/>
              <a:gd name="T15" fmla="*/ 19 h 213"/>
              <a:gd name="T16" fmla="*/ 17 w 63"/>
              <a:gd name="T17" fmla="*/ 0 h 213"/>
              <a:gd name="T18" fmla="*/ 0 w 63"/>
              <a:gd name="T19" fmla="*/ 29 h 213"/>
              <a:gd name="T20" fmla="*/ 17 w 63"/>
              <a:gd name="T21" fmla="*/ 57 h 213"/>
              <a:gd name="T22" fmla="*/ 17 w 63"/>
              <a:gd name="T23" fmla="*/ 153 h 213"/>
              <a:gd name="T24" fmla="*/ 0 w 63"/>
              <a:gd name="T25" fmla="*/ 181 h 213"/>
              <a:gd name="T26" fmla="*/ 32 w 63"/>
              <a:gd name="T27" fmla="*/ 213 h 213"/>
              <a:gd name="T28" fmla="*/ 63 w 63"/>
              <a:gd name="T29" fmla="*/ 181 h 213"/>
              <a:gd name="T30" fmla="*/ 46 w 63"/>
              <a:gd name="T31" fmla="*/ 153 h 213"/>
              <a:gd name="T32" fmla="*/ 40 w 63"/>
              <a:gd name="T33" fmla="*/ 196 h 213"/>
              <a:gd name="T34" fmla="*/ 23 w 63"/>
              <a:gd name="T35" fmla="*/ 196 h 213"/>
              <a:gd name="T36" fmla="*/ 14 w 63"/>
              <a:gd name="T37" fmla="*/ 181 h 213"/>
              <a:gd name="T38" fmla="*/ 23 w 63"/>
              <a:gd name="T39" fmla="*/ 166 h 213"/>
              <a:gd name="T40" fmla="*/ 40 w 63"/>
              <a:gd name="T41" fmla="*/ 166 h 213"/>
              <a:gd name="T42" fmla="*/ 49 w 63"/>
              <a:gd name="T43" fmla="*/ 181 h 213"/>
              <a:gd name="T44" fmla="*/ 40 w 63"/>
              <a:gd name="T45" fmla="*/ 19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3" h="213">
                <a:moveTo>
                  <a:pt x="46" y="153"/>
                </a:moveTo>
                <a:cubicBezTo>
                  <a:pt x="46" y="57"/>
                  <a:pt x="46" y="57"/>
                  <a:pt x="46" y="57"/>
                </a:cubicBezTo>
                <a:cubicBezTo>
                  <a:pt x="56" y="51"/>
                  <a:pt x="63" y="41"/>
                  <a:pt x="63" y="29"/>
                </a:cubicBezTo>
                <a:cubicBezTo>
                  <a:pt x="63" y="16"/>
                  <a:pt x="56" y="5"/>
                  <a:pt x="46" y="0"/>
                </a:cubicBezTo>
                <a:cubicBezTo>
                  <a:pt x="46" y="19"/>
                  <a:pt x="46" y="19"/>
                  <a:pt x="46" y="19"/>
                </a:cubicBezTo>
                <a:cubicBezTo>
                  <a:pt x="46" y="25"/>
                  <a:pt x="41" y="30"/>
                  <a:pt x="35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22" y="30"/>
                  <a:pt x="17" y="25"/>
                  <a:pt x="17" y="19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5"/>
                  <a:pt x="0" y="16"/>
                  <a:pt x="0" y="29"/>
                </a:cubicBezTo>
                <a:cubicBezTo>
                  <a:pt x="0" y="41"/>
                  <a:pt x="7" y="51"/>
                  <a:pt x="17" y="57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7" y="158"/>
                  <a:pt x="0" y="169"/>
                  <a:pt x="0" y="181"/>
                </a:cubicBezTo>
                <a:cubicBezTo>
                  <a:pt x="0" y="198"/>
                  <a:pt x="14" y="213"/>
                  <a:pt x="32" y="213"/>
                </a:cubicBezTo>
                <a:cubicBezTo>
                  <a:pt x="49" y="213"/>
                  <a:pt x="63" y="198"/>
                  <a:pt x="63" y="181"/>
                </a:cubicBezTo>
                <a:cubicBezTo>
                  <a:pt x="63" y="169"/>
                  <a:pt x="56" y="158"/>
                  <a:pt x="46" y="153"/>
                </a:cubicBezTo>
                <a:close/>
                <a:moveTo>
                  <a:pt x="40" y="196"/>
                </a:moveTo>
                <a:cubicBezTo>
                  <a:pt x="23" y="196"/>
                  <a:pt x="23" y="196"/>
                  <a:pt x="23" y="196"/>
                </a:cubicBezTo>
                <a:cubicBezTo>
                  <a:pt x="14" y="181"/>
                  <a:pt x="14" y="181"/>
                  <a:pt x="14" y="181"/>
                </a:cubicBezTo>
                <a:cubicBezTo>
                  <a:pt x="23" y="166"/>
                  <a:pt x="23" y="166"/>
                  <a:pt x="23" y="166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9" y="181"/>
                  <a:pt x="49" y="181"/>
                  <a:pt x="49" y="181"/>
                </a:cubicBezTo>
                <a:lnTo>
                  <a:pt x="40" y="1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34"/>
          <p:cNvSpPr>
            <a:spLocks noChangeAspect="1"/>
          </p:cNvSpPr>
          <p:nvPr/>
        </p:nvSpPr>
        <p:spPr bwMode="auto">
          <a:xfrm>
            <a:off x="5216421" y="2856104"/>
            <a:ext cx="142986" cy="420441"/>
          </a:xfrm>
          <a:custGeom>
            <a:avLst/>
            <a:gdLst>
              <a:gd name="T0" fmla="*/ 51 w 69"/>
              <a:gd name="T1" fmla="*/ 156 h 213"/>
              <a:gd name="T2" fmla="*/ 51 w 69"/>
              <a:gd name="T3" fmla="*/ 57 h 213"/>
              <a:gd name="T4" fmla="*/ 63 w 69"/>
              <a:gd name="T5" fmla="*/ 43 h 213"/>
              <a:gd name="T6" fmla="*/ 58 w 69"/>
              <a:gd name="T7" fmla="*/ 11 h 213"/>
              <a:gd name="T8" fmla="*/ 47 w 69"/>
              <a:gd name="T9" fmla="*/ 37 h 213"/>
              <a:gd name="T10" fmla="*/ 22 w 69"/>
              <a:gd name="T11" fmla="*/ 26 h 213"/>
              <a:gd name="T12" fmla="*/ 33 w 69"/>
              <a:gd name="T13" fmla="*/ 0 h 213"/>
              <a:gd name="T14" fmla="*/ 6 w 69"/>
              <a:gd name="T15" fmla="*/ 18 h 213"/>
              <a:gd name="T16" fmla="*/ 22 w 69"/>
              <a:gd name="T17" fmla="*/ 59 h 213"/>
              <a:gd name="T18" fmla="*/ 22 w 69"/>
              <a:gd name="T19" fmla="*/ 154 h 213"/>
              <a:gd name="T20" fmla="*/ 6 w 69"/>
              <a:gd name="T21" fmla="*/ 170 h 213"/>
              <a:gd name="T22" fmla="*/ 11 w 69"/>
              <a:gd name="T23" fmla="*/ 202 h 213"/>
              <a:gd name="T24" fmla="*/ 22 w 69"/>
              <a:gd name="T25" fmla="*/ 176 h 213"/>
              <a:gd name="T26" fmla="*/ 48 w 69"/>
              <a:gd name="T27" fmla="*/ 187 h 213"/>
              <a:gd name="T28" fmla="*/ 36 w 69"/>
              <a:gd name="T29" fmla="*/ 213 h 213"/>
              <a:gd name="T30" fmla="*/ 63 w 69"/>
              <a:gd name="T31" fmla="*/ 194 h 213"/>
              <a:gd name="T32" fmla="*/ 51 w 69"/>
              <a:gd name="T33" fmla="*/ 15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213">
                <a:moveTo>
                  <a:pt x="51" y="156"/>
                </a:moveTo>
                <a:cubicBezTo>
                  <a:pt x="51" y="57"/>
                  <a:pt x="51" y="57"/>
                  <a:pt x="51" y="57"/>
                </a:cubicBezTo>
                <a:cubicBezTo>
                  <a:pt x="56" y="54"/>
                  <a:pt x="60" y="49"/>
                  <a:pt x="63" y="43"/>
                </a:cubicBezTo>
                <a:cubicBezTo>
                  <a:pt x="68" y="32"/>
                  <a:pt x="65" y="20"/>
                  <a:pt x="58" y="11"/>
                </a:cubicBezTo>
                <a:cubicBezTo>
                  <a:pt x="47" y="37"/>
                  <a:pt x="47" y="37"/>
                  <a:pt x="47" y="37"/>
                </a:cubicBezTo>
                <a:cubicBezTo>
                  <a:pt x="22" y="26"/>
                  <a:pt x="22" y="26"/>
                  <a:pt x="22" y="26"/>
                </a:cubicBezTo>
                <a:cubicBezTo>
                  <a:pt x="33" y="0"/>
                  <a:pt x="33" y="0"/>
                  <a:pt x="33" y="0"/>
                </a:cubicBezTo>
                <a:cubicBezTo>
                  <a:pt x="22" y="1"/>
                  <a:pt x="11" y="7"/>
                  <a:pt x="6" y="18"/>
                </a:cubicBezTo>
                <a:cubicBezTo>
                  <a:pt x="0" y="34"/>
                  <a:pt x="7" y="52"/>
                  <a:pt x="22" y="59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16" y="157"/>
                  <a:pt x="10" y="163"/>
                  <a:pt x="6" y="170"/>
                </a:cubicBezTo>
                <a:cubicBezTo>
                  <a:pt x="2" y="181"/>
                  <a:pt x="4" y="193"/>
                  <a:pt x="11" y="202"/>
                </a:cubicBezTo>
                <a:cubicBezTo>
                  <a:pt x="22" y="176"/>
                  <a:pt x="22" y="176"/>
                  <a:pt x="22" y="176"/>
                </a:cubicBezTo>
                <a:cubicBezTo>
                  <a:pt x="48" y="187"/>
                  <a:pt x="48" y="187"/>
                  <a:pt x="48" y="187"/>
                </a:cubicBezTo>
                <a:cubicBezTo>
                  <a:pt x="36" y="213"/>
                  <a:pt x="36" y="213"/>
                  <a:pt x="36" y="213"/>
                </a:cubicBezTo>
                <a:cubicBezTo>
                  <a:pt x="48" y="212"/>
                  <a:pt x="58" y="205"/>
                  <a:pt x="63" y="194"/>
                </a:cubicBezTo>
                <a:cubicBezTo>
                  <a:pt x="69" y="180"/>
                  <a:pt x="64" y="164"/>
                  <a:pt x="51" y="15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9"/>
          <p:cNvSpPr>
            <a:spLocks noChangeAspect="1" noEditPoints="1"/>
          </p:cNvSpPr>
          <p:nvPr/>
        </p:nvSpPr>
        <p:spPr bwMode="auto">
          <a:xfrm>
            <a:off x="8540838" y="2944618"/>
            <a:ext cx="610360" cy="331927"/>
          </a:xfrm>
          <a:custGeom>
            <a:avLst/>
            <a:gdLst>
              <a:gd name="T0" fmla="*/ 40 w 212"/>
              <a:gd name="T1" fmla="*/ 96 h 115"/>
              <a:gd name="T2" fmla="*/ 60 w 212"/>
              <a:gd name="T3" fmla="*/ 76 h 115"/>
              <a:gd name="T4" fmla="*/ 79 w 212"/>
              <a:gd name="T5" fmla="*/ 96 h 115"/>
              <a:gd name="T6" fmla="*/ 60 w 212"/>
              <a:gd name="T7" fmla="*/ 115 h 115"/>
              <a:gd name="T8" fmla="*/ 40 w 212"/>
              <a:gd name="T9" fmla="*/ 96 h 115"/>
              <a:gd name="T10" fmla="*/ 157 w 212"/>
              <a:gd name="T11" fmla="*/ 96 h 115"/>
              <a:gd name="T12" fmla="*/ 176 w 212"/>
              <a:gd name="T13" fmla="*/ 76 h 115"/>
              <a:gd name="T14" fmla="*/ 196 w 212"/>
              <a:gd name="T15" fmla="*/ 96 h 115"/>
              <a:gd name="T16" fmla="*/ 176 w 212"/>
              <a:gd name="T17" fmla="*/ 115 h 115"/>
              <a:gd name="T18" fmla="*/ 157 w 212"/>
              <a:gd name="T19" fmla="*/ 96 h 115"/>
              <a:gd name="T20" fmla="*/ 207 w 212"/>
              <a:gd name="T21" fmla="*/ 47 h 115"/>
              <a:gd name="T22" fmla="*/ 204 w 212"/>
              <a:gd name="T23" fmla="*/ 45 h 115"/>
              <a:gd name="T24" fmla="*/ 197 w 212"/>
              <a:gd name="T25" fmla="*/ 37 h 115"/>
              <a:gd name="T26" fmla="*/ 188 w 212"/>
              <a:gd name="T27" fmla="*/ 6 h 115"/>
              <a:gd name="T28" fmla="*/ 181 w 212"/>
              <a:gd name="T29" fmla="*/ 0 h 115"/>
              <a:gd name="T30" fmla="*/ 9 w 212"/>
              <a:gd name="T31" fmla="*/ 0 h 115"/>
              <a:gd name="T32" fmla="*/ 3 w 212"/>
              <a:gd name="T33" fmla="*/ 6 h 115"/>
              <a:gd name="T34" fmla="*/ 3 w 212"/>
              <a:gd name="T35" fmla="*/ 87 h 115"/>
              <a:gd name="T36" fmla="*/ 0 w 212"/>
              <a:gd name="T37" fmla="*/ 87 h 115"/>
              <a:gd name="T38" fmla="*/ 0 w 212"/>
              <a:gd name="T39" fmla="*/ 95 h 115"/>
              <a:gd name="T40" fmla="*/ 28 w 212"/>
              <a:gd name="T41" fmla="*/ 95 h 115"/>
              <a:gd name="T42" fmla="*/ 35 w 212"/>
              <a:gd name="T43" fmla="*/ 90 h 115"/>
              <a:gd name="T44" fmla="*/ 60 w 212"/>
              <a:gd name="T45" fmla="*/ 70 h 115"/>
              <a:gd name="T46" fmla="*/ 85 w 212"/>
              <a:gd name="T47" fmla="*/ 90 h 115"/>
              <a:gd name="T48" fmla="*/ 91 w 212"/>
              <a:gd name="T49" fmla="*/ 95 h 115"/>
              <a:gd name="T50" fmla="*/ 145 w 212"/>
              <a:gd name="T51" fmla="*/ 95 h 115"/>
              <a:gd name="T52" fmla="*/ 151 w 212"/>
              <a:gd name="T53" fmla="*/ 91 h 115"/>
              <a:gd name="T54" fmla="*/ 176 w 212"/>
              <a:gd name="T55" fmla="*/ 70 h 115"/>
              <a:gd name="T56" fmla="*/ 201 w 212"/>
              <a:gd name="T57" fmla="*/ 91 h 115"/>
              <a:gd name="T58" fmla="*/ 207 w 212"/>
              <a:gd name="T59" fmla="*/ 95 h 115"/>
              <a:gd name="T60" fmla="*/ 212 w 212"/>
              <a:gd name="T61" fmla="*/ 89 h 115"/>
              <a:gd name="T62" fmla="*/ 212 w 212"/>
              <a:gd name="T63" fmla="*/ 55 h 115"/>
              <a:gd name="T64" fmla="*/ 207 w 212"/>
              <a:gd name="T65" fmla="*/ 47 h 115"/>
              <a:gd name="T66" fmla="*/ 162 w 212"/>
              <a:gd name="T67" fmla="*/ 60 h 115"/>
              <a:gd name="T68" fmla="*/ 159 w 212"/>
              <a:gd name="T69" fmla="*/ 66 h 115"/>
              <a:gd name="T70" fmla="*/ 144 w 212"/>
              <a:gd name="T71" fmla="*/ 85 h 115"/>
              <a:gd name="T72" fmla="*/ 139 w 212"/>
              <a:gd name="T73" fmla="*/ 89 h 115"/>
              <a:gd name="T74" fmla="*/ 135 w 212"/>
              <a:gd name="T75" fmla="*/ 89 h 115"/>
              <a:gd name="T76" fmla="*/ 129 w 212"/>
              <a:gd name="T77" fmla="*/ 83 h 115"/>
              <a:gd name="T78" fmla="*/ 129 w 212"/>
              <a:gd name="T79" fmla="*/ 18 h 115"/>
              <a:gd name="T80" fmla="*/ 135 w 212"/>
              <a:gd name="T81" fmla="*/ 12 h 115"/>
              <a:gd name="T82" fmla="*/ 156 w 212"/>
              <a:gd name="T83" fmla="*/ 12 h 115"/>
              <a:gd name="T84" fmla="*/ 162 w 212"/>
              <a:gd name="T85" fmla="*/ 18 h 115"/>
              <a:gd name="T86" fmla="*/ 162 w 212"/>
              <a:gd name="T87" fmla="*/ 60 h 115"/>
              <a:gd name="T88" fmla="*/ 184 w 212"/>
              <a:gd name="T89" fmla="*/ 41 h 115"/>
              <a:gd name="T90" fmla="*/ 174 w 212"/>
              <a:gd name="T91" fmla="*/ 41 h 115"/>
              <a:gd name="T92" fmla="*/ 168 w 212"/>
              <a:gd name="T93" fmla="*/ 35 h 115"/>
              <a:gd name="T94" fmla="*/ 168 w 212"/>
              <a:gd name="T95" fmla="*/ 18 h 115"/>
              <a:gd name="T96" fmla="*/ 174 w 212"/>
              <a:gd name="T97" fmla="*/ 12 h 115"/>
              <a:gd name="T98" fmla="*/ 176 w 212"/>
              <a:gd name="T99" fmla="*/ 12 h 115"/>
              <a:gd name="T100" fmla="*/ 184 w 212"/>
              <a:gd name="T101" fmla="*/ 18 h 115"/>
              <a:gd name="T102" fmla="*/ 188 w 212"/>
              <a:gd name="T103" fmla="*/ 35 h 115"/>
              <a:gd name="T104" fmla="*/ 184 w 212"/>
              <a:gd name="T105" fmla="*/ 41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2" h="115">
                <a:moveTo>
                  <a:pt x="40" y="96"/>
                </a:moveTo>
                <a:cubicBezTo>
                  <a:pt x="40" y="85"/>
                  <a:pt x="49" y="76"/>
                  <a:pt x="60" y="76"/>
                </a:cubicBezTo>
                <a:cubicBezTo>
                  <a:pt x="70" y="76"/>
                  <a:pt x="79" y="85"/>
                  <a:pt x="79" y="96"/>
                </a:cubicBezTo>
                <a:cubicBezTo>
                  <a:pt x="79" y="106"/>
                  <a:pt x="70" y="115"/>
                  <a:pt x="60" y="115"/>
                </a:cubicBezTo>
                <a:cubicBezTo>
                  <a:pt x="49" y="115"/>
                  <a:pt x="40" y="106"/>
                  <a:pt x="40" y="96"/>
                </a:cubicBezTo>
                <a:close/>
                <a:moveTo>
                  <a:pt x="157" y="96"/>
                </a:moveTo>
                <a:cubicBezTo>
                  <a:pt x="157" y="85"/>
                  <a:pt x="165" y="76"/>
                  <a:pt x="176" y="76"/>
                </a:cubicBezTo>
                <a:cubicBezTo>
                  <a:pt x="187" y="76"/>
                  <a:pt x="196" y="85"/>
                  <a:pt x="196" y="96"/>
                </a:cubicBezTo>
                <a:cubicBezTo>
                  <a:pt x="196" y="106"/>
                  <a:pt x="187" y="115"/>
                  <a:pt x="176" y="115"/>
                </a:cubicBezTo>
                <a:cubicBezTo>
                  <a:pt x="165" y="115"/>
                  <a:pt x="157" y="106"/>
                  <a:pt x="157" y="96"/>
                </a:cubicBezTo>
                <a:close/>
                <a:moveTo>
                  <a:pt x="207" y="47"/>
                </a:moveTo>
                <a:cubicBezTo>
                  <a:pt x="204" y="45"/>
                  <a:pt x="204" y="45"/>
                  <a:pt x="204" y="45"/>
                </a:cubicBezTo>
                <a:cubicBezTo>
                  <a:pt x="201" y="44"/>
                  <a:pt x="198" y="40"/>
                  <a:pt x="197" y="37"/>
                </a:cubicBezTo>
                <a:cubicBezTo>
                  <a:pt x="188" y="6"/>
                  <a:pt x="188" y="6"/>
                  <a:pt x="188" y="6"/>
                </a:cubicBezTo>
                <a:cubicBezTo>
                  <a:pt x="188" y="3"/>
                  <a:pt x="184" y="0"/>
                  <a:pt x="181" y="0"/>
                </a:cubicBezTo>
                <a:cubicBezTo>
                  <a:pt x="9" y="0"/>
                  <a:pt x="9" y="0"/>
                  <a:pt x="9" y="0"/>
                </a:cubicBezTo>
                <a:cubicBezTo>
                  <a:pt x="6" y="0"/>
                  <a:pt x="3" y="3"/>
                  <a:pt x="3" y="6"/>
                </a:cubicBezTo>
                <a:cubicBezTo>
                  <a:pt x="3" y="87"/>
                  <a:pt x="3" y="87"/>
                  <a:pt x="3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5"/>
                  <a:pt x="0" y="95"/>
                  <a:pt x="0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34" y="95"/>
                  <a:pt x="34" y="93"/>
                  <a:pt x="35" y="90"/>
                </a:cubicBezTo>
                <a:cubicBezTo>
                  <a:pt x="37" y="79"/>
                  <a:pt x="47" y="70"/>
                  <a:pt x="60" y="70"/>
                </a:cubicBezTo>
                <a:cubicBezTo>
                  <a:pt x="72" y="70"/>
                  <a:pt x="82" y="79"/>
                  <a:pt x="85" y="90"/>
                </a:cubicBezTo>
                <a:cubicBezTo>
                  <a:pt x="85" y="94"/>
                  <a:pt x="86" y="95"/>
                  <a:pt x="91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50" y="95"/>
                  <a:pt x="150" y="94"/>
                  <a:pt x="151" y="91"/>
                </a:cubicBezTo>
                <a:cubicBezTo>
                  <a:pt x="153" y="79"/>
                  <a:pt x="163" y="70"/>
                  <a:pt x="176" y="70"/>
                </a:cubicBezTo>
                <a:cubicBezTo>
                  <a:pt x="188" y="70"/>
                  <a:pt x="199" y="79"/>
                  <a:pt x="201" y="91"/>
                </a:cubicBezTo>
                <a:cubicBezTo>
                  <a:pt x="201" y="94"/>
                  <a:pt x="202" y="95"/>
                  <a:pt x="207" y="95"/>
                </a:cubicBezTo>
                <a:cubicBezTo>
                  <a:pt x="210" y="95"/>
                  <a:pt x="212" y="93"/>
                  <a:pt x="212" y="89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212" y="53"/>
                  <a:pt x="210" y="49"/>
                  <a:pt x="207" y="47"/>
                </a:cubicBezTo>
                <a:close/>
                <a:moveTo>
                  <a:pt x="162" y="60"/>
                </a:moveTo>
                <a:cubicBezTo>
                  <a:pt x="162" y="64"/>
                  <a:pt x="160" y="66"/>
                  <a:pt x="159" y="66"/>
                </a:cubicBezTo>
                <a:cubicBezTo>
                  <a:pt x="152" y="70"/>
                  <a:pt x="146" y="77"/>
                  <a:pt x="144" y="85"/>
                </a:cubicBezTo>
                <a:cubicBezTo>
                  <a:pt x="143" y="87"/>
                  <a:pt x="142" y="89"/>
                  <a:pt x="139" y="89"/>
                </a:cubicBezTo>
                <a:cubicBezTo>
                  <a:pt x="138" y="89"/>
                  <a:pt x="135" y="89"/>
                  <a:pt x="135" y="89"/>
                </a:cubicBezTo>
                <a:cubicBezTo>
                  <a:pt x="131" y="89"/>
                  <a:pt x="129" y="86"/>
                  <a:pt x="129" y="83"/>
                </a:cubicBezTo>
                <a:cubicBezTo>
                  <a:pt x="129" y="18"/>
                  <a:pt x="129" y="18"/>
                  <a:pt x="129" y="18"/>
                </a:cubicBezTo>
                <a:cubicBezTo>
                  <a:pt x="129" y="15"/>
                  <a:pt x="131" y="12"/>
                  <a:pt x="135" y="12"/>
                </a:cubicBezTo>
                <a:cubicBezTo>
                  <a:pt x="156" y="12"/>
                  <a:pt x="156" y="12"/>
                  <a:pt x="156" y="12"/>
                </a:cubicBezTo>
                <a:cubicBezTo>
                  <a:pt x="159" y="12"/>
                  <a:pt x="162" y="15"/>
                  <a:pt x="162" y="18"/>
                </a:cubicBezTo>
                <a:cubicBezTo>
                  <a:pt x="162" y="18"/>
                  <a:pt x="162" y="57"/>
                  <a:pt x="162" y="60"/>
                </a:cubicBezTo>
                <a:close/>
                <a:moveTo>
                  <a:pt x="184" y="41"/>
                </a:moveTo>
                <a:cubicBezTo>
                  <a:pt x="174" y="41"/>
                  <a:pt x="174" y="41"/>
                  <a:pt x="174" y="41"/>
                </a:cubicBezTo>
                <a:cubicBezTo>
                  <a:pt x="171" y="41"/>
                  <a:pt x="168" y="38"/>
                  <a:pt x="168" y="35"/>
                </a:cubicBezTo>
                <a:cubicBezTo>
                  <a:pt x="168" y="18"/>
                  <a:pt x="168" y="18"/>
                  <a:pt x="168" y="18"/>
                </a:cubicBezTo>
                <a:cubicBezTo>
                  <a:pt x="168" y="15"/>
                  <a:pt x="171" y="12"/>
                  <a:pt x="174" y="12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9" y="12"/>
                  <a:pt x="183" y="15"/>
                  <a:pt x="184" y="18"/>
                </a:cubicBezTo>
                <a:cubicBezTo>
                  <a:pt x="188" y="35"/>
                  <a:pt x="188" y="35"/>
                  <a:pt x="188" y="35"/>
                </a:cubicBezTo>
                <a:cubicBezTo>
                  <a:pt x="189" y="38"/>
                  <a:pt x="187" y="41"/>
                  <a:pt x="184" y="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33"/>
          <p:cNvSpPr>
            <a:spLocks noChangeAspect="1" noEditPoints="1"/>
          </p:cNvSpPr>
          <p:nvPr/>
        </p:nvSpPr>
        <p:spPr bwMode="auto">
          <a:xfrm>
            <a:off x="6242024" y="2911424"/>
            <a:ext cx="361338" cy="365120"/>
          </a:xfrm>
          <a:custGeom>
            <a:avLst/>
            <a:gdLst>
              <a:gd name="T0" fmla="*/ 423 w 633"/>
              <a:gd name="T1" fmla="*/ 324 h 621"/>
              <a:gd name="T2" fmla="*/ 423 w 633"/>
              <a:gd name="T3" fmla="*/ 324 h 621"/>
              <a:gd name="T4" fmla="*/ 302 w 633"/>
              <a:gd name="T5" fmla="*/ 415 h 621"/>
              <a:gd name="T6" fmla="*/ 209 w 633"/>
              <a:gd name="T7" fmla="*/ 295 h 621"/>
              <a:gd name="T8" fmla="*/ 330 w 633"/>
              <a:gd name="T9" fmla="*/ 205 h 621"/>
              <a:gd name="T10" fmla="*/ 423 w 633"/>
              <a:gd name="T11" fmla="*/ 324 h 621"/>
              <a:gd name="T12" fmla="*/ 604 w 633"/>
              <a:gd name="T13" fmla="*/ 310 h 621"/>
              <a:gd name="T14" fmla="*/ 604 w 633"/>
              <a:gd name="T15" fmla="*/ 310 h 621"/>
              <a:gd name="T16" fmla="*/ 550 w 633"/>
              <a:gd name="T17" fmla="*/ 261 h 621"/>
              <a:gd name="T18" fmla="*/ 562 w 633"/>
              <a:gd name="T19" fmla="*/ 171 h 621"/>
              <a:gd name="T20" fmla="*/ 563 w 633"/>
              <a:gd name="T21" fmla="*/ 170 h 621"/>
              <a:gd name="T22" fmla="*/ 586 w 633"/>
              <a:gd name="T23" fmla="*/ 147 h 621"/>
              <a:gd name="T24" fmla="*/ 547 w 633"/>
              <a:gd name="T25" fmla="*/ 96 h 621"/>
              <a:gd name="T26" fmla="*/ 518 w 633"/>
              <a:gd name="T27" fmla="*/ 111 h 621"/>
              <a:gd name="T28" fmla="*/ 516 w 633"/>
              <a:gd name="T29" fmla="*/ 112 h 621"/>
              <a:gd name="T30" fmla="*/ 398 w 633"/>
              <a:gd name="T31" fmla="*/ 64 h 621"/>
              <a:gd name="T32" fmla="*/ 390 w 633"/>
              <a:gd name="T33" fmla="*/ 35 h 621"/>
              <a:gd name="T34" fmla="*/ 391 w 633"/>
              <a:gd name="T35" fmla="*/ 34 h 621"/>
              <a:gd name="T36" fmla="*/ 390 w 633"/>
              <a:gd name="T37" fmla="*/ 7 h 621"/>
              <a:gd name="T38" fmla="*/ 326 w 633"/>
              <a:gd name="T39" fmla="*/ 0 h 621"/>
              <a:gd name="T40" fmla="*/ 316 w 633"/>
              <a:gd name="T41" fmla="*/ 30 h 621"/>
              <a:gd name="T42" fmla="*/ 316 w 633"/>
              <a:gd name="T43" fmla="*/ 30 h 621"/>
              <a:gd name="T44" fmla="*/ 266 w 633"/>
              <a:gd name="T45" fmla="*/ 80 h 621"/>
              <a:gd name="T46" fmla="*/ 169 w 633"/>
              <a:gd name="T47" fmla="*/ 62 h 621"/>
              <a:gd name="T48" fmla="*/ 167 w 633"/>
              <a:gd name="T49" fmla="*/ 60 h 621"/>
              <a:gd name="T50" fmla="*/ 150 w 633"/>
              <a:gd name="T51" fmla="*/ 45 h 621"/>
              <a:gd name="T52" fmla="*/ 99 w 633"/>
              <a:gd name="T53" fmla="*/ 83 h 621"/>
              <a:gd name="T54" fmla="*/ 114 w 633"/>
              <a:gd name="T55" fmla="*/ 111 h 621"/>
              <a:gd name="T56" fmla="*/ 115 w 633"/>
              <a:gd name="T57" fmla="*/ 114 h 621"/>
              <a:gd name="T58" fmla="*/ 66 w 633"/>
              <a:gd name="T59" fmla="*/ 230 h 621"/>
              <a:gd name="T60" fmla="*/ 29 w 633"/>
              <a:gd name="T61" fmla="*/ 237 h 621"/>
              <a:gd name="T62" fmla="*/ 8 w 633"/>
              <a:gd name="T63" fmla="*/ 237 h 621"/>
              <a:gd name="T64" fmla="*/ 0 w 633"/>
              <a:gd name="T65" fmla="*/ 300 h 621"/>
              <a:gd name="T66" fmla="*/ 26 w 633"/>
              <a:gd name="T67" fmla="*/ 308 h 621"/>
              <a:gd name="T68" fmla="*/ 82 w 633"/>
              <a:gd name="T69" fmla="*/ 359 h 621"/>
              <a:gd name="T70" fmla="*/ 66 w 633"/>
              <a:gd name="T71" fmla="*/ 453 h 621"/>
              <a:gd name="T72" fmla="*/ 46 w 633"/>
              <a:gd name="T73" fmla="*/ 472 h 621"/>
              <a:gd name="T74" fmla="*/ 86 w 633"/>
              <a:gd name="T75" fmla="*/ 523 h 621"/>
              <a:gd name="T76" fmla="*/ 108 w 633"/>
              <a:gd name="T77" fmla="*/ 511 h 621"/>
              <a:gd name="T78" fmla="*/ 109 w 633"/>
              <a:gd name="T79" fmla="*/ 510 h 621"/>
              <a:gd name="T80" fmla="*/ 117 w 633"/>
              <a:gd name="T81" fmla="*/ 507 h 621"/>
              <a:gd name="T82" fmla="*/ 235 w 633"/>
              <a:gd name="T83" fmla="*/ 555 h 621"/>
              <a:gd name="T84" fmla="*/ 242 w 633"/>
              <a:gd name="T85" fmla="*/ 588 h 621"/>
              <a:gd name="T86" fmla="*/ 242 w 633"/>
              <a:gd name="T87" fmla="*/ 588 h 621"/>
              <a:gd name="T88" fmla="*/ 243 w 633"/>
              <a:gd name="T89" fmla="*/ 612 h 621"/>
              <a:gd name="T90" fmla="*/ 307 w 633"/>
              <a:gd name="T91" fmla="*/ 621 h 621"/>
              <a:gd name="T92" fmla="*/ 315 w 633"/>
              <a:gd name="T93" fmla="*/ 596 h 621"/>
              <a:gd name="T94" fmla="*/ 366 w 633"/>
              <a:gd name="T95" fmla="*/ 540 h 621"/>
              <a:gd name="T96" fmla="*/ 461 w 633"/>
              <a:gd name="T97" fmla="*/ 554 h 621"/>
              <a:gd name="T98" fmla="*/ 482 w 633"/>
              <a:gd name="T99" fmla="*/ 574 h 621"/>
              <a:gd name="T100" fmla="*/ 533 w 633"/>
              <a:gd name="T101" fmla="*/ 536 h 621"/>
              <a:gd name="T102" fmla="*/ 518 w 633"/>
              <a:gd name="T103" fmla="*/ 507 h 621"/>
              <a:gd name="T104" fmla="*/ 517 w 633"/>
              <a:gd name="T105" fmla="*/ 506 h 621"/>
              <a:gd name="T106" fmla="*/ 566 w 633"/>
              <a:gd name="T107" fmla="*/ 389 h 621"/>
              <a:gd name="T108" fmla="*/ 598 w 633"/>
              <a:gd name="T109" fmla="*/ 383 h 621"/>
              <a:gd name="T110" fmla="*/ 624 w 633"/>
              <a:gd name="T111" fmla="*/ 382 h 621"/>
              <a:gd name="T112" fmla="*/ 633 w 633"/>
              <a:gd name="T113" fmla="*/ 319 h 621"/>
              <a:gd name="T114" fmla="*/ 604 w 633"/>
              <a:gd name="T115" fmla="*/ 31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33" h="621">
                <a:moveTo>
                  <a:pt x="423" y="324"/>
                </a:moveTo>
                <a:lnTo>
                  <a:pt x="423" y="324"/>
                </a:lnTo>
                <a:cubicBezTo>
                  <a:pt x="415" y="382"/>
                  <a:pt x="361" y="422"/>
                  <a:pt x="302" y="415"/>
                </a:cubicBezTo>
                <a:cubicBezTo>
                  <a:pt x="243" y="407"/>
                  <a:pt x="201" y="353"/>
                  <a:pt x="209" y="295"/>
                </a:cubicBezTo>
                <a:cubicBezTo>
                  <a:pt x="217" y="237"/>
                  <a:pt x="271" y="197"/>
                  <a:pt x="330" y="205"/>
                </a:cubicBezTo>
                <a:cubicBezTo>
                  <a:pt x="389" y="212"/>
                  <a:pt x="431" y="266"/>
                  <a:pt x="423" y="324"/>
                </a:cubicBezTo>
                <a:close/>
                <a:moveTo>
                  <a:pt x="604" y="310"/>
                </a:moveTo>
                <a:lnTo>
                  <a:pt x="604" y="310"/>
                </a:lnTo>
                <a:cubicBezTo>
                  <a:pt x="580" y="302"/>
                  <a:pt x="560" y="285"/>
                  <a:pt x="550" y="261"/>
                </a:cubicBezTo>
                <a:cubicBezTo>
                  <a:pt x="537" y="230"/>
                  <a:pt x="543" y="196"/>
                  <a:pt x="562" y="171"/>
                </a:cubicBezTo>
                <a:lnTo>
                  <a:pt x="563" y="170"/>
                </a:lnTo>
                <a:lnTo>
                  <a:pt x="586" y="147"/>
                </a:lnTo>
                <a:lnTo>
                  <a:pt x="547" y="96"/>
                </a:lnTo>
                <a:lnTo>
                  <a:pt x="518" y="111"/>
                </a:lnTo>
                <a:lnTo>
                  <a:pt x="516" y="112"/>
                </a:lnTo>
                <a:cubicBezTo>
                  <a:pt x="470" y="131"/>
                  <a:pt x="417" y="109"/>
                  <a:pt x="398" y="64"/>
                </a:cubicBezTo>
                <a:cubicBezTo>
                  <a:pt x="394" y="55"/>
                  <a:pt x="391" y="45"/>
                  <a:pt x="390" y="35"/>
                </a:cubicBezTo>
                <a:lnTo>
                  <a:pt x="391" y="34"/>
                </a:lnTo>
                <a:lnTo>
                  <a:pt x="390" y="7"/>
                </a:lnTo>
                <a:lnTo>
                  <a:pt x="326" y="0"/>
                </a:lnTo>
                <a:lnTo>
                  <a:pt x="316" y="30"/>
                </a:lnTo>
                <a:lnTo>
                  <a:pt x="316" y="30"/>
                </a:lnTo>
                <a:cubicBezTo>
                  <a:pt x="307" y="52"/>
                  <a:pt x="290" y="70"/>
                  <a:pt x="266" y="80"/>
                </a:cubicBezTo>
                <a:cubicBezTo>
                  <a:pt x="232" y="94"/>
                  <a:pt x="194" y="86"/>
                  <a:pt x="169" y="62"/>
                </a:cubicBezTo>
                <a:lnTo>
                  <a:pt x="167" y="60"/>
                </a:lnTo>
                <a:lnTo>
                  <a:pt x="150" y="45"/>
                </a:lnTo>
                <a:lnTo>
                  <a:pt x="99" y="83"/>
                </a:lnTo>
                <a:lnTo>
                  <a:pt x="114" y="111"/>
                </a:lnTo>
                <a:lnTo>
                  <a:pt x="115" y="114"/>
                </a:lnTo>
                <a:cubicBezTo>
                  <a:pt x="134" y="159"/>
                  <a:pt x="113" y="211"/>
                  <a:pt x="66" y="230"/>
                </a:cubicBezTo>
                <a:cubicBezTo>
                  <a:pt x="54" y="235"/>
                  <a:pt x="43" y="236"/>
                  <a:pt x="29" y="237"/>
                </a:cubicBezTo>
                <a:lnTo>
                  <a:pt x="8" y="237"/>
                </a:lnTo>
                <a:lnTo>
                  <a:pt x="0" y="300"/>
                </a:lnTo>
                <a:lnTo>
                  <a:pt x="26" y="308"/>
                </a:lnTo>
                <a:cubicBezTo>
                  <a:pt x="51" y="316"/>
                  <a:pt x="71" y="334"/>
                  <a:pt x="82" y="359"/>
                </a:cubicBezTo>
                <a:cubicBezTo>
                  <a:pt x="96" y="392"/>
                  <a:pt x="89" y="428"/>
                  <a:pt x="66" y="453"/>
                </a:cubicBezTo>
                <a:lnTo>
                  <a:pt x="46" y="472"/>
                </a:lnTo>
                <a:lnTo>
                  <a:pt x="86" y="523"/>
                </a:lnTo>
                <a:lnTo>
                  <a:pt x="108" y="511"/>
                </a:lnTo>
                <a:lnTo>
                  <a:pt x="109" y="510"/>
                </a:lnTo>
                <a:cubicBezTo>
                  <a:pt x="114" y="508"/>
                  <a:pt x="112" y="509"/>
                  <a:pt x="117" y="507"/>
                </a:cubicBezTo>
                <a:cubicBezTo>
                  <a:pt x="163" y="488"/>
                  <a:pt x="216" y="509"/>
                  <a:pt x="235" y="555"/>
                </a:cubicBezTo>
                <a:cubicBezTo>
                  <a:pt x="240" y="566"/>
                  <a:pt x="242" y="577"/>
                  <a:pt x="242" y="588"/>
                </a:cubicBezTo>
                <a:lnTo>
                  <a:pt x="242" y="588"/>
                </a:lnTo>
                <a:lnTo>
                  <a:pt x="243" y="612"/>
                </a:lnTo>
                <a:lnTo>
                  <a:pt x="307" y="621"/>
                </a:lnTo>
                <a:lnTo>
                  <a:pt x="315" y="596"/>
                </a:lnTo>
                <a:cubicBezTo>
                  <a:pt x="322" y="572"/>
                  <a:pt x="340" y="550"/>
                  <a:pt x="366" y="540"/>
                </a:cubicBezTo>
                <a:cubicBezTo>
                  <a:pt x="399" y="526"/>
                  <a:pt x="435" y="533"/>
                  <a:pt x="461" y="554"/>
                </a:cubicBezTo>
                <a:lnTo>
                  <a:pt x="482" y="574"/>
                </a:lnTo>
                <a:lnTo>
                  <a:pt x="533" y="536"/>
                </a:lnTo>
                <a:lnTo>
                  <a:pt x="518" y="507"/>
                </a:lnTo>
                <a:lnTo>
                  <a:pt x="517" y="506"/>
                </a:lnTo>
                <a:cubicBezTo>
                  <a:pt x="498" y="460"/>
                  <a:pt x="520" y="408"/>
                  <a:pt x="566" y="389"/>
                </a:cubicBezTo>
                <a:cubicBezTo>
                  <a:pt x="576" y="385"/>
                  <a:pt x="587" y="383"/>
                  <a:pt x="598" y="383"/>
                </a:cubicBezTo>
                <a:lnTo>
                  <a:pt x="624" y="382"/>
                </a:lnTo>
                <a:lnTo>
                  <a:pt x="633" y="319"/>
                </a:lnTo>
                <a:lnTo>
                  <a:pt x="604" y="310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68"/>
          <p:cNvSpPr>
            <a:spLocks noChangeAspect="1" noEditPoints="1"/>
          </p:cNvSpPr>
          <p:nvPr/>
        </p:nvSpPr>
        <p:spPr bwMode="auto">
          <a:xfrm>
            <a:off x="5747625" y="2911424"/>
            <a:ext cx="365120" cy="365120"/>
          </a:xfrm>
          <a:custGeom>
            <a:avLst/>
            <a:gdLst>
              <a:gd name="T0" fmla="*/ 4791 w 5712"/>
              <a:gd name="T1" fmla="*/ 4606 h 5712"/>
              <a:gd name="T2" fmla="*/ 4666 w 5712"/>
              <a:gd name="T3" fmla="*/ 4694 h 5712"/>
              <a:gd name="T4" fmla="*/ 4602 w 5712"/>
              <a:gd name="T5" fmla="*/ 4832 h 5712"/>
              <a:gd name="T6" fmla="*/ 4616 w 5712"/>
              <a:gd name="T7" fmla="*/ 4988 h 5712"/>
              <a:gd name="T8" fmla="*/ 4703 w 5712"/>
              <a:gd name="T9" fmla="*/ 5113 h 5712"/>
              <a:gd name="T10" fmla="*/ 4841 w 5712"/>
              <a:gd name="T11" fmla="*/ 5179 h 5712"/>
              <a:gd name="T12" fmla="*/ 4999 w 5712"/>
              <a:gd name="T13" fmla="*/ 5165 h 5712"/>
              <a:gd name="T14" fmla="*/ 5122 w 5712"/>
              <a:gd name="T15" fmla="*/ 5077 h 5712"/>
              <a:gd name="T16" fmla="*/ 5187 w 5712"/>
              <a:gd name="T17" fmla="*/ 4938 h 5712"/>
              <a:gd name="T18" fmla="*/ 5174 w 5712"/>
              <a:gd name="T19" fmla="*/ 4780 h 5712"/>
              <a:gd name="T20" fmla="*/ 5087 w 5712"/>
              <a:gd name="T21" fmla="*/ 4658 h 5712"/>
              <a:gd name="T22" fmla="*/ 4948 w 5712"/>
              <a:gd name="T23" fmla="*/ 4592 h 5712"/>
              <a:gd name="T24" fmla="*/ 1634 w 5712"/>
              <a:gd name="T25" fmla="*/ 5 h 5712"/>
              <a:gd name="T26" fmla="*/ 1989 w 5712"/>
              <a:gd name="T27" fmla="*/ 76 h 5712"/>
              <a:gd name="T28" fmla="*/ 2306 w 5712"/>
              <a:gd name="T29" fmla="*/ 225 h 5712"/>
              <a:gd name="T30" fmla="*/ 2580 w 5712"/>
              <a:gd name="T31" fmla="*/ 442 h 5712"/>
              <a:gd name="T32" fmla="*/ 2796 w 5712"/>
              <a:gd name="T33" fmla="*/ 715 h 5712"/>
              <a:gd name="T34" fmla="*/ 2945 w 5712"/>
              <a:gd name="T35" fmla="*/ 1034 h 5712"/>
              <a:gd name="T36" fmla="*/ 3018 w 5712"/>
              <a:gd name="T37" fmla="*/ 1387 h 5712"/>
              <a:gd name="T38" fmla="*/ 3008 w 5712"/>
              <a:gd name="T39" fmla="*/ 1718 h 5712"/>
              <a:gd name="T40" fmla="*/ 2937 w 5712"/>
              <a:gd name="T41" fmla="*/ 2010 h 5712"/>
              <a:gd name="T42" fmla="*/ 5587 w 5712"/>
              <a:gd name="T43" fmla="*/ 4684 h 5712"/>
              <a:gd name="T44" fmla="*/ 5681 w 5712"/>
              <a:gd name="T45" fmla="*/ 4883 h 5712"/>
              <a:gd name="T46" fmla="*/ 5712 w 5712"/>
              <a:gd name="T47" fmla="*/ 5092 h 5712"/>
              <a:gd name="T48" fmla="*/ 5677 w 5712"/>
              <a:gd name="T49" fmla="*/ 5296 h 5712"/>
              <a:gd name="T50" fmla="*/ 5580 w 5712"/>
              <a:gd name="T51" fmla="*/ 5480 h 5712"/>
              <a:gd name="T52" fmla="*/ 5421 w 5712"/>
              <a:gd name="T53" fmla="*/ 5620 h 5712"/>
              <a:gd name="T54" fmla="*/ 5231 w 5712"/>
              <a:gd name="T55" fmla="*/ 5696 h 5712"/>
              <a:gd name="T56" fmla="*/ 5021 w 5712"/>
              <a:gd name="T57" fmla="*/ 5709 h 5712"/>
              <a:gd name="T58" fmla="*/ 4813 w 5712"/>
              <a:gd name="T59" fmla="*/ 5657 h 5712"/>
              <a:gd name="T60" fmla="*/ 4621 w 5712"/>
              <a:gd name="T61" fmla="*/ 5542 h 5712"/>
              <a:gd name="T62" fmla="*/ 1915 w 5712"/>
              <a:gd name="T63" fmla="*/ 2968 h 5712"/>
              <a:gd name="T64" fmla="*/ 1615 w 5712"/>
              <a:gd name="T65" fmla="*/ 3018 h 5712"/>
              <a:gd name="T66" fmla="*/ 1266 w 5712"/>
              <a:gd name="T67" fmla="*/ 3002 h 5712"/>
              <a:gd name="T68" fmla="*/ 923 w 5712"/>
              <a:gd name="T69" fmla="*/ 2904 h 5712"/>
              <a:gd name="T70" fmla="*/ 618 w 5712"/>
              <a:gd name="T71" fmla="*/ 2730 h 5712"/>
              <a:gd name="T72" fmla="*/ 364 w 5712"/>
              <a:gd name="T73" fmla="*/ 2493 h 5712"/>
              <a:gd name="T74" fmla="*/ 168 w 5712"/>
              <a:gd name="T75" fmla="*/ 2206 h 5712"/>
              <a:gd name="T76" fmla="*/ 43 w 5712"/>
              <a:gd name="T77" fmla="*/ 1873 h 5712"/>
              <a:gd name="T78" fmla="*/ 0 w 5712"/>
              <a:gd name="T79" fmla="*/ 1512 h 5712"/>
              <a:gd name="T80" fmla="*/ 31 w 5712"/>
              <a:gd name="T81" fmla="*/ 1205 h 5712"/>
              <a:gd name="T82" fmla="*/ 895 w 5712"/>
              <a:gd name="T83" fmla="*/ 1825 h 5712"/>
              <a:gd name="T84" fmla="*/ 970 w 5712"/>
              <a:gd name="T85" fmla="*/ 1854 h 5712"/>
              <a:gd name="T86" fmla="*/ 1628 w 5712"/>
              <a:gd name="T87" fmla="*/ 1671 h 5712"/>
              <a:gd name="T88" fmla="*/ 1678 w 5712"/>
              <a:gd name="T89" fmla="*/ 1609 h 5712"/>
              <a:gd name="T90" fmla="*/ 1847 w 5712"/>
              <a:gd name="T91" fmla="*/ 945 h 5712"/>
              <a:gd name="T92" fmla="*/ 1009 w 5712"/>
              <a:gd name="T93" fmla="*/ 85 h 5712"/>
              <a:gd name="T94" fmla="*/ 1304 w 5712"/>
              <a:gd name="T95" fmla="*/ 14 h 5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712" h="5712">
                <a:moveTo>
                  <a:pt x="4895" y="4587"/>
                </a:moveTo>
                <a:lnTo>
                  <a:pt x="4841" y="4592"/>
                </a:lnTo>
                <a:lnTo>
                  <a:pt x="4791" y="4606"/>
                </a:lnTo>
                <a:lnTo>
                  <a:pt x="4744" y="4628"/>
                </a:lnTo>
                <a:lnTo>
                  <a:pt x="4703" y="4658"/>
                </a:lnTo>
                <a:lnTo>
                  <a:pt x="4666" y="4694"/>
                </a:lnTo>
                <a:lnTo>
                  <a:pt x="4637" y="4735"/>
                </a:lnTo>
                <a:lnTo>
                  <a:pt x="4616" y="4780"/>
                </a:lnTo>
                <a:lnTo>
                  <a:pt x="4602" y="4832"/>
                </a:lnTo>
                <a:lnTo>
                  <a:pt x="4597" y="4884"/>
                </a:lnTo>
                <a:lnTo>
                  <a:pt x="4602" y="4938"/>
                </a:lnTo>
                <a:lnTo>
                  <a:pt x="4616" y="4988"/>
                </a:lnTo>
                <a:lnTo>
                  <a:pt x="4637" y="5035"/>
                </a:lnTo>
                <a:lnTo>
                  <a:pt x="4666" y="5077"/>
                </a:lnTo>
                <a:lnTo>
                  <a:pt x="4703" y="5113"/>
                </a:lnTo>
                <a:lnTo>
                  <a:pt x="4744" y="5142"/>
                </a:lnTo>
                <a:lnTo>
                  <a:pt x="4791" y="5165"/>
                </a:lnTo>
                <a:lnTo>
                  <a:pt x="4841" y="5179"/>
                </a:lnTo>
                <a:lnTo>
                  <a:pt x="4895" y="5182"/>
                </a:lnTo>
                <a:lnTo>
                  <a:pt x="4948" y="5179"/>
                </a:lnTo>
                <a:lnTo>
                  <a:pt x="4999" y="5165"/>
                </a:lnTo>
                <a:lnTo>
                  <a:pt x="5045" y="5142"/>
                </a:lnTo>
                <a:lnTo>
                  <a:pt x="5087" y="5113"/>
                </a:lnTo>
                <a:lnTo>
                  <a:pt x="5122" y="5077"/>
                </a:lnTo>
                <a:lnTo>
                  <a:pt x="5151" y="5035"/>
                </a:lnTo>
                <a:lnTo>
                  <a:pt x="5174" y="4988"/>
                </a:lnTo>
                <a:lnTo>
                  <a:pt x="5187" y="4938"/>
                </a:lnTo>
                <a:lnTo>
                  <a:pt x="5193" y="4884"/>
                </a:lnTo>
                <a:lnTo>
                  <a:pt x="5187" y="4832"/>
                </a:lnTo>
                <a:lnTo>
                  <a:pt x="5174" y="4780"/>
                </a:lnTo>
                <a:lnTo>
                  <a:pt x="5151" y="4735"/>
                </a:lnTo>
                <a:lnTo>
                  <a:pt x="5122" y="4694"/>
                </a:lnTo>
                <a:lnTo>
                  <a:pt x="5087" y="4658"/>
                </a:lnTo>
                <a:lnTo>
                  <a:pt x="5045" y="4628"/>
                </a:lnTo>
                <a:lnTo>
                  <a:pt x="4999" y="4606"/>
                </a:lnTo>
                <a:lnTo>
                  <a:pt x="4948" y="4592"/>
                </a:lnTo>
                <a:lnTo>
                  <a:pt x="4895" y="4587"/>
                </a:lnTo>
                <a:close/>
                <a:moveTo>
                  <a:pt x="1512" y="0"/>
                </a:moveTo>
                <a:lnTo>
                  <a:pt x="1634" y="5"/>
                </a:lnTo>
                <a:lnTo>
                  <a:pt x="1756" y="19"/>
                </a:lnTo>
                <a:lnTo>
                  <a:pt x="1873" y="43"/>
                </a:lnTo>
                <a:lnTo>
                  <a:pt x="1989" y="76"/>
                </a:lnTo>
                <a:lnTo>
                  <a:pt x="2098" y="118"/>
                </a:lnTo>
                <a:lnTo>
                  <a:pt x="2206" y="168"/>
                </a:lnTo>
                <a:lnTo>
                  <a:pt x="2306" y="225"/>
                </a:lnTo>
                <a:lnTo>
                  <a:pt x="2403" y="291"/>
                </a:lnTo>
                <a:lnTo>
                  <a:pt x="2495" y="364"/>
                </a:lnTo>
                <a:lnTo>
                  <a:pt x="2580" y="442"/>
                </a:lnTo>
                <a:lnTo>
                  <a:pt x="2658" y="528"/>
                </a:lnTo>
                <a:lnTo>
                  <a:pt x="2730" y="618"/>
                </a:lnTo>
                <a:lnTo>
                  <a:pt x="2796" y="715"/>
                </a:lnTo>
                <a:lnTo>
                  <a:pt x="2853" y="816"/>
                </a:lnTo>
                <a:lnTo>
                  <a:pt x="2904" y="923"/>
                </a:lnTo>
                <a:lnTo>
                  <a:pt x="2945" y="1034"/>
                </a:lnTo>
                <a:lnTo>
                  <a:pt x="2978" y="1148"/>
                </a:lnTo>
                <a:lnTo>
                  <a:pt x="3002" y="1266"/>
                </a:lnTo>
                <a:lnTo>
                  <a:pt x="3018" y="1387"/>
                </a:lnTo>
                <a:lnTo>
                  <a:pt x="3023" y="1512"/>
                </a:lnTo>
                <a:lnTo>
                  <a:pt x="3018" y="1615"/>
                </a:lnTo>
                <a:lnTo>
                  <a:pt x="3008" y="1718"/>
                </a:lnTo>
                <a:lnTo>
                  <a:pt x="2990" y="1818"/>
                </a:lnTo>
                <a:lnTo>
                  <a:pt x="2968" y="1915"/>
                </a:lnTo>
                <a:lnTo>
                  <a:pt x="2937" y="2010"/>
                </a:lnTo>
                <a:lnTo>
                  <a:pt x="5490" y="4564"/>
                </a:lnTo>
                <a:lnTo>
                  <a:pt x="5542" y="4621"/>
                </a:lnTo>
                <a:lnTo>
                  <a:pt x="5587" y="4684"/>
                </a:lnTo>
                <a:lnTo>
                  <a:pt x="5625" y="4748"/>
                </a:lnTo>
                <a:lnTo>
                  <a:pt x="5657" y="4813"/>
                </a:lnTo>
                <a:lnTo>
                  <a:pt x="5681" y="4883"/>
                </a:lnTo>
                <a:lnTo>
                  <a:pt x="5698" y="4952"/>
                </a:lnTo>
                <a:lnTo>
                  <a:pt x="5709" y="5021"/>
                </a:lnTo>
                <a:lnTo>
                  <a:pt x="5712" y="5092"/>
                </a:lnTo>
                <a:lnTo>
                  <a:pt x="5709" y="5161"/>
                </a:lnTo>
                <a:lnTo>
                  <a:pt x="5696" y="5231"/>
                </a:lnTo>
                <a:lnTo>
                  <a:pt x="5677" y="5296"/>
                </a:lnTo>
                <a:lnTo>
                  <a:pt x="5653" y="5361"/>
                </a:lnTo>
                <a:lnTo>
                  <a:pt x="5620" y="5421"/>
                </a:lnTo>
                <a:lnTo>
                  <a:pt x="5580" y="5480"/>
                </a:lnTo>
                <a:lnTo>
                  <a:pt x="5532" y="5532"/>
                </a:lnTo>
                <a:lnTo>
                  <a:pt x="5480" y="5580"/>
                </a:lnTo>
                <a:lnTo>
                  <a:pt x="5421" y="5620"/>
                </a:lnTo>
                <a:lnTo>
                  <a:pt x="5361" y="5653"/>
                </a:lnTo>
                <a:lnTo>
                  <a:pt x="5296" y="5679"/>
                </a:lnTo>
                <a:lnTo>
                  <a:pt x="5231" y="5696"/>
                </a:lnTo>
                <a:lnTo>
                  <a:pt x="5161" y="5709"/>
                </a:lnTo>
                <a:lnTo>
                  <a:pt x="5092" y="5712"/>
                </a:lnTo>
                <a:lnTo>
                  <a:pt x="5021" y="5709"/>
                </a:lnTo>
                <a:lnTo>
                  <a:pt x="4952" y="5698"/>
                </a:lnTo>
                <a:lnTo>
                  <a:pt x="4883" y="5681"/>
                </a:lnTo>
                <a:lnTo>
                  <a:pt x="4813" y="5657"/>
                </a:lnTo>
                <a:lnTo>
                  <a:pt x="4748" y="5625"/>
                </a:lnTo>
                <a:lnTo>
                  <a:pt x="4684" y="5587"/>
                </a:lnTo>
                <a:lnTo>
                  <a:pt x="4621" y="5542"/>
                </a:lnTo>
                <a:lnTo>
                  <a:pt x="4564" y="5490"/>
                </a:lnTo>
                <a:lnTo>
                  <a:pt x="2010" y="2937"/>
                </a:lnTo>
                <a:lnTo>
                  <a:pt x="1915" y="2968"/>
                </a:lnTo>
                <a:lnTo>
                  <a:pt x="1818" y="2990"/>
                </a:lnTo>
                <a:lnTo>
                  <a:pt x="1718" y="3008"/>
                </a:lnTo>
                <a:lnTo>
                  <a:pt x="1615" y="3018"/>
                </a:lnTo>
                <a:lnTo>
                  <a:pt x="1512" y="3021"/>
                </a:lnTo>
                <a:lnTo>
                  <a:pt x="1387" y="3016"/>
                </a:lnTo>
                <a:lnTo>
                  <a:pt x="1266" y="3002"/>
                </a:lnTo>
                <a:lnTo>
                  <a:pt x="1148" y="2978"/>
                </a:lnTo>
                <a:lnTo>
                  <a:pt x="1034" y="2945"/>
                </a:lnTo>
                <a:lnTo>
                  <a:pt x="923" y="2904"/>
                </a:lnTo>
                <a:lnTo>
                  <a:pt x="817" y="2853"/>
                </a:lnTo>
                <a:lnTo>
                  <a:pt x="715" y="2796"/>
                </a:lnTo>
                <a:lnTo>
                  <a:pt x="618" y="2730"/>
                </a:lnTo>
                <a:lnTo>
                  <a:pt x="528" y="2658"/>
                </a:lnTo>
                <a:lnTo>
                  <a:pt x="443" y="2580"/>
                </a:lnTo>
                <a:lnTo>
                  <a:pt x="364" y="2493"/>
                </a:lnTo>
                <a:lnTo>
                  <a:pt x="291" y="2403"/>
                </a:lnTo>
                <a:lnTo>
                  <a:pt x="227" y="2306"/>
                </a:lnTo>
                <a:lnTo>
                  <a:pt x="168" y="2206"/>
                </a:lnTo>
                <a:lnTo>
                  <a:pt x="119" y="2098"/>
                </a:lnTo>
                <a:lnTo>
                  <a:pt x="76" y="1988"/>
                </a:lnTo>
                <a:lnTo>
                  <a:pt x="43" y="1873"/>
                </a:lnTo>
                <a:lnTo>
                  <a:pt x="19" y="1756"/>
                </a:lnTo>
                <a:lnTo>
                  <a:pt x="5" y="1634"/>
                </a:lnTo>
                <a:lnTo>
                  <a:pt x="0" y="1512"/>
                </a:lnTo>
                <a:lnTo>
                  <a:pt x="3" y="1408"/>
                </a:lnTo>
                <a:lnTo>
                  <a:pt x="14" y="1306"/>
                </a:lnTo>
                <a:lnTo>
                  <a:pt x="31" y="1205"/>
                </a:lnTo>
                <a:lnTo>
                  <a:pt x="55" y="1108"/>
                </a:lnTo>
                <a:lnTo>
                  <a:pt x="85" y="1013"/>
                </a:lnTo>
                <a:lnTo>
                  <a:pt x="895" y="1825"/>
                </a:lnTo>
                <a:lnTo>
                  <a:pt x="916" y="1841"/>
                </a:lnTo>
                <a:lnTo>
                  <a:pt x="942" y="1849"/>
                </a:lnTo>
                <a:lnTo>
                  <a:pt x="970" y="1854"/>
                </a:lnTo>
                <a:lnTo>
                  <a:pt x="996" y="1851"/>
                </a:lnTo>
                <a:lnTo>
                  <a:pt x="1605" y="1681"/>
                </a:lnTo>
                <a:lnTo>
                  <a:pt x="1628" y="1671"/>
                </a:lnTo>
                <a:lnTo>
                  <a:pt x="1650" y="1654"/>
                </a:lnTo>
                <a:lnTo>
                  <a:pt x="1667" y="1633"/>
                </a:lnTo>
                <a:lnTo>
                  <a:pt x="1678" y="1609"/>
                </a:lnTo>
                <a:lnTo>
                  <a:pt x="1847" y="997"/>
                </a:lnTo>
                <a:lnTo>
                  <a:pt x="1851" y="973"/>
                </a:lnTo>
                <a:lnTo>
                  <a:pt x="1847" y="945"/>
                </a:lnTo>
                <a:lnTo>
                  <a:pt x="1837" y="919"/>
                </a:lnTo>
                <a:lnTo>
                  <a:pt x="1821" y="899"/>
                </a:lnTo>
                <a:lnTo>
                  <a:pt x="1009" y="85"/>
                </a:lnTo>
                <a:lnTo>
                  <a:pt x="1105" y="55"/>
                </a:lnTo>
                <a:lnTo>
                  <a:pt x="1203" y="31"/>
                </a:lnTo>
                <a:lnTo>
                  <a:pt x="1304" y="14"/>
                </a:lnTo>
                <a:lnTo>
                  <a:pt x="1406" y="3"/>
                </a:lnTo>
                <a:lnTo>
                  <a:pt x="151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9" name="Freeform 29"/>
          <p:cNvSpPr>
            <a:spLocks noChangeAspect="1" noEditPoints="1"/>
          </p:cNvSpPr>
          <p:nvPr/>
        </p:nvSpPr>
        <p:spPr bwMode="auto">
          <a:xfrm flipH="1">
            <a:off x="9280478" y="2911424"/>
            <a:ext cx="527095" cy="365120"/>
          </a:xfrm>
          <a:custGeom>
            <a:avLst/>
            <a:gdLst>
              <a:gd name="T0" fmla="*/ 4710 w 5480"/>
              <a:gd name="T1" fmla="*/ 2916 h 3796"/>
              <a:gd name="T2" fmla="*/ 4893 w 5480"/>
              <a:gd name="T3" fmla="*/ 3237 h 3796"/>
              <a:gd name="T4" fmla="*/ 4797 w 5480"/>
              <a:gd name="T5" fmla="*/ 3599 h 3796"/>
              <a:gd name="T6" fmla="*/ 4475 w 5480"/>
              <a:gd name="T7" fmla="*/ 3790 h 3796"/>
              <a:gd name="T8" fmla="*/ 4090 w 5480"/>
              <a:gd name="T9" fmla="*/ 3671 h 3796"/>
              <a:gd name="T10" fmla="*/ 3917 w 5480"/>
              <a:gd name="T11" fmla="*/ 3306 h 3796"/>
              <a:gd name="T12" fmla="*/ 4066 w 5480"/>
              <a:gd name="T13" fmla="*/ 2957 h 3796"/>
              <a:gd name="T14" fmla="*/ 4407 w 5480"/>
              <a:gd name="T15" fmla="*/ 2816 h 3796"/>
              <a:gd name="T16" fmla="*/ 1305 w 5480"/>
              <a:gd name="T17" fmla="*/ 2916 h 3796"/>
              <a:gd name="T18" fmla="*/ 1487 w 5480"/>
              <a:gd name="T19" fmla="*/ 3237 h 3796"/>
              <a:gd name="T20" fmla="*/ 1393 w 5480"/>
              <a:gd name="T21" fmla="*/ 3599 h 3796"/>
              <a:gd name="T22" fmla="*/ 1069 w 5480"/>
              <a:gd name="T23" fmla="*/ 3790 h 3796"/>
              <a:gd name="T24" fmla="*/ 686 w 5480"/>
              <a:gd name="T25" fmla="*/ 3671 h 3796"/>
              <a:gd name="T26" fmla="*/ 511 w 5480"/>
              <a:gd name="T27" fmla="*/ 3306 h 3796"/>
              <a:gd name="T28" fmla="*/ 660 w 5480"/>
              <a:gd name="T29" fmla="*/ 2957 h 3796"/>
              <a:gd name="T30" fmla="*/ 1001 w 5480"/>
              <a:gd name="T31" fmla="*/ 2816 h 3796"/>
              <a:gd name="T32" fmla="*/ 1280 w 5480"/>
              <a:gd name="T33" fmla="*/ 737 h 3796"/>
              <a:gd name="T34" fmla="*/ 722 w 5480"/>
              <a:gd name="T35" fmla="*/ 1028 h 3796"/>
              <a:gd name="T36" fmla="*/ 340 w 5480"/>
              <a:gd name="T37" fmla="*/ 1500 h 3796"/>
              <a:gd name="T38" fmla="*/ 255 w 5480"/>
              <a:gd name="T39" fmla="*/ 1889 h 3796"/>
              <a:gd name="T40" fmla="*/ 1725 w 5480"/>
              <a:gd name="T41" fmla="*/ 675 h 3796"/>
              <a:gd name="T42" fmla="*/ 5480 w 5480"/>
              <a:gd name="T43" fmla="*/ 420 h 3796"/>
              <a:gd name="T44" fmla="*/ 5480 w 5480"/>
              <a:gd name="T45" fmla="*/ 440 h 3796"/>
              <a:gd name="T46" fmla="*/ 5480 w 5480"/>
              <a:gd name="T47" fmla="*/ 718 h 3796"/>
              <a:gd name="T48" fmla="*/ 5480 w 5480"/>
              <a:gd name="T49" fmla="*/ 1370 h 3796"/>
              <a:gd name="T50" fmla="*/ 5480 w 5480"/>
              <a:gd name="T51" fmla="*/ 2233 h 3796"/>
              <a:gd name="T52" fmla="*/ 5475 w 5480"/>
              <a:gd name="T53" fmla="*/ 3260 h 3796"/>
              <a:gd name="T54" fmla="*/ 5264 w 5480"/>
              <a:gd name="T55" fmla="*/ 3260 h 3796"/>
              <a:gd name="T56" fmla="*/ 4963 w 5480"/>
              <a:gd name="T57" fmla="*/ 2964 h 3796"/>
              <a:gd name="T58" fmla="*/ 4634 w 5480"/>
              <a:gd name="T59" fmla="*/ 2673 h 3796"/>
              <a:gd name="T60" fmla="*/ 4177 w 5480"/>
              <a:gd name="T61" fmla="*/ 2673 h 3796"/>
              <a:gd name="T62" fmla="*/ 3850 w 5480"/>
              <a:gd name="T63" fmla="*/ 2964 h 3796"/>
              <a:gd name="T64" fmla="*/ 3777 w 5480"/>
              <a:gd name="T65" fmla="*/ 3260 h 3796"/>
              <a:gd name="T66" fmla="*/ 3714 w 5480"/>
              <a:gd name="T67" fmla="*/ 3260 h 3796"/>
              <a:gd name="T68" fmla="*/ 3185 w 5480"/>
              <a:gd name="T69" fmla="*/ 3260 h 3796"/>
              <a:gd name="T70" fmla="*/ 2430 w 5480"/>
              <a:gd name="T71" fmla="*/ 3260 h 3796"/>
              <a:gd name="T72" fmla="*/ 2260 w 5480"/>
              <a:gd name="T73" fmla="*/ 3179 h 3796"/>
              <a:gd name="T74" fmla="*/ 1682 w 5480"/>
              <a:gd name="T75" fmla="*/ 420 h 3796"/>
              <a:gd name="T76" fmla="*/ 1822 w 5480"/>
              <a:gd name="T77" fmla="*/ 420 h 3796"/>
              <a:gd name="T78" fmla="*/ 2074 w 5480"/>
              <a:gd name="T79" fmla="*/ 422 h 3796"/>
              <a:gd name="T80" fmla="*/ 2074 w 5480"/>
              <a:gd name="T81" fmla="*/ 718 h 3796"/>
              <a:gd name="T82" fmla="*/ 2074 w 5480"/>
              <a:gd name="T83" fmla="*/ 1904 h 3796"/>
              <a:gd name="T84" fmla="*/ 2074 w 5480"/>
              <a:gd name="T85" fmla="*/ 3260 h 3796"/>
              <a:gd name="T86" fmla="*/ 1913 w 5480"/>
              <a:gd name="T87" fmla="*/ 3260 h 3796"/>
              <a:gd name="T88" fmla="*/ 1590 w 5480"/>
              <a:gd name="T89" fmla="*/ 3032 h 3796"/>
              <a:gd name="T90" fmla="*/ 1299 w 5480"/>
              <a:gd name="T91" fmla="*/ 2703 h 3796"/>
              <a:gd name="T92" fmla="*/ 847 w 5480"/>
              <a:gd name="T93" fmla="*/ 2650 h 3796"/>
              <a:gd name="T94" fmla="*/ 484 w 5480"/>
              <a:gd name="T95" fmla="*/ 2900 h 3796"/>
              <a:gd name="T96" fmla="*/ 371 w 5480"/>
              <a:gd name="T97" fmla="*/ 3260 h 3796"/>
              <a:gd name="T98" fmla="*/ 202 w 5480"/>
              <a:gd name="T99" fmla="*/ 3260 h 3796"/>
              <a:gd name="T100" fmla="*/ 0 w 5480"/>
              <a:gd name="T101" fmla="*/ 3255 h 3796"/>
              <a:gd name="T102" fmla="*/ 0 w 5480"/>
              <a:gd name="T103" fmla="*/ 2323 h 3796"/>
              <a:gd name="T104" fmla="*/ 44 w 5480"/>
              <a:gd name="T105" fmla="*/ 1563 h 3796"/>
              <a:gd name="T106" fmla="*/ 369 w 5480"/>
              <a:gd name="T107" fmla="*/ 1002 h 3796"/>
              <a:gd name="T108" fmla="*/ 914 w 5480"/>
              <a:gd name="T109" fmla="*/ 601 h 3796"/>
              <a:gd name="T110" fmla="*/ 1566 w 5480"/>
              <a:gd name="T111" fmla="*/ 423 h 3796"/>
              <a:gd name="T112" fmla="*/ 2014 w 5480"/>
              <a:gd name="T113" fmla="*/ 60 h 3796"/>
              <a:gd name="T114" fmla="*/ 2074 w 5480"/>
              <a:gd name="T115" fmla="*/ 213 h 3796"/>
              <a:gd name="T116" fmla="*/ 2055 w 5480"/>
              <a:gd name="T117" fmla="*/ 255 h 3796"/>
              <a:gd name="T118" fmla="*/ 1810 w 5480"/>
              <a:gd name="T119" fmla="*/ 255 h 3796"/>
              <a:gd name="T120" fmla="*/ 1655 w 5480"/>
              <a:gd name="T121" fmla="*/ 209 h 3796"/>
              <a:gd name="T122" fmla="*/ 1783 w 5480"/>
              <a:gd name="T123" fmla="*/ 16 h 3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80" h="3796">
                <a:moveTo>
                  <a:pt x="4407" y="2816"/>
                </a:moveTo>
                <a:lnTo>
                  <a:pt x="4475" y="2822"/>
                </a:lnTo>
                <a:lnTo>
                  <a:pt x="4540" y="2833"/>
                </a:lnTo>
                <a:lnTo>
                  <a:pt x="4602" y="2854"/>
                </a:lnTo>
                <a:lnTo>
                  <a:pt x="4658" y="2881"/>
                </a:lnTo>
                <a:lnTo>
                  <a:pt x="4710" y="2916"/>
                </a:lnTo>
                <a:lnTo>
                  <a:pt x="4756" y="2957"/>
                </a:lnTo>
                <a:lnTo>
                  <a:pt x="4797" y="3003"/>
                </a:lnTo>
                <a:lnTo>
                  <a:pt x="4831" y="3054"/>
                </a:lnTo>
                <a:lnTo>
                  <a:pt x="4859" y="3113"/>
                </a:lnTo>
                <a:lnTo>
                  <a:pt x="4879" y="3172"/>
                </a:lnTo>
                <a:lnTo>
                  <a:pt x="4893" y="3237"/>
                </a:lnTo>
                <a:lnTo>
                  <a:pt x="4896" y="3306"/>
                </a:lnTo>
                <a:lnTo>
                  <a:pt x="4893" y="3369"/>
                </a:lnTo>
                <a:lnTo>
                  <a:pt x="4879" y="3431"/>
                </a:lnTo>
                <a:lnTo>
                  <a:pt x="4859" y="3491"/>
                </a:lnTo>
                <a:lnTo>
                  <a:pt x="4831" y="3547"/>
                </a:lnTo>
                <a:lnTo>
                  <a:pt x="4797" y="3599"/>
                </a:lnTo>
                <a:lnTo>
                  <a:pt x="4756" y="3647"/>
                </a:lnTo>
                <a:lnTo>
                  <a:pt x="4710" y="3689"/>
                </a:lnTo>
                <a:lnTo>
                  <a:pt x="4658" y="3725"/>
                </a:lnTo>
                <a:lnTo>
                  <a:pt x="4602" y="3754"/>
                </a:lnTo>
                <a:lnTo>
                  <a:pt x="4540" y="3777"/>
                </a:lnTo>
                <a:lnTo>
                  <a:pt x="4475" y="3790"/>
                </a:lnTo>
                <a:lnTo>
                  <a:pt x="4407" y="3796"/>
                </a:lnTo>
                <a:lnTo>
                  <a:pt x="4337" y="3789"/>
                </a:lnTo>
                <a:lnTo>
                  <a:pt x="4270" y="3773"/>
                </a:lnTo>
                <a:lnTo>
                  <a:pt x="4206" y="3748"/>
                </a:lnTo>
                <a:lnTo>
                  <a:pt x="4147" y="3713"/>
                </a:lnTo>
                <a:lnTo>
                  <a:pt x="4090" y="3671"/>
                </a:lnTo>
                <a:lnTo>
                  <a:pt x="4042" y="3621"/>
                </a:lnTo>
                <a:lnTo>
                  <a:pt x="3999" y="3566"/>
                </a:lnTo>
                <a:lnTo>
                  <a:pt x="3965" y="3506"/>
                </a:lnTo>
                <a:lnTo>
                  <a:pt x="3939" y="3443"/>
                </a:lnTo>
                <a:lnTo>
                  <a:pt x="3922" y="3374"/>
                </a:lnTo>
                <a:lnTo>
                  <a:pt x="3917" y="3306"/>
                </a:lnTo>
                <a:lnTo>
                  <a:pt x="3922" y="3237"/>
                </a:lnTo>
                <a:lnTo>
                  <a:pt x="3936" y="3172"/>
                </a:lnTo>
                <a:lnTo>
                  <a:pt x="3957" y="3113"/>
                </a:lnTo>
                <a:lnTo>
                  <a:pt x="3987" y="3054"/>
                </a:lnTo>
                <a:lnTo>
                  <a:pt x="4023" y="3003"/>
                </a:lnTo>
                <a:lnTo>
                  <a:pt x="4066" y="2957"/>
                </a:lnTo>
                <a:lnTo>
                  <a:pt x="4112" y="2916"/>
                </a:lnTo>
                <a:lnTo>
                  <a:pt x="4165" y="2881"/>
                </a:lnTo>
                <a:lnTo>
                  <a:pt x="4222" y="2854"/>
                </a:lnTo>
                <a:lnTo>
                  <a:pt x="4282" y="2833"/>
                </a:lnTo>
                <a:lnTo>
                  <a:pt x="4343" y="2822"/>
                </a:lnTo>
                <a:lnTo>
                  <a:pt x="4407" y="2816"/>
                </a:lnTo>
                <a:close/>
                <a:moveTo>
                  <a:pt x="1001" y="2816"/>
                </a:moveTo>
                <a:lnTo>
                  <a:pt x="1069" y="2822"/>
                </a:lnTo>
                <a:lnTo>
                  <a:pt x="1134" y="2833"/>
                </a:lnTo>
                <a:lnTo>
                  <a:pt x="1196" y="2854"/>
                </a:lnTo>
                <a:lnTo>
                  <a:pt x="1252" y="2881"/>
                </a:lnTo>
                <a:lnTo>
                  <a:pt x="1305" y="2916"/>
                </a:lnTo>
                <a:lnTo>
                  <a:pt x="1352" y="2957"/>
                </a:lnTo>
                <a:lnTo>
                  <a:pt x="1393" y="3003"/>
                </a:lnTo>
                <a:lnTo>
                  <a:pt x="1427" y="3054"/>
                </a:lnTo>
                <a:lnTo>
                  <a:pt x="1454" y="3113"/>
                </a:lnTo>
                <a:lnTo>
                  <a:pt x="1475" y="3172"/>
                </a:lnTo>
                <a:lnTo>
                  <a:pt x="1487" y="3237"/>
                </a:lnTo>
                <a:lnTo>
                  <a:pt x="1492" y="3306"/>
                </a:lnTo>
                <a:lnTo>
                  <a:pt x="1487" y="3369"/>
                </a:lnTo>
                <a:lnTo>
                  <a:pt x="1475" y="3431"/>
                </a:lnTo>
                <a:lnTo>
                  <a:pt x="1454" y="3491"/>
                </a:lnTo>
                <a:lnTo>
                  <a:pt x="1427" y="3547"/>
                </a:lnTo>
                <a:lnTo>
                  <a:pt x="1393" y="3599"/>
                </a:lnTo>
                <a:lnTo>
                  <a:pt x="1352" y="3647"/>
                </a:lnTo>
                <a:lnTo>
                  <a:pt x="1305" y="3689"/>
                </a:lnTo>
                <a:lnTo>
                  <a:pt x="1252" y="3725"/>
                </a:lnTo>
                <a:lnTo>
                  <a:pt x="1196" y="3754"/>
                </a:lnTo>
                <a:lnTo>
                  <a:pt x="1134" y="3777"/>
                </a:lnTo>
                <a:lnTo>
                  <a:pt x="1069" y="3790"/>
                </a:lnTo>
                <a:lnTo>
                  <a:pt x="1001" y="3796"/>
                </a:lnTo>
                <a:lnTo>
                  <a:pt x="932" y="3789"/>
                </a:lnTo>
                <a:lnTo>
                  <a:pt x="866" y="3773"/>
                </a:lnTo>
                <a:lnTo>
                  <a:pt x="801" y="3748"/>
                </a:lnTo>
                <a:lnTo>
                  <a:pt x="741" y="3713"/>
                </a:lnTo>
                <a:lnTo>
                  <a:pt x="686" y="3671"/>
                </a:lnTo>
                <a:lnTo>
                  <a:pt x="636" y="3621"/>
                </a:lnTo>
                <a:lnTo>
                  <a:pt x="595" y="3566"/>
                </a:lnTo>
                <a:lnTo>
                  <a:pt x="559" y="3506"/>
                </a:lnTo>
                <a:lnTo>
                  <a:pt x="534" y="3443"/>
                </a:lnTo>
                <a:lnTo>
                  <a:pt x="518" y="3374"/>
                </a:lnTo>
                <a:lnTo>
                  <a:pt x="511" y="3306"/>
                </a:lnTo>
                <a:lnTo>
                  <a:pt x="516" y="3237"/>
                </a:lnTo>
                <a:lnTo>
                  <a:pt x="530" y="3172"/>
                </a:lnTo>
                <a:lnTo>
                  <a:pt x="552" y="3113"/>
                </a:lnTo>
                <a:lnTo>
                  <a:pt x="581" y="3054"/>
                </a:lnTo>
                <a:lnTo>
                  <a:pt x="617" y="3003"/>
                </a:lnTo>
                <a:lnTo>
                  <a:pt x="660" y="2957"/>
                </a:lnTo>
                <a:lnTo>
                  <a:pt x="708" y="2916"/>
                </a:lnTo>
                <a:lnTo>
                  <a:pt x="761" y="2881"/>
                </a:lnTo>
                <a:lnTo>
                  <a:pt x="818" y="2854"/>
                </a:lnTo>
                <a:lnTo>
                  <a:pt x="876" y="2833"/>
                </a:lnTo>
                <a:lnTo>
                  <a:pt x="937" y="2822"/>
                </a:lnTo>
                <a:lnTo>
                  <a:pt x="1001" y="2816"/>
                </a:lnTo>
                <a:close/>
                <a:moveTo>
                  <a:pt x="1701" y="675"/>
                </a:moveTo>
                <a:lnTo>
                  <a:pt x="1679" y="675"/>
                </a:lnTo>
                <a:lnTo>
                  <a:pt x="1579" y="680"/>
                </a:lnTo>
                <a:lnTo>
                  <a:pt x="1480" y="690"/>
                </a:lnTo>
                <a:lnTo>
                  <a:pt x="1379" y="711"/>
                </a:lnTo>
                <a:lnTo>
                  <a:pt x="1280" y="737"/>
                </a:lnTo>
                <a:lnTo>
                  <a:pt x="1181" y="769"/>
                </a:lnTo>
                <a:lnTo>
                  <a:pt x="1083" y="808"/>
                </a:lnTo>
                <a:lnTo>
                  <a:pt x="987" y="855"/>
                </a:lnTo>
                <a:lnTo>
                  <a:pt x="895" y="908"/>
                </a:lnTo>
                <a:lnTo>
                  <a:pt x="806" y="964"/>
                </a:lnTo>
                <a:lnTo>
                  <a:pt x="722" y="1028"/>
                </a:lnTo>
                <a:lnTo>
                  <a:pt x="641" y="1096"/>
                </a:lnTo>
                <a:lnTo>
                  <a:pt x="568" y="1168"/>
                </a:lnTo>
                <a:lnTo>
                  <a:pt x="501" y="1245"/>
                </a:lnTo>
                <a:lnTo>
                  <a:pt x="439" y="1327"/>
                </a:lnTo>
                <a:lnTo>
                  <a:pt x="386" y="1413"/>
                </a:lnTo>
                <a:lnTo>
                  <a:pt x="340" y="1500"/>
                </a:lnTo>
                <a:lnTo>
                  <a:pt x="304" y="1592"/>
                </a:lnTo>
                <a:lnTo>
                  <a:pt x="277" y="1688"/>
                </a:lnTo>
                <a:lnTo>
                  <a:pt x="261" y="1786"/>
                </a:lnTo>
                <a:lnTo>
                  <a:pt x="255" y="1885"/>
                </a:lnTo>
                <a:lnTo>
                  <a:pt x="255" y="1887"/>
                </a:lnTo>
                <a:lnTo>
                  <a:pt x="255" y="1889"/>
                </a:lnTo>
                <a:lnTo>
                  <a:pt x="255" y="1895"/>
                </a:lnTo>
                <a:lnTo>
                  <a:pt x="255" y="1909"/>
                </a:lnTo>
                <a:lnTo>
                  <a:pt x="255" y="1933"/>
                </a:lnTo>
                <a:lnTo>
                  <a:pt x="1725" y="1933"/>
                </a:lnTo>
                <a:lnTo>
                  <a:pt x="1725" y="675"/>
                </a:lnTo>
                <a:lnTo>
                  <a:pt x="1725" y="675"/>
                </a:lnTo>
                <a:lnTo>
                  <a:pt x="1721" y="675"/>
                </a:lnTo>
                <a:lnTo>
                  <a:pt x="1715" y="675"/>
                </a:lnTo>
                <a:lnTo>
                  <a:pt x="1701" y="675"/>
                </a:lnTo>
                <a:close/>
                <a:moveTo>
                  <a:pt x="2260" y="420"/>
                </a:moveTo>
                <a:lnTo>
                  <a:pt x="5480" y="420"/>
                </a:lnTo>
                <a:lnTo>
                  <a:pt x="5480" y="420"/>
                </a:lnTo>
                <a:lnTo>
                  <a:pt x="5480" y="420"/>
                </a:lnTo>
                <a:lnTo>
                  <a:pt x="5480" y="422"/>
                </a:lnTo>
                <a:lnTo>
                  <a:pt x="5480" y="423"/>
                </a:lnTo>
                <a:lnTo>
                  <a:pt x="5480" y="427"/>
                </a:lnTo>
                <a:lnTo>
                  <a:pt x="5480" y="432"/>
                </a:lnTo>
                <a:lnTo>
                  <a:pt x="5480" y="440"/>
                </a:lnTo>
                <a:lnTo>
                  <a:pt x="5480" y="451"/>
                </a:lnTo>
                <a:lnTo>
                  <a:pt x="5480" y="464"/>
                </a:lnTo>
                <a:lnTo>
                  <a:pt x="5480" y="480"/>
                </a:lnTo>
                <a:lnTo>
                  <a:pt x="5480" y="500"/>
                </a:lnTo>
                <a:lnTo>
                  <a:pt x="5480" y="668"/>
                </a:lnTo>
                <a:lnTo>
                  <a:pt x="5480" y="718"/>
                </a:lnTo>
                <a:lnTo>
                  <a:pt x="5480" y="774"/>
                </a:lnTo>
                <a:lnTo>
                  <a:pt x="5480" y="838"/>
                </a:lnTo>
                <a:lnTo>
                  <a:pt x="5480" y="983"/>
                </a:lnTo>
                <a:lnTo>
                  <a:pt x="5480" y="1067"/>
                </a:lnTo>
                <a:lnTo>
                  <a:pt x="5480" y="1260"/>
                </a:lnTo>
                <a:lnTo>
                  <a:pt x="5480" y="1370"/>
                </a:lnTo>
                <a:lnTo>
                  <a:pt x="5480" y="1490"/>
                </a:lnTo>
                <a:lnTo>
                  <a:pt x="5480" y="1618"/>
                </a:lnTo>
                <a:lnTo>
                  <a:pt x="5480" y="1755"/>
                </a:lnTo>
                <a:lnTo>
                  <a:pt x="5480" y="1904"/>
                </a:lnTo>
                <a:lnTo>
                  <a:pt x="5480" y="2063"/>
                </a:lnTo>
                <a:lnTo>
                  <a:pt x="5480" y="2233"/>
                </a:lnTo>
                <a:lnTo>
                  <a:pt x="5480" y="2414"/>
                </a:lnTo>
                <a:lnTo>
                  <a:pt x="5480" y="2608"/>
                </a:lnTo>
                <a:lnTo>
                  <a:pt x="5480" y="2811"/>
                </a:lnTo>
                <a:lnTo>
                  <a:pt x="5480" y="3029"/>
                </a:lnTo>
                <a:lnTo>
                  <a:pt x="5480" y="3260"/>
                </a:lnTo>
                <a:lnTo>
                  <a:pt x="5475" y="3260"/>
                </a:lnTo>
                <a:lnTo>
                  <a:pt x="5470" y="3260"/>
                </a:lnTo>
                <a:lnTo>
                  <a:pt x="5459" y="3260"/>
                </a:lnTo>
                <a:lnTo>
                  <a:pt x="5444" y="3260"/>
                </a:lnTo>
                <a:lnTo>
                  <a:pt x="5423" y="3260"/>
                </a:lnTo>
                <a:lnTo>
                  <a:pt x="5317" y="3260"/>
                </a:lnTo>
                <a:lnTo>
                  <a:pt x="5264" y="3260"/>
                </a:lnTo>
                <a:lnTo>
                  <a:pt x="5201" y="3260"/>
                </a:lnTo>
                <a:lnTo>
                  <a:pt x="5037" y="3260"/>
                </a:lnTo>
                <a:lnTo>
                  <a:pt x="5031" y="3181"/>
                </a:lnTo>
                <a:lnTo>
                  <a:pt x="5018" y="3104"/>
                </a:lnTo>
                <a:lnTo>
                  <a:pt x="4994" y="3032"/>
                </a:lnTo>
                <a:lnTo>
                  <a:pt x="4963" y="2964"/>
                </a:lnTo>
                <a:lnTo>
                  <a:pt x="4924" y="2900"/>
                </a:lnTo>
                <a:lnTo>
                  <a:pt x="4877" y="2840"/>
                </a:lnTo>
                <a:lnTo>
                  <a:pt x="4826" y="2789"/>
                </a:lnTo>
                <a:lnTo>
                  <a:pt x="4768" y="2743"/>
                </a:lnTo>
                <a:lnTo>
                  <a:pt x="4703" y="2703"/>
                </a:lnTo>
                <a:lnTo>
                  <a:pt x="4634" y="2673"/>
                </a:lnTo>
                <a:lnTo>
                  <a:pt x="4562" y="2650"/>
                </a:lnTo>
                <a:lnTo>
                  <a:pt x="4485" y="2635"/>
                </a:lnTo>
                <a:lnTo>
                  <a:pt x="4407" y="2631"/>
                </a:lnTo>
                <a:lnTo>
                  <a:pt x="4326" y="2635"/>
                </a:lnTo>
                <a:lnTo>
                  <a:pt x="4251" y="2650"/>
                </a:lnTo>
                <a:lnTo>
                  <a:pt x="4177" y="2673"/>
                </a:lnTo>
                <a:lnTo>
                  <a:pt x="4109" y="2703"/>
                </a:lnTo>
                <a:lnTo>
                  <a:pt x="4046" y="2743"/>
                </a:lnTo>
                <a:lnTo>
                  <a:pt x="3987" y="2789"/>
                </a:lnTo>
                <a:lnTo>
                  <a:pt x="3934" y="2840"/>
                </a:lnTo>
                <a:lnTo>
                  <a:pt x="3890" y="2900"/>
                </a:lnTo>
                <a:lnTo>
                  <a:pt x="3850" y="2964"/>
                </a:lnTo>
                <a:lnTo>
                  <a:pt x="3820" y="3032"/>
                </a:lnTo>
                <a:lnTo>
                  <a:pt x="3796" y="3104"/>
                </a:lnTo>
                <a:lnTo>
                  <a:pt x="3782" y="3181"/>
                </a:lnTo>
                <a:lnTo>
                  <a:pt x="3777" y="3260"/>
                </a:lnTo>
                <a:lnTo>
                  <a:pt x="3777" y="3260"/>
                </a:lnTo>
                <a:lnTo>
                  <a:pt x="3777" y="3260"/>
                </a:lnTo>
                <a:lnTo>
                  <a:pt x="3775" y="3260"/>
                </a:lnTo>
                <a:lnTo>
                  <a:pt x="3772" y="3260"/>
                </a:lnTo>
                <a:lnTo>
                  <a:pt x="3767" y="3260"/>
                </a:lnTo>
                <a:lnTo>
                  <a:pt x="3758" y="3260"/>
                </a:lnTo>
                <a:lnTo>
                  <a:pt x="3732" y="3260"/>
                </a:lnTo>
                <a:lnTo>
                  <a:pt x="3714" y="3260"/>
                </a:lnTo>
                <a:lnTo>
                  <a:pt x="3691" y="3260"/>
                </a:lnTo>
                <a:lnTo>
                  <a:pt x="3486" y="3260"/>
                </a:lnTo>
                <a:lnTo>
                  <a:pt x="3424" y="3260"/>
                </a:lnTo>
                <a:lnTo>
                  <a:pt x="3352" y="3260"/>
                </a:lnTo>
                <a:lnTo>
                  <a:pt x="3274" y="3260"/>
                </a:lnTo>
                <a:lnTo>
                  <a:pt x="3185" y="3260"/>
                </a:lnTo>
                <a:lnTo>
                  <a:pt x="3087" y="3260"/>
                </a:lnTo>
                <a:lnTo>
                  <a:pt x="2978" y="3260"/>
                </a:lnTo>
                <a:lnTo>
                  <a:pt x="2858" y="3260"/>
                </a:lnTo>
                <a:lnTo>
                  <a:pt x="2728" y="3260"/>
                </a:lnTo>
                <a:lnTo>
                  <a:pt x="2584" y="3260"/>
                </a:lnTo>
                <a:lnTo>
                  <a:pt x="2430" y="3260"/>
                </a:lnTo>
                <a:lnTo>
                  <a:pt x="2260" y="3260"/>
                </a:lnTo>
                <a:lnTo>
                  <a:pt x="2260" y="3239"/>
                </a:lnTo>
                <a:lnTo>
                  <a:pt x="2260" y="3229"/>
                </a:lnTo>
                <a:lnTo>
                  <a:pt x="2260" y="3215"/>
                </a:lnTo>
                <a:lnTo>
                  <a:pt x="2260" y="3198"/>
                </a:lnTo>
                <a:lnTo>
                  <a:pt x="2260" y="3179"/>
                </a:lnTo>
                <a:lnTo>
                  <a:pt x="2260" y="2308"/>
                </a:lnTo>
                <a:lnTo>
                  <a:pt x="2260" y="2190"/>
                </a:lnTo>
                <a:lnTo>
                  <a:pt x="2260" y="2061"/>
                </a:lnTo>
                <a:lnTo>
                  <a:pt x="2260" y="420"/>
                </a:lnTo>
                <a:close/>
                <a:moveTo>
                  <a:pt x="1679" y="420"/>
                </a:moveTo>
                <a:lnTo>
                  <a:pt x="1682" y="420"/>
                </a:lnTo>
                <a:lnTo>
                  <a:pt x="1687" y="420"/>
                </a:lnTo>
                <a:lnTo>
                  <a:pt x="1696" y="420"/>
                </a:lnTo>
                <a:lnTo>
                  <a:pt x="1709" y="420"/>
                </a:lnTo>
                <a:lnTo>
                  <a:pt x="1728" y="420"/>
                </a:lnTo>
                <a:lnTo>
                  <a:pt x="1783" y="420"/>
                </a:lnTo>
                <a:lnTo>
                  <a:pt x="1822" y="420"/>
                </a:lnTo>
                <a:lnTo>
                  <a:pt x="1870" y="420"/>
                </a:lnTo>
                <a:lnTo>
                  <a:pt x="1928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0"/>
                </a:lnTo>
                <a:lnTo>
                  <a:pt x="2074" y="422"/>
                </a:lnTo>
                <a:lnTo>
                  <a:pt x="2074" y="427"/>
                </a:lnTo>
                <a:lnTo>
                  <a:pt x="2074" y="432"/>
                </a:lnTo>
                <a:lnTo>
                  <a:pt x="2074" y="440"/>
                </a:lnTo>
                <a:lnTo>
                  <a:pt x="2074" y="451"/>
                </a:lnTo>
                <a:lnTo>
                  <a:pt x="2074" y="668"/>
                </a:lnTo>
                <a:lnTo>
                  <a:pt x="2074" y="718"/>
                </a:lnTo>
                <a:lnTo>
                  <a:pt x="2074" y="774"/>
                </a:lnTo>
                <a:lnTo>
                  <a:pt x="2074" y="838"/>
                </a:lnTo>
                <a:lnTo>
                  <a:pt x="2074" y="983"/>
                </a:lnTo>
                <a:lnTo>
                  <a:pt x="2074" y="1067"/>
                </a:lnTo>
                <a:lnTo>
                  <a:pt x="2074" y="1755"/>
                </a:lnTo>
                <a:lnTo>
                  <a:pt x="2074" y="1904"/>
                </a:lnTo>
                <a:lnTo>
                  <a:pt x="2074" y="2063"/>
                </a:lnTo>
                <a:lnTo>
                  <a:pt x="2074" y="2233"/>
                </a:lnTo>
                <a:lnTo>
                  <a:pt x="2074" y="2608"/>
                </a:lnTo>
                <a:lnTo>
                  <a:pt x="2074" y="2811"/>
                </a:lnTo>
                <a:lnTo>
                  <a:pt x="2074" y="3029"/>
                </a:lnTo>
                <a:lnTo>
                  <a:pt x="2074" y="3260"/>
                </a:lnTo>
                <a:lnTo>
                  <a:pt x="2071" y="3260"/>
                </a:lnTo>
                <a:lnTo>
                  <a:pt x="2064" y="3260"/>
                </a:lnTo>
                <a:lnTo>
                  <a:pt x="2053" y="3260"/>
                </a:lnTo>
                <a:lnTo>
                  <a:pt x="2040" y="3260"/>
                </a:lnTo>
                <a:lnTo>
                  <a:pt x="2019" y="3260"/>
                </a:lnTo>
                <a:lnTo>
                  <a:pt x="1913" y="3260"/>
                </a:lnTo>
                <a:lnTo>
                  <a:pt x="1860" y="3260"/>
                </a:lnTo>
                <a:lnTo>
                  <a:pt x="1795" y="3260"/>
                </a:lnTo>
                <a:lnTo>
                  <a:pt x="1631" y="3260"/>
                </a:lnTo>
                <a:lnTo>
                  <a:pt x="1627" y="3181"/>
                </a:lnTo>
                <a:lnTo>
                  <a:pt x="1612" y="3104"/>
                </a:lnTo>
                <a:lnTo>
                  <a:pt x="1590" y="3032"/>
                </a:lnTo>
                <a:lnTo>
                  <a:pt x="1559" y="2964"/>
                </a:lnTo>
                <a:lnTo>
                  <a:pt x="1519" y="2900"/>
                </a:lnTo>
                <a:lnTo>
                  <a:pt x="1473" y="2840"/>
                </a:lnTo>
                <a:lnTo>
                  <a:pt x="1420" y="2789"/>
                </a:lnTo>
                <a:lnTo>
                  <a:pt x="1362" y="2743"/>
                </a:lnTo>
                <a:lnTo>
                  <a:pt x="1299" y="2703"/>
                </a:lnTo>
                <a:lnTo>
                  <a:pt x="1230" y="2673"/>
                </a:lnTo>
                <a:lnTo>
                  <a:pt x="1157" y="2650"/>
                </a:lnTo>
                <a:lnTo>
                  <a:pt x="1081" y="2635"/>
                </a:lnTo>
                <a:lnTo>
                  <a:pt x="1001" y="2631"/>
                </a:lnTo>
                <a:lnTo>
                  <a:pt x="922" y="2635"/>
                </a:lnTo>
                <a:lnTo>
                  <a:pt x="847" y="2650"/>
                </a:lnTo>
                <a:lnTo>
                  <a:pt x="773" y="2673"/>
                </a:lnTo>
                <a:lnTo>
                  <a:pt x="705" y="2703"/>
                </a:lnTo>
                <a:lnTo>
                  <a:pt x="641" y="2743"/>
                </a:lnTo>
                <a:lnTo>
                  <a:pt x="583" y="2789"/>
                </a:lnTo>
                <a:lnTo>
                  <a:pt x="530" y="2840"/>
                </a:lnTo>
                <a:lnTo>
                  <a:pt x="484" y="2900"/>
                </a:lnTo>
                <a:lnTo>
                  <a:pt x="445" y="2964"/>
                </a:lnTo>
                <a:lnTo>
                  <a:pt x="414" y="3032"/>
                </a:lnTo>
                <a:lnTo>
                  <a:pt x="392" y="3104"/>
                </a:lnTo>
                <a:lnTo>
                  <a:pt x="376" y="3181"/>
                </a:lnTo>
                <a:lnTo>
                  <a:pt x="373" y="3260"/>
                </a:lnTo>
                <a:lnTo>
                  <a:pt x="371" y="3260"/>
                </a:lnTo>
                <a:lnTo>
                  <a:pt x="371" y="3260"/>
                </a:lnTo>
                <a:lnTo>
                  <a:pt x="368" y="3260"/>
                </a:lnTo>
                <a:lnTo>
                  <a:pt x="314" y="3260"/>
                </a:lnTo>
                <a:lnTo>
                  <a:pt x="285" y="3260"/>
                </a:lnTo>
                <a:lnTo>
                  <a:pt x="248" y="3260"/>
                </a:lnTo>
                <a:lnTo>
                  <a:pt x="202" y="3260"/>
                </a:lnTo>
                <a:lnTo>
                  <a:pt x="147" y="3260"/>
                </a:lnTo>
                <a:lnTo>
                  <a:pt x="78" y="3260"/>
                </a:lnTo>
                <a:lnTo>
                  <a:pt x="0" y="3260"/>
                </a:lnTo>
                <a:lnTo>
                  <a:pt x="0" y="3260"/>
                </a:lnTo>
                <a:lnTo>
                  <a:pt x="0" y="3258"/>
                </a:lnTo>
                <a:lnTo>
                  <a:pt x="0" y="3255"/>
                </a:lnTo>
                <a:lnTo>
                  <a:pt x="0" y="3248"/>
                </a:lnTo>
                <a:lnTo>
                  <a:pt x="0" y="3241"/>
                </a:lnTo>
                <a:lnTo>
                  <a:pt x="0" y="2657"/>
                </a:lnTo>
                <a:lnTo>
                  <a:pt x="0" y="2556"/>
                </a:lnTo>
                <a:lnTo>
                  <a:pt x="0" y="2445"/>
                </a:lnTo>
                <a:lnTo>
                  <a:pt x="0" y="2323"/>
                </a:lnTo>
                <a:lnTo>
                  <a:pt x="0" y="2190"/>
                </a:lnTo>
                <a:lnTo>
                  <a:pt x="0" y="2044"/>
                </a:lnTo>
                <a:lnTo>
                  <a:pt x="0" y="1885"/>
                </a:lnTo>
                <a:lnTo>
                  <a:pt x="5" y="1776"/>
                </a:lnTo>
                <a:lnTo>
                  <a:pt x="20" y="1668"/>
                </a:lnTo>
                <a:lnTo>
                  <a:pt x="44" y="1563"/>
                </a:lnTo>
                <a:lnTo>
                  <a:pt x="78" y="1461"/>
                </a:lnTo>
                <a:lnTo>
                  <a:pt x="121" y="1361"/>
                </a:lnTo>
                <a:lnTo>
                  <a:pt x="172" y="1265"/>
                </a:lnTo>
                <a:lnTo>
                  <a:pt x="232" y="1173"/>
                </a:lnTo>
                <a:lnTo>
                  <a:pt x="297" y="1086"/>
                </a:lnTo>
                <a:lnTo>
                  <a:pt x="369" y="1002"/>
                </a:lnTo>
                <a:lnTo>
                  <a:pt x="448" y="921"/>
                </a:lnTo>
                <a:lnTo>
                  <a:pt x="532" y="846"/>
                </a:lnTo>
                <a:lnTo>
                  <a:pt x="621" y="778"/>
                </a:lnTo>
                <a:lnTo>
                  <a:pt x="715" y="713"/>
                </a:lnTo>
                <a:lnTo>
                  <a:pt x="813" y="654"/>
                </a:lnTo>
                <a:lnTo>
                  <a:pt x="914" y="601"/>
                </a:lnTo>
                <a:lnTo>
                  <a:pt x="1018" y="555"/>
                </a:lnTo>
                <a:lnTo>
                  <a:pt x="1126" y="514"/>
                </a:lnTo>
                <a:lnTo>
                  <a:pt x="1234" y="481"/>
                </a:lnTo>
                <a:lnTo>
                  <a:pt x="1343" y="454"/>
                </a:lnTo>
                <a:lnTo>
                  <a:pt x="1454" y="435"/>
                </a:lnTo>
                <a:lnTo>
                  <a:pt x="1566" y="423"/>
                </a:lnTo>
                <a:lnTo>
                  <a:pt x="1679" y="420"/>
                </a:lnTo>
                <a:close/>
                <a:moveTo>
                  <a:pt x="1865" y="0"/>
                </a:moveTo>
                <a:lnTo>
                  <a:pt x="1906" y="4"/>
                </a:lnTo>
                <a:lnTo>
                  <a:pt x="1947" y="16"/>
                </a:lnTo>
                <a:lnTo>
                  <a:pt x="1982" y="36"/>
                </a:lnTo>
                <a:lnTo>
                  <a:pt x="2014" y="60"/>
                </a:lnTo>
                <a:lnTo>
                  <a:pt x="2038" y="93"/>
                </a:lnTo>
                <a:lnTo>
                  <a:pt x="2059" y="127"/>
                </a:lnTo>
                <a:lnTo>
                  <a:pt x="2071" y="166"/>
                </a:lnTo>
                <a:lnTo>
                  <a:pt x="2074" y="209"/>
                </a:lnTo>
                <a:lnTo>
                  <a:pt x="2074" y="209"/>
                </a:lnTo>
                <a:lnTo>
                  <a:pt x="2074" y="213"/>
                </a:lnTo>
                <a:lnTo>
                  <a:pt x="2074" y="220"/>
                </a:lnTo>
                <a:lnTo>
                  <a:pt x="2074" y="233"/>
                </a:lnTo>
                <a:lnTo>
                  <a:pt x="2074" y="255"/>
                </a:lnTo>
                <a:lnTo>
                  <a:pt x="2071" y="255"/>
                </a:lnTo>
                <a:lnTo>
                  <a:pt x="2065" y="255"/>
                </a:lnTo>
                <a:lnTo>
                  <a:pt x="2055" y="255"/>
                </a:lnTo>
                <a:lnTo>
                  <a:pt x="2041" y="255"/>
                </a:lnTo>
                <a:lnTo>
                  <a:pt x="2023" y="255"/>
                </a:lnTo>
                <a:lnTo>
                  <a:pt x="1963" y="255"/>
                </a:lnTo>
                <a:lnTo>
                  <a:pt x="1922" y="255"/>
                </a:lnTo>
                <a:lnTo>
                  <a:pt x="1870" y="255"/>
                </a:lnTo>
                <a:lnTo>
                  <a:pt x="1810" y="255"/>
                </a:lnTo>
                <a:lnTo>
                  <a:pt x="1655" y="255"/>
                </a:lnTo>
                <a:lnTo>
                  <a:pt x="1655" y="255"/>
                </a:lnTo>
                <a:lnTo>
                  <a:pt x="1655" y="254"/>
                </a:lnTo>
                <a:lnTo>
                  <a:pt x="1655" y="247"/>
                </a:lnTo>
                <a:lnTo>
                  <a:pt x="1655" y="232"/>
                </a:lnTo>
                <a:lnTo>
                  <a:pt x="1655" y="209"/>
                </a:lnTo>
                <a:lnTo>
                  <a:pt x="1658" y="166"/>
                </a:lnTo>
                <a:lnTo>
                  <a:pt x="1672" y="127"/>
                </a:lnTo>
                <a:lnTo>
                  <a:pt x="1691" y="93"/>
                </a:lnTo>
                <a:lnTo>
                  <a:pt x="1716" y="60"/>
                </a:lnTo>
                <a:lnTo>
                  <a:pt x="1747" y="36"/>
                </a:lnTo>
                <a:lnTo>
                  <a:pt x="1783" y="16"/>
                </a:lnTo>
                <a:lnTo>
                  <a:pt x="1822" y="4"/>
                </a:lnTo>
                <a:lnTo>
                  <a:pt x="1865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0" name="Freeform 9"/>
          <p:cNvSpPr>
            <a:spLocks noChangeAspect="1" noEditPoints="1"/>
          </p:cNvSpPr>
          <p:nvPr/>
        </p:nvSpPr>
        <p:spPr bwMode="auto">
          <a:xfrm>
            <a:off x="9936850" y="2911424"/>
            <a:ext cx="382957" cy="365120"/>
          </a:xfrm>
          <a:custGeom>
            <a:avLst/>
            <a:gdLst>
              <a:gd name="T0" fmla="*/ 3141 w 6004"/>
              <a:gd name="T1" fmla="*/ 1071 h 5726"/>
              <a:gd name="T2" fmla="*/ 3141 w 6004"/>
              <a:gd name="T3" fmla="*/ 1071 h 5726"/>
              <a:gd name="T4" fmla="*/ 3141 w 6004"/>
              <a:gd name="T5" fmla="*/ 437 h 5726"/>
              <a:gd name="T6" fmla="*/ 4894 w 6004"/>
              <a:gd name="T7" fmla="*/ 1071 h 5726"/>
              <a:gd name="T8" fmla="*/ 3141 w 6004"/>
              <a:gd name="T9" fmla="*/ 1071 h 5726"/>
              <a:gd name="T10" fmla="*/ 3141 w 6004"/>
              <a:gd name="T11" fmla="*/ 1071 h 5726"/>
              <a:gd name="T12" fmla="*/ 5885 w 6004"/>
              <a:gd name="T13" fmla="*/ 1073 h 5726"/>
              <a:gd name="T14" fmla="*/ 5885 w 6004"/>
              <a:gd name="T15" fmla="*/ 1073 h 5726"/>
              <a:gd name="T16" fmla="*/ 3125 w 6004"/>
              <a:gd name="T17" fmla="*/ 75 h 5726"/>
              <a:gd name="T18" fmla="*/ 3002 w 6004"/>
              <a:gd name="T19" fmla="*/ 0 h 5726"/>
              <a:gd name="T20" fmla="*/ 2792 w 6004"/>
              <a:gd name="T21" fmla="*/ 0 h 5726"/>
              <a:gd name="T22" fmla="*/ 2653 w 6004"/>
              <a:gd name="T23" fmla="*/ 140 h 5726"/>
              <a:gd name="T24" fmla="*/ 2653 w 6004"/>
              <a:gd name="T25" fmla="*/ 1071 h 5726"/>
              <a:gd name="T26" fmla="*/ 1512 w 6004"/>
              <a:gd name="T27" fmla="*/ 1071 h 5726"/>
              <a:gd name="T28" fmla="*/ 1512 w 6004"/>
              <a:gd name="T29" fmla="*/ 675 h 5726"/>
              <a:gd name="T30" fmla="*/ 1373 w 6004"/>
              <a:gd name="T31" fmla="*/ 536 h 5726"/>
              <a:gd name="T32" fmla="*/ 139 w 6004"/>
              <a:gd name="T33" fmla="*/ 536 h 5726"/>
              <a:gd name="T34" fmla="*/ 0 w 6004"/>
              <a:gd name="T35" fmla="*/ 675 h 5726"/>
              <a:gd name="T36" fmla="*/ 0 w 6004"/>
              <a:gd name="T37" fmla="*/ 2095 h 5726"/>
              <a:gd name="T38" fmla="*/ 139 w 6004"/>
              <a:gd name="T39" fmla="*/ 2234 h 5726"/>
              <a:gd name="T40" fmla="*/ 1373 w 6004"/>
              <a:gd name="T41" fmla="*/ 2234 h 5726"/>
              <a:gd name="T42" fmla="*/ 1512 w 6004"/>
              <a:gd name="T43" fmla="*/ 2095 h 5726"/>
              <a:gd name="T44" fmla="*/ 1512 w 6004"/>
              <a:gd name="T45" fmla="*/ 1839 h 5726"/>
              <a:gd name="T46" fmla="*/ 2490 w 6004"/>
              <a:gd name="T47" fmla="*/ 1839 h 5726"/>
              <a:gd name="T48" fmla="*/ 2490 w 6004"/>
              <a:gd name="T49" fmla="*/ 4655 h 5726"/>
              <a:gd name="T50" fmla="*/ 1745 w 6004"/>
              <a:gd name="T51" fmla="*/ 4655 h 5726"/>
              <a:gd name="T52" fmla="*/ 1606 w 6004"/>
              <a:gd name="T53" fmla="*/ 4772 h 5726"/>
              <a:gd name="T54" fmla="*/ 1606 w 6004"/>
              <a:gd name="T55" fmla="*/ 5608 h 5726"/>
              <a:gd name="T56" fmla="*/ 1745 w 6004"/>
              <a:gd name="T57" fmla="*/ 5726 h 5726"/>
              <a:gd name="T58" fmla="*/ 3910 w 6004"/>
              <a:gd name="T59" fmla="*/ 5726 h 5726"/>
              <a:gd name="T60" fmla="*/ 4049 w 6004"/>
              <a:gd name="T61" fmla="*/ 5608 h 5726"/>
              <a:gd name="T62" fmla="*/ 4049 w 6004"/>
              <a:gd name="T63" fmla="*/ 4772 h 5726"/>
              <a:gd name="T64" fmla="*/ 3910 w 6004"/>
              <a:gd name="T65" fmla="*/ 4655 h 5726"/>
              <a:gd name="T66" fmla="*/ 3293 w 6004"/>
              <a:gd name="T67" fmla="*/ 4655 h 5726"/>
              <a:gd name="T68" fmla="*/ 3293 w 6004"/>
              <a:gd name="T69" fmla="*/ 1839 h 5726"/>
              <a:gd name="T70" fmla="*/ 5027 w 6004"/>
              <a:gd name="T71" fmla="*/ 1839 h 5726"/>
              <a:gd name="T72" fmla="*/ 5027 w 6004"/>
              <a:gd name="T73" fmla="*/ 2589 h 5726"/>
              <a:gd name="T74" fmla="*/ 4698 w 6004"/>
              <a:gd name="T75" fmla="*/ 2589 h 5726"/>
              <a:gd name="T76" fmla="*/ 4585 w 6004"/>
              <a:gd name="T77" fmla="*/ 2723 h 5726"/>
              <a:gd name="T78" fmla="*/ 4585 w 6004"/>
              <a:gd name="T79" fmla="*/ 3247 h 5726"/>
              <a:gd name="T80" fmla="*/ 4724 w 6004"/>
              <a:gd name="T81" fmla="*/ 3387 h 5726"/>
              <a:gd name="T82" fmla="*/ 5620 w 6004"/>
              <a:gd name="T83" fmla="*/ 3387 h 5726"/>
              <a:gd name="T84" fmla="*/ 5760 w 6004"/>
              <a:gd name="T85" fmla="*/ 3247 h 5726"/>
              <a:gd name="T86" fmla="*/ 5760 w 6004"/>
              <a:gd name="T87" fmla="*/ 2723 h 5726"/>
              <a:gd name="T88" fmla="*/ 5647 w 6004"/>
              <a:gd name="T89" fmla="*/ 2589 h 5726"/>
              <a:gd name="T90" fmla="*/ 5306 w 6004"/>
              <a:gd name="T91" fmla="*/ 2589 h 5726"/>
              <a:gd name="T92" fmla="*/ 5306 w 6004"/>
              <a:gd name="T93" fmla="*/ 1839 h 5726"/>
              <a:gd name="T94" fmla="*/ 5864 w 6004"/>
              <a:gd name="T95" fmla="*/ 1839 h 5726"/>
              <a:gd name="T96" fmla="*/ 6004 w 6004"/>
              <a:gd name="T97" fmla="*/ 1699 h 5726"/>
              <a:gd name="T98" fmla="*/ 6004 w 6004"/>
              <a:gd name="T99" fmla="*/ 1210 h 5726"/>
              <a:gd name="T100" fmla="*/ 5885 w 6004"/>
              <a:gd name="T101" fmla="*/ 1073 h 5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04" h="5726">
                <a:moveTo>
                  <a:pt x="3141" y="1071"/>
                </a:moveTo>
                <a:lnTo>
                  <a:pt x="3141" y="1071"/>
                </a:lnTo>
                <a:lnTo>
                  <a:pt x="3141" y="437"/>
                </a:lnTo>
                <a:lnTo>
                  <a:pt x="4894" y="1071"/>
                </a:lnTo>
                <a:lnTo>
                  <a:pt x="3141" y="1071"/>
                </a:lnTo>
                <a:lnTo>
                  <a:pt x="3141" y="1071"/>
                </a:lnTo>
                <a:close/>
                <a:moveTo>
                  <a:pt x="5885" y="1073"/>
                </a:moveTo>
                <a:lnTo>
                  <a:pt x="5885" y="1073"/>
                </a:lnTo>
                <a:lnTo>
                  <a:pt x="3125" y="75"/>
                </a:lnTo>
                <a:cubicBezTo>
                  <a:pt x="3102" y="31"/>
                  <a:pt x="3055" y="0"/>
                  <a:pt x="3002" y="0"/>
                </a:cubicBezTo>
                <a:lnTo>
                  <a:pt x="2792" y="0"/>
                </a:lnTo>
                <a:cubicBezTo>
                  <a:pt x="2715" y="0"/>
                  <a:pt x="2653" y="63"/>
                  <a:pt x="2653" y="140"/>
                </a:cubicBezTo>
                <a:lnTo>
                  <a:pt x="2653" y="1071"/>
                </a:lnTo>
                <a:lnTo>
                  <a:pt x="1512" y="1071"/>
                </a:lnTo>
                <a:lnTo>
                  <a:pt x="1512" y="675"/>
                </a:lnTo>
                <a:cubicBezTo>
                  <a:pt x="1512" y="598"/>
                  <a:pt x="1450" y="536"/>
                  <a:pt x="1373" y="536"/>
                </a:cubicBezTo>
                <a:lnTo>
                  <a:pt x="139" y="536"/>
                </a:lnTo>
                <a:cubicBezTo>
                  <a:pt x="62" y="536"/>
                  <a:pt x="0" y="598"/>
                  <a:pt x="0" y="675"/>
                </a:cubicBezTo>
                <a:lnTo>
                  <a:pt x="0" y="2095"/>
                </a:lnTo>
                <a:cubicBezTo>
                  <a:pt x="0" y="2172"/>
                  <a:pt x="62" y="2234"/>
                  <a:pt x="139" y="2234"/>
                </a:cubicBezTo>
                <a:lnTo>
                  <a:pt x="1373" y="2234"/>
                </a:lnTo>
                <a:cubicBezTo>
                  <a:pt x="1450" y="2234"/>
                  <a:pt x="1512" y="2172"/>
                  <a:pt x="1512" y="2095"/>
                </a:cubicBezTo>
                <a:lnTo>
                  <a:pt x="1512" y="1839"/>
                </a:lnTo>
                <a:lnTo>
                  <a:pt x="2490" y="1839"/>
                </a:lnTo>
                <a:lnTo>
                  <a:pt x="2490" y="4655"/>
                </a:lnTo>
                <a:lnTo>
                  <a:pt x="1745" y="4655"/>
                </a:lnTo>
                <a:cubicBezTo>
                  <a:pt x="1668" y="4655"/>
                  <a:pt x="1606" y="4707"/>
                  <a:pt x="1606" y="4772"/>
                </a:cubicBezTo>
                <a:lnTo>
                  <a:pt x="1606" y="5608"/>
                </a:lnTo>
                <a:cubicBezTo>
                  <a:pt x="1606" y="5673"/>
                  <a:pt x="1668" y="5726"/>
                  <a:pt x="1745" y="5726"/>
                </a:cubicBezTo>
                <a:lnTo>
                  <a:pt x="3910" y="5726"/>
                </a:lnTo>
                <a:cubicBezTo>
                  <a:pt x="3987" y="5726"/>
                  <a:pt x="4049" y="5673"/>
                  <a:pt x="4049" y="5608"/>
                </a:cubicBezTo>
                <a:lnTo>
                  <a:pt x="4049" y="4772"/>
                </a:lnTo>
                <a:cubicBezTo>
                  <a:pt x="4049" y="4707"/>
                  <a:pt x="3987" y="4655"/>
                  <a:pt x="3910" y="4655"/>
                </a:cubicBezTo>
                <a:lnTo>
                  <a:pt x="3293" y="4655"/>
                </a:lnTo>
                <a:lnTo>
                  <a:pt x="3293" y="1839"/>
                </a:lnTo>
                <a:lnTo>
                  <a:pt x="5027" y="1839"/>
                </a:lnTo>
                <a:lnTo>
                  <a:pt x="5027" y="2589"/>
                </a:lnTo>
                <a:lnTo>
                  <a:pt x="4698" y="2589"/>
                </a:lnTo>
                <a:cubicBezTo>
                  <a:pt x="4634" y="2602"/>
                  <a:pt x="4585" y="2655"/>
                  <a:pt x="4585" y="2723"/>
                </a:cubicBezTo>
                <a:lnTo>
                  <a:pt x="4585" y="3247"/>
                </a:lnTo>
                <a:cubicBezTo>
                  <a:pt x="4585" y="3324"/>
                  <a:pt x="4647" y="3387"/>
                  <a:pt x="4724" y="3387"/>
                </a:cubicBezTo>
                <a:lnTo>
                  <a:pt x="5620" y="3387"/>
                </a:lnTo>
                <a:cubicBezTo>
                  <a:pt x="5697" y="3387"/>
                  <a:pt x="5760" y="3324"/>
                  <a:pt x="5760" y="3247"/>
                </a:cubicBezTo>
                <a:lnTo>
                  <a:pt x="5760" y="2723"/>
                </a:lnTo>
                <a:cubicBezTo>
                  <a:pt x="5760" y="2655"/>
                  <a:pt x="5711" y="2602"/>
                  <a:pt x="5647" y="2589"/>
                </a:cubicBezTo>
                <a:lnTo>
                  <a:pt x="5306" y="2589"/>
                </a:lnTo>
                <a:lnTo>
                  <a:pt x="5306" y="1839"/>
                </a:lnTo>
                <a:lnTo>
                  <a:pt x="5864" y="1839"/>
                </a:lnTo>
                <a:cubicBezTo>
                  <a:pt x="5942" y="1839"/>
                  <a:pt x="6004" y="1776"/>
                  <a:pt x="6004" y="1699"/>
                </a:cubicBezTo>
                <a:lnTo>
                  <a:pt x="6004" y="1210"/>
                </a:lnTo>
                <a:cubicBezTo>
                  <a:pt x="6004" y="1140"/>
                  <a:pt x="5952" y="1083"/>
                  <a:pt x="5885" y="1073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23" name="Group 222"/>
          <p:cNvGrpSpPr>
            <a:grpSpLocks noChangeAspect="1"/>
          </p:cNvGrpSpPr>
          <p:nvPr/>
        </p:nvGrpSpPr>
        <p:grpSpPr>
          <a:xfrm>
            <a:off x="5802173" y="3511422"/>
            <a:ext cx="368943" cy="365120"/>
            <a:chOff x="7466013" y="3144838"/>
            <a:chExt cx="612775" cy="606425"/>
          </a:xfrm>
          <a:solidFill>
            <a:schemeClr val="accent2"/>
          </a:solidFill>
        </p:grpSpPr>
        <p:sp>
          <p:nvSpPr>
            <p:cNvPr id="224" name="Freeform 15"/>
            <p:cNvSpPr>
              <a:spLocks/>
            </p:cNvSpPr>
            <p:nvPr/>
          </p:nvSpPr>
          <p:spPr bwMode="auto">
            <a:xfrm>
              <a:off x="7466013" y="3303588"/>
              <a:ext cx="293688" cy="447675"/>
            </a:xfrm>
            <a:custGeom>
              <a:avLst/>
              <a:gdLst>
                <a:gd name="T0" fmla="*/ 87 w 87"/>
                <a:gd name="T1" fmla="*/ 40 h 132"/>
                <a:gd name="T2" fmla="*/ 52 w 87"/>
                <a:gd name="T3" fmla="*/ 24 h 132"/>
                <a:gd name="T4" fmla="*/ 52 w 87"/>
                <a:gd name="T5" fmla="*/ 26 h 132"/>
                <a:gd name="T6" fmla="*/ 52 w 87"/>
                <a:gd name="T7" fmla="*/ 44 h 132"/>
                <a:gd name="T8" fmla="*/ 48 w 87"/>
                <a:gd name="T9" fmla="*/ 47 h 132"/>
                <a:gd name="T10" fmla="*/ 37 w 87"/>
                <a:gd name="T11" fmla="*/ 42 h 132"/>
                <a:gd name="T12" fmla="*/ 33 w 87"/>
                <a:gd name="T13" fmla="*/ 36 h 132"/>
                <a:gd name="T14" fmla="*/ 33 w 87"/>
                <a:gd name="T15" fmla="*/ 17 h 132"/>
                <a:gd name="T16" fmla="*/ 33 w 87"/>
                <a:gd name="T17" fmla="*/ 15 h 132"/>
                <a:gd name="T18" fmla="*/ 2 w 87"/>
                <a:gd name="T19" fmla="*/ 0 h 132"/>
                <a:gd name="T20" fmla="*/ 2 w 87"/>
                <a:gd name="T21" fmla="*/ 0 h 132"/>
                <a:gd name="T22" fmla="*/ 0 w 87"/>
                <a:gd name="T23" fmla="*/ 4 h 132"/>
                <a:gd name="T24" fmla="*/ 0 w 87"/>
                <a:gd name="T25" fmla="*/ 43 h 132"/>
                <a:gd name="T26" fmla="*/ 0 w 87"/>
                <a:gd name="T27" fmla="*/ 48 h 132"/>
                <a:gd name="T28" fmla="*/ 0 w 87"/>
                <a:gd name="T29" fmla="*/ 90 h 132"/>
                <a:gd name="T30" fmla="*/ 3 w 87"/>
                <a:gd name="T31" fmla="*/ 93 h 132"/>
                <a:gd name="T32" fmla="*/ 87 w 87"/>
                <a:gd name="T33" fmla="*/ 132 h 132"/>
                <a:gd name="T34" fmla="*/ 87 w 87"/>
                <a:gd name="T35" fmla="*/ 132 h 132"/>
                <a:gd name="T36" fmla="*/ 87 w 87"/>
                <a:gd name="T37" fmla="*/ 4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" h="132">
                  <a:moveTo>
                    <a:pt x="87" y="40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52" y="25"/>
                    <a:pt x="52" y="25"/>
                    <a:pt x="52" y="26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7"/>
                    <a:pt x="50" y="48"/>
                    <a:pt x="48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5" y="41"/>
                    <a:pt x="33" y="38"/>
                    <a:pt x="33" y="36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6"/>
                    <a:pt x="33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7"/>
                    <a:pt x="0" y="4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1" y="93"/>
                    <a:pt x="3" y="93"/>
                  </a:cubicBezTo>
                  <a:cubicBezTo>
                    <a:pt x="87" y="132"/>
                    <a:pt x="87" y="132"/>
                    <a:pt x="87" y="132"/>
                  </a:cubicBezTo>
                  <a:cubicBezTo>
                    <a:pt x="87" y="132"/>
                    <a:pt x="87" y="132"/>
                    <a:pt x="87" y="132"/>
                  </a:cubicBezTo>
                  <a:lnTo>
                    <a:pt x="8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6"/>
            <p:cNvSpPr>
              <a:spLocks/>
            </p:cNvSpPr>
            <p:nvPr/>
          </p:nvSpPr>
          <p:spPr bwMode="auto">
            <a:xfrm>
              <a:off x="7654925" y="3228975"/>
              <a:ext cx="412750" cy="193675"/>
            </a:xfrm>
            <a:custGeom>
              <a:avLst/>
              <a:gdLst>
                <a:gd name="T0" fmla="*/ 1 w 122"/>
                <a:gd name="T1" fmla="*/ 40 h 57"/>
                <a:gd name="T2" fmla="*/ 0 w 122"/>
                <a:gd name="T3" fmla="*/ 41 h 57"/>
                <a:gd name="T4" fmla="*/ 34 w 122"/>
                <a:gd name="T5" fmla="*/ 57 h 57"/>
                <a:gd name="T6" fmla="*/ 121 w 122"/>
                <a:gd name="T7" fmla="*/ 17 h 57"/>
                <a:gd name="T8" fmla="*/ 121 w 122"/>
                <a:gd name="T9" fmla="*/ 17 h 57"/>
                <a:gd name="T10" fmla="*/ 121 w 122"/>
                <a:gd name="T11" fmla="*/ 14 h 57"/>
                <a:gd name="T12" fmla="*/ 90 w 122"/>
                <a:gd name="T13" fmla="*/ 0 h 57"/>
                <a:gd name="T14" fmla="*/ 1 w 122"/>
                <a:gd name="T15" fmla="*/ 4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57">
                  <a:moveTo>
                    <a:pt x="1" y="40"/>
                  </a:moveTo>
                  <a:cubicBezTo>
                    <a:pt x="1" y="40"/>
                    <a:pt x="0" y="40"/>
                    <a:pt x="0" y="41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2" y="16"/>
                    <a:pt x="122" y="14"/>
                    <a:pt x="121" y="14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"/>
            <p:cNvSpPr>
              <a:spLocks/>
            </p:cNvSpPr>
            <p:nvPr/>
          </p:nvSpPr>
          <p:spPr bwMode="auto">
            <a:xfrm>
              <a:off x="7939088" y="3479800"/>
              <a:ext cx="38100" cy="74613"/>
            </a:xfrm>
            <a:custGeom>
              <a:avLst/>
              <a:gdLst>
                <a:gd name="T0" fmla="*/ 4 w 11"/>
                <a:gd name="T1" fmla="*/ 10 h 22"/>
                <a:gd name="T2" fmla="*/ 4 w 11"/>
                <a:gd name="T3" fmla="*/ 22 h 22"/>
                <a:gd name="T4" fmla="*/ 7 w 11"/>
                <a:gd name="T5" fmla="*/ 20 h 22"/>
                <a:gd name="T6" fmla="*/ 7 w 11"/>
                <a:gd name="T7" fmla="*/ 8 h 22"/>
                <a:gd name="T8" fmla="*/ 11 w 11"/>
                <a:gd name="T9" fmla="*/ 7 h 22"/>
                <a:gd name="T10" fmla="*/ 11 w 11"/>
                <a:gd name="T11" fmla="*/ 6 h 22"/>
                <a:gd name="T12" fmla="*/ 6 w 11"/>
                <a:gd name="T13" fmla="*/ 0 h 22"/>
                <a:gd name="T14" fmla="*/ 5 w 11"/>
                <a:gd name="T15" fmla="*/ 0 h 22"/>
                <a:gd name="T16" fmla="*/ 1 w 11"/>
                <a:gd name="T17" fmla="*/ 11 h 22"/>
                <a:gd name="T18" fmla="*/ 1 w 11"/>
                <a:gd name="T19" fmla="*/ 11 h 22"/>
                <a:gd name="T20" fmla="*/ 4 w 11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2">
                  <a:moveTo>
                    <a:pt x="4" y="10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1"/>
                    <a:pt x="1" y="11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8"/>
            <p:cNvSpPr>
              <a:spLocks/>
            </p:cNvSpPr>
            <p:nvPr/>
          </p:nvSpPr>
          <p:spPr bwMode="auto">
            <a:xfrm>
              <a:off x="7475538" y="3144838"/>
              <a:ext cx="420688" cy="192088"/>
            </a:xfrm>
            <a:custGeom>
              <a:avLst/>
              <a:gdLst>
                <a:gd name="T0" fmla="*/ 1 w 124"/>
                <a:gd name="T1" fmla="*/ 41 h 57"/>
                <a:gd name="T2" fmla="*/ 34 w 124"/>
                <a:gd name="T3" fmla="*/ 57 h 57"/>
                <a:gd name="T4" fmla="*/ 35 w 124"/>
                <a:gd name="T5" fmla="*/ 56 h 57"/>
                <a:gd name="T6" fmla="*/ 122 w 124"/>
                <a:gd name="T7" fmla="*/ 17 h 57"/>
                <a:gd name="T8" fmla="*/ 124 w 124"/>
                <a:gd name="T9" fmla="*/ 16 h 57"/>
                <a:gd name="T10" fmla="*/ 90 w 124"/>
                <a:gd name="T11" fmla="*/ 0 h 57"/>
                <a:gd name="T12" fmla="*/ 85 w 124"/>
                <a:gd name="T13" fmla="*/ 0 h 57"/>
                <a:gd name="T14" fmla="*/ 1 w 124"/>
                <a:gd name="T15" fmla="*/ 39 h 57"/>
                <a:gd name="T16" fmla="*/ 1 w 124"/>
                <a:gd name="T17" fmla="*/ 4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57">
                  <a:moveTo>
                    <a:pt x="1" y="41"/>
                  </a:moveTo>
                  <a:cubicBezTo>
                    <a:pt x="34" y="57"/>
                    <a:pt x="34" y="57"/>
                    <a:pt x="34" y="57"/>
                  </a:cubicBezTo>
                  <a:cubicBezTo>
                    <a:pt x="34" y="56"/>
                    <a:pt x="35" y="56"/>
                    <a:pt x="35" y="56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23" y="16"/>
                    <a:pt x="124" y="16"/>
                    <a:pt x="124" y="1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9" y="0"/>
                    <a:pt x="86" y="0"/>
                    <a:pt x="85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41"/>
                    <a:pt x="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9"/>
            <p:cNvSpPr>
              <a:spLocks/>
            </p:cNvSpPr>
            <p:nvPr/>
          </p:nvSpPr>
          <p:spPr bwMode="auto">
            <a:xfrm>
              <a:off x="7891463" y="3500438"/>
              <a:ext cx="38100" cy="74613"/>
            </a:xfrm>
            <a:custGeom>
              <a:avLst/>
              <a:gdLst>
                <a:gd name="T0" fmla="*/ 4 w 11"/>
                <a:gd name="T1" fmla="*/ 10 h 22"/>
                <a:gd name="T2" fmla="*/ 4 w 11"/>
                <a:gd name="T3" fmla="*/ 22 h 22"/>
                <a:gd name="T4" fmla="*/ 7 w 11"/>
                <a:gd name="T5" fmla="*/ 20 h 22"/>
                <a:gd name="T6" fmla="*/ 7 w 11"/>
                <a:gd name="T7" fmla="*/ 8 h 22"/>
                <a:gd name="T8" fmla="*/ 10 w 11"/>
                <a:gd name="T9" fmla="*/ 7 h 22"/>
                <a:gd name="T10" fmla="*/ 11 w 11"/>
                <a:gd name="T11" fmla="*/ 6 h 22"/>
                <a:gd name="T12" fmla="*/ 6 w 11"/>
                <a:gd name="T13" fmla="*/ 0 h 22"/>
                <a:gd name="T14" fmla="*/ 5 w 11"/>
                <a:gd name="T15" fmla="*/ 0 h 22"/>
                <a:gd name="T16" fmla="*/ 1 w 11"/>
                <a:gd name="T17" fmla="*/ 11 h 22"/>
                <a:gd name="T18" fmla="*/ 1 w 11"/>
                <a:gd name="T19" fmla="*/ 11 h 22"/>
                <a:gd name="T20" fmla="*/ 4 w 11"/>
                <a:gd name="T2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2">
                  <a:moveTo>
                    <a:pt x="4" y="10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1"/>
                    <a:pt x="1" y="11"/>
                  </a:cubicBez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0"/>
            <p:cNvSpPr>
              <a:spLocks noEditPoints="1"/>
            </p:cNvSpPr>
            <p:nvPr/>
          </p:nvSpPr>
          <p:spPr bwMode="auto">
            <a:xfrm>
              <a:off x="7780338" y="3306763"/>
              <a:ext cx="298450" cy="444500"/>
            </a:xfrm>
            <a:custGeom>
              <a:avLst/>
              <a:gdLst>
                <a:gd name="T0" fmla="*/ 88 w 88"/>
                <a:gd name="T1" fmla="*/ 2 h 131"/>
                <a:gd name="T2" fmla="*/ 87 w 88"/>
                <a:gd name="T3" fmla="*/ 0 h 131"/>
                <a:gd name="T4" fmla="*/ 87 w 88"/>
                <a:gd name="T5" fmla="*/ 0 h 131"/>
                <a:gd name="T6" fmla="*/ 0 w 88"/>
                <a:gd name="T7" fmla="*/ 39 h 131"/>
                <a:gd name="T8" fmla="*/ 0 w 88"/>
                <a:gd name="T9" fmla="*/ 131 h 131"/>
                <a:gd name="T10" fmla="*/ 1 w 88"/>
                <a:gd name="T11" fmla="*/ 131 h 131"/>
                <a:gd name="T12" fmla="*/ 85 w 88"/>
                <a:gd name="T13" fmla="*/ 92 h 131"/>
                <a:gd name="T14" fmla="*/ 88 w 88"/>
                <a:gd name="T15" fmla="*/ 88 h 131"/>
                <a:gd name="T16" fmla="*/ 88 w 88"/>
                <a:gd name="T17" fmla="*/ 47 h 131"/>
                <a:gd name="T18" fmla="*/ 88 w 88"/>
                <a:gd name="T19" fmla="*/ 42 h 131"/>
                <a:gd name="T20" fmla="*/ 88 w 88"/>
                <a:gd name="T21" fmla="*/ 2 h 131"/>
                <a:gd name="T22" fmla="*/ 65 w 88"/>
                <a:gd name="T23" fmla="*/ 80 h 131"/>
                <a:gd name="T24" fmla="*/ 26 w 88"/>
                <a:gd name="T25" fmla="*/ 98 h 131"/>
                <a:gd name="T26" fmla="*/ 25 w 88"/>
                <a:gd name="T27" fmla="*/ 97 h 131"/>
                <a:gd name="T28" fmla="*/ 25 w 88"/>
                <a:gd name="T29" fmla="*/ 57 h 131"/>
                <a:gd name="T30" fmla="*/ 26 w 88"/>
                <a:gd name="T31" fmla="*/ 54 h 131"/>
                <a:gd name="T32" fmla="*/ 65 w 88"/>
                <a:gd name="T33" fmla="*/ 36 h 131"/>
                <a:gd name="T34" fmla="*/ 67 w 88"/>
                <a:gd name="T35" fmla="*/ 37 h 131"/>
                <a:gd name="T36" fmla="*/ 67 w 88"/>
                <a:gd name="T37" fmla="*/ 78 h 131"/>
                <a:gd name="T38" fmla="*/ 65 w 88"/>
                <a:gd name="T39" fmla="*/ 8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131">
                  <a:moveTo>
                    <a:pt x="88" y="2"/>
                  </a:moveTo>
                  <a:cubicBezTo>
                    <a:pt x="88" y="1"/>
                    <a:pt x="88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87" y="91"/>
                    <a:pt x="88" y="90"/>
                    <a:pt x="88" y="88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6"/>
                    <a:pt x="88" y="44"/>
                    <a:pt x="88" y="42"/>
                  </a:cubicBezTo>
                  <a:lnTo>
                    <a:pt x="88" y="2"/>
                  </a:lnTo>
                  <a:close/>
                  <a:moveTo>
                    <a:pt x="65" y="80"/>
                  </a:moveTo>
                  <a:cubicBezTo>
                    <a:pt x="26" y="98"/>
                    <a:pt x="26" y="98"/>
                    <a:pt x="26" y="98"/>
                  </a:cubicBezTo>
                  <a:cubicBezTo>
                    <a:pt x="25" y="98"/>
                    <a:pt x="25" y="98"/>
                    <a:pt x="25" y="97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5" y="56"/>
                    <a:pt x="25" y="54"/>
                    <a:pt x="26" y="54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6" y="35"/>
                    <a:pt x="67" y="36"/>
                    <a:pt x="67" y="37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7" y="79"/>
                    <a:pt x="66" y="80"/>
                    <a:pt x="6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"/>
            <p:cNvSpPr>
              <a:spLocks/>
            </p:cNvSpPr>
            <p:nvPr/>
          </p:nvSpPr>
          <p:spPr bwMode="auto">
            <a:xfrm>
              <a:off x="7888288" y="3548063"/>
              <a:ext cx="95250" cy="60325"/>
            </a:xfrm>
            <a:custGeom>
              <a:avLst/>
              <a:gdLst>
                <a:gd name="T0" fmla="*/ 28 w 28"/>
                <a:gd name="T1" fmla="*/ 0 h 18"/>
                <a:gd name="T2" fmla="*/ 0 w 28"/>
                <a:gd name="T3" fmla="*/ 13 h 18"/>
                <a:gd name="T4" fmla="*/ 0 w 28"/>
                <a:gd name="T5" fmla="*/ 13 h 18"/>
                <a:gd name="T6" fmla="*/ 0 w 28"/>
                <a:gd name="T7" fmla="*/ 17 h 18"/>
                <a:gd name="T8" fmla="*/ 0 w 28"/>
                <a:gd name="T9" fmla="*/ 17 h 18"/>
                <a:gd name="T10" fmla="*/ 28 w 28"/>
                <a:gd name="T11" fmla="*/ 5 h 18"/>
                <a:gd name="T12" fmla="*/ 28 w 28"/>
                <a:gd name="T13" fmla="*/ 4 h 18"/>
                <a:gd name="T14" fmla="*/ 28 w 28"/>
                <a:gd name="T15" fmla="*/ 1 h 18"/>
                <a:gd name="T16" fmla="*/ 28 w 2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8">
                  <a:moveTo>
                    <a:pt x="28" y="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8"/>
                    <a:pt x="0" y="1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1" name="Freeform 35"/>
          <p:cNvSpPr>
            <a:spLocks noChangeAspect="1" noEditPoints="1"/>
          </p:cNvSpPr>
          <p:nvPr/>
        </p:nvSpPr>
        <p:spPr bwMode="auto">
          <a:xfrm>
            <a:off x="3603624" y="4134167"/>
            <a:ext cx="344798" cy="380334"/>
          </a:xfrm>
          <a:custGeom>
            <a:avLst/>
            <a:gdLst>
              <a:gd name="T0" fmla="*/ 159 w 170"/>
              <a:gd name="T1" fmla="*/ 115 h 187"/>
              <a:gd name="T2" fmla="*/ 83 w 170"/>
              <a:gd name="T3" fmla="*/ 19 h 187"/>
              <a:gd name="T4" fmla="*/ 70 w 170"/>
              <a:gd name="T5" fmla="*/ 15 h 187"/>
              <a:gd name="T6" fmla="*/ 61 w 170"/>
              <a:gd name="T7" fmla="*/ 14 h 187"/>
              <a:gd name="T8" fmla="*/ 59 w 170"/>
              <a:gd name="T9" fmla="*/ 12 h 187"/>
              <a:gd name="T10" fmla="*/ 35 w 170"/>
              <a:gd name="T11" fmla="*/ 3 h 187"/>
              <a:gd name="T12" fmla="*/ 35 w 170"/>
              <a:gd name="T13" fmla="*/ 3 h 187"/>
              <a:gd name="T14" fmla="*/ 5 w 170"/>
              <a:gd name="T15" fmla="*/ 27 h 187"/>
              <a:gd name="T16" fmla="*/ 8 w 170"/>
              <a:gd name="T17" fmla="*/ 52 h 187"/>
              <a:gd name="T18" fmla="*/ 10 w 170"/>
              <a:gd name="T19" fmla="*/ 55 h 187"/>
              <a:gd name="T20" fmla="*/ 9 w 170"/>
              <a:gd name="T21" fmla="*/ 64 h 187"/>
              <a:gd name="T22" fmla="*/ 10 w 170"/>
              <a:gd name="T23" fmla="*/ 76 h 187"/>
              <a:gd name="T24" fmla="*/ 88 w 170"/>
              <a:gd name="T25" fmla="*/ 174 h 187"/>
              <a:gd name="T26" fmla="*/ 109 w 170"/>
              <a:gd name="T27" fmla="*/ 178 h 187"/>
              <a:gd name="T28" fmla="*/ 161 w 170"/>
              <a:gd name="T29" fmla="*/ 137 h 187"/>
              <a:gd name="T30" fmla="*/ 159 w 170"/>
              <a:gd name="T31" fmla="*/ 115 h 187"/>
              <a:gd name="T32" fmla="*/ 29 w 170"/>
              <a:gd name="T33" fmla="*/ 44 h 187"/>
              <a:gd name="T34" fmla="*/ 31 w 170"/>
              <a:gd name="T35" fmla="*/ 29 h 187"/>
              <a:gd name="T36" fmla="*/ 46 w 170"/>
              <a:gd name="T37" fmla="*/ 31 h 187"/>
              <a:gd name="T38" fmla="*/ 44 w 170"/>
              <a:gd name="T39" fmla="*/ 45 h 187"/>
              <a:gd name="T40" fmla="*/ 29 w 170"/>
              <a:gd name="T41" fmla="*/ 44 h 187"/>
              <a:gd name="T42" fmla="*/ 147 w 170"/>
              <a:gd name="T43" fmla="*/ 131 h 187"/>
              <a:gd name="T44" fmla="*/ 107 w 170"/>
              <a:gd name="T45" fmla="*/ 163 h 187"/>
              <a:gd name="T46" fmla="*/ 91 w 170"/>
              <a:gd name="T47" fmla="*/ 160 h 187"/>
              <a:gd name="T48" fmla="*/ 36 w 170"/>
              <a:gd name="T49" fmla="*/ 91 h 187"/>
              <a:gd name="T50" fmla="*/ 37 w 170"/>
              <a:gd name="T51" fmla="*/ 79 h 187"/>
              <a:gd name="T52" fmla="*/ 43 w 170"/>
              <a:gd name="T53" fmla="*/ 90 h 187"/>
              <a:gd name="T54" fmla="*/ 93 w 170"/>
              <a:gd name="T55" fmla="*/ 153 h 187"/>
              <a:gd name="T56" fmla="*/ 104 w 170"/>
              <a:gd name="T57" fmla="*/ 156 h 187"/>
              <a:gd name="T58" fmla="*/ 142 w 170"/>
              <a:gd name="T59" fmla="*/ 125 h 187"/>
              <a:gd name="T60" fmla="*/ 147 w 170"/>
              <a:gd name="T61" fmla="*/ 117 h 187"/>
              <a:gd name="T62" fmla="*/ 147 w 170"/>
              <a:gd name="T63" fmla="*/ 13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87">
                <a:moveTo>
                  <a:pt x="159" y="115"/>
                </a:moveTo>
                <a:cubicBezTo>
                  <a:pt x="83" y="19"/>
                  <a:pt x="83" y="19"/>
                  <a:pt x="83" y="19"/>
                </a:cubicBezTo>
                <a:cubicBezTo>
                  <a:pt x="80" y="16"/>
                  <a:pt x="77" y="13"/>
                  <a:pt x="70" y="15"/>
                </a:cubicBezTo>
                <a:cubicBezTo>
                  <a:pt x="70" y="15"/>
                  <a:pt x="65" y="18"/>
                  <a:pt x="61" y="14"/>
                </a:cubicBezTo>
                <a:cubicBezTo>
                  <a:pt x="59" y="12"/>
                  <a:pt x="59" y="12"/>
                  <a:pt x="59" y="12"/>
                </a:cubicBezTo>
                <a:cubicBezTo>
                  <a:pt x="51" y="3"/>
                  <a:pt x="43" y="0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18" y="14"/>
                  <a:pt x="5" y="27"/>
                  <a:pt x="5" y="27"/>
                </a:cubicBezTo>
                <a:cubicBezTo>
                  <a:pt x="0" y="34"/>
                  <a:pt x="1" y="42"/>
                  <a:pt x="8" y="52"/>
                </a:cubicBezTo>
                <a:cubicBezTo>
                  <a:pt x="10" y="55"/>
                  <a:pt x="10" y="55"/>
                  <a:pt x="10" y="55"/>
                </a:cubicBezTo>
                <a:cubicBezTo>
                  <a:pt x="13" y="59"/>
                  <a:pt x="9" y="64"/>
                  <a:pt x="9" y="64"/>
                </a:cubicBezTo>
                <a:cubicBezTo>
                  <a:pt x="5" y="70"/>
                  <a:pt x="8" y="73"/>
                  <a:pt x="10" y="76"/>
                </a:cubicBezTo>
                <a:cubicBezTo>
                  <a:pt x="88" y="174"/>
                  <a:pt x="88" y="174"/>
                  <a:pt x="88" y="174"/>
                </a:cubicBezTo>
                <a:cubicBezTo>
                  <a:pt x="97" y="187"/>
                  <a:pt x="109" y="178"/>
                  <a:pt x="109" y="178"/>
                </a:cubicBezTo>
                <a:cubicBezTo>
                  <a:pt x="161" y="137"/>
                  <a:pt x="161" y="137"/>
                  <a:pt x="161" y="137"/>
                </a:cubicBezTo>
                <a:cubicBezTo>
                  <a:pt x="170" y="127"/>
                  <a:pt x="159" y="115"/>
                  <a:pt x="159" y="115"/>
                </a:cubicBezTo>
                <a:close/>
                <a:moveTo>
                  <a:pt x="29" y="44"/>
                </a:moveTo>
                <a:cubicBezTo>
                  <a:pt x="26" y="39"/>
                  <a:pt x="26" y="32"/>
                  <a:pt x="31" y="29"/>
                </a:cubicBezTo>
                <a:cubicBezTo>
                  <a:pt x="35" y="25"/>
                  <a:pt x="42" y="26"/>
                  <a:pt x="46" y="31"/>
                </a:cubicBezTo>
                <a:cubicBezTo>
                  <a:pt x="49" y="35"/>
                  <a:pt x="48" y="42"/>
                  <a:pt x="44" y="45"/>
                </a:cubicBezTo>
                <a:cubicBezTo>
                  <a:pt x="39" y="49"/>
                  <a:pt x="33" y="48"/>
                  <a:pt x="29" y="44"/>
                </a:cubicBezTo>
                <a:close/>
                <a:moveTo>
                  <a:pt x="147" y="131"/>
                </a:moveTo>
                <a:cubicBezTo>
                  <a:pt x="107" y="163"/>
                  <a:pt x="107" y="163"/>
                  <a:pt x="107" y="163"/>
                </a:cubicBezTo>
                <a:cubicBezTo>
                  <a:pt x="107" y="163"/>
                  <a:pt x="99" y="169"/>
                  <a:pt x="91" y="160"/>
                </a:cubicBezTo>
                <a:cubicBezTo>
                  <a:pt x="36" y="91"/>
                  <a:pt x="36" y="91"/>
                  <a:pt x="36" y="91"/>
                </a:cubicBezTo>
                <a:cubicBezTo>
                  <a:pt x="34" y="89"/>
                  <a:pt x="32" y="84"/>
                  <a:pt x="37" y="79"/>
                </a:cubicBezTo>
                <a:cubicBezTo>
                  <a:pt x="38" y="83"/>
                  <a:pt x="41" y="87"/>
                  <a:pt x="43" y="90"/>
                </a:cubicBezTo>
                <a:cubicBezTo>
                  <a:pt x="93" y="153"/>
                  <a:pt x="93" y="153"/>
                  <a:pt x="93" y="153"/>
                </a:cubicBezTo>
                <a:cubicBezTo>
                  <a:pt x="99" y="159"/>
                  <a:pt x="104" y="156"/>
                  <a:pt x="104" y="156"/>
                </a:cubicBezTo>
                <a:cubicBezTo>
                  <a:pt x="142" y="125"/>
                  <a:pt x="142" y="125"/>
                  <a:pt x="142" y="125"/>
                </a:cubicBezTo>
                <a:cubicBezTo>
                  <a:pt x="147" y="121"/>
                  <a:pt x="147" y="117"/>
                  <a:pt x="147" y="117"/>
                </a:cubicBezTo>
                <a:cubicBezTo>
                  <a:pt x="147" y="117"/>
                  <a:pt x="153" y="126"/>
                  <a:pt x="147" y="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6"/>
          <p:cNvSpPr>
            <a:spLocks noChangeAspect="1" noEditPoints="1"/>
          </p:cNvSpPr>
          <p:nvPr/>
        </p:nvSpPr>
        <p:spPr bwMode="auto">
          <a:xfrm>
            <a:off x="4719531" y="3511422"/>
            <a:ext cx="363881" cy="365120"/>
          </a:xfrm>
          <a:custGeom>
            <a:avLst/>
            <a:gdLst>
              <a:gd name="T0" fmla="*/ 121 w 138"/>
              <a:gd name="T1" fmla="*/ 17 h 138"/>
              <a:gd name="T2" fmla="*/ 88 w 138"/>
              <a:gd name="T3" fmla="*/ 5 h 138"/>
              <a:gd name="T4" fmla="*/ 68 w 138"/>
              <a:gd name="T5" fmla="*/ 25 h 138"/>
              <a:gd name="T6" fmla="*/ 64 w 138"/>
              <a:gd name="T7" fmla="*/ 49 h 138"/>
              <a:gd name="T8" fmla="*/ 4 w 138"/>
              <a:gd name="T9" fmla="*/ 109 h 138"/>
              <a:gd name="T10" fmla="*/ 10 w 138"/>
              <a:gd name="T11" fmla="*/ 128 h 138"/>
              <a:gd name="T12" fmla="*/ 29 w 138"/>
              <a:gd name="T13" fmla="*/ 135 h 138"/>
              <a:gd name="T14" fmla="*/ 90 w 138"/>
              <a:gd name="T15" fmla="*/ 74 h 138"/>
              <a:gd name="T16" fmla="*/ 113 w 138"/>
              <a:gd name="T17" fmla="*/ 70 h 138"/>
              <a:gd name="T18" fmla="*/ 133 w 138"/>
              <a:gd name="T19" fmla="*/ 50 h 138"/>
              <a:gd name="T20" fmla="*/ 121 w 138"/>
              <a:gd name="T21" fmla="*/ 17 h 138"/>
              <a:gd name="T22" fmla="*/ 55 w 138"/>
              <a:gd name="T23" fmla="*/ 77 h 138"/>
              <a:gd name="T24" fmla="*/ 57 w 138"/>
              <a:gd name="T25" fmla="*/ 65 h 138"/>
              <a:gd name="T26" fmla="*/ 69 w 138"/>
              <a:gd name="T27" fmla="*/ 63 h 138"/>
              <a:gd name="T28" fmla="*/ 67 w 138"/>
              <a:gd name="T29" fmla="*/ 75 h 138"/>
              <a:gd name="T30" fmla="*/ 55 w 138"/>
              <a:gd name="T31" fmla="*/ 77 h 138"/>
              <a:gd name="T32" fmla="*/ 105 w 138"/>
              <a:gd name="T33" fmla="*/ 34 h 138"/>
              <a:gd name="T34" fmla="*/ 93 w 138"/>
              <a:gd name="T35" fmla="*/ 11 h 138"/>
              <a:gd name="T36" fmla="*/ 116 w 138"/>
              <a:gd name="T37" fmla="*/ 22 h 138"/>
              <a:gd name="T38" fmla="*/ 128 w 138"/>
              <a:gd name="T39" fmla="*/ 45 h 138"/>
              <a:gd name="T40" fmla="*/ 105 w 138"/>
              <a:gd name="T41" fmla="*/ 34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8" h="138">
                <a:moveTo>
                  <a:pt x="121" y="17"/>
                </a:moveTo>
                <a:cubicBezTo>
                  <a:pt x="109" y="5"/>
                  <a:pt x="93" y="0"/>
                  <a:pt x="88" y="5"/>
                </a:cubicBezTo>
                <a:cubicBezTo>
                  <a:pt x="68" y="25"/>
                  <a:pt x="68" y="25"/>
                  <a:pt x="68" y="25"/>
                </a:cubicBezTo>
                <a:cubicBezTo>
                  <a:pt x="65" y="28"/>
                  <a:pt x="63" y="38"/>
                  <a:pt x="64" y="49"/>
                </a:cubicBezTo>
                <a:cubicBezTo>
                  <a:pt x="4" y="109"/>
                  <a:pt x="4" y="109"/>
                  <a:pt x="4" y="109"/>
                </a:cubicBezTo>
                <a:cubicBezTo>
                  <a:pt x="0" y="112"/>
                  <a:pt x="3" y="121"/>
                  <a:pt x="10" y="128"/>
                </a:cubicBezTo>
                <a:cubicBezTo>
                  <a:pt x="17" y="135"/>
                  <a:pt x="26" y="138"/>
                  <a:pt x="29" y="135"/>
                </a:cubicBezTo>
                <a:cubicBezTo>
                  <a:pt x="90" y="74"/>
                  <a:pt x="90" y="74"/>
                  <a:pt x="90" y="74"/>
                </a:cubicBezTo>
                <a:cubicBezTo>
                  <a:pt x="100" y="76"/>
                  <a:pt x="110" y="73"/>
                  <a:pt x="113" y="70"/>
                </a:cubicBezTo>
                <a:cubicBezTo>
                  <a:pt x="133" y="50"/>
                  <a:pt x="133" y="50"/>
                  <a:pt x="133" y="50"/>
                </a:cubicBezTo>
                <a:cubicBezTo>
                  <a:pt x="138" y="45"/>
                  <a:pt x="133" y="30"/>
                  <a:pt x="121" y="17"/>
                </a:cubicBezTo>
                <a:close/>
                <a:moveTo>
                  <a:pt x="55" y="77"/>
                </a:moveTo>
                <a:cubicBezTo>
                  <a:pt x="52" y="75"/>
                  <a:pt x="53" y="69"/>
                  <a:pt x="57" y="65"/>
                </a:cubicBezTo>
                <a:cubicBezTo>
                  <a:pt x="61" y="62"/>
                  <a:pt x="66" y="61"/>
                  <a:pt x="69" y="63"/>
                </a:cubicBezTo>
                <a:cubicBezTo>
                  <a:pt x="71" y="66"/>
                  <a:pt x="70" y="72"/>
                  <a:pt x="67" y="75"/>
                </a:cubicBezTo>
                <a:cubicBezTo>
                  <a:pt x="63" y="79"/>
                  <a:pt x="57" y="80"/>
                  <a:pt x="55" y="77"/>
                </a:cubicBezTo>
                <a:close/>
                <a:moveTo>
                  <a:pt x="105" y="34"/>
                </a:moveTo>
                <a:cubicBezTo>
                  <a:pt x="95" y="24"/>
                  <a:pt x="93" y="11"/>
                  <a:pt x="93" y="11"/>
                </a:cubicBezTo>
                <a:cubicBezTo>
                  <a:pt x="94" y="10"/>
                  <a:pt x="106" y="13"/>
                  <a:pt x="116" y="22"/>
                </a:cubicBezTo>
                <a:cubicBezTo>
                  <a:pt x="126" y="32"/>
                  <a:pt x="128" y="44"/>
                  <a:pt x="128" y="45"/>
                </a:cubicBezTo>
                <a:cubicBezTo>
                  <a:pt x="127" y="46"/>
                  <a:pt x="114" y="43"/>
                  <a:pt x="105" y="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6"/>
          <p:cNvSpPr>
            <a:spLocks noChangeAspect="1" noEditPoints="1"/>
          </p:cNvSpPr>
          <p:nvPr/>
        </p:nvSpPr>
        <p:spPr bwMode="auto">
          <a:xfrm>
            <a:off x="4129787" y="3509962"/>
            <a:ext cx="405305" cy="366887"/>
          </a:xfrm>
          <a:custGeom>
            <a:avLst/>
            <a:gdLst>
              <a:gd name="T0" fmla="*/ 198 w 198"/>
              <a:gd name="T1" fmla="*/ 161 h 179"/>
              <a:gd name="T2" fmla="*/ 161 w 198"/>
              <a:gd name="T3" fmla="*/ 139 h 179"/>
              <a:gd name="T4" fmla="*/ 98 w 198"/>
              <a:gd name="T5" fmla="*/ 161 h 179"/>
              <a:gd name="T6" fmla="*/ 53 w 198"/>
              <a:gd name="T7" fmla="*/ 161 h 179"/>
              <a:gd name="T8" fmla="*/ 0 w 198"/>
              <a:gd name="T9" fmla="*/ 155 h 179"/>
              <a:gd name="T10" fmla="*/ 39 w 198"/>
              <a:gd name="T11" fmla="*/ 150 h 179"/>
              <a:gd name="T12" fmla="*/ 54 w 198"/>
              <a:gd name="T13" fmla="*/ 3 h 179"/>
              <a:gd name="T14" fmla="*/ 78 w 198"/>
              <a:gd name="T15" fmla="*/ 7 h 179"/>
              <a:gd name="T16" fmla="*/ 88 w 198"/>
              <a:gd name="T17" fmla="*/ 0 h 179"/>
              <a:gd name="T18" fmla="*/ 88 w 198"/>
              <a:gd name="T19" fmla="*/ 0 h 179"/>
              <a:gd name="T20" fmla="*/ 157 w 198"/>
              <a:gd name="T21" fmla="*/ 81 h 179"/>
              <a:gd name="T22" fmla="*/ 192 w 198"/>
              <a:gd name="T23" fmla="*/ 81 h 179"/>
              <a:gd name="T24" fmla="*/ 198 w 198"/>
              <a:gd name="T25" fmla="*/ 85 h 179"/>
              <a:gd name="T26" fmla="*/ 88 w 198"/>
              <a:gd name="T27" fmla="*/ 8 h 179"/>
              <a:gd name="T28" fmla="*/ 86 w 198"/>
              <a:gd name="T29" fmla="*/ 9 h 179"/>
              <a:gd name="T30" fmla="*/ 84 w 198"/>
              <a:gd name="T31" fmla="*/ 63 h 179"/>
              <a:gd name="T32" fmla="*/ 81 w 198"/>
              <a:gd name="T33" fmla="*/ 53 h 179"/>
              <a:gd name="T34" fmla="*/ 101 w 198"/>
              <a:gd name="T35" fmla="*/ 65 h 179"/>
              <a:gd name="T36" fmla="*/ 93 w 198"/>
              <a:gd name="T37" fmla="*/ 73 h 179"/>
              <a:gd name="T38" fmla="*/ 83 w 198"/>
              <a:gd name="T39" fmla="*/ 78 h 179"/>
              <a:gd name="T40" fmla="*/ 75 w 198"/>
              <a:gd name="T41" fmla="*/ 110 h 179"/>
              <a:gd name="T42" fmla="*/ 104 w 198"/>
              <a:gd name="T43" fmla="*/ 114 h 179"/>
              <a:gd name="T44" fmla="*/ 110 w 198"/>
              <a:gd name="T45" fmla="*/ 81 h 179"/>
              <a:gd name="T46" fmla="*/ 122 w 198"/>
              <a:gd name="T47" fmla="*/ 77 h 179"/>
              <a:gd name="T48" fmla="*/ 133 w 198"/>
              <a:gd name="T49" fmla="*/ 43 h 179"/>
              <a:gd name="T50" fmla="*/ 143 w 198"/>
              <a:gd name="T51" fmla="*/ 46 h 179"/>
              <a:gd name="T52" fmla="*/ 148 w 198"/>
              <a:gd name="T53" fmla="*/ 81 h 179"/>
              <a:gd name="T54" fmla="*/ 161 w 198"/>
              <a:gd name="T55" fmla="*/ 146 h 179"/>
              <a:gd name="T56" fmla="*/ 161 w 198"/>
              <a:gd name="T57" fmla="*/ 179 h 179"/>
              <a:gd name="T58" fmla="*/ 161 w 198"/>
              <a:gd name="T59" fmla="*/ 146 h 179"/>
              <a:gd name="T60" fmla="*/ 59 w 198"/>
              <a:gd name="T61" fmla="*/ 162 h 179"/>
              <a:gd name="T62" fmla="*/ 92 w 198"/>
              <a:gd name="T63" fmla="*/ 1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179">
                <a:moveTo>
                  <a:pt x="198" y="85"/>
                </a:moveTo>
                <a:cubicBezTo>
                  <a:pt x="198" y="161"/>
                  <a:pt x="198" y="161"/>
                  <a:pt x="198" y="161"/>
                </a:cubicBezTo>
                <a:cubicBezTo>
                  <a:pt x="184" y="161"/>
                  <a:pt x="184" y="161"/>
                  <a:pt x="184" y="161"/>
                </a:cubicBezTo>
                <a:cubicBezTo>
                  <a:pt x="184" y="148"/>
                  <a:pt x="174" y="139"/>
                  <a:pt x="161" y="139"/>
                </a:cubicBezTo>
                <a:cubicBezTo>
                  <a:pt x="149" y="139"/>
                  <a:pt x="139" y="148"/>
                  <a:pt x="139" y="161"/>
                </a:cubicBezTo>
                <a:cubicBezTo>
                  <a:pt x="98" y="161"/>
                  <a:pt x="98" y="161"/>
                  <a:pt x="98" y="161"/>
                </a:cubicBezTo>
                <a:cubicBezTo>
                  <a:pt x="98" y="148"/>
                  <a:pt x="88" y="139"/>
                  <a:pt x="76" y="139"/>
                </a:cubicBezTo>
                <a:cubicBezTo>
                  <a:pt x="63" y="139"/>
                  <a:pt x="53" y="148"/>
                  <a:pt x="53" y="161"/>
                </a:cubicBezTo>
                <a:cubicBezTo>
                  <a:pt x="5" y="161"/>
                  <a:pt x="5" y="161"/>
                  <a:pt x="5" y="161"/>
                </a:cubicBezTo>
                <a:cubicBezTo>
                  <a:pt x="2" y="161"/>
                  <a:pt x="0" y="158"/>
                  <a:pt x="0" y="155"/>
                </a:cubicBezTo>
                <a:cubicBezTo>
                  <a:pt x="0" y="153"/>
                  <a:pt x="2" y="150"/>
                  <a:pt x="5" y="150"/>
                </a:cubicBezTo>
                <a:cubicBezTo>
                  <a:pt x="39" y="150"/>
                  <a:pt x="39" y="150"/>
                  <a:pt x="39" y="150"/>
                </a:cubicBezTo>
                <a:cubicBezTo>
                  <a:pt x="39" y="3"/>
                  <a:pt x="39" y="3"/>
                  <a:pt x="39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4" y="76"/>
                  <a:pt x="54" y="76"/>
                  <a:pt x="54" y="76"/>
                </a:cubicBezTo>
                <a:cubicBezTo>
                  <a:pt x="78" y="7"/>
                  <a:pt x="78" y="7"/>
                  <a:pt x="78" y="7"/>
                </a:cubicBezTo>
                <a:cubicBezTo>
                  <a:pt x="79" y="3"/>
                  <a:pt x="82" y="1"/>
                  <a:pt x="84" y="1"/>
                </a:cubicBezTo>
                <a:cubicBezTo>
                  <a:pt x="86" y="0"/>
                  <a:pt x="87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61" y="81"/>
                  <a:pt x="161" y="81"/>
                  <a:pt x="161" y="81"/>
                </a:cubicBezTo>
                <a:cubicBezTo>
                  <a:pt x="192" y="81"/>
                  <a:pt x="192" y="81"/>
                  <a:pt x="192" y="81"/>
                </a:cubicBezTo>
                <a:cubicBezTo>
                  <a:pt x="193" y="81"/>
                  <a:pt x="193" y="81"/>
                  <a:pt x="193" y="81"/>
                </a:cubicBezTo>
                <a:cubicBezTo>
                  <a:pt x="196" y="81"/>
                  <a:pt x="198" y="83"/>
                  <a:pt x="198" y="85"/>
                </a:cubicBezTo>
                <a:close/>
                <a:moveTo>
                  <a:pt x="148" y="8"/>
                </a:moveTo>
                <a:cubicBezTo>
                  <a:pt x="88" y="8"/>
                  <a:pt x="88" y="8"/>
                  <a:pt x="88" y="8"/>
                </a:cubicBezTo>
                <a:cubicBezTo>
                  <a:pt x="88" y="8"/>
                  <a:pt x="87" y="8"/>
                  <a:pt x="87" y="9"/>
                </a:cubicBezTo>
                <a:cubicBezTo>
                  <a:pt x="87" y="9"/>
                  <a:pt x="87" y="9"/>
                  <a:pt x="86" y="9"/>
                </a:cubicBezTo>
                <a:cubicBezTo>
                  <a:pt x="66" y="68"/>
                  <a:pt x="66" y="68"/>
                  <a:pt x="66" y="68"/>
                </a:cubicBezTo>
                <a:cubicBezTo>
                  <a:pt x="84" y="63"/>
                  <a:pt x="84" y="63"/>
                  <a:pt x="84" y="63"/>
                </a:cubicBezTo>
                <a:cubicBezTo>
                  <a:pt x="81" y="60"/>
                  <a:pt x="81" y="60"/>
                  <a:pt x="81" y="60"/>
                </a:cubicBezTo>
                <a:cubicBezTo>
                  <a:pt x="79" y="58"/>
                  <a:pt x="79" y="55"/>
                  <a:pt x="81" y="53"/>
                </a:cubicBezTo>
                <a:cubicBezTo>
                  <a:pt x="83" y="51"/>
                  <a:pt x="86" y="51"/>
                  <a:pt x="88" y="53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3" y="67"/>
                  <a:pt x="103" y="71"/>
                  <a:pt x="101" y="73"/>
                </a:cubicBezTo>
                <a:cubicBezTo>
                  <a:pt x="99" y="75"/>
                  <a:pt x="95" y="75"/>
                  <a:pt x="93" y="73"/>
                </a:cubicBezTo>
                <a:cubicBezTo>
                  <a:pt x="89" y="68"/>
                  <a:pt x="89" y="68"/>
                  <a:pt x="89" y="68"/>
                </a:cubicBezTo>
                <a:cubicBezTo>
                  <a:pt x="83" y="78"/>
                  <a:pt x="83" y="78"/>
                  <a:pt x="83" y="78"/>
                </a:cubicBezTo>
                <a:cubicBezTo>
                  <a:pt x="72" y="92"/>
                  <a:pt x="70" y="100"/>
                  <a:pt x="72" y="106"/>
                </a:cubicBezTo>
                <a:cubicBezTo>
                  <a:pt x="75" y="110"/>
                  <a:pt x="75" y="110"/>
                  <a:pt x="75" y="110"/>
                </a:cubicBezTo>
                <a:cubicBezTo>
                  <a:pt x="77" y="112"/>
                  <a:pt x="79" y="113"/>
                  <a:pt x="82" y="114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14"/>
                  <a:pt x="104" y="89"/>
                  <a:pt x="104" y="85"/>
                </a:cubicBezTo>
                <a:cubicBezTo>
                  <a:pt x="104" y="81"/>
                  <a:pt x="110" y="81"/>
                  <a:pt x="110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121" y="80"/>
                  <a:pt x="122" y="77"/>
                  <a:pt x="122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33" y="43"/>
                  <a:pt x="133" y="43"/>
                  <a:pt x="133" y="43"/>
                </a:cubicBezTo>
                <a:cubicBezTo>
                  <a:pt x="134" y="41"/>
                  <a:pt x="137" y="39"/>
                  <a:pt x="139" y="40"/>
                </a:cubicBezTo>
                <a:cubicBezTo>
                  <a:pt x="142" y="41"/>
                  <a:pt x="144" y="44"/>
                  <a:pt x="143" y="46"/>
                </a:cubicBezTo>
                <a:cubicBezTo>
                  <a:pt x="132" y="81"/>
                  <a:pt x="132" y="81"/>
                  <a:pt x="132" y="81"/>
                </a:cubicBezTo>
                <a:cubicBezTo>
                  <a:pt x="148" y="81"/>
                  <a:pt x="148" y="81"/>
                  <a:pt x="148" y="81"/>
                </a:cubicBezTo>
                <a:lnTo>
                  <a:pt x="148" y="8"/>
                </a:lnTo>
                <a:close/>
                <a:moveTo>
                  <a:pt x="161" y="146"/>
                </a:moveTo>
                <a:cubicBezTo>
                  <a:pt x="152" y="146"/>
                  <a:pt x="145" y="153"/>
                  <a:pt x="145" y="162"/>
                </a:cubicBezTo>
                <a:cubicBezTo>
                  <a:pt x="145" y="172"/>
                  <a:pt x="152" y="179"/>
                  <a:pt x="161" y="179"/>
                </a:cubicBezTo>
                <a:cubicBezTo>
                  <a:pt x="171" y="179"/>
                  <a:pt x="178" y="172"/>
                  <a:pt x="178" y="162"/>
                </a:cubicBezTo>
                <a:cubicBezTo>
                  <a:pt x="178" y="153"/>
                  <a:pt x="171" y="146"/>
                  <a:pt x="161" y="146"/>
                </a:cubicBezTo>
                <a:close/>
                <a:moveTo>
                  <a:pt x="75" y="146"/>
                </a:moveTo>
                <a:cubicBezTo>
                  <a:pt x="66" y="146"/>
                  <a:pt x="59" y="153"/>
                  <a:pt x="59" y="162"/>
                </a:cubicBezTo>
                <a:cubicBezTo>
                  <a:pt x="59" y="172"/>
                  <a:pt x="66" y="179"/>
                  <a:pt x="75" y="179"/>
                </a:cubicBezTo>
                <a:cubicBezTo>
                  <a:pt x="85" y="179"/>
                  <a:pt x="92" y="172"/>
                  <a:pt x="92" y="162"/>
                </a:cubicBezTo>
                <a:cubicBezTo>
                  <a:pt x="92" y="153"/>
                  <a:pt x="85" y="146"/>
                  <a:pt x="75" y="14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7"/>
          <p:cNvSpPr>
            <a:spLocks noChangeAspect="1" noEditPoints="1"/>
          </p:cNvSpPr>
          <p:nvPr/>
        </p:nvSpPr>
        <p:spPr bwMode="auto">
          <a:xfrm>
            <a:off x="3603781" y="3509962"/>
            <a:ext cx="335193" cy="366887"/>
          </a:xfrm>
          <a:custGeom>
            <a:avLst/>
            <a:gdLst>
              <a:gd name="T0" fmla="*/ 163 w 164"/>
              <a:gd name="T1" fmla="*/ 5 h 179"/>
              <a:gd name="T2" fmla="*/ 158 w 164"/>
              <a:gd name="T3" fmla="*/ 0 h 179"/>
              <a:gd name="T4" fmla="*/ 110 w 164"/>
              <a:gd name="T5" fmla="*/ 27 h 179"/>
              <a:gd name="T6" fmla="*/ 55 w 164"/>
              <a:gd name="T7" fmla="*/ 143 h 179"/>
              <a:gd name="T8" fmla="*/ 28 w 164"/>
              <a:gd name="T9" fmla="*/ 130 h 179"/>
              <a:gd name="T10" fmla="*/ 23 w 164"/>
              <a:gd name="T11" fmla="*/ 141 h 179"/>
              <a:gd name="T12" fmla="*/ 58 w 164"/>
              <a:gd name="T13" fmla="*/ 157 h 179"/>
              <a:gd name="T14" fmla="*/ 65 w 164"/>
              <a:gd name="T15" fmla="*/ 155 h 179"/>
              <a:gd name="T16" fmla="*/ 116 w 164"/>
              <a:gd name="T17" fmla="*/ 46 h 179"/>
              <a:gd name="T18" fmla="*/ 139 w 164"/>
              <a:gd name="T19" fmla="*/ 57 h 179"/>
              <a:gd name="T20" fmla="*/ 144 w 164"/>
              <a:gd name="T21" fmla="*/ 45 h 179"/>
              <a:gd name="T22" fmla="*/ 121 w 164"/>
              <a:gd name="T23" fmla="*/ 34 h 179"/>
              <a:gd name="T24" fmla="*/ 156 w 164"/>
              <a:gd name="T25" fmla="*/ 11 h 179"/>
              <a:gd name="T26" fmla="*/ 163 w 164"/>
              <a:gd name="T27" fmla="*/ 5 h 179"/>
              <a:gd name="T28" fmla="*/ 27 w 164"/>
              <a:gd name="T29" fmla="*/ 61 h 179"/>
              <a:gd name="T30" fmla="*/ 71 w 164"/>
              <a:gd name="T31" fmla="*/ 81 h 179"/>
              <a:gd name="T32" fmla="*/ 78 w 164"/>
              <a:gd name="T33" fmla="*/ 78 h 179"/>
              <a:gd name="T34" fmla="*/ 94 w 164"/>
              <a:gd name="T35" fmla="*/ 44 h 179"/>
              <a:gd name="T36" fmla="*/ 91 w 164"/>
              <a:gd name="T37" fmla="*/ 38 h 179"/>
              <a:gd name="T38" fmla="*/ 47 w 164"/>
              <a:gd name="T39" fmla="*/ 18 h 179"/>
              <a:gd name="T40" fmla="*/ 41 w 164"/>
              <a:gd name="T41" fmla="*/ 20 h 179"/>
              <a:gd name="T42" fmla="*/ 25 w 164"/>
              <a:gd name="T43" fmla="*/ 54 h 179"/>
              <a:gd name="T44" fmla="*/ 27 w 164"/>
              <a:gd name="T45" fmla="*/ 61 h 179"/>
              <a:gd name="T46" fmla="*/ 53 w 164"/>
              <a:gd name="T47" fmla="*/ 128 h 179"/>
              <a:gd name="T48" fmla="*/ 69 w 164"/>
              <a:gd name="T49" fmla="*/ 94 h 179"/>
              <a:gd name="T50" fmla="*/ 67 w 164"/>
              <a:gd name="T51" fmla="*/ 88 h 179"/>
              <a:gd name="T52" fmla="*/ 23 w 164"/>
              <a:gd name="T53" fmla="*/ 68 h 179"/>
              <a:gd name="T54" fmla="*/ 16 w 164"/>
              <a:gd name="T55" fmla="*/ 70 h 179"/>
              <a:gd name="T56" fmla="*/ 1 w 164"/>
              <a:gd name="T57" fmla="*/ 103 h 179"/>
              <a:gd name="T58" fmla="*/ 4 w 164"/>
              <a:gd name="T59" fmla="*/ 109 h 179"/>
              <a:gd name="T60" fmla="*/ 47 w 164"/>
              <a:gd name="T61" fmla="*/ 131 h 179"/>
              <a:gd name="T62" fmla="*/ 53 w 164"/>
              <a:gd name="T63" fmla="*/ 128 h 179"/>
              <a:gd name="T64" fmla="*/ 89 w 164"/>
              <a:gd name="T65" fmla="*/ 144 h 179"/>
              <a:gd name="T66" fmla="*/ 72 w 164"/>
              <a:gd name="T67" fmla="*/ 162 h 179"/>
              <a:gd name="T68" fmla="*/ 89 w 164"/>
              <a:gd name="T69" fmla="*/ 179 h 179"/>
              <a:gd name="T70" fmla="*/ 107 w 164"/>
              <a:gd name="T71" fmla="*/ 162 h 179"/>
              <a:gd name="T72" fmla="*/ 89 w 164"/>
              <a:gd name="T73" fmla="*/ 144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4" h="179">
                <a:moveTo>
                  <a:pt x="163" y="5"/>
                </a:moveTo>
                <a:cubicBezTo>
                  <a:pt x="163" y="0"/>
                  <a:pt x="158" y="0"/>
                  <a:pt x="158" y="0"/>
                </a:cubicBezTo>
                <a:cubicBezTo>
                  <a:pt x="124" y="0"/>
                  <a:pt x="110" y="27"/>
                  <a:pt x="110" y="27"/>
                </a:cubicBezTo>
                <a:cubicBezTo>
                  <a:pt x="55" y="143"/>
                  <a:pt x="55" y="143"/>
                  <a:pt x="55" y="143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64" y="160"/>
                  <a:pt x="65" y="155"/>
                  <a:pt x="65" y="155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39" y="57"/>
                  <a:pt x="139" y="57"/>
                  <a:pt x="139" y="57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21" y="34"/>
                  <a:pt x="121" y="34"/>
                  <a:pt x="121" y="34"/>
                </a:cubicBezTo>
                <a:cubicBezTo>
                  <a:pt x="132" y="12"/>
                  <a:pt x="156" y="11"/>
                  <a:pt x="156" y="11"/>
                </a:cubicBezTo>
                <a:cubicBezTo>
                  <a:pt x="164" y="11"/>
                  <a:pt x="163" y="5"/>
                  <a:pt x="163" y="5"/>
                </a:cubicBezTo>
                <a:close/>
                <a:moveTo>
                  <a:pt x="27" y="61"/>
                </a:moveTo>
                <a:cubicBezTo>
                  <a:pt x="71" y="81"/>
                  <a:pt x="71" y="81"/>
                  <a:pt x="71" y="81"/>
                </a:cubicBezTo>
                <a:cubicBezTo>
                  <a:pt x="74" y="82"/>
                  <a:pt x="76" y="81"/>
                  <a:pt x="78" y="78"/>
                </a:cubicBezTo>
                <a:cubicBezTo>
                  <a:pt x="94" y="44"/>
                  <a:pt x="94" y="44"/>
                  <a:pt x="94" y="44"/>
                </a:cubicBezTo>
                <a:cubicBezTo>
                  <a:pt x="95" y="42"/>
                  <a:pt x="94" y="39"/>
                  <a:pt x="91" y="38"/>
                </a:cubicBezTo>
                <a:cubicBezTo>
                  <a:pt x="47" y="18"/>
                  <a:pt x="47" y="18"/>
                  <a:pt x="47" y="18"/>
                </a:cubicBezTo>
                <a:cubicBezTo>
                  <a:pt x="45" y="17"/>
                  <a:pt x="42" y="18"/>
                  <a:pt x="41" y="20"/>
                </a:cubicBezTo>
                <a:cubicBezTo>
                  <a:pt x="25" y="54"/>
                  <a:pt x="25" y="54"/>
                  <a:pt x="25" y="54"/>
                </a:cubicBezTo>
                <a:cubicBezTo>
                  <a:pt x="24" y="57"/>
                  <a:pt x="25" y="60"/>
                  <a:pt x="27" y="61"/>
                </a:cubicBezTo>
                <a:close/>
                <a:moveTo>
                  <a:pt x="53" y="128"/>
                </a:moveTo>
                <a:cubicBezTo>
                  <a:pt x="69" y="94"/>
                  <a:pt x="69" y="94"/>
                  <a:pt x="69" y="94"/>
                </a:cubicBezTo>
                <a:cubicBezTo>
                  <a:pt x="71" y="92"/>
                  <a:pt x="69" y="89"/>
                  <a:pt x="67" y="88"/>
                </a:cubicBezTo>
                <a:cubicBezTo>
                  <a:pt x="23" y="68"/>
                  <a:pt x="23" y="68"/>
                  <a:pt x="23" y="68"/>
                </a:cubicBezTo>
                <a:cubicBezTo>
                  <a:pt x="20" y="66"/>
                  <a:pt x="17" y="68"/>
                  <a:pt x="16" y="70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105"/>
                  <a:pt x="1" y="108"/>
                  <a:pt x="4" y="109"/>
                </a:cubicBezTo>
                <a:cubicBezTo>
                  <a:pt x="47" y="131"/>
                  <a:pt x="47" y="131"/>
                  <a:pt x="47" y="131"/>
                </a:cubicBezTo>
                <a:cubicBezTo>
                  <a:pt x="49" y="132"/>
                  <a:pt x="52" y="131"/>
                  <a:pt x="53" y="128"/>
                </a:cubicBezTo>
                <a:close/>
                <a:moveTo>
                  <a:pt x="89" y="144"/>
                </a:moveTo>
                <a:cubicBezTo>
                  <a:pt x="80" y="144"/>
                  <a:pt x="72" y="152"/>
                  <a:pt x="72" y="162"/>
                </a:cubicBezTo>
                <a:cubicBezTo>
                  <a:pt x="72" y="171"/>
                  <a:pt x="80" y="179"/>
                  <a:pt x="89" y="179"/>
                </a:cubicBezTo>
                <a:cubicBezTo>
                  <a:pt x="99" y="179"/>
                  <a:pt x="107" y="171"/>
                  <a:pt x="107" y="162"/>
                </a:cubicBezTo>
                <a:cubicBezTo>
                  <a:pt x="107" y="152"/>
                  <a:pt x="99" y="144"/>
                  <a:pt x="89" y="1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 noChangeAspect="1" noEditPoints="1"/>
          </p:cNvSpPr>
          <p:nvPr/>
        </p:nvSpPr>
        <p:spPr bwMode="auto">
          <a:xfrm>
            <a:off x="6926863" y="3529712"/>
            <a:ext cx="454813" cy="342991"/>
          </a:xfrm>
          <a:custGeom>
            <a:avLst/>
            <a:gdLst>
              <a:gd name="T0" fmla="*/ 552 w 695"/>
              <a:gd name="T1" fmla="*/ 141 h 520"/>
              <a:gd name="T2" fmla="*/ 552 w 695"/>
              <a:gd name="T3" fmla="*/ 47 h 520"/>
              <a:gd name="T4" fmla="*/ 552 w 695"/>
              <a:gd name="T5" fmla="*/ 141 h 520"/>
              <a:gd name="T6" fmla="*/ 495 w 695"/>
              <a:gd name="T7" fmla="*/ 261 h 520"/>
              <a:gd name="T8" fmla="*/ 495 w 695"/>
              <a:gd name="T9" fmla="*/ 166 h 520"/>
              <a:gd name="T10" fmla="*/ 495 w 695"/>
              <a:gd name="T11" fmla="*/ 261 h 520"/>
              <a:gd name="T12" fmla="*/ 380 w 695"/>
              <a:gd name="T13" fmla="*/ 94 h 520"/>
              <a:gd name="T14" fmla="*/ 475 w 695"/>
              <a:gd name="T15" fmla="*/ 94 h 520"/>
              <a:gd name="T16" fmla="*/ 380 w 695"/>
              <a:gd name="T17" fmla="*/ 94 h 520"/>
              <a:gd name="T18" fmla="*/ 369 w 695"/>
              <a:gd name="T19" fmla="*/ 261 h 520"/>
              <a:gd name="T20" fmla="*/ 369 w 695"/>
              <a:gd name="T21" fmla="*/ 166 h 520"/>
              <a:gd name="T22" fmla="*/ 369 w 695"/>
              <a:gd name="T23" fmla="*/ 261 h 520"/>
              <a:gd name="T24" fmla="*/ 256 w 695"/>
              <a:gd name="T25" fmla="*/ 94 h 520"/>
              <a:gd name="T26" fmla="*/ 350 w 695"/>
              <a:gd name="T27" fmla="*/ 94 h 520"/>
              <a:gd name="T28" fmla="*/ 256 w 695"/>
              <a:gd name="T29" fmla="*/ 94 h 520"/>
              <a:gd name="T30" fmla="*/ 660 w 695"/>
              <a:gd name="T31" fmla="*/ 4 h 520"/>
              <a:gd name="T32" fmla="*/ 185 w 695"/>
              <a:gd name="T33" fmla="*/ 52 h 520"/>
              <a:gd name="T34" fmla="*/ 273 w 695"/>
              <a:gd name="T35" fmla="*/ 297 h 520"/>
              <a:gd name="T36" fmla="*/ 630 w 695"/>
              <a:gd name="T37" fmla="*/ 266 h 520"/>
              <a:gd name="T38" fmla="*/ 660 w 695"/>
              <a:gd name="T39" fmla="*/ 4 h 520"/>
              <a:gd name="T40" fmla="*/ 612 w 695"/>
              <a:gd name="T41" fmla="*/ 326 h 520"/>
              <a:gd name="T42" fmla="*/ 149 w 695"/>
              <a:gd name="T43" fmla="*/ 19 h 520"/>
              <a:gd name="T44" fmla="*/ 11 w 695"/>
              <a:gd name="T45" fmla="*/ 6 h 520"/>
              <a:gd name="T46" fmla="*/ 10 w 695"/>
              <a:gd name="T47" fmla="*/ 33 h 520"/>
              <a:gd name="T48" fmla="*/ 103 w 695"/>
              <a:gd name="T49" fmla="*/ 47 h 520"/>
              <a:gd name="T50" fmla="*/ 612 w 695"/>
              <a:gd name="T51" fmla="*/ 384 h 520"/>
              <a:gd name="T52" fmla="*/ 627 w 695"/>
              <a:gd name="T53" fmla="*/ 337 h 520"/>
              <a:gd name="T54" fmla="*/ 530 w 695"/>
              <a:gd name="T55" fmla="*/ 412 h 520"/>
              <a:gd name="T56" fmla="*/ 476 w 695"/>
              <a:gd name="T57" fmla="*/ 466 h 520"/>
              <a:gd name="T58" fmla="*/ 584 w 695"/>
              <a:gd name="T59" fmla="*/ 466 h 520"/>
              <a:gd name="T60" fmla="*/ 286 w 695"/>
              <a:gd name="T61" fmla="*/ 412 h 520"/>
              <a:gd name="T62" fmla="*/ 232 w 695"/>
              <a:gd name="T63" fmla="*/ 466 h 520"/>
              <a:gd name="T64" fmla="*/ 340 w 695"/>
              <a:gd name="T65" fmla="*/ 466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95" h="520">
                <a:moveTo>
                  <a:pt x="552" y="141"/>
                </a:moveTo>
                <a:lnTo>
                  <a:pt x="552" y="141"/>
                </a:lnTo>
                <a:cubicBezTo>
                  <a:pt x="526" y="141"/>
                  <a:pt x="505" y="120"/>
                  <a:pt x="505" y="94"/>
                </a:cubicBezTo>
                <a:cubicBezTo>
                  <a:pt x="505" y="68"/>
                  <a:pt x="526" y="47"/>
                  <a:pt x="552" y="47"/>
                </a:cubicBezTo>
                <a:cubicBezTo>
                  <a:pt x="578" y="47"/>
                  <a:pt x="599" y="68"/>
                  <a:pt x="599" y="94"/>
                </a:cubicBezTo>
                <a:cubicBezTo>
                  <a:pt x="599" y="120"/>
                  <a:pt x="578" y="141"/>
                  <a:pt x="552" y="141"/>
                </a:cubicBezTo>
                <a:close/>
                <a:moveTo>
                  <a:pt x="495" y="261"/>
                </a:moveTo>
                <a:lnTo>
                  <a:pt x="495" y="261"/>
                </a:lnTo>
                <a:cubicBezTo>
                  <a:pt x="469" y="261"/>
                  <a:pt x="448" y="239"/>
                  <a:pt x="448" y="213"/>
                </a:cubicBezTo>
                <a:cubicBezTo>
                  <a:pt x="448" y="187"/>
                  <a:pt x="469" y="166"/>
                  <a:pt x="495" y="166"/>
                </a:cubicBezTo>
                <a:cubicBezTo>
                  <a:pt x="521" y="166"/>
                  <a:pt x="542" y="187"/>
                  <a:pt x="542" y="213"/>
                </a:cubicBezTo>
                <a:cubicBezTo>
                  <a:pt x="542" y="239"/>
                  <a:pt x="521" y="261"/>
                  <a:pt x="495" y="261"/>
                </a:cubicBezTo>
                <a:close/>
                <a:moveTo>
                  <a:pt x="380" y="94"/>
                </a:moveTo>
                <a:lnTo>
                  <a:pt x="380" y="94"/>
                </a:lnTo>
                <a:cubicBezTo>
                  <a:pt x="380" y="68"/>
                  <a:pt x="402" y="47"/>
                  <a:pt x="428" y="47"/>
                </a:cubicBezTo>
                <a:cubicBezTo>
                  <a:pt x="454" y="47"/>
                  <a:pt x="475" y="68"/>
                  <a:pt x="475" y="94"/>
                </a:cubicBezTo>
                <a:cubicBezTo>
                  <a:pt x="475" y="120"/>
                  <a:pt x="454" y="141"/>
                  <a:pt x="428" y="141"/>
                </a:cubicBezTo>
                <a:cubicBezTo>
                  <a:pt x="402" y="141"/>
                  <a:pt x="380" y="120"/>
                  <a:pt x="380" y="94"/>
                </a:cubicBezTo>
                <a:close/>
                <a:moveTo>
                  <a:pt x="369" y="261"/>
                </a:moveTo>
                <a:lnTo>
                  <a:pt x="369" y="261"/>
                </a:lnTo>
                <a:cubicBezTo>
                  <a:pt x="343" y="261"/>
                  <a:pt x="322" y="239"/>
                  <a:pt x="322" y="213"/>
                </a:cubicBezTo>
                <a:cubicBezTo>
                  <a:pt x="322" y="187"/>
                  <a:pt x="343" y="166"/>
                  <a:pt x="369" y="166"/>
                </a:cubicBezTo>
                <a:cubicBezTo>
                  <a:pt x="395" y="166"/>
                  <a:pt x="417" y="187"/>
                  <a:pt x="417" y="213"/>
                </a:cubicBezTo>
                <a:cubicBezTo>
                  <a:pt x="417" y="239"/>
                  <a:pt x="395" y="261"/>
                  <a:pt x="369" y="261"/>
                </a:cubicBezTo>
                <a:close/>
                <a:moveTo>
                  <a:pt x="256" y="94"/>
                </a:moveTo>
                <a:lnTo>
                  <a:pt x="256" y="94"/>
                </a:lnTo>
                <a:cubicBezTo>
                  <a:pt x="256" y="68"/>
                  <a:pt x="277" y="47"/>
                  <a:pt x="303" y="47"/>
                </a:cubicBezTo>
                <a:cubicBezTo>
                  <a:pt x="329" y="47"/>
                  <a:pt x="350" y="68"/>
                  <a:pt x="350" y="94"/>
                </a:cubicBezTo>
                <a:cubicBezTo>
                  <a:pt x="350" y="120"/>
                  <a:pt x="329" y="141"/>
                  <a:pt x="303" y="141"/>
                </a:cubicBezTo>
                <a:cubicBezTo>
                  <a:pt x="277" y="141"/>
                  <a:pt x="256" y="120"/>
                  <a:pt x="256" y="94"/>
                </a:cubicBezTo>
                <a:close/>
                <a:moveTo>
                  <a:pt x="660" y="4"/>
                </a:moveTo>
                <a:lnTo>
                  <a:pt x="660" y="4"/>
                </a:lnTo>
                <a:lnTo>
                  <a:pt x="207" y="3"/>
                </a:lnTo>
                <a:cubicBezTo>
                  <a:pt x="207" y="3"/>
                  <a:pt x="169" y="0"/>
                  <a:pt x="185" y="52"/>
                </a:cubicBezTo>
                <a:lnTo>
                  <a:pt x="244" y="279"/>
                </a:lnTo>
                <a:cubicBezTo>
                  <a:pt x="244" y="279"/>
                  <a:pt x="251" y="296"/>
                  <a:pt x="273" y="297"/>
                </a:cubicBezTo>
                <a:lnTo>
                  <a:pt x="602" y="298"/>
                </a:lnTo>
                <a:cubicBezTo>
                  <a:pt x="602" y="298"/>
                  <a:pt x="624" y="301"/>
                  <a:pt x="630" y="266"/>
                </a:cubicBezTo>
                <a:lnTo>
                  <a:pt x="685" y="33"/>
                </a:lnTo>
                <a:cubicBezTo>
                  <a:pt x="685" y="33"/>
                  <a:pt x="695" y="3"/>
                  <a:pt x="660" y="4"/>
                </a:cubicBezTo>
                <a:close/>
                <a:moveTo>
                  <a:pt x="612" y="326"/>
                </a:moveTo>
                <a:lnTo>
                  <a:pt x="612" y="326"/>
                </a:lnTo>
                <a:lnTo>
                  <a:pt x="228" y="326"/>
                </a:lnTo>
                <a:lnTo>
                  <a:pt x="149" y="19"/>
                </a:lnTo>
                <a:cubicBezTo>
                  <a:pt x="144" y="5"/>
                  <a:pt x="133" y="6"/>
                  <a:pt x="133" y="6"/>
                </a:cubicBezTo>
                <a:lnTo>
                  <a:pt x="11" y="6"/>
                </a:lnTo>
                <a:cubicBezTo>
                  <a:pt x="1" y="7"/>
                  <a:pt x="0" y="11"/>
                  <a:pt x="0" y="19"/>
                </a:cubicBezTo>
                <a:cubicBezTo>
                  <a:pt x="0" y="32"/>
                  <a:pt x="10" y="33"/>
                  <a:pt x="10" y="33"/>
                </a:cubicBezTo>
                <a:lnTo>
                  <a:pt x="90" y="33"/>
                </a:lnTo>
                <a:cubicBezTo>
                  <a:pt x="93" y="33"/>
                  <a:pt x="99" y="34"/>
                  <a:pt x="103" y="47"/>
                </a:cubicBezTo>
                <a:lnTo>
                  <a:pt x="190" y="384"/>
                </a:lnTo>
                <a:lnTo>
                  <a:pt x="612" y="384"/>
                </a:lnTo>
                <a:cubicBezTo>
                  <a:pt x="612" y="384"/>
                  <a:pt x="627" y="384"/>
                  <a:pt x="627" y="371"/>
                </a:cubicBezTo>
                <a:lnTo>
                  <a:pt x="627" y="337"/>
                </a:lnTo>
                <a:cubicBezTo>
                  <a:pt x="627" y="324"/>
                  <a:pt x="612" y="326"/>
                  <a:pt x="612" y="326"/>
                </a:cubicBezTo>
                <a:close/>
                <a:moveTo>
                  <a:pt x="530" y="412"/>
                </a:moveTo>
                <a:lnTo>
                  <a:pt x="530" y="412"/>
                </a:lnTo>
                <a:cubicBezTo>
                  <a:pt x="500" y="412"/>
                  <a:pt x="476" y="437"/>
                  <a:pt x="476" y="466"/>
                </a:cubicBezTo>
                <a:cubicBezTo>
                  <a:pt x="476" y="496"/>
                  <a:pt x="500" y="520"/>
                  <a:pt x="530" y="520"/>
                </a:cubicBezTo>
                <a:cubicBezTo>
                  <a:pt x="560" y="520"/>
                  <a:pt x="584" y="496"/>
                  <a:pt x="584" y="466"/>
                </a:cubicBezTo>
                <a:cubicBezTo>
                  <a:pt x="584" y="437"/>
                  <a:pt x="560" y="412"/>
                  <a:pt x="530" y="412"/>
                </a:cubicBezTo>
                <a:close/>
                <a:moveTo>
                  <a:pt x="286" y="412"/>
                </a:moveTo>
                <a:lnTo>
                  <a:pt x="286" y="412"/>
                </a:lnTo>
                <a:cubicBezTo>
                  <a:pt x="257" y="412"/>
                  <a:pt x="232" y="437"/>
                  <a:pt x="232" y="466"/>
                </a:cubicBezTo>
                <a:cubicBezTo>
                  <a:pt x="232" y="496"/>
                  <a:pt x="257" y="520"/>
                  <a:pt x="286" y="520"/>
                </a:cubicBezTo>
                <a:cubicBezTo>
                  <a:pt x="316" y="520"/>
                  <a:pt x="340" y="496"/>
                  <a:pt x="340" y="466"/>
                </a:cubicBezTo>
                <a:cubicBezTo>
                  <a:pt x="340" y="437"/>
                  <a:pt x="316" y="412"/>
                  <a:pt x="286" y="412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19"/>
          <p:cNvSpPr>
            <a:spLocks noChangeAspect="1" noEditPoints="1"/>
          </p:cNvSpPr>
          <p:nvPr/>
        </p:nvSpPr>
        <p:spPr bwMode="auto">
          <a:xfrm>
            <a:off x="5271615" y="3511422"/>
            <a:ext cx="340198" cy="365120"/>
          </a:xfrm>
          <a:custGeom>
            <a:avLst/>
            <a:gdLst>
              <a:gd name="T0" fmla="*/ 0 w 445"/>
              <a:gd name="T1" fmla="*/ 227 h 478"/>
              <a:gd name="T2" fmla="*/ 0 w 445"/>
              <a:gd name="T3" fmla="*/ 227 h 478"/>
              <a:gd name="T4" fmla="*/ 9 w 445"/>
              <a:gd name="T5" fmla="*/ 319 h 478"/>
              <a:gd name="T6" fmla="*/ 150 w 445"/>
              <a:gd name="T7" fmla="*/ 307 h 478"/>
              <a:gd name="T8" fmla="*/ 141 w 445"/>
              <a:gd name="T9" fmla="*/ 215 h 478"/>
              <a:gd name="T10" fmla="*/ 141 w 445"/>
              <a:gd name="T11" fmla="*/ 209 h 478"/>
              <a:gd name="T12" fmla="*/ 222 w 445"/>
              <a:gd name="T13" fmla="*/ 132 h 478"/>
              <a:gd name="T14" fmla="*/ 304 w 445"/>
              <a:gd name="T15" fmla="*/ 209 h 478"/>
              <a:gd name="T16" fmla="*/ 304 w 445"/>
              <a:gd name="T17" fmla="*/ 215 h 478"/>
              <a:gd name="T18" fmla="*/ 295 w 445"/>
              <a:gd name="T19" fmla="*/ 307 h 478"/>
              <a:gd name="T20" fmla="*/ 436 w 445"/>
              <a:gd name="T21" fmla="*/ 319 h 478"/>
              <a:gd name="T22" fmla="*/ 445 w 445"/>
              <a:gd name="T23" fmla="*/ 227 h 478"/>
              <a:gd name="T24" fmla="*/ 445 w 445"/>
              <a:gd name="T25" fmla="*/ 209 h 478"/>
              <a:gd name="T26" fmla="*/ 222 w 445"/>
              <a:gd name="T27" fmla="*/ 0 h 478"/>
              <a:gd name="T28" fmla="*/ 0 w 445"/>
              <a:gd name="T29" fmla="*/ 209 h 478"/>
              <a:gd name="T30" fmla="*/ 0 w 445"/>
              <a:gd name="T31" fmla="*/ 227 h 478"/>
              <a:gd name="T32" fmla="*/ 14 w 445"/>
              <a:gd name="T33" fmla="*/ 374 h 478"/>
              <a:gd name="T34" fmla="*/ 14 w 445"/>
              <a:gd name="T35" fmla="*/ 374 h 478"/>
              <a:gd name="T36" fmla="*/ 23 w 445"/>
              <a:gd name="T37" fmla="*/ 464 h 478"/>
              <a:gd name="T38" fmla="*/ 40 w 445"/>
              <a:gd name="T39" fmla="*/ 477 h 478"/>
              <a:gd name="T40" fmla="*/ 149 w 445"/>
              <a:gd name="T41" fmla="*/ 469 h 478"/>
              <a:gd name="T42" fmla="*/ 164 w 445"/>
              <a:gd name="T43" fmla="*/ 452 h 478"/>
              <a:gd name="T44" fmla="*/ 155 w 445"/>
              <a:gd name="T45" fmla="*/ 363 h 478"/>
              <a:gd name="T46" fmla="*/ 14 w 445"/>
              <a:gd name="T47" fmla="*/ 374 h 478"/>
              <a:gd name="T48" fmla="*/ 281 w 445"/>
              <a:gd name="T49" fmla="*/ 452 h 478"/>
              <a:gd name="T50" fmla="*/ 281 w 445"/>
              <a:gd name="T51" fmla="*/ 452 h 478"/>
              <a:gd name="T52" fmla="*/ 296 w 445"/>
              <a:gd name="T53" fmla="*/ 469 h 478"/>
              <a:gd name="T54" fmla="*/ 404 w 445"/>
              <a:gd name="T55" fmla="*/ 477 h 478"/>
              <a:gd name="T56" fmla="*/ 422 w 445"/>
              <a:gd name="T57" fmla="*/ 464 h 478"/>
              <a:gd name="T58" fmla="*/ 431 w 445"/>
              <a:gd name="T59" fmla="*/ 374 h 478"/>
              <a:gd name="T60" fmla="*/ 290 w 445"/>
              <a:gd name="T61" fmla="*/ 363 h 478"/>
              <a:gd name="T62" fmla="*/ 281 w 445"/>
              <a:gd name="T63" fmla="*/ 45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5" h="478">
                <a:moveTo>
                  <a:pt x="0" y="227"/>
                </a:moveTo>
                <a:lnTo>
                  <a:pt x="0" y="227"/>
                </a:lnTo>
                <a:lnTo>
                  <a:pt x="9" y="319"/>
                </a:lnTo>
                <a:lnTo>
                  <a:pt x="150" y="307"/>
                </a:lnTo>
                <a:lnTo>
                  <a:pt x="141" y="215"/>
                </a:lnTo>
                <a:cubicBezTo>
                  <a:pt x="141" y="213"/>
                  <a:pt x="141" y="211"/>
                  <a:pt x="141" y="209"/>
                </a:cubicBezTo>
                <a:cubicBezTo>
                  <a:pt x="141" y="166"/>
                  <a:pt x="177" y="132"/>
                  <a:pt x="222" y="132"/>
                </a:cubicBezTo>
                <a:cubicBezTo>
                  <a:pt x="267" y="132"/>
                  <a:pt x="304" y="166"/>
                  <a:pt x="304" y="209"/>
                </a:cubicBezTo>
                <a:cubicBezTo>
                  <a:pt x="304" y="211"/>
                  <a:pt x="304" y="213"/>
                  <a:pt x="304" y="215"/>
                </a:cubicBezTo>
                <a:lnTo>
                  <a:pt x="295" y="307"/>
                </a:lnTo>
                <a:lnTo>
                  <a:pt x="436" y="319"/>
                </a:lnTo>
                <a:lnTo>
                  <a:pt x="445" y="227"/>
                </a:lnTo>
                <a:cubicBezTo>
                  <a:pt x="445" y="221"/>
                  <a:pt x="445" y="215"/>
                  <a:pt x="445" y="209"/>
                </a:cubicBezTo>
                <a:cubicBezTo>
                  <a:pt x="445" y="93"/>
                  <a:pt x="345" y="0"/>
                  <a:pt x="222" y="0"/>
                </a:cubicBezTo>
                <a:cubicBezTo>
                  <a:pt x="100" y="0"/>
                  <a:pt x="0" y="93"/>
                  <a:pt x="0" y="209"/>
                </a:cubicBezTo>
                <a:cubicBezTo>
                  <a:pt x="0" y="215"/>
                  <a:pt x="0" y="221"/>
                  <a:pt x="0" y="227"/>
                </a:cubicBezTo>
                <a:close/>
                <a:moveTo>
                  <a:pt x="14" y="374"/>
                </a:moveTo>
                <a:lnTo>
                  <a:pt x="14" y="374"/>
                </a:lnTo>
                <a:lnTo>
                  <a:pt x="23" y="464"/>
                </a:lnTo>
                <a:cubicBezTo>
                  <a:pt x="24" y="472"/>
                  <a:pt x="31" y="478"/>
                  <a:pt x="40" y="477"/>
                </a:cubicBezTo>
                <a:lnTo>
                  <a:pt x="149" y="469"/>
                </a:lnTo>
                <a:cubicBezTo>
                  <a:pt x="158" y="468"/>
                  <a:pt x="164" y="460"/>
                  <a:pt x="164" y="452"/>
                </a:cubicBezTo>
                <a:lnTo>
                  <a:pt x="155" y="363"/>
                </a:lnTo>
                <a:lnTo>
                  <a:pt x="14" y="374"/>
                </a:lnTo>
                <a:close/>
                <a:moveTo>
                  <a:pt x="281" y="452"/>
                </a:moveTo>
                <a:lnTo>
                  <a:pt x="281" y="452"/>
                </a:lnTo>
                <a:cubicBezTo>
                  <a:pt x="281" y="460"/>
                  <a:pt x="287" y="468"/>
                  <a:pt x="296" y="469"/>
                </a:cubicBezTo>
                <a:lnTo>
                  <a:pt x="404" y="477"/>
                </a:lnTo>
                <a:cubicBezTo>
                  <a:pt x="413" y="478"/>
                  <a:pt x="421" y="472"/>
                  <a:pt x="422" y="464"/>
                </a:cubicBezTo>
                <a:lnTo>
                  <a:pt x="431" y="374"/>
                </a:lnTo>
                <a:lnTo>
                  <a:pt x="290" y="363"/>
                </a:lnTo>
                <a:lnTo>
                  <a:pt x="281" y="452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05"/>
          <p:cNvSpPr>
            <a:spLocks noChangeAspect="1" noEditPoints="1"/>
          </p:cNvSpPr>
          <p:nvPr/>
        </p:nvSpPr>
        <p:spPr bwMode="auto">
          <a:xfrm>
            <a:off x="9876633" y="3524255"/>
            <a:ext cx="426243" cy="365120"/>
          </a:xfrm>
          <a:custGeom>
            <a:avLst/>
            <a:gdLst>
              <a:gd name="T0" fmla="*/ 163 w 265"/>
              <a:gd name="T1" fmla="*/ 227 h 227"/>
              <a:gd name="T2" fmla="*/ 265 w 265"/>
              <a:gd name="T3" fmla="*/ 227 h 227"/>
              <a:gd name="T4" fmla="*/ 185 w 265"/>
              <a:gd name="T5" fmla="*/ 0 h 227"/>
              <a:gd name="T6" fmla="*/ 144 w 265"/>
              <a:gd name="T7" fmla="*/ 0 h 227"/>
              <a:gd name="T8" fmla="*/ 147 w 265"/>
              <a:gd name="T9" fmla="*/ 57 h 227"/>
              <a:gd name="T10" fmla="*/ 118 w 265"/>
              <a:gd name="T11" fmla="*/ 57 h 227"/>
              <a:gd name="T12" fmla="*/ 121 w 265"/>
              <a:gd name="T13" fmla="*/ 0 h 227"/>
              <a:gd name="T14" fmla="*/ 81 w 265"/>
              <a:gd name="T15" fmla="*/ 0 h 227"/>
              <a:gd name="T16" fmla="*/ 0 w 265"/>
              <a:gd name="T17" fmla="*/ 227 h 227"/>
              <a:gd name="T18" fmla="*/ 102 w 265"/>
              <a:gd name="T19" fmla="*/ 227 h 227"/>
              <a:gd name="T20" fmla="*/ 109 w 265"/>
              <a:gd name="T21" fmla="*/ 142 h 227"/>
              <a:gd name="T22" fmla="*/ 156 w 265"/>
              <a:gd name="T23" fmla="*/ 142 h 227"/>
              <a:gd name="T24" fmla="*/ 163 w 265"/>
              <a:gd name="T25" fmla="*/ 227 h 227"/>
              <a:gd name="T26" fmla="*/ 111 w 265"/>
              <a:gd name="T27" fmla="*/ 123 h 227"/>
              <a:gd name="T28" fmla="*/ 116 w 265"/>
              <a:gd name="T29" fmla="*/ 67 h 227"/>
              <a:gd name="T30" fmla="*/ 149 w 265"/>
              <a:gd name="T31" fmla="*/ 67 h 227"/>
              <a:gd name="T32" fmla="*/ 154 w 265"/>
              <a:gd name="T33" fmla="*/ 123 h 227"/>
              <a:gd name="T34" fmla="*/ 111 w 265"/>
              <a:gd name="T35" fmla="*/ 12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5" h="227">
                <a:moveTo>
                  <a:pt x="163" y="227"/>
                </a:moveTo>
                <a:lnTo>
                  <a:pt x="265" y="227"/>
                </a:lnTo>
                <a:lnTo>
                  <a:pt x="185" y="0"/>
                </a:lnTo>
                <a:lnTo>
                  <a:pt x="144" y="0"/>
                </a:lnTo>
                <a:lnTo>
                  <a:pt x="147" y="57"/>
                </a:lnTo>
                <a:lnTo>
                  <a:pt x="118" y="57"/>
                </a:lnTo>
                <a:lnTo>
                  <a:pt x="121" y="0"/>
                </a:lnTo>
                <a:lnTo>
                  <a:pt x="81" y="0"/>
                </a:lnTo>
                <a:lnTo>
                  <a:pt x="0" y="227"/>
                </a:lnTo>
                <a:lnTo>
                  <a:pt x="102" y="227"/>
                </a:lnTo>
                <a:lnTo>
                  <a:pt x="109" y="142"/>
                </a:lnTo>
                <a:lnTo>
                  <a:pt x="156" y="142"/>
                </a:lnTo>
                <a:lnTo>
                  <a:pt x="163" y="227"/>
                </a:lnTo>
                <a:close/>
                <a:moveTo>
                  <a:pt x="111" y="123"/>
                </a:moveTo>
                <a:lnTo>
                  <a:pt x="116" y="67"/>
                </a:lnTo>
                <a:lnTo>
                  <a:pt x="149" y="67"/>
                </a:lnTo>
                <a:lnTo>
                  <a:pt x="154" y="123"/>
                </a:lnTo>
                <a:lnTo>
                  <a:pt x="111" y="123"/>
                </a:lnTo>
                <a:close/>
              </a:path>
            </a:pathLst>
          </a:custGeom>
          <a:solidFill>
            <a:srgbClr val="00A1D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8" name="Freeform 122"/>
          <p:cNvSpPr>
            <a:spLocks noChangeAspect="1" noEditPoints="1"/>
          </p:cNvSpPr>
          <p:nvPr/>
        </p:nvSpPr>
        <p:spPr bwMode="auto">
          <a:xfrm>
            <a:off x="8767129" y="3493135"/>
            <a:ext cx="411133" cy="387248"/>
          </a:xfrm>
          <a:custGeom>
            <a:avLst/>
            <a:gdLst>
              <a:gd name="T0" fmla="*/ 88 w 102"/>
              <a:gd name="T1" fmla="*/ 4 h 96"/>
              <a:gd name="T2" fmla="*/ 58 w 102"/>
              <a:gd name="T3" fmla="*/ 28 h 96"/>
              <a:gd name="T4" fmla="*/ 58 w 102"/>
              <a:gd name="T5" fmla="*/ 28 h 96"/>
              <a:gd name="T6" fmla="*/ 50 w 102"/>
              <a:gd name="T7" fmla="*/ 40 h 96"/>
              <a:gd name="T8" fmla="*/ 36 w 102"/>
              <a:gd name="T9" fmla="*/ 40 h 96"/>
              <a:gd name="T10" fmla="*/ 29 w 102"/>
              <a:gd name="T11" fmla="*/ 32 h 96"/>
              <a:gd name="T12" fmla="*/ 4 w 102"/>
              <a:gd name="T13" fmla="*/ 20 h 96"/>
              <a:gd name="T14" fmla="*/ 12 w 102"/>
              <a:gd name="T15" fmla="*/ 64 h 96"/>
              <a:gd name="T16" fmla="*/ 18 w 102"/>
              <a:gd name="T17" fmla="*/ 80 h 96"/>
              <a:gd name="T18" fmla="*/ 22 w 102"/>
              <a:gd name="T19" fmla="*/ 88 h 96"/>
              <a:gd name="T20" fmla="*/ 34 w 102"/>
              <a:gd name="T21" fmla="*/ 88 h 96"/>
              <a:gd name="T22" fmla="*/ 60 w 102"/>
              <a:gd name="T23" fmla="*/ 96 h 96"/>
              <a:gd name="T24" fmla="*/ 70 w 102"/>
              <a:gd name="T25" fmla="*/ 88 h 96"/>
              <a:gd name="T26" fmla="*/ 94 w 102"/>
              <a:gd name="T27" fmla="*/ 12 h 96"/>
              <a:gd name="T28" fmla="*/ 98 w 102"/>
              <a:gd name="T29" fmla="*/ 4 h 96"/>
              <a:gd name="T30" fmla="*/ 14 w 102"/>
              <a:gd name="T31" fmla="*/ 44 h 96"/>
              <a:gd name="T32" fmla="*/ 11 w 102"/>
              <a:gd name="T33" fmla="*/ 36 h 96"/>
              <a:gd name="T34" fmla="*/ 10 w 102"/>
              <a:gd name="T35" fmla="*/ 32 h 96"/>
              <a:gd name="T36" fmla="*/ 22 w 102"/>
              <a:gd name="T37" fmla="*/ 56 h 96"/>
              <a:gd name="T38" fmla="*/ 22 w 102"/>
              <a:gd name="T39" fmla="*/ 56 h 96"/>
              <a:gd name="T40" fmla="*/ 22 w 102"/>
              <a:gd name="T41" fmla="*/ 44 h 96"/>
              <a:gd name="T42" fmla="*/ 18 w 102"/>
              <a:gd name="T43" fmla="*/ 36 h 96"/>
              <a:gd name="T44" fmla="*/ 18 w 102"/>
              <a:gd name="T45" fmla="*/ 32 h 96"/>
              <a:gd name="T46" fmla="*/ 30 w 102"/>
              <a:gd name="T47" fmla="*/ 56 h 96"/>
              <a:gd name="T48" fmla="*/ 30 w 102"/>
              <a:gd name="T49" fmla="*/ 56 h 96"/>
              <a:gd name="T50" fmla="*/ 30 w 102"/>
              <a:gd name="T51" fmla="*/ 44 h 96"/>
              <a:gd name="T52" fmla="*/ 26 w 102"/>
              <a:gd name="T53" fmla="*/ 36 h 96"/>
              <a:gd name="T54" fmla="*/ 34 w 102"/>
              <a:gd name="T55" fmla="*/ 56 h 96"/>
              <a:gd name="T56" fmla="*/ 38 w 102"/>
              <a:gd name="T57" fmla="*/ 48 h 96"/>
              <a:gd name="T58" fmla="*/ 38 w 102"/>
              <a:gd name="T59" fmla="*/ 48 h 96"/>
              <a:gd name="T60" fmla="*/ 46 w 102"/>
              <a:gd name="T61" fmla="*/ 52 h 96"/>
              <a:gd name="T62" fmla="*/ 42 w 102"/>
              <a:gd name="T63" fmla="*/ 44 h 96"/>
              <a:gd name="T64" fmla="*/ 50 w 102"/>
              <a:gd name="T65" fmla="*/ 56 h 96"/>
              <a:gd name="T66" fmla="*/ 54 w 102"/>
              <a:gd name="T67" fmla="*/ 48 h 96"/>
              <a:gd name="T68" fmla="*/ 54 w 102"/>
              <a:gd name="T69" fmla="*/ 48 h 96"/>
              <a:gd name="T70" fmla="*/ 62 w 102"/>
              <a:gd name="T71" fmla="*/ 52 h 96"/>
              <a:gd name="T72" fmla="*/ 58 w 102"/>
              <a:gd name="T73" fmla="*/ 44 h 96"/>
              <a:gd name="T74" fmla="*/ 58 w 102"/>
              <a:gd name="T75" fmla="*/ 40 h 96"/>
              <a:gd name="T76" fmla="*/ 70 w 102"/>
              <a:gd name="T77" fmla="*/ 56 h 96"/>
              <a:gd name="T78" fmla="*/ 70 w 102"/>
              <a:gd name="T79" fmla="*/ 56 h 96"/>
              <a:gd name="T80" fmla="*/ 70 w 102"/>
              <a:gd name="T81" fmla="*/ 44 h 96"/>
              <a:gd name="T82" fmla="*/ 66 w 102"/>
              <a:gd name="T83" fmla="*/ 36 h 96"/>
              <a:gd name="T84" fmla="*/ 66 w 102"/>
              <a:gd name="T85" fmla="*/ 32 h 96"/>
              <a:gd name="T86" fmla="*/ 74 w 102"/>
              <a:gd name="T87" fmla="*/ 48 h 96"/>
              <a:gd name="T88" fmla="*/ 74 w 102"/>
              <a:gd name="T89" fmla="*/ 48 h 96"/>
              <a:gd name="T90" fmla="*/ 74 w 102"/>
              <a:gd name="T91" fmla="*/ 36 h 96"/>
              <a:gd name="T92" fmla="*/ 74 w 102"/>
              <a:gd name="T93" fmla="*/ 32 h 96"/>
              <a:gd name="T94" fmla="*/ 22 w 102"/>
              <a:gd name="T95" fmla="*/ 13 h 96"/>
              <a:gd name="T96" fmla="*/ 34 w 102"/>
              <a:gd name="T97" fmla="*/ 10 h 96"/>
              <a:gd name="T98" fmla="*/ 34 w 102"/>
              <a:gd name="T99" fmla="*/ 4 h 96"/>
              <a:gd name="T100" fmla="*/ 50 w 102"/>
              <a:gd name="T101" fmla="*/ 2 h 96"/>
              <a:gd name="T102" fmla="*/ 50 w 102"/>
              <a:gd name="T103" fmla="*/ 8 h 96"/>
              <a:gd name="T104" fmla="*/ 62 w 102"/>
              <a:gd name="T105" fmla="*/ 13 h 96"/>
              <a:gd name="T106" fmla="*/ 22 w 102"/>
              <a:gd name="T107" fmla="*/ 1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2" h="96">
                <a:moveTo>
                  <a:pt x="98" y="4"/>
                </a:moveTo>
                <a:cubicBezTo>
                  <a:pt x="96" y="4"/>
                  <a:pt x="96" y="4"/>
                  <a:pt x="96" y="4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6" y="4"/>
                  <a:pt x="85" y="5"/>
                  <a:pt x="84" y="7"/>
                </a:cubicBezTo>
                <a:cubicBezTo>
                  <a:pt x="81" y="20"/>
                  <a:pt x="81" y="20"/>
                  <a:pt x="81" y="20"/>
                </a:cubicBezTo>
                <a:cubicBezTo>
                  <a:pt x="65" y="20"/>
                  <a:pt x="65" y="20"/>
                  <a:pt x="65" y="20"/>
                </a:cubicBezTo>
                <a:cubicBezTo>
                  <a:pt x="58" y="28"/>
                  <a:pt x="58" y="28"/>
                  <a:pt x="58" y="28"/>
                </a:cubicBezTo>
                <a:cubicBezTo>
                  <a:pt x="62" y="28"/>
                  <a:pt x="62" y="28"/>
                  <a:pt x="62" y="28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28"/>
                  <a:pt x="58" y="28"/>
                  <a:pt x="58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40"/>
                  <a:pt x="54" y="40"/>
                  <a:pt x="5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38"/>
                  <a:pt x="50" y="38"/>
                  <a:pt x="50" y="38"/>
                </a:cubicBezTo>
                <a:cubicBezTo>
                  <a:pt x="48" y="40"/>
                  <a:pt x="48" y="40"/>
                  <a:pt x="48" y="40"/>
                </a:cubicBezTo>
                <a:cubicBezTo>
                  <a:pt x="47" y="42"/>
                  <a:pt x="45" y="43"/>
                  <a:pt x="42" y="43"/>
                </a:cubicBezTo>
                <a:cubicBezTo>
                  <a:pt x="40" y="43"/>
                  <a:pt x="38" y="42"/>
                  <a:pt x="36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38"/>
                  <a:pt x="34" y="38"/>
                  <a:pt x="34" y="38"/>
                </a:cubicBezTo>
                <a:cubicBezTo>
                  <a:pt x="29" y="32"/>
                  <a:pt x="29" y="32"/>
                  <a:pt x="29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28"/>
                  <a:pt x="26" y="28"/>
                  <a:pt x="26" y="28"/>
                </a:cubicBezTo>
                <a:cubicBezTo>
                  <a:pt x="19" y="20"/>
                  <a:pt x="19" y="20"/>
                  <a:pt x="19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2" y="21"/>
                  <a:pt x="1" y="21"/>
                </a:cubicBezTo>
                <a:cubicBezTo>
                  <a:pt x="0" y="22"/>
                  <a:pt x="0" y="24"/>
                  <a:pt x="0" y="25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3"/>
                  <a:pt x="10" y="64"/>
                  <a:pt x="12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67" y="80"/>
                  <a:pt x="67" y="80"/>
                  <a:pt x="67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6" y="80"/>
                  <a:pt x="14" y="82"/>
                  <a:pt x="14" y="84"/>
                </a:cubicBezTo>
                <a:cubicBezTo>
                  <a:pt x="14" y="86"/>
                  <a:pt x="16" y="88"/>
                  <a:pt x="18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9"/>
                  <a:pt x="22" y="89"/>
                  <a:pt x="22" y="90"/>
                </a:cubicBezTo>
                <a:cubicBezTo>
                  <a:pt x="22" y="93"/>
                  <a:pt x="25" y="96"/>
                  <a:pt x="28" y="96"/>
                </a:cubicBezTo>
                <a:cubicBezTo>
                  <a:pt x="31" y="96"/>
                  <a:pt x="34" y="93"/>
                  <a:pt x="34" y="90"/>
                </a:cubicBezTo>
                <a:cubicBezTo>
                  <a:pt x="34" y="89"/>
                  <a:pt x="34" y="89"/>
                  <a:pt x="3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9"/>
                  <a:pt x="54" y="89"/>
                  <a:pt x="54" y="90"/>
                </a:cubicBezTo>
                <a:cubicBezTo>
                  <a:pt x="54" y="93"/>
                  <a:pt x="57" y="96"/>
                  <a:pt x="60" y="96"/>
                </a:cubicBezTo>
                <a:cubicBezTo>
                  <a:pt x="63" y="96"/>
                  <a:pt x="66" y="93"/>
                  <a:pt x="66" y="90"/>
                </a:cubicBezTo>
                <a:cubicBezTo>
                  <a:pt x="66" y="89"/>
                  <a:pt x="66" y="89"/>
                  <a:pt x="66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3" y="86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0" y="12"/>
                  <a:pt x="102" y="10"/>
                  <a:pt x="102" y="8"/>
                </a:cubicBezTo>
                <a:cubicBezTo>
                  <a:pt x="102" y="6"/>
                  <a:pt x="100" y="4"/>
                  <a:pt x="98" y="4"/>
                </a:cubicBezTo>
                <a:close/>
                <a:moveTo>
                  <a:pt x="14" y="48"/>
                </a:moveTo>
                <a:cubicBezTo>
                  <a:pt x="13" y="48"/>
                  <a:pt x="13" y="48"/>
                  <a:pt x="13" y="48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4" y="44"/>
                  <a:pt x="14" y="44"/>
                </a:cubicBezTo>
                <a:lnTo>
                  <a:pt x="14" y="48"/>
                </a:lnTo>
                <a:close/>
                <a:moveTo>
                  <a:pt x="14" y="40"/>
                </a:moveTo>
                <a:cubicBezTo>
                  <a:pt x="12" y="40"/>
                  <a:pt x="12" y="40"/>
                  <a:pt x="12" y="40"/>
                </a:cubicBezTo>
                <a:cubicBezTo>
                  <a:pt x="11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lnTo>
                  <a:pt x="14" y="40"/>
                </a:lnTo>
                <a:close/>
                <a:moveTo>
                  <a:pt x="14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9" y="28"/>
                  <a:pt x="9" y="28"/>
                  <a:pt x="9" y="28"/>
                </a:cubicBezTo>
                <a:cubicBezTo>
                  <a:pt x="14" y="28"/>
                  <a:pt x="14" y="28"/>
                  <a:pt x="14" y="28"/>
                </a:cubicBezTo>
                <a:lnTo>
                  <a:pt x="14" y="32"/>
                </a:lnTo>
                <a:close/>
                <a:moveTo>
                  <a:pt x="22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2"/>
                  <a:pt x="22" y="52"/>
                  <a:pt x="22" y="52"/>
                </a:cubicBezTo>
                <a:lnTo>
                  <a:pt x="22" y="56"/>
                </a:lnTo>
                <a:close/>
                <a:moveTo>
                  <a:pt x="22" y="48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44"/>
                  <a:pt x="18" y="44"/>
                  <a:pt x="18" y="44"/>
                </a:cubicBezTo>
                <a:cubicBezTo>
                  <a:pt x="22" y="44"/>
                  <a:pt x="22" y="44"/>
                  <a:pt x="22" y="44"/>
                </a:cubicBezTo>
                <a:lnTo>
                  <a:pt x="22" y="48"/>
                </a:lnTo>
                <a:close/>
                <a:moveTo>
                  <a:pt x="22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8" y="36"/>
                  <a:pt x="18" y="36"/>
                  <a:pt x="18" y="36"/>
                </a:cubicBezTo>
                <a:cubicBezTo>
                  <a:pt x="22" y="36"/>
                  <a:pt x="22" y="36"/>
                  <a:pt x="22" y="36"/>
                </a:cubicBezTo>
                <a:lnTo>
                  <a:pt x="22" y="40"/>
                </a:lnTo>
                <a:close/>
                <a:moveTo>
                  <a:pt x="22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lnTo>
                  <a:pt x="22" y="32"/>
                </a:lnTo>
                <a:close/>
                <a:moveTo>
                  <a:pt x="30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2"/>
                  <a:pt x="30" y="52"/>
                  <a:pt x="30" y="52"/>
                </a:cubicBezTo>
                <a:lnTo>
                  <a:pt x="30" y="56"/>
                </a:lnTo>
                <a:close/>
                <a:moveTo>
                  <a:pt x="30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4"/>
                  <a:pt x="26" y="44"/>
                  <a:pt x="26" y="44"/>
                </a:cubicBezTo>
                <a:cubicBezTo>
                  <a:pt x="30" y="44"/>
                  <a:pt x="30" y="44"/>
                  <a:pt x="30" y="44"/>
                </a:cubicBezTo>
                <a:lnTo>
                  <a:pt x="30" y="48"/>
                </a:lnTo>
                <a:close/>
                <a:moveTo>
                  <a:pt x="30" y="40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6"/>
                  <a:pt x="30" y="36"/>
                  <a:pt x="30" y="36"/>
                </a:cubicBezTo>
                <a:lnTo>
                  <a:pt x="30" y="40"/>
                </a:lnTo>
                <a:close/>
                <a:moveTo>
                  <a:pt x="38" y="56"/>
                </a:moveTo>
                <a:cubicBezTo>
                  <a:pt x="34" y="56"/>
                  <a:pt x="34" y="56"/>
                  <a:pt x="34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2"/>
                  <a:pt x="38" y="52"/>
                  <a:pt x="38" y="52"/>
                </a:cubicBezTo>
                <a:lnTo>
                  <a:pt x="38" y="56"/>
                </a:lnTo>
                <a:close/>
                <a:moveTo>
                  <a:pt x="38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4"/>
                  <a:pt x="34" y="44"/>
                  <a:pt x="3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48"/>
                </a:lnTo>
                <a:close/>
                <a:moveTo>
                  <a:pt x="46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lnTo>
                  <a:pt x="46" y="56"/>
                </a:lnTo>
                <a:close/>
                <a:moveTo>
                  <a:pt x="46" y="48"/>
                </a:moveTo>
                <a:cubicBezTo>
                  <a:pt x="42" y="48"/>
                  <a:pt x="42" y="48"/>
                  <a:pt x="42" y="48"/>
                </a:cubicBezTo>
                <a:cubicBezTo>
                  <a:pt x="42" y="44"/>
                  <a:pt x="42" y="44"/>
                  <a:pt x="42" y="44"/>
                </a:cubicBezTo>
                <a:cubicBezTo>
                  <a:pt x="46" y="44"/>
                  <a:pt x="46" y="44"/>
                  <a:pt x="46" y="44"/>
                </a:cubicBezTo>
                <a:lnTo>
                  <a:pt x="46" y="48"/>
                </a:lnTo>
                <a:close/>
                <a:moveTo>
                  <a:pt x="54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52"/>
                  <a:pt x="54" y="52"/>
                  <a:pt x="54" y="52"/>
                </a:cubicBezTo>
                <a:lnTo>
                  <a:pt x="54" y="56"/>
                </a:lnTo>
                <a:close/>
                <a:moveTo>
                  <a:pt x="54" y="48"/>
                </a:moveTo>
                <a:cubicBezTo>
                  <a:pt x="50" y="48"/>
                  <a:pt x="50" y="48"/>
                  <a:pt x="50" y="48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48"/>
                </a:lnTo>
                <a:close/>
                <a:moveTo>
                  <a:pt x="62" y="56"/>
                </a:moveTo>
                <a:cubicBezTo>
                  <a:pt x="58" y="56"/>
                  <a:pt x="58" y="56"/>
                  <a:pt x="58" y="56"/>
                </a:cubicBezTo>
                <a:cubicBezTo>
                  <a:pt x="58" y="52"/>
                  <a:pt x="58" y="52"/>
                  <a:pt x="58" y="52"/>
                </a:cubicBezTo>
                <a:cubicBezTo>
                  <a:pt x="62" y="52"/>
                  <a:pt x="62" y="52"/>
                  <a:pt x="62" y="52"/>
                </a:cubicBezTo>
                <a:lnTo>
                  <a:pt x="62" y="56"/>
                </a:lnTo>
                <a:close/>
                <a:moveTo>
                  <a:pt x="62" y="48"/>
                </a:moveTo>
                <a:cubicBezTo>
                  <a:pt x="58" y="48"/>
                  <a:pt x="58" y="48"/>
                  <a:pt x="58" y="48"/>
                </a:cubicBezTo>
                <a:cubicBezTo>
                  <a:pt x="58" y="44"/>
                  <a:pt x="58" y="44"/>
                  <a:pt x="58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48"/>
                </a:lnTo>
                <a:close/>
                <a:moveTo>
                  <a:pt x="62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36"/>
                  <a:pt x="58" y="36"/>
                  <a:pt x="58" y="36"/>
                </a:cubicBezTo>
                <a:cubicBezTo>
                  <a:pt x="62" y="36"/>
                  <a:pt x="62" y="36"/>
                  <a:pt x="62" y="36"/>
                </a:cubicBezTo>
                <a:lnTo>
                  <a:pt x="62" y="40"/>
                </a:lnTo>
                <a:close/>
                <a:moveTo>
                  <a:pt x="70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66" y="52"/>
                  <a:pt x="66" y="52"/>
                  <a:pt x="66" y="52"/>
                </a:cubicBezTo>
                <a:cubicBezTo>
                  <a:pt x="70" y="52"/>
                  <a:pt x="70" y="52"/>
                  <a:pt x="70" y="52"/>
                </a:cubicBezTo>
                <a:lnTo>
                  <a:pt x="70" y="56"/>
                </a:lnTo>
                <a:close/>
                <a:moveTo>
                  <a:pt x="70" y="48"/>
                </a:moveTo>
                <a:cubicBezTo>
                  <a:pt x="66" y="48"/>
                  <a:pt x="66" y="48"/>
                  <a:pt x="66" y="48"/>
                </a:cubicBezTo>
                <a:cubicBezTo>
                  <a:pt x="66" y="44"/>
                  <a:pt x="66" y="44"/>
                  <a:pt x="66" y="44"/>
                </a:cubicBezTo>
                <a:cubicBezTo>
                  <a:pt x="70" y="44"/>
                  <a:pt x="70" y="44"/>
                  <a:pt x="70" y="44"/>
                </a:cubicBezTo>
                <a:lnTo>
                  <a:pt x="70" y="48"/>
                </a:lnTo>
                <a:close/>
                <a:moveTo>
                  <a:pt x="70" y="40"/>
                </a:move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6" y="36"/>
                  <a:pt x="66" y="36"/>
                </a:cubicBezTo>
                <a:cubicBezTo>
                  <a:pt x="70" y="36"/>
                  <a:pt x="70" y="36"/>
                  <a:pt x="70" y="36"/>
                </a:cubicBezTo>
                <a:lnTo>
                  <a:pt x="70" y="40"/>
                </a:lnTo>
                <a:close/>
                <a:moveTo>
                  <a:pt x="70" y="32"/>
                </a:moveTo>
                <a:cubicBezTo>
                  <a:pt x="66" y="32"/>
                  <a:pt x="66" y="32"/>
                  <a:pt x="66" y="32"/>
                </a:cubicBezTo>
                <a:cubicBezTo>
                  <a:pt x="66" y="28"/>
                  <a:pt x="66" y="28"/>
                  <a:pt x="66" y="28"/>
                </a:cubicBezTo>
                <a:cubicBezTo>
                  <a:pt x="70" y="28"/>
                  <a:pt x="70" y="28"/>
                  <a:pt x="70" y="28"/>
                </a:cubicBezTo>
                <a:lnTo>
                  <a:pt x="70" y="32"/>
                </a:lnTo>
                <a:close/>
                <a:moveTo>
                  <a:pt x="7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5" y="44"/>
                  <a:pt x="75" y="44"/>
                </a:cubicBezTo>
                <a:lnTo>
                  <a:pt x="74" y="48"/>
                </a:lnTo>
                <a:close/>
                <a:moveTo>
                  <a:pt x="77" y="37"/>
                </a:moveTo>
                <a:cubicBezTo>
                  <a:pt x="76" y="40"/>
                  <a:pt x="76" y="40"/>
                  <a:pt x="76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7" y="36"/>
                  <a:pt x="77" y="36"/>
                  <a:pt x="77" y="36"/>
                </a:cubicBezTo>
                <a:lnTo>
                  <a:pt x="77" y="37"/>
                </a:lnTo>
                <a:close/>
                <a:moveTo>
                  <a:pt x="78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28"/>
                  <a:pt x="74" y="28"/>
                  <a:pt x="74" y="28"/>
                </a:cubicBezTo>
                <a:cubicBezTo>
                  <a:pt x="79" y="28"/>
                  <a:pt x="79" y="28"/>
                  <a:pt x="79" y="28"/>
                </a:cubicBezTo>
                <a:lnTo>
                  <a:pt x="78" y="32"/>
                </a:lnTo>
                <a:close/>
                <a:moveTo>
                  <a:pt x="22" y="13"/>
                </a:moveTo>
                <a:cubicBezTo>
                  <a:pt x="22" y="13"/>
                  <a:pt x="22" y="12"/>
                  <a:pt x="23" y="12"/>
                </a:cubicBezTo>
                <a:cubicBezTo>
                  <a:pt x="30" y="12"/>
                  <a:pt x="30" y="12"/>
                  <a:pt x="30" y="12"/>
                </a:cubicBezTo>
                <a:cubicBezTo>
                  <a:pt x="34" y="12"/>
                  <a:pt x="34" y="12"/>
                  <a:pt x="34" y="12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5" y="0"/>
                  <a:pt x="36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8"/>
                  <a:pt x="50" y="8"/>
                  <a:pt x="50" y="8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61" y="12"/>
                  <a:pt x="61" y="12"/>
                  <a:pt x="61" y="12"/>
                </a:cubicBezTo>
                <a:cubicBezTo>
                  <a:pt x="62" y="12"/>
                  <a:pt x="62" y="13"/>
                  <a:pt x="62" y="13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6"/>
                </a:cubicBezTo>
                <a:lnTo>
                  <a:pt x="22" y="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" name="Freeform 123"/>
          <p:cNvSpPr>
            <a:spLocks noChangeAspect="1" noEditPoints="1"/>
          </p:cNvSpPr>
          <p:nvPr/>
        </p:nvSpPr>
        <p:spPr bwMode="auto">
          <a:xfrm>
            <a:off x="8172087" y="3493135"/>
            <a:ext cx="411133" cy="387248"/>
          </a:xfrm>
          <a:custGeom>
            <a:avLst/>
            <a:gdLst>
              <a:gd name="T0" fmla="*/ 88 w 102"/>
              <a:gd name="T1" fmla="*/ 4 h 96"/>
              <a:gd name="T2" fmla="*/ 67 w 102"/>
              <a:gd name="T3" fmla="*/ 26 h 96"/>
              <a:gd name="T4" fmla="*/ 58 w 102"/>
              <a:gd name="T5" fmla="*/ 28 h 96"/>
              <a:gd name="T6" fmla="*/ 54 w 102"/>
              <a:gd name="T7" fmla="*/ 35 h 96"/>
              <a:gd name="T8" fmla="*/ 50 w 102"/>
              <a:gd name="T9" fmla="*/ 40 h 96"/>
              <a:gd name="T10" fmla="*/ 38 w 102"/>
              <a:gd name="T11" fmla="*/ 40 h 96"/>
              <a:gd name="T12" fmla="*/ 26 w 102"/>
              <a:gd name="T13" fmla="*/ 40 h 96"/>
              <a:gd name="T14" fmla="*/ 26 w 102"/>
              <a:gd name="T15" fmla="*/ 32 h 96"/>
              <a:gd name="T16" fmla="*/ 18 w 102"/>
              <a:gd name="T17" fmla="*/ 20 h 96"/>
              <a:gd name="T18" fmla="*/ 8 w 102"/>
              <a:gd name="T19" fmla="*/ 61 h 96"/>
              <a:gd name="T20" fmla="*/ 22 w 102"/>
              <a:gd name="T21" fmla="*/ 80 h 96"/>
              <a:gd name="T22" fmla="*/ 22 w 102"/>
              <a:gd name="T23" fmla="*/ 88 h 96"/>
              <a:gd name="T24" fmla="*/ 34 w 102"/>
              <a:gd name="T25" fmla="*/ 90 h 96"/>
              <a:gd name="T26" fmla="*/ 54 w 102"/>
              <a:gd name="T27" fmla="*/ 90 h 96"/>
              <a:gd name="T28" fmla="*/ 68 w 102"/>
              <a:gd name="T29" fmla="*/ 88 h 96"/>
              <a:gd name="T30" fmla="*/ 91 w 102"/>
              <a:gd name="T31" fmla="*/ 12 h 96"/>
              <a:gd name="T32" fmla="*/ 102 w 102"/>
              <a:gd name="T33" fmla="*/ 8 h 96"/>
              <a:gd name="T34" fmla="*/ 13 w 102"/>
              <a:gd name="T35" fmla="*/ 44 h 96"/>
              <a:gd name="T36" fmla="*/ 12 w 102"/>
              <a:gd name="T37" fmla="*/ 40 h 96"/>
              <a:gd name="T38" fmla="*/ 14 w 102"/>
              <a:gd name="T39" fmla="*/ 32 h 96"/>
              <a:gd name="T40" fmla="*/ 14 w 102"/>
              <a:gd name="T41" fmla="*/ 32 h 96"/>
              <a:gd name="T42" fmla="*/ 22 w 102"/>
              <a:gd name="T43" fmla="*/ 52 h 96"/>
              <a:gd name="T44" fmla="*/ 18 w 102"/>
              <a:gd name="T45" fmla="*/ 44 h 96"/>
              <a:gd name="T46" fmla="*/ 18 w 102"/>
              <a:gd name="T47" fmla="*/ 40 h 96"/>
              <a:gd name="T48" fmla="*/ 22 w 102"/>
              <a:gd name="T49" fmla="*/ 32 h 96"/>
              <a:gd name="T50" fmla="*/ 22 w 102"/>
              <a:gd name="T51" fmla="*/ 32 h 96"/>
              <a:gd name="T52" fmla="*/ 30 w 102"/>
              <a:gd name="T53" fmla="*/ 52 h 96"/>
              <a:gd name="T54" fmla="*/ 26 w 102"/>
              <a:gd name="T55" fmla="*/ 44 h 96"/>
              <a:gd name="T56" fmla="*/ 34 w 102"/>
              <a:gd name="T57" fmla="*/ 56 h 96"/>
              <a:gd name="T58" fmla="*/ 38 w 102"/>
              <a:gd name="T59" fmla="*/ 48 h 96"/>
              <a:gd name="T60" fmla="*/ 38 w 102"/>
              <a:gd name="T61" fmla="*/ 48 h 96"/>
              <a:gd name="T62" fmla="*/ 46 w 102"/>
              <a:gd name="T63" fmla="*/ 52 h 96"/>
              <a:gd name="T64" fmla="*/ 42 w 102"/>
              <a:gd name="T65" fmla="*/ 44 h 96"/>
              <a:gd name="T66" fmla="*/ 50 w 102"/>
              <a:gd name="T67" fmla="*/ 56 h 96"/>
              <a:gd name="T68" fmla="*/ 54 w 102"/>
              <a:gd name="T69" fmla="*/ 48 h 96"/>
              <a:gd name="T70" fmla="*/ 54 w 102"/>
              <a:gd name="T71" fmla="*/ 48 h 96"/>
              <a:gd name="T72" fmla="*/ 62 w 102"/>
              <a:gd name="T73" fmla="*/ 52 h 96"/>
              <a:gd name="T74" fmla="*/ 58 w 102"/>
              <a:gd name="T75" fmla="*/ 44 h 96"/>
              <a:gd name="T76" fmla="*/ 58 w 102"/>
              <a:gd name="T77" fmla="*/ 40 h 96"/>
              <a:gd name="T78" fmla="*/ 70 w 102"/>
              <a:gd name="T79" fmla="*/ 56 h 96"/>
              <a:gd name="T80" fmla="*/ 70 w 102"/>
              <a:gd name="T81" fmla="*/ 56 h 96"/>
              <a:gd name="T82" fmla="*/ 70 w 102"/>
              <a:gd name="T83" fmla="*/ 44 h 96"/>
              <a:gd name="T84" fmla="*/ 66 w 102"/>
              <a:gd name="T85" fmla="*/ 36 h 96"/>
              <a:gd name="T86" fmla="*/ 66 w 102"/>
              <a:gd name="T87" fmla="*/ 32 h 96"/>
              <a:gd name="T88" fmla="*/ 74 w 102"/>
              <a:gd name="T89" fmla="*/ 48 h 96"/>
              <a:gd name="T90" fmla="*/ 74 w 102"/>
              <a:gd name="T91" fmla="*/ 48 h 96"/>
              <a:gd name="T92" fmla="*/ 74 w 102"/>
              <a:gd name="T93" fmla="*/ 36 h 96"/>
              <a:gd name="T94" fmla="*/ 74 w 102"/>
              <a:gd name="T95" fmla="*/ 32 h 96"/>
              <a:gd name="T96" fmla="*/ 23 w 102"/>
              <a:gd name="T97" fmla="*/ 24 h 96"/>
              <a:gd name="T98" fmla="*/ 43 w 102"/>
              <a:gd name="T99" fmla="*/ 0 h 96"/>
              <a:gd name="T100" fmla="*/ 50 w 102"/>
              <a:gd name="T101" fmla="*/ 24 h 96"/>
              <a:gd name="T102" fmla="*/ 50 w 102"/>
              <a:gd name="T103" fmla="*/ 30 h 96"/>
              <a:gd name="T104" fmla="*/ 36 w 102"/>
              <a:gd name="T105" fmla="*/ 36 h 96"/>
              <a:gd name="T106" fmla="*/ 34 w 102"/>
              <a:gd name="T107" fmla="*/ 30 h 96"/>
              <a:gd name="T108" fmla="*/ 23 w 102"/>
              <a:gd name="T109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" h="96">
                <a:moveTo>
                  <a:pt x="98" y="4"/>
                </a:moveTo>
                <a:cubicBezTo>
                  <a:pt x="96" y="4"/>
                  <a:pt x="96" y="4"/>
                  <a:pt x="96" y="4"/>
                </a:cubicBezTo>
                <a:cubicBezTo>
                  <a:pt x="94" y="4"/>
                  <a:pt x="94" y="4"/>
                  <a:pt x="94" y="4"/>
                </a:cubicBezTo>
                <a:cubicBezTo>
                  <a:pt x="88" y="4"/>
                  <a:pt x="88" y="4"/>
                  <a:pt x="88" y="4"/>
                </a:cubicBezTo>
                <a:cubicBezTo>
                  <a:pt x="86" y="4"/>
                  <a:pt x="85" y="5"/>
                  <a:pt x="84" y="7"/>
                </a:cubicBezTo>
                <a:cubicBezTo>
                  <a:pt x="81" y="20"/>
                  <a:pt x="81" y="20"/>
                  <a:pt x="81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7" y="22"/>
                  <a:pt x="68" y="24"/>
                  <a:pt x="67" y="26"/>
                </a:cubicBezTo>
                <a:cubicBezTo>
                  <a:pt x="66" y="28"/>
                  <a:pt x="62" y="28"/>
                  <a:pt x="62" y="28"/>
                </a:cubicBezTo>
                <a:cubicBezTo>
                  <a:pt x="62" y="32"/>
                  <a:pt x="62" y="32"/>
                  <a:pt x="62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28"/>
                  <a:pt x="58" y="28"/>
                  <a:pt x="58" y="28"/>
                </a:cubicBezTo>
                <a:cubicBezTo>
                  <a:pt x="54" y="28"/>
                  <a:pt x="54" y="28"/>
                  <a:pt x="54" y="28"/>
                </a:cubicBezTo>
                <a:cubicBezTo>
                  <a:pt x="54" y="31"/>
                  <a:pt x="54" y="31"/>
                  <a:pt x="54" y="31"/>
                </a:cubicBezTo>
                <a:cubicBezTo>
                  <a:pt x="54" y="32"/>
                  <a:pt x="54" y="32"/>
                  <a:pt x="54" y="32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40"/>
                  <a:pt x="54" y="40"/>
                  <a:pt x="54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48" y="40"/>
                  <a:pt x="48" y="40"/>
                  <a:pt x="48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5" y="40"/>
                  <a:pt x="35" y="40"/>
                  <a:pt x="35" y="40"/>
                </a:cubicBezTo>
                <a:cubicBezTo>
                  <a:pt x="34" y="40"/>
                  <a:pt x="34" y="40"/>
                  <a:pt x="33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2"/>
                  <a:pt x="30" y="32"/>
                  <a:pt x="3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28"/>
                  <a:pt x="26" y="28"/>
                  <a:pt x="26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20" y="28"/>
                  <a:pt x="18" y="28"/>
                  <a:pt x="17" y="26"/>
                </a:cubicBezTo>
                <a:cubicBezTo>
                  <a:pt x="17" y="24"/>
                  <a:pt x="17" y="22"/>
                  <a:pt x="18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2" y="21"/>
                  <a:pt x="1" y="21"/>
                </a:cubicBezTo>
                <a:cubicBezTo>
                  <a:pt x="0" y="22"/>
                  <a:pt x="0" y="24"/>
                  <a:pt x="0" y="25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3"/>
                  <a:pt x="10" y="64"/>
                  <a:pt x="12" y="64"/>
                </a:cubicBezTo>
                <a:cubicBezTo>
                  <a:pt x="71" y="64"/>
                  <a:pt x="71" y="64"/>
                  <a:pt x="71" y="64"/>
                </a:cubicBezTo>
                <a:cubicBezTo>
                  <a:pt x="67" y="80"/>
                  <a:pt x="67" y="80"/>
                  <a:pt x="67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16" y="80"/>
                  <a:pt x="14" y="82"/>
                  <a:pt x="14" y="84"/>
                </a:cubicBezTo>
                <a:cubicBezTo>
                  <a:pt x="14" y="86"/>
                  <a:pt x="16" y="88"/>
                  <a:pt x="18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8"/>
                  <a:pt x="22" y="88"/>
                  <a:pt x="22" y="88"/>
                </a:cubicBezTo>
                <a:cubicBezTo>
                  <a:pt x="22" y="89"/>
                  <a:pt x="22" y="89"/>
                  <a:pt x="22" y="90"/>
                </a:cubicBezTo>
                <a:cubicBezTo>
                  <a:pt x="22" y="93"/>
                  <a:pt x="25" y="96"/>
                  <a:pt x="28" y="96"/>
                </a:cubicBezTo>
                <a:cubicBezTo>
                  <a:pt x="31" y="96"/>
                  <a:pt x="34" y="93"/>
                  <a:pt x="34" y="90"/>
                </a:cubicBezTo>
                <a:cubicBezTo>
                  <a:pt x="34" y="89"/>
                  <a:pt x="34" y="89"/>
                  <a:pt x="3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89"/>
                  <a:pt x="54" y="89"/>
                  <a:pt x="54" y="90"/>
                </a:cubicBezTo>
                <a:cubicBezTo>
                  <a:pt x="54" y="93"/>
                  <a:pt x="57" y="96"/>
                  <a:pt x="60" y="96"/>
                </a:cubicBezTo>
                <a:cubicBezTo>
                  <a:pt x="63" y="96"/>
                  <a:pt x="66" y="93"/>
                  <a:pt x="66" y="90"/>
                </a:cubicBezTo>
                <a:cubicBezTo>
                  <a:pt x="66" y="89"/>
                  <a:pt x="66" y="89"/>
                  <a:pt x="66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70" y="88"/>
                  <a:pt x="70" y="88"/>
                  <a:pt x="70" y="88"/>
                </a:cubicBezTo>
                <a:cubicBezTo>
                  <a:pt x="72" y="88"/>
                  <a:pt x="73" y="86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4" y="12"/>
                  <a:pt x="94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8" y="12"/>
                  <a:pt x="98" y="12"/>
                  <a:pt x="98" y="12"/>
                </a:cubicBezTo>
                <a:cubicBezTo>
                  <a:pt x="100" y="12"/>
                  <a:pt x="102" y="10"/>
                  <a:pt x="102" y="8"/>
                </a:cubicBezTo>
                <a:cubicBezTo>
                  <a:pt x="102" y="6"/>
                  <a:pt x="100" y="4"/>
                  <a:pt x="98" y="4"/>
                </a:cubicBezTo>
                <a:close/>
                <a:moveTo>
                  <a:pt x="14" y="48"/>
                </a:moveTo>
                <a:cubicBezTo>
                  <a:pt x="13" y="48"/>
                  <a:pt x="13" y="48"/>
                  <a:pt x="13" y="48"/>
                </a:cubicBezTo>
                <a:cubicBezTo>
                  <a:pt x="13" y="44"/>
                  <a:pt x="13" y="44"/>
                  <a:pt x="13" y="44"/>
                </a:cubicBezTo>
                <a:cubicBezTo>
                  <a:pt x="14" y="44"/>
                  <a:pt x="14" y="44"/>
                  <a:pt x="14" y="44"/>
                </a:cubicBezTo>
                <a:lnTo>
                  <a:pt x="14" y="48"/>
                </a:lnTo>
                <a:close/>
                <a:moveTo>
                  <a:pt x="14" y="40"/>
                </a:moveTo>
                <a:cubicBezTo>
                  <a:pt x="12" y="40"/>
                  <a:pt x="12" y="40"/>
                  <a:pt x="12" y="40"/>
                </a:cubicBezTo>
                <a:cubicBezTo>
                  <a:pt x="11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lnTo>
                  <a:pt x="14" y="40"/>
                </a:lnTo>
                <a:close/>
                <a:moveTo>
                  <a:pt x="14" y="32"/>
                </a:moveTo>
                <a:cubicBezTo>
                  <a:pt x="10" y="32"/>
                  <a:pt x="10" y="32"/>
                  <a:pt x="10" y="32"/>
                </a:cubicBezTo>
                <a:cubicBezTo>
                  <a:pt x="9" y="28"/>
                  <a:pt x="9" y="28"/>
                  <a:pt x="9" y="28"/>
                </a:cubicBezTo>
                <a:cubicBezTo>
                  <a:pt x="14" y="28"/>
                  <a:pt x="14" y="28"/>
                  <a:pt x="14" y="28"/>
                </a:cubicBezTo>
                <a:lnTo>
                  <a:pt x="14" y="32"/>
                </a:lnTo>
                <a:close/>
                <a:moveTo>
                  <a:pt x="22" y="56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2"/>
                  <a:pt x="22" y="52"/>
                  <a:pt x="22" y="52"/>
                </a:cubicBezTo>
                <a:lnTo>
                  <a:pt x="22" y="56"/>
                </a:lnTo>
                <a:close/>
                <a:moveTo>
                  <a:pt x="22" y="48"/>
                </a:moveTo>
                <a:cubicBezTo>
                  <a:pt x="18" y="48"/>
                  <a:pt x="18" y="48"/>
                  <a:pt x="18" y="48"/>
                </a:cubicBezTo>
                <a:cubicBezTo>
                  <a:pt x="18" y="44"/>
                  <a:pt x="18" y="44"/>
                  <a:pt x="18" y="44"/>
                </a:cubicBezTo>
                <a:cubicBezTo>
                  <a:pt x="22" y="44"/>
                  <a:pt x="22" y="44"/>
                  <a:pt x="22" y="44"/>
                </a:cubicBezTo>
                <a:lnTo>
                  <a:pt x="22" y="48"/>
                </a:lnTo>
                <a:close/>
                <a:moveTo>
                  <a:pt x="22" y="40"/>
                </a:moveTo>
                <a:cubicBezTo>
                  <a:pt x="18" y="40"/>
                  <a:pt x="18" y="40"/>
                  <a:pt x="18" y="40"/>
                </a:cubicBezTo>
                <a:cubicBezTo>
                  <a:pt x="18" y="36"/>
                  <a:pt x="18" y="36"/>
                  <a:pt x="18" y="36"/>
                </a:cubicBezTo>
                <a:cubicBezTo>
                  <a:pt x="22" y="36"/>
                  <a:pt x="22" y="36"/>
                  <a:pt x="22" y="36"/>
                </a:cubicBezTo>
                <a:lnTo>
                  <a:pt x="22" y="40"/>
                </a:lnTo>
                <a:close/>
                <a:moveTo>
                  <a:pt x="22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28"/>
                  <a:pt x="22" y="28"/>
                  <a:pt x="22" y="28"/>
                </a:cubicBezTo>
                <a:lnTo>
                  <a:pt x="22" y="32"/>
                </a:lnTo>
                <a:close/>
                <a:moveTo>
                  <a:pt x="30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52"/>
                  <a:pt x="26" y="52"/>
                  <a:pt x="26" y="52"/>
                </a:cubicBezTo>
                <a:cubicBezTo>
                  <a:pt x="30" y="52"/>
                  <a:pt x="30" y="52"/>
                  <a:pt x="30" y="52"/>
                </a:cubicBezTo>
                <a:lnTo>
                  <a:pt x="30" y="56"/>
                </a:lnTo>
                <a:close/>
                <a:moveTo>
                  <a:pt x="30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4"/>
                  <a:pt x="26" y="44"/>
                  <a:pt x="26" y="44"/>
                </a:cubicBezTo>
                <a:cubicBezTo>
                  <a:pt x="30" y="44"/>
                  <a:pt x="30" y="44"/>
                  <a:pt x="30" y="44"/>
                </a:cubicBezTo>
                <a:lnTo>
                  <a:pt x="30" y="48"/>
                </a:lnTo>
                <a:close/>
                <a:moveTo>
                  <a:pt x="38" y="56"/>
                </a:moveTo>
                <a:cubicBezTo>
                  <a:pt x="34" y="56"/>
                  <a:pt x="34" y="56"/>
                  <a:pt x="34" y="56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2"/>
                  <a:pt x="38" y="52"/>
                  <a:pt x="38" y="52"/>
                </a:cubicBezTo>
                <a:lnTo>
                  <a:pt x="38" y="56"/>
                </a:lnTo>
                <a:close/>
                <a:moveTo>
                  <a:pt x="38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4" y="44"/>
                  <a:pt x="34" y="44"/>
                  <a:pt x="34" y="44"/>
                </a:cubicBezTo>
                <a:cubicBezTo>
                  <a:pt x="38" y="44"/>
                  <a:pt x="38" y="44"/>
                  <a:pt x="38" y="44"/>
                </a:cubicBezTo>
                <a:lnTo>
                  <a:pt x="38" y="48"/>
                </a:lnTo>
                <a:close/>
                <a:moveTo>
                  <a:pt x="46" y="56"/>
                </a:moveTo>
                <a:cubicBezTo>
                  <a:pt x="42" y="56"/>
                  <a:pt x="42" y="56"/>
                  <a:pt x="42" y="56"/>
                </a:cubicBezTo>
                <a:cubicBezTo>
                  <a:pt x="42" y="52"/>
                  <a:pt x="42" y="52"/>
                  <a:pt x="42" y="52"/>
                </a:cubicBezTo>
                <a:cubicBezTo>
                  <a:pt x="46" y="52"/>
                  <a:pt x="46" y="52"/>
                  <a:pt x="46" y="52"/>
                </a:cubicBezTo>
                <a:lnTo>
                  <a:pt x="46" y="56"/>
                </a:lnTo>
                <a:close/>
                <a:moveTo>
                  <a:pt x="46" y="48"/>
                </a:moveTo>
                <a:cubicBezTo>
                  <a:pt x="42" y="48"/>
                  <a:pt x="42" y="48"/>
                  <a:pt x="42" y="48"/>
                </a:cubicBezTo>
                <a:cubicBezTo>
                  <a:pt x="42" y="44"/>
                  <a:pt x="42" y="44"/>
                  <a:pt x="42" y="44"/>
                </a:cubicBezTo>
                <a:cubicBezTo>
                  <a:pt x="46" y="44"/>
                  <a:pt x="46" y="44"/>
                  <a:pt x="46" y="44"/>
                </a:cubicBezTo>
                <a:lnTo>
                  <a:pt x="46" y="48"/>
                </a:lnTo>
                <a:close/>
                <a:moveTo>
                  <a:pt x="54" y="56"/>
                </a:moveTo>
                <a:cubicBezTo>
                  <a:pt x="50" y="56"/>
                  <a:pt x="50" y="56"/>
                  <a:pt x="50" y="56"/>
                </a:cubicBezTo>
                <a:cubicBezTo>
                  <a:pt x="50" y="52"/>
                  <a:pt x="50" y="52"/>
                  <a:pt x="50" y="52"/>
                </a:cubicBezTo>
                <a:cubicBezTo>
                  <a:pt x="54" y="52"/>
                  <a:pt x="54" y="52"/>
                  <a:pt x="54" y="52"/>
                </a:cubicBezTo>
                <a:lnTo>
                  <a:pt x="54" y="56"/>
                </a:lnTo>
                <a:close/>
                <a:moveTo>
                  <a:pt x="54" y="48"/>
                </a:moveTo>
                <a:cubicBezTo>
                  <a:pt x="50" y="48"/>
                  <a:pt x="50" y="48"/>
                  <a:pt x="50" y="48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4"/>
                  <a:pt x="54" y="44"/>
                  <a:pt x="54" y="44"/>
                </a:cubicBezTo>
                <a:lnTo>
                  <a:pt x="54" y="48"/>
                </a:lnTo>
                <a:close/>
                <a:moveTo>
                  <a:pt x="62" y="56"/>
                </a:moveTo>
                <a:cubicBezTo>
                  <a:pt x="58" y="56"/>
                  <a:pt x="58" y="56"/>
                  <a:pt x="58" y="56"/>
                </a:cubicBezTo>
                <a:cubicBezTo>
                  <a:pt x="58" y="52"/>
                  <a:pt x="58" y="52"/>
                  <a:pt x="58" y="52"/>
                </a:cubicBezTo>
                <a:cubicBezTo>
                  <a:pt x="62" y="52"/>
                  <a:pt x="62" y="52"/>
                  <a:pt x="62" y="52"/>
                </a:cubicBezTo>
                <a:lnTo>
                  <a:pt x="62" y="56"/>
                </a:lnTo>
                <a:close/>
                <a:moveTo>
                  <a:pt x="62" y="48"/>
                </a:moveTo>
                <a:cubicBezTo>
                  <a:pt x="58" y="48"/>
                  <a:pt x="58" y="48"/>
                  <a:pt x="58" y="48"/>
                </a:cubicBezTo>
                <a:cubicBezTo>
                  <a:pt x="58" y="44"/>
                  <a:pt x="58" y="44"/>
                  <a:pt x="58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48"/>
                </a:lnTo>
                <a:close/>
                <a:moveTo>
                  <a:pt x="62" y="40"/>
                </a:moveTo>
                <a:cubicBezTo>
                  <a:pt x="58" y="40"/>
                  <a:pt x="58" y="40"/>
                  <a:pt x="58" y="40"/>
                </a:cubicBezTo>
                <a:cubicBezTo>
                  <a:pt x="58" y="36"/>
                  <a:pt x="58" y="36"/>
                  <a:pt x="58" y="36"/>
                </a:cubicBezTo>
                <a:cubicBezTo>
                  <a:pt x="62" y="36"/>
                  <a:pt x="62" y="36"/>
                  <a:pt x="62" y="36"/>
                </a:cubicBezTo>
                <a:lnTo>
                  <a:pt x="62" y="40"/>
                </a:lnTo>
                <a:close/>
                <a:moveTo>
                  <a:pt x="70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66" y="52"/>
                  <a:pt x="66" y="52"/>
                  <a:pt x="66" y="52"/>
                </a:cubicBezTo>
                <a:cubicBezTo>
                  <a:pt x="70" y="52"/>
                  <a:pt x="70" y="52"/>
                  <a:pt x="70" y="52"/>
                </a:cubicBezTo>
                <a:lnTo>
                  <a:pt x="70" y="56"/>
                </a:lnTo>
                <a:close/>
                <a:moveTo>
                  <a:pt x="70" y="48"/>
                </a:moveTo>
                <a:cubicBezTo>
                  <a:pt x="66" y="48"/>
                  <a:pt x="66" y="48"/>
                  <a:pt x="66" y="48"/>
                </a:cubicBezTo>
                <a:cubicBezTo>
                  <a:pt x="66" y="44"/>
                  <a:pt x="66" y="44"/>
                  <a:pt x="66" y="44"/>
                </a:cubicBezTo>
                <a:cubicBezTo>
                  <a:pt x="70" y="44"/>
                  <a:pt x="70" y="44"/>
                  <a:pt x="70" y="44"/>
                </a:cubicBezTo>
                <a:lnTo>
                  <a:pt x="70" y="48"/>
                </a:lnTo>
                <a:close/>
                <a:moveTo>
                  <a:pt x="70" y="40"/>
                </a:moveTo>
                <a:cubicBezTo>
                  <a:pt x="66" y="40"/>
                  <a:pt x="66" y="40"/>
                  <a:pt x="66" y="40"/>
                </a:cubicBezTo>
                <a:cubicBezTo>
                  <a:pt x="66" y="36"/>
                  <a:pt x="66" y="36"/>
                  <a:pt x="66" y="36"/>
                </a:cubicBezTo>
                <a:cubicBezTo>
                  <a:pt x="70" y="36"/>
                  <a:pt x="70" y="36"/>
                  <a:pt x="70" y="36"/>
                </a:cubicBezTo>
                <a:lnTo>
                  <a:pt x="70" y="40"/>
                </a:lnTo>
                <a:close/>
                <a:moveTo>
                  <a:pt x="70" y="32"/>
                </a:moveTo>
                <a:cubicBezTo>
                  <a:pt x="66" y="32"/>
                  <a:pt x="66" y="32"/>
                  <a:pt x="66" y="32"/>
                </a:cubicBezTo>
                <a:cubicBezTo>
                  <a:pt x="66" y="28"/>
                  <a:pt x="66" y="28"/>
                  <a:pt x="66" y="28"/>
                </a:cubicBezTo>
                <a:cubicBezTo>
                  <a:pt x="70" y="28"/>
                  <a:pt x="70" y="28"/>
                  <a:pt x="70" y="28"/>
                </a:cubicBezTo>
                <a:lnTo>
                  <a:pt x="70" y="32"/>
                </a:lnTo>
                <a:close/>
                <a:moveTo>
                  <a:pt x="74" y="48"/>
                </a:moveTo>
                <a:cubicBezTo>
                  <a:pt x="74" y="48"/>
                  <a:pt x="74" y="48"/>
                  <a:pt x="74" y="48"/>
                </a:cubicBezTo>
                <a:cubicBezTo>
                  <a:pt x="74" y="44"/>
                  <a:pt x="74" y="44"/>
                  <a:pt x="74" y="44"/>
                </a:cubicBezTo>
                <a:cubicBezTo>
                  <a:pt x="75" y="44"/>
                  <a:pt x="75" y="44"/>
                  <a:pt x="75" y="44"/>
                </a:cubicBezTo>
                <a:lnTo>
                  <a:pt x="74" y="48"/>
                </a:lnTo>
                <a:close/>
                <a:moveTo>
                  <a:pt x="77" y="37"/>
                </a:moveTo>
                <a:cubicBezTo>
                  <a:pt x="76" y="40"/>
                  <a:pt x="76" y="40"/>
                  <a:pt x="76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7" y="36"/>
                  <a:pt x="77" y="36"/>
                  <a:pt x="77" y="36"/>
                </a:cubicBezTo>
                <a:lnTo>
                  <a:pt x="77" y="37"/>
                </a:lnTo>
                <a:close/>
                <a:moveTo>
                  <a:pt x="78" y="32"/>
                </a:moveTo>
                <a:cubicBezTo>
                  <a:pt x="74" y="32"/>
                  <a:pt x="74" y="32"/>
                  <a:pt x="74" y="32"/>
                </a:cubicBezTo>
                <a:cubicBezTo>
                  <a:pt x="74" y="28"/>
                  <a:pt x="74" y="28"/>
                  <a:pt x="74" y="28"/>
                </a:cubicBezTo>
                <a:cubicBezTo>
                  <a:pt x="79" y="28"/>
                  <a:pt x="79" y="28"/>
                  <a:pt x="79" y="28"/>
                </a:cubicBezTo>
                <a:lnTo>
                  <a:pt x="78" y="32"/>
                </a:lnTo>
                <a:close/>
                <a:moveTo>
                  <a:pt x="23" y="24"/>
                </a:moveTo>
                <a:cubicBezTo>
                  <a:pt x="22" y="24"/>
                  <a:pt x="22" y="23"/>
                  <a:pt x="22" y="23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62" y="23"/>
                  <a:pt x="62" y="23"/>
                  <a:pt x="62" y="23"/>
                </a:cubicBezTo>
                <a:cubicBezTo>
                  <a:pt x="62" y="23"/>
                  <a:pt x="62" y="24"/>
                  <a:pt x="61" y="24"/>
                </a:cubicBezTo>
                <a:cubicBezTo>
                  <a:pt x="54" y="24"/>
                  <a:pt x="54" y="24"/>
                  <a:pt x="54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27"/>
                  <a:pt x="50" y="27"/>
                  <a:pt x="50" y="27"/>
                </a:cubicBezTo>
                <a:cubicBezTo>
                  <a:pt x="50" y="28"/>
                  <a:pt x="50" y="28"/>
                  <a:pt x="50" y="28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0" y="32"/>
                  <a:pt x="50" y="32"/>
                  <a:pt x="50" y="32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49" y="36"/>
                  <a:pt x="4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5" y="36"/>
                  <a:pt x="34" y="35"/>
                  <a:pt x="34" y="34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4"/>
                  <a:pt x="34" y="24"/>
                  <a:pt x="34" y="24"/>
                </a:cubicBezTo>
                <a:lnTo>
                  <a:pt x="23" y="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0" name="Freeform 129"/>
          <p:cNvSpPr>
            <a:spLocks noChangeAspect="1" noEditPoints="1"/>
          </p:cNvSpPr>
          <p:nvPr/>
        </p:nvSpPr>
        <p:spPr bwMode="auto">
          <a:xfrm>
            <a:off x="7561614" y="3493135"/>
            <a:ext cx="428107" cy="387248"/>
          </a:xfrm>
          <a:custGeom>
            <a:avLst/>
            <a:gdLst>
              <a:gd name="T0" fmla="*/ 88 w 102"/>
              <a:gd name="T1" fmla="*/ 0 h 92"/>
              <a:gd name="T2" fmla="*/ 1 w 102"/>
              <a:gd name="T3" fmla="*/ 17 h 92"/>
              <a:gd name="T4" fmla="*/ 71 w 102"/>
              <a:gd name="T5" fmla="*/ 60 h 92"/>
              <a:gd name="T6" fmla="*/ 14 w 102"/>
              <a:gd name="T7" fmla="*/ 80 h 92"/>
              <a:gd name="T8" fmla="*/ 22 w 102"/>
              <a:gd name="T9" fmla="*/ 86 h 92"/>
              <a:gd name="T10" fmla="*/ 54 w 102"/>
              <a:gd name="T11" fmla="*/ 84 h 92"/>
              <a:gd name="T12" fmla="*/ 66 w 102"/>
              <a:gd name="T13" fmla="*/ 86 h 92"/>
              <a:gd name="T14" fmla="*/ 74 w 102"/>
              <a:gd name="T15" fmla="*/ 80 h 92"/>
              <a:gd name="T16" fmla="*/ 96 w 102"/>
              <a:gd name="T17" fmla="*/ 8 h 92"/>
              <a:gd name="T18" fmla="*/ 14 w 102"/>
              <a:gd name="T19" fmla="*/ 44 h 92"/>
              <a:gd name="T20" fmla="*/ 14 w 102"/>
              <a:gd name="T21" fmla="*/ 44 h 92"/>
              <a:gd name="T22" fmla="*/ 14 w 102"/>
              <a:gd name="T23" fmla="*/ 32 h 92"/>
              <a:gd name="T24" fmla="*/ 9 w 102"/>
              <a:gd name="T25" fmla="*/ 24 h 92"/>
              <a:gd name="T26" fmla="*/ 18 w 102"/>
              <a:gd name="T27" fmla="*/ 52 h 92"/>
              <a:gd name="T28" fmla="*/ 22 w 102"/>
              <a:gd name="T29" fmla="*/ 44 h 92"/>
              <a:gd name="T30" fmla="*/ 22 w 102"/>
              <a:gd name="T31" fmla="*/ 44 h 92"/>
              <a:gd name="T32" fmla="*/ 22 w 102"/>
              <a:gd name="T33" fmla="*/ 32 h 92"/>
              <a:gd name="T34" fmla="*/ 18 w 102"/>
              <a:gd name="T35" fmla="*/ 24 h 92"/>
              <a:gd name="T36" fmla="*/ 26 w 102"/>
              <a:gd name="T37" fmla="*/ 52 h 92"/>
              <a:gd name="T38" fmla="*/ 30 w 102"/>
              <a:gd name="T39" fmla="*/ 44 h 92"/>
              <a:gd name="T40" fmla="*/ 30 w 102"/>
              <a:gd name="T41" fmla="*/ 44 h 92"/>
              <a:gd name="T42" fmla="*/ 30 w 102"/>
              <a:gd name="T43" fmla="*/ 32 h 92"/>
              <a:gd name="T44" fmla="*/ 26 w 102"/>
              <a:gd name="T45" fmla="*/ 24 h 92"/>
              <a:gd name="T46" fmla="*/ 34 w 102"/>
              <a:gd name="T47" fmla="*/ 52 h 92"/>
              <a:gd name="T48" fmla="*/ 38 w 102"/>
              <a:gd name="T49" fmla="*/ 44 h 92"/>
              <a:gd name="T50" fmla="*/ 38 w 102"/>
              <a:gd name="T51" fmla="*/ 44 h 92"/>
              <a:gd name="T52" fmla="*/ 38 w 102"/>
              <a:gd name="T53" fmla="*/ 32 h 92"/>
              <a:gd name="T54" fmla="*/ 34 w 102"/>
              <a:gd name="T55" fmla="*/ 24 h 92"/>
              <a:gd name="T56" fmla="*/ 42 w 102"/>
              <a:gd name="T57" fmla="*/ 52 h 92"/>
              <a:gd name="T58" fmla="*/ 46 w 102"/>
              <a:gd name="T59" fmla="*/ 44 h 92"/>
              <a:gd name="T60" fmla="*/ 46 w 102"/>
              <a:gd name="T61" fmla="*/ 44 h 92"/>
              <a:gd name="T62" fmla="*/ 46 w 102"/>
              <a:gd name="T63" fmla="*/ 32 h 92"/>
              <a:gd name="T64" fmla="*/ 42 w 102"/>
              <a:gd name="T65" fmla="*/ 24 h 92"/>
              <a:gd name="T66" fmla="*/ 50 w 102"/>
              <a:gd name="T67" fmla="*/ 52 h 92"/>
              <a:gd name="T68" fmla="*/ 54 w 102"/>
              <a:gd name="T69" fmla="*/ 44 h 92"/>
              <a:gd name="T70" fmla="*/ 54 w 102"/>
              <a:gd name="T71" fmla="*/ 44 h 92"/>
              <a:gd name="T72" fmla="*/ 54 w 102"/>
              <a:gd name="T73" fmla="*/ 32 h 92"/>
              <a:gd name="T74" fmla="*/ 50 w 102"/>
              <a:gd name="T75" fmla="*/ 24 h 92"/>
              <a:gd name="T76" fmla="*/ 58 w 102"/>
              <a:gd name="T77" fmla="*/ 52 h 92"/>
              <a:gd name="T78" fmla="*/ 62 w 102"/>
              <a:gd name="T79" fmla="*/ 44 h 92"/>
              <a:gd name="T80" fmla="*/ 62 w 102"/>
              <a:gd name="T81" fmla="*/ 44 h 92"/>
              <a:gd name="T82" fmla="*/ 62 w 102"/>
              <a:gd name="T83" fmla="*/ 32 h 92"/>
              <a:gd name="T84" fmla="*/ 58 w 102"/>
              <a:gd name="T85" fmla="*/ 24 h 92"/>
              <a:gd name="T86" fmla="*/ 66 w 102"/>
              <a:gd name="T87" fmla="*/ 52 h 92"/>
              <a:gd name="T88" fmla="*/ 70 w 102"/>
              <a:gd name="T89" fmla="*/ 44 h 92"/>
              <a:gd name="T90" fmla="*/ 70 w 102"/>
              <a:gd name="T91" fmla="*/ 44 h 92"/>
              <a:gd name="T92" fmla="*/ 70 w 102"/>
              <a:gd name="T93" fmla="*/ 32 h 92"/>
              <a:gd name="T94" fmla="*/ 66 w 102"/>
              <a:gd name="T95" fmla="*/ 24 h 92"/>
              <a:gd name="T96" fmla="*/ 74 w 102"/>
              <a:gd name="T97" fmla="*/ 44 h 92"/>
              <a:gd name="T98" fmla="*/ 77 w 102"/>
              <a:gd name="T99" fmla="*/ 33 h 92"/>
              <a:gd name="T100" fmla="*/ 77 w 102"/>
              <a:gd name="T101" fmla="*/ 32 h 92"/>
              <a:gd name="T102" fmla="*/ 74 w 102"/>
              <a:gd name="T103" fmla="*/ 2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" h="92">
                <a:moveTo>
                  <a:pt x="98" y="0"/>
                </a:moveTo>
                <a:cubicBezTo>
                  <a:pt x="96" y="0"/>
                  <a:pt x="96" y="0"/>
                  <a:pt x="96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6" y="0"/>
                  <a:pt x="85" y="1"/>
                  <a:pt x="84" y="3"/>
                </a:cubicBezTo>
                <a:cubicBezTo>
                  <a:pt x="81" y="16"/>
                  <a:pt x="81" y="16"/>
                  <a:pt x="8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3" y="16"/>
                  <a:pt x="2" y="17"/>
                  <a:pt x="1" y="17"/>
                </a:cubicBezTo>
                <a:cubicBezTo>
                  <a:pt x="0" y="18"/>
                  <a:pt x="0" y="20"/>
                  <a:pt x="0" y="21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9"/>
                  <a:pt x="10" y="60"/>
                  <a:pt x="12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67" y="76"/>
                  <a:pt x="67" y="76"/>
                  <a:pt x="67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6" y="76"/>
                  <a:pt x="14" y="78"/>
                  <a:pt x="14" y="80"/>
                </a:cubicBezTo>
                <a:cubicBezTo>
                  <a:pt x="14" y="82"/>
                  <a:pt x="16" y="84"/>
                  <a:pt x="18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85"/>
                  <a:pt x="22" y="85"/>
                  <a:pt x="22" y="86"/>
                </a:cubicBezTo>
                <a:cubicBezTo>
                  <a:pt x="22" y="89"/>
                  <a:pt x="25" y="92"/>
                  <a:pt x="28" y="92"/>
                </a:cubicBezTo>
                <a:cubicBezTo>
                  <a:pt x="31" y="92"/>
                  <a:pt x="34" y="89"/>
                  <a:pt x="34" y="86"/>
                </a:cubicBezTo>
                <a:cubicBezTo>
                  <a:pt x="34" y="85"/>
                  <a:pt x="34" y="85"/>
                  <a:pt x="3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4" y="85"/>
                  <a:pt x="54" y="86"/>
                </a:cubicBezTo>
                <a:cubicBezTo>
                  <a:pt x="54" y="89"/>
                  <a:pt x="57" y="92"/>
                  <a:pt x="60" y="92"/>
                </a:cubicBezTo>
                <a:cubicBezTo>
                  <a:pt x="63" y="92"/>
                  <a:pt x="66" y="89"/>
                  <a:pt x="66" y="86"/>
                </a:cubicBezTo>
                <a:cubicBezTo>
                  <a:pt x="66" y="85"/>
                  <a:pt x="66" y="85"/>
                  <a:pt x="66" y="84"/>
                </a:cubicBezTo>
                <a:cubicBezTo>
                  <a:pt x="68" y="84"/>
                  <a:pt x="68" y="84"/>
                  <a:pt x="68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2" y="84"/>
                  <a:pt x="73" y="82"/>
                  <a:pt x="74" y="80"/>
                </a:cubicBezTo>
                <a:cubicBezTo>
                  <a:pt x="74" y="80"/>
                  <a:pt x="74" y="80"/>
                  <a:pt x="74" y="80"/>
                </a:cubicBezTo>
                <a:cubicBezTo>
                  <a:pt x="91" y="8"/>
                  <a:pt x="91" y="8"/>
                  <a:pt x="91" y="8"/>
                </a:cubicBezTo>
                <a:cubicBezTo>
                  <a:pt x="94" y="8"/>
                  <a:pt x="94" y="8"/>
                  <a:pt x="94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8"/>
                  <a:pt x="102" y="6"/>
                  <a:pt x="102" y="4"/>
                </a:cubicBezTo>
                <a:cubicBezTo>
                  <a:pt x="102" y="2"/>
                  <a:pt x="100" y="0"/>
                  <a:pt x="98" y="0"/>
                </a:cubicBezTo>
                <a:close/>
                <a:moveTo>
                  <a:pt x="14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0"/>
                  <a:pt x="13" y="40"/>
                  <a:pt x="13" y="40"/>
                </a:cubicBezTo>
                <a:cubicBezTo>
                  <a:pt x="14" y="40"/>
                  <a:pt x="14" y="40"/>
                  <a:pt x="14" y="40"/>
                </a:cubicBezTo>
                <a:lnTo>
                  <a:pt x="14" y="44"/>
                </a:lnTo>
                <a:close/>
                <a:moveTo>
                  <a:pt x="14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1" y="32"/>
                  <a:pt x="11" y="32"/>
                  <a:pt x="11" y="32"/>
                </a:cubicBezTo>
                <a:cubicBezTo>
                  <a:pt x="14" y="32"/>
                  <a:pt x="14" y="32"/>
                  <a:pt x="14" y="32"/>
                </a:cubicBezTo>
                <a:lnTo>
                  <a:pt x="14" y="36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4"/>
                  <a:pt x="9" y="24"/>
                  <a:pt x="9" y="24"/>
                </a:cubicBezTo>
                <a:cubicBezTo>
                  <a:pt x="14" y="24"/>
                  <a:pt x="14" y="24"/>
                  <a:pt x="14" y="24"/>
                </a:cubicBezTo>
                <a:lnTo>
                  <a:pt x="14" y="28"/>
                </a:lnTo>
                <a:close/>
                <a:moveTo>
                  <a:pt x="22" y="52"/>
                </a:moveTo>
                <a:cubicBezTo>
                  <a:pt x="18" y="52"/>
                  <a:pt x="18" y="52"/>
                  <a:pt x="18" y="52"/>
                </a:cubicBez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2" y="48"/>
                  <a:pt x="22" y="48"/>
                </a:cubicBezTo>
                <a:lnTo>
                  <a:pt x="22" y="52"/>
                </a:lnTo>
                <a:close/>
                <a:moveTo>
                  <a:pt x="22" y="44"/>
                </a:moveTo>
                <a:cubicBezTo>
                  <a:pt x="18" y="44"/>
                  <a:pt x="18" y="44"/>
                  <a:pt x="18" y="44"/>
                </a:cubicBezTo>
                <a:cubicBezTo>
                  <a:pt x="18" y="40"/>
                  <a:pt x="18" y="40"/>
                  <a:pt x="18" y="40"/>
                </a:cubicBezTo>
                <a:cubicBezTo>
                  <a:pt x="22" y="40"/>
                  <a:pt x="22" y="40"/>
                  <a:pt x="22" y="40"/>
                </a:cubicBezTo>
                <a:lnTo>
                  <a:pt x="22" y="44"/>
                </a:lnTo>
                <a:close/>
                <a:moveTo>
                  <a:pt x="22" y="36"/>
                </a:moveTo>
                <a:cubicBezTo>
                  <a:pt x="18" y="36"/>
                  <a:pt x="18" y="36"/>
                  <a:pt x="18" y="36"/>
                </a:cubicBezTo>
                <a:cubicBezTo>
                  <a:pt x="18" y="32"/>
                  <a:pt x="18" y="32"/>
                  <a:pt x="18" y="32"/>
                </a:cubicBezTo>
                <a:cubicBezTo>
                  <a:pt x="22" y="32"/>
                  <a:pt x="22" y="32"/>
                  <a:pt x="22" y="32"/>
                </a:cubicBezTo>
                <a:lnTo>
                  <a:pt x="22" y="36"/>
                </a:lnTo>
                <a:close/>
                <a:moveTo>
                  <a:pt x="22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18" y="24"/>
                  <a:pt x="18" y="24"/>
                  <a:pt x="18" y="24"/>
                </a:cubicBezTo>
                <a:cubicBezTo>
                  <a:pt x="22" y="24"/>
                  <a:pt x="22" y="24"/>
                  <a:pt x="22" y="24"/>
                </a:cubicBezTo>
                <a:lnTo>
                  <a:pt x="22" y="28"/>
                </a:lnTo>
                <a:close/>
                <a:moveTo>
                  <a:pt x="30" y="52"/>
                </a:moveTo>
                <a:cubicBezTo>
                  <a:pt x="26" y="52"/>
                  <a:pt x="26" y="52"/>
                  <a:pt x="26" y="52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48"/>
                  <a:pt x="30" y="48"/>
                  <a:pt x="30" y="48"/>
                </a:cubicBezTo>
                <a:lnTo>
                  <a:pt x="30" y="52"/>
                </a:lnTo>
                <a:close/>
                <a:moveTo>
                  <a:pt x="30" y="44"/>
                </a:moveTo>
                <a:cubicBezTo>
                  <a:pt x="26" y="44"/>
                  <a:pt x="26" y="44"/>
                  <a:pt x="26" y="44"/>
                </a:cubicBezTo>
                <a:cubicBezTo>
                  <a:pt x="26" y="40"/>
                  <a:pt x="26" y="40"/>
                  <a:pt x="26" y="40"/>
                </a:cubicBezTo>
                <a:cubicBezTo>
                  <a:pt x="30" y="40"/>
                  <a:pt x="30" y="40"/>
                  <a:pt x="30" y="40"/>
                </a:cubicBezTo>
                <a:lnTo>
                  <a:pt x="30" y="44"/>
                </a:lnTo>
                <a:close/>
                <a:moveTo>
                  <a:pt x="30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26" y="32"/>
                  <a:pt x="26" y="32"/>
                  <a:pt x="26" y="32"/>
                </a:cubicBezTo>
                <a:cubicBezTo>
                  <a:pt x="30" y="32"/>
                  <a:pt x="30" y="32"/>
                  <a:pt x="30" y="32"/>
                </a:cubicBezTo>
                <a:lnTo>
                  <a:pt x="30" y="36"/>
                </a:lnTo>
                <a:close/>
                <a:moveTo>
                  <a:pt x="30" y="28"/>
                </a:moveTo>
                <a:cubicBezTo>
                  <a:pt x="26" y="28"/>
                  <a:pt x="26" y="28"/>
                  <a:pt x="26" y="28"/>
                </a:cubicBezTo>
                <a:cubicBezTo>
                  <a:pt x="26" y="24"/>
                  <a:pt x="26" y="24"/>
                  <a:pt x="26" y="24"/>
                </a:cubicBezTo>
                <a:cubicBezTo>
                  <a:pt x="30" y="24"/>
                  <a:pt x="30" y="24"/>
                  <a:pt x="30" y="24"/>
                </a:cubicBezTo>
                <a:lnTo>
                  <a:pt x="30" y="28"/>
                </a:lnTo>
                <a:close/>
                <a:moveTo>
                  <a:pt x="38" y="52"/>
                </a:moveTo>
                <a:cubicBezTo>
                  <a:pt x="34" y="52"/>
                  <a:pt x="34" y="52"/>
                  <a:pt x="34" y="52"/>
                </a:cubicBezTo>
                <a:cubicBezTo>
                  <a:pt x="34" y="48"/>
                  <a:pt x="34" y="48"/>
                  <a:pt x="34" y="48"/>
                </a:cubicBezTo>
                <a:cubicBezTo>
                  <a:pt x="38" y="48"/>
                  <a:pt x="38" y="48"/>
                  <a:pt x="38" y="48"/>
                </a:cubicBezTo>
                <a:lnTo>
                  <a:pt x="38" y="52"/>
                </a:lnTo>
                <a:close/>
                <a:moveTo>
                  <a:pt x="38" y="44"/>
                </a:moveTo>
                <a:cubicBezTo>
                  <a:pt x="34" y="44"/>
                  <a:pt x="34" y="44"/>
                  <a:pt x="34" y="44"/>
                </a:cubicBezTo>
                <a:cubicBezTo>
                  <a:pt x="34" y="40"/>
                  <a:pt x="34" y="40"/>
                  <a:pt x="34" y="40"/>
                </a:cubicBezTo>
                <a:cubicBezTo>
                  <a:pt x="38" y="40"/>
                  <a:pt x="38" y="40"/>
                  <a:pt x="38" y="40"/>
                </a:cubicBezTo>
                <a:lnTo>
                  <a:pt x="38" y="44"/>
                </a:lnTo>
                <a:close/>
                <a:moveTo>
                  <a:pt x="38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4" y="32"/>
                  <a:pt x="34" y="32"/>
                  <a:pt x="34" y="32"/>
                </a:cubicBezTo>
                <a:cubicBezTo>
                  <a:pt x="38" y="32"/>
                  <a:pt x="38" y="32"/>
                  <a:pt x="38" y="32"/>
                </a:cubicBezTo>
                <a:lnTo>
                  <a:pt x="38" y="36"/>
                </a:lnTo>
                <a:close/>
                <a:moveTo>
                  <a:pt x="38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28"/>
                </a:lnTo>
                <a:close/>
                <a:moveTo>
                  <a:pt x="46" y="52"/>
                </a:moveTo>
                <a:cubicBezTo>
                  <a:pt x="42" y="52"/>
                  <a:pt x="42" y="52"/>
                  <a:pt x="42" y="52"/>
                </a:cubicBezTo>
                <a:cubicBezTo>
                  <a:pt x="42" y="48"/>
                  <a:pt x="42" y="48"/>
                  <a:pt x="42" y="48"/>
                </a:cubicBezTo>
                <a:cubicBezTo>
                  <a:pt x="46" y="48"/>
                  <a:pt x="46" y="48"/>
                  <a:pt x="46" y="48"/>
                </a:cubicBezTo>
                <a:lnTo>
                  <a:pt x="46" y="52"/>
                </a:lnTo>
                <a:close/>
                <a:moveTo>
                  <a:pt x="46" y="44"/>
                </a:moveTo>
                <a:cubicBezTo>
                  <a:pt x="42" y="44"/>
                  <a:pt x="42" y="44"/>
                  <a:pt x="42" y="44"/>
                </a:cubicBezTo>
                <a:cubicBezTo>
                  <a:pt x="42" y="40"/>
                  <a:pt x="42" y="40"/>
                  <a:pt x="42" y="40"/>
                </a:cubicBezTo>
                <a:cubicBezTo>
                  <a:pt x="46" y="40"/>
                  <a:pt x="46" y="40"/>
                  <a:pt x="46" y="40"/>
                </a:cubicBezTo>
                <a:lnTo>
                  <a:pt x="46" y="44"/>
                </a:lnTo>
                <a:close/>
                <a:moveTo>
                  <a:pt x="46" y="36"/>
                </a:moveTo>
                <a:cubicBezTo>
                  <a:pt x="42" y="36"/>
                  <a:pt x="42" y="36"/>
                  <a:pt x="42" y="36"/>
                </a:cubicBezTo>
                <a:cubicBezTo>
                  <a:pt x="42" y="32"/>
                  <a:pt x="42" y="32"/>
                  <a:pt x="42" y="32"/>
                </a:cubicBezTo>
                <a:cubicBezTo>
                  <a:pt x="46" y="32"/>
                  <a:pt x="46" y="32"/>
                  <a:pt x="46" y="32"/>
                </a:cubicBezTo>
                <a:lnTo>
                  <a:pt x="46" y="36"/>
                </a:lnTo>
                <a:close/>
                <a:moveTo>
                  <a:pt x="46" y="28"/>
                </a:moveTo>
                <a:cubicBezTo>
                  <a:pt x="42" y="28"/>
                  <a:pt x="42" y="28"/>
                  <a:pt x="42" y="28"/>
                </a:cubicBezTo>
                <a:cubicBezTo>
                  <a:pt x="42" y="24"/>
                  <a:pt x="42" y="24"/>
                  <a:pt x="42" y="24"/>
                </a:cubicBezTo>
                <a:cubicBezTo>
                  <a:pt x="46" y="24"/>
                  <a:pt x="46" y="24"/>
                  <a:pt x="46" y="24"/>
                </a:cubicBezTo>
                <a:lnTo>
                  <a:pt x="46" y="28"/>
                </a:lnTo>
                <a:close/>
                <a:moveTo>
                  <a:pt x="54" y="52"/>
                </a:moveTo>
                <a:cubicBezTo>
                  <a:pt x="50" y="52"/>
                  <a:pt x="50" y="52"/>
                  <a:pt x="50" y="52"/>
                </a:cubicBezTo>
                <a:cubicBezTo>
                  <a:pt x="50" y="48"/>
                  <a:pt x="50" y="48"/>
                  <a:pt x="50" y="48"/>
                </a:cubicBezTo>
                <a:cubicBezTo>
                  <a:pt x="54" y="48"/>
                  <a:pt x="54" y="48"/>
                  <a:pt x="54" y="48"/>
                </a:cubicBezTo>
                <a:lnTo>
                  <a:pt x="54" y="52"/>
                </a:lnTo>
                <a:close/>
                <a:moveTo>
                  <a:pt x="54" y="44"/>
                </a:moveTo>
                <a:cubicBezTo>
                  <a:pt x="50" y="44"/>
                  <a:pt x="50" y="44"/>
                  <a:pt x="50" y="44"/>
                </a:cubicBezTo>
                <a:cubicBezTo>
                  <a:pt x="50" y="40"/>
                  <a:pt x="50" y="40"/>
                  <a:pt x="50" y="40"/>
                </a:cubicBezTo>
                <a:cubicBezTo>
                  <a:pt x="54" y="40"/>
                  <a:pt x="54" y="40"/>
                  <a:pt x="54" y="40"/>
                </a:cubicBezTo>
                <a:lnTo>
                  <a:pt x="54" y="44"/>
                </a:lnTo>
                <a:close/>
                <a:moveTo>
                  <a:pt x="54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32"/>
                  <a:pt x="50" y="32"/>
                  <a:pt x="50" y="32"/>
                </a:cubicBezTo>
                <a:cubicBezTo>
                  <a:pt x="54" y="32"/>
                  <a:pt x="54" y="32"/>
                  <a:pt x="54" y="32"/>
                </a:cubicBezTo>
                <a:lnTo>
                  <a:pt x="54" y="36"/>
                </a:lnTo>
                <a:close/>
                <a:moveTo>
                  <a:pt x="54" y="28"/>
                </a:moveTo>
                <a:cubicBezTo>
                  <a:pt x="50" y="28"/>
                  <a:pt x="50" y="28"/>
                  <a:pt x="50" y="28"/>
                </a:cubicBezTo>
                <a:cubicBezTo>
                  <a:pt x="50" y="24"/>
                  <a:pt x="50" y="24"/>
                  <a:pt x="50" y="24"/>
                </a:cubicBezTo>
                <a:cubicBezTo>
                  <a:pt x="54" y="24"/>
                  <a:pt x="54" y="24"/>
                  <a:pt x="54" y="24"/>
                </a:cubicBezTo>
                <a:lnTo>
                  <a:pt x="54" y="28"/>
                </a:lnTo>
                <a:close/>
                <a:moveTo>
                  <a:pt x="62" y="52"/>
                </a:moveTo>
                <a:cubicBezTo>
                  <a:pt x="58" y="52"/>
                  <a:pt x="58" y="52"/>
                  <a:pt x="58" y="52"/>
                </a:cubicBezTo>
                <a:cubicBezTo>
                  <a:pt x="58" y="48"/>
                  <a:pt x="58" y="48"/>
                  <a:pt x="58" y="48"/>
                </a:cubicBezTo>
                <a:cubicBezTo>
                  <a:pt x="62" y="48"/>
                  <a:pt x="62" y="48"/>
                  <a:pt x="62" y="48"/>
                </a:cubicBezTo>
                <a:lnTo>
                  <a:pt x="62" y="52"/>
                </a:lnTo>
                <a:close/>
                <a:moveTo>
                  <a:pt x="62" y="44"/>
                </a:moveTo>
                <a:cubicBezTo>
                  <a:pt x="58" y="44"/>
                  <a:pt x="58" y="44"/>
                  <a:pt x="58" y="44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2" y="40"/>
                  <a:pt x="62" y="40"/>
                </a:cubicBezTo>
                <a:lnTo>
                  <a:pt x="62" y="44"/>
                </a:lnTo>
                <a:close/>
                <a:moveTo>
                  <a:pt x="62" y="36"/>
                </a:moveTo>
                <a:cubicBezTo>
                  <a:pt x="58" y="36"/>
                  <a:pt x="58" y="36"/>
                  <a:pt x="58" y="36"/>
                </a:cubicBezTo>
                <a:cubicBezTo>
                  <a:pt x="58" y="32"/>
                  <a:pt x="58" y="32"/>
                  <a:pt x="58" y="32"/>
                </a:cubicBezTo>
                <a:cubicBezTo>
                  <a:pt x="62" y="32"/>
                  <a:pt x="62" y="32"/>
                  <a:pt x="62" y="32"/>
                </a:cubicBezTo>
                <a:lnTo>
                  <a:pt x="62" y="36"/>
                </a:lnTo>
                <a:close/>
                <a:moveTo>
                  <a:pt x="62" y="28"/>
                </a:moveTo>
                <a:cubicBezTo>
                  <a:pt x="58" y="28"/>
                  <a:pt x="58" y="28"/>
                  <a:pt x="58" y="28"/>
                </a:cubicBezTo>
                <a:cubicBezTo>
                  <a:pt x="58" y="24"/>
                  <a:pt x="58" y="24"/>
                  <a:pt x="58" y="24"/>
                </a:cubicBezTo>
                <a:cubicBezTo>
                  <a:pt x="62" y="24"/>
                  <a:pt x="62" y="24"/>
                  <a:pt x="62" y="24"/>
                </a:cubicBezTo>
                <a:lnTo>
                  <a:pt x="62" y="28"/>
                </a:lnTo>
                <a:close/>
                <a:moveTo>
                  <a:pt x="70" y="52"/>
                </a:moveTo>
                <a:cubicBezTo>
                  <a:pt x="66" y="52"/>
                  <a:pt x="66" y="52"/>
                  <a:pt x="66" y="52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8"/>
                  <a:pt x="70" y="48"/>
                  <a:pt x="70" y="48"/>
                </a:cubicBezTo>
                <a:lnTo>
                  <a:pt x="70" y="52"/>
                </a:lnTo>
                <a:close/>
                <a:moveTo>
                  <a:pt x="70" y="44"/>
                </a:moveTo>
                <a:cubicBezTo>
                  <a:pt x="66" y="44"/>
                  <a:pt x="66" y="44"/>
                  <a:pt x="66" y="44"/>
                </a:cubicBezTo>
                <a:cubicBezTo>
                  <a:pt x="66" y="40"/>
                  <a:pt x="66" y="40"/>
                  <a:pt x="66" y="40"/>
                </a:cubicBezTo>
                <a:cubicBezTo>
                  <a:pt x="70" y="40"/>
                  <a:pt x="70" y="40"/>
                  <a:pt x="70" y="40"/>
                </a:cubicBezTo>
                <a:lnTo>
                  <a:pt x="70" y="44"/>
                </a:lnTo>
                <a:close/>
                <a:moveTo>
                  <a:pt x="70" y="36"/>
                </a:moveTo>
                <a:cubicBezTo>
                  <a:pt x="66" y="36"/>
                  <a:pt x="66" y="36"/>
                  <a:pt x="66" y="36"/>
                </a:cubicBezTo>
                <a:cubicBezTo>
                  <a:pt x="66" y="32"/>
                  <a:pt x="66" y="32"/>
                  <a:pt x="66" y="32"/>
                </a:cubicBezTo>
                <a:cubicBezTo>
                  <a:pt x="70" y="32"/>
                  <a:pt x="70" y="32"/>
                  <a:pt x="70" y="32"/>
                </a:cubicBezTo>
                <a:lnTo>
                  <a:pt x="70" y="36"/>
                </a:lnTo>
                <a:close/>
                <a:moveTo>
                  <a:pt x="70" y="28"/>
                </a:moveTo>
                <a:cubicBezTo>
                  <a:pt x="66" y="28"/>
                  <a:pt x="66" y="28"/>
                  <a:pt x="66" y="28"/>
                </a:cubicBezTo>
                <a:cubicBezTo>
                  <a:pt x="66" y="24"/>
                  <a:pt x="66" y="24"/>
                  <a:pt x="66" y="24"/>
                </a:cubicBezTo>
                <a:cubicBezTo>
                  <a:pt x="70" y="24"/>
                  <a:pt x="70" y="24"/>
                  <a:pt x="70" y="24"/>
                </a:cubicBezTo>
                <a:lnTo>
                  <a:pt x="70" y="28"/>
                </a:lnTo>
                <a:close/>
                <a:moveTo>
                  <a:pt x="74" y="44"/>
                </a:moveTo>
                <a:cubicBezTo>
                  <a:pt x="74" y="44"/>
                  <a:pt x="74" y="44"/>
                  <a:pt x="74" y="44"/>
                </a:cubicBezTo>
                <a:cubicBezTo>
                  <a:pt x="74" y="40"/>
                  <a:pt x="74" y="40"/>
                  <a:pt x="74" y="40"/>
                </a:cubicBezTo>
                <a:cubicBezTo>
                  <a:pt x="75" y="40"/>
                  <a:pt x="75" y="40"/>
                  <a:pt x="75" y="40"/>
                </a:cubicBezTo>
                <a:lnTo>
                  <a:pt x="74" y="44"/>
                </a:lnTo>
                <a:close/>
                <a:moveTo>
                  <a:pt x="77" y="33"/>
                </a:moveTo>
                <a:cubicBezTo>
                  <a:pt x="76" y="36"/>
                  <a:pt x="76" y="36"/>
                  <a:pt x="76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2"/>
                  <a:pt x="74" y="32"/>
                  <a:pt x="74" y="32"/>
                </a:cubicBezTo>
                <a:cubicBezTo>
                  <a:pt x="77" y="32"/>
                  <a:pt x="77" y="32"/>
                  <a:pt x="77" y="32"/>
                </a:cubicBezTo>
                <a:lnTo>
                  <a:pt x="77" y="33"/>
                </a:lnTo>
                <a:close/>
                <a:moveTo>
                  <a:pt x="78" y="28"/>
                </a:moveTo>
                <a:cubicBezTo>
                  <a:pt x="74" y="28"/>
                  <a:pt x="74" y="28"/>
                  <a:pt x="74" y="28"/>
                </a:cubicBezTo>
                <a:cubicBezTo>
                  <a:pt x="74" y="24"/>
                  <a:pt x="74" y="24"/>
                  <a:pt x="74" y="24"/>
                </a:cubicBezTo>
                <a:cubicBezTo>
                  <a:pt x="79" y="24"/>
                  <a:pt x="79" y="24"/>
                  <a:pt x="79" y="24"/>
                </a:cubicBezTo>
                <a:lnTo>
                  <a:pt x="78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1" name="Freeform 57"/>
          <p:cNvSpPr>
            <a:spLocks noChangeAspect="1" noEditPoints="1"/>
          </p:cNvSpPr>
          <p:nvPr/>
        </p:nvSpPr>
        <p:spPr bwMode="auto">
          <a:xfrm>
            <a:off x="9362169" y="3511422"/>
            <a:ext cx="365120" cy="365120"/>
          </a:xfrm>
          <a:custGeom>
            <a:avLst/>
            <a:gdLst>
              <a:gd name="T0" fmla="*/ 19 w 227"/>
              <a:gd name="T1" fmla="*/ 76 h 227"/>
              <a:gd name="T2" fmla="*/ 76 w 227"/>
              <a:gd name="T3" fmla="*/ 19 h 227"/>
              <a:gd name="T4" fmla="*/ 95 w 227"/>
              <a:gd name="T5" fmla="*/ 95 h 227"/>
              <a:gd name="T6" fmla="*/ 0 w 227"/>
              <a:gd name="T7" fmla="*/ 0 h 227"/>
              <a:gd name="T8" fmla="*/ 95 w 227"/>
              <a:gd name="T9" fmla="*/ 95 h 227"/>
              <a:gd name="T10" fmla="*/ 9 w 227"/>
              <a:gd name="T11" fmla="*/ 10 h 227"/>
              <a:gd name="T12" fmla="*/ 85 w 227"/>
              <a:gd name="T13" fmla="*/ 85 h 227"/>
              <a:gd name="T14" fmla="*/ 208 w 227"/>
              <a:gd name="T15" fmla="*/ 19 h 227"/>
              <a:gd name="T16" fmla="*/ 151 w 227"/>
              <a:gd name="T17" fmla="*/ 76 h 227"/>
              <a:gd name="T18" fmla="*/ 208 w 227"/>
              <a:gd name="T19" fmla="*/ 19 h 227"/>
              <a:gd name="T20" fmla="*/ 227 w 227"/>
              <a:gd name="T21" fmla="*/ 95 h 227"/>
              <a:gd name="T22" fmla="*/ 132 w 227"/>
              <a:gd name="T23" fmla="*/ 0 h 227"/>
              <a:gd name="T24" fmla="*/ 217 w 227"/>
              <a:gd name="T25" fmla="*/ 10 h 227"/>
              <a:gd name="T26" fmla="*/ 142 w 227"/>
              <a:gd name="T27" fmla="*/ 85 h 227"/>
              <a:gd name="T28" fmla="*/ 217 w 227"/>
              <a:gd name="T29" fmla="*/ 10 h 227"/>
              <a:gd name="T30" fmla="*/ 76 w 227"/>
              <a:gd name="T31" fmla="*/ 208 h 227"/>
              <a:gd name="T32" fmla="*/ 19 w 227"/>
              <a:gd name="T33" fmla="*/ 152 h 227"/>
              <a:gd name="T34" fmla="*/ 0 w 227"/>
              <a:gd name="T35" fmla="*/ 133 h 227"/>
              <a:gd name="T36" fmla="*/ 95 w 227"/>
              <a:gd name="T37" fmla="*/ 227 h 227"/>
              <a:gd name="T38" fmla="*/ 0 w 227"/>
              <a:gd name="T39" fmla="*/ 133 h 227"/>
              <a:gd name="T40" fmla="*/ 85 w 227"/>
              <a:gd name="T41" fmla="*/ 218 h 227"/>
              <a:gd name="T42" fmla="*/ 9 w 227"/>
              <a:gd name="T43" fmla="*/ 142 h 227"/>
              <a:gd name="T44" fmla="*/ 170 w 227"/>
              <a:gd name="T45" fmla="*/ 152 h 227"/>
              <a:gd name="T46" fmla="*/ 113 w 227"/>
              <a:gd name="T47" fmla="*/ 152 h 227"/>
              <a:gd name="T48" fmla="*/ 151 w 227"/>
              <a:gd name="T49" fmla="*/ 189 h 227"/>
              <a:gd name="T50" fmla="*/ 189 w 227"/>
              <a:gd name="T51" fmla="*/ 170 h 227"/>
              <a:gd name="T52" fmla="*/ 189 w 227"/>
              <a:gd name="T53" fmla="*/ 133 h 227"/>
              <a:gd name="T54" fmla="*/ 170 w 227"/>
              <a:gd name="T55" fmla="*/ 152 h 227"/>
              <a:gd name="T56" fmla="*/ 227 w 227"/>
              <a:gd name="T57" fmla="*/ 180 h 227"/>
              <a:gd name="T58" fmla="*/ 208 w 227"/>
              <a:gd name="T59" fmla="*/ 161 h 227"/>
              <a:gd name="T60" fmla="*/ 113 w 227"/>
              <a:gd name="T61" fmla="*/ 227 h 227"/>
              <a:gd name="T62" fmla="*/ 161 w 227"/>
              <a:gd name="T63" fmla="*/ 208 h 227"/>
              <a:gd name="T64" fmla="*/ 113 w 227"/>
              <a:gd name="T65" fmla="*/ 227 h 227"/>
              <a:gd name="T66" fmla="*/ 161 w 227"/>
              <a:gd name="T67" fmla="*/ 208 h 227"/>
              <a:gd name="T68" fmla="*/ 180 w 227"/>
              <a:gd name="T69" fmla="*/ 189 h 227"/>
              <a:gd name="T70" fmla="*/ 208 w 227"/>
              <a:gd name="T71" fmla="*/ 152 h 227"/>
              <a:gd name="T72" fmla="*/ 227 w 227"/>
              <a:gd name="T73" fmla="*/ 104 h 227"/>
              <a:gd name="T74" fmla="*/ 208 w 227"/>
              <a:gd name="T75" fmla="*/ 152 h 227"/>
              <a:gd name="T76" fmla="*/ 180 w 227"/>
              <a:gd name="T77" fmla="*/ 104 h 227"/>
              <a:gd name="T78" fmla="*/ 198 w 227"/>
              <a:gd name="T79" fmla="*/ 123 h 227"/>
              <a:gd name="T80" fmla="*/ 123 w 227"/>
              <a:gd name="T81" fmla="*/ 66 h 227"/>
              <a:gd name="T82" fmla="*/ 104 w 227"/>
              <a:gd name="T83" fmla="*/ 85 h 227"/>
              <a:gd name="T84" fmla="*/ 123 w 227"/>
              <a:gd name="T85" fmla="*/ 66 h 227"/>
              <a:gd name="T86" fmla="*/ 104 w 227"/>
              <a:gd name="T87" fmla="*/ 10 h 227"/>
              <a:gd name="T88" fmla="*/ 123 w 227"/>
              <a:gd name="T89" fmla="*/ 48 h 227"/>
              <a:gd name="T90" fmla="*/ 19 w 227"/>
              <a:gd name="T91" fmla="*/ 104 h 227"/>
              <a:gd name="T92" fmla="*/ 0 w 227"/>
              <a:gd name="T93" fmla="*/ 123 h 227"/>
              <a:gd name="T94" fmla="*/ 19 w 227"/>
              <a:gd name="T95" fmla="*/ 104 h 227"/>
              <a:gd name="T96" fmla="*/ 47 w 227"/>
              <a:gd name="T97" fmla="*/ 104 h 227"/>
              <a:gd name="T98" fmla="*/ 28 w 227"/>
              <a:gd name="T99" fmla="*/ 123 h 227"/>
              <a:gd name="T100" fmla="*/ 208 w 227"/>
              <a:gd name="T101" fmla="*/ 208 h 227"/>
              <a:gd name="T102" fmla="*/ 180 w 227"/>
              <a:gd name="T103" fmla="*/ 227 h 227"/>
              <a:gd name="T104" fmla="*/ 227 w 227"/>
              <a:gd name="T105" fmla="*/ 208 h 227"/>
              <a:gd name="T106" fmla="*/ 208 w 227"/>
              <a:gd name="T107" fmla="*/ 189 h 227"/>
              <a:gd name="T108" fmla="*/ 123 w 227"/>
              <a:gd name="T109" fmla="*/ 104 h 227"/>
              <a:gd name="T110" fmla="*/ 66 w 227"/>
              <a:gd name="T111" fmla="*/ 123 h 227"/>
              <a:gd name="T112" fmla="*/ 123 w 227"/>
              <a:gd name="T113" fmla="*/ 142 h 227"/>
              <a:gd name="T114" fmla="*/ 161 w 227"/>
              <a:gd name="T115" fmla="*/ 142 h 227"/>
              <a:gd name="T116" fmla="*/ 142 w 227"/>
              <a:gd name="T117" fmla="*/ 10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" h="227">
                <a:moveTo>
                  <a:pt x="76" y="76"/>
                </a:moveTo>
                <a:lnTo>
                  <a:pt x="19" y="76"/>
                </a:lnTo>
                <a:lnTo>
                  <a:pt x="19" y="19"/>
                </a:lnTo>
                <a:lnTo>
                  <a:pt x="76" y="19"/>
                </a:lnTo>
                <a:lnTo>
                  <a:pt x="76" y="76"/>
                </a:lnTo>
                <a:close/>
                <a:moveTo>
                  <a:pt x="95" y="95"/>
                </a:moveTo>
                <a:lnTo>
                  <a:pt x="0" y="95"/>
                </a:lnTo>
                <a:lnTo>
                  <a:pt x="0" y="0"/>
                </a:lnTo>
                <a:lnTo>
                  <a:pt x="95" y="0"/>
                </a:lnTo>
                <a:lnTo>
                  <a:pt x="95" y="95"/>
                </a:lnTo>
                <a:close/>
                <a:moveTo>
                  <a:pt x="85" y="10"/>
                </a:moveTo>
                <a:lnTo>
                  <a:pt x="9" y="10"/>
                </a:lnTo>
                <a:lnTo>
                  <a:pt x="9" y="85"/>
                </a:lnTo>
                <a:lnTo>
                  <a:pt x="85" y="85"/>
                </a:lnTo>
                <a:lnTo>
                  <a:pt x="85" y="10"/>
                </a:lnTo>
                <a:close/>
                <a:moveTo>
                  <a:pt x="208" y="19"/>
                </a:moveTo>
                <a:lnTo>
                  <a:pt x="151" y="19"/>
                </a:lnTo>
                <a:lnTo>
                  <a:pt x="151" y="76"/>
                </a:lnTo>
                <a:lnTo>
                  <a:pt x="208" y="76"/>
                </a:lnTo>
                <a:lnTo>
                  <a:pt x="208" y="19"/>
                </a:lnTo>
                <a:close/>
                <a:moveTo>
                  <a:pt x="227" y="0"/>
                </a:moveTo>
                <a:lnTo>
                  <a:pt x="227" y="95"/>
                </a:lnTo>
                <a:lnTo>
                  <a:pt x="132" y="95"/>
                </a:lnTo>
                <a:lnTo>
                  <a:pt x="132" y="0"/>
                </a:lnTo>
                <a:lnTo>
                  <a:pt x="227" y="0"/>
                </a:lnTo>
                <a:close/>
                <a:moveTo>
                  <a:pt x="217" y="10"/>
                </a:moveTo>
                <a:lnTo>
                  <a:pt x="142" y="10"/>
                </a:lnTo>
                <a:lnTo>
                  <a:pt x="142" y="85"/>
                </a:lnTo>
                <a:lnTo>
                  <a:pt x="217" y="85"/>
                </a:lnTo>
                <a:lnTo>
                  <a:pt x="217" y="10"/>
                </a:lnTo>
                <a:close/>
                <a:moveTo>
                  <a:pt x="19" y="208"/>
                </a:moveTo>
                <a:lnTo>
                  <a:pt x="76" y="208"/>
                </a:lnTo>
                <a:lnTo>
                  <a:pt x="76" y="152"/>
                </a:lnTo>
                <a:lnTo>
                  <a:pt x="19" y="152"/>
                </a:lnTo>
                <a:lnTo>
                  <a:pt x="19" y="208"/>
                </a:lnTo>
                <a:close/>
                <a:moveTo>
                  <a:pt x="0" y="133"/>
                </a:moveTo>
                <a:lnTo>
                  <a:pt x="95" y="133"/>
                </a:lnTo>
                <a:lnTo>
                  <a:pt x="95" y="227"/>
                </a:lnTo>
                <a:lnTo>
                  <a:pt x="0" y="227"/>
                </a:lnTo>
                <a:lnTo>
                  <a:pt x="0" y="133"/>
                </a:lnTo>
                <a:close/>
                <a:moveTo>
                  <a:pt x="9" y="218"/>
                </a:moveTo>
                <a:lnTo>
                  <a:pt x="85" y="218"/>
                </a:lnTo>
                <a:lnTo>
                  <a:pt x="85" y="142"/>
                </a:lnTo>
                <a:lnTo>
                  <a:pt x="9" y="142"/>
                </a:lnTo>
                <a:lnTo>
                  <a:pt x="9" y="218"/>
                </a:lnTo>
                <a:close/>
                <a:moveTo>
                  <a:pt x="170" y="152"/>
                </a:moveTo>
                <a:lnTo>
                  <a:pt x="151" y="152"/>
                </a:lnTo>
                <a:lnTo>
                  <a:pt x="113" y="152"/>
                </a:lnTo>
                <a:lnTo>
                  <a:pt x="113" y="189"/>
                </a:lnTo>
                <a:lnTo>
                  <a:pt x="151" y="189"/>
                </a:lnTo>
                <a:lnTo>
                  <a:pt x="151" y="170"/>
                </a:lnTo>
                <a:lnTo>
                  <a:pt x="189" y="170"/>
                </a:lnTo>
                <a:lnTo>
                  <a:pt x="189" y="152"/>
                </a:lnTo>
                <a:lnTo>
                  <a:pt x="189" y="133"/>
                </a:lnTo>
                <a:lnTo>
                  <a:pt x="170" y="133"/>
                </a:lnTo>
                <a:lnTo>
                  <a:pt x="170" y="152"/>
                </a:lnTo>
                <a:close/>
                <a:moveTo>
                  <a:pt x="208" y="180"/>
                </a:moveTo>
                <a:lnTo>
                  <a:pt x="227" y="180"/>
                </a:lnTo>
                <a:lnTo>
                  <a:pt x="227" y="161"/>
                </a:lnTo>
                <a:lnTo>
                  <a:pt x="208" y="161"/>
                </a:lnTo>
                <a:lnTo>
                  <a:pt x="208" y="180"/>
                </a:lnTo>
                <a:close/>
                <a:moveTo>
                  <a:pt x="113" y="227"/>
                </a:moveTo>
                <a:lnTo>
                  <a:pt x="161" y="227"/>
                </a:lnTo>
                <a:lnTo>
                  <a:pt x="161" y="208"/>
                </a:lnTo>
                <a:lnTo>
                  <a:pt x="113" y="208"/>
                </a:lnTo>
                <a:lnTo>
                  <a:pt x="113" y="227"/>
                </a:lnTo>
                <a:close/>
                <a:moveTo>
                  <a:pt x="161" y="189"/>
                </a:moveTo>
                <a:lnTo>
                  <a:pt x="161" y="208"/>
                </a:lnTo>
                <a:lnTo>
                  <a:pt x="180" y="208"/>
                </a:lnTo>
                <a:lnTo>
                  <a:pt x="180" y="189"/>
                </a:lnTo>
                <a:lnTo>
                  <a:pt x="161" y="189"/>
                </a:lnTo>
                <a:close/>
                <a:moveTo>
                  <a:pt x="208" y="152"/>
                </a:moveTo>
                <a:lnTo>
                  <a:pt x="227" y="152"/>
                </a:lnTo>
                <a:lnTo>
                  <a:pt x="227" y="104"/>
                </a:lnTo>
                <a:lnTo>
                  <a:pt x="208" y="104"/>
                </a:lnTo>
                <a:lnTo>
                  <a:pt x="208" y="152"/>
                </a:lnTo>
                <a:close/>
                <a:moveTo>
                  <a:pt x="198" y="104"/>
                </a:moveTo>
                <a:lnTo>
                  <a:pt x="180" y="104"/>
                </a:lnTo>
                <a:lnTo>
                  <a:pt x="180" y="123"/>
                </a:lnTo>
                <a:lnTo>
                  <a:pt x="198" y="123"/>
                </a:lnTo>
                <a:lnTo>
                  <a:pt x="198" y="104"/>
                </a:lnTo>
                <a:close/>
                <a:moveTo>
                  <a:pt x="123" y="66"/>
                </a:moveTo>
                <a:lnTo>
                  <a:pt x="104" y="66"/>
                </a:lnTo>
                <a:lnTo>
                  <a:pt x="104" y="85"/>
                </a:lnTo>
                <a:lnTo>
                  <a:pt x="123" y="85"/>
                </a:lnTo>
                <a:lnTo>
                  <a:pt x="123" y="66"/>
                </a:lnTo>
                <a:close/>
                <a:moveTo>
                  <a:pt x="123" y="10"/>
                </a:moveTo>
                <a:lnTo>
                  <a:pt x="104" y="10"/>
                </a:lnTo>
                <a:lnTo>
                  <a:pt x="104" y="48"/>
                </a:lnTo>
                <a:lnTo>
                  <a:pt x="123" y="48"/>
                </a:lnTo>
                <a:lnTo>
                  <a:pt x="123" y="10"/>
                </a:lnTo>
                <a:close/>
                <a:moveTo>
                  <a:pt x="19" y="104"/>
                </a:moveTo>
                <a:lnTo>
                  <a:pt x="0" y="104"/>
                </a:lnTo>
                <a:lnTo>
                  <a:pt x="0" y="123"/>
                </a:lnTo>
                <a:lnTo>
                  <a:pt x="19" y="123"/>
                </a:lnTo>
                <a:lnTo>
                  <a:pt x="19" y="104"/>
                </a:lnTo>
                <a:close/>
                <a:moveTo>
                  <a:pt x="47" y="123"/>
                </a:moveTo>
                <a:lnTo>
                  <a:pt x="47" y="104"/>
                </a:lnTo>
                <a:lnTo>
                  <a:pt x="28" y="104"/>
                </a:lnTo>
                <a:lnTo>
                  <a:pt x="28" y="123"/>
                </a:lnTo>
                <a:lnTo>
                  <a:pt x="47" y="123"/>
                </a:lnTo>
                <a:close/>
                <a:moveTo>
                  <a:pt x="208" y="208"/>
                </a:moveTo>
                <a:lnTo>
                  <a:pt x="180" y="208"/>
                </a:lnTo>
                <a:lnTo>
                  <a:pt x="180" y="227"/>
                </a:lnTo>
                <a:lnTo>
                  <a:pt x="227" y="227"/>
                </a:lnTo>
                <a:lnTo>
                  <a:pt x="227" y="208"/>
                </a:lnTo>
                <a:lnTo>
                  <a:pt x="227" y="189"/>
                </a:lnTo>
                <a:lnTo>
                  <a:pt x="208" y="189"/>
                </a:lnTo>
                <a:lnTo>
                  <a:pt x="208" y="208"/>
                </a:lnTo>
                <a:close/>
                <a:moveTo>
                  <a:pt x="123" y="104"/>
                </a:moveTo>
                <a:lnTo>
                  <a:pt x="66" y="104"/>
                </a:lnTo>
                <a:lnTo>
                  <a:pt x="66" y="123"/>
                </a:lnTo>
                <a:lnTo>
                  <a:pt x="123" y="123"/>
                </a:lnTo>
                <a:lnTo>
                  <a:pt x="123" y="142"/>
                </a:lnTo>
                <a:lnTo>
                  <a:pt x="142" y="142"/>
                </a:lnTo>
                <a:lnTo>
                  <a:pt x="161" y="142"/>
                </a:lnTo>
                <a:lnTo>
                  <a:pt x="161" y="104"/>
                </a:lnTo>
                <a:lnTo>
                  <a:pt x="142" y="104"/>
                </a:lnTo>
                <a:lnTo>
                  <a:pt x="123" y="10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2" name="Freeform 86"/>
          <p:cNvSpPr>
            <a:spLocks noChangeAspect="1" noEditPoints="1"/>
          </p:cNvSpPr>
          <p:nvPr/>
        </p:nvSpPr>
        <p:spPr bwMode="auto">
          <a:xfrm>
            <a:off x="6358861" y="3511422"/>
            <a:ext cx="381389" cy="365120"/>
          </a:xfrm>
          <a:custGeom>
            <a:avLst/>
            <a:gdLst>
              <a:gd name="T0" fmla="*/ 4968 w 5719"/>
              <a:gd name="T1" fmla="*/ 5080 h 5476"/>
              <a:gd name="T2" fmla="*/ 5188 w 5719"/>
              <a:gd name="T3" fmla="*/ 4893 h 5476"/>
              <a:gd name="T4" fmla="*/ 5245 w 5719"/>
              <a:gd name="T5" fmla="*/ 4440 h 5476"/>
              <a:gd name="T6" fmla="*/ 3926 w 5719"/>
              <a:gd name="T7" fmla="*/ 4440 h 5476"/>
              <a:gd name="T8" fmla="*/ 2671 w 5719"/>
              <a:gd name="T9" fmla="*/ 4440 h 5476"/>
              <a:gd name="T10" fmla="*/ 507 w 5719"/>
              <a:gd name="T11" fmla="*/ 4837 h 5476"/>
              <a:gd name="T12" fmla="*/ 696 w 5719"/>
              <a:gd name="T13" fmla="*/ 5058 h 5476"/>
              <a:gd name="T14" fmla="*/ 1415 w 5719"/>
              <a:gd name="T15" fmla="*/ 4440 h 5476"/>
              <a:gd name="T16" fmla="*/ 5304 w 5719"/>
              <a:gd name="T17" fmla="*/ 3387 h 5476"/>
              <a:gd name="T18" fmla="*/ 3926 w 5719"/>
              <a:gd name="T19" fmla="*/ 3387 h 5476"/>
              <a:gd name="T20" fmla="*/ 2671 w 5719"/>
              <a:gd name="T21" fmla="*/ 3387 h 5476"/>
              <a:gd name="T22" fmla="*/ 1415 w 5719"/>
              <a:gd name="T23" fmla="*/ 3387 h 5476"/>
              <a:gd name="T24" fmla="*/ 1146 w 5719"/>
              <a:gd name="T25" fmla="*/ 2110 h 5476"/>
              <a:gd name="T26" fmla="*/ 981 w 5719"/>
              <a:gd name="T27" fmla="*/ 2384 h 5476"/>
              <a:gd name="T28" fmla="*/ 1045 w 5719"/>
              <a:gd name="T29" fmla="*/ 2688 h 5476"/>
              <a:gd name="T30" fmla="*/ 1283 w 5719"/>
              <a:gd name="T31" fmla="*/ 2867 h 5476"/>
              <a:gd name="T32" fmla="*/ 1588 w 5719"/>
              <a:gd name="T33" fmla="*/ 2846 h 5476"/>
              <a:gd name="T34" fmla="*/ 1798 w 5719"/>
              <a:gd name="T35" fmla="*/ 2636 h 5476"/>
              <a:gd name="T36" fmla="*/ 1828 w 5719"/>
              <a:gd name="T37" fmla="*/ 2354 h 5476"/>
              <a:gd name="T38" fmla="*/ 3827 w 5719"/>
              <a:gd name="T39" fmla="*/ 2453 h 5476"/>
              <a:gd name="T40" fmla="*/ 3933 w 5719"/>
              <a:gd name="T41" fmla="*/ 2736 h 5476"/>
              <a:gd name="T42" fmla="*/ 4195 w 5719"/>
              <a:gd name="T43" fmla="*/ 2880 h 5476"/>
              <a:gd name="T44" fmla="*/ 4494 w 5719"/>
              <a:gd name="T45" fmla="*/ 2816 h 5476"/>
              <a:gd name="T46" fmla="*/ 4673 w 5719"/>
              <a:gd name="T47" fmla="*/ 2578 h 5476"/>
              <a:gd name="T48" fmla="*/ 4645 w 5719"/>
              <a:gd name="T49" fmla="*/ 2259 h 5476"/>
              <a:gd name="T50" fmla="*/ 4400 w 5719"/>
              <a:gd name="T51" fmla="*/ 1924 h 5476"/>
              <a:gd name="T52" fmla="*/ 5292 w 5719"/>
              <a:gd name="T53" fmla="*/ 2000 h 5476"/>
              <a:gd name="T54" fmla="*/ 5601 w 5719"/>
              <a:gd name="T55" fmla="*/ 2276 h 5476"/>
              <a:gd name="T56" fmla="*/ 5719 w 5719"/>
              <a:gd name="T57" fmla="*/ 2684 h 5476"/>
              <a:gd name="T58" fmla="*/ 5560 w 5719"/>
              <a:gd name="T59" fmla="*/ 4976 h 5476"/>
              <a:gd name="T60" fmla="*/ 5320 w 5719"/>
              <a:gd name="T61" fmla="*/ 5309 h 5476"/>
              <a:gd name="T62" fmla="*/ 4935 w 5719"/>
              <a:gd name="T63" fmla="*/ 5471 h 5476"/>
              <a:gd name="T64" fmla="*/ 618 w 5719"/>
              <a:gd name="T65" fmla="*/ 5433 h 5476"/>
              <a:gd name="T66" fmla="*/ 281 w 5719"/>
              <a:gd name="T67" fmla="*/ 5193 h 5476"/>
              <a:gd name="T68" fmla="*/ 118 w 5719"/>
              <a:gd name="T69" fmla="*/ 4809 h 5476"/>
              <a:gd name="T70" fmla="*/ 45 w 5719"/>
              <a:gd name="T71" fmla="*/ 2427 h 5476"/>
              <a:gd name="T72" fmla="*/ 285 w 5719"/>
              <a:gd name="T73" fmla="*/ 2090 h 5476"/>
              <a:gd name="T74" fmla="*/ 672 w 5719"/>
              <a:gd name="T75" fmla="*/ 1927 h 5476"/>
              <a:gd name="T76" fmla="*/ 3386 w 5719"/>
              <a:gd name="T77" fmla="*/ 28 h 5476"/>
              <a:gd name="T78" fmla="*/ 4379 w 5719"/>
              <a:gd name="T79" fmla="*/ 2221 h 5476"/>
              <a:gd name="T80" fmla="*/ 4516 w 5719"/>
              <a:gd name="T81" fmla="*/ 2405 h 5476"/>
              <a:gd name="T82" fmla="*/ 4445 w 5719"/>
              <a:gd name="T83" fmla="*/ 2639 h 5476"/>
              <a:gd name="T84" fmla="*/ 4206 w 5719"/>
              <a:gd name="T85" fmla="*/ 2710 h 5476"/>
              <a:gd name="T86" fmla="*/ 4017 w 5719"/>
              <a:gd name="T87" fmla="*/ 2556 h 5476"/>
              <a:gd name="T88" fmla="*/ 4018 w 5719"/>
              <a:gd name="T89" fmla="*/ 2346 h 5476"/>
              <a:gd name="T90" fmla="*/ 3137 w 5719"/>
              <a:gd name="T91" fmla="*/ 90 h 5476"/>
              <a:gd name="T92" fmla="*/ 3289 w 5719"/>
              <a:gd name="T93" fmla="*/ 0 h 5476"/>
              <a:gd name="T94" fmla="*/ 2506 w 5719"/>
              <a:gd name="T95" fmla="*/ 59 h 5476"/>
              <a:gd name="T96" fmla="*/ 2536 w 5719"/>
              <a:gd name="T97" fmla="*/ 241 h 5476"/>
              <a:gd name="T98" fmla="*/ 1665 w 5719"/>
              <a:gd name="T99" fmla="*/ 2507 h 5476"/>
              <a:gd name="T100" fmla="*/ 1508 w 5719"/>
              <a:gd name="T101" fmla="*/ 2696 h 5476"/>
              <a:gd name="T102" fmla="*/ 1260 w 5719"/>
              <a:gd name="T103" fmla="*/ 2672 h 5476"/>
              <a:gd name="T104" fmla="*/ 1144 w 5719"/>
              <a:gd name="T105" fmla="*/ 2453 h 5476"/>
              <a:gd name="T106" fmla="*/ 1246 w 5719"/>
              <a:gd name="T107" fmla="*/ 2247 h 5476"/>
              <a:gd name="T108" fmla="*/ 2255 w 5719"/>
              <a:gd name="T109" fmla="*/ 49 h 5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19" h="5476">
                <a:moveTo>
                  <a:pt x="4301" y="4440"/>
                </a:moveTo>
                <a:lnTo>
                  <a:pt x="4301" y="5101"/>
                </a:lnTo>
                <a:lnTo>
                  <a:pt x="4846" y="5101"/>
                </a:lnTo>
                <a:lnTo>
                  <a:pt x="4909" y="5096"/>
                </a:lnTo>
                <a:lnTo>
                  <a:pt x="4968" y="5080"/>
                </a:lnTo>
                <a:lnTo>
                  <a:pt x="5023" y="5058"/>
                </a:lnTo>
                <a:lnTo>
                  <a:pt x="5074" y="5026"/>
                </a:lnTo>
                <a:lnTo>
                  <a:pt x="5119" y="4988"/>
                </a:lnTo>
                <a:lnTo>
                  <a:pt x="5157" y="4943"/>
                </a:lnTo>
                <a:lnTo>
                  <a:pt x="5188" y="4893"/>
                </a:lnTo>
                <a:lnTo>
                  <a:pt x="5211" y="4837"/>
                </a:lnTo>
                <a:lnTo>
                  <a:pt x="5226" y="4778"/>
                </a:lnTo>
                <a:lnTo>
                  <a:pt x="5232" y="4716"/>
                </a:lnTo>
                <a:lnTo>
                  <a:pt x="5232" y="4705"/>
                </a:lnTo>
                <a:lnTo>
                  <a:pt x="5245" y="4440"/>
                </a:lnTo>
                <a:lnTo>
                  <a:pt x="4301" y="4440"/>
                </a:lnTo>
                <a:close/>
                <a:moveTo>
                  <a:pt x="3046" y="4440"/>
                </a:moveTo>
                <a:lnTo>
                  <a:pt x="3046" y="5101"/>
                </a:lnTo>
                <a:lnTo>
                  <a:pt x="3926" y="5101"/>
                </a:lnTo>
                <a:lnTo>
                  <a:pt x="3926" y="4440"/>
                </a:lnTo>
                <a:lnTo>
                  <a:pt x="3046" y="4440"/>
                </a:lnTo>
                <a:close/>
                <a:moveTo>
                  <a:pt x="1790" y="4440"/>
                </a:moveTo>
                <a:lnTo>
                  <a:pt x="1790" y="5101"/>
                </a:lnTo>
                <a:lnTo>
                  <a:pt x="2671" y="5101"/>
                </a:lnTo>
                <a:lnTo>
                  <a:pt x="2671" y="4440"/>
                </a:lnTo>
                <a:lnTo>
                  <a:pt x="1790" y="4440"/>
                </a:lnTo>
                <a:close/>
                <a:moveTo>
                  <a:pt x="472" y="4440"/>
                </a:moveTo>
                <a:lnTo>
                  <a:pt x="488" y="4716"/>
                </a:lnTo>
                <a:lnTo>
                  <a:pt x="493" y="4778"/>
                </a:lnTo>
                <a:lnTo>
                  <a:pt x="507" y="4837"/>
                </a:lnTo>
                <a:lnTo>
                  <a:pt x="531" y="4893"/>
                </a:lnTo>
                <a:lnTo>
                  <a:pt x="562" y="4943"/>
                </a:lnTo>
                <a:lnTo>
                  <a:pt x="601" y="4988"/>
                </a:lnTo>
                <a:lnTo>
                  <a:pt x="646" y="5026"/>
                </a:lnTo>
                <a:lnTo>
                  <a:pt x="696" y="5058"/>
                </a:lnTo>
                <a:lnTo>
                  <a:pt x="752" y="5080"/>
                </a:lnTo>
                <a:lnTo>
                  <a:pt x="811" y="5096"/>
                </a:lnTo>
                <a:lnTo>
                  <a:pt x="873" y="5101"/>
                </a:lnTo>
                <a:lnTo>
                  <a:pt x="1415" y="5101"/>
                </a:lnTo>
                <a:lnTo>
                  <a:pt x="1415" y="4440"/>
                </a:lnTo>
                <a:lnTo>
                  <a:pt x="472" y="4440"/>
                </a:lnTo>
                <a:close/>
                <a:moveTo>
                  <a:pt x="4301" y="3387"/>
                </a:moveTo>
                <a:lnTo>
                  <a:pt x="4301" y="4065"/>
                </a:lnTo>
                <a:lnTo>
                  <a:pt x="5266" y="4065"/>
                </a:lnTo>
                <a:lnTo>
                  <a:pt x="5304" y="3387"/>
                </a:lnTo>
                <a:lnTo>
                  <a:pt x="4301" y="3387"/>
                </a:lnTo>
                <a:close/>
                <a:moveTo>
                  <a:pt x="3046" y="3387"/>
                </a:moveTo>
                <a:lnTo>
                  <a:pt x="3046" y="4065"/>
                </a:lnTo>
                <a:lnTo>
                  <a:pt x="3926" y="4065"/>
                </a:lnTo>
                <a:lnTo>
                  <a:pt x="3926" y="3387"/>
                </a:lnTo>
                <a:lnTo>
                  <a:pt x="3046" y="3387"/>
                </a:lnTo>
                <a:close/>
                <a:moveTo>
                  <a:pt x="1790" y="3387"/>
                </a:moveTo>
                <a:lnTo>
                  <a:pt x="1790" y="4065"/>
                </a:lnTo>
                <a:lnTo>
                  <a:pt x="2671" y="4065"/>
                </a:lnTo>
                <a:lnTo>
                  <a:pt x="2671" y="3387"/>
                </a:lnTo>
                <a:lnTo>
                  <a:pt x="1790" y="3387"/>
                </a:lnTo>
                <a:close/>
                <a:moveTo>
                  <a:pt x="415" y="3387"/>
                </a:moveTo>
                <a:lnTo>
                  <a:pt x="451" y="4065"/>
                </a:lnTo>
                <a:lnTo>
                  <a:pt x="1415" y="4065"/>
                </a:lnTo>
                <a:lnTo>
                  <a:pt x="1415" y="3387"/>
                </a:lnTo>
                <a:lnTo>
                  <a:pt x="415" y="3387"/>
                </a:lnTo>
                <a:close/>
                <a:moveTo>
                  <a:pt x="760" y="1924"/>
                </a:moveTo>
                <a:lnTo>
                  <a:pt x="1265" y="1924"/>
                </a:lnTo>
                <a:lnTo>
                  <a:pt x="1201" y="2073"/>
                </a:lnTo>
                <a:lnTo>
                  <a:pt x="1146" y="2110"/>
                </a:lnTo>
                <a:lnTo>
                  <a:pt x="1097" y="2151"/>
                </a:lnTo>
                <a:lnTo>
                  <a:pt x="1055" y="2202"/>
                </a:lnTo>
                <a:lnTo>
                  <a:pt x="1021" y="2259"/>
                </a:lnTo>
                <a:lnTo>
                  <a:pt x="996" y="2320"/>
                </a:lnTo>
                <a:lnTo>
                  <a:pt x="981" y="2384"/>
                </a:lnTo>
                <a:lnTo>
                  <a:pt x="975" y="2453"/>
                </a:lnTo>
                <a:lnTo>
                  <a:pt x="979" y="2518"/>
                </a:lnTo>
                <a:lnTo>
                  <a:pt x="993" y="2578"/>
                </a:lnTo>
                <a:lnTo>
                  <a:pt x="1015" y="2636"/>
                </a:lnTo>
                <a:lnTo>
                  <a:pt x="1045" y="2688"/>
                </a:lnTo>
                <a:lnTo>
                  <a:pt x="1081" y="2736"/>
                </a:lnTo>
                <a:lnTo>
                  <a:pt x="1123" y="2780"/>
                </a:lnTo>
                <a:lnTo>
                  <a:pt x="1172" y="2816"/>
                </a:lnTo>
                <a:lnTo>
                  <a:pt x="1225" y="2846"/>
                </a:lnTo>
                <a:lnTo>
                  <a:pt x="1283" y="2867"/>
                </a:lnTo>
                <a:lnTo>
                  <a:pt x="1343" y="2880"/>
                </a:lnTo>
                <a:lnTo>
                  <a:pt x="1408" y="2886"/>
                </a:lnTo>
                <a:lnTo>
                  <a:pt x="1470" y="2880"/>
                </a:lnTo>
                <a:lnTo>
                  <a:pt x="1531" y="2867"/>
                </a:lnTo>
                <a:lnTo>
                  <a:pt x="1588" y="2846"/>
                </a:lnTo>
                <a:lnTo>
                  <a:pt x="1642" y="2816"/>
                </a:lnTo>
                <a:lnTo>
                  <a:pt x="1691" y="2780"/>
                </a:lnTo>
                <a:lnTo>
                  <a:pt x="1732" y="2736"/>
                </a:lnTo>
                <a:lnTo>
                  <a:pt x="1769" y="2688"/>
                </a:lnTo>
                <a:lnTo>
                  <a:pt x="1798" y="2636"/>
                </a:lnTo>
                <a:lnTo>
                  <a:pt x="1821" y="2578"/>
                </a:lnTo>
                <a:lnTo>
                  <a:pt x="1835" y="2518"/>
                </a:lnTo>
                <a:lnTo>
                  <a:pt x="1838" y="2453"/>
                </a:lnTo>
                <a:lnTo>
                  <a:pt x="1836" y="2403"/>
                </a:lnTo>
                <a:lnTo>
                  <a:pt x="1828" y="2354"/>
                </a:lnTo>
                <a:lnTo>
                  <a:pt x="2008" y="1924"/>
                </a:lnTo>
                <a:lnTo>
                  <a:pt x="3657" y="1924"/>
                </a:lnTo>
                <a:lnTo>
                  <a:pt x="3839" y="2354"/>
                </a:lnTo>
                <a:lnTo>
                  <a:pt x="3829" y="2403"/>
                </a:lnTo>
                <a:lnTo>
                  <a:pt x="3827" y="2453"/>
                </a:lnTo>
                <a:lnTo>
                  <a:pt x="3831" y="2518"/>
                </a:lnTo>
                <a:lnTo>
                  <a:pt x="3845" y="2578"/>
                </a:lnTo>
                <a:lnTo>
                  <a:pt x="3867" y="2636"/>
                </a:lnTo>
                <a:lnTo>
                  <a:pt x="3897" y="2688"/>
                </a:lnTo>
                <a:lnTo>
                  <a:pt x="3933" y="2736"/>
                </a:lnTo>
                <a:lnTo>
                  <a:pt x="3975" y="2780"/>
                </a:lnTo>
                <a:lnTo>
                  <a:pt x="4023" y="2816"/>
                </a:lnTo>
                <a:lnTo>
                  <a:pt x="4077" y="2846"/>
                </a:lnTo>
                <a:lnTo>
                  <a:pt x="4135" y="2867"/>
                </a:lnTo>
                <a:lnTo>
                  <a:pt x="4195" y="2880"/>
                </a:lnTo>
                <a:lnTo>
                  <a:pt x="4260" y="2886"/>
                </a:lnTo>
                <a:lnTo>
                  <a:pt x="4322" y="2880"/>
                </a:lnTo>
                <a:lnTo>
                  <a:pt x="4383" y="2867"/>
                </a:lnTo>
                <a:lnTo>
                  <a:pt x="4440" y="2846"/>
                </a:lnTo>
                <a:lnTo>
                  <a:pt x="4494" y="2816"/>
                </a:lnTo>
                <a:lnTo>
                  <a:pt x="4542" y="2780"/>
                </a:lnTo>
                <a:lnTo>
                  <a:pt x="4584" y="2736"/>
                </a:lnTo>
                <a:lnTo>
                  <a:pt x="4621" y="2688"/>
                </a:lnTo>
                <a:lnTo>
                  <a:pt x="4650" y="2636"/>
                </a:lnTo>
                <a:lnTo>
                  <a:pt x="4673" y="2578"/>
                </a:lnTo>
                <a:lnTo>
                  <a:pt x="4687" y="2518"/>
                </a:lnTo>
                <a:lnTo>
                  <a:pt x="4690" y="2453"/>
                </a:lnTo>
                <a:lnTo>
                  <a:pt x="4685" y="2384"/>
                </a:lnTo>
                <a:lnTo>
                  <a:pt x="4669" y="2320"/>
                </a:lnTo>
                <a:lnTo>
                  <a:pt x="4645" y="2259"/>
                </a:lnTo>
                <a:lnTo>
                  <a:pt x="4610" y="2202"/>
                </a:lnTo>
                <a:lnTo>
                  <a:pt x="4569" y="2151"/>
                </a:lnTo>
                <a:lnTo>
                  <a:pt x="4520" y="2110"/>
                </a:lnTo>
                <a:lnTo>
                  <a:pt x="4464" y="2073"/>
                </a:lnTo>
                <a:lnTo>
                  <a:pt x="4400" y="1924"/>
                </a:lnTo>
                <a:lnTo>
                  <a:pt x="4959" y="1924"/>
                </a:lnTo>
                <a:lnTo>
                  <a:pt x="5048" y="1927"/>
                </a:lnTo>
                <a:lnTo>
                  <a:pt x="5133" y="1943"/>
                </a:lnTo>
                <a:lnTo>
                  <a:pt x="5214" y="1967"/>
                </a:lnTo>
                <a:lnTo>
                  <a:pt x="5292" y="2000"/>
                </a:lnTo>
                <a:lnTo>
                  <a:pt x="5365" y="2042"/>
                </a:lnTo>
                <a:lnTo>
                  <a:pt x="5435" y="2090"/>
                </a:lnTo>
                <a:lnTo>
                  <a:pt x="5495" y="2146"/>
                </a:lnTo>
                <a:lnTo>
                  <a:pt x="5551" y="2209"/>
                </a:lnTo>
                <a:lnTo>
                  <a:pt x="5601" y="2276"/>
                </a:lnTo>
                <a:lnTo>
                  <a:pt x="5641" y="2349"/>
                </a:lnTo>
                <a:lnTo>
                  <a:pt x="5674" y="2427"/>
                </a:lnTo>
                <a:lnTo>
                  <a:pt x="5698" y="2509"/>
                </a:lnTo>
                <a:lnTo>
                  <a:pt x="5714" y="2596"/>
                </a:lnTo>
                <a:lnTo>
                  <a:pt x="5719" y="2684"/>
                </a:lnTo>
                <a:lnTo>
                  <a:pt x="5719" y="2695"/>
                </a:lnTo>
                <a:lnTo>
                  <a:pt x="5606" y="4721"/>
                </a:lnTo>
                <a:lnTo>
                  <a:pt x="5601" y="4809"/>
                </a:lnTo>
                <a:lnTo>
                  <a:pt x="5586" y="4894"/>
                </a:lnTo>
                <a:lnTo>
                  <a:pt x="5560" y="4976"/>
                </a:lnTo>
                <a:lnTo>
                  <a:pt x="5527" y="5052"/>
                </a:lnTo>
                <a:lnTo>
                  <a:pt x="5487" y="5125"/>
                </a:lnTo>
                <a:lnTo>
                  <a:pt x="5436" y="5193"/>
                </a:lnTo>
                <a:lnTo>
                  <a:pt x="5381" y="5254"/>
                </a:lnTo>
                <a:lnTo>
                  <a:pt x="5320" y="5309"/>
                </a:lnTo>
                <a:lnTo>
                  <a:pt x="5252" y="5358"/>
                </a:lnTo>
                <a:lnTo>
                  <a:pt x="5180" y="5400"/>
                </a:lnTo>
                <a:lnTo>
                  <a:pt x="5101" y="5433"/>
                </a:lnTo>
                <a:lnTo>
                  <a:pt x="5020" y="5455"/>
                </a:lnTo>
                <a:lnTo>
                  <a:pt x="4935" y="5471"/>
                </a:lnTo>
                <a:lnTo>
                  <a:pt x="4846" y="5476"/>
                </a:lnTo>
                <a:lnTo>
                  <a:pt x="873" y="5476"/>
                </a:lnTo>
                <a:lnTo>
                  <a:pt x="785" y="5471"/>
                </a:lnTo>
                <a:lnTo>
                  <a:pt x="700" y="5455"/>
                </a:lnTo>
                <a:lnTo>
                  <a:pt x="618" y="5433"/>
                </a:lnTo>
                <a:lnTo>
                  <a:pt x="540" y="5400"/>
                </a:lnTo>
                <a:lnTo>
                  <a:pt x="467" y="5358"/>
                </a:lnTo>
                <a:lnTo>
                  <a:pt x="399" y="5309"/>
                </a:lnTo>
                <a:lnTo>
                  <a:pt x="337" y="5254"/>
                </a:lnTo>
                <a:lnTo>
                  <a:pt x="281" y="5193"/>
                </a:lnTo>
                <a:lnTo>
                  <a:pt x="233" y="5125"/>
                </a:lnTo>
                <a:lnTo>
                  <a:pt x="191" y="5052"/>
                </a:lnTo>
                <a:lnTo>
                  <a:pt x="158" y="4976"/>
                </a:lnTo>
                <a:lnTo>
                  <a:pt x="134" y="4894"/>
                </a:lnTo>
                <a:lnTo>
                  <a:pt x="118" y="4809"/>
                </a:lnTo>
                <a:lnTo>
                  <a:pt x="113" y="4721"/>
                </a:lnTo>
                <a:lnTo>
                  <a:pt x="0" y="2684"/>
                </a:lnTo>
                <a:lnTo>
                  <a:pt x="5" y="2596"/>
                </a:lnTo>
                <a:lnTo>
                  <a:pt x="21" y="2509"/>
                </a:lnTo>
                <a:lnTo>
                  <a:pt x="45" y="2427"/>
                </a:lnTo>
                <a:lnTo>
                  <a:pt x="78" y="2349"/>
                </a:lnTo>
                <a:lnTo>
                  <a:pt x="118" y="2276"/>
                </a:lnTo>
                <a:lnTo>
                  <a:pt x="167" y="2209"/>
                </a:lnTo>
                <a:lnTo>
                  <a:pt x="222" y="2146"/>
                </a:lnTo>
                <a:lnTo>
                  <a:pt x="285" y="2090"/>
                </a:lnTo>
                <a:lnTo>
                  <a:pt x="352" y="2042"/>
                </a:lnTo>
                <a:lnTo>
                  <a:pt x="427" y="2000"/>
                </a:lnTo>
                <a:lnTo>
                  <a:pt x="503" y="1967"/>
                </a:lnTo>
                <a:lnTo>
                  <a:pt x="587" y="1943"/>
                </a:lnTo>
                <a:lnTo>
                  <a:pt x="672" y="1927"/>
                </a:lnTo>
                <a:lnTo>
                  <a:pt x="760" y="1924"/>
                </a:lnTo>
                <a:close/>
                <a:moveTo>
                  <a:pt x="3289" y="0"/>
                </a:moveTo>
                <a:lnTo>
                  <a:pt x="3324" y="4"/>
                </a:lnTo>
                <a:lnTo>
                  <a:pt x="3357" y="12"/>
                </a:lnTo>
                <a:lnTo>
                  <a:pt x="3386" y="28"/>
                </a:lnTo>
                <a:lnTo>
                  <a:pt x="3412" y="49"/>
                </a:lnTo>
                <a:lnTo>
                  <a:pt x="3433" y="75"/>
                </a:lnTo>
                <a:lnTo>
                  <a:pt x="3451" y="106"/>
                </a:lnTo>
                <a:lnTo>
                  <a:pt x="4336" y="2203"/>
                </a:lnTo>
                <a:lnTo>
                  <a:pt x="4379" y="2221"/>
                </a:lnTo>
                <a:lnTo>
                  <a:pt x="4419" y="2247"/>
                </a:lnTo>
                <a:lnTo>
                  <a:pt x="4454" y="2278"/>
                </a:lnTo>
                <a:lnTo>
                  <a:pt x="4482" y="2316"/>
                </a:lnTo>
                <a:lnTo>
                  <a:pt x="4504" y="2358"/>
                </a:lnTo>
                <a:lnTo>
                  <a:pt x="4516" y="2405"/>
                </a:lnTo>
                <a:lnTo>
                  <a:pt x="4522" y="2453"/>
                </a:lnTo>
                <a:lnTo>
                  <a:pt x="4516" y="2507"/>
                </a:lnTo>
                <a:lnTo>
                  <a:pt x="4501" y="2556"/>
                </a:lnTo>
                <a:lnTo>
                  <a:pt x="4477" y="2601"/>
                </a:lnTo>
                <a:lnTo>
                  <a:pt x="4445" y="2639"/>
                </a:lnTo>
                <a:lnTo>
                  <a:pt x="4405" y="2672"/>
                </a:lnTo>
                <a:lnTo>
                  <a:pt x="4362" y="2696"/>
                </a:lnTo>
                <a:lnTo>
                  <a:pt x="4312" y="2710"/>
                </a:lnTo>
                <a:lnTo>
                  <a:pt x="4260" y="2717"/>
                </a:lnTo>
                <a:lnTo>
                  <a:pt x="4206" y="2710"/>
                </a:lnTo>
                <a:lnTo>
                  <a:pt x="4157" y="2696"/>
                </a:lnTo>
                <a:lnTo>
                  <a:pt x="4112" y="2672"/>
                </a:lnTo>
                <a:lnTo>
                  <a:pt x="4072" y="2639"/>
                </a:lnTo>
                <a:lnTo>
                  <a:pt x="4041" y="2601"/>
                </a:lnTo>
                <a:lnTo>
                  <a:pt x="4017" y="2556"/>
                </a:lnTo>
                <a:lnTo>
                  <a:pt x="4001" y="2507"/>
                </a:lnTo>
                <a:lnTo>
                  <a:pt x="3996" y="2453"/>
                </a:lnTo>
                <a:lnTo>
                  <a:pt x="3999" y="2415"/>
                </a:lnTo>
                <a:lnTo>
                  <a:pt x="4006" y="2380"/>
                </a:lnTo>
                <a:lnTo>
                  <a:pt x="4018" y="2346"/>
                </a:lnTo>
                <a:lnTo>
                  <a:pt x="3130" y="241"/>
                </a:lnTo>
                <a:lnTo>
                  <a:pt x="3119" y="203"/>
                </a:lnTo>
                <a:lnTo>
                  <a:pt x="3116" y="163"/>
                </a:lnTo>
                <a:lnTo>
                  <a:pt x="3123" y="127"/>
                </a:lnTo>
                <a:lnTo>
                  <a:pt x="3137" y="90"/>
                </a:lnTo>
                <a:lnTo>
                  <a:pt x="3159" y="59"/>
                </a:lnTo>
                <a:lnTo>
                  <a:pt x="3187" y="33"/>
                </a:lnTo>
                <a:lnTo>
                  <a:pt x="3222" y="14"/>
                </a:lnTo>
                <a:lnTo>
                  <a:pt x="3255" y="4"/>
                </a:lnTo>
                <a:lnTo>
                  <a:pt x="3289" y="0"/>
                </a:lnTo>
                <a:close/>
                <a:moveTo>
                  <a:pt x="2376" y="0"/>
                </a:moveTo>
                <a:lnTo>
                  <a:pt x="2411" y="4"/>
                </a:lnTo>
                <a:lnTo>
                  <a:pt x="2444" y="14"/>
                </a:lnTo>
                <a:lnTo>
                  <a:pt x="2479" y="33"/>
                </a:lnTo>
                <a:lnTo>
                  <a:pt x="2506" y="59"/>
                </a:lnTo>
                <a:lnTo>
                  <a:pt x="2529" y="90"/>
                </a:lnTo>
                <a:lnTo>
                  <a:pt x="2543" y="127"/>
                </a:lnTo>
                <a:lnTo>
                  <a:pt x="2550" y="163"/>
                </a:lnTo>
                <a:lnTo>
                  <a:pt x="2546" y="203"/>
                </a:lnTo>
                <a:lnTo>
                  <a:pt x="2536" y="241"/>
                </a:lnTo>
                <a:lnTo>
                  <a:pt x="1647" y="2346"/>
                </a:lnTo>
                <a:lnTo>
                  <a:pt x="1659" y="2380"/>
                </a:lnTo>
                <a:lnTo>
                  <a:pt x="1666" y="2415"/>
                </a:lnTo>
                <a:lnTo>
                  <a:pt x="1670" y="2453"/>
                </a:lnTo>
                <a:lnTo>
                  <a:pt x="1665" y="2507"/>
                </a:lnTo>
                <a:lnTo>
                  <a:pt x="1649" y="2556"/>
                </a:lnTo>
                <a:lnTo>
                  <a:pt x="1625" y="2601"/>
                </a:lnTo>
                <a:lnTo>
                  <a:pt x="1593" y="2639"/>
                </a:lnTo>
                <a:lnTo>
                  <a:pt x="1554" y="2672"/>
                </a:lnTo>
                <a:lnTo>
                  <a:pt x="1508" y="2696"/>
                </a:lnTo>
                <a:lnTo>
                  <a:pt x="1460" y="2710"/>
                </a:lnTo>
                <a:lnTo>
                  <a:pt x="1408" y="2717"/>
                </a:lnTo>
                <a:lnTo>
                  <a:pt x="1354" y="2710"/>
                </a:lnTo>
                <a:lnTo>
                  <a:pt x="1305" y="2696"/>
                </a:lnTo>
                <a:lnTo>
                  <a:pt x="1260" y="2672"/>
                </a:lnTo>
                <a:lnTo>
                  <a:pt x="1220" y="2639"/>
                </a:lnTo>
                <a:lnTo>
                  <a:pt x="1189" y="2601"/>
                </a:lnTo>
                <a:lnTo>
                  <a:pt x="1165" y="2556"/>
                </a:lnTo>
                <a:lnTo>
                  <a:pt x="1149" y="2507"/>
                </a:lnTo>
                <a:lnTo>
                  <a:pt x="1144" y="2453"/>
                </a:lnTo>
                <a:lnTo>
                  <a:pt x="1149" y="2405"/>
                </a:lnTo>
                <a:lnTo>
                  <a:pt x="1161" y="2358"/>
                </a:lnTo>
                <a:lnTo>
                  <a:pt x="1184" y="2316"/>
                </a:lnTo>
                <a:lnTo>
                  <a:pt x="1212" y="2278"/>
                </a:lnTo>
                <a:lnTo>
                  <a:pt x="1246" y="2247"/>
                </a:lnTo>
                <a:lnTo>
                  <a:pt x="1286" y="2221"/>
                </a:lnTo>
                <a:lnTo>
                  <a:pt x="1330" y="2203"/>
                </a:lnTo>
                <a:lnTo>
                  <a:pt x="2217" y="106"/>
                </a:lnTo>
                <a:lnTo>
                  <a:pt x="2232" y="75"/>
                </a:lnTo>
                <a:lnTo>
                  <a:pt x="2255" y="49"/>
                </a:lnTo>
                <a:lnTo>
                  <a:pt x="2279" y="28"/>
                </a:lnTo>
                <a:lnTo>
                  <a:pt x="2309" y="12"/>
                </a:lnTo>
                <a:lnTo>
                  <a:pt x="2342" y="4"/>
                </a:lnTo>
                <a:lnTo>
                  <a:pt x="237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4" name="Freeform 16"/>
          <p:cNvSpPr>
            <a:spLocks noChangeAspect="1" noEditPoints="1"/>
          </p:cNvSpPr>
          <p:nvPr/>
        </p:nvSpPr>
        <p:spPr bwMode="auto">
          <a:xfrm>
            <a:off x="4613307" y="4128947"/>
            <a:ext cx="486082" cy="365120"/>
          </a:xfrm>
          <a:custGeom>
            <a:avLst/>
            <a:gdLst>
              <a:gd name="T0" fmla="*/ 0 w 217"/>
              <a:gd name="T1" fmla="*/ 0 h 163"/>
              <a:gd name="T2" fmla="*/ 19 w 217"/>
              <a:gd name="T3" fmla="*/ 0 h 163"/>
              <a:gd name="T4" fmla="*/ 19 w 217"/>
              <a:gd name="T5" fmla="*/ 163 h 163"/>
              <a:gd name="T6" fmla="*/ 0 w 217"/>
              <a:gd name="T7" fmla="*/ 163 h 163"/>
              <a:gd name="T8" fmla="*/ 0 w 217"/>
              <a:gd name="T9" fmla="*/ 0 h 163"/>
              <a:gd name="T10" fmla="*/ 0 w 217"/>
              <a:gd name="T11" fmla="*/ 0 h 163"/>
              <a:gd name="T12" fmla="*/ 35 w 217"/>
              <a:gd name="T13" fmla="*/ 0 h 163"/>
              <a:gd name="T14" fmla="*/ 35 w 217"/>
              <a:gd name="T15" fmla="*/ 163 h 163"/>
              <a:gd name="T16" fmla="*/ 54 w 217"/>
              <a:gd name="T17" fmla="*/ 163 h 163"/>
              <a:gd name="T18" fmla="*/ 54 w 217"/>
              <a:gd name="T19" fmla="*/ 0 h 163"/>
              <a:gd name="T20" fmla="*/ 35 w 217"/>
              <a:gd name="T21" fmla="*/ 0 h 163"/>
              <a:gd name="T22" fmla="*/ 35 w 217"/>
              <a:gd name="T23" fmla="*/ 0 h 163"/>
              <a:gd name="T24" fmla="*/ 63 w 217"/>
              <a:gd name="T25" fmla="*/ 0 h 163"/>
              <a:gd name="T26" fmla="*/ 63 w 217"/>
              <a:gd name="T27" fmla="*/ 163 h 163"/>
              <a:gd name="T28" fmla="*/ 101 w 217"/>
              <a:gd name="T29" fmla="*/ 163 h 163"/>
              <a:gd name="T30" fmla="*/ 101 w 217"/>
              <a:gd name="T31" fmla="*/ 0 h 163"/>
              <a:gd name="T32" fmla="*/ 63 w 217"/>
              <a:gd name="T33" fmla="*/ 0 h 163"/>
              <a:gd name="T34" fmla="*/ 63 w 217"/>
              <a:gd name="T35" fmla="*/ 0 h 163"/>
              <a:gd name="T36" fmla="*/ 153 w 217"/>
              <a:gd name="T37" fmla="*/ 0 h 163"/>
              <a:gd name="T38" fmla="*/ 153 w 217"/>
              <a:gd name="T39" fmla="*/ 163 h 163"/>
              <a:gd name="T40" fmla="*/ 191 w 217"/>
              <a:gd name="T41" fmla="*/ 163 h 163"/>
              <a:gd name="T42" fmla="*/ 191 w 217"/>
              <a:gd name="T43" fmla="*/ 0 h 163"/>
              <a:gd name="T44" fmla="*/ 153 w 217"/>
              <a:gd name="T45" fmla="*/ 0 h 163"/>
              <a:gd name="T46" fmla="*/ 153 w 217"/>
              <a:gd name="T47" fmla="*/ 0 h 163"/>
              <a:gd name="T48" fmla="*/ 108 w 217"/>
              <a:gd name="T49" fmla="*/ 0 h 163"/>
              <a:gd name="T50" fmla="*/ 108 w 217"/>
              <a:gd name="T51" fmla="*/ 163 h 163"/>
              <a:gd name="T52" fmla="*/ 118 w 217"/>
              <a:gd name="T53" fmla="*/ 163 h 163"/>
              <a:gd name="T54" fmla="*/ 118 w 217"/>
              <a:gd name="T55" fmla="*/ 0 h 163"/>
              <a:gd name="T56" fmla="*/ 108 w 217"/>
              <a:gd name="T57" fmla="*/ 0 h 163"/>
              <a:gd name="T58" fmla="*/ 108 w 217"/>
              <a:gd name="T59" fmla="*/ 0 h 163"/>
              <a:gd name="T60" fmla="*/ 127 w 217"/>
              <a:gd name="T61" fmla="*/ 0 h 163"/>
              <a:gd name="T62" fmla="*/ 127 w 217"/>
              <a:gd name="T63" fmla="*/ 163 h 163"/>
              <a:gd name="T64" fmla="*/ 137 w 217"/>
              <a:gd name="T65" fmla="*/ 163 h 163"/>
              <a:gd name="T66" fmla="*/ 137 w 217"/>
              <a:gd name="T67" fmla="*/ 0 h 163"/>
              <a:gd name="T68" fmla="*/ 127 w 217"/>
              <a:gd name="T69" fmla="*/ 0 h 163"/>
              <a:gd name="T70" fmla="*/ 127 w 217"/>
              <a:gd name="T71" fmla="*/ 0 h 163"/>
              <a:gd name="T72" fmla="*/ 207 w 217"/>
              <a:gd name="T73" fmla="*/ 0 h 163"/>
              <a:gd name="T74" fmla="*/ 207 w 217"/>
              <a:gd name="T75" fmla="*/ 163 h 163"/>
              <a:gd name="T76" fmla="*/ 217 w 217"/>
              <a:gd name="T77" fmla="*/ 163 h 163"/>
              <a:gd name="T78" fmla="*/ 217 w 217"/>
              <a:gd name="T79" fmla="*/ 0 h 163"/>
              <a:gd name="T80" fmla="*/ 207 w 217"/>
              <a:gd name="T81" fmla="*/ 0 h 163"/>
              <a:gd name="T82" fmla="*/ 207 w 217"/>
              <a:gd name="T83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17" h="163">
                <a:moveTo>
                  <a:pt x="0" y="0"/>
                </a:moveTo>
                <a:lnTo>
                  <a:pt x="19" y="0"/>
                </a:lnTo>
                <a:lnTo>
                  <a:pt x="19" y="163"/>
                </a:lnTo>
                <a:lnTo>
                  <a:pt x="0" y="163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35" y="0"/>
                </a:moveTo>
                <a:lnTo>
                  <a:pt x="35" y="163"/>
                </a:lnTo>
                <a:lnTo>
                  <a:pt x="54" y="163"/>
                </a:lnTo>
                <a:lnTo>
                  <a:pt x="54" y="0"/>
                </a:lnTo>
                <a:lnTo>
                  <a:pt x="35" y="0"/>
                </a:lnTo>
                <a:lnTo>
                  <a:pt x="35" y="0"/>
                </a:lnTo>
                <a:close/>
                <a:moveTo>
                  <a:pt x="63" y="0"/>
                </a:moveTo>
                <a:lnTo>
                  <a:pt x="63" y="163"/>
                </a:lnTo>
                <a:lnTo>
                  <a:pt x="101" y="163"/>
                </a:lnTo>
                <a:lnTo>
                  <a:pt x="101" y="0"/>
                </a:lnTo>
                <a:lnTo>
                  <a:pt x="63" y="0"/>
                </a:lnTo>
                <a:lnTo>
                  <a:pt x="63" y="0"/>
                </a:lnTo>
                <a:close/>
                <a:moveTo>
                  <a:pt x="153" y="0"/>
                </a:moveTo>
                <a:lnTo>
                  <a:pt x="153" y="163"/>
                </a:lnTo>
                <a:lnTo>
                  <a:pt x="191" y="163"/>
                </a:lnTo>
                <a:lnTo>
                  <a:pt x="191" y="0"/>
                </a:lnTo>
                <a:lnTo>
                  <a:pt x="153" y="0"/>
                </a:lnTo>
                <a:lnTo>
                  <a:pt x="153" y="0"/>
                </a:lnTo>
                <a:close/>
                <a:moveTo>
                  <a:pt x="108" y="0"/>
                </a:moveTo>
                <a:lnTo>
                  <a:pt x="108" y="163"/>
                </a:lnTo>
                <a:lnTo>
                  <a:pt x="118" y="163"/>
                </a:lnTo>
                <a:lnTo>
                  <a:pt x="118" y="0"/>
                </a:lnTo>
                <a:lnTo>
                  <a:pt x="108" y="0"/>
                </a:lnTo>
                <a:lnTo>
                  <a:pt x="108" y="0"/>
                </a:lnTo>
                <a:close/>
                <a:moveTo>
                  <a:pt x="127" y="0"/>
                </a:moveTo>
                <a:lnTo>
                  <a:pt x="127" y="163"/>
                </a:lnTo>
                <a:lnTo>
                  <a:pt x="137" y="163"/>
                </a:lnTo>
                <a:lnTo>
                  <a:pt x="137" y="0"/>
                </a:lnTo>
                <a:lnTo>
                  <a:pt x="127" y="0"/>
                </a:lnTo>
                <a:lnTo>
                  <a:pt x="127" y="0"/>
                </a:lnTo>
                <a:close/>
                <a:moveTo>
                  <a:pt x="207" y="0"/>
                </a:moveTo>
                <a:lnTo>
                  <a:pt x="207" y="163"/>
                </a:lnTo>
                <a:lnTo>
                  <a:pt x="217" y="163"/>
                </a:lnTo>
                <a:lnTo>
                  <a:pt x="217" y="0"/>
                </a:lnTo>
                <a:lnTo>
                  <a:pt x="207" y="0"/>
                </a:lnTo>
                <a:lnTo>
                  <a:pt x="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5" name="Freeform 22"/>
          <p:cNvSpPr>
            <a:spLocks noChangeAspect="1" noEditPoints="1"/>
          </p:cNvSpPr>
          <p:nvPr/>
        </p:nvSpPr>
        <p:spPr bwMode="auto">
          <a:xfrm>
            <a:off x="7769911" y="4128947"/>
            <a:ext cx="556131" cy="365120"/>
          </a:xfrm>
          <a:custGeom>
            <a:avLst/>
            <a:gdLst>
              <a:gd name="T0" fmla="*/ 26 w 156"/>
              <a:gd name="T1" fmla="*/ 33 h 102"/>
              <a:gd name="T2" fmla="*/ 26 w 156"/>
              <a:gd name="T3" fmla="*/ 25 h 102"/>
              <a:gd name="T4" fmla="*/ 29 w 156"/>
              <a:gd name="T5" fmla="*/ 24 h 102"/>
              <a:gd name="T6" fmla="*/ 31 w 156"/>
              <a:gd name="T7" fmla="*/ 25 h 102"/>
              <a:gd name="T8" fmla="*/ 31 w 156"/>
              <a:gd name="T9" fmla="*/ 33 h 102"/>
              <a:gd name="T10" fmla="*/ 29 w 156"/>
              <a:gd name="T11" fmla="*/ 34 h 102"/>
              <a:gd name="T12" fmla="*/ 26 w 156"/>
              <a:gd name="T13" fmla="*/ 33 h 102"/>
              <a:gd name="T14" fmla="*/ 156 w 156"/>
              <a:gd name="T15" fmla="*/ 13 h 102"/>
              <a:gd name="T16" fmla="*/ 143 w 156"/>
              <a:gd name="T17" fmla="*/ 102 h 102"/>
              <a:gd name="T18" fmla="*/ 0 w 156"/>
              <a:gd name="T19" fmla="*/ 90 h 102"/>
              <a:gd name="T20" fmla="*/ 13 w 156"/>
              <a:gd name="T21" fmla="*/ 0 h 102"/>
              <a:gd name="T22" fmla="*/ 156 w 156"/>
              <a:gd name="T23" fmla="*/ 13 h 102"/>
              <a:gd name="T24" fmla="*/ 46 w 156"/>
              <a:gd name="T25" fmla="*/ 16 h 102"/>
              <a:gd name="T26" fmla="*/ 16 w 156"/>
              <a:gd name="T27" fmla="*/ 11 h 102"/>
              <a:gd name="T28" fmla="*/ 11 w 156"/>
              <a:gd name="T29" fmla="*/ 36 h 102"/>
              <a:gd name="T30" fmla="*/ 23 w 156"/>
              <a:gd name="T31" fmla="*/ 37 h 102"/>
              <a:gd name="T32" fmla="*/ 29 w 156"/>
              <a:gd name="T33" fmla="*/ 39 h 102"/>
              <a:gd name="T34" fmla="*/ 35 w 156"/>
              <a:gd name="T35" fmla="*/ 36 h 102"/>
              <a:gd name="T36" fmla="*/ 46 w 156"/>
              <a:gd name="T37" fmla="*/ 31 h 102"/>
              <a:gd name="T38" fmla="*/ 36 w 156"/>
              <a:gd name="T39" fmla="*/ 26 h 102"/>
              <a:gd name="T40" fmla="*/ 46 w 156"/>
              <a:gd name="T41" fmla="*/ 21 h 102"/>
              <a:gd name="T42" fmla="*/ 34 w 156"/>
              <a:gd name="T43" fmla="*/ 20 h 102"/>
              <a:gd name="T44" fmla="*/ 28 w 156"/>
              <a:gd name="T45" fmla="*/ 19 h 102"/>
              <a:gd name="T46" fmla="*/ 22 w 156"/>
              <a:gd name="T47" fmla="*/ 21 h 102"/>
              <a:gd name="T48" fmla="*/ 11 w 156"/>
              <a:gd name="T49" fmla="*/ 26 h 102"/>
              <a:gd name="T50" fmla="*/ 21 w 156"/>
              <a:gd name="T51" fmla="*/ 31 h 102"/>
              <a:gd name="T52" fmla="*/ 11 w 156"/>
              <a:gd name="T53" fmla="*/ 36 h 102"/>
              <a:gd name="T54" fmla="*/ 16 w 156"/>
              <a:gd name="T55" fmla="*/ 46 h 102"/>
              <a:gd name="T56" fmla="*/ 46 w 156"/>
              <a:gd name="T57" fmla="*/ 41 h 102"/>
              <a:gd name="T58" fmla="*/ 54 w 156"/>
              <a:gd name="T59" fmla="*/ 77 h 102"/>
              <a:gd name="T60" fmla="*/ 13 w 156"/>
              <a:gd name="T61" fmla="*/ 75 h 102"/>
              <a:gd name="T62" fmla="*/ 11 w 156"/>
              <a:gd name="T63" fmla="*/ 80 h 102"/>
              <a:gd name="T64" fmla="*/ 52 w 156"/>
              <a:gd name="T65" fmla="*/ 82 h 102"/>
              <a:gd name="T66" fmla="*/ 54 w 156"/>
              <a:gd name="T67" fmla="*/ 77 h 102"/>
              <a:gd name="T68" fmla="*/ 140 w 156"/>
              <a:gd name="T69" fmla="*/ 59 h 102"/>
              <a:gd name="T70" fmla="*/ 11 w 156"/>
              <a:gd name="T71" fmla="*/ 61 h 102"/>
              <a:gd name="T72" fmla="*/ 13 w 156"/>
              <a:gd name="T73" fmla="*/ 66 h 102"/>
              <a:gd name="T74" fmla="*/ 142 w 156"/>
              <a:gd name="T75" fmla="*/ 6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6" h="102">
                <a:moveTo>
                  <a:pt x="26" y="33"/>
                </a:moveTo>
                <a:cubicBezTo>
                  <a:pt x="26" y="33"/>
                  <a:pt x="26" y="33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4"/>
                  <a:pt x="27" y="24"/>
                  <a:pt x="28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1" y="24"/>
                  <a:pt x="31" y="24"/>
                  <a:pt x="31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0" y="34"/>
                  <a:pt x="29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7" y="34"/>
                  <a:pt x="27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lose/>
                <a:moveTo>
                  <a:pt x="156" y="13"/>
                </a:moveTo>
                <a:cubicBezTo>
                  <a:pt x="156" y="90"/>
                  <a:pt x="156" y="90"/>
                  <a:pt x="156" y="90"/>
                </a:cubicBezTo>
                <a:cubicBezTo>
                  <a:pt x="156" y="97"/>
                  <a:pt x="150" y="102"/>
                  <a:pt x="143" y="102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6" y="102"/>
                  <a:pt x="0" y="97"/>
                  <a:pt x="0" y="9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50" y="0"/>
                  <a:pt x="156" y="6"/>
                  <a:pt x="156" y="13"/>
                </a:cubicBezTo>
                <a:close/>
                <a:moveTo>
                  <a:pt x="11" y="16"/>
                </a:moveTo>
                <a:cubicBezTo>
                  <a:pt x="46" y="16"/>
                  <a:pt x="46" y="16"/>
                  <a:pt x="46" y="16"/>
                </a:cubicBezTo>
                <a:cubicBezTo>
                  <a:pt x="46" y="13"/>
                  <a:pt x="44" y="11"/>
                  <a:pt x="4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11"/>
                  <a:pt x="11" y="13"/>
                  <a:pt x="11" y="16"/>
                </a:cubicBezTo>
                <a:close/>
                <a:moveTo>
                  <a:pt x="11" y="36"/>
                </a:moveTo>
                <a:cubicBezTo>
                  <a:pt x="22" y="36"/>
                  <a:pt x="22" y="36"/>
                  <a:pt x="22" y="36"/>
                </a:cubicBezTo>
                <a:cubicBezTo>
                  <a:pt x="23" y="37"/>
                  <a:pt x="23" y="37"/>
                  <a:pt x="23" y="37"/>
                </a:cubicBezTo>
                <a:cubicBezTo>
                  <a:pt x="25" y="38"/>
                  <a:pt x="26" y="39"/>
                  <a:pt x="28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31" y="39"/>
                  <a:pt x="32" y="38"/>
                  <a:pt x="34" y="37"/>
                </a:cubicBezTo>
                <a:cubicBezTo>
                  <a:pt x="34" y="37"/>
                  <a:pt x="35" y="37"/>
                  <a:pt x="35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6" y="31"/>
                  <a:pt x="46" y="31"/>
                  <a:pt x="4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26"/>
                  <a:pt x="36" y="26"/>
                  <a:pt x="36" y="26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21"/>
                  <a:pt x="46" y="21"/>
                  <a:pt x="4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0"/>
                  <a:pt x="34" y="20"/>
                </a:cubicBezTo>
                <a:cubicBezTo>
                  <a:pt x="32" y="19"/>
                  <a:pt x="31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6" y="19"/>
                  <a:pt x="25" y="19"/>
                  <a:pt x="23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6"/>
                  <a:pt x="11" y="26"/>
                  <a:pt x="11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31"/>
                  <a:pt x="21" y="31"/>
                  <a:pt x="21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6"/>
                </a:lnTo>
                <a:close/>
                <a:moveTo>
                  <a:pt x="11" y="41"/>
                </a:moveTo>
                <a:cubicBezTo>
                  <a:pt x="11" y="44"/>
                  <a:pt x="14" y="46"/>
                  <a:pt x="16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4" y="46"/>
                  <a:pt x="46" y="44"/>
                  <a:pt x="46" y="41"/>
                </a:cubicBezTo>
                <a:lnTo>
                  <a:pt x="11" y="41"/>
                </a:lnTo>
                <a:close/>
                <a:moveTo>
                  <a:pt x="54" y="77"/>
                </a:moveTo>
                <a:cubicBezTo>
                  <a:pt x="54" y="76"/>
                  <a:pt x="53" y="75"/>
                  <a:pt x="52" y="75"/>
                </a:cubicBezTo>
                <a:cubicBezTo>
                  <a:pt x="13" y="75"/>
                  <a:pt x="13" y="75"/>
                  <a:pt x="13" y="75"/>
                </a:cubicBezTo>
                <a:cubicBezTo>
                  <a:pt x="12" y="75"/>
                  <a:pt x="11" y="76"/>
                  <a:pt x="11" y="77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1"/>
                  <a:pt x="12" y="82"/>
                  <a:pt x="13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3" y="82"/>
                  <a:pt x="54" y="81"/>
                  <a:pt x="54" y="80"/>
                </a:cubicBezTo>
                <a:lnTo>
                  <a:pt x="54" y="77"/>
                </a:lnTo>
                <a:close/>
                <a:moveTo>
                  <a:pt x="142" y="61"/>
                </a:moveTo>
                <a:cubicBezTo>
                  <a:pt x="142" y="59"/>
                  <a:pt x="141" y="59"/>
                  <a:pt x="140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1" y="59"/>
                  <a:pt x="11" y="61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5"/>
                  <a:pt x="12" y="66"/>
                  <a:pt x="13" y="66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141" y="66"/>
                  <a:pt x="142" y="65"/>
                  <a:pt x="142" y="64"/>
                </a:cubicBezTo>
                <a:lnTo>
                  <a:pt x="142" y="61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39"/>
          <p:cNvSpPr>
            <a:spLocks noChangeAspect="1" noEditPoints="1"/>
          </p:cNvSpPr>
          <p:nvPr/>
        </p:nvSpPr>
        <p:spPr bwMode="auto">
          <a:xfrm>
            <a:off x="5300897" y="4108831"/>
            <a:ext cx="357546" cy="387248"/>
          </a:xfrm>
          <a:custGeom>
            <a:avLst/>
            <a:gdLst>
              <a:gd name="T0" fmla="*/ 141 w 147"/>
              <a:gd name="T1" fmla="*/ 45 h 159"/>
              <a:gd name="T2" fmla="*/ 112 w 147"/>
              <a:gd name="T3" fmla="*/ 45 h 159"/>
              <a:gd name="T4" fmla="*/ 117 w 147"/>
              <a:gd name="T5" fmla="*/ 11 h 159"/>
              <a:gd name="T6" fmla="*/ 77 w 147"/>
              <a:gd name="T7" fmla="*/ 30 h 159"/>
              <a:gd name="T8" fmla="*/ 35 w 147"/>
              <a:gd name="T9" fmla="*/ 11 h 159"/>
              <a:gd name="T10" fmla="*/ 40 w 147"/>
              <a:gd name="T11" fmla="*/ 45 h 159"/>
              <a:gd name="T12" fmla="*/ 6 w 147"/>
              <a:gd name="T13" fmla="*/ 45 h 159"/>
              <a:gd name="T14" fmla="*/ 0 w 147"/>
              <a:gd name="T15" fmla="*/ 53 h 159"/>
              <a:gd name="T16" fmla="*/ 0 w 147"/>
              <a:gd name="T17" fmla="*/ 77 h 159"/>
              <a:gd name="T18" fmla="*/ 5 w 147"/>
              <a:gd name="T19" fmla="*/ 77 h 159"/>
              <a:gd name="T20" fmla="*/ 5 w 147"/>
              <a:gd name="T21" fmla="*/ 150 h 159"/>
              <a:gd name="T22" fmla="*/ 12 w 147"/>
              <a:gd name="T23" fmla="*/ 159 h 159"/>
              <a:gd name="T24" fmla="*/ 135 w 147"/>
              <a:gd name="T25" fmla="*/ 159 h 159"/>
              <a:gd name="T26" fmla="*/ 143 w 147"/>
              <a:gd name="T27" fmla="*/ 150 h 159"/>
              <a:gd name="T28" fmla="*/ 143 w 147"/>
              <a:gd name="T29" fmla="*/ 77 h 159"/>
              <a:gd name="T30" fmla="*/ 147 w 147"/>
              <a:gd name="T31" fmla="*/ 77 h 159"/>
              <a:gd name="T32" fmla="*/ 147 w 147"/>
              <a:gd name="T33" fmla="*/ 53 h 159"/>
              <a:gd name="T34" fmla="*/ 141 w 147"/>
              <a:gd name="T35" fmla="*/ 45 h 159"/>
              <a:gd name="T36" fmla="*/ 113 w 147"/>
              <a:gd name="T37" fmla="*/ 20 h 159"/>
              <a:gd name="T38" fmla="*/ 100 w 147"/>
              <a:gd name="T39" fmla="*/ 41 h 159"/>
              <a:gd name="T40" fmla="*/ 86 w 147"/>
              <a:gd name="T41" fmla="*/ 41 h 159"/>
              <a:gd name="T42" fmla="*/ 113 w 147"/>
              <a:gd name="T43" fmla="*/ 20 h 159"/>
              <a:gd name="T44" fmla="*/ 39 w 147"/>
              <a:gd name="T45" fmla="*/ 20 h 159"/>
              <a:gd name="T46" fmla="*/ 66 w 147"/>
              <a:gd name="T47" fmla="*/ 41 h 159"/>
              <a:gd name="T48" fmla="*/ 52 w 147"/>
              <a:gd name="T49" fmla="*/ 41 h 159"/>
              <a:gd name="T50" fmla="*/ 39 w 147"/>
              <a:gd name="T51" fmla="*/ 20 h 159"/>
              <a:gd name="T52" fmla="*/ 97 w 147"/>
              <a:gd name="T53" fmla="*/ 76 h 159"/>
              <a:gd name="T54" fmla="*/ 94 w 147"/>
              <a:gd name="T55" fmla="*/ 76 h 159"/>
              <a:gd name="T56" fmla="*/ 93 w 147"/>
              <a:gd name="T57" fmla="*/ 156 h 159"/>
              <a:gd name="T58" fmla="*/ 56 w 147"/>
              <a:gd name="T59" fmla="*/ 156 h 159"/>
              <a:gd name="T60" fmla="*/ 56 w 147"/>
              <a:gd name="T61" fmla="*/ 77 h 159"/>
              <a:gd name="T62" fmla="*/ 51 w 147"/>
              <a:gd name="T63" fmla="*/ 77 h 159"/>
              <a:gd name="T64" fmla="*/ 51 w 147"/>
              <a:gd name="T65" fmla="*/ 49 h 159"/>
              <a:gd name="T66" fmla="*/ 97 w 147"/>
              <a:gd name="T67" fmla="*/ 49 h 159"/>
              <a:gd name="T68" fmla="*/ 97 w 147"/>
              <a:gd name="T69" fmla="*/ 7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7" h="159">
                <a:moveTo>
                  <a:pt x="141" y="45"/>
                </a:move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34" y="22"/>
                  <a:pt x="117" y="11"/>
                </a:cubicBezTo>
                <a:cubicBezTo>
                  <a:pt x="99" y="0"/>
                  <a:pt x="77" y="30"/>
                  <a:pt x="77" y="30"/>
                </a:cubicBezTo>
                <a:cubicBezTo>
                  <a:pt x="77" y="30"/>
                  <a:pt x="52" y="0"/>
                  <a:pt x="35" y="11"/>
                </a:cubicBezTo>
                <a:cubicBezTo>
                  <a:pt x="17" y="22"/>
                  <a:pt x="40" y="45"/>
                  <a:pt x="40" y="45"/>
                </a:cubicBezTo>
                <a:cubicBezTo>
                  <a:pt x="6" y="45"/>
                  <a:pt x="6" y="45"/>
                  <a:pt x="6" y="45"/>
                </a:cubicBezTo>
                <a:cubicBezTo>
                  <a:pt x="0" y="47"/>
                  <a:pt x="0" y="53"/>
                  <a:pt x="0" y="53"/>
                </a:cubicBezTo>
                <a:cubicBezTo>
                  <a:pt x="0" y="77"/>
                  <a:pt x="0" y="77"/>
                  <a:pt x="0" y="77"/>
                </a:cubicBezTo>
                <a:cubicBezTo>
                  <a:pt x="5" y="77"/>
                  <a:pt x="5" y="77"/>
                  <a:pt x="5" y="77"/>
                </a:cubicBezTo>
                <a:cubicBezTo>
                  <a:pt x="5" y="77"/>
                  <a:pt x="5" y="143"/>
                  <a:pt x="5" y="150"/>
                </a:cubicBezTo>
                <a:cubicBezTo>
                  <a:pt x="5" y="157"/>
                  <a:pt x="12" y="159"/>
                  <a:pt x="12" y="159"/>
                </a:cubicBezTo>
                <a:cubicBezTo>
                  <a:pt x="135" y="159"/>
                  <a:pt x="135" y="159"/>
                  <a:pt x="135" y="159"/>
                </a:cubicBezTo>
                <a:cubicBezTo>
                  <a:pt x="135" y="159"/>
                  <a:pt x="143" y="157"/>
                  <a:pt x="143" y="150"/>
                </a:cubicBezTo>
                <a:cubicBezTo>
                  <a:pt x="143" y="143"/>
                  <a:pt x="143" y="77"/>
                  <a:pt x="143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7" y="53"/>
                  <a:pt x="147" y="53"/>
                  <a:pt x="147" y="53"/>
                </a:cubicBezTo>
                <a:cubicBezTo>
                  <a:pt x="147" y="53"/>
                  <a:pt x="147" y="47"/>
                  <a:pt x="141" y="45"/>
                </a:cubicBezTo>
                <a:close/>
                <a:moveTo>
                  <a:pt x="113" y="20"/>
                </a:moveTo>
                <a:cubicBezTo>
                  <a:pt x="121" y="29"/>
                  <a:pt x="100" y="41"/>
                  <a:pt x="100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2" y="37"/>
                  <a:pt x="102" y="9"/>
                  <a:pt x="113" y="20"/>
                </a:cubicBezTo>
                <a:close/>
                <a:moveTo>
                  <a:pt x="39" y="20"/>
                </a:moveTo>
                <a:cubicBezTo>
                  <a:pt x="50" y="9"/>
                  <a:pt x="70" y="37"/>
                  <a:pt x="66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31" y="29"/>
                  <a:pt x="39" y="20"/>
                </a:cubicBezTo>
                <a:close/>
                <a:moveTo>
                  <a:pt x="9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56" y="156"/>
                  <a:pt x="56" y="156"/>
                  <a:pt x="56" y="156"/>
                </a:cubicBezTo>
                <a:cubicBezTo>
                  <a:pt x="56" y="77"/>
                  <a:pt x="56" y="77"/>
                  <a:pt x="56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49"/>
                  <a:pt x="51" y="49"/>
                  <a:pt x="51" y="49"/>
                </a:cubicBezTo>
                <a:cubicBezTo>
                  <a:pt x="97" y="49"/>
                  <a:pt x="97" y="49"/>
                  <a:pt x="97" y="49"/>
                </a:cubicBezTo>
                <a:lnTo>
                  <a:pt x="97" y="7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06"/>
          <p:cNvSpPr>
            <a:spLocks noChangeAspect="1"/>
          </p:cNvSpPr>
          <p:nvPr/>
        </p:nvSpPr>
        <p:spPr bwMode="auto">
          <a:xfrm>
            <a:off x="9774527" y="4143380"/>
            <a:ext cx="528348" cy="365120"/>
          </a:xfrm>
          <a:custGeom>
            <a:avLst/>
            <a:gdLst>
              <a:gd name="T0" fmla="*/ 80 w 104"/>
              <a:gd name="T1" fmla="*/ 0 h 72"/>
              <a:gd name="T2" fmla="*/ 67 w 104"/>
              <a:gd name="T3" fmla="*/ 0 h 72"/>
              <a:gd name="T4" fmla="*/ 52 w 104"/>
              <a:gd name="T5" fmla="*/ 12 h 72"/>
              <a:gd name="T6" fmla="*/ 37 w 104"/>
              <a:gd name="T7" fmla="*/ 0 h 72"/>
              <a:gd name="T8" fmla="*/ 24 w 104"/>
              <a:gd name="T9" fmla="*/ 0 h 72"/>
              <a:gd name="T10" fmla="*/ 24 w 104"/>
              <a:gd name="T11" fmla="*/ 0 h 72"/>
              <a:gd name="T12" fmla="*/ 0 w 104"/>
              <a:gd name="T13" fmla="*/ 12 h 72"/>
              <a:gd name="T14" fmla="*/ 8 w 104"/>
              <a:gd name="T15" fmla="*/ 32 h 72"/>
              <a:gd name="T16" fmla="*/ 24 w 104"/>
              <a:gd name="T17" fmla="*/ 24 h 72"/>
              <a:gd name="T18" fmla="*/ 24 w 104"/>
              <a:gd name="T19" fmla="*/ 72 h 72"/>
              <a:gd name="T20" fmla="*/ 80 w 104"/>
              <a:gd name="T21" fmla="*/ 72 h 72"/>
              <a:gd name="T22" fmla="*/ 80 w 104"/>
              <a:gd name="T23" fmla="*/ 24 h 72"/>
              <a:gd name="T24" fmla="*/ 96 w 104"/>
              <a:gd name="T25" fmla="*/ 32 h 72"/>
              <a:gd name="T26" fmla="*/ 104 w 104"/>
              <a:gd name="T27" fmla="*/ 12 h 72"/>
              <a:gd name="T28" fmla="*/ 80 w 104"/>
              <a:gd name="T2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4" h="72">
                <a:moveTo>
                  <a:pt x="80" y="0"/>
                </a:moveTo>
                <a:cubicBezTo>
                  <a:pt x="67" y="0"/>
                  <a:pt x="67" y="0"/>
                  <a:pt x="67" y="0"/>
                </a:cubicBezTo>
                <a:cubicBezTo>
                  <a:pt x="66" y="7"/>
                  <a:pt x="59" y="12"/>
                  <a:pt x="52" y="12"/>
                </a:cubicBezTo>
                <a:cubicBezTo>
                  <a:pt x="45" y="12"/>
                  <a:pt x="38" y="7"/>
                  <a:pt x="3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8" y="32"/>
                  <a:pt x="8" y="32"/>
                  <a:pt x="8" y="32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72"/>
                  <a:pt x="24" y="72"/>
                  <a:pt x="24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24"/>
                  <a:pt x="80" y="24"/>
                  <a:pt x="80" y="24"/>
                </a:cubicBezTo>
                <a:cubicBezTo>
                  <a:pt x="96" y="32"/>
                  <a:pt x="96" y="32"/>
                  <a:pt x="96" y="32"/>
                </a:cubicBezTo>
                <a:cubicBezTo>
                  <a:pt x="104" y="12"/>
                  <a:pt x="104" y="12"/>
                  <a:pt x="104" y="12"/>
                </a:cubicBezTo>
                <a:lnTo>
                  <a:pt x="8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9" name="Freeform 125"/>
          <p:cNvSpPr>
            <a:spLocks noChangeAspect="1" noEditPoints="1"/>
          </p:cNvSpPr>
          <p:nvPr/>
        </p:nvSpPr>
        <p:spPr bwMode="auto">
          <a:xfrm>
            <a:off x="6424195" y="4128947"/>
            <a:ext cx="452929" cy="365120"/>
          </a:xfrm>
          <a:custGeom>
            <a:avLst/>
            <a:gdLst>
              <a:gd name="T0" fmla="*/ 14 w 6396"/>
              <a:gd name="T1" fmla="*/ 5156 h 5156"/>
              <a:gd name="T2" fmla="*/ 6388 w 6396"/>
              <a:gd name="T3" fmla="*/ 4489 h 5156"/>
              <a:gd name="T4" fmla="*/ 3254 w 6396"/>
              <a:gd name="T5" fmla="*/ 2520 h 5156"/>
              <a:gd name="T6" fmla="*/ 3429 w 6396"/>
              <a:gd name="T7" fmla="*/ 2436 h 5156"/>
              <a:gd name="T8" fmla="*/ 3468 w 6396"/>
              <a:gd name="T9" fmla="*/ 2324 h 5156"/>
              <a:gd name="T10" fmla="*/ 3404 w 6396"/>
              <a:gd name="T11" fmla="*/ 2201 h 5156"/>
              <a:gd name="T12" fmla="*/ 3254 w 6396"/>
              <a:gd name="T13" fmla="*/ 2116 h 5156"/>
              <a:gd name="T14" fmla="*/ 2888 w 6396"/>
              <a:gd name="T15" fmla="*/ 1336 h 5156"/>
              <a:gd name="T16" fmla="*/ 2824 w 6396"/>
              <a:gd name="T17" fmla="*/ 1457 h 5156"/>
              <a:gd name="T18" fmla="*/ 2892 w 6396"/>
              <a:gd name="T19" fmla="*/ 1575 h 5156"/>
              <a:gd name="T20" fmla="*/ 3018 w 6396"/>
              <a:gd name="T21" fmla="*/ 1643 h 5156"/>
              <a:gd name="T22" fmla="*/ 3254 w 6396"/>
              <a:gd name="T23" fmla="*/ 987 h 5156"/>
              <a:gd name="T24" fmla="*/ 3473 w 6396"/>
              <a:gd name="T25" fmla="*/ 1039 h 5156"/>
              <a:gd name="T26" fmla="*/ 3706 w 6396"/>
              <a:gd name="T27" fmla="*/ 1199 h 5156"/>
              <a:gd name="T28" fmla="*/ 3409 w 6396"/>
              <a:gd name="T29" fmla="*/ 1367 h 5156"/>
              <a:gd name="T30" fmla="*/ 3254 w 6396"/>
              <a:gd name="T31" fmla="*/ 1732 h 5156"/>
              <a:gd name="T32" fmla="*/ 3613 w 6396"/>
              <a:gd name="T33" fmla="*/ 1916 h 5156"/>
              <a:gd name="T34" fmla="*/ 3764 w 6396"/>
              <a:gd name="T35" fmla="*/ 2101 h 5156"/>
              <a:gd name="T36" fmla="*/ 3793 w 6396"/>
              <a:gd name="T37" fmla="*/ 2359 h 5156"/>
              <a:gd name="T38" fmla="*/ 3708 w 6396"/>
              <a:gd name="T39" fmla="*/ 2597 h 5156"/>
              <a:gd name="T40" fmla="*/ 3499 w 6396"/>
              <a:gd name="T41" fmla="*/ 2758 h 5156"/>
              <a:gd name="T42" fmla="*/ 3254 w 6396"/>
              <a:gd name="T43" fmla="*/ 3113 h 5156"/>
              <a:gd name="T44" fmla="*/ 2851 w 6396"/>
              <a:gd name="T45" fmla="*/ 2780 h 5156"/>
              <a:gd name="T46" fmla="*/ 2579 w 6396"/>
              <a:gd name="T47" fmla="*/ 2622 h 5156"/>
              <a:gd name="T48" fmla="*/ 2758 w 6396"/>
              <a:gd name="T49" fmla="*/ 2331 h 5156"/>
              <a:gd name="T50" fmla="*/ 2952 w 6396"/>
              <a:gd name="T51" fmla="*/ 2489 h 5156"/>
              <a:gd name="T52" fmla="*/ 2804 w 6396"/>
              <a:gd name="T53" fmla="*/ 1926 h 5156"/>
              <a:gd name="T54" fmla="*/ 2562 w 6396"/>
              <a:gd name="T55" fmla="*/ 1738 h 5156"/>
              <a:gd name="T56" fmla="*/ 2490 w 6396"/>
              <a:gd name="T57" fmla="*/ 1486 h 5156"/>
              <a:gd name="T58" fmla="*/ 2570 w 6396"/>
              <a:gd name="T59" fmla="*/ 1232 h 5156"/>
              <a:gd name="T60" fmla="*/ 2764 w 6396"/>
              <a:gd name="T61" fmla="*/ 1067 h 5156"/>
              <a:gd name="T62" fmla="*/ 3018 w 6396"/>
              <a:gd name="T63" fmla="*/ 809 h 5156"/>
              <a:gd name="T64" fmla="*/ 1191 w 6396"/>
              <a:gd name="T65" fmla="*/ 688 h 5156"/>
              <a:gd name="T66" fmla="*/ 944 w 6396"/>
              <a:gd name="T67" fmla="*/ 1018 h 5156"/>
              <a:gd name="T68" fmla="*/ 593 w 6396"/>
              <a:gd name="T69" fmla="*/ 1235 h 5156"/>
              <a:gd name="T70" fmla="*/ 500 w 6396"/>
              <a:gd name="T71" fmla="*/ 2537 h 5156"/>
              <a:gd name="T72" fmla="*/ 892 w 6396"/>
              <a:gd name="T73" fmla="*/ 2741 h 5156"/>
              <a:gd name="T74" fmla="*/ 1173 w 6396"/>
              <a:gd name="T75" fmla="*/ 3076 h 5156"/>
              <a:gd name="T76" fmla="*/ 5110 w 6396"/>
              <a:gd name="T77" fmla="*/ 3393 h 5156"/>
              <a:gd name="T78" fmla="*/ 5281 w 6396"/>
              <a:gd name="T79" fmla="*/ 2983 h 5156"/>
              <a:gd name="T80" fmla="*/ 5593 w 6396"/>
              <a:gd name="T81" fmla="*/ 2675 h 5156"/>
              <a:gd name="T82" fmla="*/ 6006 w 6396"/>
              <a:gd name="T83" fmla="*/ 2512 h 5156"/>
              <a:gd name="T84" fmla="*/ 5708 w 6396"/>
              <a:gd name="T85" fmla="*/ 1193 h 5156"/>
              <a:gd name="T86" fmla="*/ 5380 w 6396"/>
              <a:gd name="T87" fmla="*/ 944 h 5156"/>
              <a:gd name="T88" fmla="*/ 5163 w 6396"/>
              <a:gd name="T89" fmla="*/ 593 h 5156"/>
              <a:gd name="T90" fmla="*/ 194 w 6396"/>
              <a:gd name="T91" fmla="*/ 0 h 5156"/>
              <a:gd name="T92" fmla="*/ 6322 w 6396"/>
              <a:gd name="T93" fmla="*/ 42 h 5156"/>
              <a:gd name="T94" fmla="*/ 6396 w 6396"/>
              <a:gd name="T95" fmla="*/ 194 h 5156"/>
              <a:gd name="T96" fmla="*/ 6353 w 6396"/>
              <a:gd name="T97" fmla="*/ 3709 h 5156"/>
              <a:gd name="T98" fmla="*/ 6202 w 6396"/>
              <a:gd name="T99" fmla="*/ 3783 h 5156"/>
              <a:gd name="T100" fmla="*/ 74 w 6396"/>
              <a:gd name="T101" fmla="*/ 3740 h 5156"/>
              <a:gd name="T102" fmla="*/ 0 w 6396"/>
              <a:gd name="T103" fmla="*/ 3589 h 5156"/>
              <a:gd name="T104" fmla="*/ 43 w 6396"/>
              <a:gd name="T105" fmla="*/ 71 h 5156"/>
              <a:gd name="T106" fmla="*/ 194 w 6396"/>
              <a:gd name="T107" fmla="*/ 0 h 5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396" h="5156">
                <a:moveTo>
                  <a:pt x="14" y="4768"/>
                </a:moveTo>
                <a:lnTo>
                  <a:pt x="6388" y="4768"/>
                </a:lnTo>
                <a:lnTo>
                  <a:pt x="6388" y="5156"/>
                </a:lnTo>
                <a:lnTo>
                  <a:pt x="14" y="5156"/>
                </a:lnTo>
                <a:lnTo>
                  <a:pt x="14" y="4768"/>
                </a:lnTo>
                <a:close/>
                <a:moveTo>
                  <a:pt x="14" y="4099"/>
                </a:moveTo>
                <a:lnTo>
                  <a:pt x="6388" y="4099"/>
                </a:lnTo>
                <a:lnTo>
                  <a:pt x="6388" y="4489"/>
                </a:lnTo>
                <a:lnTo>
                  <a:pt x="14" y="4489"/>
                </a:lnTo>
                <a:lnTo>
                  <a:pt x="14" y="4099"/>
                </a:lnTo>
                <a:close/>
                <a:moveTo>
                  <a:pt x="3254" y="2116"/>
                </a:moveTo>
                <a:lnTo>
                  <a:pt x="3254" y="2520"/>
                </a:lnTo>
                <a:lnTo>
                  <a:pt x="3332" y="2498"/>
                </a:lnTo>
                <a:lnTo>
                  <a:pt x="3369" y="2483"/>
                </a:lnTo>
                <a:lnTo>
                  <a:pt x="3402" y="2461"/>
                </a:lnTo>
                <a:lnTo>
                  <a:pt x="3429" y="2436"/>
                </a:lnTo>
                <a:lnTo>
                  <a:pt x="3450" y="2405"/>
                </a:lnTo>
                <a:lnTo>
                  <a:pt x="3460" y="2382"/>
                </a:lnTo>
                <a:lnTo>
                  <a:pt x="3466" y="2353"/>
                </a:lnTo>
                <a:lnTo>
                  <a:pt x="3468" y="2324"/>
                </a:lnTo>
                <a:lnTo>
                  <a:pt x="3464" y="2289"/>
                </a:lnTo>
                <a:lnTo>
                  <a:pt x="3452" y="2258"/>
                </a:lnTo>
                <a:lnTo>
                  <a:pt x="3431" y="2229"/>
                </a:lnTo>
                <a:lnTo>
                  <a:pt x="3404" y="2201"/>
                </a:lnTo>
                <a:lnTo>
                  <a:pt x="3367" y="2178"/>
                </a:lnTo>
                <a:lnTo>
                  <a:pt x="3336" y="2159"/>
                </a:lnTo>
                <a:lnTo>
                  <a:pt x="3299" y="2137"/>
                </a:lnTo>
                <a:lnTo>
                  <a:pt x="3254" y="2116"/>
                </a:lnTo>
                <a:close/>
                <a:moveTo>
                  <a:pt x="3018" y="1286"/>
                </a:moveTo>
                <a:lnTo>
                  <a:pt x="2948" y="1305"/>
                </a:lnTo>
                <a:lnTo>
                  <a:pt x="2917" y="1319"/>
                </a:lnTo>
                <a:lnTo>
                  <a:pt x="2888" y="1336"/>
                </a:lnTo>
                <a:lnTo>
                  <a:pt x="2863" y="1360"/>
                </a:lnTo>
                <a:lnTo>
                  <a:pt x="2841" y="1387"/>
                </a:lnTo>
                <a:lnTo>
                  <a:pt x="2828" y="1420"/>
                </a:lnTo>
                <a:lnTo>
                  <a:pt x="2824" y="1457"/>
                </a:lnTo>
                <a:lnTo>
                  <a:pt x="2828" y="1491"/>
                </a:lnTo>
                <a:lnTo>
                  <a:pt x="2843" y="1522"/>
                </a:lnTo>
                <a:lnTo>
                  <a:pt x="2864" y="1550"/>
                </a:lnTo>
                <a:lnTo>
                  <a:pt x="2892" y="1575"/>
                </a:lnTo>
                <a:lnTo>
                  <a:pt x="2921" y="1596"/>
                </a:lnTo>
                <a:lnTo>
                  <a:pt x="2954" y="1614"/>
                </a:lnTo>
                <a:lnTo>
                  <a:pt x="2987" y="1629"/>
                </a:lnTo>
                <a:lnTo>
                  <a:pt x="3018" y="1643"/>
                </a:lnTo>
                <a:lnTo>
                  <a:pt x="3018" y="1286"/>
                </a:lnTo>
                <a:close/>
                <a:moveTo>
                  <a:pt x="3018" y="809"/>
                </a:moveTo>
                <a:lnTo>
                  <a:pt x="3254" y="809"/>
                </a:lnTo>
                <a:lnTo>
                  <a:pt x="3254" y="987"/>
                </a:lnTo>
                <a:lnTo>
                  <a:pt x="3311" y="995"/>
                </a:lnTo>
                <a:lnTo>
                  <a:pt x="3363" y="1005"/>
                </a:lnTo>
                <a:lnTo>
                  <a:pt x="3409" y="1016"/>
                </a:lnTo>
                <a:lnTo>
                  <a:pt x="3473" y="1039"/>
                </a:lnTo>
                <a:lnTo>
                  <a:pt x="3534" y="1069"/>
                </a:lnTo>
                <a:lnTo>
                  <a:pt x="3592" y="1105"/>
                </a:lnTo>
                <a:lnTo>
                  <a:pt x="3648" y="1148"/>
                </a:lnTo>
                <a:lnTo>
                  <a:pt x="3706" y="1199"/>
                </a:lnTo>
                <a:lnTo>
                  <a:pt x="3770" y="1257"/>
                </a:lnTo>
                <a:lnTo>
                  <a:pt x="3539" y="1484"/>
                </a:lnTo>
                <a:lnTo>
                  <a:pt x="3475" y="1425"/>
                </a:lnTo>
                <a:lnTo>
                  <a:pt x="3409" y="1367"/>
                </a:lnTo>
                <a:lnTo>
                  <a:pt x="3361" y="1334"/>
                </a:lnTo>
                <a:lnTo>
                  <a:pt x="3309" y="1309"/>
                </a:lnTo>
                <a:lnTo>
                  <a:pt x="3254" y="1292"/>
                </a:lnTo>
                <a:lnTo>
                  <a:pt x="3254" y="1732"/>
                </a:lnTo>
                <a:lnTo>
                  <a:pt x="3349" y="1771"/>
                </a:lnTo>
                <a:lnTo>
                  <a:pt x="3442" y="1813"/>
                </a:lnTo>
                <a:lnTo>
                  <a:pt x="3530" y="1862"/>
                </a:lnTo>
                <a:lnTo>
                  <a:pt x="3613" y="1916"/>
                </a:lnTo>
                <a:lnTo>
                  <a:pt x="3662" y="1957"/>
                </a:lnTo>
                <a:lnTo>
                  <a:pt x="3704" y="2000"/>
                </a:lnTo>
                <a:lnTo>
                  <a:pt x="3737" y="2048"/>
                </a:lnTo>
                <a:lnTo>
                  <a:pt x="3764" y="2101"/>
                </a:lnTo>
                <a:lnTo>
                  <a:pt x="3782" y="2159"/>
                </a:lnTo>
                <a:lnTo>
                  <a:pt x="3793" y="2219"/>
                </a:lnTo>
                <a:lnTo>
                  <a:pt x="3797" y="2287"/>
                </a:lnTo>
                <a:lnTo>
                  <a:pt x="3793" y="2359"/>
                </a:lnTo>
                <a:lnTo>
                  <a:pt x="3784" y="2427"/>
                </a:lnTo>
                <a:lnTo>
                  <a:pt x="3766" y="2489"/>
                </a:lnTo>
                <a:lnTo>
                  <a:pt x="3741" y="2545"/>
                </a:lnTo>
                <a:lnTo>
                  <a:pt x="3708" y="2597"/>
                </a:lnTo>
                <a:lnTo>
                  <a:pt x="3669" y="2646"/>
                </a:lnTo>
                <a:lnTo>
                  <a:pt x="3623" y="2686"/>
                </a:lnTo>
                <a:lnTo>
                  <a:pt x="3565" y="2725"/>
                </a:lnTo>
                <a:lnTo>
                  <a:pt x="3499" y="2758"/>
                </a:lnTo>
                <a:lnTo>
                  <a:pt x="3425" y="2783"/>
                </a:lnTo>
                <a:lnTo>
                  <a:pt x="3344" y="2803"/>
                </a:lnTo>
                <a:lnTo>
                  <a:pt x="3254" y="2814"/>
                </a:lnTo>
                <a:lnTo>
                  <a:pt x="3254" y="3113"/>
                </a:lnTo>
                <a:lnTo>
                  <a:pt x="3018" y="3113"/>
                </a:lnTo>
                <a:lnTo>
                  <a:pt x="3018" y="2813"/>
                </a:lnTo>
                <a:lnTo>
                  <a:pt x="2930" y="2799"/>
                </a:lnTo>
                <a:lnTo>
                  <a:pt x="2851" y="2780"/>
                </a:lnTo>
                <a:lnTo>
                  <a:pt x="2775" y="2750"/>
                </a:lnTo>
                <a:lnTo>
                  <a:pt x="2705" y="2717"/>
                </a:lnTo>
                <a:lnTo>
                  <a:pt x="2641" y="2675"/>
                </a:lnTo>
                <a:lnTo>
                  <a:pt x="2579" y="2622"/>
                </a:lnTo>
                <a:lnTo>
                  <a:pt x="2521" y="2562"/>
                </a:lnTo>
                <a:lnTo>
                  <a:pt x="2463" y="2492"/>
                </a:lnTo>
                <a:lnTo>
                  <a:pt x="2719" y="2273"/>
                </a:lnTo>
                <a:lnTo>
                  <a:pt x="2758" y="2331"/>
                </a:lnTo>
                <a:lnTo>
                  <a:pt x="2799" y="2380"/>
                </a:lnTo>
                <a:lnTo>
                  <a:pt x="2843" y="2423"/>
                </a:lnTo>
                <a:lnTo>
                  <a:pt x="2896" y="2459"/>
                </a:lnTo>
                <a:lnTo>
                  <a:pt x="2952" y="2489"/>
                </a:lnTo>
                <a:lnTo>
                  <a:pt x="3018" y="2510"/>
                </a:lnTo>
                <a:lnTo>
                  <a:pt x="3018" y="2023"/>
                </a:lnTo>
                <a:lnTo>
                  <a:pt x="2903" y="1974"/>
                </a:lnTo>
                <a:lnTo>
                  <a:pt x="2804" y="1926"/>
                </a:lnTo>
                <a:lnTo>
                  <a:pt x="2719" y="1879"/>
                </a:lnTo>
                <a:lnTo>
                  <a:pt x="2649" y="1831"/>
                </a:lnTo>
                <a:lnTo>
                  <a:pt x="2601" y="1788"/>
                </a:lnTo>
                <a:lnTo>
                  <a:pt x="2562" y="1738"/>
                </a:lnTo>
                <a:lnTo>
                  <a:pt x="2531" y="1684"/>
                </a:lnTo>
                <a:lnTo>
                  <a:pt x="2510" y="1623"/>
                </a:lnTo>
                <a:lnTo>
                  <a:pt x="2496" y="1557"/>
                </a:lnTo>
                <a:lnTo>
                  <a:pt x="2490" y="1486"/>
                </a:lnTo>
                <a:lnTo>
                  <a:pt x="2496" y="1414"/>
                </a:lnTo>
                <a:lnTo>
                  <a:pt x="2512" y="1348"/>
                </a:lnTo>
                <a:lnTo>
                  <a:pt x="2537" y="1288"/>
                </a:lnTo>
                <a:lnTo>
                  <a:pt x="2570" y="1232"/>
                </a:lnTo>
                <a:lnTo>
                  <a:pt x="2610" y="1183"/>
                </a:lnTo>
                <a:lnTo>
                  <a:pt x="2655" y="1138"/>
                </a:lnTo>
                <a:lnTo>
                  <a:pt x="2707" y="1100"/>
                </a:lnTo>
                <a:lnTo>
                  <a:pt x="2764" y="1067"/>
                </a:lnTo>
                <a:lnTo>
                  <a:pt x="2824" y="1039"/>
                </a:lnTo>
                <a:lnTo>
                  <a:pt x="2921" y="1008"/>
                </a:lnTo>
                <a:lnTo>
                  <a:pt x="3018" y="989"/>
                </a:lnTo>
                <a:lnTo>
                  <a:pt x="3018" y="809"/>
                </a:lnTo>
                <a:close/>
                <a:moveTo>
                  <a:pt x="1290" y="390"/>
                </a:moveTo>
                <a:lnTo>
                  <a:pt x="1266" y="492"/>
                </a:lnTo>
                <a:lnTo>
                  <a:pt x="1233" y="593"/>
                </a:lnTo>
                <a:lnTo>
                  <a:pt x="1191" y="688"/>
                </a:lnTo>
                <a:lnTo>
                  <a:pt x="1140" y="779"/>
                </a:lnTo>
                <a:lnTo>
                  <a:pt x="1082" y="865"/>
                </a:lnTo>
                <a:lnTo>
                  <a:pt x="1016" y="944"/>
                </a:lnTo>
                <a:lnTo>
                  <a:pt x="944" y="1018"/>
                </a:lnTo>
                <a:lnTo>
                  <a:pt x="865" y="1084"/>
                </a:lnTo>
                <a:lnTo>
                  <a:pt x="780" y="1142"/>
                </a:lnTo>
                <a:lnTo>
                  <a:pt x="688" y="1193"/>
                </a:lnTo>
                <a:lnTo>
                  <a:pt x="593" y="1235"/>
                </a:lnTo>
                <a:lnTo>
                  <a:pt x="493" y="1268"/>
                </a:lnTo>
                <a:lnTo>
                  <a:pt x="390" y="1292"/>
                </a:lnTo>
                <a:lnTo>
                  <a:pt x="390" y="2512"/>
                </a:lnTo>
                <a:lnTo>
                  <a:pt x="500" y="2537"/>
                </a:lnTo>
                <a:lnTo>
                  <a:pt x="607" y="2574"/>
                </a:lnTo>
                <a:lnTo>
                  <a:pt x="708" y="2620"/>
                </a:lnTo>
                <a:lnTo>
                  <a:pt x="803" y="2675"/>
                </a:lnTo>
                <a:lnTo>
                  <a:pt x="892" y="2741"/>
                </a:lnTo>
                <a:lnTo>
                  <a:pt x="976" y="2814"/>
                </a:lnTo>
                <a:lnTo>
                  <a:pt x="1049" y="2894"/>
                </a:lnTo>
                <a:lnTo>
                  <a:pt x="1115" y="2983"/>
                </a:lnTo>
                <a:lnTo>
                  <a:pt x="1173" y="3076"/>
                </a:lnTo>
                <a:lnTo>
                  <a:pt x="1220" y="3177"/>
                </a:lnTo>
                <a:lnTo>
                  <a:pt x="1259" y="3282"/>
                </a:lnTo>
                <a:lnTo>
                  <a:pt x="1286" y="3393"/>
                </a:lnTo>
                <a:lnTo>
                  <a:pt x="5110" y="3393"/>
                </a:lnTo>
                <a:lnTo>
                  <a:pt x="5137" y="3282"/>
                </a:lnTo>
                <a:lnTo>
                  <a:pt x="5176" y="3177"/>
                </a:lnTo>
                <a:lnTo>
                  <a:pt x="5223" y="3076"/>
                </a:lnTo>
                <a:lnTo>
                  <a:pt x="5281" y="2983"/>
                </a:lnTo>
                <a:lnTo>
                  <a:pt x="5347" y="2894"/>
                </a:lnTo>
                <a:lnTo>
                  <a:pt x="5423" y="2814"/>
                </a:lnTo>
                <a:lnTo>
                  <a:pt x="5504" y="2741"/>
                </a:lnTo>
                <a:lnTo>
                  <a:pt x="5593" y="2675"/>
                </a:lnTo>
                <a:lnTo>
                  <a:pt x="5688" y="2620"/>
                </a:lnTo>
                <a:lnTo>
                  <a:pt x="5789" y="2574"/>
                </a:lnTo>
                <a:lnTo>
                  <a:pt x="5896" y="2537"/>
                </a:lnTo>
                <a:lnTo>
                  <a:pt x="6006" y="2512"/>
                </a:lnTo>
                <a:lnTo>
                  <a:pt x="6006" y="1292"/>
                </a:lnTo>
                <a:lnTo>
                  <a:pt x="5904" y="1268"/>
                </a:lnTo>
                <a:lnTo>
                  <a:pt x="5803" y="1235"/>
                </a:lnTo>
                <a:lnTo>
                  <a:pt x="5708" y="1193"/>
                </a:lnTo>
                <a:lnTo>
                  <a:pt x="5616" y="1142"/>
                </a:lnTo>
                <a:lnTo>
                  <a:pt x="5531" y="1084"/>
                </a:lnTo>
                <a:lnTo>
                  <a:pt x="5452" y="1018"/>
                </a:lnTo>
                <a:lnTo>
                  <a:pt x="5380" y="944"/>
                </a:lnTo>
                <a:lnTo>
                  <a:pt x="5314" y="865"/>
                </a:lnTo>
                <a:lnTo>
                  <a:pt x="5256" y="779"/>
                </a:lnTo>
                <a:lnTo>
                  <a:pt x="5205" y="688"/>
                </a:lnTo>
                <a:lnTo>
                  <a:pt x="5163" y="593"/>
                </a:lnTo>
                <a:lnTo>
                  <a:pt x="5130" y="492"/>
                </a:lnTo>
                <a:lnTo>
                  <a:pt x="5106" y="390"/>
                </a:lnTo>
                <a:lnTo>
                  <a:pt x="1290" y="390"/>
                </a:lnTo>
                <a:close/>
                <a:moveTo>
                  <a:pt x="194" y="0"/>
                </a:moveTo>
                <a:lnTo>
                  <a:pt x="6202" y="0"/>
                </a:lnTo>
                <a:lnTo>
                  <a:pt x="6247" y="4"/>
                </a:lnTo>
                <a:lnTo>
                  <a:pt x="6288" y="19"/>
                </a:lnTo>
                <a:lnTo>
                  <a:pt x="6322" y="42"/>
                </a:lnTo>
                <a:lnTo>
                  <a:pt x="6353" y="71"/>
                </a:lnTo>
                <a:lnTo>
                  <a:pt x="6377" y="108"/>
                </a:lnTo>
                <a:lnTo>
                  <a:pt x="6390" y="149"/>
                </a:lnTo>
                <a:lnTo>
                  <a:pt x="6396" y="194"/>
                </a:lnTo>
                <a:lnTo>
                  <a:pt x="6396" y="3589"/>
                </a:lnTo>
                <a:lnTo>
                  <a:pt x="6390" y="3633"/>
                </a:lnTo>
                <a:lnTo>
                  <a:pt x="6377" y="3674"/>
                </a:lnTo>
                <a:lnTo>
                  <a:pt x="6353" y="3709"/>
                </a:lnTo>
                <a:lnTo>
                  <a:pt x="6322" y="3740"/>
                </a:lnTo>
                <a:lnTo>
                  <a:pt x="6288" y="3763"/>
                </a:lnTo>
                <a:lnTo>
                  <a:pt x="6247" y="3777"/>
                </a:lnTo>
                <a:lnTo>
                  <a:pt x="6202" y="3783"/>
                </a:lnTo>
                <a:lnTo>
                  <a:pt x="194" y="3783"/>
                </a:lnTo>
                <a:lnTo>
                  <a:pt x="149" y="3777"/>
                </a:lnTo>
                <a:lnTo>
                  <a:pt x="109" y="3763"/>
                </a:lnTo>
                <a:lnTo>
                  <a:pt x="74" y="3740"/>
                </a:lnTo>
                <a:lnTo>
                  <a:pt x="43" y="3709"/>
                </a:lnTo>
                <a:lnTo>
                  <a:pt x="19" y="3674"/>
                </a:lnTo>
                <a:lnTo>
                  <a:pt x="6" y="3633"/>
                </a:lnTo>
                <a:lnTo>
                  <a:pt x="0" y="3589"/>
                </a:lnTo>
                <a:lnTo>
                  <a:pt x="0" y="194"/>
                </a:lnTo>
                <a:lnTo>
                  <a:pt x="6" y="149"/>
                </a:lnTo>
                <a:lnTo>
                  <a:pt x="19" y="108"/>
                </a:lnTo>
                <a:lnTo>
                  <a:pt x="43" y="71"/>
                </a:lnTo>
                <a:lnTo>
                  <a:pt x="74" y="42"/>
                </a:lnTo>
                <a:lnTo>
                  <a:pt x="109" y="19"/>
                </a:lnTo>
                <a:lnTo>
                  <a:pt x="149" y="4"/>
                </a:lnTo>
                <a:lnTo>
                  <a:pt x="19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0" name="Freeform 181"/>
          <p:cNvSpPr>
            <a:spLocks noChangeAspect="1" noEditPoints="1"/>
          </p:cNvSpPr>
          <p:nvPr/>
        </p:nvSpPr>
        <p:spPr bwMode="auto">
          <a:xfrm>
            <a:off x="9037702" y="4128947"/>
            <a:ext cx="593080" cy="365120"/>
          </a:xfrm>
          <a:custGeom>
            <a:avLst/>
            <a:gdLst>
              <a:gd name="T0" fmla="*/ 126 w 130"/>
              <a:gd name="T1" fmla="*/ 66 h 80"/>
              <a:gd name="T2" fmla="*/ 70 w 130"/>
              <a:gd name="T3" fmla="*/ 30 h 80"/>
              <a:gd name="T4" fmla="*/ 79 w 130"/>
              <a:gd name="T5" fmla="*/ 14 h 80"/>
              <a:gd name="T6" fmla="*/ 65 w 130"/>
              <a:gd name="T7" fmla="*/ 0 h 80"/>
              <a:gd name="T8" fmla="*/ 51 w 130"/>
              <a:gd name="T9" fmla="*/ 14 h 80"/>
              <a:gd name="T10" fmla="*/ 55 w 130"/>
              <a:gd name="T11" fmla="*/ 18 h 80"/>
              <a:gd name="T12" fmla="*/ 59 w 130"/>
              <a:gd name="T13" fmla="*/ 14 h 80"/>
              <a:gd name="T14" fmla="*/ 65 w 130"/>
              <a:gd name="T15" fmla="*/ 8 h 80"/>
              <a:gd name="T16" fmla="*/ 71 w 130"/>
              <a:gd name="T17" fmla="*/ 14 h 80"/>
              <a:gd name="T18" fmla="*/ 62 w 130"/>
              <a:gd name="T19" fmla="*/ 26 h 80"/>
              <a:gd name="T20" fmla="*/ 61 w 130"/>
              <a:gd name="T21" fmla="*/ 29 h 80"/>
              <a:gd name="T22" fmla="*/ 60 w 130"/>
              <a:gd name="T23" fmla="*/ 29 h 80"/>
              <a:gd name="T24" fmla="*/ 4 w 130"/>
              <a:gd name="T25" fmla="*/ 66 h 80"/>
              <a:gd name="T26" fmla="*/ 1 w 130"/>
              <a:gd name="T27" fmla="*/ 75 h 80"/>
              <a:gd name="T28" fmla="*/ 9 w 130"/>
              <a:gd name="T29" fmla="*/ 80 h 80"/>
              <a:gd name="T30" fmla="*/ 121 w 130"/>
              <a:gd name="T31" fmla="*/ 80 h 80"/>
              <a:gd name="T32" fmla="*/ 129 w 130"/>
              <a:gd name="T33" fmla="*/ 75 h 80"/>
              <a:gd name="T34" fmla="*/ 126 w 130"/>
              <a:gd name="T35" fmla="*/ 66 h 80"/>
              <a:gd name="T36" fmla="*/ 9 w 130"/>
              <a:gd name="T37" fmla="*/ 72 h 80"/>
              <a:gd name="T38" fmla="*/ 65 w 130"/>
              <a:gd name="T39" fmla="*/ 36 h 80"/>
              <a:gd name="T40" fmla="*/ 121 w 130"/>
              <a:gd name="T41" fmla="*/ 72 h 80"/>
              <a:gd name="T42" fmla="*/ 9 w 130"/>
              <a:gd name="T43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0" h="80">
                <a:moveTo>
                  <a:pt x="126" y="66"/>
                </a:moveTo>
                <a:cubicBezTo>
                  <a:pt x="70" y="30"/>
                  <a:pt x="70" y="30"/>
                  <a:pt x="70" y="30"/>
                </a:cubicBezTo>
                <a:cubicBezTo>
                  <a:pt x="74" y="26"/>
                  <a:pt x="79" y="19"/>
                  <a:pt x="79" y="14"/>
                </a:cubicBezTo>
                <a:cubicBezTo>
                  <a:pt x="79" y="8"/>
                  <a:pt x="75" y="0"/>
                  <a:pt x="65" y="0"/>
                </a:cubicBezTo>
                <a:cubicBezTo>
                  <a:pt x="55" y="0"/>
                  <a:pt x="51" y="8"/>
                  <a:pt x="51" y="14"/>
                </a:cubicBezTo>
                <a:cubicBezTo>
                  <a:pt x="51" y="16"/>
                  <a:pt x="53" y="18"/>
                  <a:pt x="55" y="18"/>
                </a:cubicBezTo>
                <a:cubicBezTo>
                  <a:pt x="57" y="18"/>
                  <a:pt x="59" y="16"/>
                  <a:pt x="59" y="14"/>
                </a:cubicBezTo>
                <a:cubicBezTo>
                  <a:pt x="59" y="13"/>
                  <a:pt x="59" y="8"/>
                  <a:pt x="65" y="8"/>
                </a:cubicBezTo>
                <a:cubicBezTo>
                  <a:pt x="70" y="8"/>
                  <a:pt x="71" y="12"/>
                  <a:pt x="71" y="14"/>
                </a:cubicBezTo>
                <a:cubicBezTo>
                  <a:pt x="71" y="16"/>
                  <a:pt x="67" y="22"/>
                  <a:pt x="62" y="26"/>
                </a:cubicBezTo>
                <a:cubicBezTo>
                  <a:pt x="61" y="27"/>
                  <a:pt x="61" y="28"/>
                  <a:pt x="61" y="29"/>
                </a:cubicBezTo>
                <a:cubicBezTo>
                  <a:pt x="60" y="29"/>
                  <a:pt x="60" y="29"/>
                  <a:pt x="60" y="29"/>
                </a:cubicBezTo>
                <a:cubicBezTo>
                  <a:pt x="4" y="66"/>
                  <a:pt x="4" y="66"/>
                  <a:pt x="4" y="66"/>
                </a:cubicBezTo>
                <a:cubicBezTo>
                  <a:pt x="2" y="68"/>
                  <a:pt x="0" y="72"/>
                  <a:pt x="1" y="75"/>
                </a:cubicBezTo>
                <a:cubicBezTo>
                  <a:pt x="2" y="78"/>
                  <a:pt x="6" y="80"/>
                  <a:pt x="9" y="80"/>
                </a:cubicBezTo>
                <a:cubicBezTo>
                  <a:pt x="121" y="80"/>
                  <a:pt x="121" y="80"/>
                  <a:pt x="121" y="80"/>
                </a:cubicBezTo>
                <a:cubicBezTo>
                  <a:pt x="124" y="80"/>
                  <a:pt x="128" y="78"/>
                  <a:pt x="129" y="75"/>
                </a:cubicBezTo>
                <a:cubicBezTo>
                  <a:pt x="130" y="72"/>
                  <a:pt x="129" y="68"/>
                  <a:pt x="126" y="66"/>
                </a:cubicBezTo>
                <a:moveTo>
                  <a:pt x="9" y="72"/>
                </a:moveTo>
                <a:cubicBezTo>
                  <a:pt x="65" y="36"/>
                  <a:pt x="65" y="36"/>
                  <a:pt x="65" y="36"/>
                </a:cubicBezTo>
                <a:cubicBezTo>
                  <a:pt x="121" y="72"/>
                  <a:pt x="121" y="72"/>
                  <a:pt x="121" y="72"/>
                </a:cubicBezTo>
                <a:lnTo>
                  <a:pt x="9" y="72"/>
                </a:lnTo>
                <a:close/>
              </a:path>
            </a:pathLst>
          </a:custGeom>
          <a:solidFill>
            <a:srgbClr val="00A1D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1" name="Freeform 13"/>
          <p:cNvSpPr>
            <a:spLocks noChangeAspect="1" noEditPoints="1"/>
          </p:cNvSpPr>
          <p:nvPr/>
        </p:nvSpPr>
        <p:spPr bwMode="auto">
          <a:xfrm>
            <a:off x="5871636" y="4108831"/>
            <a:ext cx="337549" cy="387248"/>
          </a:xfrm>
          <a:custGeom>
            <a:avLst/>
            <a:gdLst>
              <a:gd name="T0" fmla="*/ 50 w 69"/>
              <a:gd name="T1" fmla="*/ 6 h 79"/>
              <a:gd name="T2" fmla="*/ 50 w 69"/>
              <a:gd name="T3" fmla="*/ 6 h 79"/>
              <a:gd name="T4" fmla="*/ 53 w 69"/>
              <a:gd name="T5" fmla="*/ 8 h 79"/>
              <a:gd name="T6" fmla="*/ 53 w 69"/>
              <a:gd name="T7" fmla="*/ 9 h 79"/>
              <a:gd name="T8" fmla="*/ 50 w 69"/>
              <a:gd name="T9" fmla="*/ 15 h 79"/>
              <a:gd name="T10" fmla="*/ 40 w 69"/>
              <a:gd name="T11" fmla="*/ 19 h 79"/>
              <a:gd name="T12" fmla="*/ 39 w 69"/>
              <a:gd name="T13" fmla="*/ 19 h 79"/>
              <a:gd name="T14" fmla="*/ 39 w 69"/>
              <a:gd name="T15" fmla="*/ 19 h 79"/>
              <a:gd name="T16" fmla="*/ 43 w 69"/>
              <a:gd name="T17" fmla="*/ 9 h 79"/>
              <a:gd name="T18" fmla="*/ 50 w 69"/>
              <a:gd name="T19" fmla="*/ 6 h 79"/>
              <a:gd name="T20" fmla="*/ 50 w 69"/>
              <a:gd name="T21" fmla="*/ 0 h 79"/>
              <a:gd name="T22" fmla="*/ 39 w 69"/>
              <a:gd name="T23" fmla="*/ 5 h 79"/>
              <a:gd name="T24" fmla="*/ 34 w 69"/>
              <a:gd name="T25" fmla="*/ 24 h 79"/>
              <a:gd name="T26" fmla="*/ 40 w 69"/>
              <a:gd name="T27" fmla="*/ 25 h 79"/>
              <a:gd name="T28" fmla="*/ 54 w 69"/>
              <a:gd name="T29" fmla="*/ 19 h 79"/>
              <a:gd name="T30" fmla="*/ 56 w 69"/>
              <a:gd name="T31" fmla="*/ 3 h 79"/>
              <a:gd name="T32" fmla="*/ 50 w 69"/>
              <a:gd name="T33" fmla="*/ 0 h 79"/>
              <a:gd name="T34" fmla="*/ 20 w 69"/>
              <a:gd name="T35" fmla="*/ 6 h 79"/>
              <a:gd name="T36" fmla="*/ 26 w 69"/>
              <a:gd name="T37" fmla="*/ 9 h 79"/>
              <a:gd name="T38" fmla="*/ 30 w 69"/>
              <a:gd name="T39" fmla="*/ 19 h 79"/>
              <a:gd name="T40" fmla="*/ 29 w 69"/>
              <a:gd name="T41" fmla="*/ 19 h 79"/>
              <a:gd name="T42" fmla="*/ 19 w 69"/>
              <a:gd name="T43" fmla="*/ 15 h 79"/>
              <a:gd name="T44" fmla="*/ 16 w 69"/>
              <a:gd name="T45" fmla="*/ 9 h 79"/>
              <a:gd name="T46" fmla="*/ 17 w 69"/>
              <a:gd name="T47" fmla="*/ 8 h 79"/>
              <a:gd name="T48" fmla="*/ 20 w 69"/>
              <a:gd name="T49" fmla="*/ 6 h 79"/>
              <a:gd name="T50" fmla="*/ 20 w 69"/>
              <a:gd name="T51" fmla="*/ 0 h 79"/>
              <a:gd name="T52" fmla="*/ 13 w 69"/>
              <a:gd name="T53" fmla="*/ 3 h 79"/>
              <a:gd name="T54" fmla="*/ 15 w 69"/>
              <a:gd name="T55" fmla="*/ 19 h 79"/>
              <a:gd name="T56" fmla="*/ 29 w 69"/>
              <a:gd name="T57" fmla="*/ 25 h 79"/>
              <a:gd name="T58" fmla="*/ 35 w 69"/>
              <a:gd name="T59" fmla="*/ 24 h 79"/>
              <a:gd name="T60" fmla="*/ 30 w 69"/>
              <a:gd name="T61" fmla="*/ 5 h 79"/>
              <a:gd name="T62" fmla="*/ 20 w 69"/>
              <a:gd name="T63" fmla="*/ 0 h 79"/>
              <a:gd name="T64" fmla="*/ 69 w 69"/>
              <a:gd name="T65" fmla="*/ 48 h 79"/>
              <a:gd name="T66" fmla="*/ 69 w 69"/>
              <a:gd name="T67" fmla="*/ 28 h 79"/>
              <a:gd name="T68" fmla="*/ 63 w 69"/>
              <a:gd name="T69" fmla="*/ 22 h 79"/>
              <a:gd name="T70" fmla="*/ 38 w 69"/>
              <a:gd name="T71" fmla="*/ 22 h 79"/>
              <a:gd name="T72" fmla="*/ 38 w 69"/>
              <a:gd name="T73" fmla="*/ 48 h 79"/>
              <a:gd name="T74" fmla="*/ 69 w 69"/>
              <a:gd name="T75" fmla="*/ 48 h 79"/>
              <a:gd name="T76" fmla="*/ 69 w 69"/>
              <a:gd name="T77" fmla="*/ 48 h 79"/>
              <a:gd name="T78" fmla="*/ 38 w 69"/>
              <a:gd name="T79" fmla="*/ 53 h 79"/>
              <a:gd name="T80" fmla="*/ 38 w 69"/>
              <a:gd name="T81" fmla="*/ 79 h 79"/>
              <a:gd name="T82" fmla="*/ 63 w 69"/>
              <a:gd name="T83" fmla="*/ 79 h 79"/>
              <a:gd name="T84" fmla="*/ 69 w 69"/>
              <a:gd name="T85" fmla="*/ 74 h 79"/>
              <a:gd name="T86" fmla="*/ 69 w 69"/>
              <a:gd name="T87" fmla="*/ 53 h 79"/>
              <a:gd name="T88" fmla="*/ 38 w 69"/>
              <a:gd name="T89" fmla="*/ 53 h 79"/>
              <a:gd name="T90" fmla="*/ 38 w 69"/>
              <a:gd name="T91" fmla="*/ 53 h 79"/>
              <a:gd name="T92" fmla="*/ 31 w 69"/>
              <a:gd name="T93" fmla="*/ 48 h 79"/>
              <a:gd name="T94" fmla="*/ 31 w 69"/>
              <a:gd name="T95" fmla="*/ 22 h 79"/>
              <a:gd name="T96" fmla="*/ 5 w 69"/>
              <a:gd name="T97" fmla="*/ 22 h 79"/>
              <a:gd name="T98" fmla="*/ 0 w 69"/>
              <a:gd name="T99" fmla="*/ 28 h 79"/>
              <a:gd name="T100" fmla="*/ 0 w 69"/>
              <a:gd name="T101" fmla="*/ 48 h 79"/>
              <a:gd name="T102" fmla="*/ 31 w 69"/>
              <a:gd name="T103" fmla="*/ 48 h 79"/>
              <a:gd name="T104" fmla="*/ 31 w 69"/>
              <a:gd name="T105" fmla="*/ 48 h 79"/>
              <a:gd name="T106" fmla="*/ 0 w 69"/>
              <a:gd name="T107" fmla="*/ 53 h 79"/>
              <a:gd name="T108" fmla="*/ 0 w 69"/>
              <a:gd name="T109" fmla="*/ 74 h 79"/>
              <a:gd name="T110" fmla="*/ 5 w 69"/>
              <a:gd name="T111" fmla="*/ 79 h 79"/>
              <a:gd name="T112" fmla="*/ 31 w 69"/>
              <a:gd name="T113" fmla="*/ 79 h 79"/>
              <a:gd name="T114" fmla="*/ 31 w 69"/>
              <a:gd name="T115" fmla="*/ 53 h 79"/>
              <a:gd name="T116" fmla="*/ 0 w 69"/>
              <a:gd name="T117" fmla="*/ 53 h 79"/>
              <a:gd name="T118" fmla="*/ 0 w 69"/>
              <a:gd name="T119" fmla="*/ 5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" h="79">
                <a:moveTo>
                  <a:pt x="50" y="6"/>
                </a:move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1" y="7"/>
                  <a:pt x="53" y="8"/>
                </a:cubicBezTo>
                <a:cubicBezTo>
                  <a:pt x="53" y="8"/>
                  <a:pt x="53" y="8"/>
                  <a:pt x="53" y="9"/>
                </a:cubicBezTo>
                <a:cubicBezTo>
                  <a:pt x="53" y="10"/>
                  <a:pt x="52" y="13"/>
                  <a:pt x="50" y="15"/>
                </a:cubicBezTo>
                <a:cubicBezTo>
                  <a:pt x="47" y="17"/>
                  <a:pt x="43" y="19"/>
                  <a:pt x="40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8" y="18"/>
                  <a:pt x="39" y="13"/>
                  <a:pt x="43" y="9"/>
                </a:cubicBezTo>
                <a:cubicBezTo>
                  <a:pt x="44" y="8"/>
                  <a:pt x="47" y="6"/>
                  <a:pt x="50" y="6"/>
                </a:cubicBezTo>
                <a:moveTo>
                  <a:pt x="50" y="0"/>
                </a:moveTo>
                <a:cubicBezTo>
                  <a:pt x="46" y="0"/>
                  <a:pt x="42" y="2"/>
                  <a:pt x="39" y="5"/>
                </a:cubicBezTo>
                <a:cubicBezTo>
                  <a:pt x="34" y="10"/>
                  <a:pt x="30" y="19"/>
                  <a:pt x="34" y="24"/>
                </a:cubicBezTo>
                <a:cubicBezTo>
                  <a:pt x="36" y="24"/>
                  <a:pt x="38" y="25"/>
                  <a:pt x="40" y="25"/>
                </a:cubicBezTo>
                <a:cubicBezTo>
                  <a:pt x="44" y="25"/>
                  <a:pt x="50" y="23"/>
                  <a:pt x="54" y="19"/>
                </a:cubicBezTo>
                <a:cubicBezTo>
                  <a:pt x="60" y="14"/>
                  <a:pt x="61" y="7"/>
                  <a:pt x="56" y="3"/>
                </a:cubicBezTo>
                <a:cubicBezTo>
                  <a:pt x="55" y="1"/>
                  <a:pt x="52" y="0"/>
                  <a:pt x="50" y="0"/>
                </a:cubicBezTo>
                <a:moveTo>
                  <a:pt x="20" y="6"/>
                </a:moveTo>
                <a:cubicBezTo>
                  <a:pt x="22" y="6"/>
                  <a:pt x="25" y="8"/>
                  <a:pt x="26" y="9"/>
                </a:cubicBezTo>
                <a:cubicBezTo>
                  <a:pt x="30" y="13"/>
                  <a:pt x="31" y="18"/>
                  <a:pt x="30" y="19"/>
                </a:cubicBezTo>
                <a:cubicBezTo>
                  <a:pt x="30" y="19"/>
                  <a:pt x="30" y="19"/>
                  <a:pt x="29" y="19"/>
                </a:cubicBezTo>
                <a:cubicBezTo>
                  <a:pt x="26" y="19"/>
                  <a:pt x="22" y="17"/>
                  <a:pt x="19" y="15"/>
                </a:cubicBezTo>
                <a:cubicBezTo>
                  <a:pt x="17" y="13"/>
                  <a:pt x="16" y="10"/>
                  <a:pt x="16" y="9"/>
                </a:cubicBezTo>
                <a:cubicBezTo>
                  <a:pt x="16" y="8"/>
                  <a:pt x="17" y="8"/>
                  <a:pt x="17" y="8"/>
                </a:cubicBezTo>
                <a:cubicBezTo>
                  <a:pt x="18" y="7"/>
                  <a:pt x="19" y="6"/>
                  <a:pt x="20" y="6"/>
                </a:cubicBezTo>
                <a:moveTo>
                  <a:pt x="20" y="0"/>
                </a:moveTo>
                <a:cubicBezTo>
                  <a:pt x="17" y="0"/>
                  <a:pt x="15" y="1"/>
                  <a:pt x="13" y="3"/>
                </a:cubicBezTo>
                <a:cubicBezTo>
                  <a:pt x="9" y="7"/>
                  <a:pt x="9" y="14"/>
                  <a:pt x="15" y="19"/>
                </a:cubicBezTo>
                <a:cubicBezTo>
                  <a:pt x="19" y="23"/>
                  <a:pt x="25" y="25"/>
                  <a:pt x="29" y="25"/>
                </a:cubicBezTo>
                <a:cubicBezTo>
                  <a:pt x="31" y="25"/>
                  <a:pt x="33" y="24"/>
                  <a:pt x="35" y="24"/>
                </a:cubicBezTo>
                <a:cubicBezTo>
                  <a:pt x="39" y="19"/>
                  <a:pt x="35" y="10"/>
                  <a:pt x="30" y="5"/>
                </a:cubicBezTo>
                <a:cubicBezTo>
                  <a:pt x="27" y="2"/>
                  <a:pt x="23" y="0"/>
                  <a:pt x="20" y="0"/>
                </a:cubicBezTo>
                <a:moveTo>
                  <a:pt x="69" y="48"/>
                </a:moveTo>
                <a:cubicBezTo>
                  <a:pt x="69" y="28"/>
                  <a:pt x="69" y="28"/>
                  <a:pt x="69" y="28"/>
                </a:cubicBezTo>
                <a:cubicBezTo>
                  <a:pt x="69" y="25"/>
                  <a:pt x="66" y="22"/>
                  <a:pt x="63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48"/>
                  <a:pt x="38" y="48"/>
                  <a:pt x="38" y="48"/>
                </a:cubicBezTo>
                <a:cubicBezTo>
                  <a:pt x="69" y="48"/>
                  <a:pt x="69" y="48"/>
                  <a:pt x="69" y="48"/>
                </a:cubicBezTo>
                <a:cubicBezTo>
                  <a:pt x="69" y="48"/>
                  <a:pt x="69" y="48"/>
                  <a:pt x="69" y="48"/>
                </a:cubicBezTo>
                <a:close/>
                <a:moveTo>
                  <a:pt x="38" y="53"/>
                </a:moveTo>
                <a:cubicBezTo>
                  <a:pt x="38" y="79"/>
                  <a:pt x="38" y="79"/>
                  <a:pt x="38" y="79"/>
                </a:cubicBezTo>
                <a:cubicBezTo>
                  <a:pt x="63" y="79"/>
                  <a:pt x="63" y="79"/>
                  <a:pt x="63" y="79"/>
                </a:cubicBezTo>
                <a:cubicBezTo>
                  <a:pt x="66" y="79"/>
                  <a:pt x="69" y="77"/>
                  <a:pt x="69" y="74"/>
                </a:cubicBezTo>
                <a:cubicBezTo>
                  <a:pt x="69" y="53"/>
                  <a:pt x="69" y="53"/>
                  <a:pt x="69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38" y="53"/>
                  <a:pt x="38" y="53"/>
                </a:cubicBezTo>
                <a:close/>
                <a:moveTo>
                  <a:pt x="31" y="48"/>
                </a:moveTo>
                <a:cubicBezTo>
                  <a:pt x="31" y="22"/>
                  <a:pt x="31" y="22"/>
                  <a:pt x="31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3" y="22"/>
                  <a:pt x="0" y="25"/>
                  <a:pt x="0" y="28"/>
                </a:cubicBezTo>
                <a:cubicBezTo>
                  <a:pt x="0" y="48"/>
                  <a:pt x="0" y="48"/>
                  <a:pt x="0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lose/>
                <a:moveTo>
                  <a:pt x="0" y="53"/>
                </a:moveTo>
                <a:cubicBezTo>
                  <a:pt x="0" y="74"/>
                  <a:pt x="0" y="74"/>
                  <a:pt x="0" y="74"/>
                </a:cubicBezTo>
                <a:cubicBezTo>
                  <a:pt x="0" y="77"/>
                  <a:pt x="3" y="79"/>
                  <a:pt x="5" y="79"/>
                </a:cubicBezTo>
                <a:cubicBezTo>
                  <a:pt x="31" y="79"/>
                  <a:pt x="31" y="79"/>
                  <a:pt x="31" y="79"/>
                </a:cubicBezTo>
                <a:cubicBezTo>
                  <a:pt x="31" y="53"/>
                  <a:pt x="31" y="53"/>
                  <a:pt x="31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Freeform 14"/>
          <p:cNvSpPr>
            <a:spLocks noChangeAspect="1" noEditPoints="1"/>
          </p:cNvSpPr>
          <p:nvPr/>
        </p:nvSpPr>
        <p:spPr bwMode="auto">
          <a:xfrm>
            <a:off x="7081645" y="4128947"/>
            <a:ext cx="486827" cy="365120"/>
          </a:xfrm>
          <a:custGeom>
            <a:avLst/>
            <a:gdLst>
              <a:gd name="T0" fmla="*/ 85 w 88"/>
              <a:gd name="T1" fmla="*/ 0 h 66"/>
              <a:gd name="T2" fmla="*/ 88 w 88"/>
              <a:gd name="T3" fmla="*/ 4 h 66"/>
              <a:gd name="T4" fmla="*/ 88 w 88"/>
              <a:gd name="T5" fmla="*/ 14 h 66"/>
              <a:gd name="T6" fmla="*/ 0 w 88"/>
              <a:gd name="T7" fmla="*/ 14 h 66"/>
              <a:gd name="T8" fmla="*/ 0 w 88"/>
              <a:gd name="T9" fmla="*/ 4 h 66"/>
              <a:gd name="T10" fmla="*/ 4 w 88"/>
              <a:gd name="T11" fmla="*/ 0 h 66"/>
              <a:gd name="T12" fmla="*/ 85 w 88"/>
              <a:gd name="T13" fmla="*/ 0 h 66"/>
              <a:gd name="T14" fmla="*/ 0 w 88"/>
              <a:gd name="T15" fmla="*/ 62 h 66"/>
              <a:gd name="T16" fmla="*/ 0 w 88"/>
              <a:gd name="T17" fmla="*/ 24 h 66"/>
              <a:gd name="T18" fmla="*/ 88 w 88"/>
              <a:gd name="T19" fmla="*/ 24 h 66"/>
              <a:gd name="T20" fmla="*/ 88 w 88"/>
              <a:gd name="T21" fmla="*/ 62 h 66"/>
              <a:gd name="T22" fmla="*/ 85 w 88"/>
              <a:gd name="T23" fmla="*/ 65 h 66"/>
              <a:gd name="T24" fmla="*/ 4 w 88"/>
              <a:gd name="T25" fmla="*/ 65 h 66"/>
              <a:gd name="T26" fmla="*/ 0 w 88"/>
              <a:gd name="T27" fmla="*/ 62 h 66"/>
              <a:gd name="T28" fmla="*/ 82 w 88"/>
              <a:gd name="T29" fmla="*/ 31 h 66"/>
              <a:gd name="T30" fmla="*/ 82 w 88"/>
              <a:gd name="T31" fmla="*/ 34 h 66"/>
              <a:gd name="T32" fmla="*/ 85 w 88"/>
              <a:gd name="T33" fmla="*/ 34 h 66"/>
              <a:gd name="T34" fmla="*/ 85 w 88"/>
              <a:gd name="T35" fmla="*/ 31 h 66"/>
              <a:gd name="T36" fmla="*/ 82 w 88"/>
              <a:gd name="T37" fmla="*/ 31 h 66"/>
              <a:gd name="T38" fmla="*/ 75 w 88"/>
              <a:gd name="T39" fmla="*/ 31 h 66"/>
              <a:gd name="T40" fmla="*/ 75 w 88"/>
              <a:gd name="T41" fmla="*/ 34 h 66"/>
              <a:gd name="T42" fmla="*/ 78 w 88"/>
              <a:gd name="T43" fmla="*/ 34 h 66"/>
              <a:gd name="T44" fmla="*/ 78 w 88"/>
              <a:gd name="T45" fmla="*/ 31 h 66"/>
              <a:gd name="T46" fmla="*/ 75 w 88"/>
              <a:gd name="T47" fmla="*/ 31 h 66"/>
              <a:gd name="T48" fmla="*/ 44 w 88"/>
              <a:gd name="T49" fmla="*/ 31 h 66"/>
              <a:gd name="T50" fmla="*/ 44 w 88"/>
              <a:gd name="T51" fmla="*/ 34 h 66"/>
              <a:gd name="T52" fmla="*/ 71 w 88"/>
              <a:gd name="T53" fmla="*/ 34 h 66"/>
              <a:gd name="T54" fmla="*/ 71 w 88"/>
              <a:gd name="T55" fmla="*/ 31 h 66"/>
              <a:gd name="T56" fmla="*/ 44 w 88"/>
              <a:gd name="T57" fmla="*/ 31 h 66"/>
              <a:gd name="T58" fmla="*/ 7 w 88"/>
              <a:gd name="T59" fmla="*/ 52 h 66"/>
              <a:gd name="T60" fmla="*/ 7 w 88"/>
              <a:gd name="T61" fmla="*/ 58 h 66"/>
              <a:gd name="T62" fmla="*/ 31 w 88"/>
              <a:gd name="T63" fmla="*/ 58 h 66"/>
              <a:gd name="T64" fmla="*/ 31 w 88"/>
              <a:gd name="T65" fmla="*/ 52 h 66"/>
              <a:gd name="T66" fmla="*/ 7 w 88"/>
              <a:gd name="T67" fmla="*/ 52 h 66"/>
              <a:gd name="T68" fmla="*/ 7 w 88"/>
              <a:gd name="T69" fmla="*/ 52 h 66"/>
              <a:gd name="T70" fmla="*/ 7 w 88"/>
              <a:gd name="T71" fmla="*/ 58 h 66"/>
              <a:gd name="T72" fmla="*/ 31 w 88"/>
              <a:gd name="T73" fmla="*/ 58 h 66"/>
              <a:gd name="T74" fmla="*/ 31 w 88"/>
              <a:gd name="T75" fmla="*/ 52 h 66"/>
              <a:gd name="T76" fmla="*/ 7 w 88"/>
              <a:gd name="T77" fmla="*/ 52 h 66"/>
              <a:gd name="T78" fmla="*/ 7 w 88"/>
              <a:gd name="T79" fmla="*/ 52 h 66"/>
              <a:gd name="T80" fmla="*/ 7 w 88"/>
              <a:gd name="T81" fmla="*/ 58 h 66"/>
              <a:gd name="T82" fmla="*/ 31 w 88"/>
              <a:gd name="T83" fmla="*/ 58 h 66"/>
              <a:gd name="T84" fmla="*/ 31 w 88"/>
              <a:gd name="T85" fmla="*/ 52 h 66"/>
              <a:gd name="T86" fmla="*/ 7 w 88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8" h="66">
                <a:moveTo>
                  <a:pt x="85" y="0"/>
                </a:moveTo>
                <a:cubicBezTo>
                  <a:pt x="87" y="0"/>
                  <a:pt x="88" y="2"/>
                  <a:pt x="88" y="4"/>
                </a:cubicBezTo>
                <a:cubicBezTo>
                  <a:pt x="88" y="4"/>
                  <a:pt x="88" y="4"/>
                  <a:pt x="88" y="14"/>
                </a:cubicBezTo>
                <a:cubicBezTo>
                  <a:pt x="88" y="14"/>
                  <a:pt x="88" y="14"/>
                  <a:pt x="0" y="14"/>
                </a:cubicBezTo>
                <a:cubicBezTo>
                  <a:pt x="0" y="14"/>
                  <a:pt x="0" y="1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85" y="0"/>
                </a:cubicBezTo>
                <a:close/>
                <a:moveTo>
                  <a:pt x="0" y="62"/>
                </a:moveTo>
                <a:cubicBezTo>
                  <a:pt x="0" y="28"/>
                  <a:pt x="0" y="66"/>
                  <a:pt x="0" y="24"/>
                </a:cubicBezTo>
                <a:cubicBezTo>
                  <a:pt x="0" y="24"/>
                  <a:pt x="0" y="24"/>
                  <a:pt x="88" y="24"/>
                </a:cubicBezTo>
                <a:cubicBezTo>
                  <a:pt x="88" y="24"/>
                  <a:pt x="88" y="24"/>
                  <a:pt x="88" y="62"/>
                </a:cubicBezTo>
                <a:cubicBezTo>
                  <a:pt x="88" y="63"/>
                  <a:pt x="87" y="65"/>
                  <a:pt x="85" y="65"/>
                </a:cubicBezTo>
                <a:cubicBezTo>
                  <a:pt x="85" y="65"/>
                  <a:pt x="85" y="65"/>
                  <a:pt x="4" y="65"/>
                </a:cubicBezTo>
                <a:cubicBezTo>
                  <a:pt x="2" y="65"/>
                  <a:pt x="0" y="63"/>
                  <a:pt x="0" y="62"/>
                </a:cubicBezTo>
                <a:moveTo>
                  <a:pt x="82" y="31"/>
                </a:moveTo>
                <a:cubicBezTo>
                  <a:pt x="82" y="31"/>
                  <a:pt x="82" y="31"/>
                  <a:pt x="82" y="34"/>
                </a:cubicBezTo>
                <a:cubicBezTo>
                  <a:pt x="82" y="34"/>
                  <a:pt x="82" y="34"/>
                  <a:pt x="85" y="34"/>
                </a:cubicBezTo>
                <a:cubicBezTo>
                  <a:pt x="85" y="34"/>
                  <a:pt x="85" y="34"/>
                  <a:pt x="85" y="31"/>
                </a:cubicBezTo>
                <a:cubicBezTo>
                  <a:pt x="85" y="31"/>
                  <a:pt x="85" y="31"/>
                  <a:pt x="82" y="31"/>
                </a:cubicBezTo>
                <a:moveTo>
                  <a:pt x="75" y="31"/>
                </a:moveTo>
                <a:cubicBezTo>
                  <a:pt x="75" y="31"/>
                  <a:pt x="75" y="31"/>
                  <a:pt x="75" y="34"/>
                </a:cubicBezTo>
                <a:cubicBezTo>
                  <a:pt x="75" y="34"/>
                  <a:pt x="75" y="34"/>
                  <a:pt x="78" y="34"/>
                </a:cubicBezTo>
                <a:cubicBezTo>
                  <a:pt x="78" y="34"/>
                  <a:pt x="78" y="34"/>
                  <a:pt x="78" y="31"/>
                </a:cubicBezTo>
                <a:cubicBezTo>
                  <a:pt x="78" y="31"/>
                  <a:pt x="78" y="31"/>
                  <a:pt x="75" y="31"/>
                </a:cubicBezTo>
                <a:moveTo>
                  <a:pt x="44" y="31"/>
                </a:moveTo>
                <a:cubicBezTo>
                  <a:pt x="44" y="31"/>
                  <a:pt x="44" y="31"/>
                  <a:pt x="44" y="34"/>
                </a:cubicBezTo>
                <a:cubicBezTo>
                  <a:pt x="44" y="34"/>
                  <a:pt x="44" y="34"/>
                  <a:pt x="71" y="34"/>
                </a:cubicBezTo>
                <a:cubicBezTo>
                  <a:pt x="71" y="34"/>
                  <a:pt x="71" y="34"/>
                  <a:pt x="71" y="31"/>
                </a:cubicBezTo>
                <a:cubicBezTo>
                  <a:pt x="71" y="31"/>
                  <a:pt x="71" y="31"/>
                  <a:pt x="44" y="31"/>
                </a:cubicBezTo>
                <a:moveTo>
                  <a:pt x="7" y="52"/>
                </a:moveTo>
                <a:cubicBezTo>
                  <a:pt x="7" y="52"/>
                  <a:pt x="7" y="48"/>
                  <a:pt x="7" y="58"/>
                </a:cubicBezTo>
                <a:cubicBezTo>
                  <a:pt x="7" y="58"/>
                  <a:pt x="7" y="58"/>
                  <a:pt x="31" y="58"/>
                </a:cubicBezTo>
                <a:cubicBezTo>
                  <a:pt x="31" y="58"/>
                  <a:pt x="31" y="62"/>
                  <a:pt x="31" y="52"/>
                </a:cubicBezTo>
                <a:cubicBezTo>
                  <a:pt x="31" y="52"/>
                  <a:pt x="31" y="52"/>
                  <a:pt x="7" y="52"/>
                </a:cubicBezTo>
                <a:moveTo>
                  <a:pt x="7" y="52"/>
                </a:moveTo>
                <a:cubicBezTo>
                  <a:pt x="7" y="58"/>
                  <a:pt x="7" y="58"/>
                  <a:pt x="7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2"/>
                  <a:pt x="31" y="52"/>
                  <a:pt x="31" y="52"/>
                </a:cubicBezTo>
                <a:cubicBezTo>
                  <a:pt x="7" y="52"/>
                  <a:pt x="7" y="52"/>
                  <a:pt x="7" y="52"/>
                </a:cubicBezTo>
                <a:close/>
                <a:moveTo>
                  <a:pt x="7" y="52"/>
                </a:moveTo>
                <a:cubicBezTo>
                  <a:pt x="7" y="58"/>
                  <a:pt x="7" y="58"/>
                  <a:pt x="7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2"/>
                  <a:pt x="31" y="52"/>
                  <a:pt x="31" y="52"/>
                </a:cubicBezTo>
                <a:cubicBezTo>
                  <a:pt x="7" y="52"/>
                  <a:pt x="7" y="52"/>
                  <a:pt x="7" y="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3" name="Freeform 181"/>
          <p:cNvSpPr>
            <a:spLocks noChangeAspect="1" noEditPoints="1"/>
          </p:cNvSpPr>
          <p:nvPr/>
        </p:nvSpPr>
        <p:spPr bwMode="auto">
          <a:xfrm>
            <a:off x="4405281" y="4738547"/>
            <a:ext cx="428536" cy="365120"/>
          </a:xfrm>
          <a:custGeom>
            <a:avLst/>
            <a:gdLst>
              <a:gd name="T0" fmla="*/ 4238 w 6298"/>
              <a:gd name="T1" fmla="*/ 3463 h 5366"/>
              <a:gd name="T2" fmla="*/ 4408 w 6298"/>
              <a:gd name="T3" fmla="*/ 3205 h 5366"/>
              <a:gd name="T4" fmla="*/ 2826 w 6298"/>
              <a:gd name="T5" fmla="*/ 3331 h 5366"/>
              <a:gd name="T6" fmla="*/ 1571 w 6298"/>
              <a:gd name="T7" fmla="*/ 3463 h 5366"/>
              <a:gd name="T8" fmla="*/ 4154 w 6298"/>
              <a:gd name="T9" fmla="*/ 2311 h 5366"/>
              <a:gd name="T10" fmla="*/ 4074 w 6298"/>
              <a:gd name="T11" fmla="*/ 2401 h 5366"/>
              <a:gd name="T12" fmla="*/ 4214 w 6298"/>
              <a:gd name="T13" fmla="*/ 2571 h 5366"/>
              <a:gd name="T14" fmla="*/ 4137 w 6298"/>
              <a:gd name="T15" fmla="*/ 2795 h 5366"/>
              <a:gd name="T16" fmla="*/ 4731 w 6298"/>
              <a:gd name="T17" fmla="*/ 3205 h 5366"/>
              <a:gd name="T18" fmla="*/ 4821 w 6298"/>
              <a:gd name="T19" fmla="*/ 3398 h 5366"/>
              <a:gd name="T20" fmla="*/ 4894 w 6298"/>
              <a:gd name="T21" fmla="*/ 3681 h 5366"/>
              <a:gd name="T22" fmla="*/ 4728 w 6298"/>
              <a:gd name="T23" fmla="*/ 3920 h 5366"/>
              <a:gd name="T24" fmla="*/ 4428 w 6298"/>
              <a:gd name="T25" fmla="*/ 3945 h 5366"/>
              <a:gd name="T26" fmla="*/ 4221 w 6298"/>
              <a:gd name="T27" fmla="*/ 3734 h 5366"/>
              <a:gd name="T28" fmla="*/ 3314 w 6298"/>
              <a:gd name="T29" fmla="*/ 4199 h 5366"/>
              <a:gd name="T30" fmla="*/ 3667 w 6298"/>
              <a:gd name="T31" fmla="*/ 4661 h 5366"/>
              <a:gd name="T32" fmla="*/ 4187 w 6298"/>
              <a:gd name="T33" fmla="*/ 4936 h 5366"/>
              <a:gd name="T34" fmla="*/ 4796 w 6298"/>
              <a:gd name="T35" fmla="*/ 4963 h 5366"/>
              <a:gd name="T36" fmla="*/ 5337 w 6298"/>
              <a:gd name="T37" fmla="*/ 4734 h 5366"/>
              <a:gd name="T38" fmla="*/ 5731 w 6298"/>
              <a:gd name="T39" fmla="*/ 4308 h 5366"/>
              <a:gd name="T40" fmla="*/ 5912 w 6298"/>
              <a:gd name="T41" fmla="*/ 3742 h 5366"/>
              <a:gd name="T42" fmla="*/ 5826 w 6298"/>
              <a:gd name="T43" fmla="*/ 3127 h 5366"/>
              <a:gd name="T44" fmla="*/ 5492 w 6298"/>
              <a:gd name="T45" fmla="*/ 2628 h 5366"/>
              <a:gd name="T46" fmla="*/ 4974 w 6298"/>
              <a:gd name="T47" fmla="*/ 2319 h 5366"/>
              <a:gd name="T48" fmla="*/ 3315 w 6298"/>
              <a:gd name="T49" fmla="*/ 2382 h 5366"/>
              <a:gd name="T50" fmla="*/ 3831 w 6298"/>
              <a:gd name="T51" fmla="*/ 2025 h 5366"/>
              <a:gd name="T52" fmla="*/ 4351 w 6298"/>
              <a:gd name="T53" fmla="*/ 0 h 5366"/>
              <a:gd name="T54" fmla="*/ 5607 w 6298"/>
              <a:gd name="T55" fmla="*/ 36 h 5366"/>
              <a:gd name="T56" fmla="*/ 5714 w 6298"/>
              <a:gd name="T57" fmla="*/ 206 h 5366"/>
              <a:gd name="T58" fmla="*/ 5607 w 6298"/>
              <a:gd name="T59" fmla="*/ 378 h 5366"/>
              <a:gd name="T60" fmla="*/ 4869 w 6298"/>
              <a:gd name="T61" fmla="*/ 1900 h 5366"/>
              <a:gd name="T62" fmla="*/ 5492 w 6298"/>
              <a:gd name="T63" fmla="*/ 2147 h 5366"/>
              <a:gd name="T64" fmla="*/ 5970 w 6298"/>
              <a:gd name="T65" fmla="*/ 2600 h 5366"/>
              <a:gd name="T66" fmla="*/ 6249 w 6298"/>
              <a:gd name="T67" fmla="*/ 3205 h 5366"/>
              <a:gd name="T68" fmla="*/ 6275 w 6298"/>
              <a:gd name="T69" fmla="*/ 3901 h 5366"/>
              <a:gd name="T70" fmla="*/ 6037 w 6298"/>
              <a:gd name="T71" fmla="*/ 4539 h 5366"/>
              <a:gd name="T72" fmla="*/ 5582 w 6298"/>
              <a:gd name="T73" fmla="*/ 5028 h 5366"/>
              <a:gd name="T74" fmla="*/ 4970 w 6298"/>
              <a:gd name="T75" fmla="*/ 5314 h 5366"/>
              <a:gd name="T76" fmla="*/ 4265 w 6298"/>
              <a:gd name="T77" fmla="*/ 5343 h 5366"/>
              <a:gd name="T78" fmla="*/ 3623 w 6298"/>
              <a:gd name="T79" fmla="*/ 5099 h 5366"/>
              <a:gd name="T80" fmla="*/ 3130 w 6298"/>
              <a:gd name="T81" fmla="*/ 4636 h 5366"/>
              <a:gd name="T82" fmla="*/ 2847 w 6298"/>
              <a:gd name="T83" fmla="*/ 4015 h 5366"/>
              <a:gd name="T84" fmla="*/ 1191 w 6298"/>
              <a:gd name="T85" fmla="*/ 4258 h 5366"/>
              <a:gd name="T86" fmla="*/ 1416 w 6298"/>
              <a:gd name="T87" fmla="*/ 4397 h 5366"/>
              <a:gd name="T88" fmla="*/ 1645 w 6298"/>
              <a:gd name="T89" fmla="*/ 4592 h 5366"/>
              <a:gd name="T90" fmla="*/ 1668 w 6298"/>
              <a:gd name="T91" fmla="*/ 4902 h 5366"/>
              <a:gd name="T92" fmla="*/ 1473 w 6298"/>
              <a:gd name="T93" fmla="*/ 5131 h 5366"/>
              <a:gd name="T94" fmla="*/ 1164 w 6298"/>
              <a:gd name="T95" fmla="*/ 5156 h 5366"/>
              <a:gd name="T96" fmla="*/ 935 w 6298"/>
              <a:gd name="T97" fmla="*/ 4959 h 5366"/>
              <a:gd name="T98" fmla="*/ 902 w 6298"/>
              <a:gd name="T99" fmla="*/ 4678 h 5366"/>
              <a:gd name="T100" fmla="*/ 900 w 6298"/>
              <a:gd name="T101" fmla="*/ 3878 h 5366"/>
              <a:gd name="T102" fmla="*/ 1261 w 6298"/>
              <a:gd name="T103" fmla="*/ 2718 h 5366"/>
              <a:gd name="T104" fmla="*/ 1280 w 6298"/>
              <a:gd name="T105" fmla="*/ 2485 h 5366"/>
              <a:gd name="T106" fmla="*/ 1475 w 6298"/>
              <a:gd name="T107" fmla="*/ 2382 h 5366"/>
              <a:gd name="T108" fmla="*/ 3946 w 6298"/>
              <a:gd name="T109" fmla="*/ 1299 h 5366"/>
              <a:gd name="T110" fmla="*/ 4024 w 6298"/>
              <a:gd name="T111" fmla="*/ 248 h 5366"/>
              <a:gd name="T112" fmla="*/ 4238 w 6298"/>
              <a:gd name="T113" fmla="*/ 221 h 5366"/>
              <a:gd name="T114" fmla="*/ 4351 w 6298"/>
              <a:gd name="T115" fmla="*/ 0 h 5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98" h="5366">
                <a:moveTo>
                  <a:pt x="3247" y="3205"/>
                </a:moveTo>
                <a:lnTo>
                  <a:pt x="3224" y="3289"/>
                </a:lnTo>
                <a:lnTo>
                  <a:pt x="3205" y="3375"/>
                </a:lnTo>
                <a:lnTo>
                  <a:pt x="3193" y="3463"/>
                </a:lnTo>
                <a:lnTo>
                  <a:pt x="4238" y="3463"/>
                </a:lnTo>
                <a:lnTo>
                  <a:pt x="4269" y="3412"/>
                </a:lnTo>
                <a:lnTo>
                  <a:pt x="4309" y="3366"/>
                </a:lnTo>
                <a:lnTo>
                  <a:pt x="4357" y="3328"/>
                </a:lnTo>
                <a:lnTo>
                  <a:pt x="4408" y="3299"/>
                </a:lnTo>
                <a:lnTo>
                  <a:pt x="4408" y="3205"/>
                </a:lnTo>
                <a:lnTo>
                  <a:pt x="3247" y="3205"/>
                </a:lnTo>
                <a:close/>
                <a:moveTo>
                  <a:pt x="1844" y="3205"/>
                </a:moveTo>
                <a:lnTo>
                  <a:pt x="1844" y="3463"/>
                </a:lnTo>
                <a:lnTo>
                  <a:pt x="2809" y="3463"/>
                </a:lnTo>
                <a:lnTo>
                  <a:pt x="2826" y="3331"/>
                </a:lnTo>
                <a:lnTo>
                  <a:pt x="2851" y="3205"/>
                </a:lnTo>
                <a:lnTo>
                  <a:pt x="1844" y="3205"/>
                </a:lnTo>
                <a:close/>
                <a:moveTo>
                  <a:pt x="1280" y="3205"/>
                </a:moveTo>
                <a:lnTo>
                  <a:pt x="1280" y="3463"/>
                </a:lnTo>
                <a:lnTo>
                  <a:pt x="1571" y="3463"/>
                </a:lnTo>
                <a:lnTo>
                  <a:pt x="1571" y="3205"/>
                </a:lnTo>
                <a:lnTo>
                  <a:pt x="1280" y="3205"/>
                </a:lnTo>
                <a:close/>
                <a:moveTo>
                  <a:pt x="4351" y="2267"/>
                </a:moveTo>
                <a:lnTo>
                  <a:pt x="4250" y="2284"/>
                </a:lnTo>
                <a:lnTo>
                  <a:pt x="4154" y="2311"/>
                </a:lnTo>
                <a:lnTo>
                  <a:pt x="4059" y="2344"/>
                </a:lnTo>
                <a:lnTo>
                  <a:pt x="3969" y="2382"/>
                </a:lnTo>
                <a:lnTo>
                  <a:pt x="3982" y="2382"/>
                </a:lnTo>
                <a:lnTo>
                  <a:pt x="4030" y="2386"/>
                </a:lnTo>
                <a:lnTo>
                  <a:pt x="4074" y="2401"/>
                </a:lnTo>
                <a:lnTo>
                  <a:pt x="4114" y="2422"/>
                </a:lnTo>
                <a:lnTo>
                  <a:pt x="4149" y="2451"/>
                </a:lnTo>
                <a:lnTo>
                  <a:pt x="4177" y="2485"/>
                </a:lnTo>
                <a:lnTo>
                  <a:pt x="4200" y="2525"/>
                </a:lnTo>
                <a:lnTo>
                  <a:pt x="4214" y="2571"/>
                </a:lnTo>
                <a:lnTo>
                  <a:pt x="4219" y="2619"/>
                </a:lnTo>
                <a:lnTo>
                  <a:pt x="4214" y="2670"/>
                </a:lnTo>
                <a:lnTo>
                  <a:pt x="4196" y="2718"/>
                </a:lnTo>
                <a:lnTo>
                  <a:pt x="4170" y="2760"/>
                </a:lnTo>
                <a:lnTo>
                  <a:pt x="4137" y="2795"/>
                </a:lnTo>
                <a:lnTo>
                  <a:pt x="4095" y="2823"/>
                </a:lnTo>
                <a:lnTo>
                  <a:pt x="4351" y="2823"/>
                </a:lnTo>
                <a:lnTo>
                  <a:pt x="4351" y="2267"/>
                </a:lnTo>
                <a:close/>
                <a:moveTo>
                  <a:pt x="4731" y="2263"/>
                </a:moveTo>
                <a:lnTo>
                  <a:pt x="4731" y="3205"/>
                </a:lnTo>
                <a:lnTo>
                  <a:pt x="4682" y="3205"/>
                </a:lnTo>
                <a:lnTo>
                  <a:pt x="4682" y="3295"/>
                </a:lnTo>
                <a:lnTo>
                  <a:pt x="4733" y="3322"/>
                </a:lnTo>
                <a:lnTo>
                  <a:pt x="4781" y="3356"/>
                </a:lnTo>
                <a:lnTo>
                  <a:pt x="4821" y="3398"/>
                </a:lnTo>
                <a:lnTo>
                  <a:pt x="4854" y="3446"/>
                </a:lnTo>
                <a:lnTo>
                  <a:pt x="4879" y="3499"/>
                </a:lnTo>
                <a:lnTo>
                  <a:pt x="4894" y="3557"/>
                </a:lnTo>
                <a:lnTo>
                  <a:pt x="4900" y="3618"/>
                </a:lnTo>
                <a:lnTo>
                  <a:pt x="4894" y="3681"/>
                </a:lnTo>
                <a:lnTo>
                  <a:pt x="4879" y="3740"/>
                </a:lnTo>
                <a:lnTo>
                  <a:pt x="4852" y="3796"/>
                </a:lnTo>
                <a:lnTo>
                  <a:pt x="4817" y="3843"/>
                </a:lnTo>
                <a:lnTo>
                  <a:pt x="4775" y="3885"/>
                </a:lnTo>
                <a:lnTo>
                  <a:pt x="4728" y="3920"/>
                </a:lnTo>
                <a:lnTo>
                  <a:pt x="4672" y="3947"/>
                </a:lnTo>
                <a:lnTo>
                  <a:pt x="4613" y="3962"/>
                </a:lnTo>
                <a:lnTo>
                  <a:pt x="4550" y="3968"/>
                </a:lnTo>
                <a:lnTo>
                  <a:pt x="4487" y="3962"/>
                </a:lnTo>
                <a:lnTo>
                  <a:pt x="4428" y="3945"/>
                </a:lnTo>
                <a:lnTo>
                  <a:pt x="4372" y="3918"/>
                </a:lnTo>
                <a:lnTo>
                  <a:pt x="4323" y="3883"/>
                </a:lnTo>
                <a:lnTo>
                  <a:pt x="4280" y="3840"/>
                </a:lnTo>
                <a:lnTo>
                  <a:pt x="4246" y="3790"/>
                </a:lnTo>
                <a:lnTo>
                  <a:pt x="4221" y="3734"/>
                </a:lnTo>
                <a:lnTo>
                  <a:pt x="3189" y="3734"/>
                </a:lnTo>
                <a:lnTo>
                  <a:pt x="3205" y="3857"/>
                </a:lnTo>
                <a:lnTo>
                  <a:pt x="3231" y="3975"/>
                </a:lnTo>
                <a:lnTo>
                  <a:pt x="3268" y="4088"/>
                </a:lnTo>
                <a:lnTo>
                  <a:pt x="3314" y="4199"/>
                </a:lnTo>
                <a:lnTo>
                  <a:pt x="3369" y="4304"/>
                </a:lnTo>
                <a:lnTo>
                  <a:pt x="3432" y="4401"/>
                </a:lnTo>
                <a:lnTo>
                  <a:pt x="3503" y="4495"/>
                </a:lnTo>
                <a:lnTo>
                  <a:pt x="3581" y="4581"/>
                </a:lnTo>
                <a:lnTo>
                  <a:pt x="3667" y="4661"/>
                </a:lnTo>
                <a:lnTo>
                  <a:pt x="3761" y="4734"/>
                </a:lnTo>
                <a:lnTo>
                  <a:pt x="3858" y="4797"/>
                </a:lnTo>
                <a:lnTo>
                  <a:pt x="3963" y="4852"/>
                </a:lnTo>
                <a:lnTo>
                  <a:pt x="4072" y="4898"/>
                </a:lnTo>
                <a:lnTo>
                  <a:pt x="4187" y="4936"/>
                </a:lnTo>
                <a:lnTo>
                  <a:pt x="4303" y="4963"/>
                </a:lnTo>
                <a:lnTo>
                  <a:pt x="4426" y="4980"/>
                </a:lnTo>
                <a:lnTo>
                  <a:pt x="4550" y="4984"/>
                </a:lnTo>
                <a:lnTo>
                  <a:pt x="4674" y="4980"/>
                </a:lnTo>
                <a:lnTo>
                  <a:pt x="4796" y="4963"/>
                </a:lnTo>
                <a:lnTo>
                  <a:pt x="4913" y="4936"/>
                </a:lnTo>
                <a:lnTo>
                  <a:pt x="5026" y="4900"/>
                </a:lnTo>
                <a:lnTo>
                  <a:pt x="5137" y="4854"/>
                </a:lnTo>
                <a:lnTo>
                  <a:pt x="5240" y="4799"/>
                </a:lnTo>
                <a:lnTo>
                  <a:pt x="5337" y="4734"/>
                </a:lnTo>
                <a:lnTo>
                  <a:pt x="5431" y="4663"/>
                </a:lnTo>
                <a:lnTo>
                  <a:pt x="5517" y="4585"/>
                </a:lnTo>
                <a:lnTo>
                  <a:pt x="5595" y="4499"/>
                </a:lnTo>
                <a:lnTo>
                  <a:pt x="5666" y="4405"/>
                </a:lnTo>
                <a:lnTo>
                  <a:pt x="5731" y="4308"/>
                </a:lnTo>
                <a:lnTo>
                  <a:pt x="5784" y="4204"/>
                </a:lnTo>
                <a:lnTo>
                  <a:pt x="5832" y="4096"/>
                </a:lnTo>
                <a:lnTo>
                  <a:pt x="5868" y="3981"/>
                </a:lnTo>
                <a:lnTo>
                  <a:pt x="5895" y="3864"/>
                </a:lnTo>
                <a:lnTo>
                  <a:pt x="5912" y="3742"/>
                </a:lnTo>
                <a:lnTo>
                  <a:pt x="5916" y="3618"/>
                </a:lnTo>
                <a:lnTo>
                  <a:pt x="5910" y="3490"/>
                </a:lnTo>
                <a:lnTo>
                  <a:pt x="5893" y="3366"/>
                </a:lnTo>
                <a:lnTo>
                  <a:pt x="5865" y="3243"/>
                </a:lnTo>
                <a:lnTo>
                  <a:pt x="5826" y="3127"/>
                </a:lnTo>
                <a:lnTo>
                  <a:pt x="5777" y="3016"/>
                </a:lnTo>
                <a:lnTo>
                  <a:pt x="5717" y="2909"/>
                </a:lnTo>
                <a:lnTo>
                  <a:pt x="5651" y="2810"/>
                </a:lnTo>
                <a:lnTo>
                  <a:pt x="5574" y="2714"/>
                </a:lnTo>
                <a:lnTo>
                  <a:pt x="5492" y="2628"/>
                </a:lnTo>
                <a:lnTo>
                  <a:pt x="5400" y="2550"/>
                </a:lnTo>
                <a:lnTo>
                  <a:pt x="5303" y="2479"/>
                </a:lnTo>
                <a:lnTo>
                  <a:pt x="5200" y="2416"/>
                </a:lnTo>
                <a:lnTo>
                  <a:pt x="5089" y="2363"/>
                </a:lnTo>
                <a:lnTo>
                  <a:pt x="4974" y="2319"/>
                </a:lnTo>
                <a:lnTo>
                  <a:pt x="4856" y="2286"/>
                </a:lnTo>
                <a:lnTo>
                  <a:pt x="4731" y="2263"/>
                </a:lnTo>
                <a:close/>
                <a:moveTo>
                  <a:pt x="1844" y="1679"/>
                </a:moveTo>
                <a:lnTo>
                  <a:pt x="1844" y="2382"/>
                </a:lnTo>
                <a:lnTo>
                  <a:pt x="3315" y="2382"/>
                </a:lnTo>
                <a:lnTo>
                  <a:pt x="3407" y="2296"/>
                </a:lnTo>
                <a:lnTo>
                  <a:pt x="3507" y="2218"/>
                </a:lnTo>
                <a:lnTo>
                  <a:pt x="3610" y="2145"/>
                </a:lnTo>
                <a:lnTo>
                  <a:pt x="3719" y="2082"/>
                </a:lnTo>
                <a:lnTo>
                  <a:pt x="3831" y="2025"/>
                </a:lnTo>
                <a:lnTo>
                  <a:pt x="3950" y="1977"/>
                </a:lnTo>
                <a:lnTo>
                  <a:pt x="3946" y="1937"/>
                </a:lnTo>
                <a:lnTo>
                  <a:pt x="3946" y="1679"/>
                </a:lnTo>
                <a:lnTo>
                  <a:pt x="1844" y="1679"/>
                </a:lnTo>
                <a:close/>
                <a:moveTo>
                  <a:pt x="4351" y="0"/>
                </a:moveTo>
                <a:lnTo>
                  <a:pt x="4731" y="0"/>
                </a:lnTo>
                <a:lnTo>
                  <a:pt x="4731" y="15"/>
                </a:lnTo>
                <a:lnTo>
                  <a:pt x="5523" y="15"/>
                </a:lnTo>
                <a:lnTo>
                  <a:pt x="5566" y="21"/>
                </a:lnTo>
                <a:lnTo>
                  <a:pt x="5607" y="36"/>
                </a:lnTo>
                <a:lnTo>
                  <a:pt x="5641" y="57"/>
                </a:lnTo>
                <a:lnTo>
                  <a:pt x="5672" y="87"/>
                </a:lnTo>
                <a:lnTo>
                  <a:pt x="5693" y="122"/>
                </a:lnTo>
                <a:lnTo>
                  <a:pt x="5708" y="162"/>
                </a:lnTo>
                <a:lnTo>
                  <a:pt x="5714" y="206"/>
                </a:lnTo>
                <a:lnTo>
                  <a:pt x="5708" y="250"/>
                </a:lnTo>
                <a:lnTo>
                  <a:pt x="5693" y="290"/>
                </a:lnTo>
                <a:lnTo>
                  <a:pt x="5672" y="326"/>
                </a:lnTo>
                <a:lnTo>
                  <a:pt x="5641" y="355"/>
                </a:lnTo>
                <a:lnTo>
                  <a:pt x="5607" y="378"/>
                </a:lnTo>
                <a:lnTo>
                  <a:pt x="5566" y="391"/>
                </a:lnTo>
                <a:lnTo>
                  <a:pt x="5523" y="397"/>
                </a:lnTo>
                <a:lnTo>
                  <a:pt x="4731" y="397"/>
                </a:lnTo>
                <a:lnTo>
                  <a:pt x="4731" y="1879"/>
                </a:lnTo>
                <a:lnTo>
                  <a:pt x="4869" y="1900"/>
                </a:lnTo>
                <a:lnTo>
                  <a:pt x="5003" y="1929"/>
                </a:lnTo>
                <a:lnTo>
                  <a:pt x="5133" y="1969"/>
                </a:lnTo>
                <a:lnTo>
                  <a:pt x="5257" y="2019"/>
                </a:lnTo>
                <a:lnTo>
                  <a:pt x="5377" y="2078"/>
                </a:lnTo>
                <a:lnTo>
                  <a:pt x="5492" y="2147"/>
                </a:lnTo>
                <a:lnTo>
                  <a:pt x="5601" y="2221"/>
                </a:lnTo>
                <a:lnTo>
                  <a:pt x="5704" y="2305"/>
                </a:lnTo>
                <a:lnTo>
                  <a:pt x="5800" y="2397"/>
                </a:lnTo>
                <a:lnTo>
                  <a:pt x="5888" y="2495"/>
                </a:lnTo>
                <a:lnTo>
                  <a:pt x="5970" y="2600"/>
                </a:lnTo>
                <a:lnTo>
                  <a:pt x="6044" y="2710"/>
                </a:lnTo>
                <a:lnTo>
                  <a:pt x="6109" y="2827"/>
                </a:lnTo>
                <a:lnTo>
                  <a:pt x="6165" y="2947"/>
                </a:lnTo>
                <a:lnTo>
                  <a:pt x="6212" y="3073"/>
                </a:lnTo>
                <a:lnTo>
                  <a:pt x="6249" y="3205"/>
                </a:lnTo>
                <a:lnTo>
                  <a:pt x="6275" y="3339"/>
                </a:lnTo>
                <a:lnTo>
                  <a:pt x="6293" y="3477"/>
                </a:lnTo>
                <a:lnTo>
                  <a:pt x="6298" y="3618"/>
                </a:lnTo>
                <a:lnTo>
                  <a:pt x="6293" y="3761"/>
                </a:lnTo>
                <a:lnTo>
                  <a:pt x="6275" y="3901"/>
                </a:lnTo>
                <a:lnTo>
                  <a:pt x="6247" y="4038"/>
                </a:lnTo>
                <a:lnTo>
                  <a:pt x="6209" y="4170"/>
                </a:lnTo>
                <a:lnTo>
                  <a:pt x="6161" y="4298"/>
                </a:lnTo>
                <a:lnTo>
                  <a:pt x="6103" y="4420"/>
                </a:lnTo>
                <a:lnTo>
                  <a:pt x="6037" y="4539"/>
                </a:lnTo>
                <a:lnTo>
                  <a:pt x="5960" y="4650"/>
                </a:lnTo>
                <a:lnTo>
                  <a:pt x="5878" y="4755"/>
                </a:lnTo>
                <a:lnTo>
                  <a:pt x="5786" y="4854"/>
                </a:lnTo>
                <a:lnTo>
                  <a:pt x="5687" y="4946"/>
                </a:lnTo>
                <a:lnTo>
                  <a:pt x="5582" y="5028"/>
                </a:lnTo>
                <a:lnTo>
                  <a:pt x="5471" y="5104"/>
                </a:lnTo>
                <a:lnTo>
                  <a:pt x="5352" y="5171"/>
                </a:lnTo>
                <a:lnTo>
                  <a:pt x="5230" y="5228"/>
                </a:lnTo>
                <a:lnTo>
                  <a:pt x="5102" y="5276"/>
                </a:lnTo>
                <a:lnTo>
                  <a:pt x="4970" y="5314"/>
                </a:lnTo>
                <a:lnTo>
                  <a:pt x="4833" y="5343"/>
                </a:lnTo>
                <a:lnTo>
                  <a:pt x="4693" y="5360"/>
                </a:lnTo>
                <a:lnTo>
                  <a:pt x="4550" y="5366"/>
                </a:lnTo>
                <a:lnTo>
                  <a:pt x="4407" y="5360"/>
                </a:lnTo>
                <a:lnTo>
                  <a:pt x="4265" y="5343"/>
                </a:lnTo>
                <a:lnTo>
                  <a:pt x="4128" y="5314"/>
                </a:lnTo>
                <a:lnTo>
                  <a:pt x="3994" y="5274"/>
                </a:lnTo>
                <a:lnTo>
                  <a:pt x="3864" y="5227"/>
                </a:lnTo>
                <a:lnTo>
                  <a:pt x="3740" y="5167"/>
                </a:lnTo>
                <a:lnTo>
                  <a:pt x="3623" y="5099"/>
                </a:lnTo>
                <a:lnTo>
                  <a:pt x="3510" y="5022"/>
                </a:lnTo>
                <a:lnTo>
                  <a:pt x="3405" y="4938"/>
                </a:lnTo>
                <a:lnTo>
                  <a:pt x="3306" y="4844"/>
                </a:lnTo>
                <a:lnTo>
                  <a:pt x="3214" y="4743"/>
                </a:lnTo>
                <a:lnTo>
                  <a:pt x="3130" y="4636"/>
                </a:lnTo>
                <a:lnTo>
                  <a:pt x="3056" y="4523"/>
                </a:lnTo>
                <a:lnTo>
                  <a:pt x="2989" y="4405"/>
                </a:lnTo>
                <a:lnTo>
                  <a:pt x="2931" y="4279"/>
                </a:lnTo>
                <a:lnTo>
                  <a:pt x="2886" y="4149"/>
                </a:lnTo>
                <a:lnTo>
                  <a:pt x="2847" y="4015"/>
                </a:lnTo>
                <a:lnTo>
                  <a:pt x="2822" y="3876"/>
                </a:lnTo>
                <a:lnTo>
                  <a:pt x="2807" y="3734"/>
                </a:lnTo>
                <a:lnTo>
                  <a:pt x="1280" y="3734"/>
                </a:lnTo>
                <a:lnTo>
                  <a:pt x="1280" y="4258"/>
                </a:lnTo>
                <a:lnTo>
                  <a:pt x="1191" y="4258"/>
                </a:lnTo>
                <a:lnTo>
                  <a:pt x="1191" y="4390"/>
                </a:lnTo>
                <a:lnTo>
                  <a:pt x="1238" y="4380"/>
                </a:lnTo>
                <a:lnTo>
                  <a:pt x="1290" y="4376"/>
                </a:lnTo>
                <a:lnTo>
                  <a:pt x="1355" y="4382"/>
                </a:lnTo>
                <a:lnTo>
                  <a:pt x="1416" y="4397"/>
                </a:lnTo>
                <a:lnTo>
                  <a:pt x="1473" y="4420"/>
                </a:lnTo>
                <a:lnTo>
                  <a:pt x="1525" y="4453"/>
                </a:lnTo>
                <a:lnTo>
                  <a:pt x="1573" y="4493"/>
                </a:lnTo>
                <a:lnTo>
                  <a:pt x="1613" y="4541"/>
                </a:lnTo>
                <a:lnTo>
                  <a:pt x="1645" y="4592"/>
                </a:lnTo>
                <a:lnTo>
                  <a:pt x="1668" y="4650"/>
                </a:lnTo>
                <a:lnTo>
                  <a:pt x="1684" y="4711"/>
                </a:lnTo>
                <a:lnTo>
                  <a:pt x="1689" y="4776"/>
                </a:lnTo>
                <a:lnTo>
                  <a:pt x="1684" y="4841"/>
                </a:lnTo>
                <a:lnTo>
                  <a:pt x="1668" y="4902"/>
                </a:lnTo>
                <a:lnTo>
                  <a:pt x="1645" y="4959"/>
                </a:lnTo>
                <a:lnTo>
                  <a:pt x="1613" y="5013"/>
                </a:lnTo>
                <a:lnTo>
                  <a:pt x="1573" y="5058"/>
                </a:lnTo>
                <a:lnTo>
                  <a:pt x="1525" y="5099"/>
                </a:lnTo>
                <a:lnTo>
                  <a:pt x="1473" y="5131"/>
                </a:lnTo>
                <a:lnTo>
                  <a:pt x="1416" y="5156"/>
                </a:lnTo>
                <a:lnTo>
                  <a:pt x="1355" y="5169"/>
                </a:lnTo>
                <a:lnTo>
                  <a:pt x="1290" y="5175"/>
                </a:lnTo>
                <a:lnTo>
                  <a:pt x="1225" y="5169"/>
                </a:lnTo>
                <a:lnTo>
                  <a:pt x="1164" y="5156"/>
                </a:lnTo>
                <a:lnTo>
                  <a:pt x="1106" y="5131"/>
                </a:lnTo>
                <a:lnTo>
                  <a:pt x="1053" y="5099"/>
                </a:lnTo>
                <a:lnTo>
                  <a:pt x="1007" y="5058"/>
                </a:lnTo>
                <a:lnTo>
                  <a:pt x="967" y="5013"/>
                </a:lnTo>
                <a:lnTo>
                  <a:pt x="935" y="4959"/>
                </a:lnTo>
                <a:lnTo>
                  <a:pt x="910" y="4902"/>
                </a:lnTo>
                <a:lnTo>
                  <a:pt x="896" y="4841"/>
                </a:lnTo>
                <a:lnTo>
                  <a:pt x="891" y="4776"/>
                </a:lnTo>
                <a:lnTo>
                  <a:pt x="892" y="4726"/>
                </a:lnTo>
                <a:lnTo>
                  <a:pt x="902" y="4678"/>
                </a:lnTo>
                <a:lnTo>
                  <a:pt x="917" y="4632"/>
                </a:lnTo>
                <a:lnTo>
                  <a:pt x="917" y="4258"/>
                </a:lnTo>
                <a:lnTo>
                  <a:pt x="0" y="4258"/>
                </a:lnTo>
                <a:lnTo>
                  <a:pt x="0" y="3878"/>
                </a:lnTo>
                <a:lnTo>
                  <a:pt x="900" y="3878"/>
                </a:lnTo>
                <a:lnTo>
                  <a:pt x="900" y="2823"/>
                </a:lnTo>
                <a:lnTo>
                  <a:pt x="1363" y="2823"/>
                </a:lnTo>
                <a:lnTo>
                  <a:pt x="1321" y="2795"/>
                </a:lnTo>
                <a:lnTo>
                  <a:pt x="1288" y="2760"/>
                </a:lnTo>
                <a:lnTo>
                  <a:pt x="1261" y="2718"/>
                </a:lnTo>
                <a:lnTo>
                  <a:pt x="1246" y="2670"/>
                </a:lnTo>
                <a:lnTo>
                  <a:pt x="1240" y="2619"/>
                </a:lnTo>
                <a:lnTo>
                  <a:pt x="1244" y="2571"/>
                </a:lnTo>
                <a:lnTo>
                  <a:pt x="1257" y="2525"/>
                </a:lnTo>
                <a:lnTo>
                  <a:pt x="1280" y="2485"/>
                </a:lnTo>
                <a:lnTo>
                  <a:pt x="1309" y="2451"/>
                </a:lnTo>
                <a:lnTo>
                  <a:pt x="1343" y="2422"/>
                </a:lnTo>
                <a:lnTo>
                  <a:pt x="1384" y="2401"/>
                </a:lnTo>
                <a:lnTo>
                  <a:pt x="1428" y="2386"/>
                </a:lnTo>
                <a:lnTo>
                  <a:pt x="1475" y="2382"/>
                </a:lnTo>
                <a:lnTo>
                  <a:pt x="1571" y="2382"/>
                </a:lnTo>
                <a:lnTo>
                  <a:pt x="1571" y="1679"/>
                </a:lnTo>
                <a:lnTo>
                  <a:pt x="1108" y="1679"/>
                </a:lnTo>
                <a:lnTo>
                  <a:pt x="1108" y="1299"/>
                </a:lnTo>
                <a:lnTo>
                  <a:pt x="3946" y="1299"/>
                </a:lnTo>
                <a:lnTo>
                  <a:pt x="3946" y="412"/>
                </a:lnTo>
                <a:lnTo>
                  <a:pt x="3952" y="364"/>
                </a:lnTo>
                <a:lnTo>
                  <a:pt x="3967" y="321"/>
                </a:lnTo>
                <a:lnTo>
                  <a:pt x="3992" y="280"/>
                </a:lnTo>
                <a:lnTo>
                  <a:pt x="4024" y="248"/>
                </a:lnTo>
                <a:lnTo>
                  <a:pt x="4063" y="223"/>
                </a:lnTo>
                <a:lnTo>
                  <a:pt x="4107" y="208"/>
                </a:lnTo>
                <a:lnTo>
                  <a:pt x="4154" y="202"/>
                </a:lnTo>
                <a:lnTo>
                  <a:pt x="4198" y="208"/>
                </a:lnTo>
                <a:lnTo>
                  <a:pt x="4238" y="221"/>
                </a:lnTo>
                <a:lnTo>
                  <a:pt x="4275" y="242"/>
                </a:lnTo>
                <a:lnTo>
                  <a:pt x="4307" y="269"/>
                </a:lnTo>
                <a:lnTo>
                  <a:pt x="4332" y="301"/>
                </a:lnTo>
                <a:lnTo>
                  <a:pt x="4351" y="340"/>
                </a:lnTo>
                <a:lnTo>
                  <a:pt x="435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4" name="Freeform 314"/>
          <p:cNvSpPr>
            <a:spLocks noChangeAspect="1" noEditPoints="1"/>
          </p:cNvSpPr>
          <p:nvPr/>
        </p:nvSpPr>
        <p:spPr bwMode="auto">
          <a:xfrm>
            <a:off x="5460416" y="5999035"/>
            <a:ext cx="232684" cy="365120"/>
          </a:xfrm>
          <a:custGeom>
            <a:avLst/>
            <a:gdLst>
              <a:gd name="T0" fmla="*/ 483 w 4150"/>
              <a:gd name="T1" fmla="*/ 5658 h 6512"/>
              <a:gd name="T2" fmla="*/ 472 w 4150"/>
              <a:gd name="T3" fmla="*/ 5873 h 6512"/>
              <a:gd name="T4" fmla="*/ 3675 w 4150"/>
              <a:gd name="T5" fmla="*/ 5727 h 6512"/>
              <a:gd name="T6" fmla="*/ 3621 w 4150"/>
              <a:gd name="T7" fmla="*/ 5401 h 6512"/>
              <a:gd name="T8" fmla="*/ 744 w 4150"/>
              <a:gd name="T9" fmla="*/ 4835 h 6512"/>
              <a:gd name="T10" fmla="*/ 3465 w 4150"/>
              <a:gd name="T11" fmla="*/ 4951 h 6512"/>
              <a:gd name="T12" fmla="*/ 888 w 4150"/>
              <a:gd name="T13" fmla="*/ 4592 h 6512"/>
              <a:gd name="T14" fmla="*/ 1614 w 4150"/>
              <a:gd name="T15" fmla="*/ 3830 h 6512"/>
              <a:gd name="T16" fmla="*/ 1151 w 4150"/>
              <a:gd name="T17" fmla="*/ 4255 h 6512"/>
              <a:gd name="T18" fmla="*/ 2668 w 4150"/>
              <a:gd name="T19" fmla="*/ 3935 h 6512"/>
              <a:gd name="T20" fmla="*/ 2076 w 4150"/>
              <a:gd name="T21" fmla="*/ 3526 h 6512"/>
              <a:gd name="T22" fmla="*/ 1484 w 4150"/>
              <a:gd name="T23" fmla="*/ 2577 h 6512"/>
              <a:gd name="T24" fmla="*/ 2076 w 4150"/>
              <a:gd name="T25" fmla="*/ 2986 h 6512"/>
              <a:gd name="T26" fmla="*/ 2668 w 4150"/>
              <a:gd name="T27" fmla="*/ 2577 h 6512"/>
              <a:gd name="T28" fmla="*/ 1151 w 4150"/>
              <a:gd name="T29" fmla="*/ 2257 h 6512"/>
              <a:gd name="T30" fmla="*/ 811 w 4150"/>
              <a:gd name="T31" fmla="*/ 1798 h 6512"/>
              <a:gd name="T32" fmla="*/ 3406 w 4150"/>
              <a:gd name="T33" fmla="*/ 1677 h 6512"/>
              <a:gd name="T34" fmla="*/ 472 w 4150"/>
              <a:gd name="T35" fmla="*/ 639 h 6512"/>
              <a:gd name="T36" fmla="*/ 483 w 4150"/>
              <a:gd name="T37" fmla="*/ 854 h 6512"/>
              <a:gd name="T38" fmla="*/ 3621 w 4150"/>
              <a:gd name="T39" fmla="*/ 1111 h 6512"/>
              <a:gd name="T40" fmla="*/ 3675 w 4150"/>
              <a:gd name="T41" fmla="*/ 785 h 6512"/>
              <a:gd name="T42" fmla="*/ 472 w 4150"/>
              <a:gd name="T43" fmla="*/ 639 h 6512"/>
              <a:gd name="T44" fmla="*/ 3677 w 4150"/>
              <a:gd name="T45" fmla="*/ 304 h 6512"/>
              <a:gd name="T46" fmla="*/ 4150 w 4150"/>
              <a:gd name="T47" fmla="*/ 594 h 6512"/>
              <a:gd name="T48" fmla="*/ 4148 w 4150"/>
              <a:gd name="T49" fmla="*/ 762 h 6512"/>
              <a:gd name="T50" fmla="*/ 4117 w 4150"/>
              <a:gd name="T51" fmla="*/ 1044 h 6512"/>
              <a:gd name="T52" fmla="*/ 4026 w 4150"/>
              <a:gd name="T53" fmla="*/ 1415 h 6512"/>
              <a:gd name="T54" fmla="*/ 3850 w 4150"/>
              <a:gd name="T55" fmla="*/ 1847 h 6512"/>
              <a:gd name="T56" fmla="*/ 3564 w 4150"/>
              <a:gd name="T57" fmla="*/ 2315 h 6512"/>
              <a:gd name="T58" fmla="*/ 3136 w 4150"/>
              <a:gd name="T59" fmla="*/ 2794 h 6512"/>
              <a:gd name="T60" fmla="*/ 2540 w 4150"/>
              <a:gd name="T61" fmla="*/ 3254 h 6512"/>
              <a:gd name="T62" fmla="*/ 3136 w 4150"/>
              <a:gd name="T63" fmla="*/ 3718 h 6512"/>
              <a:gd name="T64" fmla="*/ 3564 w 4150"/>
              <a:gd name="T65" fmla="*/ 4197 h 6512"/>
              <a:gd name="T66" fmla="*/ 3850 w 4150"/>
              <a:gd name="T67" fmla="*/ 4665 h 6512"/>
              <a:gd name="T68" fmla="*/ 4026 w 4150"/>
              <a:gd name="T69" fmla="*/ 5097 h 6512"/>
              <a:gd name="T70" fmla="*/ 4117 w 4150"/>
              <a:gd name="T71" fmla="*/ 5468 h 6512"/>
              <a:gd name="T72" fmla="*/ 4148 w 4150"/>
              <a:gd name="T73" fmla="*/ 5750 h 6512"/>
              <a:gd name="T74" fmla="*/ 4150 w 4150"/>
              <a:gd name="T75" fmla="*/ 5918 h 6512"/>
              <a:gd name="T76" fmla="*/ 3677 w 4150"/>
              <a:gd name="T77" fmla="*/ 6208 h 6512"/>
              <a:gd name="T78" fmla="*/ 2 w 4150"/>
              <a:gd name="T79" fmla="*/ 5940 h 6512"/>
              <a:gd name="T80" fmla="*/ 0 w 4150"/>
              <a:gd name="T81" fmla="*/ 5804 h 6512"/>
              <a:gd name="T82" fmla="*/ 22 w 4150"/>
              <a:gd name="T83" fmla="*/ 5549 h 6512"/>
              <a:gd name="T84" fmla="*/ 95 w 4150"/>
              <a:gd name="T85" fmla="*/ 5198 h 6512"/>
              <a:gd name="T86" fmla="*/ 247 w 4150"/>
              <a:gd name="T87" fmla="*/ 4777 h 6512"/>
              <a:gd name="T88" fmla="*/ 503 w 4150"/>
              <a:gd name="T89" fmla="*/ 4316 h 6512"/>
              <a:gd name="T90" fmla="*/ 894 w 4150"/>
              <a:gd name="T91" fmla="*/ 3838 h 6512"/>
              <a:gd name="T92" fmla="*/ 1447 w 4150"/>
              <a:gd name="T93" fmla="*/ 3368 h 6512"/>
              <a:gd name="T94" fmla="*/ 1149 w 4150"/>
              <a:gd name="T95" fmla="*/ 2913 h 6512"/>
              <a:gd name="T96" fmla="*/ 681 w 4150"/>
              <a:gd name="T97" fmla="*/ 2435 h 6512"/>
              <a:gd name="T98" fmla="*/ 361 w 4150"/>
              <a:gd name="T99" fmla="*/ 1961 h 6512"/>
              <a:gd name="T100" fmla="*/ 160 w 4150"/>
              <a:gd name="T101" fmla="*/ 1517 h 6512"/>
              <a:gd name="T102" fmla="*/ 51 w 4150"/>
              <a:gd name="T103" fmla="*/ 1129 h 6512"/>
              <a:gd name="T104" fmla="*/ 6 w 4150"/>
              <a:gd name="T105" fmla="*/ 823 h 6512"/>
              <a:gd name="T106" fmla="*/ 0 w 4150"/>
              <a:gd name="T107" fmla="*/ 624 h 6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50" h="6512">
                <a:moveTo>
                  <a:pt x="529" y="5401"/>
                </a:moveTo>
                <a:lnTo>
                  <a:pt x="509" y="5494"/>
                </a:lnTo>
                <a:lnTo>
                  <a:pt x="493" y="5581"/>
                </a:lnTo>
                <a:lnTo>
                  <a:pt x="483" y="5658"/>
                </a:lnTo>
                <a:lnTo>
                  <a:pt x="476" y="5727"/>
                </a:lnTo>
                <a:lnTo>
                  <a:pt x="474" y="5786"/>
                </a:lnTo>
                <a:lnTo>
                  <a:pt x="472" y="5835"/>
                </a:lnTo>
                <a:lnTo>
                  <a:pt x="472" y="5873"/>
                </a:lnTo>
                <a:lnTo>
                  <a:pt x="3678" y="5873"/>
                </a:lnTo>
                <a:lnTo>
                  <a:pt x="3680" y="5835"/>
                </a:lnTo>
                <a:lnTo>
                  <a:pt x="3678" y="5786"/>
                </a:lnTo>
                <a:lnTo>
                  <a:pt x="3675" y="5727"/>
                </a:lnTo>
                <a:lnTo>
                  <a:pt x="3669" y="5658"/>
                </a:lnTo>
                <a:lnTo>
                  <a:pt x="3657" y="5581"/>
                </a:lnTo>
                <a:lnTo>
                  <a:pt x="3643" y="5494"/>
                </a:lnTo>
                <a:lnTo>
                  <a:pt x="3621" y="5401"/>
                </a:lnTo>
                <a:lnTo>
                  <a:pt x="529" y="5401"/>
                </a:lnTo>
                <a:close/>
                <a:moveTo>
                  <a:pt x="888" y="4592"/>
                </a:moveTo>
                <a:lnTo>
                  <a:pt x="811" y="4714"/>
                </a:lnTo>
                <a:lnTo>
                  <a:pt x="744" y="4835"/>
                </a:lnTo>
                <a:lnTo>
                  <a:pt x="687" y="4951"/>
                </a:lnTo>
                <a:lnTo>
                  <a:pt x="637" y="5064"/>
                </a:lnTo>
                <a:lnTo>
                  <a:pt x="3513" y="5064"/>
                </a:lnTo>
                <a:lnTo>
                  <a:pt x="3465" y="4951"/>
                </a:lnTo>
                <a:lnTo>
                  <a:pt x="3406" y="4835"/>
                </a:lnTo>
                <a:lnTo>
                  <a:pt x="3341" y="4714"/>
                </a:lnTo>
                <a:lnTo>
                  <a:pt x="3264" y="4592"/>
                </a:lnTo>
                <a:lnTo>
                  <a:pt x="888" y="4592"/>
                </a:lnTo>
                <a:close/>
                <a:moveTo>
                  <a:pt x="2076" y="3526"/>
                </a:moveTo>
                <a:lnTo>
                  <a:pt x="1910" y="3625"/>
                </a:lnTo>
                <a:lnTo>
                  <a:pt x="1756" y="3728"/>
                </a:lnTo>
                <a:lnTo>
                  <a:pt x="1614" y="3830"/>
                </a:lnTo>
                <a:lnTo>
                  <a:pt x="1484" y="3935"/>
                </a:lnTo>
                <a:lnTo>
                  <a:pt x="1362" y="4041"/>
                </a:lnTo>
                <a:lnTo>
                  <a:pt x="1251" y="4148"/>
                </a:lnTo>
                <a:lnTo>
                  <a:pt x="1151" y="4255"/>
                </a:lnTo>
                <a:lnTo>
                  <a:pt x="3002" y="4255"/>
                </a:lnTo>
                <a:lnTo>
                  <a:pt x="2899" y="4148"/>
                </a:lnTo>
                <a:lnTo>
                  <a:pt x="2788" y="4041"/>
                </a:lnTo>
                <a:lnTo>
                  <a:pt x="2668" y="3935"/>
                </a:lnTo>
                <a:lnTo>
                  <a:pt x="2536" y="3830"/>
                </a:lnTo>
                <a:lnTo>
                  <a:pt x="2394" y="3728"/>
                </a:lnTo>
                <a:lnTo>
                  <a:pt x="2240" y="3625"/>
                </a:lnTo>
                <a:lnTo>
                  <a:pt x="2076" y="3526"/>
                </a:lnTo>
                <a:close/>
                <a:moveTo>
                  <a:pt x="1151" y="2257"/>
                </a:moveTo>
                <a:lnTo>
                  <a:pt x="1251" y="2364"/>
                </a:lnTo>
                <a:lnTo>
                  <a:pt x="1362" y="2471"/>
                </a:lnTo>
                <a:lnTo>
                  <a:pt x="1484" y="2577"/>
                </a:lnTo>
                <a:lnTo>
                  <a:pt x="1614" y="2682"/>
                </a:lnTo>
                <a:lnTo>
                  <a:pt x="1756" y="2784"/>
                </a:lnTo>
                <a:lnTo>
                  <a:pt x="1910" y="2887"/>
                </a:lnTo>
                <a:lnTo>
                  <a:pt x="2076" y="2986"/>
                </a:lnTo>
                <a:lnTo>
                  <a:pt x="2240" y="2887"/>
                </a:lnTo>
                <a:lnTo>
                  <a:pt x="2394" y="2784"/>
                </a:lnTo>
                <a:lnTo>
                  <a:pt x="2536" y="2682"/>
                </a:lnTo>
                <a:lnTo>
                  <a:pt x="2668" y="2577"/>
                </a:lnTo>
                <a:lnTo>
                  <a:pt x="2788" y="2471"/>
                </a:lnTo>
                <a:lnTo>
                  <a:pt x="2899" y="2364"/>
                </a:lnTo>
                <a:lnTo>
                  <a:pt x="3002" y="2257"/>
                </a:lnTo>
                <a:lnTo>
                  <a:pt x="1151" y="2257"/>
                </a:lnTo>
                <a:close/>
                <a:moveTo>
                  <a:pt x="637" y="1448"/>
                </a:moveTo>
                <a:lnTo>
                  <a:pt x="687" y="1561"/>
                </a:lnTo>
                <a:lnTo>
                  <a:pt x="744" y="1677"/>
                </a:lnTo>
                <a:lnTo>
                  <a:pt x="811" y="1798"/>
                </a:lnTo>
                <a:lnTo>
                  <a:pt x="888" y="1920"/>
                </a:lnTo>
                <a:lnTo>
                  <a:pt x="3264" y="1920"/>
                </a:lnTo>
                <a:lnTo>
                  <a:pt x="3339" y="1798"/>
                </a:lnTo>
                <a:lnTo>
                  <a:pt x="3406" y="1677"/>
                </a:lnTo>
                <a:lnTo>
                  <a:pt x="3465" y="1561"/>
                </a:lnTo>
                <a:lnTo>
                  <a:pt x="3513" y="1448"/>
                </a:lnTo>
                <a:lnTo>
                  <a:pt x="637" y="1448"/>
                </a:lnTo>
                <a:close/>
                <a:moveTo>
                  <a:pt x="472" y="639"/>
                </a:moveTo>
                <a:lnTo>
                  <a:pt x="472" y="677"/>
                </a:lnTo>
                <a:lnTo>
                  <a:pt x="474" y="726"/>
                </a:lnTo>
                <a:lnTo>
                  <a:pt x="476" y="785"/>
                </a:lnTo>
                <a:lnTo>
                  <a:pt x="483" y="854"/>
                </a:lnTo>
                <a:lnTo>
                  <a:pt x="493" y="931"/>
                </a:lnTo>
                <a:lnTo>
                  <a:pt x="509" y="1018"/>
                </a:lnTo>
                <a:lnTo>
                  <a:pt x="529" y="1111"/>
                </a:lnTo>
                <a:lnTo>
                  <a:pt x="3621" y="1111"/>
                </a:lnTo>
                <a:lnTo>
                  <a:pt x="3643" y="1018"/>
                </a:lnTo>
                <a:lnTo>
                  <a:pt x="3657" y="931"/>
                </a:lnTo>
                <a:lnTo>
                  <a:pt x="3669" y="854"/>
                </a:lnTo>
                <a:lnTo>
                  <a:pt x="3675" y="785"/>
                </a:lnTo>
                <a:lnTo>
                  <a:pt x="3678" y="726"/>
                </a:lnTo>
                <a:lnTo>
                  <a:pt x="3680" y="677"/>
                </a:lnTo>
                <a:lnTo>
                  <a:pt x="3678" y="639"/>
                </a:lnTo>
                <a:lnTo>
                  <a:pt x="472" y="639"/>
                </a:lnTo>
                <a:close/>
                <a:moveTo>
                  <a:pt x="2" y="0"/>
                </a:moveTo>
                <a:lnTo>
                  <a:pt x="474" y="0"/>
                </a:lnTo>
                <a:lnTo>
                  <a:pt x="474" y="304"/>
                </a:lnTo>
                <a:lnTo>
                  <a:pt x="3677" y="304"/>
                </a:lnTo>
                <a:lnTo>
                  <a:pt x="3677" y="0"/>
                </a:lnTo>
                <a:lnTo>
                  <a:pt x="4148" y="0"/>
                </a:lnTo>
                <a:lnTo>
                  <a:pt x="4148" y="572"/>
                </a:lnTo>
                <a:lnTo>
                  <a:pt x="4150" y="594"/>
                </a:lnTo>
                <a:lnTo>
                  <a:pt x="4150" y="624"/>
                </a:lnTo>
                <a:lnTo>
                  <a:pt x="4150" y="661"/>
                </a:lnTo>
                <a:lnTo>
                  <a:pt x="4150" y="708"/>
                </a:lnTo>
                <a:lnTo>
                  <a:pt x="4148" y="762"/>
                </a:lnTo>
                <a:lnTo>
                  <a:pt x="4144" y="823"/>
                </a:lnTo>
                <a:lnTo>
                  <a:pt x="4138" y="890"/>
                </a:lnTo>
                <a:lnTo>
                  <a:pt x="4128" y="963"/>
                </a:lnTo>
                <a:lnTo>
                  <a:pt x="4117" y="1044"/>
                </a:lnTo>
                <a:lnTo>
                  <a:pt x="4101" y="1129"/>
                </a:lnTo>
                <a:lnTo>
                  <a:pt x="4081" y="1220"/>
                </a:lnTo>
                <a:lnTo>
                  <a:pt x="4055" y="1314"/>
                </a:lnTo>
                <a:lnTo>
                  <a:pt x="4026" y="1415"/>
                </a:lnTo>
                <a:lnTo>
                  <a:pt x="3992" y="1517"/>
                </a:lnTo>
                <a:lnTo>
                  <a:pt x="3951" y="1624"/>
                </a:lnTo>
                <a:lnTo>
                  <a:pt x="3903" y="1735"/>
                </a:lnTo>
                <a:lnTo>
                  <a:pt x="3850" y="1847"/>
                </a:lnTo>
                <a:lnTo>
                  <a:pt x="3791" y="1961"/>
                </a:lnTo>
                <a:lnTo>
                  <a:pt x="3724" y="2078"/>
                </a:lnTo>
                <a:lnTo>
                  <a:pt x="3647" y="2196"/>
                </a:lnTo>
                <a:lnTo>
                  <a:pt x="3564" y="2315"/>
                </a:lnTo>
                <a:lnTo>
                  <a:pt x="3471" y="2435"/>
                </a:lnTo>
                <a:lnTo>
                  <a:pt x="3369" y="2555"/>
                </a:lnTo>
                <a:lnTo>
                  <a:pt x="3256" y="2674"/>
                </a:lnTo>
                <a:lnTo>
                  <a:pt x="3136" y="2794"/>
                </a:lnTo>
                <a:lnTo>
                  <a:pt x="3004" y="2913"/>
                </a:lnTo>
                <a:lnTo>
                  <a:pt x="2860" y="3029"/>
                </a:lnTo>
                <a:lnTo>
                  <a:pt x="2706" y="3144"/>
                </a:lnTo>
                <a:lnTo>
                  <a:pt x="2540" y="3254"/>
                </a:lnTo>
                <a:lnTo>
                  <a:pt x="2706" y="3368"/>
                </a:lnTo>
                <a:lnTo>
                  <a:pt x="2860" y="3483"/>
                </a:lnTo>
                <a:lnTo>
                  <a:pt x="3004" y="3599"/>
                </a:lnTo>
                <a:lnTo>
                  <a:pt x="3136" y="3718"/>
                </a:lnTo>
                <a:lnTo>
                  <a:pt x="3256" y="3838"/>
                </a:lnTo>
                <a:lnTo>
                  <a:pt x="3369" y="3957"/>
                </a:lnTo>
                <a:lnTo>
                  <a:pt x="3471" y="4077"/>
                </a:lnTo>
                <a:lnTo>
                  <a:pt x="3564" y="4197"/>
                </a:lnTo>
                <a:lnTo>
                  <a:pt x="3647" y="4316"/>
                </a:lnTo>
                <a:lnTo>
                  <a:pt x="3724" y="4434"/>
                </a:lnTo>
                <a:lnTo>
                  <a:pt x="3791" y="4551"/>
                </a:lnTo>
                <a:lnTo>
                  <a:pt x="3850" y="4665"/>
                </a:lnTo>
                <a:lnTo>
                  <a:pt x="3903" y="4777"/>
                </a:lnTo>
                <a:lnTo>
                  <a:pt x="3951" y="4888"/>
                </a:lnTo>
                <a:lnTo>
                  <a:pt x="3992" y="4995"/>
                </a:lnTo>
                <a:lnTo>
                  <a:pt x="4026" y="5097"/>
                </a:lnTo>
                <a:lnTo>
                  <a:pt x="4055" y="5198"/>
                </a:lnTo>
                <a:lnTo>
                  <a:pt x="4081" y="5292"/>
                </a:lnTo>
                <a:lnTo>
                  <a:pt x="4101" y="5383"/>
                </a:lnTo>
                <a:lnTo>
                  <a:pt x="4117" y="5468"/>
                </a:lnTo>
                <a:lnTo>
                  <a:pt x="4128" y="5549"/>
                </a:lnTo>
                <a:lnTo>
                  <a:pt x="4138" y="5622"/>
                </a:lnTo>
                <a:lnTo>
                  <a:pt x="4144" y="5689"/>
                </a:lnTo>
                <a:lnTo>
                  <a:pt x="4148" y="5750"/>
                </a:lnTo>
                <a:lnTo>
                  <a:pt x="4150" y="5804"/>
                </a:lnTo>
                <a:lnTo>
                  <a:pt x="4150" y="5851"/>
                </a:lnTo>
                <a:lnTo>
                  <a:pt x="4150" y="5888"/>
                </a:lnTo>
                <a:lnTo>
                  <a:pt x="4150" y="5918"/>
                </a:lnTo>
                <a:lnTo>
                  <a:pt x="4148" y="5940"/>
                </a:lnTo>
                <a:lnTo>
                  <a:pt x="4148" y="6512"/>
                </a:lnTo>
                <a:lnTo>
                  <a:pt x="3677" y="6512"/>
                </a:lnTo>
                <a:lnTo>
                  <a:pt x="3677" y="6208"/>
                </a:lnTo>
                <a:lnTo>
                  <a:pt x="474" y="6208"/>
                </a:lnTo>
                <a:lnTo>
                  <a:pt x="474" y="6512"/>
                </a:lnTo>
                <a:lnTo>
                  <a:pt x="2" y="6512"/>
                </a:lnTo>
                <a:lnTo>
                  <a:pt x="2" y="5940"/>
                </a:lnTo>
                <a:lnTo>
                  <a:pt x="2" y="5918"/>
                </a:lnTo>
                <a:lnTo>
                  <a:pt x="0" y="5888"/>
                </a:lnTo>
                <a:lnTo>
                  <a:pt x="0" y="5851"/>
                </a:lnTo>
                <a:lnTo>
                  <a:pt x="0" y="5804"/>
                </a:lnTo>
                <a:lnTo>
                  <a:pt x="2" y="5750"/>
                </a:lnTo>
                <a:lnTo>
                  <a:pt x="6" y="5689"/>
                </a:lnTo>
                <a:lnTo>
                  <a:pt x="14" y="5622"/>
                </a:lnTo>
                <a:lnTo>
                  <a:pt x="22" y="5549"/>
                </a:lnTo>
                <a:lnTo>
                  <a:pt x="36" y="5468"/>
                </a:lnTo>
                <a:lnTo>
                  <a:pt x="51" y="5383"/>
                </a:lnTo>
                <a:lnTo>
                  <a:pt x="71" y="5292"/>
                </a:lnTo>
                <a:lnTo>
                  <a:pt x="95" y="5198"/>
                </a:lnTo>
                <a:lnTo>
                  <a:pt x="124" y="5097"/>
                </a:lnTo>
                <a:lnTo>
                  <a:pt x="160" y="4995"/>
                </a:lnTo>
                <a:lnTo>
                  <a:pt x="199" y="4888"/>
                </a:lnTo>
                <a:lnTo>
                  <a:pt x="247" y="4777"/>
                </a:lnTo>
                <a:lnTo>
                  <a:pt x="300" y="4665"/>
                </a:lnTo>
                <a:lnTo>
                  <a:pt x="361" y="4551"/>
                </a:lnTo>
                <a:lnTo>
                  <a:pt x="428" y="4434"/>
                </a:lnTo>
                <a:lnTo>
                  <a:pt x="503" y="4316"/>
                </a:lnTo>
                <a:lnTo>
                  <a:pt x="588" y="4197"/>
                </a:lnTo>
                <a:lnTo>
                  <a:pt x="681" y="4077"/>
                </a:lnTo>
                <a:lnTo>
                  <a:pt x="783" y="3957"/>
                </a:lnTo>
                <a:lnTo>
                  <a:pt x="894" y="3838"/>
                </a:lnTo>
                <a:lnTo>
                  <a:pt x="1016" y="3718"/>
                </a:lnTo>
                <a:lnTo>
                  <a:pt x="1149" y="3599"/>
                </a:lnTo>
                <a:lnTo>
                  <a:pt x="1291" y="3483"/>
                </a:lnTo>
                <a:lnTo>
                  <a:pt x="1447" y="3368"/>
                </a:lnTo>
                <a:lnTo>
                  <a:pt x="1612" y="3254"/>
                </a:lnTo>
                <a:lnTo>
                  <a:pt x="1447" y="3144"/>
                </a:lnTo>
                <a:lnTo>
                  <a:pt x="1291" y="3029"/>
                </a:lnTo>
                <a:lnTo>
                  <a:pt x="1149" y="2913"/>
                </a:lnTo>
                <a:lnTo>
                  <a:pt x="1016" y="2794"/>
                </a:lnTo>
                <a:lnTo>
                  <a:pt x="894" y="2674"/>
                </a:lnTo>
                <a:lnTo>
                  <a:pt x="783" y="2555"/>
                </a:lnTo>
                <a:lnTo>
                  <a:pt x="681" y="2435"/>
                </a:lnTo>
                <a:lnTo>
                  <a:pt x="588" y="2315"/>
                </a:lnTo>
                <a:lnTo>
                  <a:pt x="503" y="2196"/>
                </a:lnTo>
                <a:lnTo>
                  <a:pt x="428" y="2078"/>
                </a:lnTo>
                <a:lnTo>
                  <a:pt x="361" y="1961"/>
                </a:lnTo>
                <a:lnTo>
                  <a:pt x="300" y="1847"/>
                </a:lnTo>
                <a:lnTo>
                  <a:pt x="247" y="1735"/>
                </a:lnTo>
                <a:lnTo>
                  <a:pt x="199" y="1624"/>
                </a:lnTo>
                <a:lnTo>
                  <a:pt x="160" y="1517"/>
                </a:lnTo>
                <a:lnTo>
                  <a:pt x="124" y="1415"/>
                </a:lnTo>
                <a:lnTo>
                  <a:pt x="95" y="1314"/>
                </a:lnTo>
                <a:lnTo>
                  <a:pt x="71" y="1220"/>
                </a:lnTo>
                <a:lnTo>
                  <a:pt x="51" y="1129"/>
                </a:lnTo>
                <a:lnTo>
                  <a:pt x="36" y="1044"/>
                </a:lnTo>
                <a:lnTo>
                  <a:pt x="22" y="963"/>
                </a:lnTo>
                <a:lnTo>
                  <a:pt x="14" y="890"/>
                </a:lnTo>
                <a:lnTo>
                  <a:pt x="6" y="823"/>
                </a:lnTo>
                <a:lnTo>
                  <a:pt x="2" y="762"/>
                </a:lnTo>
                <a:lnTo>
                  <a:pt x="0" y="708"/>
                </a:lnTo>
                <a:lnTo>
                  <a:pt x="0" y="661"/>
                </a:lnTo>
                <a:lnTo>
                  <a:pt x="0" y="624"/>
                </a:lnTo>
                <a:lnTo>
                  <a:pt x="2" y="594"/>
                </a:lnTo>
                <a:lnTo>
                  <a:pt x="2" y="572"/>
                </a:lnTo>
                <a:lnTo>
                  <a:pt x="2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5" name="Freeform 14"/>
          <p:cNvSpPr>
            <a:spLocks noChangeAspect="1" noEditPoints="1"/>
          </p:cNvSpPr>
          <p:nvPr/>
        </p:nvSpPr>
        <p:spPr bwMode="auto">
          <a:xfrm>
            <a:off x="5109653" y="4738547"/>
            <a:ext cx="343252" cy="365120"/>
          </a:xfrm>
          <a:custGeom>
            <a:avLst/>
            <a:gdLst>
              <a:gd name="T0" fmla="*/ 2438 w 3891"/>
              <a:gd name="T1" fmla="*/ 2193 h 4142"/>
              <a:gd name="T2" fmla="*/ 2284 w 3891"/>
              <a:gd name="T3" fmla="*/ 2280 h 4142"/>
              <a:gd name="T4" fmla="*/ 1859 w 3891"/>
              <a:gd name="T5" fmla="*/ 2412 h 4142"/>
              <a:gd name="T6" fmla="*/ 1824 w 3891"/>
              <a:gd name="T7" fmla="*/ 2246 h 4142"/>
              <a:gd name="T8" fmla="*/ 1605 w 3891"/>
              <a:gd name="T9" fmla="*/ 2028 h 4142"/>
              <a:gd name="T10" fmla="*/ 1417 w 3891"/>
              <a:gd name="T11" fmla="*/ 1999 h 4142"/>
              <a:gd name="T12" fmla="*/ 1571 w 3891"/>
              <a:gd name="T13" fmla="*/ 1569 h 4142"/>
              <a:gd name="T14" fmla="*/ 1658 w 3891"/>
              <a:gd name="T15" fmla="*/ 1414 h 4142"/>
              <a:gd name="T16" fmla="*/ 3891 w 3891"/>
              <a:gd name="T17" fmla="*/ 437 h 4142"/>
              <a:gd name="T18" fmla="*/ 3571 w 3891"/>
              <a:gd name="T19" fmla="*/ 988 h 4142"/>
              <a:gd name="T20" fmla="*/ 3268 w 3891"/>
              <a:gd name="T21" fmla="*/ 1686 h 4142"/>
              <a:gd name="T22" fmla="*/ 3414 w 3891"/>
              <a:gd name="T23" fmla="*/ 1873 h 4142"/>
              <a:gd name="T24" fmla="*/ 3514 w 3891"/>
              <a:gd name="T25" fmla="*/ 2091 h 4142"/>
              <a:gd name="T26" fmla="*/ 3563 w 3891"/>
              <a:gd name="T27" fmla="*/ 2333 h 4142"/>
              <a:gd name="T28" fmla="*/ 3551 w 3891"/>
              <a:gd name="T29" fmla="*/ 2592 h 4142"/>
              <a:gd name="T30" fmla="*/ 3480 w 3891"/>
              <a:gd name="T31" fmla="*/ 2835 h 4142"/>
              <a:gd name="T32" fmla="*/ 3354 w 3891"/>
              <a:gd name="T33" fmla="*/ 3050 h 4142"/>
              <a:gd name="T34" fmla="*/ 3182 w 3891"/>
              <a:gd name="T35" fmla="*/ 3227 h 4142"/>
              <a:gd name="T36" fmla="*/ 2972 w 3891"/>
              <a:gd name="T37" fmla="*/ 3362 h 4142"/>
              <a:gd name="T38" fmla="*/ 2981 w 3891"/>
              <a:gd name="T39" fmla="*/ 3539 h 4142"/>
              <a:gd name="T40" fmla="*/ 2928 w 3891"/>
              <a:gd name="T41" fmla="*/ 3718 h 4142"/>
              <a:gd name="T42" fmla="*/ 2822 w 3891"/>
              <a:gd name="T43" fmla="*/ 3868 h 4142"/>
              <a:gd name="T44" fmla="*/ 2878 w 3891"/>
              <a:gd name="T45" fmla="*/ 3933 h 4142"/>
              <a:gd name="T46" fmla="*/ 2887 w 3891"/>
              <a:gd name="T47" fmla="*/ 4022 h 4142"/>
              <a:gd name="T48" fmla="*/ 2845 w 3891"/>
              <a:gd name="T49" fmla="*/ 4098 h 4142"/>
              <a:gd name="T50" fmla="*/ 2770 w 3891"/>
              <a:gd name="T51" fmla="*/ 4139 h 4142"/>
              <a:gd name="T52" fmla="*/ 120 w 3891"/>
              <a:gd name="T53" fmla="*/ 4139 h 4142"/>
              <a:gd name="T54" fmla="*/ 43 w 3891"/>
              <a:gd name="T55" fmla="*/ 4098 h 4142"/>
              <a:gd name="T56" fmla="*/ 3 w 3891"/>
              <a:gd name="T57" fmla="*/ 4022 h 4142"/>
              <a:gd name="T58" fmla="*/ 11 w 3891"/>
              <a:gd name="T59" fmla="*/ 3933 h 4142"/>
              <a:gd name="T60" fmla="*/ 65 w 3891"/>
              <a:gd name="T61" fmla="*/ 3868 h 4142"/>
              <a:gd name="T62" fmla="*/ 150 w 3891"/>
              <a:gd name="T63" fmla="*/ 3841 h 4142"/>
              <a:gd name="T64" fmla="*/ 534 w 3891"/>
              <a:gd name="T65" fmla="*/ 3323 h 4142"/>
              <a:gd name="T66" fmla="*/ 415 w 3891"/>
              <a:gd name="T67" fmla="*/ 3191 h 4142"/>
              <a:gd name="T68" fmla="*/ 346 w 3891"/>
              <a:gd name="T69" fmla="*/ 3032 h 4142"/>
              <a:gd name="T70" fmla="*/ 329 w 3891"/>
              <a:gd name="T71" fmla="*/ 2864 h 4142"/>
              <a:gd name="T72" fmla="*/ 363 w 3891"/>
              <a:gd name="T73" fmla="*/ 2696 h 4142"/>
              <a:gd name="T74" fmla="*/ 449 w 3891"/>
              <a:gd name="T75" fmla="*/ 2544 h 4142"/>
              <a:gd name="T76" fmla="*/ 1231 w 3891"/>
              <a:gd name="T77" fmla="*/ 3323 h 4142"/>
              <a:gd name="T78" fmla="*/ 1084 w 3891"/>
              <a:gd name="T79" fmla="*/ 3408 h 4142"/>
              <a:gd name="T80" fmla="*/ 921 w 3891"/>
              <a:gd name="T81" fmla="*/ 3445 h 4142"/>
              <a:gd name="T82" fmla="*/ 812 w 3891"/>
              <a:gd name="T83" fmla="*/ 3841 h 4142"/>
              <a:gd name="T84" fmla="*/ 1935 w 3891"/>
              <a:gd name="T85" fmla="*/ 3751 h 4142"/>
              <a:gd name="T86" fmla="*/ 1874 w 3891"/>
              <a:gd name="T87" fmla="*/ 3591 h 4142"/>
              <a:gd name="T88" fmla="*/ 1866 w 3891"/>
              <a:gd name="T89" fmla="*/ 3408 h 4142"/>
              <a:gd name="T90" fmla="*/ 1920 w 3891"/>
              <a:gd name="T91" fmla="*/ 3226 h 4142"/>
              <a:gd name="T92" fmla="*/ 846 w 3891"/>
              <a:gd name="T93" fmla="*/ 1743 h 4142"/>
              <a:gd name="T94" fmla="*/ 2207 w 3891"/>
              <a:gd name="T95" fmla="*/ 2957 h 4142"/>
              <a:gd name="T96" fmla="*/ 2367 w 3891"/>
              <a:gd name="T97" fmla="*/ 2917 h 4142"/>
              <a:gd name="T98" fmla="*/ 2542 w 3891"/>
              <a:gd name="T99" fmla="*/ 2927 h 4142"/>
              <a:gd name="T100" fmla="*/ 2703 w 3891"/>
              <a:gd name="T101" fmla="*/ 2988 h 4142"/>
              <a:gd name="T102" fmla="*/ 2835 w 3891"/>
              <a:gd name="T103" fmla="*/ 3094 h 4142"/>
              <a:gd name="T104" fmla="*/ 3009 w 3891"/>
              <a:gd name="T105" fmla="*/ 2979 h 4142"/>
              <a:gd name="T106" fmla="*/ 3146 w 3891"/>
              <a:gd name="T107" fmla="*/ 2823 h 4142"/>
              <a:gd name="T108" fmla="*/ 3234 w 3891"/>
              <a:gd name="T109" fmla="*/ 2632 h 4142"/>
              <a:gd name="T110" fmla="*/ 3266 w 3891"/>
              <a:gd name="T111" fmla="*/ 2417 h 4142"/>
              <a:gd name="T112" fmla="*/ 3233 w 3891"/>
              <a:gd name="T113" fmla="*/ 2197 h 4142"/>
              <a:gd name="T114" fmla="*/ 3140 w 3891"/>
              <a:gd name="T115" fmla="*/ 2002 h 4142"/>
              <a:gd name="T116" fmla="*/ 2996 w 3891"/>
              <a:gd name="T117" fmla="*/ 1843 h 4142"/>
              <a:gd name="T118" fmla="*/ 2758 w 3891"/>
              <a:gd name="T119" fmla="*/ 175 h 4142"/>
              <a:gd name="T120" fmla="*/ 3252 w 3891"/>
              <a:gd name="T121" fmla="*/ 203 h 4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91" h="4142">
                <a:moveTo>
                  <a:pt x="1699" y="1368"/>
                </a:moveTo>
                <a:lnTo>
                  <a:pt x="2484" y="2153"/>
                </a:lnTo>
                <a:lnTo>
                  <a:pt x="2438" y="2193"/>
                </a:lnTo>
                <a:lnTo>
                  <a:pt x="2389" y="2228"/>
                </a:lnTo>
                <a:lnTo>
                  <a:pt x="2338" y="2257"/>
                </a:lnTo>
                <a:lnTo>
                  <a:pt x="2284" y="2280"/>
                </a:lnTo>
                <a:lnTo>
                  <a:pt x="2227" y="2298"/>
                </a:lnTo>
                <a:lnTo>
                  <a:pt x="2151" y="2514"/>
                </a:lnTo>
                <a:lnTo>
                  <a:pt x="1859" y="2412"/>
                </a:lnTo>
                <a:lnTo>
                  <a:pt x="1906" y="2282"/>
                </a:lnTo>
                <a:lnTo>
                  <a:pt x="1864" y="2266"/>
                </a:lnTo>
                <a:lnTo>
                  <a:pt x="1824" y="2246"/>
                </a:lnTo>
                <a:lnTo>
                  <a:pt x="1686" y="2384"/>
                </a:lnTo>
                <a:lnTo>
                  <a:pt x="1467" y="2167"/>
                </a:lnTo>
                <a:lnTo>
                  <a:pt x="1605" y="2028"/>
                </a:lnTo>
                <a:lnTo>
                  <a:pt x="1585" y="1987"/>
                </a:lnTo>
                <a:lnTo>
                  <a:pt x="1569" y="1945"/>
                </a:lnTo>
                <a:lnTo>
                  <a:pt x="1417" y="1999"/>
                </a:lnTo>
                <a:lnTo>
                  <a:pt x="1316" y="1707"/>
                </a:lnTo>
                <a:lnTo>
                  <a:pt x="1553" y="1624"/>
                </a:lnTo>
                <a:lnTo>
                  <a:pt x="1571" y="1569"/>
                </a:lnTo>
                <a:lnTo>
                  <a:pt x="1594" y="1515"/>
                </a:lnTo>
                <a:lnTo>
                  <a:pt x="1623" y="1463"/>
                </a:lnTo>
                <a:lnTo>
                  <a:pt x="1658" y="1414"/>
                </a:lnTo>
                <a:lnTo>
                  <a:pt x="1699" y="1368"/>
                </a:lnTo>
                <a:close/>
                <a:moveTo>
                  <a:pt x="3456" y="0"/>
                </a:moveTo>
                <a:lnTo>
                  <a:pt x="3891" y="437"/>
                </a:lnTo>
                <a:lnTo>
                  <a:pt x="3687" y="639"/>
                </a:lnTo>
                <a:lnTo>
                  <a:pt x="3804" y="756"/>
                </a:lnTo>
                <a:lnTo>
                  <a:pt x="3571" y="988"/>
                </a:lnTo>
                <a:lnTo>
                  <a:pt x="3717" y="1134"/>
                </a:lnTo>
                <a:lnTo>
                  <a:pt x="3211" y="1632"/>
                </a:lnTo>
                <a:lnTo>
                  <a:pt x="3268" y="1686"/>
                </a:lnTo>
                <a:lnTo>
                  <a:pt x="3321" y="1745"/>
                </a:lnTo>
                <a:lnTo>
                  <a:pt x="3370" y="1808"/>
                </a:lnTo>
                <a:lnTo>
                  <a:pt x="3414" y="1873"/>
                </a:lnTo>
                <a:lnTo>
                  <a:pt x="3453" y="1944"/>
                </a:lnTo>
                <a:lnTo>
                  <a:pt x="3486" y="2016"/>
                </a:lnTo>
                <a:lnTo>
                  <a:pt x="3514" y="2091"/>
                </a:lnTo>
                <a:lnTo>
                  <a:pt x="3536" y="2170"/>
                </a:lnTo>
                <a:lnTo>
                  <a:pt x="3553" y="2251"/>
                </a:lnTo>
                <a:lnTo>
                  <a:pt x="3563" y="2333"/>
                </a:lnTo>
                <a:lnTo>
                  <a:pt x="3566" y="2417"/>
                </a:lnTo>
                <a:lnTo>
                  <a:pt x="3563" y="2505"/>
                </a:lnTo>
                <a:lnTo>
                  <a:pt x="3551" y="2592"/>
                </a:lnTo>
                <a:lnTo>
                  <a:pt x="3534" y="2675"/>
                </a:lnTo>
                <a:lnTo>
                  <a:pt x="3510" y="2757"/>
                </a:lnTo>
                <a:lnTo>
                  <a:pt x="3480" y="2835"/>
                </a:lnTo>
                <a:lnTo>
                  <a:pt x="3443" y="2910"/>
                </a:lnTo>
                <a:lnTo>
                  <a:pt x="3401" y="2982"/>
                </a:lnTo>
                <a:lnTo>
                  <a:pt x="3354" y="3050"/>
                </a:lnTo>
                <a:lnTo>
                  <a:pt x="3301" y="3113"/>
                </a:lnTo>
                <a:lnTo>
                  <a:pt x="3244" y="3173"/>
                </a:lnTo>
                <a:lnTo>
                  <a:pt x="3182" y="3227"/>
                </a:lnTo>
                <a:lnTo>
                  <a:pt x="3116" y="3278"/>
                </a:lnTo>
                <a:lnTo>
                  <a:pt x="3046" y="3323"/>
                </a:lnTo>
                <a:lnTo>
                  <a:pt x="2972" y="3362"/>
                </a:lnTo>
                <a:lnTo>
                  <a:pt x="2981" y="3417"/>
                </a:lnTo>
                <a:lnTo>
                  <a:pt x="2984" y="3474"/>
                </a:lnTo>
                <a:lnTo>
                  <a:pt x="2981" y="3539"/>
                </a:lnTo>
                <a:lnTo>
                  <a:pt x="2970" y="3601"/>
                </a:lnTo>
                <a:lnTo>
                  <a:pt x="2952" y="3661"/>
                </a:lnTo>
                <a:lnTo>
                  <a:pt x="2928" y="3718"/>
                </a:lnTo>
                <a:lnTo>
                  <a:pt x="2898" y="3772"/>
                </a:lnTo>
                <a:lnTo>
                  <a:pt x="2863" y="3821"/>
                </a:lnTo>
                <a:lnTo>
                  <a:pt x="2822" y="3868"/>
                </a:lnTo>
                <a:lnTo>
                  <a:pt x="2845" y="3885"/>
                </a:lnTo>
                <a:lnTo>
                  <a:pt x="2864" y="3908"/>
                </a:lnTo>
                <a:lnTo>
                  <a:pt x="2878" y="3933"/>
                </a:lnTo>
                <a:lnTo>
                  <a:pt x="2887" y="3962"/>
                </a:lnTo>
                <a:lnTo>
                  <a:pt x="2889" y="3992"/>
                </a:lnTo>
                <a:lnTo>
                  <a:pt x="2887" y="4022"/>
                </a:lnTo>
                <a:lnTo>
                  <a:pt x="2878" y="4050"/>
                </a:lnTo>
                <a:lnTo>
                  <a:pt x="2864" y="4075"/>
                </a:lnTo>
                <a:lnTo>
                  <a:pt x="2845" y="4098"/>
                </a:lnTo>
                <a:lnTo>
                  <a:pt x="2824" y="4117"/>
                </a:lnTo>
                <a:lnTo>
                  <a:pt x="2798" y="4131"/>
                </a:lnTo>
                <a:lnTo>
                  <a:pt x="2770" y="4139"/>
                </a:lnTo>
                <a:lnTo>
                  <a:pt x="2739" y="4142"/>
                </a:lnTo>
                <a:lnTo>
                  <a:pt x="150" y="4142"/>
                </a:lnTo>
                <a:lnTo>
                  <a:pt x="120" y="4139"/>
                </a:lnTo>
                <a:lnTo>
                  <a:pt x="91" y="4131"/>
                </a:lnTo>
                <a:lnTo>
                  <a:pt x="65" y="4117"/>
                </a:lnTo>
                <a:lnTo>
                  <a:pt x="43" y="4098"/>
                </a:lnTo>
                <a:lnTo>
                  <a:pt x="25" y="4075"/>
                </a:lnTo>
                <a:lnTo>
                  <a:pt x="11" y="4050"/>
                </a:lnTo>
                <a:lnTo>
                  <a:pt x="3" y="4022"/>
                </a:lnTo>
                <a:lnTo>
                  <a:pt x="0" y="3992"/>
                </a:lnTo>
                <a:lnTo>
                  <a:pt x="3" y="3962"/>
                </a:lnTo>
                <a:lnTo>
                  <a:pt x="11" y="3933"/>
                </a:lnTo>
                <a:lnTo>
                  <a:pt x="25" y="3908"/>
                </a:lnTo>
                <a:lnTo>
                  <a:pt x="43" y="3885"/>
                </a:lnTo>
                <a:lnTo>
                  <a:pt x="65" y="3868"/>
                </a:lnTo>
                <a:lnTo>
                  <a:pt x="91" y="3854"/>
                </a:lnTo>
                <a:lnTo>
                  <a:pt x="120" y="3845"/>
                </a:lnTo>
                <a:lnTo>
                  <a:pt x="150" y="3841"/>
                </a:lnTo>
                <a:lnTo>
                  <a:pt x="582" y="3841"/>
                </a:lnTo>
                <a:lnTo>
                  <a:pt x="582" y="3357"/>
                </a:lnTo>
                <a:lnTo>
                  <a:pt x="534" y="3323"/>
                </a:lnTo>
                <a:lnTo>
                  <a:pt x="490" y="3284"/>
                </a:lnTo>
                <a:lnTo>
                  <a:pt x="449" y="3239"/>
                </a:lnTo>
                <a:lnTo>
                  <a:pt x="415" y="3191"/>
                </a:lnTo>
                <a:lnTo>
                  <a:pt x="386" y="3139"/>
                </a:lnTo>
                <a:lnTo>
                  <a:pt x="363" y="3086"/>
                </a:lnTo>
                <a:lnTo>
                  <a:pt x="346" y="3032"/>
                </a:lnTo>
                <a:lnTo>
                  <a:pt x="334" y="2977"/>
                </a:lnTo>
                <a:lnTo>
                  <a:pt x="329" y="2920"/>
                </a:lnTo>
                <a:lnTo>
                  <a:pt x="329" y="2864"/>
                </a:lnTo>
                <a:lnTo>
                  <a:pt x="334" y="2807"/>
                </a:lnTo>
                <a:lnTo>
                  <a:pt x="346" y="2750"/>
                </a:lnTo>
                <a:lnTo>
                  <a:pt x="363" y="2696"/>
                </a:lnTo>
                <a:lnTo>
                  <a:pt x="386" y="2644"/>
                </a:lnTo>
                <a:lnTo>
                  <a:pt x="415" y="2592"/>
                </a:lnTo>
                <a:lnTo>
                  <a:pt x="449" y="2544"/>
                </a:lnTo>
                <a:lnTo>
                  <a:pt x="490" y="2499"/>
                </a:lnTo>
                <a:lnTo>
                  <a:pt x="1275" y="3284"/>
                </a:lnTo>
                <a:lnTo>
                  <a:pt x="1231" y="3323"/>
                </a:lnTo>
                <a:lnTo>
                  <a:pt x="1185" y="3357"/>
                </a:lnTo>
                <a:lnTo>
                  <a:pt x="1136" y="3386"/>
                </a:lnTo>
                <a:lnTo>
                  <a:pt x="1084" y="3408"/>
                </a:lnTo>
                <a:lnTo>
                  <a:pt x="1031" y="3426"/>
                </a:lnTo>
                <a:lnTo>
                  <a:pt x="977" y="3437"/>
                </a:lnTo>
                <a:lnTo>
                  <a:pt x="921" y="3445"/>
                </a:lnTo>
                <a:lnTo>
                  <a:pt x="866" y="3445"/>
                </a:lnTo>
                <a:lnTo>
                  <a:pt x="812" y="3441"/>
                </a:lnTo>
                <a:lnTo>
                  <a:pt x="812" y="3841"/>
                </a:lnTo>
                <a:lnTo>
                  <a:pt x="2000" y="3841"/>
                </a:lnTo>
                <a:lnTo>
                  <a:pt x="1965" y="3797"/>
                </a:lnTo>
                <a:lnTo>
                  <a:pt x="1935" y="3751"/>
                </a:lnTo>
                <a:lnTo>
                  <a:pt x="1910" y="3700"/>
                </a:lnTo>
                <a:lnTo>
                  <a:pt x="1890" y="3648"/>
                </a:lnTo>
                <a:lnTo>
                  <a:pt x="1874" y="3591"/>
                </a:lnTo>
                <a:lnTo>
                  <a:pt x="1864" y="3534"/>
                </a:lnTo>
                <a:lnTo>
                  <a:pt x="1862" y="3474"/>
                </a:lnTo>
                <a:lnTo>
                  <a:pt x="1866" y="3408"/>
                </a:lnTo>
                <a:lnTo>
                  <a:pt x="1877" y="3346"/>
                </a:lnTo>
                <a:lnTo>
                  <a:pt x="1895" y="3284"/>
                </a:lnTo>
                <a:lnTo>
                  <a:pt x="1920" y="3226"/>
                </a:lnTo>
                <a:lnTo>
                  <a:pt x="1951" y="3172"/>
                </a:lnTo>
                <a:lnTo>
                  <a:pt x="682" y="1905"/>
                </a:lnTo>
                <a:lnTo>
                  <a:pt x="846" y="1743"/>
                </a:lnTo>
                <a:lnTo>
                  <a:pt x="2111" y="3007"/>
                </a:lnTo>
                <a:lnTo>
                  <a:pt x="2158" y="2979"/>
                </a:lnTo>
                <a:lnTo>
                  <a:pt x="2207" y="2957"/>
                </a:lnTo>
                <a:lnTo>
                  <a:pt x="2257" y="2938"/>
                </a:lnTo>
                <a:lnTo>
                  <a:pt x="2311" y="2924"/>
                </a:lnTo>
                <a:lnTo>
                  <a:pt x="2367" y="2917"/>
                </a:lnTo>
                <a:lnTo>
                  <a:pt x="2423" y="2914"/>
                </a:lnTo>
                <a:lnTo>
                  <a:pt x="2484" y="2917"/>
                </a:lnTo>
                <a:lnTo>
                  <a:pt x="2542" y="2927"/>
                </a:lnTo>
                <a:lnTo>
                  <a:pt x="2598" y="2942"/>
                </a:lnTo>
                <a:lnTo>
                  <a:pt x="2651" y="2962"/>
                </a:lnTo>
                <a:lnTo>
                  <a:pt x="2703" y="2988"/>
                </a:lnTo>
                <a:lnTo>
                  <a:pt x="2749" y="3020"/>
                </a:lnTo>
                <a:lnTo>
                  <a:pt x="2795" y="3055"/>
                </a:lnTo>
                <a:lnTo>
                  <a:pt x="2835" y="3094"/>
                </a:lnTo>
                <a:lnTo>
                  <a:pt x="2897" y="3061"/>
                </a:lnTo>
                <a:lnTo>
                  <a:pt x="2955" y="3023"/>
                </a:lnTo>
                <a:lnTo>
                  <a:pt x="3009" y="2979"/>
                </a:lnTo>
                <a:lnTo>
                  <a:pt x="3059" y="2932"/>
                </a:lnTo>
                <a:lnTo>
                  <a:pt x="3104" y="2879"/>
                </a:lnTo>
                <a:lnTo>
                  <a:pt x="3146" y="2823"/>
                </a:lnTo>
                <a:lnTo>
                  <a:pt x="3181" y="2763"/>
                </a:lnTo>
                <a:lnTo>
                  <a:pt x="3210" y="2699"/>
                </a:lnTo>
                <a:lnTo>
                  <a:pt x="3234" y="2632"/>
                </a:lnTo>
                <a:lnTo>
                  <a:pt x="3252" y="2563"/>
                </a:lnTo>
                <a:lnTo>
                  <a:pt x="3262" y="2491"/>
                </a:lnTo>
                <a:lnTo>
                  <a:pt x="3266" y="2417"/>
                </a:lnTo>
                <a:lnTo>
                  <a:pt x="3262" y="2342"/>
                </a:lnTo>
                <a:lnTo>
                  <a:pt x="3250" y="2267"/>
                </a:lnTo>
                <a:lnTo>
                  <a:pt x="3233" y="2197"/>
                </a:lnTo>
                <a:lnTo>
                  <a:pt x="3208" y="2128"/>
                </a:lnTo>
                <a:lnTo>
                  <a:pt x="3176" y="2063"/>
                </a:lnTo>
                <a:lnTo>
                  <a:pt x="3140" y="2002"/>
                </a:lnTo>
                <a:lnTo>
                  <a:pt x="3097" y="1944"/>
                </a:lnTo>
                <a:lnTo>
                  <a:pt x="3049" y="1891"/>
                </a:lnTo>
                <a:lnTo>
                  <a:pt x="2996" y="1843"/>
                </a:lnTo>
                <a:lnTo>
                  <a:pt x="2725" y="2109"/>
                </a:lnTo>
                <a:lnTo>
                  <a:pt x="1766" y="1150"/>
                </a:lnTo>
                <a:lnTo>
                  <a:pt x="2758" y="175"/>
                </a:lnTo>
                <a:lnTo>
                  <a:pt x="2902" y="320"/>
                </a:lnTo>
                <a:lnTo>
                  <a:pt x="3136" y="88"/>
                </a:lnTo>
                <a:lnTo>
                  <a:pt x="3252" y="203"/>
                </a:lnTo>
                <a:lnTo>
                  <a:pt x="34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6" name="Freeform 17"/>
          <p:cNvSpPr>
            <a:spLocks noChangeAspect="1" noEditPoints="1"/>
          </p:cNvSpPr>
          <p:nvPr/>
        </p:nvSpPr>
        <p:spPr bwMode="auto">
          <a:xfrm>
            <a:off x="3603625" y="4738547"/>
            <a:ext cx="525820" cy="365120"/>
          </a:xfrm>
          <a:custGeom>
            <a:avLst/>
            <a:gdLst>
              <a:gd name="T0" fmla="*/ 72 w 212"/>
              <a:gd name="T1" fmla="*/ 0 h 147"/>
              <a:gd name="T2" fmla="*/ 64 w 212"/>
              <a:gd name="T3" fmla="*/ 8 h 147"/>
              <a:gd name="T4" fmla="*/ 64 w 212"/>
              <a:gd name="T5" fmla="*/ 10 h 147"/>
              <a:gd name="T6" fmla="*/ 81 w 212"/>
              <a:gd name="T7" fmla="*/ 10 h 147"/>
              <a:gd name="T8" fmla="*/ 81 w 212"/>
              <a:gd name="T9" fmla="*/ 8 h 147"/>
              <a:gd name="T10" fmla="*/ 72 w 212"/>
              <a:gd name="T11" fmla="*/ 0 h 147"/>
              <a:gd name="T12" fmla="*/ 39 w 212"/>
              <a:gd name="T13" fmla="*/ 110 h 147"/>
              <a:gd name="T14" fmla="*/ 20 w 212"/>
              <a:gd name="T15" fmla="*/ 129 h 147"/>
              <a:gd name="T16" fmla="*/ 39 w 212"/>
              <a:gd name="T17" fmla="*/ 147 h 147"/>
              <a:gd name="T18" fmla="*/ 58 w 212"/>
              <a:gd name="T19" fmla="*/ 129 h 147"/>
              <a:gd name="T20" fmla="*/ 39 w 212"/>
              <a:gd name="T21" fmla="*/ 110 h 147"/>
              <a:gd name="T22" fmla="*/ 171 w 212"/>
              <a:gd name="T23" fmla="*/ 110 h 147"/>
              <a:gd name="T24" fmla="*/ 152 w 212"/>
              <a:gd name="T25" fmla="*/ 129 h 147"/>
              <a:gd name="T26" fmla="*/ 171 w 212"/>
              <a:gd name="T27" fmla="*/ 147 h 147"/>
              <a:gd name="T28" fmla="*/ 190 w 212"/>
              <a:gd name="T29" fmla="*/ 129 h 147"/>
              <a:gd name="T30" fmla="*/ 171 w 212"/>
              <a:gd name="T31" fmla="*/ 110 h 147"/>
              <a:gd name="T32" fmla="*/ 0 w 212"/>
              <a:gd name="T33" fmla="*/ 74 h 147"/>
              <a:gd name="T34" fmla="*/ 0 w 212"/>
              <a:gd name="T35" fmla="*/ 127 h 147"/>
              <a:gd name="T36" fmla="*/ 15 w 212"/>
              <a:gd name="T37" fmla="*/ 127 h 147"/>
              <a:gd name="T38" fmla="*/ 39 w 212"/>
              <a:gd name="T39" fmla="*/ 103 h 147"/>
              <a:gd name="T40" fmla="*/ 64 w 212"/>
              <a:gd name="T41" fmla="*/ 127 h 147"/>
              <a:gd name="T42" fmla="*/ 81 w 212"/>
              <a:gd name="T43" fmla="*/ 127 h 147"/>
              <a:gd name="T44" fmla="*/ 81 w 212"/>
              <a:gd name="T45" fmla="*/ 17 h 147"/>
              <a:gd name="T46" fmla="*/ 65 w 212"/>
              <a:gd name="T47" fmla="*/ 17 h 147"/>
              <a:gd name="T48" fmla="*/ 0 w 212"/>
              <a:gd name="T49" fmla="*/ 74 h 147"/>
              <a:gd name="T50" fmla="*/ 67 w 212"/>
              <a:gd name="T51" fmla="*/ 75 h 147"/>
              <a:gd name="T52" fmla="*/ 10 w 212"/>
              <a:gd name="T53" fmla="*/ 75 h 147"/>
              <a:gd name="T54" fmla="*/ 10 w 212"/>
              <a:gd name="T55" fmla="*/ 74 h 147"/>
              <a:gd name="T56" fmla="*/ 65 w 212"/>
              <a:gd name="T57" fmla="*/ 27 h 147"/>
              <a:gd name="T58" fmla="*/ 67 w 212"/>
              <a:gd name="T59" fmla="*/ 27 h 147"/>
              <a:gd name="T60" fmla="*/ 67 w 212"/>
              <a:gd name="T61" fmla="*/ 75 h 147"/>
              <a:gd name="T62" fmla="*/ 88 w 212"/>
              <a:gd name="T63" fmla="*/ 17 h 147"/>
              <a:gd name="T64" fmla="*/ 88 w 212"/>
              <a:gd name="T65" fmla="*/ 127 h 147"/>
              <a:gd name="T66" fmla="*/ 147 w 212"/>
              <a:gd name="T67" fmla="*/ 127 h 147"/>
              <a:gd name="T68" fmla="*/ 171 w 212"/>
              <a:gd name="T69" fmla="*/ 103 h 147"/>
              <a:gd name="T70" fmla="*/ 196 w 212"/>
              <a:gd name="T71" fmla="*/ 127 h 147"/>
              <a:gd name="T72" fmla="*/ 212 w 212"/>
              <a:gd name="T73" fmla="*/ 127 h 147"/>
              <a:gd name="T74" fmla="*/ 212 w 212"/>
              <a:gd name="T75" fmla="*/ 17 h 147"/>
              <a:gd name="T76" fmla="*/ 88 w 212"/>
              <a:gd name="T77" fmla="*/ 17 h 147"/>
              <a:gd name="T78" fmla="*/ 177 w 212"/>
              <a:gd name="T79" fmla="*/ 73 h 147"/>
              <a:gd name="T80" fmla="*/ 161 w 212"/>
              <a:gd name="T81" fmla="*/ 73 h 147"/>
              <a:gd name="T82" fmla="*/ 161 w 212"/>
              <a:gd name="T83" fmla="*/ 89 h 147"/>
              <a:gd name="T84" fmla="*/ 141 w 212"/>
              <a:gd name="T85" fmla="*/ 89 h 147"/>
              <a:gd name="T86" fmla="*/ 141 w 212"/>
              <a:gd name="T87" fmla="*/ 73 h 147"/>
              <a:gd name="T88" fmla="*/ 124 w 212"/>
              <a:gd name="T89" fmla="*/ 73 h 147"/>
              <a:gd name="T90" fmla="*/ 124 w 212"/>
              <a:gd name="T91" fmla="*/ 53 h 147"/>
              <a:gd name="T92" fmla="*/ 141 w 212"/>
              <a:gd name="T93" fmla="*/ 53 h 147"/>
              <a:gd name="T94" fmla="*/ 141 w 212"/>
              <a:gd name="T95" fmla="*/ 36 h 147"/>
              <a:gd name="T96" fmla="*/ 161 w 212"/>
              <a:gd name="T97" fmla="*/ 36 h 147"/>
              <a:gd name="T98" fmla="*/ 161 w 212"/>
              <a:gd name="T99" fmla="*/ 53 h 147"/>
              <a:gd name="T100" fmla="*/ 177 w 212"/>
              <a:gd name="T101" fmla="*/ 53 h 147"/>
              <a:gd name="T102" fmla="*/ 177 w 212"/>
              <a:gd name="T103" fmla="*/ 7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2" h="147">
                <a:moveTo>
                  <a:pt x="72" y="0"/>
                </a:moveTo>
                <a:cubicBezTo>
                  <a:pt x="68" y="0"/>
                  <a:pt x="64" y="4"/>
                  <a:pt x="64" y="8"/>
                </a:cubicBezTo>
                <a:cubicBezTo>
                  <a:pt x="64" y="10"/>
                  <a:pt x="64" y="10"/>
                  <a:pt x="64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77" y="0"/>
                  <a:pt x="72" y="0"/>
                </a:cubicBezTo>
                <a:close/>
                <a:moveTo>
                  <a:pt x="39" y="110"/>
                </a:moveTo>
                <a:cubicBezTo>
                  <a:pt x="29" y="110"/>
                  <a:pt x="20" y="118"/>
                  <a:pt x="20" y="129"/>
                </a:cubicBezTo>
                <a:cubicBezTo>
                  <a:pt x="20" y="139"/>
                  <a:pt x="29" y="147"/>
                  <a:pt x="39" y="147"/>
                </a:cubicBezTo>
                <a:cubicBezTo>
                  <a:pt x="50" y="147"/>
                  <a:pt x="58" y="139"/>
                  <a:pt x="58" y="129"/>
                </a:cubicBezTo>
                <a:cubicBezTo>
                  <a:pt x="58" y="118"/>
                  <a:pt x="50" y="110"/>
                  <a:pt x="39" y="110"/>
                </a:cubicBezTo>
                <a:close/>
                <a:moveTo>
                  <a:pt x="171" y="110"/>
                </a:moveTo>
                <a:cubicBezTo>
                  <a:pt x="161" y="110"/>
                  <a:pt x="152" y="118"/>
                  <a:pt x="152" y="129"/>
                </a:cubicBezTo>
                <a:cubicBezTo>
                  <a:pt x="152" y="139"/>
                  <a:pt x="161" y="147"/>
                  <a:pt x="171" y="147"/>
                </a:cubicBezTo>
                <a:cubicBezTo>
                  <a:pt x="182" y="147"/>
                  <a:pt x="190" y="139"/>
                  <a:pt x="190" y="129"/>
                </a:cubicBezTo>
                <a:cubicBezTo>
                  <a:pt x="190" y="118"/>
                  <a:pt x="182" y="110"/>
                  <a:pt x="171" y="110"/>
                </a:cubicBezTo>
                <a:close/>
                <a:moveTo>
                  <a:pt x="0" y="74"/>
                </a:moveTo>
                <a:cubicBezTo>
                  <a:pt x="0" y="127"/>
                  <a:pt x="0" y="127"/>
                  <a:pt x="0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5" y="114"/>
                  <a:pt x="26" y="103"/>
                  <a:pt x="39" y="103"/>
                </a:cubicBezTo>
                <a:cubicBezTo>
                  <a:pt x="53" y="103"/>
                  <a:pt x="64" y="114"/>
                  <a:pt x="64" y="127"/>
                </a:cubicBezTo>
                <a:cubicBezTo>
                  <a:pt x="81" y="127"/>
                  <a:pt x="81" y="127"/>
                  <a:pt x="81" y="127"/>
                </a:cubicBezTo>
                <a:cubicBezTo>
                  <a:pt x="81" y="17"/>
                  <a:pt x="81" y="17"/>
                  <a:pt x="81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34" y="17"/>
                  <a:pt x="0" y="42"/>
                  <a:pt x="0" y="74"/>
                </a:cubicBezTo>
                <a:close/>
                <a:moveTo>
                  <a:pt x="67" y="75"/>
                </a:moveTo>
                <a:cubicBezTo>
                  <a:pt x="10" y="75"/>
                  <a:pt x="10" y="75"/>
                  <a:pt x="10" y="75"/>
                </a:cubicBezTo>
                <a:cubicBezTo>
                  <a:pt x="10" y="74"/>
                  <a:pt x="10" y="74"/>
                  <a:pt x="10" y="74"/>
                </a:cubicBezTo>
                <a:cubicBezTo>
                  <a:pt x="10" y="48"/>
                  <a:pt x="40" y="27"/>
                  <a:pt x="65" y="27"/>
                </a:cubicBezTo>
                <a:cubicBezTo>
                  <a:pt x="67" y="27"/>
                  <a:pt x="67" y="27"/>
                  <a:pt x="67" y="27"/>
                </a:cubicBezTo>
                <a:lnTo>
                  <a:pt x="67" y="75"/>
                </a:lnTo>
                <a:close/>
                <a:moveTo>
                  <a:pt x="88" y="17"/>
                </a:moveTo>
                <a:cubicBezTo>
                  <a:pt x="88" y="127"/>
                  <a:pt x="88" y="127"/>
                  <a:pt x="88" y="127"/>
                </a:cubicBezTo>
                <a:cubicBezTo>
                  <a:pt x="147" y="127"/>
                  <a:pt x="147" y="127"/>
                  <a:pt x="147" y="127"/>
                </a:cubicBezTo>
                <a:cubicBezTo>
                  <a:pt x="147" y="114"/>
                  <a:pt x="158" y="103"/>
                  <a:pt x="171" y="103"/>
                </a:cubicBezTo>
                <a:cubicBezTo>
                  <a:pt x="185" y="103"/>
                  <a:pt x="196" y="114"/>
                  <a:pt x="196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2" y="17"/>
                  <a:pt x="212" y="17"/>
                  <a:pt x="212" y="17"/>
                </a:cubicBezTo>
                <a:lnTo>
                  <a:pt x="88" y="17"/>
                </a:lnTo>
                <a:close/>
                <a:moveTo>
                  <a:pt x="177" y="73"/>
                </a:moveTo>
                <a:cubicBezTo>
                  <a:pt x="161" y="73"/>
                  <a:pt x="161" y="73"/>
                  <a:pt x="161" y="73"/>
                </a:cubicBezTo>
                <a:cubicBezTo>
                  <a:pt x="161" y="89"/>
                  <a:pt x="161" y="89"/>
                  <a:pt x="161" y="89"/>
                </a:cubicBezTo>
                <a:cubicBezTo>
                  <a:pt x="141" y="89"/>
                  <a:pt x="141" y="89"/>
                  <a:pt x="141" y="89"/>
                </a:cubicBezTo>
                <a:cubicBezTo>
                  <a:pt x="141" y="73"/>
                  <a:pt x="141" y="73"/>
                  <a:pt x="141" y="73"/>
                </a:cubicBezTo>
                <a:cubicBezTo>
                  <a:pt x="124" y="73"/>
                  <a:pt x="124" y="73"/>
                  <a:pt x="124" y="73"/>
                </a:cubicBezTo>
                <a:cubicBezTo>
                  <a:pt x="124" y="53"/>
                  <a:pt x="124" y="53"/>
                  <a:pt x="124" y="53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41" y="36"/>
                  <a:pt x="141" y="36"/>
                  <a:pt x="141" y="36"/>
                </a:cubicBezTo>
                <a:cubicBezTo>
                  <a:pt x="161" y="36"/>
                  <a:pt x="161" y="36"/>
                  <a:pt x="161" y="36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177" y="53"/>
                  <a:pt x="177" y="53"/>
                  <a:pt x="177" y="53"/>
                </a:cubicBezTo>
                <a:lnTo>
                  <a:pt x="177" y="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2"/>
          <p:cNvSpPr>
            <a:spLocks noChangeAspect="1" noEditPoints="1"/>
          </p:cNvSpPr>
          <p:nvPr/>
        </p:nvSpPr>
        <p:spPr bwMode="auto">
          <a:xfrm>
            <a:off x="6390725" y="4738547"/>
            <a:ext cx="247855" cy="365120"/>
          </a:xfrm>
          <a:custGeom>
            <a:avLst/>
            <a:gdLst>
              <a:gd name="T0" fmla="*/ 345 w 455"/>
              <a:gd name="T1" fmla="*/ 512 h 659"/>
              <a:gd name="T2" fmla="*/ 345 w 455"/>
              <a:gd name="T3" fmla="*/ 512 h 659"/>
              <a:gd name="T4" fmla="*/ 275 w 455"/>
              <a:gd name="T5" fmla="*/ 512 h 659"/>
              <a:gd name="T6" fmla="*/ 261 w 455"/>
              <a:gd name="T7" fmla="*/ 499 h 659"/>
              <a:gd name="T8" fmla="*/ 275 w 455"/>
              <a:gd name="T9" fmla="*/ 485 h 659"/>
              <a:gd name="T10" fmla="*/ 345 w 455"/>
              <a:gd name="T11" fmla="*/ 485 h 659"/>
              <a:gd name="T12" fmla="*/ 358 w 455"/>
              <a:gd name="T13" fmla="*/ 499 h 659"/>
              <a:gd name="T14" fmla="*/ 345 w 455"/>
              <a:gd name="T15" fmla="*/ 512 h 659"/>
              <a:gd name="T16" fmla="*/ 239 w 455"/>
              <a:gd name="T17" fmla="*/ 448 h 659"/>
              <a:gd name="T18" fmla="*/ 239 w 455"/>
              <a:gd name="T19" fmla="*/ 448 h 659"/>
              <a:gd name="T20" fmla="*/ 252 w 455"/>
              <a:gd name="T21" fmla="*/ 433 h 659"/>
              <a:gd name="T22" fmla="*/ 322 w 455"/>
              <a:gd name="T23" fmla="*/ 433 h 659"/>
              <a:gd name="T24" fmla="*/ 335 w 455"/>
              <a:gd name="T25" fmla="*/ 448 h 659"/>
              <a:gd name="T26" fmla="*/ 322 w 455"/>
              <a:gd name="T27" fmla="*/ 461 h 659"/>
              <a:gd name="T28" fmla="*/ 252 w 455"/>
              <a:gd name="T29" fmla="*/ 461 h 659"/>
              <a:gd name="T30" fmla="*/ 239 w 455"/>
              <a:gd name="T31" fmla="*/ 448 h 659"/>
              <a:gd name="T32" fmla="*/ 216 w 455"/>
              <a:gd name="T33" fmla="*/ 395 h 659"/>
              <a:gd name="T34" fmla="*/ 216 w 455"/>
              <a:gd name="T35" fmla="*/ 395 h 659"/>
              <a:gd name="T36" fmla="*/ 229 w 455"/>
              <a:gd name="T37" fmla="*/ 382 h 659"/>
              <a:gd name="T38" fmla="*/ 299 w 455"/>
              <a:gd name="T39" fmla="*/ 382 h 659"/>
              <a:gd name="T40" fmla="*/ 312 w 455"/>
              <a:gd name="T41" fmla="*/ 395 h 659"/>
              <a:gd name="T42" fmla="*/ 299 w 455"/>
              <a:gd name="T43" fmla="*/ 409 h 659"/>
              <a:gd name="T44" fmla="*/ 229 w 455"/>
              <a:gd name="T45" fmla="*/ 409 h 659"/>
              <a:gd name="T46" fmla="*/ 216 w 455"/>
              <a:gd name="T47" fmla="*/ 395 h 659"/>
              <a:gd name="T48" fmla="*/ 445 w 455"/>
              <a:gd name="T49" fmla="*/ 618 h 659"/>
              <a:gd name="T50" fmla="*/ 445 w 455"/>
              <a:gd name="T51" fmla="*/ 618 h 659"/>
              <a:gd name="T52" fmla="*/ 293 w 455"/>
              <a:gd name="T53" fmla="*/ 272 h 659"/>
              <a:gd name="T54" fmla="*/ 293 w 455"/>
              <a:gd name="T55" fmla="*/ 57 h 659"/>
              <a:gd name="T56" fmla="*/ 293 w 455"/>
              <a:gd name="T57" fmla="*/ 35 h 659"/>
              <a:gd name="T58" fmla="*/ 306 w 455"/>
              <a:gd name="T59" fmla="*/ 17 h 659"/>
              <a:gd name="T60" fmla="*/ 296 w 455"/>
              <a:gd name="T61" fmla="*/ 0 h 659"/>
              <a:gd name="T62" fmla="*/ 158 w 455"/>
              <a:gd name="T63" fmla="*/ 0 h 659"/>
              <a:gd name="T64" fmla="*/ 148 w 455"/>
              <a:gd name="T65" fmla="*/ 17 h 659"/>
              <a:gd name="T66" fmla="*/ 161 w 455"/>
              <a:gd name="T67" fmla="*/ 35 h 659"/>
              <a:gd name="T68" fmla="*/ 161 w 455"/>
              <a:gd name="T69" fmla="*/ 57 h 659"/>
              <a:gd name="T70" fmla="*/ 161 w 455"/>
              <a:gd name="T71" fmla="*/ 272 h 659"/>
              <a:gd name="T72" fmla="*/ 9 w 455"/>
              <a:gd name="T73" fmla="*/ 618 h 659"/>
              <a:gd name="T74" fmla="*/ 36 w 455"/>
              <a:gd name="T75" fmla="*/ 659 h 659"/>
              <a:gd name="T76" fmla="*/ 418 w 455"/>
              <a:gd name="T77" fmla="*/ 659 h 659"/>
              <a:gd name="T78" fmla="*/ 445 w 455"/>
              <a:gd name="T79" fmla="*/ 618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55" h="659">
                <a:moveTo>
                  <a:pt x="345" y="512"/>
                </a:moveTo>
                <a:lnTo>
                  <a:pt x="345" y="512"/>
                </a:lnTo>
                <a:lnTo>
                  <a:pt x="275" y="512"/>
                </a:lnTo>
                <a:cubicBezTo>
                  <a:pt x="267" y="512"/>
                  <a:pt x="262" y="506"/>
                  <a:pt x="261" y="499"/>
                </a:cubicBezTo>
                <a:cubicBezTo>
                  <a:pt x="262" y="492"/>
                  <a:pt x="267" y="485"/>
                  <a:pt x="275" y="485"/>
                </a:cubicBezTo>
                <a:lnTo>
                  <a:pt x="345" y="485"/>
                </a:lnTo>
                <a:cubicBezTo>
                  <a:pt x="352" y="485"/>
                  <a:pt x="357" y="492"/>
                  <a:pt x="358" y="499"/>
                </a:cubicBezTo>
                <a:cubicBezTo>
                  <a:pt x="357" y="506"/>
                  <a:pt x="352" y="512"/>
                  <a:pt x="345" y="512"/>
                </a:cubicBezTo>
                <a:close/>
                <a:moveTo>
                  <a:pt x="239" y="448"/>
                </a:moveTo>
                <a:lnTo>
                  <a:pt x="239" y="448"/>
                </a:lnTo>
                <a:cubicBezTo>
                  <a:pt x="239" y="441"/>
                  <a:pt x="245" y="433"/>
                  <a:pt x="252" y="433"/>
                </a:cubicBezTo>
                <a:lnTo>
                  <a:pt x="322" y="433"/>
                </a:lnTo>
                <a:cubicBezTo>
                  <a:pt x="329" y="433"/>
                  <a:pt x="335" y="441"/>
                  <a:pt x="335" y="448"/>
                </a:cubicBezTo>
                <a:cubicBezTo>
                  <a:pt x="335" y="454"/>
                  <a:pt x="329" y="461"/>
                  <a:pt x="322" y="461"/>
                </a:cubicBezTo>
                <a:lnTo>
                  <a:pt x="252" y="461"/>
                </a:lnTo>
                <a:cubicBezTo>
                  <a:pt x="245" y="461"/>
                  <a:pt x="239" y="454"/>
                  <a:pt x="239" y="448"/>
                </a:cubicBezTo>
                <a:close/>
                <a:moveTo>
                  <a:pt x="216" y="395"/>
                </a:moveTo>
                <a:lnTo>
                  <a:pt x="216" y="395"/>
                </a:lnTo>
                <a:cubicBezTo>
                  <a:pt x="216" y="388"/>
                  <a:pt x="222" y="382"/>
                  <a:pt x="229" y="382"/>
                </a:cubicBezTo>
                <a:lnTo>
                  <a:pt x="299" y="382"/>
                </a:lnTo>
                <a:cubicBezTo>
                  <a:pt x="306" y="382"/>
                  <a:pt x="312" y="388"/>
                  <a:pt x="312" y="395"/>
                </a:cubicBezTo>
                <a:cubicBezTo>
                  <a:pt x="312" y="403"/>
                  <a:pt x="306" y="409"/>
                  <a:pt x="299" y="409"/>
                </a:cubicBezTo>
                <a:lnTo>
                  <a:pt x="229" y="409"/>
                </a:lnTo>
                <a:cubicBezTo>
                  <a:pt x="222" y="409"/>
                  <a:pt x="216" y="403"/>
                  <a:pt x="216" y="395"/>
                </a:cubicBezTo>
                <a:close/>
                <a:moveTo>
                  <a:pt x="445" y="618"/>
                </a:moveTo>
                <a:lnTo>
                  <a:pt x="445" y="618"/>
                </a:lnTo>
                <a:lnTo>
                  <a:pt x="293" y="272"/>
                </a:lnTo>
                <a:lnTo>
                  <a:pt x="293" y="57"/>
                </a:lnTo>
                <a:cubicBezTo>
                  <a:pt x="293" y="45"/>
                  <a:pt x="293" y="35"/>
                  <a:pt x="293" y="35"/>
                </a:cubicBezTo>
                <a:cubicBezTo>
                  <a:pt x="293" y="35"/>
                  <a:pt x="299" y="27"/>
                  <a:pt x="306" y="17"/>
                </a:cubicBezTo>
                <a:cubicBezTo>
                  <a:pt x="313" y="8"/>
                  <a:pt x="308" y="0"/>
                  <a:pt x="296" y="0"/>
                </a:cubicBezTo>
                <a:lnTo>
                  <a:pt x="158" y="0"/>
                </a:lnTo>
                <a:cubicBezTo>
                  <a:pt x="146" y="0"/>
                  <a:pt x="141" y="8"/>
                  <a:pt x="148" y="17"/>
                </a:cubicBezTo>
                <a:cubicBezTo>
                  <a:pt x="155" y="27"/>
                  <a:pt x="161" y="35"/>
                  <a:pt x="161" y="35"/>
                </a:cubicBezTo>
                <a:cubicBezTo>
                  <a:pt x="161" y="35"/>
                  <a:pt x="161" y="45"/>
                  <a:pt x="161" y="57"/>
                </a:cubicBezTo>
                <a:lnTo>
                  <a:pt x="161" y="272"/>
                </a:lnTo>
                <a:lnTo>
                  <a:pt x="9" y="618"/>
                </a:lnTo>
                <a:cubicBezTo>
                  <a:pt x="0" y="641"/>
                  <a:pt x="11" y="659"/>
                  <a:pt x="36" y="659"/>
                </a:cubicBezTo>
                <a:lnTo>
                  <a:pt x="418" y="659"/>
                </a:lnTo>
                <a:cubicBezTo>
                  <a:pt x="443" y="659"/>
                  <a:pt x="455" y="641"/>
                  <a:pt x="445" y="618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30"/>
          <p:cNvSpPr>
            <a:spLocks noChangeAspect="1" noEditPoints="1"/>
          </p:cNvSpPr>
          <p:nvPr/>
        </p:nvSpPr>
        <p:spPr bwMode="auto">
          <a:xfrm>
            <a:off x="6010275" y="5992818"/>
            <a:ext cx="193166" cy="365120"/>
          </a:xfrm>
          <a:custGeom>
            <a:avLst/>
            <a:gdLst>
              <a:gd name="T0" fmla="*/ 67 w 414"/>
              <a:gd name="T1" fmla="*/ 735 h 784"/>
              <a:gd name="T2" fmla="*/ 332 w 414"/>
              <a:gd name="T3" fmla="*/ 704 h 784"/>
              <a:gd name="T4" fmla="*/ 67 w 414"/>
              <a:gd name="T5" fmla="*/ 735 h 784"/>
              <a:gd name="T6" fmla="*/ 81 w 414"/>
              <a:gd name="T7" fmla="*/ 478 h 784"/>
              <a:gd name="T8" fmla="*/ 347 w 414"/>
              <a:gd name="T9" fmla="*/ 447 h 784"/>
              <a:gd name="T10" fmla="*/ 81 w 414"/>
              <a:gd name="T11" fmla="*/ 478 h 784"/>
              <a:gd name="T12" fmla="*/ 55 w 414"/>
              <a:gd name="T13" fmla="*/ 399 h 784"/>
              <a:gd name="T14" fmla="*/ 55 w 414"/>
              <a:gd name="T15" fmla="*/ 368 h 784"/>
              <a:gd name="T16" fmla="*/ 357 w 414"/>
              <a:gd name="T17" fmla="*/ 385 h 784"/>
              <a:gd name="T18" fmla="*/ 55 w 414"/>
              <a:gd name="T19" fmla="*/ 399 h 784"/>
              <a:gd name="T20" fmla="*/ 82 w 414"/>
              <a:gd name="T21" fmla="*/ 289 h 784"/>
              <a:gd name="T22" fmla="*/ 347 w 414"/>
              <a:gd name="T23" fmla="*/ 320 h 784"/>
              <a:gd name="T24" fmla="*/ 82 w 414"/>
              <a:gd name="T25" fmla="*/ 289 h 784"/>
              <a:gd name="T26" fmla="*/ 84 w 414"/>
              <a:gd name="T27" fmla="*/ 78 h 784"/>
              <a:gd name="T28" fmla="*/ 347 w 414"/>
              <a:gd name="T29" fmla="*/ 47 h 784"/>
              <a:gd name="T30" fmla="*/ 84 w 414"/>
              <a:gd name="T31" fmla="*/ 78 h 784"/>
              <a:gd name="T32" fmla="*/ 357 w 414"/>
              <a:gd name="T33" fmla="*/ 647 h 784"/>
              <a:gd name="T34" fmla="*/ 243 w 414"/>
              <a:gd name="T35" fmla="*/ 637 h 784"/>
              <a:gd name="T36" fmla="*/ 133 w 414"/>
              <a:gd name="T37" fmla="*/ 656 h 784"/>
              <a:gd name="T38" fmla="*/ 276 w 414"/>
              <a:gd name="T39" fmla="*/ 591 h 784"/>
              <a:gd name="T40" fmla="*/ 284 w 414"/>
              <a:gd name="T41" fmla="*/ 587 h 784"/>
              <a:gd name="T42" fmla="*/ 356 w 414"/>
              <a:gd name="T43" fmla="*/ 536 h 784"/>
              <a:gd name="T44" fmla="*/ 356 w 414"/>
              <a:gd name="T45" fmla="*/ 233 h 784"/>
              <a:gd name="T46" fmla="*/ 249 w 414"/>
              <a:gd name="T47" fmla="*/ 226 h 784"/>
              <a:gd name="T48" fmla="*/ 136 w 414"/>
              <a:gd name="T49" fmla="*/ 241 h 784"/>
              <a:gd name="T50" fmla="*/ 294 w 414"/>
              <a:gd name="T51" fmla="*/ 180 h 784"/>
              <a:gd name="T52" fmla="*/ 414 w 414"/>
              <a:gd name="T53" fmla="*/ 0 h 784"/>
              <a:gd name="T54" fmla="*/ 358 w 414"/>
              <a:gd name="T55" fmla="*/ 0 h 784"/>
              <a:gd name="T56" fmla="*/ 28 w 414"/>
              <a:gd name="T57" fmla="*/ 0 h 784"/>
              <a:gd name="T58" fmla="*/ 58 w 414"/>
              <a:gd name="T59" fmla="*/ 133 h 784"/>
              <a:gd name="T60" fmla="*/ 96 w 414"/>
              <a:gd name="T61" fmla="*/ 166 h 784"/>
              <a:gd name="T62" fmla="*/ 137 w 414"/>
              <a:gd name="T63" fmla="*/ 126 h 784"/>
              <a:gd name="T64" fmla="*/ 224 w 414"/>
              <a:gd name="T65" fmla="*/ 150 h 784"/>
              <a:gd name="T66" fmla="*/ 101 w 414"/>
              <a:gd name="T67" fmla="*/ 197 h 784"/>
              <a:gd name="T68" fmla="*/ 0 w 414"/>
              <a:gd name="T69" fmla="*/ 384 h 784"/>
              <a:gd name="T70" fmla="*/ 107 w 414"/>
              <a:gd name="T71" fmla="*/ 576 h 784"/>
              <a:gd name="T72" fmla="*/ 131 w 414"/>
              <a:gd name="T73" fmla="*/ 527 h 784"/>
              <a:gd name="T74" fmla="*/ 226 w 414"/>
              <a:gd name="T75" fmla="*/ 551 h 784"/>
              <a:gd name="T76" fmla="*/ 137 w 414"/>
              <a:gd name="T77" fmla="*/ 592 h 784"/>
              <a:gd name="T78" fmla="*/ 97 w 414"/>
              <a:gd name="T79" fmla="*/ 613 h 784"/>
              <a:gd name="T80" fmla="*/ 1 w 414"/>
              <a:gd name="T81" fmla="*/ 783 h 784"/>
              <a:gd name="T82" fmla="*/ 57 w 414"/>
              <a:gd name="T83" fmla="*/ 783 h 784"/>
              <a:gd name="T84" fmla="*/ 371 w 414"/>
              <a:gd name="T85" fmla="*/ 783 h 784"/>
              <a:gd name="T86" fmla="*/ 357 w 414"/>
              <a:gd name="T87" fmla="*/ 647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14" h="784">
                <a:moveTo>
                  <a:pt x="67" y="735"/>
                </a:moveTo>
                <a:lnTo>
                  <a:pt x="67" y="735"/>
                </a:lnTo>
                <a:cubicBezTo>
                  <a:pt x="71" y="724"/>
                  <a:pt x="76" y="714"/>
                  <a:pt x="82" y="704"/>
                </a:cubicBezTo>
                <a:lnTo>
                  <a:pt x="332" y="704"/>
                </a:lnTo>
                <a:cubicBezTo>
                  <a:pt x="339" y="714"/>
                  <a:pt x="344" y="724"/>
                  <a:pt x="348" y="735"/>
                </a:cubicBezTo>
                <a:lnTo>
                  <a:pt x="67" y="735"/>
                </a:lnTo>
                <a:close/>
                <a:moveTo>
                  <a:pt x="81" y="478"/>
                </a:moveTo>
                <a:lnTo>
                  <a:pt x="81" y="478"/>
                </a:lnTo>
                <a:cubicBezTo>
                  <a:pt x="74" y="469"/>
                  <a:pt x="69" y="459"/>
                  <a:pt x="65" y="447"/>
                </a:cubicBezTo>
                <a:lnTo>
                  <a:pt x="347" y="447"/>
                </a:lnTo>
                <a:cubicBezTo>
                  <a:pt x="343" y="459"/>
                  <a:pt x="337" y="469"/>
                  <a:pt x="331" y="478"/>
                </a:cubicBezTo>
                <a:lnTo>
                  <a:pt x="81" y="478"/>
                </a:lnTo>
                <a:close/>
                <a:moveTo>
                  <a:pt x="55" y="399"/>
                </a:moveTo>
                <a:lnTo>
                  <a:pt x="55" y="399"/>
                </a:lnTo>
                <a:cubicBezTo>
                  <a:pt x="55" y="394"/>
                  <a:pt x="55" y="389"/>
                  <a:pt x="55" y="384"/>
                </a:cubicBezTo>
                <a:cubicBezTo>
                  <a:pt x="55" y="379"/>
                  <a:pt x="55" y="373"/>
                  <a:pt x="55" y="368"/>
                </a:cubicBezTo>
                <a:lnTo>
                  <a:pt x="357" y="368"/>
                </a:lnTo>
                <a:cubicBezTo>
                  <a:pt x="357" y="374"/>
                  <a:pt x="357" y="379"/>
                  <a:pt x="357" y="385"/>
                </a:cubicBezTo>
                <a:cubicBezTo>
                  <a:pt x="357" y="390"/>
                  <a:pt x="357" y="394"/>
                  <a:pt x="357" y="399"/>
                </a:cubicBezTo>
                <a:lnTo>
                  <a:pt x="55" y="399"/>
                </a:lnTo>
                <a:close/>
                <a:moveTo>
                  <a:pt x="82" y="289"/>
                </a:moveTo>
                <a:lnTo>
                  <a:pt x="82" y="289"/>
                </a:lnTo>
                <a:lnTo>
                  <a:pt x="331" y="289"/>
                </a:lnTo>
                <a:cubicBezTo>
                  <a:pt x="337" y="299"/>
                  <a:pt x="342" y="309"/>
                  <a:pt x="347" y="320"/>
                </a:cubicBezTo>
                <a:lnTo>
                  <a:pt x="66" y="320"/>
                </a:lnTo>
                <a:cubicBezTo>
                  <a:pt x="70" y="309"/>
                  <a:pt x="76" y="299"/>
                  <a:pt x="82" y="289"/>
                </a:cubicBezTo>
                <a:close/>
                <a:moveTo>
                  <a:pt x="84" y="78"/>
                </a:moveTo>
                <a:lnTo>
                  <a:pt x="84" y="78"/>
                </a:lnTo>
                <a:cubicBezTo>
                  <a:pt x="77" y="68"/>
                  <a:pt x="72" y="58"/>
                  <a:pt x="68" y="47"/>
                </a:cubicBezTo>
                <a:lnTo>
                  <a:pt x="347" y="47"/>
                </a:lnTo>
                <a:cubicBezTo>
                  <a:pt x="343" y="58"/>
                  <a:pt x="337" y="68"/>
                  <a:pt x="330" y="78"/>
                </a:cubicBezTo>
                <a:lnTo>
                  <a:pt x="84" y="78"/>
                </a:lnTo>
                <a:close/>
                <a:moveTo>
                  <a:pt x="357" y="647"/>
                </a:moveTo>
                <a:lnTo>
                  <a:pt x="357" y="647"/>
                </a:lnTo>
                <a:cubicBezTo>
                  <a:pt x="338" y="628"/>
                  <a:pt x="330" y="621"/>
                  <a:pt x="306" y="607"/>
                </a:cubicBezTo>
                <a:cubicBezTo>
                  <a:pt x="279" y="622"/>
                  <a:pt x="263" y="629"/>
                  <a:pt x="243" y="637"/>
                </a:cubicBezTo>
                <a:cubicBezTo>
                  <a:pt x="260" y="645"/>
                  <a:pt x="264" y="646"/>
                  <a:pt x="280" y="656"/>
                </a:cubicBezTo>
                <a:lnTo>
                  <a:pt x="133" y="656"/>
                </a:lnTo>
                <a:cubicBezTo>
                  <a:pt x="150" y="646"/>
                  <a:pt x="169" y="637"/>
                  <a:pt x="190" y="631"/>
                </a:cubicBezTo>
                <a:cubicBezTo>
                  <a:pt x="223" y="617"/>
                  <a:pt x="241" y="610"/>
                  <a:pt x="276" y="591"/>
                </a:cubicBezTo>
                <a:cubicBezTo>
                  <a:pt x="276" y="591"/>
                  <a:pt x="276" y="591"/>
                  <a:pt x="276" y="591"/>
                </a:cubicBezTo>
                <a:cubicBezTo>
                  <a:pt x="278" y="590"/>
                  <a:pt x="281" y="588"/>
                  <a:pt x="284" y="587"/>
                </a:cubicBezTo>
                <a:cubicBezTo>
                  <a:pt x="292" y="582"/>
                  <a:pt x="302" y="577"/>
                  <a:pt x="312" y="571"/>
                </a:cubicBezTo>
                <a:cubicBezTo>
                  <a:pt x="328" y="561"/>
                  <a:pt x="343" y="549"/>
                  <a:pt x="356" y="536"/>
                </a:cubicBezTo>
                <a:cubicBezTo>
                  <a:pt x="392" y="498"/>
                  <a:pt x="413" y="446"/>
                  <a:pt x="413" y="385"/>
                </a:cubicBezTo>
                <a:cubicBezTo>
                  <a:pt x="413" y="323"/>
                  <a:pt x="392" y="271"/>
                  <a:pt x="356" y="233"/>
                </a:cubicBezTo>
                <a:cubicBezTo>
                  <a:pt x="353" y="228"/>
                  <a:pt x="337" y="214"/>
                  <a:pt x="318" y="201"/>
                </a:cubicBezTo>
                <a:cubicBezTo>
                  <a:pt x="286" y="215"/>
                  <a:pt x="271" y="219"/>
                  <a:pt x="249" y="226"/>
                </a:cubicBezTo>
                <a:cubicBezTo>
                  <a:pt x="267" y="234"/>
                  <a:pt x="277" y="239"/>
                  <a:pt x="278" y="241"/>
                </a:cubicBezTo>
                <a:lnTo>
                  <a:pt x="136" y="241"/>
                </a:lnTo>
                <a:cubicBezTo>
                  <a:pt x="152" y="231"/>
                  <a:pt x="171" y="222"/>
                  <a:pt x="192" y="216"/>
                </a:cubicBezTo>
                <a:cubicBezTo>
                  <a:pt x="231" y="202"/>
                  <a:pt x="250" y="199"/>
                  <a:pt x="294" y="180"/>
                </a:cubicBezTo>
                <a:cubicBezTo>
                  <a:pt x="317" y="167"/>
                  <a:pt x="339" y="152"/>
                  <a:pt x="357" y="133"/>
                </a:cubicBezTo>
                <a:cubicBezTo>
                  <a:pt x="390" y="99"/>
                  <a:pt x="410" y="53"/>
                  <a:pt x="414" y="0"/>
                </a:cubicBezTo>
                <a:lnTo>
                  <a:pt x="358" y="0"/>
                </a:lnTo>
                <a:lnTo>
                  <a:pt x="358" y="0"/>
                </a:lnTo>
                <a:lnTo>
                  <a:pt x="31" y="0"/>
                </a:lnTo>
                <a:cubicBezTo>
                  <a:pt x="30" y="0"/>
                  <a:pt x="29" y="0"/>
                  <a:pt x="28" y="0"/>
                </a:cubicBezTo>
                <a:lnTo>
                  <a:pt x="1" y="0"/>
                </a:lnTo>
                <a:cubicBezTo>
                  <a:pt x="5" y="52"/>
                  <a:pt x="25" y="99"/>
                  <a:pt x="58" y="133"/>
                </a:cubicBezTo>
                <a:cubicBezTo>
                  <a:pt x="73" y="150"/>
                  <a:pt x="77" y="152"/>
                  <a:pt x="96" y="166"/>
                </a:cubicBezTo>
                <a:cubicBezTo>
                  <a:pt x="96" y="166"/>
                  <a:pt x="96" y="166"/>
                  <a:pt x="96" y="166"/>
                </a:cubicBezTo>
                <a:cubicBezTo>
                  <a:pt x="115" y="157"/>
                  <a:pt x="164" y="140"/>
                  <a:pt x="165" y="140"/>
                </a:cubicBezTo>
                <a:cubicBezTo>
                  <a:pt x="153" y="135"/>
                  <a:pt x="151" y="134"/>
                  <a:pt x="137" y="126"/>
                </a:cubicBezTo>
                <a:lnTo>
                  <a:pt x="276" y="126"/>
                </a:lnTo>
                <a:cubicBezTo>
                  <a:pt x="261" y="135"/>
                  <a:pt x="243" y="143"/>
                  <a:pt x="224" y="150"/>
                </a:cubicBezTo>
                <a:cubicBezTo>
                  <a:pt x="224" y="150"/>
                  <a:pt x="224" y="150"/>
                  <a:pt x="224" y="150"/>
                </a:cubicBezTo>
                <a:cubicBezTo>
                  <a:pt x="148" y="173"/>
                  <a:pt x="135" y="179"/>
                  <a:pt x="101" y="197"/>
                </a:cubicBezTo>
                <a:cubicBezTo>
                  <a:pt x="85" y="208"/>
                  <a:pt x="70" y="219"/>
                  <a:pt x="57" y="233"/>
                </a:cubicBezTo>
                <a:cubicBezTo>
                  <a:pt x="20" y="271"/>
                  <a:pt x="0" y="323"/>
                  <a:pt x="0" y="384"/>
                </a:cubicBezTo>
                <a:cubicBezTo>
                  <a:pt x="0" y="446"/>
                  <a:pt x="20" y="498"/>
                  <a:pt x="56" y="536"/>
                </a:cubicBezTo>
                <a:cubicBezTo>
                  <a:pt x="75" y="556"/>
                  <a:pt x="83" y="561"/>
                  <a:pt x="107" y="576"/>
                </a:cubicBezTo>
                <a:cubicBezTo>
                  <a:pt x="124" y="566"/>
                  <a:pt x="140" y="559"/>
                  <a:pt x="171" y="545"/>
                </a:cubicBezTo>
                <a:cubicBezTo>
                  <a:pt x="150" y="537"/>
                  <a:pt x="148" y="537"/>
                  <a:pt x="131" y="527"/>
                </a:cubicBezTo>
                <a:lnTo>
                  <a:pt x="279" y="527"/>
                </a:lnTo>
                <a:cubicBezTo>
                  <a:pt x="264" y="536"/>
                  <a:pt x="246" y="544"/>
                  <a:pt x="226" y="551"/>
                </a:cubicBezTo>
                <a:cubicBezTo>
                  <a:pt x="180" y="570"/>
                  <a:pt x="157" y="581"/>
                  <a:pt x="136" y="592"/>
                </a:cubicBezTo>
                <a:cubicBezTo>
                  <a:pt x="137" y="592"/>
                  <a:pt x="137" y="592"/>
                  <a:pt x="137" y="592"/>
                </a:cubicBezTo>
                <a:cubicBezTo>
                  <a:pt x="135" y="592"/>
                  <a:pt x="134" y="593"/>
                  <a:pt x="132" y="594"/>
                </a:cubicBezTo>
                <a:cubicBezTo>
                  <a:pt x="121" y="600"/>
                  <a:pt x="111" y="606"/>
                  <a:pt x="97" y="613"/>
                </a:cubicBezTo>
                <a:cubicBezTo>
                  <a:pt x="83" y="623"/>
                  <a:pt x="69" y="634"/>
                  <a:pt x="58" y="647"/>
                </a:cubicBezTo>
                <a:cubicBezTo>
                  <a:pt x="24" y="682"/>
                  <a:pt x="4" y="729"/>
                  <a:pt x="1" y="783"/>
                </a:cubicBezTo>
                <a:lnTo>
                  <a:pt x="57" y="784"/>
                </a:lnTo>
                <a:lnTo>
                  <a:pt x="57" y="783"/>
                </a:lnTo>
                <a:lnTo>
                  <a:pt x="370" y="783"/>
                </a:lnTo>
                <a:cubicBezTo>
                  <a:pt x="371" y="783"/>
                  <a:pt x="371" y="783"/>
                  <a:pt x="371" y="783"/>
                </a:cubicBezTo>
                <a:lnTo>
                  <a:pt x="414" y="783"/>
                </a:lnTo>
                <a:cubicBezTo>
                  <a:pt x="411" y="728"/>
                  <a:pt x="390" y="682"/>
                  <a:pt x="357" y="647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7"/>
          <p:cNvSpPr>
            <a:spLocks noChangeAspect="1" noEditPoints="1"/>
          </p:cNvSpPr>
          <p:nvPr/>
        </p:nvSpPr>
        <p:spPr bwMode="auto">
          <a:xfrm>
            <a:off x="6914416" y="4738547"/>
            <a:ext cx="350187" cy="365120"/>
          </a:xfrm>
          <a:custGeom>
            <a:avLst/>
            <a:gdLst>
              <a:gd name="T0" fmla="*/ 2675 w 3750"/>
              <a:gd name="T1" fmla="*/ 2455 h 3910"/>
              <a:gd name="T2" fmla="*/ 3335 w 3750"/>
              <a:gd name="T3" fmla="*/ 3467 h 3910"/>
              <a:gd name="T4" fmla="*/ 3325 w 3750"/>
              <a:gd name="T5" fmla="*/ 3488 h 3910"/>
              <a:gd name="T6" fmla="*/ 3307 w 3750"/>
              <a:gd name="T7" fmla="*/ 3495 h 3910"/>
              <a:gd name="T8" fmla="*/ 433 w 3750"/>
              <a:gd name="T9" fmla="*/ 3493 h 3910"/>
              <a:gd name="T10" fmla="*/ 418 w 3750"/>
              <a:gd name="T11" fmla="*/ 3480 h 3910"/>
              <a:gd name="T12" fmla="*/ 417 w 3750"/>
              <a:gd name="T13" fmla="*/ 3456 h 3910"/>
              <a:gd name="T14" fmla="*/ 1536 w 3750"/>
              <a:gd name="T15" fmla="*/ 337 h 3910"/>
              <a:gd name="T16" fmla="*/ 297 w 3750"/>
              <a:gd name="T17" fmla="*/ 3384 h 3910"/>
              <a:gd name="T18" fmla="*/ 278 w 3750"/>
              <a:gd name="T19" fmla="*/ 3439 h 3910"/>
              <a:gd name="T20" fmla="*/ 278 w 3750"/>
              <a:gd name="T21" fmla="*/ 3496 h 3910"/>
              <a:gd name="T22" fmla="*/ 298 w 3750"/>
              <a:gd name="T23" fmla="*/ 3549 h 3910"/>
              <a:gd name="T24" fmla="*/ 336 w 3750"/>
              <a:gd name="T25" fmla="*/ 3594 h 3910"/>
              <a:gd name="T26" fmla="*/ 386 w 3750"/>
              <a:gd name="T27" fmla="*/ 3623 h 3910"/>
              <a:gd name="T28" fmla="*/ 443 w 3750"/>
              <a:gd name="T29" fmla="*/ 3634 h 3910"/>
              <a:gd name="T30" fmla="*/ 3336 w 3750"/>
              <a:gd name="T31" fmla="*/ 3630 h 3910"/>
              <a:gd name="T32" fmla="*/ 3390 w 3750"/>
              <a:gd name="T33" fmla="*/ 3611 h 3910"/>
              <a:gd name="T34" fmla="*/ 3435 w 3750"/>
              <a:gd name="T35" fmla="*/ 3574 h 3910"/>
              <a:gd name="T36" fmla="*/ 3463 w 3750"/>
              <a:gd name="T37" fmla="*/ 3523 h 3910"/>
              <a:gd name="T38" fmla="*/ 3474 w 3750"/>
              <a:gd name="T39" fmla="*/ 3467 h 3910"/>
              <a:gd name="T40" fmla="*/ 3465 w 3750"/>
              <a:gd name="T41" fmla="*/ 3410 h 3910"/>
              <a:gd name="T42" fmla="*/ 2214 w 3750"/>
              <a:gd name="T43" fmla="*/ 1400 h 3910"/>
              <a:gd name="T44" fmla="*/ 1536 w 3750"/>
              <a:gd name="T45" fmla="*/ 337 h 3910"/>
              <a:gd name="T46" fmla="*/ 2662 w 3750"/>
              <a:gd name="T47" fmla="*/ 0 h 3910"/>
              <a:gd name="T48" fmla="*/ 2490 w 3750"/>
              <a:gd name="T49" fmla="*/ 276 h 3910"/>
              <a:gd name="T50" fmla="*/ 3691 w 3750"/>
              <a:gd name="T51" fmla="*/ 3244 h 3910"/>
              <a:gd name="T52" fmla="*/ 3732 w 3750"/>
              <a:gd name="T53" fmla="*/ 3339 h 3910"/>
              <a:gd name="T54" fmla="*/ 3750 w 3750"/>
              <a:gd name="T55" fmla="*/ 3440 h 3910"/>
              <a:gd name="T56" fmla="*/ 3744 w 3750"/>
              <a:gd name="T57" fmla="*/ 3542 h 3910"/>
              <a:gd name="T58" fmla="*/ 3715 w 3750"/>
              <a:gd name="T59" fmla="*/ 3641 h 3910"/>
              <a:gd name="T60" fmla="*/ 3663 w 3750"/>
              <a:gd name="T61" fmla="*/ 3732 h 3910"/>
              <a:gd name="T62" fmla="*/ 3592 w 3750"/>
              <a:gd name="T63" fmla="*/ 3807 h 3910"/>
              <a:gd name="T64" fmla="*/ 3506 w 3750"/>
              <a:gd name="T65" fmla="*/ 3863 h 3910"/>
              <a:gd name="T66" fmla="*/ 3410 w 3750"/>
              <a:gd name="T67" fmla="*/ 3898 h 3910"/>
              <a:gd name="T68" fmla="*/ 3307 w 3750"/>
              <a:gd name="T69" fmla="*/ 3910 h 3910"/>
              <a:gd name="T70" fmla="*/ 391 w 3750"/>
              <a:gd name="T71" fmla="*/ 3906 h 3910"/>
              <a:gd name="T72" fmla="*/ 291 w 3750"/>
              <a:gd name="T73" fmla="*/ 3883 h 3910"/>
              <a:gd name="T74" fmla="*/ 200 w 3750"/>
              <a:gd name="T75" fmla="*/ 3836 h 3910"/>
              <a:gd name="T76" fmla="*/ 120 w 3750"/>
              <a:gd name="T77" fmla="*/ 3771 h 3910"/>
              <a:gd name="T78" fmla="*/ 58 w 3750"/>
              <a:gd name="T79" fmla="*/ 3688 h 3910"/>
              <a:gd name="T80" fmla="*/ 17 w 3750"/>
              <a:gd name="T81" fmla="*/ 3592 h 3910"/>
              <a:gd name="T82" fmla="*/ 0 w 3750"/>
              <a:gd name="T83" fmla="*/ 3491 h 3910"/>
              <a:gd name="T84" fmla="*/ 6 w 3750"/>
              <a:gd name="T85" fmla="*/ 3389 h 3910"/>
              <a:gd name="T86" fmla="*/ 35 w 3750"/>
              <a:gd name="T87" fmla="*/ 3291 h 3910"/>
              <a:gd name="T88" fmla="*/ 61 w 3750"/>
              <a:gd name="T89" fmla="*/ 3240 h 3910"/>
              <a:gd name="T90" fmla="*/ 1258 w 3750"/>
              <a:gd name="T91" fmla="*/ 276 h 3910"/>
              <a:gd name="T92" fmla="*/ 1087 w 3750"/>
              <a:gd name="T93" fmla="*/ 0 h 3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750" h="3910">
                <a:moveTo>
                  <a:pt x="1074" y="2455"/>
                </a:moveTo>
                <a:lnTo>
                  <a:pt x="2675" y="2455"/>
                </a:lnTo>
                <a:lnTo>
                  <a:pt x="3333" y="3454"/>
                </a:lnTo>
                <a:lnTo>
                  <a:pt x="3335" y="3467"/>
                </a:lnTo>
                <a:lnTo>
                  <a:pt x="3332" y="3480"/>
                </a:lnTo>
                <a:lnTo>
                  <a:pt x="3325" y="3488"/>
                </a:lnTo>
                <a:lnTo>
                  <a:pt x="3316" y="3493"/>
                </a:lnTo>
                <a:lnTo>
                  <a:pt x="3307" y="3495"/>
                </a:lnTo>
                <a:lnTo>
                  <a:pt x="443" y="3495"/>
                </a:lnTo>
                <a:lnTo>
                  <a:pt x="433" y="3493"/>
                </a:lnTo>
                <a:lnTo>
                  <a:pt x="425" y="3488"/>
                </a:lnTo>
                <a:lnTo>
                  <a:pt x="418" y="3480"/>
                </a:lnTo>
                <a:lnTo>
                  <a:pt x="414" y="3467"/>
                </a:lnTo>
                <a:lnTo>
                  <a:pt x="417" y="3456"/>
                </a:lnTo>
                <a:lnTo>
                  <a:pt x="1074" y="2455"/>
                </a:lnTo>
                <a:close/>
                <a:moveTo>
                  <a:pt x="1536" y="337"/>
                </a:moveTo>
                <a:lnTo>
                  <a:pt x="1536" y="1400"/>
                </a:lnTo>
                <a:lnTo>
                  <a:pt x="297" y="3384"/>
                </a:lnTo>
                <a:lnTo>
                  <a:pt x="285" y="3410"/>
                </a:lnTo>
                <a:lnTo>
                  <a:pt x="278" y="3439"/>
                </a:lnTo>
                <a:lnTo>
                  <a:pt x="276" y="3467"/>
                </a:lnTo>
                <a:lnTo>
                  <a:pt x="278" y="3496"/>
                </a:lnTo>
                <a:lnTo>
                  <a:pt x="286" y="3523"/>
                </a:lnTo>
                <a:lnTo>
                  <a:pt x="298" y="3549"/>
                </a:lnTo>
                <a:lnTo>
                  <a:pt x="315" y="3574"/>
                </a:lnTo>
                <a:lnTo>
                  <a:pt x="336" y="3594"/>
                </a:lnTo>
                <a:lnTo>
                  <a:pt x="360" y="3611"/>
                </a:lnTo>
                <a:lnTo>
                  <a:pt x="386" y="3623"/>
                </a:lnTo>
                <a:lnTo>
                  <a:pt x="413" y="3630"/>
                </a:lnTo>
                <a:lnTo>
                  <a:pt x="443" y="3634"/>
                </a:lnTo>
                <a:lnTo>
                  <a:pt x="3307" y="3634"/>
                </a:lnTo>
                <a:lnTo>
                  <a:pt x="3336" y="3630"/>
                </a:lnTo>
                <a:lnTo>
                  <a:pt x="3364" y="3623"/>
                </a:lnTo>
                <a:lnTo>
                  <a:pt x="3390" y="3611"/>
                </a:lnTo>
                <a:lnTo>
                  <a:pt x="3414" y="3594"/>
                </a:lnTo>
                <a:lnTo>
                  <a:pt x="3435" y="3574"/>
                </a:lnTo>
                <a:lnTo>
                  <a:pt x="3452" y="3549"/>
                </a:lnTo>
                <a:lnTo>
                  <a:pt x="3463" y="3523"/>
                </a:lnTo>
                <a:lnTo>
                  <a:pt x="3472" y="3496"/>
                </a:lnTo>
                <a:lnTo>
                  <a:pt x="3474" y="3467"/>
                </a:lnTo>
                <a:lnTo>
                  <a:pt x="3472" y="3439"/>
                </a:lnTo>
                <a:lnTo>
                  <a:pt x="3465" y="3410"/>
                </a:lnTo>
                <a:lnTo>
                  <a:pt x="3453" y="3384"/>
                </a:lnTo>
                <a:lnTo>
                  <a:pt x="2214" y="1400"/>
                </a:lnTo>
                <a:lnTo>
                  <a:pt x="2214" y="337"/>
                </a:lnTo>
                <a:lnTo>
                  <a:pt x="1536" y="337"/>
                </a:lnTo>
                <a:close/>
                <a:moveTo>
                  <a:pt x="1087" y="0"/>
                </a:moveTo>
                <a:lnTo>
                  <a:pt x="2662" y="0"/>
                </a:lnTo>
                <a:lnTo>
                  <a:pt x="2662" y="276"/>
                </a:lnTo>
                <a:lnTo>
                  <a:pt x="2490" y="276"/>
                </a:lnTo>
                <a:lnTo>
                  <a:pt x="2490" y="1321"/>
                </a:lnTo>
                <a:lnTo>
                  <a:pt x="3691" y="3244"/>
                </a:lnTo>
                <a:lnTo>
                  <a:pt x="3715" y="3291"/>
                </a:lnTo>
                <a:lnTo>
                  <a:pt x="3732" y="3339"/>
                </a:lnTo>
                <a:lnTo>
                  <a:pt x="3744" y="3389"/>
                </a:lnTo>
                <a:lnTo>
                  <a:pt x="3750" y="3440"/>
                </a:lnTo>
                <a:lnTo>
                  <a:pt x="3750" y="3491"/>
                </a:lnTo>
                <a:lnTo>
                  <a:pt x="3744" y="3542"/>
                </a:lnTo>
                <a:lnTo>
                  <a:pt x="3732" y="3592"/>
                </a:lnTo>
                <a:lnTo>
                  <a:pt x="3715" y="3641"/>
                </a:lnTo>
                <a:lnTo>
                  <a:pt x="3691" y="3688"/>
                </a:lnTo>
                <a:lnTo>
                  <a:pt x="3663" y="3732"/>
                </a:lnTo>
                <a:lnTo>
                  <a:pt x="3630" y="3771"/>
                </a:lnTo>
                <a:lnTo>
                  <a:pt x="3592" y="3807"/>
                </a:lnTo>
                <a:lnTo>
                  <a:pt x="3550" y="3836"/>
                </a:lnTo>
                <a:lnTo>
                  <a:pt x="3506" y="3863"/>
                </a:lnTo>
                <a:lnTo>
                  <a:pt x="3459" y="3883"/>
                </a:lnTo>
                <a:lnTo>
                  <a:pt x="3410" y="3898"/>
                </a:lnTo>
                <a:lnTo>
                  <a:pt x="3359" y="3906"/>
                </a:lnTo>
                <a:lnTo>
                  <a:pt x="3307" y="3910"/>
                </a:lnTo>
                <a:lnTo>
                  <a:pt x="443" y="3910"/>
                </a:lnTo>
                <a:lnTo>
                  <a:pt x="391" y="3906"/>
                </a:lnTo>
                <a:lnTo>
                  <a:pt x="340" y="3898"/>
                </a:lnTo>
                <a:lnTo>
                  <a:pt x="291" y="3883"/>
                </a:lnTo>
                <a:lnTo>
                  <a:pt x="243" y="3863"/>
                </a:lnTo>
                <a:lnTo>
                  <a:pt x="200" y="3836"/>
                </a:lnTo>
                <a:lnTo>
                  <a:pt x="158" y="3807"/>
                </a:lnTo>
                <a:lnTo>
                  <a:pt x="120" y="3771"/>
                </a:lnTo>
                <a:lnTo>
                  <a:pt x="87" y="3732"/>
                </a:lnTo>
                <a:lnTo>
                  <a:pt x="58" y="3688"/>
                </a:lnTo>
                <a:lnTo>
                  <a:pt x="35" y="3641"/>
                </a:lnTo>
                <a:lnTo>
                  <a:pt x="17" y="3592"/>
                </a:lnTo>
                <a:lnTo>
                  <a:pt x="6" y="3542"/>
                </a:lnTo>
                <a:lnTo>
                  <a:pt x="0" y="3491"/>
                </a:lnTo>
                <a:lnTo>
                  <a:pt x="0" y="3440"/>
                </a:lnTo>
                <a:lnTo>
                  <a:pt x="6" y="3389"/>
                </a:lnTo>
                <a:lnTo>
                  <a:pt x="17" y="3339"/>
                </a:lnTo>
                <a:lnTo>
                  <a:pt x="35" y="3291"/>
                </a:lnTo>
                <a:lnTo>
                  <a:pt x="58" y="3244"/>
                </a:lnTo>
                <a:lnTo>
                  <a:pt x="61" y="3240"/>
                </a:lnTo>
                <a:lnTo>
                  <a:pt x="1258" y="1321"/>
                </a:lnTo>
                <a:lnTo>
                  <a:pt x="1258" y="276"/>
                </a:lnTo>
                <a:lnTo>
                  <a:pt x="1087" y="276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1" name="Freeform 74"/>
          <p:cNvSpPr>
            <a:spLocks noChangeAspect="1" noEditPoints="1"/>
          </p:cNvSpPr>
          <p:nvPr/>
        </p:nvSpPr>
        <p:spPr bwMode="auto">
          <a:xfrm>
            <a:off x="5656959" y="5357672"/>
            <a:ext cx="362988" cy="365120"/>
          </a:xfrm>
          <a:custGeom>
            <a:avLst/>
            <a:gdLst>
              <a:gd name="T0" fmla="*/ 2552 w 5448"/>
              <a:gd name="T1" fmla="*/ 4683 h 5480"/>
              <a:gd name="T2" fmla="*/ 2547 w 5448"/>
              <a:gd name="T3" fmla="*/ 4454 h 5480"/>
              <a:gd name="T4" fmla="*/ 2610 w 5448"/>
              <a:gd name="T5" fmla="*/ 4326 h 5480"/>
              <a:gd name="T6" fmla="*/ 2863 w 5448"/>
              <a:gd name="T7" fmla="*/ 3697 h 5480"/>
              <a:gd name="T8" fmla="*/ 2974 w 5448"/>
              <a:gd name="T9" fmla="*/ 3759 h 5480"/>
              <a:gd name="T10" fmla="*/ 2994 w 5448"/>
              <a:gd name="T11" fmla="*/ 3877 h 5480"/>
              <a:gd name="T12" fmla="*/ 2891 w 5448"/>
              <a:gd name="T13" fmla="*/ 3940 h 5480"/>
              <a:gd name="T14" fmla="*/ 2642 w 5448"/>
              <a:gd name="T15" fmla="*/ 2980 h 5480"/>
              <a:gd name="T16" fmla="*/ 2485 w 5448"/>
              <a:gd name="T17" fmla="*/ 3363 h 5480"/>
              <a:gd name="T18" fmla="*/ 2409 w 5448"/>
              <a:gd name="T19" fmla="*/ 3267 h 5480"/>
              <a:gd name="T20" fmla="*/ 2414 w 5448"/>
              <a:gd name="T21" fmla="*/ 3109 h 5480"/>
              <a:gd name="T22" fmla="*/ 2485 w 5448"/>
              <a:gd name="T23" fmla="*/ 3025 h 5480"/>
              <a:gd name="T24" fmla="*/ 2805 w 5448"/>
              <a:gd name="T25" fmla="*/ 2217 h 5480"/>
              <a:gd name="T26" fmla="*/ 2987 w 5448"/>
              <a:gd name="T27" fmla="*/ 2272 h 5480"/>
              <a:gd name="T28" fmla="*/ 3046 w 5448"/>
              <a:gd name="T29" fmla="*/ 2352 h 5480"/>
              <a:gd name="T30" fmla="*/ 3047 w 5448"/>
              <a:gd name="T31" fmla="*/ 2536 h 5480"/>
              <a:gd name="T32" fmla="*/ 2938 w 5448"/>
              <a:gd name="T33" fmla="*/ 2661 h 5480"/>
              <a:gd name="T34" fmla="*/ 2805 w 5448"/>
              <a:gd name="T35" fmla="*/ 2704 h 5480"/>
              <a:gd name="T36" fmla="*/ 2552 w 5448"/>
              <a:gd name="T37" fmla="*/ 2067 h 5480"/>
              <a:gd name="T38" fmla="*/ 2510 w 5448"/>
              <a:gd name="T39" fmla="*/ 2129 h 5480"/>
              <a:gd name="T40" fmla="*/ 2469 w 5448"/>
              <a:gd name="T41" fmla="*/ 2067 h 5480"/>
              <a:gd name="T42" fmla="*/ 2668 w 5448"/>
              <a:gd name="T43" fmla="*/ 1269 h 5480"/>
              <a:gd name="T44" fmla="*/ 2464 w 5448"/>
              <a:gd name="T45" fmla="*/ 1412 h 5480"/>
              <a:gd name="T46" fmla="*/ 2440 w 5448"/>
              <a:gd name="T47" fmla="*/ 1660 h 5480"/>
              <a:gd name="T48" fmla="*/ 2597 w 5448"/>
              <a:gd name="T49" fmla="*/ 1833 h 5480"/>
              <a:gd name="T50" fmla="*/ 2490 w 5448"/>
              <a:gd name="T51" fmla="*/ 1971 h 5480"/>
              <a:gd name="T52" fmla="*/ 2459 w 5448"/>
              <a:gd name="T53" fmla="*/ 2259 h 5480"/>
              <a:gd name="T54" fmla="*/ 2642 w 5448"/>
              <a:gd name="T55" fmla="*/ 2222 h 5480"/>
              <a:gd name="T56" fmla="*/ 2432 w 5448"/>
              <a:gd name="T57" fmla="*/ 2753 h 5480"/>
              <a:gd name="T58" fmla="*/ 2204 w 5448"/>
              <a:gd name="T59" fmla="*/ 2927 h 5480"/>
              <a:gd name="T60" fmla="*/ 2128 w 5448"/>
              <a:gd name="T61" fmla="*/ 3197 h 5480"/>
              <a:gd name="T62" fmla="*/ 2229 w 5448"/>
              <a:gd name="T63" fmla="*/ 3496 h 5480"/>
              <a:gd name="T64" fmla="*/ 2483 w 5448"/>
              <a:gd name="T65" fmla="*/ 3656 h 5480"/>
              <a:gd name="T66" fmla="*/ 2607 w 5448"/>
              <a:gd name="T67" fmla="*/ 4002 h 5480"/>
              <a:gd name="T68" fmla="*/ 2427 w 5448"/>
              <a:gd name="T69" fmla="*/ 4115 h 5480"/>
              <a:gd name="T70" fmla="*/ 2315 w 5448"/>
              <a:gd name="T71" fmla="*/ 4333 h 5480"/>
              <a:gd name="T72" fmla="*/ 2397 w 5448"/>
              <a:gd name="T73" fmla="*/ 4648 h 5480"/>
              <a:gd name="T74" fmla="*/ 2642 w 5448"/>
              <a:gd name="T75" fmla="*/ 5044 h 5480"/>
              <a:gd name="T76" fmla="*/ 2896 w 5448"/>
              <a:gd name="T77" fmla="*/ 4216 h 5480"/>
              <a:gd name="T78" fmla="*/ 3124 w 5448"/>
              <a:gd name="T79" fmla="*/ 4130 h 5480"/>
              <a:gd name="T80" fmla="*/ 3260 w 5448"/>
              <a:gd name="T81" fmla="*/ 3930 h 5480"/>
              <a:gd name="T82" fmla="*/ 3244 w 5448"/>
              <a:gd name="T83" fmla="*/ 3679 h 5480"/>
              <a:gd name="T84" fmla="*/ 3101 w 5448"/>
              <a:gd name="T85" fmla="*/ 3511 h 5480"/>
              <a:gd name="T86" fmla="*/ 2909 w 5448"/>
              <a:gd name="T87" fmla="*/ 3431 h 5480"/>
              <a:gd name="T88" fmla="*/ 2839 w 5448"/>
              <a:gd name="T89" fmla="*/ 2972 h 5480"/>
              <a:gd name="T90" fmla="*/ 3042 w 5448"/>
              <a:gd name="T91" fmla="*/ 2911 h 5480"/>
              <a:gd name="T92" fmla="*/ 3229 w 5448"/>
              <a:gd name="T93" fmla="*/ 2766 h 5480"/>
              <a:gd name="T94" fmla="*/ 3328 w 5448"/>
              <a:gd name="T95" fmla="*/ 2518 h 5480"/>
              <a:gd name="T96" fmla="*/ 3290 w 5448"/>
              <a:gd name="T97" fmla="*/ 2237 h 5480"/>
              <a:gd name="T98" fmla="*/ 3175 w 5448"/>
              <a:gd name="T99" fmla="*/ 2074 h 5480"/>
              <a:gd name="T100" fmla="*/ 2924 w 5448"/>
              <a:gd name="T101" fmla="*/ 1959 h 5480"/>
              <a:gd name="T102" fmla="*/ 2891 w 5448"/>
              <a:gd name="T103" fmla="*/ 1810 h 5480"/>
              <a:gd name="T104" fmla="*/ 3017 w 5448"/>
              <a:gd name="T105" fmla="*/ 1613 h 5480"/>
              <a:gd name="T106" fmla="*/ 2951 w 5448"/>
              <a:gd name="T107" fmla="*/ 1371 h 5480"/>
              <a:gd name="T108" fmla="*/ 2723 w 5448"/>
              <a:gd name="T109" fmla="*/ 1264 h 5480"/>
              <a:gd name="T110" fmla="*/ 5448 w 5448"/>
              <a:gd name="T111" fmla="*/ 2009 h 5480"/>
              <a:gd name="T112" fmla="*/ 3387 w 5448"/>
              <a:gd name="T113" fmla="*/ 5480 h 5480"/>
              <a:gd name="T114" fmla="*/ 1337 w 5448"/>
              <a:gd name="T115" fmla="*/ 2739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48" h="5480">
                <a:moveTo>
                  <a:pt x="2642" y="4299"/>
                </a:moveTo>
                <a:lnTo>
                  <a:pt x="2642" y="4846"/>
                </a:lnTo>
                <a:lnTo>
                  <a:pt x="2602" y="4792"/>
                </a:lnTo>
                <a:lnTo>
                  <a:pt x="2572" y="4737"/>
                </a:lnTo>
                <a:lnTo>
                  <a:pt x="2552" y="4683"/>
                </a:lnTo>
                <a:lnTo>
                  <a:pt x="2540" y="4632"/>
                </a:lnTo>
                <a:lnTo>
                  <a:pt x="2535" y="4582"/>
                </a:lnTo>
                <a:lnTo>
                  <a:pt x="2535" y="4535"/>
                </a:lnTo>
                <a:lnTo>
                  <a:pt x="2540" y="4492"/>
                </a:lnTo>
                <a:lnTo>
                  <a:pt x="2547" y="4454"/>
                </a:lnTo>
                <a:lnTo>
                  <a:pt x="2557" y="4421"/>
                </a:lnTo>
                <a:lnTo>
                  <a:pt x="2568" y="4392"/>
                </a:lnTo>
                <a:lnTo>
                  <a:pt x="2578" y="4369"/>
                </a:lnTo>
                <a:lnTo>
                  <a:pt x="2587" y="4354"/>
                </a:lnTo>
                <a:lnTo>
                  <a:pt x="2610" y="4326"/>
                </a:lnTo>
                <a:lnTo>
                  <a:pt x="2642" y="4299"/>
                </a:lnTo>
                <a:close/>
                <a:moveTo>
                  <a:pt x="2805" y="3687"/>
                </a:moveTo>
                <a:lnTo>
                  <a:pt x="2821" y="3689"/>
                </a:lnTo>
                <a:lnTo>
                  <a:pt x="2841" y="3692"/>
                </a:lnTo>
                <a:lnTo>
                  <a:pt x="2863" y="3697"/>
                </a:lnTo>
                <a:lnTo>
                  <a:pt x="2886" y="3706"/>
                </a:lnTo>
                <a:lnTo>
                  <a:pt x="2911" y="3714"/>
                </a:lnTo>
                <a:lnTo>
                  <a:pt x="2934" y="3726"/>
                </a:lnTo>
                <a:lnTo>
                  <a:pt x="2956" y="3740"/>
                </a:lnTo>
                <a:lnTo>
                  <a:pt x="2974" y="3759"/>
                </a:lnTo>
                <a:lnTo>
                  <a:pt x="2989" y="3779"/>
                </a:lnTo>
                <a:lnTo>
                  <a:pt x="2999" y="3804"/>
                </a:lnTo>
                <a:lnTo>
                  <a:pt x="3002" y="3830"/>
                </a:lnTo>
                <a:lnTo>
                  <a:pt x="2999" y="3857"/>
                </a:lnTo>
                <a:lnTo>
                  <a:pt x="2994" y="3877"/>
                </a:lnTo>
                <a:lnTo>
                  <a:pt x="2986" y="3890"/>
                </a:lnTo>
                <a:lnTo>
                  <a:pt x="2978" y="3900"/>
                </a:lnTo>
                <a:lnTo>
                  <a:pt x="2954" y="3917"/>
                </a:lnTo>
                <a:lnTo>
                  <a:pt x="2924" y="3932"/>
                </a:lnTo>
                <a:lnTo>
                  <a:pt x="2891" y="3940"/>
                </a:lnTo>
                <a:lnTo>
                  <a:pt x="2859" y="3947"/>
                </a:lnTo>
                <a:lnTo>
                  <a:pt x="2829" y="3952"/>
                </a:lnTo>
                <a:lnTo>
                  <a:pt x="2805" y="3952"/>
                </a:lnTo>
                <a:lnTo>
                  <a:pt x="2805" y="3687"/>
                </a:lnTo>
                <a:close/>
                <a:moveTo>
                  <a:pt x="2642" y="2980"/>
                </a:moveTo>
                <a:lnTo>
                  <a:pt x="2642" y="3411"/>
                </a:lnTo>
                <a:lnTo>
                  <a:pt x="2600" y="3405"/>
                </a:lnTo>
                <a:lnTo>
                  <a:pt x="2560" y="3395"/>
                </a:lnTo>
                <a:lnTo>
                  <a:pt x="2520" y="3381"/>
                </a:lnTo>
                <a:lnTo>
                  <a:pt x="2485" y="3363"/>
                </a:lnTo>
                <a:lnTo>
                  <a:pt x="2454" y="3340"/>
                </a:lnTo>
                <a:lnTo>
                  <a:pt x="2442" y="3328"/>
                </a:lnTo>
                <a:lnTo>
                  <a:pt x="2429" y="3313"/>
                </a:lnTo>
                <a:lnTo>
                  <a:pt x="2417" y="3291"/>
                </a:lnTo>
                <a:lnTo>
                  <a:pt x="2409" y="3267"/>
                </a:lnTo>
                <a:lnTo>
                  <a:pt x="2402" y="3235"/>
                </a:lnTo>
                <a:lnTo>
                  <a:pt x="2399" y="3197"/>
                </a:lnTo>
                <a:lnTo>
                  <a:pt x="2400" y="3162"/>
                </a:lnTo>
                <a:lnTo>
                  <a:pt x="2405" y="3132"/>
                </a:lnTo>
                <a:lnTo>
                  <a:pt x="2414" y="3109"/>
                </a:lnTo>
                <a:lnTo>
                  <a:pt x="2422" y="3089"/>
                </a:lnTo>
                <a:lnTo>
                  <a:pt x="2434" y="3072"/>
                </a:lnTo>
                <a:lnTo>
                  <a:pt x="2444" y="3059"/>
                </a:lnTo>
                <a:lnTo>
                  <a:pt x="2454" y="3049"/>
                </a:lnTo>
                <a:lnTo>
                  <a:pt x="2485" y="3025"/>
                </a:lnTo>
                <a:lnTo>
                  <a:pt x="2522" y="3007"/>
                </a:lnTo>
                <a:lnTo>
                  <a:pt x="2562" y="2995"/>
                </a:lnTo>
                <a:lnTo>
                  <a:pt x="2602" y="2985"/>
                </a:lnTo>
                <a:lnTo>
                  <a:pt x="2642" y="2980"/>
                </a:lnTo>
                <a:close/>
                <a:moveTo>
                  <a:pt x="2805" y="2217"/>
                </a:moveTo>
                <a:lnTo>
                  <a:pt x="2846" y="2220"/>
                </a:lnTo>
                <a:lnTo>
                  <a:pt x="2886" y="2229"/>
                </a:lnTo>
                <a:lnTo>
                  <a:pt x="2923" y="2239"/>
                </a:lnTo>
                <a:lnTo>
                  <a:pt x="2958" y="2254"/>
                </a:lnTo>
                <a:lnTo>
                  <a:pt x="2987" y="2272"/>
                </a:lnTo>
                <a:lnTo>
                  <a:pt x="2999" y="2282"/>
                </a:lnTo>
                <a:lnTo>
                  <a:pt x="3012" y="2294"/>
                </a:lnTo>
                <a:lnTo>
                  <a:pt x="3024" y="2309"/>
                </a:lnTo>
                <a:lnTo>
                  <a:pt x="3036" y="2329"/>
                </a:lnTo>
                <a:lnTo>
                  <a:pt x="3046" y="2352"/>
                </a:lnTo>
                <a:lnTo>
                  <a:pt x="3052" y="2380"/>
                </a:lnTo>
                <a:lnTo>
                  <a:pt x="3059" y="2413"/>
                </a:lnTo>
                <a:lnTo>
                  <a:pt x="3061" y="2453"/>
                </a:lnTo>
                <a:lnTo>
                  <a:pt x="3057" y="2498"/>
                </a:lnTo>
                <a:lnTo>
                  <a:pt x="3047" y="2536"/>
                </a:lnTo>
                <a:lnTo>
                  <a:pt x="3032" y="2571"/>
                </a:lnTo>
                <a:lnTo>
                  <a:pt x="3012" y="2600"/>
                </a:lnTo>
                <a:lnTo>
                  <a:pt x="2989" y="2625"/>
                </a:lnTo>
                <a:lnTo>
                  <a:pt x="2964" y="2645"/>
                </a:lnTo>
                <a:lnTo>
                  <a:pt x="2938" y="2661"/>
                </a:lnTo>
                <a:lnTo>
                  <a:pt x="2908" y="2674"/>
                </a:lnTo>
                <a:lnTo>
                  <a:pt x="2879" y="2686"/>
                </a:lnTo>
                <a:lnTo>
                  <a:pt x="2853" y="2694"/>
                </a:lnTo>
                <a:lnTo>
                  <a:pt x="2826" y="2699"/>
                </a:lnTo>
                <a:lnTo>
                  <a:pt x="2805" y="2704"/>
                </a:lnTo>
                <a:lnTo>
                  <a:pt x="2805" y="2217"/>
                </a:lnTo>
                <a:close/>
                <a:moveTo>
                  <a:pt x="2510" y="2039"/>
                </a:moveTo>
                <a:lnTo>
                  <a:pt x="2528" y="2043"/>
                </a:lnTo>
                <a:lnTo>
                  <a:pt x="2543" y="2052"/>
                </a:lnTo>
                <a:lnTo>
                  <a:pt x="2552" y="2067"/>
                </a:lnTo>
                <a:lnTo>
                  <a:pt x="2555" y="2084"/>
                </a:lnTo>
                <a:lnTo>
                  <a:pt x="2552" y="2102"/>
                </a:lnTo>
                <a:lnTo>
                  <a:pt x="2543" y="2117"/>
                </a:lnTo>
                <a:lnTo>
                  <a:pt x="2528" y="2126"/>
                </a:lnTo>
                <a:lnTo>
                  <a:pt x="2510" y="2129"/>
                </a:lnTo>
                <a:lnTo>
                  <a:pt x="2493" y="2126"/>
                </a:lnTo>
                <a:lnTo>
                  <a:pt x="2478" y="2117"/>
                </a:lnTo>
                <a:lnTo>
                  <a:pt x="2469" y="2102"/>
                </a:lnTo>
                <a:lnTo>
                  <a:pt x="2465" y="2084"/>
                </a:lnTo>
                <a:lnTo>
                  <a:pt x="2469" y="2067"/>
                </a:lnTo>
                <a:lnTo>
                  <a:pt x="2478" y="2052"/>
                </a:lnTo>
                <a:lnTo>
                  <a:pt x="2493" y="2043"/>
                </a:lnTo>
                <a:lnTo>
                  <a:pt x="2510" y="2039"/>
                </a:lnTo>
                <a:close/>
                <a:moveTo>
                  <a:pt x="2723" y="1264"/>
                </a:moveTo>
                <a:lnTo>
                  <a:pt x="2668" y="1269"/>
                </a:lnTo>
                <a:lnTo>
                  <a:pt x="2618" y="1283"/>
                </a:lnTo>
                <a:lnTo>
                  <a:pt x="2572" y="1304"/>
                </a:lnTo>
                <a:lnTo>
                  <a:pt x="2530" y="1334"/>
                </a:lnTo>
                <a:lnTo>
                  <a:pt x="2493" y="1371"/>
                </a:lnTo>
                <a:lnTo>
                  <a:pt x="2464" y="1412"/>
                </a:lnTo>
                <a:lnTo>
                  <a:pt x="2442" y="1459"/>
                </a:lnTo>
                <a:lnTo>
                  <a:pt x="2429" y="1509"/>
                </a:lnTo>
                <a:lnTo>
                  <a:pt x="2424" y="1562"/>
                </a:lnTo>
                <a:lnTo>
                  <a:pt x="2427" y="1613"/>
                </a:lnTo>
                <a:lnTo>
                  <a:pt x="2440" y="1660"/>
                </a:lnTo>
                <a:lnTo>
                  <a:pt x="2459" y="1705"/>
                </a:lnTo>
                <a:lnTo>
                  <a:pt x="2485" y="1745"/>
                </a:lnTo>
                <a:lnTo>
                  <a:pt x="2517" y="1780"/>
                </a:lnTo>
                <a:lnTo>
                  <a:pt x="2555" y="1810"/>
                </a:lnTo>
                <a:lnTo>
                  <a:pt x="2597" y="1833"/>
                </a:lnTo>
                <a:lnTo>
                  <a:pt x="2642" y="1850"/>
                </a:lnTo>
                <a:lnTo>
                  <a:pt x="2642" y="1949"/>
                </a:lnTo>
                <a:lnTo>
                  <a:pt x="2587" y="1956"/>
                </a:lnTo>
                <a:lnTo>
                  <a:pt x="2535" y="1963"/>
                </a:lnTo>
                <a:lnTo>
                  <a:pt x="2490" y="1971"/>
                </a:lnTo>
                <a:lnTo>
                  <a:pt x="2450" y="1981"/>
                </a:lnTo>
                <a:lnTo>
                  <a:pt x="2419" y="1988"/>
                </a:lnTo>
                <a:lnTo>
                  <a:pt x="2395" y="1994"/>
                </a:lnTo>
                <a:lnTo>
                  <a:pt x="2380" y="1999"/>
                </a:lnTo>
                <a:lnTo>
                  <a:pt x="2459" y="2259"/>
                </a:lnTo>
                <a:lnTo>
                  <a:pt x="2483" y="2250"/>
                </a:lnTo>
                <a:lnTo>
                  <a:pt x="2515" y="2244"/>
                </a:lnTo>
                <a:lnTo>
                  <a:pt x="2553" y="2235"/>
                </a:lnTo>
                <a:lnTo>
                  <a:pt x="2597" y="2229"/>
                </a:lnTo>
                <a:lnTo>
                  <a:pt x="2642" y="2222"/>
                </a:lnTo>
                <a:lnTo>
                  <a:pt x="2642" y="2708"/>
                </a:lnTo>
                <a:lnTo>
                  <a:pt x="2593" y="2713"/>
                </a:lnTo>
                <a:lnTo>
                  <a:pt x="2540" y="2721"/>
                </a:lnTo>
                <a:lnTo>
                  <a:pt x="2487" y="2734"/>
                </a:lnTo>
                <a:lnTo>
                  <a:pt x="2432" y="2753"/>
                </a:lnTo>
                <a:lnTo>
                  <a:pt x="2377" y="2776"/>
                </a:lnTo>
                <a:lnTo>
                  <a:pt x="2324" y="2808"/>
                </a:lnTo>
                <a:lnTo>
                  <a:pt x="2274" y="2846"/>
                </a:lnTo>
                <a:lnTo>
                  <a:pt x="2236" y="2884"/>
                </a:lnTo>
                <a:lnTo>
                  <a:pt x="2204" y="2927"/>
                </a:lnTo>
                <a:lnTo>
                  <a:pt x="2176" y="2974"/>
                </a:lnTo>
                <a:lnTo>
                  <a:pt x="2156" y="3025"/>
                </a:lnTo>
                <a:lnTo>
                  <a:pt x="2141" y="3079"/>
                </a:lnTo>
                <a:lnTo>
                  <a:pt x="2131" y="3137"/>
                </a:lnTo>
                <a:lnTo>
                  <a:pt x="2128" y="3197"/>
                </a:lnTo>
                <a:lnTo>
                  <a:pt x="2132" y="3265"/>
                </a:lnTo>
                <a:lnTo>
                  <a:pt x="2144" y="3330"/>
                </a:lnTo>
                <a:lnTo>
                  <a:pt x="2164" y="3390"/>
                </a:lnTo>
                <a:lnTo>
                  <a:pt x="2192" y="3446"/>
                </a:lnTo>
                <a:lnTo>
                  <a:pt x="2229" y="3496"/>
                </a:lnTo>
                <a:lnTo>
                  <a:pt x="2272" y="3543"/>
                </a:lnTo>
                <a:lnTo>
                  <a:pt x="2322" y="3581"/>
                </a:lnTo>
                <a:lnTo>
                  <a:pt x="2374" y="3611"/>
                </a:lnTo>
                <a:lnTo>
                  <a:pt x="2429" y="3636"/>
                </a:lnTo>
                <a:lnTo>
                  <a:pt x="2483" y="3656"/>
                </a:lnTo>
                <a:lnTo>
                  <a:pt x="2538" y="3669"/>
                </a:lnTo>
                <a:lnTo>
                  <a:pt x="2592" y="3679"/>
                </a:lnTo>
                <a:lnTo>
                  <a:pt x="2642" y="3684"/>
                </a:lnTo>
                <a:lnTo>
                  <a:pt x="2642" y="3988"/>
                </a:lnTo>
                <a:lnTo>
                  <a:pt x="2607" y="4002"/>
                </a:lnTo>
                <a:lnTo>
                  <a:pt x="2570" y="4018"/>
                </a:lnTo>
                <a:lnTo>
                  <a:pt x="2533" y="4036"/>
                </a:lnTo>
                <a:lnTo>
                  <a:pt x="2497" y="4060"/>
                </a:lnTo>
                <a:lnTo>
                  <a:pt x="2460" y="4086"/>
                </a:lnTo>
                <a:lnTo>
                  <a:pt x="2427" y="4115"/>
                </a:lnTo>
                <a:lnTo>
                  <a:pt x="2397" y="4148"/>
                </a:lnTo>
                <a:lnTo>
                  <a:pt x="2369" y="4186"/>
                </a:lnTo>
                <a:lnTo>
                  <a:pt x="2345" y="4228"/>
                </a:lnTo>
                <a:lnTo>
                  <a:pt x="2327" y="4274"/>
                </a:lnTo>
                <a:lnTo>
                  <a:pt x="2315" y="4333"/>
                </a:lnTo>
                <a:lnTo>
                  <a:pt x="2312" y="4392"/>
                </a:lnTo>
                <a:lnTo>
                  <a:pt x="2319" y="4454"/>
                </a:lnTo>
                <a:lnTo>
                  <a:pt x="2335" y="4517"/>
                </a:lnTo>
                <a:lnTo>
                  <a:pt x="2362" y="4582"/>
                </a:lnTo>
                <a:lnTo>
                  <a:pt x="2397" y="4648"/>
                </a:lnTo>
                <a:lnTo>
                  <a:pt x="2444" y="4717"/>
                </a:lnTo>
                <a:lnTo>
                  <a:pt x="2500" y="4788"/>
                </a:lnTo>
                <a:lnTo>
                  <a:pt x="2565" y="4860"/>
                </a:lnTo>
                <a:lnTo>
                  <a:pt x="2642" y="4935"/>
                </a:lnTo>
                <a:lnTo>
                  <a:pt x="2642" y="5044"/>
                </a:lnTo>
                <a:lnTo>
                  <a:pt x="2805" y="5044"/>
                </a:lnTo>
                <a:lnTo>
                  <a:pt x="2805" y="4223"/>
                </a:lnTo>
                <a:lnTo>
                  <a:pt x="2828" y="4223"/>
                </a:lnTo>
                <a:lnTo>
                  <a:pt x="2859" y="4221"/>
                </a:lnTo>
                <a:lnTo>
                  <a:pt x="2896" y="4216"/>
                </a:lnTo>
                <a:lnTo>
                  <a:pt x="2939" y="4208"/>
                </a:lnTo>
                <a:lnTo>
                  <a:pt x="2984" y="4196"/>
                </a:lnTo>
                <a:lnTo>
                  <a:pt x="3031" y="4180"/>
                </a:lnTo>
                <a:lnTo>
                  <a:pt x="3077" y="4158"/>
                </a:lnTo>
                <a:lnTo>
                  <a:pt x="3124" y="4130"/>
                </a:lnTo>
                <a:lnTo>
                  <a:pt x="3165" y="4095"/>
                </a:lnTo>
                <a:lnTo>
                  <a:pt x="3197" y="4060"/>
                </a:lnTo>
                <a:lnTo>
                  <a:pt x="3225" y="4020"/>
                </a:lnTo>
                <a:lnTo>
                  <a:pt x="3245" y="3977"/>
                </a:lnTo>
                <a:lnTo>
                  <a:pt x="3260" y="3930"/>
                </a:lnTo>
                <a:lnTo>
                  <a:pt x="3270" y="3882"/>
                </a:lnTo>
                <a:lnTo>
                  <a:pt x="3274" y="3830"/>
                </a:lnTo>
                <a:lnTo>
                  <a:pt x="3270" y="3775"/>
                </a:lnTo>
                <a:lnTo>
                  <a:pt x="3260" y="3726"/>
                </a:lnTo>
                <a:lnTo>
                  <a:pt x="3244" y="3679"/>
                </a:lnTo>
                <a:lnTo>
                  <a:pt x="3224" y="3637"/>
                </a:lnTo>
                <a:lnTo>
                  <a:pt x="3197" y="3599"/>
                </a:lnTo>
                <a:lnTo>
                  <a:pt x="3169" y="3566"/>
                </a:lnTo>
                <a:lnTo>
                  <a:pt x="3136" y="3536"/>
                </a:lnTo>
                <a:lnTo>
                  <a:pt x="3101" y="3511"/>
                </a:lnTo>
                <a:lnTo>
                  <a:pt x="3064" y="3488"/>
                </a:lnTo>
                <a:lnTo>
                  <a:pt x="3026" y="3469"/>
                </a:lnTo>
                <a:lnTo>
                  <a:pt x="2986" y="3453"/>
                </a:lnTo>
                <a:lnTo>
                  <a:pt x="2948" y="3441"/>
                </a:lnTo>
                <a:lnTo>
                  <a:pt x="2909" y="3431"/>
                </a:lnTo>
                <a:lnTo>
                  <a:pt x="2871" y="3423"/>
                </a:lnTo>
                <a:lnTo>
                  <a:pt x="2836" y="3418"/>
                </a:lnTo>
                <a:lnTo>
                  <a:pt x="2805" y="3415"/>
                </a:lnTo>
                <a:lnTo>
                  <a:pt x="2805" y="2977"/>
                </a:lnTo>
                <a:lnTo>
                  <a:pt x="2839" y="2972"/>
                </a:lnTo>
                <a:lnTo>
                  <a:pt x="2878" y="2965"/>
                </a:lnTo>
                <a:lnTo>
                  <a:pt x="2918" y="2956"/>
                </a:lnTo>
                <a:lnTo>
                  <a:pt x="2959" y="2944"/>
                </a:lnTo>
                <a:lnTo>
                  <a:pt x="3001" y="2929"/>
                </a:lnTo>
                <a:lnTo>
                  <a:pt x="3042" y="2911"/>
                </a:lnTo>
                <a:lnTo>
                  <a:pt x="3082" y="2889"/>
                </a:lnTo>
                <a:lnTo>
                  <a:pt x="3122" y="2864"/>
                </a:lnTo>
                <a:lnTo>
                  <a:pt x="3160" y="2836"/>
                </a:lnTo>
                <a:lnTo>
                  <a:pt x="3195" y="2803"/>
                </a:lnTo>
                <a:lnTo>
                  <a:pt x="3229" y="2766"/>
                </a:lnTo>
                <a:lnTo>
                  <a:pt x="3257" y="2726"/>
                </a:lnTo>
                <a:lnTo>
                  <a:pt x="3282" y="2681"/>
                </a:lnTo>
                <a:lnTo>
                  <a:pt x="3304" y="2631"/>
                </a:lnTo>
                <a:lnTo>
                  <a:pt x="3319" y="2576"/>
                </a:lnTo>
                <a:lnTo>
                  <a:pt x="3328" y="2518"/>
                </a:lnTo>
                <a:lnTo>
                  <a:pt x="3332" y="2453"/>
                </a:lnTo>
                <a:lnTo>
                  <a:pt x="3328" y="2392"/>
                </a:lnTo>
                <a:lnTo>
                  <a:pt x="3320" y="2334"/>
                </a:lnTo>
                <a:lnTo>
                  <a:pt x="3307" y="2282"/>
                </a:lnTo>
                <a:lnTo>
                  <a:pt x="3290" y="2237"/>
                </a:lnTo>
                <a:lnTo>
                  <a:pt x="3272" y="2196"/>
                </a:lnTo>
                <a:lnTo>
                  <a:pt x="3249" y="2159"/>
                </a:lnTo>
                <a:lnTo>
                  <a:pt x="3225" y="2126"/>
                </a:lnTo>
                <a:lnTo>
                  <a:pt x="3200" y="2099"/>
                </a:lnTo>
                <a:lnTo>
                  <a:pt x="3175" y="2074"/>
                </a:lnTo>
                <a:lnTo>
                  <a:pt x="3149" y="2054"/>
                </a:lnTo>
                <a:lnTo>
                  <a:pt x="3097" y="2021"/>
                </a:lnTo>
                <a:lnTo>
                  <a:pt x="3042" y="1994"/>
                </a:lnTo>
                <a:lnTo>
                  <a:pt x="2984" y="1974"/>
                </a:lnTo>
                <a:lnTo>
                  <a:pt x="2924" y="1959"/>
                </a:lnTo>
                <a:lnTo>
                  <a:pt x="2864" y="1951"/>
                </a:lnTo>
                <a:lnTo>
                  <a:pt x="2805" y="1946"/>
                </a:lnTo>
                <a:lnTo>
                  <a:pt x="2805" y="1850"/>
                </a:lnTo>
                <a:lnTo>
                  <a:pt x="2849" y="1833"/>
                </a:lnTo>
                <a:lnTo>
                  <a:pt x="2891" y="1810"/>
                </a:lnTo>
                <a:lnTo>
                  <a:pt x="2928" y="1780"/>
                </a:lnTo>
                <a:lnTo>
                  <a:pt x="2959" y="1745"/>
                </a:lnTo>
                <a:lnTo>
                  <a:pt x="2986" y="1705"/>
                </a:lnTo>
                <a:lnTo>
                  <a:pt x="3006" y="1660"/>
                </a:lnTo>
                <a:lnTo>
                  <a:pt x="3017" y="1613"/>
                </a:lnTo>
                <a:lnTo>
                  <a:pt x="3022" y="1562"/>
                </a:lnTo>
                <a:lnTo>
                  <a:pt x="3017" y="1509"/>
                </a:lnTo>
                <a:lnTo>
                  <a:pt x="3002" y="1459"/>
                </a:lnTo>
                <a:lnTo>
                  <a:pt x="2981" y="1412"/>
                </a:lnTo>
                <a:lnTo>
                  <a:pt x="2951" y="1371"/>
                </a:lnTo>
                <a:lnTo>
                  <a:pt x="2916" y="1334"/>
                </a:lnTo>
                <a:lnTo>
                  <a:pt x="2873" y="1304"/>
                </a:lnTo>
                <a:lnTo>
                  <a:pt x="2826" y="1283"/>
                </a:lnTo>
                <a:lnTo>
                  <a:pt x="2776" y="1269"/>
                </a:lnTo>
                <a:lnTo>
                  <a:pt x="2723" y="1264"/>
                </a:lnTo>
                <a:close/>
                <a:moveTo>
                  <a:pt x="2059" y="0"/>
                </a:moveTo>
                <a:lnTo>
                  <a:pt x="3387" y="0"/>
                </a:lnTo>
                <a:lnTo>
                  <a:pt x="3387" y="1622"/>
                </a:lnTo>
                <a:lnTo>
                  <a:pt x="4811" y="845"/>
                </a:lnTo>
                <a:lnTo>
                  <a:pt x="5448" y="2009"/>
                </a:lnTo>
                <a:lnTo>
                  <a:pt x="4109" y="2739"/>
                </a:lnTo>
                <a:lnTo>
                  <a:pt x="5448" y="3471"/>
                </a:lnTo>
                <a:lnTo>
                  <a:pt x="4811" y="4635"/>
                </a:lnTo>
                <a:lnTo>
                  <a:pt x="3387" y="3859"/>
                </a:lnTo>
                <a:lnTo>
                  <a:pt x="3387" y="5480"/>
                </a:lnTo>
                <a:lnTo>
                  <a:pt x="2059" y="5480"/>
                </a:lnTo>
                <a:lnTo>
                  <a:pt x="2059" y="3859"/>
                </a:lnTo>
                <a:lnTo>
                  <a:pt x="635" y="4635"/>
                </a:lnTo>
                <a:lnTo>
                  <a:pt x="0" y="3471"/>
                </a:lnTo>
                <a:lnTo>
                  <a:pt x="1337" y="2739"/>
                </a:lnTo>
                <a:lnTo>
                  <a:pt x="0" y="2009"/>
                </a:lnTo>
                <a:lnTo>
                  <a:pt x="635" y="845"/>
                </a:lnTo>
                <a:lnTo>
                  <a:pt x="2059" y="1622"/>
                </a:lnTo>
                <a:lnTo>
                  <a:pt x="205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2" name="Freeform 169"/>
          <p:cNvSpPr>
            <a:spLocks noChangeAspect="1" noEditPoints="1"/>
          </p:cNvSpPr>
          <p:nvPr/>
        </p:nvSpPr>
        <p:spPr bwMode="auto">
          <a:xfrm>
            <a:off x="9069394" y="4738547"/>
            <a:ext cx="289852" cy="365120"/>
          </a:xfrm>
          <a:custGeom>
            <a:avLst/>
            <a:gdLst>
              <a:gd name="T0" fmla="*/ 2413 w 4291"/>
              <a:gd name="T1" fmla="*/ 1267 h 5405"/>
              <a:gd name="T2" fmla="*/ 1178 w 4291"/>
              <a:gd name="T3" fmla="*/ 2905 h 5405"/>
              <a:gd name="T4" fmla="*/ 2432 w 4291"/>
              <a:gd name="T5" fmla="*/ 2902 h 5405"/>
              <a:gd name="T6" fmla="*/ 3211 w 4291"/>
              <a:gd name="T7" fmla="*/ 1869 h 5405"/>
              <a:gd name="T8" fmla="*/ 2413 w 4291"/>
              <a:gd name="T9" fmla="*/ 1267 h 5405"/>
              <a:gd name="T10" fmla="*/ 2914 w 4291"/>
              <a:gd name="T11" fmla="*/ 0 h 5405"/>
              <a:gd name="T12" fmla="*/ 4291 w 4291"/>
              <a:gd name="T13" fmla="*/ 1036 h 5405"/>
              <a:gd name="T14" fmla="*/ 4093 w 4291"/>
              <a:gd name="T15" fmla="*/ 1299 h 5405"/>
              <a:gd name="T16" fmla="*/ 3798 w 4291"/>
              <a:gd name="T17" fmla="*/ 1077 h 5405"/>
              <a:gd name="T18" fmla="*/ 3453 w 4291"/>
              <a:gd name="T19" fmla="*/ 1535 h 5405"/>
              <a:gd name="T20" fmla="*/ 3788 w 4291"/>
              <a:gd name="T21" fmla="*/ 1787 h 5405"/>
              <a:gd name="T22" fmla="*/ 1742 w 4291"/>
              <a:gd name="T23" fmla="*/ 4503 h 5405"/>
              <a:gd name="T24" fmla="*/ 1408 w 4291"/>
              <a:gd name="T25" fmla="*/ 4249 h 5405"/>
              <a:gd name="T26" fmla="*/ 1165 w 4291"/>
              <a:gd name="T27" fmla="*/ 4571 h 5405"/>
              <a:gd name="T28" fmla="*/ 865 w 4291"/>
              <a:gd name="T29" fmla="*/ 4343 h 5405"/>
              <a:gd name="T30" fmla="*/ 66 w 4291"/>
              <a:gd name="T31" fmla="*/ 5405 h 5405"/>
              <a:gd name="T32" fmla="*/ 0 w 4291"/>
              <a:gd name="T33" fmla="*/ 5110 h 5405"/>
              <a:gd name="T34" fmla="*/ 682 w 4291"/>
              <a:gd name="T35" fmla="*/ 4205 h 5405"/>
              <a:gd name="T36" fmla="*/ 380 w 4291"/>
              <a:gd name="T37" fmla="*/ 3977 h 5405"/>
              <a:gd name="T38" fmla="*/ 621 w 4291"/>
              <a:gd name="T39" fmla="*/ 3658 h 5405"/>
              <a:gd name="T40" fmla="*/ 285 w 4291"/>
              <a:gd name="T41" fmla="*/ 3405 h 5405"/>
              <a:gd name="T42" fmla="*/ 2331 w 4291"/>
              <a:gd name="T43" fmla="*/ 689 h 5405"/>
              <a:gd name="T44" fmla="*/ 2667 w 4291"/>
              <a:gd name="T45" fmla="*/ 941 h 5405"/>
              <a:gd name="T46" fmla="*/ 3011 w 4291"/>
              <a:gd name="T47" fmla="*/ 484 h 5405"/>
              <a:gd name="T48" fmla="*/ 2717 w 4291"/>
              <a:gd name="T49" fmla="*/ 261 h 5405"/>
              <a:gd name="T50" fmla="*/ 2914 w 4291"/>
              <a:gd name="T51" fmla="*/ 0 h 5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91" h="5405">
                <a:moveTo>
                  <a:pt x="2413" y="1267"/>
                </a:moveTo>
                <a:lnTo>
                  <a:pt x="1178" y="2905"/>
                </a:lnTo>
                <a:lnTo>
                  <a:pt x="2432" y="2902"/>
                </a:lnTo>
                <a:lnTo>
                  <a:pt x="3211" y="1869"/>
                </a:lnTo>
                <a:lnTo>
                  <a:pt x="2413" y="1267"/>
                </a:lnTo>
                <a:close/>
                <a:moveTo>
                  <a:pt x="2914" y="0"/>
                </a:moveTo>
                <a:lnTo>
                  <a:pt x="4291" y="1036"/>
                </a:lnTo>
                <a:lnTo>
                  <a:pt x="4093" y="1299"/>
                </a:lnTo>
                <a:lnTo>
                  <a:pt x="3798" y="1077"/>
                </a:lnTo>
                <a:lnTo>
                  <a:pt x="3453" y="1535"/>
                </a:lnTo>
                <a:lnTo>
                  <a:pt x="3788" y="1787"/>
                </a:lnTo>
                <a:lnTo>
                  <a:pt x="1742" y="4503"/>
                </a:lnTo>
                <a:lnTo>
                  <a:pt x="1408" y="4249"/>
                </a:lnTo>
                <a:lnTo>
                  <a:pt x="1165" y="4571"/>
                </a:lnTo>
                <a:lnTo>
                  <a:pt x="865" y="4343"/>
                </a:lnTo>
                <a:lnTo>
                  <a:pt x="66" y="5405"/>
                </a:lnTo>
                <a:lnTo>
                  <a:pt x="0" y="5110"/>
                </a:lnTo>
                <a:lnTo>
                  <a:pt x="682" y="4205"/>
                </a:lnTo>
                <a:lnTo>
                  <a:pt x="380" y="3977"/>
                </a:lnTo>
                <a:lnTo>
                  <a:pt x="621" y="3658"/>
                </a:lnTo>
                <a:lnTo>
                  <a:pt x="285" y="3405"/>
                </a:lnTo>
                <a:lnTo>
                  <a:pt x="2331" y="689"/>
                </a:lnTo>
                <a:lnTo>
                  <a:pt x="2667" y="941"/>
                </a:lnTo>
                <a:lnTo>
                  <a:pt x="3011" y="484"/>
                </a:lnTo>
                <a:lnTo>
                  <a:pt x="2717" y="261"/>
                </a:lnTo>
                <a:lnTo>
                  <a:pt x="291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3" name="Freeform 36"/>
          <p:cNvSpPr>
            <a:spLocks noChangeAspect="1" noEditPoints="1"/>
          </p:cNvSpPr>
          <p:nvPr/>
        </p:nvSpPr>
        <p:spPr bwMode="auto">
          <a:xfrm>
            <a:off x="8273902" y="5395789"/>
            <a:ext cx="323193" cy="323193"/>
          </a:xfrm>
          <a:custGeom>
            <a:avLst/>
            <a:gdLst>
              <a:gd name="T0" fmla="*/ 2485 w 3482"/>
              <a:gd name="T1" fmla="*/ 2998 h 3482"/>
              <a:gd name="T2" fmla="*/ 2615 w 3482"/>
              <a:gd name="T3" fmla="*/ 3033 h 3482"/>
              <a:gd name="T4" fmla="*/ 2580 w 3482"/>
              <a:gd name="T5" fmla="*/ 2904 h 3482"/>
              <a:gd name="T6" fmla="*/ 2700 w 3482"/>
              <a:gd name="T7" fmla="*/ 2760 h 3482"/>
              <a:gd name="T8" fmla="*/ 2816 w 3482"/>
              <a:gd name="T9" fmla="*/ 2826 h 3482"/>
              <a:gd name="T10" fmla="*/ 2816 w 3482"/>
              <a:gd name="T11" fmla="*/ 2692 h 3482"/>
              <a:gd name="T12" fmla="*/ 2068 w 3482"/>
              <a:gd name="T13" fmla="*/ 2542 h 3482"/>
              <a:gd name="T14" fmla="*/ 2162 w 3482"/>
              <a:gd name="T15" fmla="*/ 2636 h 3482"/>
              <a:gd name="T16" fmla="*/ 2198 w 3482"/>
              <a:gd name="T17" fmla="*/ 2507 h 3482"/>
              <a:gd name="T18" fmla="*/ 2504 w 3482"/>
              <a:gd name="T19" fmla="*/ 2515 h 3482"/>
              <a:gd name="T20" fmla="*/ 2571 w 3482"/>
              <a:gd name="T21" fmla="*/ 2631 h 3482"/>
              <a:gd name="T22" fmla="*/ 2639 w 3482"/>
              <a:gd name="T23" fmla="*/ 2515 h 3482"/>
              <a:gd name="T24" fmla="*/ 2942 w 3482"/>
              <a:gd name="T25" fmla="*/ 2486 h 3482"/>
              <a:gd name="T26" fmla="*/ 2978 w 3482"/>
              <a:gd name="T27" fmla="*/ 2615 h 3482"/>
              <a:gd name="T28" fmla="*/ 3072 w 3482"/>
              <a:gd name="T29" fmla="*/ 2521 h 3482"/>
              <a:gd name="T30" fmla="*/ 2323 w 3482"/>
              <a:gd name="T31" fmla="*/ 2276 h 3482"/>
              <a:gd name="T32" fmla="*/ 2323 w 3482"/>
              <a:gd name="T33" fmla="*/ 2411 h 3482"/>
              <a:gd name="T34" fmla="*/ 2439 w 3482"/>
              <a:gd name="T35" fmla="*/ 2343 h 3482"/>
              <a:gd name="T36" fmla="*/ 2562 w 3482"/>
              <a:gd name="T37" fmla="*/ 2048 h 3482"/>
              <a:gd name="T38" fmla="*/ 2526 w 3482"/>
              <a:gd name="T39" fmla="*/ 2178 h 3482"/>
              <a:gd name="T40" fmla="*/ 2656 w 3482"/>
              <a:gd name="T41" fmla="*/ 2143 h 3482"/>
              <a:gd name="T42" fmla="*/ 943 w 3482"/>
              <a:gd name="T43" fmla="*/ 1289 h 3482"/>
              <a:gd name="T44" fmla="*/ 875 w 3482"/>
              <a:gd name="T45" fmla="*/ 1405 h 3482"/>
              <a:gd name="T46" fmla="*/ 1011 w 3482"/>
              <a:gd name="T47" fmla="*/ 1405 h 3482"/>
              <a:gd name="T48" fmla="*/ 943 w 3482"/>
              <a:gd name="T49" fmla="*/ 1289 h 3482"/>
              <a:gd name="T50" fmla="*/ 1086 w 3482"/>
              <a:gd name="T51" fmla="*/ 1168 h 3482"/>
              <a:gd name="T52" fmla="*/ 1216 w 3482"/>
              <a:gd name="T53" fmla="*/ 1204 h 3482"/>
              <a:gd name="T54" fmla="*/ 1181 w 3482"/>
              <a:gd name="T55" fmla="*/ 1073 h 3482"/>
              <a:gd name="T56" fmla="*/ 506 w 3482"/>
              <a:gd name="T57" fmla="*/ 876 h 3482"/>
              <a:gd name="T58" fmla="*/ 472 w 3482"/>
              <a:gd name="T59" fmla="*/ 1005 h 3482"/>
              <a:gd name="T60" fmla="*/ 602 w 3482"/>
              <a:gd name="T61" fmla="*/ 970 h 3482"/>
              <a:gd name="T62" fmla="*/ 955 w 3482"/>
              <a:gd name="T63" fmla="*/ 864 h 3482"/>
              <a:gd name="T64" fmla="*/ 887 w 3482"/>
              <a:gd name="T65" fmla="*/ 980 h 3482"/>
              <a:gd name="T66" fmla="*/ 1022 w 3482"/>
              <a:gd name="T67" fmla="*/ 980 h 3482"/>
              <a:gd name="T68" fmla="*/ 955 w 3482"/>
              <a:gd name="T69" fmla="*/ 864 h 3482"/>
              <a:gd name="T70" fmla="*/ 1306 w 3482"/>
              <a:gd name="T71" fmla="*/ 949 h 3482"/>
              <a:gd name="T72" fmla="*/ 1436 w 3482"/>
              <a:gd name="T73" fmla="*/ 984 h 3482"/>
              <a:gd name="T74" fmla="*/ 1401 w 3482"/>
              <a:gd name="T75" fmla="*/ 855 h 3482"/>
              <a:gd name="T76" fmla="*/ 667 w 3482"/>
              <a:gd name="T77" fmla="*/ 732 h 3482"/>
              <a:gd name="T78" fmla="*/ 783 w 3482"/>
              <a:gd name="T79" fmla="*/ 800 h 3482"/>
              <a:gd name="T80" fmla="*/ 783 w 3482"/>
              <a:gd name="T81" fmla="*/ 664 h 3482"/>
              <a:gd name="T82" fmla="*/ 889 w 3482"/>
              <a:gd name="T83" fmla="*/ 493 h 3482"/>
              <a:gd name="T84" fmla="*/ 984 w 3482"/>
              <a:gd name="T85" fmla="*/ 587 h 3482"/>
              <a:gd name="T86" fmla="*/ 1019 w 3482"/>
              <a:gd name="T87" fmla="*/ 458 h 3482"/>
              <a:gd name="T88" fmla="*/ 1086 w 3482"/>
              <a:gd name="T89" fmla="*/ 55 h 3482"/>
              <a:gd name="T90" fmla="*/ 3369 w 3482"/>
              <a:gd name="T91" fmla="*/ 2267 h 3482"/>
              <a:gd name="T92" fmla="*/ 3455 w 3482"/>
              <a:gd name="T93" fmla="*/ 2484 h 3482"/>
              <a:gd name="T94" fmla="*/ 3465 w 3482"/>
              <a:gd name="T95" fmla="*/ 2853 h 3482"/>
              <a:gd name="T96" fmla="*/ 3247 w 3482"/>
              <a:gd name="T97" fmla="*/ 3256 h 3482"/>
              <a:gd name="T98" fmla="*/ 2758 w 3482"/>
              <a:gd name="T99" fmla="*/ 3479 h 3482"/>
              <a:gd name="T100" fmla="*/ 2432 w 3482"/>
              <a:gd name="T101" fmla="*/ 3440 h 3482"/>
              <a:gd name="T102" fmla="*/ 2255 w 3482"/>
              <a:gd name="T103" fmla="*/ 3361 h 3482"/>
              <a:gd name="T104" fmla="*/ 24 w 3482"/>
              <a:gd name="T105" fmla="*/ 987 h 3482"/>
              <a:gd name="T106" fmla="*/ 26 w 3482"/>
              <a:gd name="T107" fmla="*/ 596 h 3482"/>
              <a:gd name="T108" fmla="*/ 167 w 3482"/>
              <a:gd name="T109" fmla="*/ 315 h 3482"/>
              <a:gd name="T110" fmla="*/ 274 w 3482"/>
              <a:gd name="T111" fmla="*/ 201 h 3482"/>
              <a:gd name="T112" fmla="*/ 531 w 3482"/>
              <a:gd name="T113" fmla="*/ 47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82" h="3482">
                <a:moveTo>
                  <a:pt x="2560" y="2900"/>
                </a:moveTo>
                <a:lnTo>
                  <a:pt x="2540" y="2904"/>
                </a:lnTo>
                <a:lnTo>
                  <a:pt x="2522" y="2911"/>
                </a:lnTo>
                <a:lnTo>
                  <a:pt x="2505" y="2924"/>
                </a:lnTo>
                <a:lnTo>
                  <a:pt x="2492" y="2940"/>
                </a:lnTo>
                <a:lnTo>
                  <a:pt x="2485" y="2959"/>
                </a:lnTo>
                <a:lnTo>
                  <a:pt x="2483" y="2979"/>
                </a:lnTo>
                <a:lnTo>
                  <a:pt x="2485" y="2998"/>
                </a:lnTo>
                <a:lnTo>
                  <a:pt x="2492" y="3017"/>
                </a:lnTo>
                <a:lnTo>
                  <a:pt x="2505" y="3033"/>
                </a:lnTo>
                <a:lnTo>
                  <a:pt x="2522" y="3045"/>
                </a:lnTo>
                <a:lnTo>
                  <a:pt x="2540" y="3053"/>
                </a:lnTo>
                <a:lnTo>
                  <a:pt x="2560" y="3056"/>
                </a:lnTo>
                <a:lnTo>
                  <a:pt x="2580" y="3053"/>
                </a:lnTo>
                <a:lnTo>
                  <a:pt x="2598" y="3045"/>
                </a:lnTo>
                <a:lnTo>
                  <a:pt x="2615" y="3033"/>
                </a:lnTo>
                <a:lnTo>
                  <a:pt x="2627" y="3017"/>
                </a:lnTo>
                <a:lnTo>
                  <a:pt x="2635" y="2998"/>
                </a:lnTo>
                <a:lnTo>
                  <a:pt x="2637" y="2979"/>
                </a:lnTo>
                <a:lnTo>
                  <a:pt x="2635" y="2959"/>
                </a:lnTo>
                <a:lnTo>
                  <a:pt x="2627" y="2940"/>
                </a:lnTo>
                <a:lnTo>
                  <a:pt x="2615" y="2924"/>
                </a:lnTo>
                <a:lnTo>
                  <a:pt x="2598" y="2911"/>
                </a:lnTo>
                <a:lnTo>
                  <a:pt x="2580" y="2904"/>
                </a:lnTo>
                <a:lnTo>
                  <a:pt x="2560" y="2900"/>
                </a:lnTo>
                <a:close/>
                <a:moveTo>
                  <a:pt x="2778" y="2683"/>
                </a:moveTo>
                <a:lnTo>
                  <a:pt x="2758" y="2685"/>
                </a:lnTo>
                <a:lnTo>
                  <a:pt x="2739" y="2692"/>
                </a:lnTo>
                <a:lnTo>
                  <a:pt x="2723" y="2705"/>
                </a:lnTo>
                <a:lnTo>
                  <a:pt x="2711" y="2722"/>
                </a:lnTo>
                <a:lnTo>
                  <a:pt x="2702" y="2740"/>
                </a:lnTo>
                <a:lnTo>
                  <a:pt x="2700" y="2760"/>
                </a:lnTo>
                <a:lnTo>
                  <a:pt x="2702" y="2779"/>
                </a:lnTo>
                <a:lnTo>
                  <a:pt x="2711" y="2798"/>
                </a:lnTo>
                <a:lnTo>
                  <a:pt x="2723" y="2815"/>
                </a:lnTo>
                <a:lnTo>
                  <a:pt x="2739" y="2826"/>
                </a:lnTo>
                <a:lnTo>
                  <a:pt x="2758" y="2835"/>
                </a:lnTo>
                <a:lnTo>
                  <a:pt x="2778" y="2837"/>
                </a:lnTo>
                <a:lnTo>
                  <a:pt x="2798" y="2835"/>
                </a:lnTo>
                <a:lnTo>
                  <a:pt x="2816" y="2826"/>
                </a:lnTo>
                <a:lnTo>
                  <a:pt x="2832" y="2815"/>
                </a:lnTo>
                <a:lnTo>
                  <a:pt x="2845" y="2798"/>
                </a:lnTo>
                <a:lnTo>
                  <a:pt x="2853" y="2779"/>
                </a:lnTo>
                <a:lnTo>
                  <a:pt x="2855" y="2760"/>
                </a:lnTo>
                <a:lnTo>
                  <a:pt x="2853" y="2740"/>
                </a:lnTo>
                <a:lnTo>
                  <a:pt x="2845" y="2722"/>
                </a:lnTo>
                <a:lnTo>
                  <a:pt x="2832" y="2705"/>
                </a:lnTo>
                <a:lnTo>
                  <a:pt x="2816" y="2692"/>
                </a:lnTo>
                <a:lnTo>
                  <a:pt x="2798" y="2685"/>
                </a:lnTo>
                <a:lnTo>
                  <a:pt x="2778" y="2683"/>
                </a:lnTo>
                <a:close/>
                <a:moveTo>
                  <a:pt x="2143" y="2484"/>
                </a:moveTo>
                <a:lnTo>
                  <a:pt x="2123" y="2487"/>
                </a:lnTo>
                <a:lnTo>
                  <a:pt x="2105" y="2494"/>
                </a:lnTo>
                <a:lnTo>
                  <a:pt x="2088" y="2507"/>
                </a:lnTo>
                <a:lnTo>
                  <a:pt x="2075" y="2523"/>
                </a:lnTo>
                <a:lnTo>
                  <a:pt x="2068" y="2542"/>
                </a:lnTo>
                <a:lnTo>
                  <a:pt x="2066" y="2561"/>
                </a:lnTo>
                <a:lnTo>
                  <a:pt x="2068" y="2581"/>
                </a:lnTo>
                <a:lnTo>
                  <a:pt x="2075" y="2600"/>
                </a:lnTo>
                <a:lnTo>
                  <a:pt x="2088" y="2616"/>
                </a:lnTo>
                <a:lnTo>
                  <a:pt x="2105" y="2629"/>
                </a:lnTo>
                <a:lnTo>
                  <a:pt x="2123" y="2636"/>
                </a:lnTo>
                <a:lnTo>
                  <a:pt x="2143" y="2639"/>
                </a:lnTo>
                <a:lnTo>
                  <a:pt x="2162" y="2636"/>
                </a:lnTo>
                <a:lnTo>
                  <a:pt x="2181" y="2629"/>
                </a:lnTo>
                <a:lnTo>
                  <a:pt x="2198" y="2616"/>
                </a:lnTo>
                <a:lnTo>
                  <a:pt x="2211" y="2600"/>
                </a:lnTo>
                <a:lnTo>
                  <a:pt x="2218" y="2581"/>
                </a:lnTo>
                <a:lnTo>
                  <a:pt x="2220" y="2561"/>
                </a:lnTo>
                <a:lnTo>
                  <a:pt x="2218" y="2542"/>
                </a:lnTo>
                <a:lnTo>
                  <a:pt x="2211" y="2523"/>
                </a:lnTo>
                <a:lnTo>
                  <a:pt x="2198" y="2507"/>
                </a:lnTo>
                <a:lnTo>
                  <a:pt x="2181" y="2494"/>
                </a:lnTo>
                <a:lnTo>
                  <a:pt x="2162" y="2487"/>
                </a:lnTo>
                <a:lnTo>
                  <a:pt x="2143" y="2484"/>
                </a:lnTo>
                <a:close/>
                <a:moveTo>
                  <a:pt x="2571" y="2475"/>
                </a:moveTo>
                <a:lnTo>
                  <a:pt x="2551" y="2479"/>
                </a:lnTo>
                <a:lnTo>
                  <a:pt x="2533" y="2486"/>
                </a:lnTo>
                <a:lnTo>
                  <a:pt x="2516" y="2499"/>
                </a:lnTo>
                <a:lnTo>
                  <a:pt x="2504" y="2515"/>
                </a:lnTo>
                <a:lnTo>
                  <a:pt x="2496" y="2534"/>
                </a:lnTo>
                <a:lnTo>
                  <a:pt x="2494" y="2553"/>
                </a:lnTo>
                <a:lnTo>
                  <a:pt x="2496" y="2573"/>
                </a:lnTo>
                <a:lnTo>
                  <a:pt x="2504" y="2592"/>
                </a:lnTo>
                <a:lnTo>
                  <a:pt x="2516" y="2608"/>
                </a:lnTo>
                <a:lnTo>
                  <a:pt x="2533" y="2620"/>
                </a:lnTo>
                <a:lnTo>
                  <a:pt x="2551" y="2628"/>
                </a:lnTo>
                <a:lnTo>
                  <a:pt x="2571" y="2631"/>
                </a:lnTo>
                <a:lnTo>
                  <a:pt x="2590" y="2628"/>
                </a:lnTo>
                <a:lnTo>
                  <a:pt x="2609" y="2620"/>
                </a:lnTo>
                <a:lnTo>
                  <a:pt x="2626" y="2608"/>
                </a:lnTo>
                <a:lnTo>
                  <a:pt x="2639" y="2592"/>
                </a:lnTo>
                <a:lnTo>
                  <a:pt x="2646" y="2573"/>
                </a:lnTo>
                <a:lnTo>
                  <a:pt x="2649" y="2553"/>
                </a:lnTo>
                <a:lnTo>
                  <a:pt x="2646" y="2534"/>
                </a:lnTo>
                <a:lnTo>
                  <a:pt x="2639" y="2515"/>
                </a:lnTo>
                <a:lnTo>
                  <a:pt x="2626" y="2499"/>
                </a:lnTo>
                <a:lnTo>
                  <a:pt x="2609" y="2486"/>
                </a:lnTo>
                <a:lnTo>
                  <a:pt x="2590" y="2479"/>
                </a:lnTo>
                <a:lnTo>
                  <a:pt x="2571" y="2475"/>
                </a:lnTo>
                <a:close/>
                <a:moveTo>
                  <a:pt x="2997" y="2463"/>
                </a:moveTo>
                <a:lnTo>
                  <a:pt x="2978" y="2465"/>
                </a:lnTo>
                <a:lnTo>
                  <a:pt x="2959" y="2473"/>
                </a:lnTo>
                <a:lnTo>
                  <a:pt x="2942" y="2486"/>
                </a:lnTo>
                <a:lnTo>
                  <a:pt x="2930" y="2502"/>
                </a:lnTo>
                <a:lnTo>
                  <a:pt x="2922" y="2521"/>
                </a:lnTo>
                <a:lnTo>
                  <a:pt x="2920" y="2540"/>
                </a:lnTo>
                <a:lnTo>
                  <a:pt x="2922" y="2560"/>
                </a:lnTo>
                <a:lnTo>
                  <a:pt x="2930" y="2578"/>
                </a:lnTo>
                <a:lnTo>
                  <a:pt x="2942" y="2595"/>
                </a:lnTo>
                <a:lnTo>
                  <a:pt x="2959" y="2608"/>
                </a:lnTo>
                <a:lnTo>
                  <a:pt x="2978" y="2615"/>
                </a:lnTo>
                <a:lnTo>
                  <a:pt x="2997" y="2618"/>
                </a:lnTo>
                <a:lnTo>
                  <a:pt x="3018" y="2615"/>
                </a:lnTo>
                <a:lnTo>
                  <a:pt x="3035" y="2608"/>
                </a:lnTo>
                <a:lnTo>
                  <a:pt x="3052" y="2595"/>
                </a:lnTo>
                <a:lnTo>
                  <a:pt x="3065" y="2578"/>
                </a:lnTo>
                <a:lnTo>
                  <a:pt x="3072" y="2560"/>
                </a:lnTo>
                <a:lnTo>
                  <a:pt x="3075" y="2540"/>
                </a:lnTo>
                <a:lnTo>
                  <a:pt x="3072" y="2521"/>
                </a:lnTo>
                <a:lnTo>
                  <a:pt x="3065" y="2502"/>
                </a:lnTo>
                <a:lnTo>
                  <a:pt x="3052" y="2486"/>
                </a:lnTo>
                <a:lnTo>
                  <a:pt x="3035" y="2473"/>
                </a:lnTo>
                <a:lnTo>
                  <a:pt x="3018" y="2465"/>
                </a:lnTo>
                <a:lnTo>
                  <a:pt x="2997" y="2463"/>
                </a:lnTo>
                <a:close/>
                <a:moveTo>
                  <a:pt x="2362" y="2266"/>
                </a:moveTo>
                <a:lnTo>
                  <a:pt x="2342" y="2268"/>
                </a:lnTo>
                <a:lnTo>
                  <a:pt x="2323" y="2276"/>
                </a:lnTo>
                <a:lnTo>
                  <a:pt x="2307" y="2288"/>
                </a:lnTo>
                <a:lnTo>
                  <a:pt x="2294" y="2305"/>
                </a:lnTo>
                <a:lnTo>
                  <a:pt x="2287" y="2323"/>
                </a:lnTo>
                <a:lnTo>
                  <a:pt x="2284" y="2343"/>
                </a:lnTo>
                <a:lnTo>
                  <a:pt x="2287" y="2363"/>
                </a:lnTo>
                <a:lnTo>
                  <a:pt x="2294" y="2381"/>
                </a:lnTo>
                <a:lnTo>
                  <a:pt x="2307" y="2398"/>
                </a:lnTo>
                <a:lnTo>
                  <a:pt x="2323" y="2411"/>
                </a:lnTo>
                <a:lnTo>
                  <a:pt x="2342" y="2418"/>
                </a:lnTo>
                <a:lnTo>
                  <a:pt x="2362" y="2420"/>
                </a:lnTo>
                <a:lnTo>
                  <a:pt x="2381" y="2418"/>
                </a:lnTo>
                <a:lnTo>
                  <a:pt x="2400" y="2411"/>
                </a:lnTo>
                <a:lnTo>
                  <a:pt x="2416" y="2398"/>
                </a:lnTo>
                <a:lnTo>
                  <a:pt x="2429" y="2381"/>
                </a:lnTo>
                <a:lnTo>
                  <a:pt x="2436" y="2363"/>
                </a:lnTo>
                <a:lnTo>
                  <a:pt x="2439" y="2343"/>
                </a:lnTo>
                <a:lnTo>
                  <a:pt x="2436" y="2323"/>
                </a:lnTo>
                <a:lnTo>
                  <a:pt x="2429" y="2305"/>
                </a:lnTo>
                <a:lnTo>
                  <a:pt x="2416" y="2288"/>
                </a:lnTo>
                <a:lnTo>
                  <a:pt x="2400" y="2276"/>
                </a:lnTo>
                <a:lnTo>
                  <a:pt x="2381" y="2268"/>
                </a:lnTo>
                <a:lnTo>
                  <a:pt x="2362" y="2266"/>
                </a:lnTo>
                <a:close/>
                <a:moveTo>
                  <a:pt x="2581" y="2046"/>
                </a:moveTo>
                <a:lnTo>
                  <a:pt x="2562" y="2048"/>
                </a:lnTo>
                <a:lnTo>
                  <a:pt x="2543" y="2057"/>
                </a:lnTo>
                <a:lnTo>
                  <a:pt x="2526" y="2068"/>
                </a:lnTo>
                <a:lnTo>
                  <a:pt x="2513" y="2085"/>
                </a:lnTo>
                <a:lnTo>
                  <a:pt x="2506" y="2104"/>
                </a:lnTo>
                <a:lnTo>
                  <a:pt x="2504" y="2123"/>
                </a:lnTo>
                <a:lnTo>
                  <a:pt x="2506" y="2143"/>
                </a:lnTo>
                <a:lnTo>
                  <a:pt x="2513" y="2161"/>
                </a:lnTo>
                <a:lnTo>
                  <a:pt x="2526" y="2178"/>
                </a:lnTo>
                <a:lnTo>
                  <a:pt x="2543" y="2191"/>
                </a:lnTo>
                <a:lnTo>
                  <a:pt x="2562" y="2198"/>
                </a:lnTo>
                <a:lnTo>
                  <a:pt x="2581" y="2201"/>
                </a:lnTo>
                <a:lnTo>
                  <a:pt x="2601" y="2198"/>
                </a:lnTo>
                <a:lnTo>
                  <a:pt x="2619" y="2191"/>
                </a:lnTo>
                <a:lnTo>
                  <a:pt x="2636" y="2178"/>
                </a:lnTo>
                <a:lnTo>
                  <a:pt x="2649" y="2161"/>
                </a:lnTo>
                <a:lnTo>
                  <a:pt x="2656" y="2143"/>
                </a:lnTo>
                <a:lnTo>
                  <a:pt x="2658" y="2123"/>
                </a:lnTo>
                <a:lnTo>
                  <a:pt x="2656" y="2104"/>
                </a:lnTo>
                <a:lnTo>
                  <a:pt x="2649" y="2085"/>
                </a:lnTo>
                <a:lnTo>
                  <a:pt x="2636" y="2068"/>
                </a:lnTo>
                <a:lnTo>
                  <a:pt x="2619" y="2057"/>
                </a:lnTo>
                <a:lnTo>
                  <a:pt x="2601" y="2048"/>
                </a:lnTo>
                <a:lnTo>
                  <a:pt x="2581" y="2046"/>
                </a:lnTo>
                <a:close/>
                <a:moveTo>
                  <a:pt x="943" y="1289"/>
                </a:moveTo>
                <a:lnTo>
                  <a:pt x="923" y="1292"/>
                </a:lnTo>
                <a:lnTo>
                  <a:pt x="905" y="1300"/>
                </a:lnTo>
                <a:lnTo>
                  <a:pt x="888" y="1312"/>
                </a:lnTo>
                <a:lnTo>
                  <a:pt x="875" y="1329"/>
                </a:lnTo>
                <a:lnTo>
                  <a:pt x="868" y="1347"/>
                </a:lnTo>
                <a:lnTo>
                  <a:pt x="866" y="1367"/>
                </a:lnTo>
                <a:lnTo>
                  <a:pt x="868" y="1386"/>
                </a:lnTo>
                <a:lnTo>
                  <a:pt x="875" y="1405"/>
                </a:lnTo>
                <a:lnTo>
                  <a:pt x="888" y="1421"/>
                </a:lnTo>
                <a:lnTo>
                  <a:pt x="905" y="1434"/>
                </a:lnTo>
                <a:lnTo>
                  <a:pt x="923" y="1442"/>
                </a:lnTo>
                <a:lnTo>
                  <a:pt x="943" y="1445"/>
                </a:lnTo>
                <a:lnTo>
                  <a:pt x="963" y="1442"/>
                </a:lnTo>
                <a:lnTo>
                  <a:pt x="981" y="1434"/>
                </a:lnTo>
                <a:lnTo>
                  <a:pt x="998" y="1421"/>
                </a:lnTo>
                <a:lnTo>
                  <a:pt x="1011" y="1405"/>
                </a:lnTo>
                <a:lnTo>
                  <a:pt x="1018" y="1386"/>
                </a:lnTo>
                <a:lnTo>
                  <a:pt x="1020" y="1367"/>
                </a:lnTo>
                <a:lnTo>
                  <a:pt x="1018" y="1347"/>
                </a:lnTo>
                <a:lnTo>
                  <a:pt x="1011" y="1328"/>
                </a:lnTo>
                <a:lnTo>
                  <a:pt x="998" y="1312"/>
                </a:lnTo>
                <a:lnTo>
                  <a:pt x="981" y="1300"/>
                </a:lnTo>
                <a:lnTo>
                  <a:pt x="963" y="1292"/>
                </a:lnTo>
                <a:lnTo>
                  <a:pt x="943" y="1289"/>
                </a:lnTo>
                <a:close/>
                <a:moveTo>
                  <a:pt x="1161" y="1071"/>
                </a:moveTo>
                <a:lnTo>
                  <a:pt x="1142" y="1073"/>
                </a:lnTo>
                <a:lnTo>
                  <a:pt x="1123" y="1081"/>
                </a:lnTo>
                <a:lnTo>
                  <a:pt x="1107" y="1094"/>
                </a:lnTo>
                <a:lnTo>
                  <a:pt x="1094" y="1110"/>
                </a:lnTo>
                <a:lnTo>
                  <a:pt x="1086" y="1128"/>
                </a:lnTo>
                <a:lnTo>
                  <a:pt x="1084" y="1149"/>
                </a:lnTo>
                <a:lnTo>
                  <a:pt x="1086" y="1168"/>
                </a:lnTo>
                <a:lnTo>
                  <a:pt x="1094" y="1187"/>
                </a:lnTo>
                <a:lnTo>
                  <a:pt x="1107" y="1204"/>
                </a:lnTo>
                <a:lnTo>
                  <a:pt x="1123" y="1216"/>
                </a:lnTo>
                <a:lnTo>
                  <a:pt x="1142" y="1224"/>
                </a:lnTo>
                <a:lnTo>
                  <a:pt x="1161" y="1226"/>
                </a:lnTo>
                <a:lnTo>
                  <a:pt x="1181" y="1224"/>
                </a:lnTo>
                <a:lnTo>
                  <a:pt x="1199" y="1216"/>
                </a:lnTo>
                <a:lnTo>
                  <a:pt x="1216" y="1204"/>
                </a:lnTo>
                <a:lnTo>
                  <a:pt x="1229" y="1187"/>
                </a:lnTo>
                <a:lnTo>
                  <a:pt x="1236" y="1168"/>
                </a:lnTo>
                <a:lnTo>
                  <a:pt x="1239" y="1149"/>
                </a:lnTo>
                <a:lnTo>
                  <a:pt x="1236" y="1128"/>
                </a:lnTo>
                <a:lnTo>
                  <a:pt x="1229" y="1110"/>
                </a:lnTo>
                <a:lnTo>
                  <a:pt x="1216" y="1094"/>
                </a:lnTo>
                <a:lnTo>
                  <a:pt x="1199" y="1081"/>
                </a:lnTo>
                <a:lnTo>
                  <a:pt x="1181" y="1073"/>
                </a:lnTo>
                <a:lnTo>
                  <a:pt x="1161" y="1071"/>
                </a:lnTo>
                <a:close/>
                <a:moveTo>
                  <a:pt x="1839" y="1067"/>
                </a:moveTo>
                <a:lnTo>
                  <a:pt x="1068" y="1839"/>
                </a:lnTo>
                <a:lnTo>
                  <a:pt x="1668" y="2440"/>
                </a:lnTo>
                <a:lnTo>
                  <a:pt x="2439" y="1669"/>
                </a:lnTo>
                <a:lnTo>
                  <a:pt x="1839" y="1067"/>
                </a:lnTo>
                <a:close/>
                <a:moveTo>
                  <a:pt x="527" y="873"/>
                </a:moveTo>
                <a:lnTo>
                  <a:pt x="506" y="876"/>
                </a:lnTo>
                <a:lnTo>
                  <a:pt x="488" y="883"/>
                </a:lnTo>
                <a:lnTo>
                  <a:pt x="472" y="896"/>
                </a:lnTo>
                <a:lnTo>
                  <a:pt x="459" y="912"/>
                </a:lnTo>
                <a:lnTo>
                  <a:pt x="451" y="931"/>
                </a:lnTo>
                <a:lnTo>
                  <a:pt x="449" y="951"/>
                </a:lnTo>
                <a:lnTo>
                  <a:pt x="451" y="970"/>
                </a:lnTo>
                <a:lnTo>
                  <a:pt x="459" y="989"/>
                </a:lnTo>
                <a:lnTo>
                  <a:pt x="472" y="1005"/>
                </a:lnTo>
                <a:lnTo>
                  <a:pt x="488" y="1017"/>
                </a:lnTo>
                <a:lnTo>
                  <a:pt x="506" y="1025"/>
                </a:lnTo>
                <a:lnTo>
                  <a:pt x="527" y="1028"/>
                </a:lnTo>
                <a:lnTo>
                  <a:pt x="547" y="1025"/>
                </a:lnTo>
                <a:lnTo>
                  <a:pt x="565" y="1017"/>
                </a:lnTo>
                <a:lnTo>
                  <a:pt x="582" y="1005"/>
                </a:lnTo>
                <a:lnTo>
                  <a:pt x="594" y="989"/>
                </a:lnTo>
                <a:lnTo>
                  <a:pt x="602" y="970"/>
                </a:lnTo>
                <a:lnTo>
                  <a:pt x="604" y="951"/>
                </a:lnTo>
                <a:lnTo>
                  <a:pt x="602" y="931"/>
                </a:lnTo>
                <a:lnTo>
                  <a:pt x="594" y="912"/>
                </a:lnTo>
                <a:lnTo>
                  <a:pt x="582" y="896"/>
                </a:lnTo>
                <a:lnTo>
                  <a:pt x="565" y="883"/>
                </a:lnTo>
                <a:lnTo>
                  <a:pt x="547" y="876"/>
                </a:lnTo>
                <a:lnTo>
                  <a:pt x="527" y="873"/>
                </a:lnTo>
                <a:close/>
                <a:moveTo>
                  <a:pt x="955" y="864"/>
                </a:moveTo>
                <a:lnTo>
                  <a:pt x="935" y="867"/>
                </a:lnTo>
                <a:lnTo>
                  <a:pt x="917" y="875"/>
                </a:lnTo>
                <a:lnTo>
                  <a:pt x="900" y="887"/>
                </a:lnTo>
                <a:lnTo>
                  <a:pt x="887" y="903"/>
                </a:lnTo>
                <a:lnTo>
                  <a:pt x="880" y="922"/>
                </a:lnTo>
                <a:lnTo>
                  <a:pt x="878" y="942"/>
                </a:lnTo>
                <a:lnTo>
                  <a:pt x="880" y="961"/>
                </a:lnTo>
                <a:lnTo>
                  <a:pt x="887" y="980"/>
                </a:lnTo>
                <a:lnTo>
                  <a:pt x="900" y="996"/>
                </a:lnTo>
                <a:lnTo>
                  <a:pt x="917" y="1009"/>
                </a:lnTo>
                <a:lnTo>
                  <a:pt x="935" y="1016"/>
                </a:lnTo>
                <a:lnTo>
                  <a:pt x="955" y="1020"/>
                </a:lnTo>
                <a:lnTo>
                  <a:pt x="975" y="1016"/>
                </a:lnTo>
                <a:lnTo>
                  <a:pt x="993" y="1009"/>
                </a:lnTo>
                <a:lnTo>
                  <a:pt x="1010" y="996"/>
                </a:lnTo>
                <a:lnTo>
                  <a:pt x="1022" y="980"/>
                </a:lnTo>
                <a:lnTo>
                  <a:pt x="1030" y="961"/>
                </a:lnTo>
                <a:lnTo>
                  <a:pt x="1032" y="942"/>
                </a:lnTo>
                <a:lnTo>
                  <a:pt x="1030" y="922"/>
                </a:lnTo>
                <a:lnTo>
                  <a:pt x="1022" y="903"/>
                </a:lnTo>
                <a:lnTo>
                  <a:pt x="1010" y="887"/>
                </a:lnTo>
                <a:lnTo>
                  <a:pt x="993" y="875"/>
                </a:lnTo>
                <a:lnTo>
                  <a:pt x="975" y="867"/>
                </a:lnTo>
                <a:lnTo>
                  <a:pt x="955" y="864"/>
                </a:lnTo>
                <a:close/>
                <a:moveTo>
                  <a:pt x="1381" y="851"/>
                </a:moveTo>
                <a:lnTo>
                  <a:pt x="1362" y="855"/>
                </a:lnTo>
                <a:lnTo>
                  <a:pt x="1343" y="862"/>
                </a:lnTo>
                <a:lnTo>
                  <a:pt x="1326" y="875"/>
                </a:lnTo>
                <a:lnTo>
                  <a:pt x="1314" y="891"/>
                </a:lnTo>
                <a:lnTo>
                  <a:pt x="1306" y="910"/>
                </a:lnTo>
                <a:lnTo>
                  <a:pt x="1304" y="929"/>
                </a:lnTo>
                <a:lnTo>
                  <a:pt x="1306" y="949"/>
                </a:lnTo>
                <a:lnTo>
                  <a:pt x="1314" y="968"/>
                </a:lnTo>
                <a:lnTo>
                  <a:pt x="1326" y="984"/>
                </a:lnTo>
                <a:lnTo>
                  <a:pt x="1343" y="996"/>
                </a:lnTo>
                <a:lnTo>
                  <a:pt x="1362" y="1004"/>
                </a:lnTo>
                <a:lnTo>
                  <a:pt x="1381" y="1007"/>
                </a:lnTo>
                <a:lnTo>
                  <a:pt x="1401" y="1004"/>
                </a:lnTo>
                <a:lnTo>
                  <a:pt x="1419" y="996"/>
                </a:lnTo>
                <a:lnTo>
                  <a:pt x="1436" y="984"/>
                </a:lnTo>
                <a:lnTo>
                  <a:pt x="1448" y="968"/>
                </a:lnTo>
                <a:lnTo>
                  <a:pt x="1456" y="949"/>
                </a:lnTo>
                <a:lnTo>
                  <a:pt x="1458" y="929"/>
                </a:lnTo>
                <a:lnTo>
                  <a:pt x="1456" y="910"/>
                </a:lnTo>
                <a:lnTo>
                  <a:pt x="1448" y="891"/>
                </a:lnTo>
                <a:lnTo>
                  <a:pt x="1436" y="875"/>
                </a:lnTo>
                <a:lnTo>
                  <a:pt x="1419" y="862"/>
                </a:lnTo>
                <a:lnTo>
                  <a:pt x="1401" y="855"/>
                </a:lnTo>
                <a:lnTo>
                  <a:pt x="1381" y="851"/>
                </a:lnTo>
                <a:close/>
                <a:moveTo>
                  <a:pt x="745" y="655"/>
                </a:moveTo>
                <a:lnTo>
                  <a:pt x="725" y="657"/>
                </a:lnTo>
                <a:lnTo>
                  <a:pt x="706" y="664"/>
                </a:lnTo>
                <a:lnTo>
                  <a:pt x="690" y="677"/>
                </a:lnTo>
                <a:lnTo>
                  <a:pt x="678" y="694"/>
                </a:lnTo>
                <a:lnTo>
                  <a:pt x="670" y="713"/>
                </a:lnTo>
                <a:lnTo>
                  <a:pt x="667" y="732"/>
                </a:lnTo>
                <a:lnTo>
                  <a:pt x="670" y="752"/>
                </a:lnTo>
                <a:lnTo>
                  <a:pt x="678" y="770"/>
                </a:lnTo>
                <a:lnTo>
                  <a:pt x="690" y="787"/>
                </a:lnTo>
                <a:lnTo>
                  <a:pt x="706" y="800"/>
                </a:lnTo>
                <a:lnTo>
                  <a:pt x="725" y="807"/>
                </a:lnTo>
                <a:lnTo>
                  <a:pt x="745" y="809"/>
                </a:lnTo>
                <a:lnTo>
                  <a:pt x="764" y="807"/>
                </a:lnTo>
                <a:lnTo>
                  <a:pt x="783" y="800"/>
                </a:lnTo>
                <a:lnTo>
                  <a:pt x="799" y="787"/>
                </a:lnTo>
                <a:lnTo>
                  <a:pt x="812" y="770"/>
                </a:lnTo>
                <a:lnTo>
                  <a:pt x="819" y="752"/>
                </a:lnTo>
                <a:lnTo>
                  <a:pt x="823" y="732"/>
                </a:lnTo>
                <a:lnTo>
                  <a:pt x="819" y="713"/>
                </a:lnTo>
                <a:lnTo>
                  <a:pt x="812" y="694"/>
                </a:lnTo>
                <a:lnTo>
                  <a:pt x="799" y="677"/>
                </a:lnTo>
                <a:lnTo>
                  <a:pt x="783" y="664"/>
                </a:lnTo>
                <a:lnTo>
                  <a:pt x="764" y="657"/>
                </a:lnTo>
                <a:lnTo>
                  <a:pt x="745" y="655"/>
                </a:lnTo>
                <a:close/>
                <a:moveTo>
                  <a:pt x="964" y="435"/>
                </a:moveTo>
                <a:lnTo>
                  <a:pt x="945" y="438"/>
                </a:lnTo>
                <a:lnTo>
                  <a:pt x="926" y="445"/>
                </a:lnTo>
                <a:lnTo>
                  <a:pt x="909" y="458"/>
                </a:lnTo>
                <a:lnTo>
                  <a:pt x="898" y="474"/>
                </a:lnTo>
                <a:lnTo>
                  <a:pt x="889" y="493"/>
                </a:lnTo>
                <a:lnTo>
                  <a:pt x="887" y="512"/>
                </a:lnTo>
                <a:lnTo>
                  <a:pt x="889" y="532"/>
                </a:lnTo>
                <a:lnTo>
                  <a:pt x="897" y="551"/>
                </a:lnTo>
                <a:lnTo>
                  <a:pt x="909" y="567"/>
                </a:lnTo>
                <a:lnTo>
                  <a:pt x="926" y="580"/>
                </a:lnTo>
                <a:lnTo>
                  <a:pt x="945" y="587"/>
                </a:lnTo>
                <a:lnTo>
                  <a:pt x="964" y="590"/>
                </a:lnTo>
                <a:lnTo>
                  <a:pt x="984" y="587"/>
                </a:lnTo>
                <a:lnTo>
                  <a:pt x="1002" y="580"/>
                </a:lnTo>
                <a:lnTo>
                  <a:pt x="1019" y="567"/>
                </a:lnTo>
                <a:lnTo>
                  <a:pt x="1032" y="551"/>
                </a:lnTo>
                <a:lnTo>
                  <a:pt x="1039" y="532"/>
                </a:lnTo>
                <a:lnTo>
                  <a:pt x="1041" y="512"/>
                </a:lnTo>
                <a:lnTo>
                  <a:pt x="1039" y="493"/>
                </a:lnTo>
                <a:lnTo>
                  <a:pt x="1032" y="474"/>
                </a:lnTo>
                <a:lnTo>
                  <a:pt x="1019" y="458"/>
                </a:lnTo>
                <a:lnTo>
                  <a:pt x="1002" y="445"/>
                </a:lnTo>
                <a:lnTo>
                  <a:pt x="984" y="438"/>
                </a:lnTo>
                <a:lnTo>
                  <a:pt x="964" y="435"/>
                </a:lnTo>
                <a:close/>
                <a:moveTo>
                  <a:pt x="794" y="0"/>
                </a:moveTo>
                <a:lnTo>
                  <a:pt x="867" y="4"/>
                </a:lnTo>
                <a:lnTo>
                  <a:pt x="940" y="14"/>
                </a:lnTo>
                <a:lnTo>
                  <a:pt x="1013" y="31"/>
                </a:lnTo>
                <a:lnTo>
                  <a:pt x="1086" y="55"/>
                </a:lnTo>
                <a:lnTo>
                  <a:pt x="1158" y="87"/>
                </a:lnTo>
                <a:lnTo>
                  <a:pt x="1230" y="125"/>
                </a:lnTo>
                <a:lnTo>
                  <a:pt x="1243" y="134"/>
                </a:lnTo>
                <a:lnTo>
                  <a:pt x="1255" y="144"/>
                </a:lnTo>
                <a:lnTo>
                  <a:pt x="3352" y="2242"/>
                </a:lnTo>
                <a:lnTo>
                  <a:pt x="3359" y="2251"/>
                </a:lnTo>
                <a:lnTo>
                  <a:pt x="3362" y="2258"/>
                </a:lnTo>
                <a:lnTo>
                  <a:pt x="3369" y="2267"/>
                </a:lnTo>
                <a:lnTo>
                  <a:pt x="3376" y="2281"/>
                </a:lnTo>
                <a:lnTo>
                  <a:pt x="3385" y="2300"/>
                </a:lnTo>
                <a:lnTo>
                  <a:pt x="3397" y="2322"/>
                </a:lnTo>
                <a:lnTo>
                  <a:pt x="3409" y="2348"/>
                </a:lnTo>
                <a:lnTo>
                  <a:pt x="3420" y="2376"/>
                </a:lnTo>
                <a:lnTo>
                  <a:pt x="3433" y="2409"/>
                </a:lnTo>
                <a:lnTo>
                  <a:pt x="3445" y="2445"/>
                </a:lnTo>
                <a:lnTo>
                  <a:pt x="3455" y="2484"/>
                </a:lnTo>
                <a:lnTo>
                  <a:pt x="3465" y="2525"/>
                </a:lnTo>
                <a:lnTo>
                  <a:pt x="3472" y="2569"/>
                </a:lnTo>
                <a:lnTo>
                  <a:pt x="3477" y="2610"/>
                </a:lnTo>
                <a:lnTo>
                  <a:pt x="3481" y="2654"/>
                </a:lnTo>
                <a:lnTo>
                  <a:pt x="3482" y="2701"/>
                </a:lnTo>
                <a:lnTo>
                  <a:pt x="3480" y="2749"/>
                </a:lnTo>
                <a:lnTo>
                  <a:pt x="3474" y="2800"/>
                </a:lnTo>
                <a:lnTo>
                  <a:pt x="3465" y="2853"/>
                </a:lnTo>
                <a:lnTo>
                  <a:pt x="3452" y="2907"/>
                </a:lnTo>
                <a:lnTo>
                  <a:pt x="3433" y="2962"/>
                </a:lnTo>
                <a:lnTo>
                  <a:pt x="3410" y="3018"/>
                </a:lnTo>
                <a:lnTo>
                  <a:pt x="3381" y="3075"/>
                </a:lnTo>
                <a:lnTo>
                  <a:pt x="3345" y="3132"/>
                </a:lnTo>
                <a:lnTo>
                  <a:pt x="3304" y="3189"/>
                </a:lnTo>
                <a:lnTo>
                  <a:pt x="3255" y="3246"/>
                </a:lnTo>
                <a:lnTo>
                  <a:pt x="3247" y="3256"/>
                </a:lnTo>
                <a:lnTo>
                  <a:pt x="3191" y="3303"/>
                </a:lnTo>
                <a:lnTo>
                  <a:pt x="3134" y="3345"/>
                </a:lnTo>
                <a:lnTo>
                  <a:pt x="3075" y="3381"/>
                </a:lnTo>
                <a:lnTo>
                  <a:pt x="3014" y="3412"/>
                </a:lnTo>
                <a:lnTo>
                  <a:pt x="2953" y="3437"/>
                </a:lnTo>
                <a:lnTo>
                  <a:pt x="2890" y="3457"/>
                </a:lnTo>
                <a:lnTo>
                  <a:pt x="2825" y="3470"/>
                </a:lnTo>
                <a:lnTo>
                  <a:pt x="2758" y="3479"/>
                </a:lnTo>
                <a:lnTo>
                  <a:pt x="2692" y="3482"/>
                </a:lnTo>
                <a:lnTo>
                  <a:pt x="2692" y="3482"/>
                </a:lnTo>
                <a:lnTo>
                  <a:pt x="2642" y="3481"/>
                </a:lnTo>
                <a:lnTo>
                  <a:pt x="2596" y="3477"/>
                </a:lnTo>
                <a:lnTo>
                  <a:pt x="2551" y="3469"/>
                </a:lnTo>
                <a:lnTo>
                  <a:pt x="2509" y="3461"/>
                </a:lnTo>
                <a:lnTo>
                  <a:pt x="2469" y="3451"/>
                </a:lnTo>
                <a:lnTo>
                  <a:pt x="2432" y="3440"/>
                </a:lnTo>
                <a:lnTo>
                  <a:pt x="2397" y="3428"/>
                </a:lnTo>
                <a:lnTo>
                  <a:pt x="2366" y="3416"/>
                </a:lnTo>
                <a:lnTo>
                  <a:pt x="2338" y="3404"/>
                </a:lnTo>
                <a:lnTo>
                  <a:pt x="2313" y="3393"/>
                </a:lnTo>
                <a:lnTo>
                  <a:pt x="2293" y="3383"/>
                </a:lnTo>
                <a:lnTo>
                  <a:pt x="2276" y="3373"/>
                </a:lnTo>
                <a:lnTo>
                  <a:pt x="2264" y="3366"/>
                </a:lnTo>
                <a:lnTo>
                  <a:pt x="2255" y="3361"/>
                </a:lnTo>
                <a:lnTo>
                  <a:pt x="2252" y="3358"/>
                </a:lnTo>
                <a:lnTo>
                  <a:pt x="2241" y="3352"/>
                </a:lnTo>
                <a:lnTo>
                  <a:pt x="133" y="1244"/>
                </a:lnTo>
                <a:lnTo>
                  <a:pt x="125" y="1230"/>
                </a:lnTo>
                <a:lnTo>
                  <a:pt x="92" y="1167"/>
                </a:lnTo>
                <a:lnTo>
                  <a:pt x="63" y="1105"/>
                </a:lnTo>
                <a:lnTo>
                  <a:pt x="41" y="1046"/>
                </a:lnTo>
                <a:lnTo>
                  <a:pt x="24" y="987"/>
                </a:lnTo>
                <a:lnTo>
                  <a:pt x="13" y="931"/>
                </a:lnTo>
                <a:lnTo>
                  <a:pt x="4" y="877"/>
                </a:lnTo>
                <a:lnTo>
                  <a:pt x="1" y="824"/>
                </a:lnTo>
                <a:lnTo>
                  <a:pt x="0" y="773"/>
                </a:lnTo>
                <a:lnTo>
                  <a:pt x="3" y="726"/>
                </a:lnTo>
                <a:lnTo>
                  <a:pt x="8" y="680"/>
                </a:lnTo>
                <a:lnTo>
                  <a:pt x="17" y="637"/>
                </a:lnTo>
                <a:lnTo>
                  <a:pt x="26" y="596"/>
                </a:lnTo>
                <a:lnTo>
                  <a:pt x="38" y="558"/>
                </a:lnTo>
                <a:lnTo>
                  <a:pt x="51" y="522"/>
                </a:lnTo>
                <a:lnTo>
                  <a:pt x="69" y="479"/>
                </a:lnTo>
                <a:lnTo>
                  <a:pt x="88" y="440"/>
                </a:lnTo>
                <a:lnTo>
                  <a:pt x="108" y="404"/>
                </a:lnTo>
                <a:lnTo>
                  <a:pt x="128" y="371"/>
                </a:lnTo>
                <a:lnTo>
                  <a:pt x="148" y="341"/>
                </a:lnTo>
                <a:lnTo>
                  <a:pt x="167" y="315"/>
                </a:lnTo>
                <a:lnTo>
                  <a:pt x="186" y="292"/>
                </a:lnTo>
                <a:lnTo>
                  <a:pt x="202" y="273"/>
                </a:lnTo>
                <a:lnTo>
                  <a:pt x="217" y="257"/>
                </a:lnTo>
                <a:lnTo>
                  <a:pt x="228" y="245"/>
                </a:lnTo>
                <a:lnTo>
                  <a:pt x="237" y="237"/>
                </a:lnTo>
                <a:lnTo>
                  <a:pt x="245" y="228"/>
                </a:lnTo>
                <a:lnTo>
                  <a:pt x="258" y="216"/>
                </a:lnTo>
                <a:lnTo>
                  <a:pt x="274" y="201"/>
                </a:lnTo>
                <a:lnTo>
                  <a:pt x="294" y="184"/>
                </a:lnTo>
                <a:lnTo>
                  <a:pt x="317" y="165"/>
                </a:lnTo>
                <a:lnTo>
                  <a:pt x="345" y="145"/>
                </a:lnTo>
                <a:lnTo>
                  <a:pt x="375" y="125"/>
                </a:lnTo>
                <a:lnTo>
                  <a:pt x="409" y="104"/>
                </a:lnTo>
                <a:lnTo>
                  <a:pt x="446" y="84"/>
                </a:lnTo>
                <a:lnTo>
                  <a:pt x="487" y="65"/>
                </a:lnTo>
                <a:lnTo>
                  <a:pt x="531" y="47"/>
                </a:lnTo>
                <a:lnTo>
                  <a:pt x="577" y="32"/>
                </a:lnTo>
                <a:lnTo>
                  <a:pt x="627" y="18"/>
                </a:lnTo>
                <a:lnTo>
                  <a:pt x="680" y="9"/>
                </a:lnTo>
                <a:lnTo>
                  <a:pt x="736" y="2"/>
                </a:lnTo>
                <a:lnTo>
                  <a:pt x="794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4" name="Freeform 175"/>
          <p:cNvSpPr>
            <a:spLocks noChangeAspect="1" noEditPoints="1"/>
          </p:cNvSpPr>
          <p:nvPr/>
        </p:nvSpPr>
        <p:spPr bwMode="auto">
          <a:xfrm>
            <a:off x="7664356" y="5382724"/>
            <a:ext cx="337564" cy="337564"/>
          </a:xfrm>
          <a:custGeom>
            <a:avLst/>
            <a:gdLst>
              <a:gd name="T0" fmla="*/ 3536 w 5718"/>
              <a:gd name="T1" fmla="*/ 1021 h 5718"/>
              <a:gd name="T2" fmla="*/ 2407 w 5718"/>
              <a:gd name="T3" fmla="*/ 1037 h 5718"/>
              <a:gd name="T4" fmla="*/ 1861 w 5718"/>
              <a:gd name="T5" fmla="*/ 908 h 5718"/>
              <a:gd name="T6" fmla="*/ 1748 w 5718"/>
              <a:gd name="T7" fmla="*/ 1143 h 5718"/>
              <a:gd name="T8" fmla="*/ 2378 w 5718"/>
              <a:gd name="T9" fmla="*/ 1295 h 5718"/>
              <a:gd name="T10" fmla="*/ 1810 w 5718"/>
              <a:gd name="T11" fmla="*/ 1502 h 5718"/>
              <a:gd name="T12" fmla="*/ 1250 w 5718"/>
              <a:gd name="T13" fmla="*/ 1184 h 5718"/>
              <a:gd name="T14" fmla="*/ 1465 w 5718"/>
              <a:gd name="T15" fmla="*/ 1710 h 5718"/>
              <a:gd name="T16" fmla="*/ 2142 w 5718"/>
              <a:gd name="T17" fmla="*/ 1731 h 5718"/>
              <a:gd name="T18" fmla="*/ 1734 w 5718"/>
              <a:gd name="T19" fmla="*/ 2167 h 5718"/>
              <a:gd name="T20" fmla="*/ 1074 w 5718"/>
              <a:gd name="T21" fmla="*/ 2005 h 5718"/>
              <a:gd name="T22" fmla="*/ 880 w 5718"/>
              <a:gd name="T23" fmla="*/ 2182 h 5718"/>
              <a:gd name="T24" fmla="*/ 1607 w 5718"/>
              <a:gd name="T25" fmla="*/ 2422 h 5718"/>
              <a:gd name="T26" fmla="*/ 2630 w 5718"/>
              <a:gd name="T27" fmla="*/ 2488 h 5718"/>
              <a:gd name="T28" fmla="*/ 1402 w 5718"/>
              <a:gd name="T29" fmla="*/ 2727 h 5718"/>
              <a:gd name="T30" fmla="*/ 753 w 5718"/>
              <a:gd name="T31" fmla="*/ 2477 h 5718"/>
              <a:gd name="T32" fmla="*/ 903 w 5718"/>
              <a:gd name="T33" fmla="*/ 2892 h 5718"/>
              <a:gd name="T34" fmla="*/ 1710 w 5718"/>
              <a:gd name="T35" fmla="*/ 2982 h 5718"/>
              <a:gd name="T36" fmla="*/ 1540 w 5718"/>
              <a:gd name="T37" fmla="*/ 3366 h 5718"/>
              <a:gd name="T38" fmla="*/ 838 w 5718"/>
              <a:gd name="T39" fmla="*/ 3253 h 5718"/>
              <a:gd name="T40" fmla="*/ 889 w 5718"/>
              <a:gd name="T41" fmla="*/ 3550 h 5718"/>
              <a:gd name="T42" fmla="*/ 1588 w 5718"/>
              <a:gd name="T43" fmla="*/ 3623 h 5718"/>
              <a:gd name="T44" fmla="*/ 1347 w 5718"/>
              <a:gd name="T45" fmla="*/ 4005 h 5718"/>
              <a:gd name="T46" fmla="*/ 627 w 5718"/>
              <a:gd name="T47" fmla="*/ 3663 h 5718"/>
              <a:gd name="T48" fmla="*/ 1227 w 5718"/>
              <a:gd name="T49" fmla="*/ 4263 h 5718"/>
              <a:gd name="T50" fmla="*/ 1871 w 5718"/>
              <a:gd name="T51" fmla="*/ 4350 h 5718"/>
              <a:gd name="T52" fmla="*/ 1593 w 5718"/>
              <a:gd name="T53" fmla="*/ 4687 h 5718"/>
              <a:gd name="T54" fmla="*/ 856 w 5718"/>
              <a:gd name="T55" fmla="*/ 4572 h 5718"/>
              <a:gd name="T56" fmla="*/ 1455 w 5718"/>
              <a:gd name="T57" fmla="*/ 5039 h 5718"/>
              <a:gd name="T58" fmla="*/ 2045 w 5718"/>
              <a:gd name="T59" fmla="*/ 4564 h 5718"/>
              <a:gd name="T60" fmla="*/ 3617 w 5718"/>
              <a:gd name="T61" fmla="*/ 4470 h 5718"/>
              <a:gd name="T62" fmla="*/ 4001 w 5718"/>
              <a:gd name="T63" fmla="*/ 4916 h 5718"/>
              <a:gd name="T64" fmla="*/ 4956 w 5718"/>
              <a:gd name="T65" fmla="*/ 4838 h 5718"/>
              <a:gd name="T66" fmla="*/ 4319 w 5718"/>
              <a:gd name="T67" fmla="*/ 4788 h 5718"/>
              <a:gd name="T68" fmla="*/ 3881 w 5718"/>
              <a:gd name="T69" fmla="*/ 4409 h 5718"/>
              <a:gd name="T70" fmla="*/ 4331 w 5718"/>
              <a:gd name="T71" fmla="*/ 4260 h 5718"/>
              <a:gd name="T72" fmla="*/ 5122 w 5718"/>
              <a:gd name="T73" fmla="*/ 3991 h 5718"/>
              <a:gd name="T74" fmla="*/ 4501 w 5718"/>
              <a:gd name="T75" fmla="*/ 4005 h 5718"/>
              <a:gd name="T76" fmla="*/ 3518 w 5718"/>
              <a:gd name="T77" fmla="*/ 3493 h 5718"/>
              <a:gd name="T78" fmla="*/ 4532 w 5718"/>
              <a:gd name="T79" fmla="*/ 3613 h 5718"/>
              <a:gd name="T80" fmla="*/ 5105 w 5718"/>
              <a:gd name="T81" fmla="*/ 3081 h 5718"/>
              <a:gd name="T82" fmla="*/ 4357 w 5718"/>
              <a:gd name="T83" fmla="*/ 3368 h 5718"/>
              <a:gd name="T84" fmla="*/ 3817 w 5718"/>
              <a:gd name="T85" fmla="*/ 2962 h 5718"/>
              <a:gd name="T86" fmla="*/ 4470 w 5718"/>
              <a:gd name="T87" fmla="*/ 2974 h 5718"/>
              <a:gd name="T88" fmla="*/ 5197 w 5718"/>
              <a:gd name="T89" fmla="*/ 2595 h 5718"/>
              <a:gd name="T90" fmla="*/ 4626 w 5718"/>
              <a:gd name="T91" fmla="*/ 2682 h 5718"/>
              <a:gd name="T92" fmla="*/ 3954 w 5718"/>
              <a:gd name="T93" fmla="*/ 2719 h 5718"/>
              <a:gd name="T94" fmla="*/ 3780 w 5718"/>
              <a:gd name="T95" fmla="*/ 2415 h 5718"/>
              <a:gd name="T96" fmla="*/ 4492 w 5718"/>
              <a:gd name="T97" fmla="*/ 2363 h 5718"/>
              <a:gd name="T98" fmla="*/ 5042 w 5718"/>
              <a:gd name="T99" fmla="*/ 1825 h 5718"/>
              <a:gd name="T100" fmla="*/ 4326 w 5718"/>
              <a:gd name="T101" fmla="*/ 2137 h 5718"/>
              <a:gd name="T102" fmla="*/ 3753 w 5718"/>
              <a:gd name="T103" fmla="*/ 2153 h 5718"/>
              <a:gd name="T104" fmla="*/ 3779 w 5718"/>
              <a:gd name="T105" fmla="*/ 1755 h 5718"/>
              <a:gd name="T106" fmla="*/ 4577 w 5718"/>
              <a:gd name="T107" fmla="*/ 1512 h 5718"/>
              <a:gd name="T108" fmla="*/ 4319 w 5718"/>
              <a:gd name="T109" fmla="*/ 1398 h 5718"/>
              <a:gd name="T110" fmla="*/ 3701 w 5718"/>
              <a:gd name="T111" fmla="*/ 1490 h 5718"/>
              <a:gd name="T112" fmla="*/ 3430 w 5718"/>
              <a:gd name="T113" fmla="*/ 1292 h 5718"/>
              <a:gd name="T114" fmla="*/ 4062 w 5718"/>
              <a:gd name="T115" fmla="*/ 1073 h 5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718" h="5718">
                <a:moveTo>
                  <a:pt x="3952" y="762"/>
                </a:moveTo>
                <a:lnTo>
                  <a:pt x="3938" y="806"/>
                </a:lnTo>
                <a:lnTo>
                  <a:pt x="3918" y="844"/>
                </a:lnTo>
                <a:lnTo>
                  <a:pt x="3892" y="877"/>
                </a:lnTo>
                <a:lnTo>
                  <a:pt x="3859" y="906"/>
                </a:lnTo>
                <a:lnTo>
                  <a:pt x="3820" y="933"/>
                </a:lnTo>
                <a:lnTo>
                  <a:pt x="3779" y="955"/>
                </a:lnTo>
                <a:lnTo>
                  <a:pt x="3734" y="974"/>
                </a:lnTo>
                <a:lnTo>
                  <a:pt x="3687" y="990"/>
                </a:lnTo>
                <a:lnTo>
                  <a:pt x="3636" y="1002"/>
                </a:lnTo>
                <a:lnTo>
                  <a:pt x="3586" y="1012"/>
                </a:lnTo>
                <a:lnTo>
                  <a:pt x="3536" y="1021"/>
                </a:lnTo>
                <a:lnTo>
                  <a:pt x="3487" y="1028"/>
                </a:lnTo>
                <a:lnTo>
                  <a:pt x="3439" y="1031"/>
                </a:lnTo>
                <a:lnTo>
                  <a:pt x="3393" y="1035"/>
                </a:lnTo>
                <a:lnTo>
                  <a:pt x="3352" y="1037"/>
                </a:lnTo>
                <a:lnTo>
                  <a:pt x="3314" y="1037"/>
                </a:lnTo>
                <a:lnTo>
                  <a:pt x="3279" y="1037"/>
                </a:lnTo>
                <a:lnTo>
                  <a:pt x="3253" y="1037"/>
                </a:lnTo>
                <a:lnTo>
                  <a:pt x="3090" y="905"/>
                </a:lnTo>
                <a:lnTo>
                  <a:pt x="2630" y="905"/>
                </a:lnTo>
                <a:lnTo>
                  <a:pt x="2468" y="1037"/>
                </a:lnTo>
                <a:lnTo>
                  <a:pt x="2440" y="1037"/>
                </a:lnTo>
                <a:lnTo>
                  <a:pt x="2407" y="1037"/>
                </a:lnTo>
                <a:lnTo>
                  <a:pt x="2371" y="1037"/>
                </a:lnTo>
                <a:lnTo>
                  <a:pt x="2328" y="1035"/>
                </a:lnTo>
                <a:lnTo>
                  <a:pt x="2283" y="1031"/>
                </a:lnTo>
                <a:lnTo>
                  <a:pt x="2234" y="1028"/>
                </a:lnTo>
                <a:lnTo>
                  <a:pt x="2185" y="1021"/>
                </a:lnTo>
                <a:lnTo>
                  <a:pt x="2135" y="1014"/>
                </a:lnTo>
                <a:lnTo>
                  <a:pt x="2083" y="1004"/>
                </a:lnTo>
                <a:lnTo>
                  <a:pt x="2034" y="990"/>
                </a:lnTo>
                <a:lnTo>
                  <a:pt x="1986" y="974"/>
                </a:lnTo>
                <a:lnTo>
                  <a:pt x="1941" y="955"/>
                </a:lnTo>
                <a:lnTo>
                  <a:pt x="1899" y="933"/>
                </a:lnTo>
                <a:lnTo>
                  <a:pt x="1861" y="908"/>
                </a:lnTo>
                <a:lnTo>
                  <a:pt x="1828" y="877"/>
                </a:lnTo>
                <a:lnTo>
                  <a:pt x="1800" y="844"/>
                </a:lnTo>
                <a:lnTo>
                  <a:pt x="1779" y="806"/>
                </a:lnTo>
                <a:lnTo>
                  <a:pt x="1767" y="762"/>
                </a:lnTo>
                <a:lnTo>
                  <a:pt x="1514" y="813"/>
                </a:lnTo>
                <a:lnTo>
                  <a:pt x="1529" y="875"/>
                </a:lnTo>
                <a:lnTo>
                  <a:pt x="1554" y="933"/>
                </a:lnTo>
                <a:lnTo>
                  <a:pt x="1581" y="985"/>
                </a:lnTo>
                <a:lnTo>
                  <a:pt x="1616" y="1031"/>
                </a:lnTo>
                <a:lnTo>
                  <a:pt x="1656" y="1073"/>
                </a:lnTo>
                <a:lnTo>
                  <a:pt x="1699" y="1110"/>
                </a:lnTo>
                <a:lnTo>
                  <a:pt x="1748" y="1143"/>
                </a:lnTo>
                <a:lnTo>
                  <a:pt x="1798" y="1172"/>
                </a:lnTo>
                <a:lnTo>
                  <a:pt x="1850" y="1196"/>
                </a:lnTo>
                <a:lnTo>
                  <a:pt x="1906" y="1219"/>
                </a:lnTo>
                <a:lnTo>
                  <a:pt x="1961" y="1236"/>
                </a:lnTo>
                <a:lnTo>
                  <a:pt x="2019" y="1252"/>
                </a:lnTo>
                <a:lnTo>
                  <a:pt x="2074" y="1264"/>
                </a:lnTo>
                <a:lnTo>
                  <a:pt x="2130" y="1274"/>
                </a:lnTo>
                <a:lnTo>
                  <a:pt x="2185" y="1281"/>
                </a:lnTo>
                <a:lnTo>
                  <a:pt x="2237" y="1288"/>
                </a:lnTo>
                <a:lnTo>
                  <a:pt x="2288" y="1292"/>
                </a:lnTo>
                <a:lnTo>
                  <a:pt x="2335" y="1295"/>
                </a:lnTo>
                <a:lnTo>
                  <a:pt x="2378" y="1295"/>
                </a:lnTo>
                <a:lnTo>
                  <a:pt x="2418" y="1297"/>
                </a:lnTo>
                <a:lnTo>
                  <a:pt x="2458" y="1295"/>
                </a:lnTo>
                <a:lnTo>
                  <a:pt x="2489" y="1295"/>
                </a:lnTo>
                <a:lnTo>
                  <a:pt x="2512" y="1294"/>
                </a:lnTo>
                <a:lnTo>
                  <a:pt x="2548" y="1365"/>
                </a:lnTo>
                <a:lnTo>
                  <a:pt x="2095" y="1476"/>
                </a:lnTo>
                <a:lnTo>
                  <a:pt x="2062" y="1483"/>
                </a:lnTo>
                <a:lnTo>
                  <a:pt x="2022" y="1488"/>
                </a:lnTo>
                <a:lnTo>
                  <a:pt x="1977" y="1495"/>
                </a:lnTo>
                <a:lnTo>
                  <a:pt x="1925" y="1498"/>
                </a:lnTo>
                <a:lnTo>
                  <a:pt x="1869" y="1500"/>
                </a:lnTo>
                <a:lnTo>
                  <a:pt x="1810" y="1502"/>
                </a:lnTo>
                <a:lnTo>
                  <a:pt x="1750" y="1498"/>
                </a:lnTo>
                <a:lnTo>
                  <a:pt x="1687" y="1493"/>
                </a:lnTo>
                <a:lnTo>
                  <a:pt x="1626" y="1484"/>
                </a:lnTo>
                <a:lnTo>
                  <a:pt x="1566" y="1471"/>
                </a:lnTo>
                <a:lnTo>
                  <a:pt x="1507" y="1452"/>
                </a:lnTo>
                <a:lnTo>
                  <a:pt x="1451" y="1427"/>
                </a:lnTo>
                <a:lnTo>
                  <a:pt x="1401" y="1398"/>
                </a:lnTo>
                <a:lnTo>
                  <a:pt x="1357" y="1365"/>
                </a:lnTo>
                <a:lnTo>
                  <a:pt x="1323" y="1327"/>
                </a:lnTo>
                <a:lnTo>
                  <a:pt x="1291" y="1285"/>
                </a:lnTo>
                <a:lnTo>
                  <a:pt x="1269" y="1238"/>
                </a:lnTo>
                <a:lnTo>
                  <a:pt x="1250" y="1184"/>
                </a:lnTo>
                <a:lnTo>
                  <a:pt x="1238" y="1127"/>
                </a:lnTo>
                <a:lnTo>
                  <a:pt x="982" y="1169"/>
                </a:lnTo>
                <a:lnTo>
                  <a:pt x="1000" y="1248"/>
                </a:lnTo>
                <a:lnTo>
                  <a:pt x="1024" y="1323"/>
                </a:lnTo>
                <a:lnTo>
                  <a:pt x="1055" y="1391"/>
                </a:lnTo>
                <a:lnTo>
                  <a:pt x="1095" y="1455"/>
                </a:lnTo>
                <a:lnTo>
                  <a:pt x="1140" y="1512"/>
                </a:lnTo>
                <a:lnTo>
                  <a:pt x="1194" y="1564"/>
                </a:lnTo>
                <a:lnTo>
                  <a:pt x="1255" y="1611"/>
                </a:lnTo>
                <a:lnTo>
                  <a:pt x="1323" y="1651"/>
                </a:lnTo>
                <a:lnTo>
                  <a:pt x="1392" y="1684"/>
                </a:lnTo>
                <a:lnTo>
                  <a:pt x="1465" y="1710"/>
                </a:lnTo>
                <a:lnTo>
                  <a:pt x="1540" y="1729"/>
                </a:lnTo>
                <a:lnTo>
                  <a:pt x="1614" y="1743"/>
                </a:lnTo>
                <a:lnTo>
                  <a:pt x="1689" y="1754"/>
                </a:lnTo>
                <a:lnTo>
                  <a:pt x="1760" y="1757"/>
                </a:lnTo>
                <a:lnTo>
                  <a:pt x="1829" y="1759"/>
                </a:lnTo>
                <a:lnTo>
                  <a:pt x="1894" y="1759"/>
                </a:lnTo>
                <a:lnTo>
                  <a:pt x="1953" y="1755"/>
                </a:lnTo>
                <a:lnTo>
                  <a:pt x="2005" y="1750"/>
                </a:lnTo>
                <a:lnTo>
                  <a:pt x="2052" y="1745"/>
                </a:lnTo>
                <a:lnTo>
                  <a:pt x="2092" y="1740"/>
                </a:lnTo>
                <a:lnTo>
                  <a:pt x="2121" y="1734"/>
                </a:lnTo>
                <a:lnTo>
                  <a:pt x="2142" y="1731"/>
                </a:lnTo>
                <a:lnTo>
                  <a:pt x="2152" y="1727"/>
                </a:lnTo>
                <a:lnTo>
                  <a:pt x="2630" y="1611"/>
                </a:lnTo>
                <a:lnTo>
                  <a:pt x="2630" y="2024"/>
                </a:lnTo>
                <a:lnTo>
                  <a:pt x="1994" y="2149"/>
                </a:lnTo>
                <a:lnTo>
                  <a:pt x="1984" y="2151"/>
                </a:lnTo>
                <a:lnTo>
                  <a:pt x="1965" y="2153"/>
                </a:lnTo>
                <a:lnTo>
                  <a:pt x="1941" y="2154"/>
                </a:lnTo>
                <a:lnTo>
                  <a:pt x="1909" y="2158"/>
                </a:lnTo>
                <a:lnTo>
                  <a:pt x="1873" y="2161"/>
                </a:lnTo>
                <a:lnTo>
                  <a:pt x="1831" y="2163"/>
                </a:lnTo>
                <a:lnTo>
                  <a:pt x="1784" y="2165"/>
                </a:lnTo>
                <a:lnTo>
                  <a:pt x="1734" y="2167"/>
                </a:lnTo>
                <a:lnTo>
                  <a:pt x="1682" y="2167"/>
                </a:lnTo>
                <a:lnTo>
                  <a:pt x="1626" y="2165"/>
                </a:lnTo>
                <a:lnTo>
                  <a:pt x="1569" y="2161"/>
                </a:lnTo>
                <a:lnTo>
                  <a:pt x="1510" y="2156"/>
                </a:lnTo>
                <a:lnTo>
                  <a:pt x="1451" y="2148"/>
                </a:lnTo>
                <a:lnTo>
                  <a:pt x="1392" y="2137"/>
                </a:lnTo>
                <a:lnTo>
                  <a:pt x="1333" y="2123"/>
                </a:lnTo>
                <a:lnTo>
                  <a:pt x="1276" y="2108"/>
                </a:lnTo>
                <a:lnTo>
                  <a:pt x="1222" y="2089"/>
                </a:lnTo>
                <a:lnTo>
                  <a:pt x="1168" y="2064"/>
                </a:lnTo>
                <a:lnTo>
                  <a:pt x="1120" y="2036"/>
                </a:lnTo>
                <a:lnTo>
                  <a:pt x="1074" y="2005"/>
                </a:lnTo>
                <a:lnTo>
                  <a:pt x="1033" y="1969"/>
                </a:lnTo>
                <a:lnTo>
                  <a:pt x="998" y="1927"/>
                </a:lnTo>
                <a:lnTo>
                  <a:pt x="967" y="1882"/>
                </a:lnTo>
                <a:lnTo>
                  <a:pt x="944" y="1830"/>
                </a:lnTo>
                <a:lnTo>
                  <a:pt x="929" y="1773"/>
                </a:lnTo>
                <a:lnTo>
                  <a:pt x="675" y="1825"/>
                </a:lnTo>
                <a:lnTo>
                  <a:pt x="694" y="1899"/>
                </a:lnTo>
                <a:lnTo>
                  <a:pt x="720" y="1967"/>
                </a:lnTo>
                <a:lnTo>
                  <a:pt x="753" y="2030"/>
                </a:lnTo>
                <a:lnTo>
                  <a:pt x="790" y="2085"/>
                </a:lnTo>
                <a:lnTo>
                  <a:pt x="833" y="2135"/>
                </a:lnTo>
                <a:lnTo>
                  <a:pt x="880" y="2182"/>
                </a:lnTo>
                <a:lnTo>
                  <a:pt x="930" y="2222"/>
                </a:lnTo>
                <a:lnTo>
                  <a:pt x="984" y="2259"/>
                </a:lnTo>
                <a:lnTo>
                  <a:pt x="1041" y="2290"/>
                </a:lnTo>
                <a:lnTo>
                  <a:pt x="1102" y="2318"/>
                </a:lnTo>
                <a:lnTo>
                  <a:pt x="1163" y="2342"/>
                </a:lnTo>
                <a:lnTo>
                  <a:pt x="1225" y="2363"/>
                </a:lnTo>
                <a:lnTo>
                  <a:pt x="1290" y="2378"/>
                </a:lnTo>
                <a:lnTo>
                  <a:pt x="1354" y="2392"/>
                </a:lnTo>
                <a:lnTo>
                  <a:pt x="1418" y="2404"/>
                </a:lnTo>
                <a:lnTo>
                  <a:pt x="1482" y="2411"/>
                </a:lnTo>
                <a:lnTo>
                  <a:pt x="1545" y="2418"/>
                </a:lnTo>
                <a:lnTo>
                  <a:pt x="1607" y="2422"/>
                </a:lnTo>
                <a:lnTo>
                  <a:pt x="1666" y="2424"/>
                </a:lnTo>
                <a:lnTo>
                  <a:pt x="1722" y="2425"/>
                </a:lnTo>
                <a:lnTo>
                  <a:pt x="1784" y="2424"/>
                </a:lnTo>
                <a:lnTo>
                  <a:pt x="1842" y="2422"/>
                </a:lnTo>
                <a:lnTo>
                  <a:pt x="1892" y="2418"/>
                </a:lnTo>
                <a:lnTo>
                  <a:pt x="1937" y="2415"/>
                </a:lnTo>
                <a:lnTo>
                  <a:pt x="1974" y="2411"/>
                </a:lnTo>
                <a:lnTo>
                  <a:pt x="2003" y="2408"/>
                </a:lnTo>
                <a:lnTo>
                  <a:pt x="2024" y="2406"/>
                </a:lnTo>
                <a:lnTo>
                  <a:pt x="2036" y="2404"/>
                </a:lnTo>
                <a:lnTo>
                  <a:pt x="2630" y="2288"/>
                </a:lnTo>
                <a:lnTo>
                  <a:pt x="2630" y="2488"/>
                </a:lnTo>
                <a:lnTo>
                  <a:pt x="1862" y="2706"/>
                </a:lnTo>
                <a:lnTo>
                  <a:pt x="1849" y="2708"/>
                </a:lnTo>
                <a:lnTo>
                  <a:pt x="1828" y="2712"/>
                </a:lnTo>
                <a:lnTo>
                  <a:pt x="1800" y="2715"/>
                </a:lnTo>
                <a:lnTo>
                  <a:pt x="1765" y="2719"/>
                </a:lnTo>
                <a:lnTo>
                  <a:pt x="1725" y="2722"/>
                </a:lnTo>
                <a:lnTo>
                  <a:pt x="1680" y="2726"/>
                </a:lnTo>
                <a:lnTo>
                  <a:pt x="1630" y="2727"/>
                </a:lnTo>
                <a:lnTo>
                  <a:pt x="1578" y="2729"/>
                </a:lnTo>
                <a:lnTo>
                  <a:pt x="1522" y="2731"/>
                </a:lnTo>
                <a:lnTo>
                  <a:pt x="1463" y="2729"/>
                </a:lnTo>
                <a:lnTo>
                  <a:pt x="1402" y="2727"/>
                </a:lnTo>
                <a:lnTo>
                  <a:pt x="1340" y="2724"/>
                </a:lnTo>
                <a:lnTo>
                  <a:pt x="1278" y="2717"/>
                </a:lnTo>
                <a:lnTo>
                  <a:pt x="1215" y="2708"/>
                </a:lnTo>
                <a:lnTo>
                  <a:pt x="1154" y="2698"/>
                </a:lnTo>
                <a:lnTo>
                  <a:pt x="1094" y="2682"/>
                </a:lnTo>
                <a:lnTo>
                  <a:pt x="1035" y="2665"/>
                </a:lnTo>
                <a:lnTo>
                  <a:pt x="977" y="2644"/>
                </a:lnTo>
                <a:lnTo>
                  <a:pt x="925" y="2620"/>
                </a:lnTo>
                <a:lnTo>
                  <a:pt x="875" y="2590"/>
                </a:lnTo>
                <a:lnTo>
                  <a:pt x="830" y="2557"/>
                </a:lnTo>
                <a:lnTo>
                  <a:pt x="788" y="2519"/>
                </a:lnTo>
                <a:lnTo>
                  <a:pt x="753" y="2477"/>
                </a:lnTo>
                <a:lnTo>
                  <a:pt x="724" y="2429"/>
                </a:lnTo>
                <a:lnTo>
                  <a:pt x="701" y="2377"/>
                </a:lnTo>
                <a:lnTo>
                  <a:pt x="457" y="2458"/>
                </a:lnTo>
                <a:lnTo>
                  <a:pt x="486" y="2529"/>
                </a:lnTo>
                <a:lnTo>
                  <a:pt x="521" y="2595"/>
                </a:lnTo>
                <a:lnTo>
                  <a:pt x="562" y="2653"/>
                </a:lnTo>
                <a:lnTo>
                  <a:pt x="608" y="2706"/>
                </a:lnTo>
                <a:lnTo>
                  <a:pt x="660" y="2753"/>
                </a:lnTo>
                <a:lnTo>
                  <a:pt x="715" y="2795"/>
                </a:lnTo>
                <a:lnTo>
                  <a:pt x="774" y="2831"/>
                </a:lnTo>
                <a:lnTo>
                  <a:pt x="837" y="2864"/>
                </a:lnTo>
                <a:lnTo>
                  <a:pt x="903" y="2892"/>
                </a:lnTo>
                <a:lnTo>
                  <a:pt x="969" y="2916"/>
                </a:lnTo>
                <a:lnTo>
                  <a:pt x="1038" y="2936"/>
                </a:lnTo>
                <a:lnTo>
                  <a:pt x="1107" y="2951"/>
                </a:lnTo>
                <a:lnTo>
                  <a:pt x="1179" y="2965"/>
                </a:lnTo>
                <a:lnTo>
                  <a:pt x="1248" y="2974"/>
                </a:lnTo>
                <a:lnTo>
                  <a:pt x="1317" y="2982"/>
                </a:lnTo>
                <a:lnTo>
                  <a:pt x="1387" y="2986"/>
                </a:lnTo>
                <a:lnTo>
                  <a:pt x="1453" y="2989"/>
                </a:lnTo>
                <a:lnTo>
                  <a:pt x="1517" y="2989"/>
                </a:lnTo>
                <a:lnTo>
                  <a:pt x="1586" y="2989"/>
                </a:lnTo>
                <a:lnTo>
                  <a:pt x="1651" y="2986"/>
                </a:lnTo>
                <a:lnTo>
                  <a:pt x="1710" y="2982"/>
                </a:lnTo>
                <a:lnTo>
                  <a:pt x="1764" y="2979"/>
                </a:lnTo>
                <a:lnTo>
                  <a:pt x="1810" y="2974"/>
                </a:lnTo>
                <a:lnTo>
                  <a:pt x="1849" y="2969"/>
                </a:lnTo>
                <a:lnTo>
                  <a:pt x="1880" y="2965"/>
                </a:lnTo>
                <a:lnTo>
                  <a:pt x="1901" y="2962"/>
                </a:lnTo>
                <a:lnTo>
                  <a:pt x="1913" y="2960"/>
                </a:lnTo>
                <a:lnTo>
                  <a:pt x="2630" y="2757"/>
                </a:lnTo>
                <a:lnTo>
                  <a:pt x="2630" y="2781"/>
                </a:lnTo>
                <a:lnTo>
                  <a:pt x="2081" y="3255"/>
                </a:lnTo>
                <a:lnTo>
                  <a:pt x="1581" y="3363"/>
                </a:lnTo>
                <a:lnTo>
                  <a:pt x="1566" y="3364"/>
                </a:lnTo>
                <a:lnTo>
                  <a:pt x="1540" y="3366"/>
                </a:lnTo>
                <a:lnTo>
                  <a:pt x="1505" y="3368"/>
                </a:lnTo>
                <a:lnTo>
                  <a:pt x="1463" y="3370"/>
                </a:lnTo>
                <a:lnTo>
                  <a:pt x="1415" y="3370"/>
                </a:lnTo>
                <a:lnTo>
                  <a:pt x="1361" y="3368"/>
                </a:lnTo>
                <a:lnTo>
                  <a:pt x="1302" y="3364"/>
                </a:lnTo>
                <a:lnTo>
                  <a:pt x="1239" y="3359"/>
                </a:lnTo>
                <a:lnTo>
                  <a:pt x="1175" y="3350"/>
                </a:lnTo>
                <a:lnTo>
                  <a:pt x="1107" y="3340"/>
                </a:lnTo>
                <a:lnTo>
                  <a:pt x="1040" y="3324"/>
                </a:lnTo>
                <a:lnTo>
                  <a:pt x="970" y="3305"/>
                </a:lnTo>
                <a:lnTo>
                  <a:pt x="903" y="3281"/>
                </a:lnTo>
                <a:lnTo>
                  <a:pt x="838" y="3253"/>
                </a:lnTo>
                <a:lnTo>
                  <a:pt x="774" y="3219"/>
                </a:lnTo>
                <a:lnTo>
                  <a:pt x="715" y="3179"/>
                </a:lnTo>
                <a:lnTo>
                  <a:pt x="661" y="3133"/>
                </a:lnTo>
                <a:lnTo>
                  <a:pt x="613" y="3081"/>
                </a:lnTo>
                <a:lnTo>
                  <a:pt x="411" y="3243"/>
                </a:lnTo>
                <a:lnTo>
                  <a:pt x="469" y="3307"/>
                </a:lnTo>
                <a:lnTo>
                  <a:pt x="531" y="3363"/>
                </a:lnTo>
                <a:lnTo>
                  <a:pt x="597" y="3413"/>
                </a:lnTo>
                <a:lnTo>
                  <a:pt x="667" y="3455"/>
                </a:lnTo>
                <a:lnTo>
                  <a:pt x="739" y="3493"/>
                </a:lnTo>
                <a:lnTo>
                  <a:pt x="814" y="3524"/>
                </a:lnTo>
                <a:lnTo>
                  <a:pt x="889" y="3550"/>
                </a:lnTo>
                <a:lnTo>
                  <a:pt x="965" y="3571"/>
                </a:lnTo>
                <a:lnTo>
                  <a:pt x="1040" y="3588"/>
                </a:lnTo>
                <a:lnTo>
                  <a:pt x="1114" y="3602"/>
                </a:lnTo>
                <a:lnTo>
                  <a:pt x="1186" y="3613"/>
                </a:lnTo>
                <a:lnTo>
                  <a:pt x="1253" y="3619"/>
                </a:lnTo>
                <a:lnTo>
                  <a:pt x="1319" y="3625"/>
                </a:lnTo>
                <a:lnTo>
                  <a:pt x="1380" y="3626"/>
                </a:lnTo>
                <a:lnTo>
                  <a:pt x="1435" y="3628"/>
                </a:lnTo>
                <a:lnTo>
                  <a:pt x="1484" y="3628"/>
                </a:lnTo>
                <a:lnTo>
                  <a:pt x="1526" y="3626"/>
                </a:lnTo>
                <a:lnTo>
                  <a:pt x="1560" y="3625"/>
                </a:lnTo>
                <a:lnTo>
                  <a:pt x="1588" y="3623"/>
                </a:lnTo>
                <a:lnTo>
                  <a:pt x="1607" y="3621"/>
                </a:lnTo>
                <a:lnTo>
                  <a:pt x="1616" y="3619"/>
                </a:lnTo>
                <a:lnTo>
                  <a:pt x="2201" y="3493"/>
                </a:lnTo>
                <a:lnTo>
                  <a:pt x="2512" y="3224"/>
                </a:lnTo>
                <a:lnTo>
                  <a:pt x="2284" y="3625"/>
                </a:lnTo>
                <a:lnTo>
                  <a:pt x="2283" y="3623"/>
                </a:lnTo>
                <a:lnTo>
                  <a:pt x="1446" y="3982"/>
                </a:lnTo>
                <a:lnTo>
                  <a:pt x="1439" y="3986"/>
                </a:lnTo>
                <a:lnTo>
                  <a:pt x="1427" y="3989"/>
                </a:lnTo>
                <a:lnTo>
                  <a:pt x="1406" y="3994"/>
                </a:lnTo>
                <a:lnTo>
                  <a:pt x="1380" y="4000"/>
                </a:lnTo>
                <a:lnTo>
                  <a:pt x="1347" y="4005"/>
                </a:lnTo>
                <a:lnTo>
                  <a:pt x="1309" y="4007"/>
                </a:lnTo>
                <a:lnTo>
                  <a:pt x="1265" y="4007"/>
                </a:lnTo>
                <a:lnTo>
                  <a:pt x="1217" y="4003"/>
                </a:lnTo>
                <a:lnTo>
                  <a:pt x="1165" y="3996"/>
                </a:lnTo>
                <a:lnTo>
                  <a:pt x="1107" y="3982"/>
                </a:lnTo>
                <a:lnTo>
                  <a:pt x="1047" y="3963"/>
                </a:lnTo>
                <a:lnTo>
                  <a:pt x="982" y="3935"/>
                </a:lnTo>
                <a:lnTo>
                  <a:pt x="916" y="3901"/>
                </a:lnTo>
                <a:lnTo>
                  <a:pt x="847" y="3857"/>
                </a:lnTo>
                <a:lnTo>
                  <a:pt x="776" y="3803"/>
                </a:lnTo>
                <a:lnTo>
                  <a:pt x="701" y="3739"/>
                </a:lnTo>
                <a:lnTo>
                  <a:pt x="627" y="3663"/>
                </a:lnTo>
                <a:lnTo>
                  <a:pt x="436" y="3836"/>
                </a:lnTo>
                <a:lnTo>
                  <a:pt x="516" y="3920"/>
                </a:lnTo>
                <a:lnTo>
                  <a:pt x="595" y="3991"/>
                </a:lnTo>
                <a:lnTo>
                  <a:pt x="675" y="4052"/>
                </a:lnTo>
                <a:lnTo>
                  <a:pt x="752" y="4104"/>
                </a:lnTo>
                <a:lnTo>
                  <a:pt x="828" y="4147"/>
                </a:lnTo>
                <a:lnTo>
                  <a:pt x="901" y="4184"/>
                </a:lnTo>
                <a:lnTo>
                  <a:pt x="972" y="4211"/>
                </a:lnTo>
                <a:lnTo>
                  <a:pt x="1041" y="4232"/>
                </a:lnTo>
                <a:lnTo>
                  <a:pt x="1107" y="4248"/>
                </a:lnTo>
                <a:lnTo>
                  <a:pt x="1168" y="4258"/>
                </a:lnTo>
                <a:lnTo>
                  <a:pt x="1227" y="4263"/>
                </a:lnTo>
                <a:lnTo>
                  <a:pt x="1283" y="4265"/>
                </a:lnTo>
                <a:lnTo>
                  <a:pt x="1338" y="4263"/>
                </a:lnTo>
                <a:lnTo>
                  <a:pt x="1387" y="4260"/>
                </a:lnTo>
                <a:lnTo>
                  <a:pt x="1432" y="4253"/>
                </a:lnTo>
                <a:lnTo>
                  <a:pt x="1468" y="4244"/>
                </a:lnTo>
                <a:lnTo>
                  <a:pt x="1500" y="4237"/>
                </a:lnTo>
                <a:lnTo>
                  <a:pt x="1522" y="4230"/>
                </a:lnTo>
                <a:lnTo>
                  <a:pt x="1538" y="4224"/>
                </a:lnTo>
                <a:lnTo>
                  <a:pt x="1547" y="4220"/>
                </a:lnTo>
                <a:lnTo>
                  <a:pt x="2072" y="3994"/>
                </a:lnTo>
                <a:lnTo>
                  <a:pt x="1875" y="4343"/>
                </a:lnTo>
                <a:lnTo>
                  <a:pt x="1871" y="4350"/>
                </a:lnTo>
                <a:lnTo>
                  <a:pt x="1869" y="4354"/>
                </a:lnTo>
                <a:lnTo>
                  <a:pt x="1862" y="4366"/>
                </a:lnTo>
                <a:lnTo>
                  <a:pt x="1852" y="4385"/>
                </a:lnTo>
                <a:lnTo>
                  <a:pt x="1836" y="4409"/>
                </a:lnTo>
                <a:lnTo>
                  <a:pt x="1819" y="4437"/>
                </a:lnTo>
                <a:lnTo>
                  <a:pt x="1797" y="4470"/>
                </a:lnTo>
                <a:lnTo>
                  <a:pt x="1770" y="4505"/>
                </a:lnTo>
                <a:lnTo>
                  <a:pt x="1741" y="4541"/>
                </a:lnTo>
                <a:lnTo>
                  <a:pt x="1710" y="4579"/>
                </a:lnTo>
                <a:lnTo>
                  <a:pt x="1673" y="4618"/>
                </a:lnTo>
                <a:lnTo>
                  <a:pt x="1635" y="4654"/>
                </a:lnTo>
                <a:lnTo>
                  <a:pt x="1593" y="4687"/>
                </a:lnTo>
                <a:lnTo>
                  <a:pt x="1548" y="4720"/>
                </a:lnTo>
                <a:lnTo>
                  <a:pt x="1501" y="4748"/>
                </a:lnTo>
                <a:lnTo>
                  <a:pt x="1453" y="4770"/>
                </a:lnTo>
                <a:lnTo>
                  <a:pt x="1401" y="4788"/>
                </a:lnTo>
                <a:lnTo>
                  <a:pt x="1345" y="4798"/>
                </a:lnTo>
                <a:lnTo>
                  <a:pt x="1279" y="4800"/>
                </a:lnTo>
                <a:lnTo>
                  <a:pt x="1210" y="4791"/>
                </a:lnTo>
                <a:lnTo>
                  <a:pt x="1140" y="4770"/>
                </a:lnTo>
                <a:lnTo>
                  <a:pt x="1071" y="4739"/>
                </a:lnTo>
                <a:lnTo>
                  <a:pt x="1000" y="4696"/>
                </a:lnTo>
                <a:lnTo>
                  <a:pt x="929" y="4640"/>
                </a:lnTo>
                <a:lnTo>
                  <a:pt x="856" y="4572"/>
                </a:lnTo>
                <a:lnTo>
                  <a:pt x="783" y="4494"/>
                </a:lnTo>
                <a:lnTo>
                  <a:pt x="588" y="4666"/>
                </a:lnTo>
                <a:lnTo>
                  <a:pt x="675" y="4758"/>
                </a:lnTo>
                <a:lnTo>
                  <a:pt x="762" y="4838"/>
                </a:lnTo>
                <a:lnTo>
                  <a:pt x="851" y="4906"/>
                </a:lnTo>
                <a:lnTo>
                  <a:pt x="939" y="4961"/>
                </a:lnTo>
                <a:lnTo>
                  <a:pt x="1028" y="5003"/>
                </a:lnTo>
                <a:lnTo>
                  <a:pt x="1116" y="5034"/>
                </a:lnTo>
                <a:lnTo>
                  <a:pt x="1206" y="5053"/>
                </a:lnTo>
                <a:lnTo>
                  <a:pt x="1297" y="5060"/>
                </a:lnTo>
                <a:lnTo>
                  <a:pt x="1380" y="5053"/>
                </a:lnTo>
                <a:lnTo>
                  <a:pt x="1455" y="5039"/>
                </a:lnTo>
                <a:lnTo>
                  <a:pt x="1526" y="5018"/>
                </a:lnTo>
                <a:lnTo>
                  <a:pt x="1593" y="4989"/>
                </a:lnTo>
                <a:lnTo>
                  <a:pt x="1658" y="4956"/>
                </a:lnTo>
                <a:lnTo>
                  <a:pt x="1717" y="4916"/>
                </a:lnTo>
                <a:lnTo>
                  <a:pt x="1772" y="4874"/>
                </a:lnTo>
                <a:lnTo>
                  <a:pt x="1824" y="4829"/>
                </a:lnTo>
                <a:lnTo>
                  <a:pt x="1871" y="4782"/>
                </a:lnTo>
                <a:lnTo>
                  <a:pt x="1915" y="4736"/>
                </a:lnTo>
                <a:lnTo>
                  <a:pt x="1954" y="4689"/>
                </a:lnTo>
                <a:lnTo>
                  <a:pt x="1989" y="4645"/>
                </a:lnTo>
                <a:lnTo>
                  <a:pt x="2019" y="4602"/>
                </a:lnTo>
                <a:lnTo>
                  <a:pt x="2045" y="4564"/>
                </a:lnTo>
                <a:lnTo>
                  <a:pt x="2066" y="4531"/>
                </a:lnTo>
                <a:lnTo>
                  <a:pt x="2081" y="4503"/>
                </a:lnTo>
                <a:lnTo>
                  <a:pt x="2093" y="4482"/>
                </a:lnTo>
                <a:lnTo>
                  <a:pt x="2100" y="4470"/>
                </a:lnTo>
                <a:lnTo>
                  <a:pt x="2803" y="3234"/>
                </a:lnTo>
                <a:lnTo>
                  <a:pt x="2859" y="3375"/>
                </a:lnTo>
                <a:lnTo>
                  <a:pt x="2859" y="3382"/>
                </a:lnTo>
                <a:lnTo>
                  <a:pt x="2861" y="3378"/>
                </a:lnTo>
                <a:lnTo>
                  <a:pt x="2862" y="3382"/>
                </a:lnTo>
                <a:lnTo>
                  <a:pt x="2862" y="3375"/>
                </a:lnTo>
                <a:lnTo>
                  <a:pt x="2916" y="3238"/>
                </a:lnTo>
                <a:lnTo>
                  <a:pt x="3617" y="4470"/>
                </a:lnTo>
                <a:lnTo>
                  <a:pt x="3624" y="4482"/>
                </a:lnTo>
                <a:lnTo>
                  <a:pt x="3636" y="4503"/>
                </a:lnTo>
                <a:lnTo>
                  <a:pt x="3652" y="4531"/>
                </a:lnTo>
                <a:lnTo>
                  <a:pt x="3673" y="4564"/>
                </a:lnTo>
                <a:lnTo>
                  <a:pt x="3699" y="4602"/>
                </a:lnTo>
                <a:lnTo>
                  <a:pt x="3730" y="4645"/>
                </a:lnTo>
                <a:lnTo>
                  <a:pt x="3763" y="4689"/>
                </a:lnTo>
                <a:lnTo>
                  <a:pt x="3803" y="4736"/>
                </a:lnTo>
                <a:lnTo>
                  <a:pt x="3846" y="4782"/>
                </a:lnTo>
                <a:lnTo>
                  <a:pt x="3893" y="4829"/>
                </a:lnTo>
                <a:lnTo>
                  <a:pt x="3945" y="4874"/>
                </a:lnTo>
                <a:lnTo>
                  <a:pt x="4001" y="4916"/>
                </a:lnTo>
                <a:lnTo>
                  <a:pt x="4060" y="4956"/>
                </a:lnTo>
                <a:lnTo>
                  <a:pt x="4124" y="4989"/>
                </a:lnTo>
                <a:lnTo>
                  <a:pt x="4192" y="5018"/>
                </a:lnTo>
                <a:lnTo>
                  <a:pt x="4263" y="5039"/>
                </a:lnTo>
                <a:lnTo>
                  <a:pt x="4339" y="5053"/>
                </a:lnTo>
                <a:lnTo>
                  <a:pt x="4423" y="5060"/>
                </a:lnTo>
                <a:lnTo>
                  <a:pt x="4511" y="5053"/>
                </a:lnTo>
                <a:lnTo>
                  <a:pt x="4601" y="5034"/>
                </a:lnTo>
                <a:lnTo>
                  <a:pt x="4690" y="5003"/>
                </a:lnTo>
                <a:lnTo>
                  <a:pt x="4780" y="4961"/>
                </a:lnTo>
                <a:lnTo>
                  <a:pt x="4867" y="4906"/>
                </a:lnTo>
                <a:lnTo>
                  <a:pt x="4956" y="4838"/>
                </a:lnTo>
                <a:lnTo>
                  <a:pt x="5042" y="4758"/>
                </a:lnTo>
                <a:lnTo>
                  <a:pt x="5129" y="4666"/>
                </a:lnTo>
                <a:lnTo>
                  <a:pt x="4935" y="4494"/>
                </a:lnTo>
                <a:lnTo>
                  <a:pt x="4862" y="4572"/>
                </a:lnTo>
                <a:lnTo>
                  <a:pt x="4789" y="4640"/>
                </a:lnTo>
                <a:lnTo>
                  <a:pt x="4718" y="4696"/>
                </a:lnTo>
                <a:lnTo>
                  <a:pt x="4647" y="4739"/>
                </a:lnTo>
                <a:lnTo>
                  <a:pt x="4577" y="4770"/>
                </a:lnTo>
                <a:lnTo>
                  <a:pt x="4508" y="4791"/>
                </a:lnTo>
                <a:lnTo>
                  <a:pt x="4440" y="4800"/>
                </a:lnTo>
                <a:lnTo>
                  <a:pt x="4372" y="4798"/>
                </a:lnTo>
                <a:lnTo>
                  <a:pt x="4319" y="4788"/>
                </a:lnTo>
                <a:lnTo>
                  <a:pt x="4266" y="4770"/>
                </a:lnTo>
                <a:lnTo>
                  <a:pt x="4216" y="4748"/>
                </a:lnTo>
                <a:lnTo>
                  <a:pt x="4169" y="4720"/>
                </a:lnTo>
                <a:lnTo>
                  <a:pt x="4124" y="4687"/>
                </a:lnTo>
                <a:lnTo>
                  <a:pt x="4084" y="4654"/>
                </a:lnTo>
                <a:lnTo>
                  <a:pt x="4044" y="4618"/>
                </a:lnTo>
                <a:lnTo>
                  <a:pt x="4010" y="4579"/>
                </a:lnTo>
                <a:lnTo>
                  <a:pt x="3977" y="4541"/>
                </a:lnTo>
                <a:lnTo>
                  <a:pt x="3947" y="4505"/>
                </a:lnTo>
                <a:lnTo>
                  <a:pt x="3921" y="4470"/>
                </a:lnTo>
                <a:lnTo>
                  <a:pt x="3900" y="4437"/>
                </a:lnTo>
                <a:lnTo>
                  <a:pt x="3881" y="4409"/>
                </a:lnTo>
                <a:lnTo>
                  <a:pt x="3867" y="4385"/>
                </a:lnTo>
                <a:lnTo>
                  <a:pt x="3855" y="4366"/>
                </a:lnTo>
                <a:lnTo>
                  <a:pt x="3850" y="4354"/>
                </a:lnTo>
                <a:lnTo>
                  <a:pt x="3846" y="4350"/>
                </a:lnTo>
                <a:lnTo>
                  <a:pt x="3645" y="3994"/>
                </a:lnTo>
                <a:lnTo>
                  <a:pt x="4173" y="4222"/>
                </a:lnTo>
                <a:lnTo>
                  <a:pt x="4180" y="4224"/>
                </a:lnTo>
                <a:lnTo>
                  <a:pt x="4195" y="4230"/>
                </a:lnTo>
                <a:lnTo>
                  <a:pt x="4220" y="4237"/>
                </a:lnTo>
                <a:lnTo>
                  <a:pt x="4249" y="4244"/>
                </a:lnTo>
                <a:lnTo>
                  <a:pt x="4287" y="4253"/>
                </a:lnTo>
                <a:lnTo>
                  <a:pt x="4331" y="4260"/>
                </a:lnTo>
                <a:lnTo>
                  <a:pt x="4379" y="4263"/>
                </a:lnTo>
                <a:lnTo>
                  <a:pt x="4435" y="4265"/>
                </a:lnTo>
                <a:lnTo>
                  <a:pt x="4490" y="4263"/>
                </a:lnTo>
                <a:lnTo>
                  <a:pt x="4549" y="4258"/>
                </a:lnTo>
                <a:lnTo>
                  <a:pt x="4612" y="4248"/>
                </a:lnTo>
                <a:lnTo>
                  <a:pt x="4678" y="4232"/>
                </a:lnTo>
                <a:lnTo>
                  <a:pt x="4746" y="4211"/>
                </a:lnTo>
                <a:lnTo>
                  <a:pt x="4817" y="4184"/>
                </a:lnTo>
                <a:lnTo>
                  <a:pt x="4891" y="4147"/>
                </a:lnTo>
                <a:lnTo>
                  <a:pt x="4966" y="4104"/>
                </a:lnTo>
                <a:lnTo>
                  <a:pt x="5044" y="4052"/>
                </a:lnTo>
                <a:lnTo>
                  <a:pt x="5122" y="3991"/>
                </a:lnTo>
                <a:lnTo>
                  <a:pt x="5202" y="3920"/>
                </a:lnTo>
                <a:lnTo>
                  <a:pt x="5282" y="3836"/>
                </a:lnTo>
                <a:lnTo>
                  <a:pt x="5091" y="3663"/>
                </a:lnTo>
                <a:lnTo>
                  <a:pt x="5016" y="3739"/>
                </a:lnTo>
                <a:lnTo>
                  <a:pt x="4943" y="3803"/>
                </a:lnTo>
                <a:lnTo>
                  <a:pt x="4871" y="3857"/>
                </a:lnTo>
                <a:lnTo>
                  <a:pt x="4801" y="3901"/>
                </a:lnTo>
                <a:lnTo>
                  <a:pt x="4735" y="3937"/>
                </a:lnTo>
                <a:lnTo>
                  <a:pt x="4671" y="3963"/>
                </a:lnTo>
                <a:lnTo>
                  <a:pt x="4610" y="3982"/>
                </a:lnTo>
                <a:lnTo>
                  <a:pt x="4555" y="3996"/>
                </a:lnTo>
                <a:lnTo>
                  <a:pt x="4501" y="4005"/>
                </a:lnTo>
                <a:lnTo>
                  <a:pt x="4454" y="4008"/>
                </a:lnTo>
                <a:lnTo>
                  <a:pt x="4411" y="4007"/>
                </a:lnTo>
                <a:lnTo>
                  <a:pt x="4372" y="4005"/>
                </a:lnTo>
                <a:lnTo>
                  <a:pt x="4339" y="4000"/>
                </a:lnTo>
                <a:lnTo>
                  <a:pt x="4313" y="3994"/>
                </a:lnTo>
                <a:lnTo>
                  <a:pt x="4293" y="3989"/>
                </a:lnTo>
                <a:lnTo>
                  <a:pt x="4280" y="3986"/>
                </a:lnTo>
                <a:lnTo>
                  <a:pt x="4273" y="3984"/>
                </a:lnTo>
                <a:lnTo>
                  <a:pt x="3435" y="3623"/>
                </a:lnTo>
                <a:lnTo>
                  <a:pt x="3435" y="3625"/>
                </a:lnTo>
                <a:lnTo>
                  <a:pt x="3206" y="3224"/>
                </a:lnTo>
                <a:lnTo>
                  <a:pt x="3518" y="3493"/>
                </a:lnTo>
                <a:lnTo>
                  <a:pt x="4089" y="3618"/>
                </a:lnTo>
                <a:lnTo>
                  <a:pt x="4102" y="3619"/>
                </a:lnTo>
                <a:lnTo>
                  <a:pt x="4112" y="3621"/>
                </a:lnTo>
                <a:lnTo>
                  <a:pt x="4129" y="3623"/>
                </a:lnTo>
                <a:lnTo>
                  <a:pt x="4157" y="3625"/>
                </a:lnTo>
                <a:lnTo>
                  <a:pt x="4192" y="3626"/>
                </a:lnTo>
                <a:lnTo>
                  <a:pt x="4234" y="3628"/>
                </a:lnTo>
                <a:lnTo>
                  <a:pt x="4282" y="3628"/>
                </a:lnTo>
                <a:lnTo>
                  <a:pt x="4338" y="3626"/>
                </a:lnTo>
                <a:lnTo>
                  <a:pt x="4398" y="3625"/>
                </a:lnTo>
                <a:lnTo>
                  <a:pt x="4464" y="3619"/>
                </a:lnTo>
                <a:lnTo>
                  <a:pt x="4532" y="3613"/>
                </a:lnTo>
                <a:lnTo>
                  <a:pt x="4605" y="3602"/>
                </a:lnTo>
                <a:lnTo>
                  <a:pt x="4678" y="3588"/>
                </a:lnTo>
                <a:lnTo>
                  <a:pt x="4753" y="3571"/>
                </a:lnTo>
                <a:lnTo>
                  <a:pt x="4829" y="3550"/>
                </a:lnTo>
                <a:lnTo>
                  <a:pt x="4904" y="3524"/>
                </a:lnTo>
                <a:lnTo>
                  <a:pt x="4978" y="3493"/>
                </a:lnTo>
                <a:lnTo>
                  <a:pt x="5051" y="3455"/>
                </a:lnTo>
                <a:lnTo>
                  <a:pt x="5120" y="3413"/>
                </a:lnTo>
                <a:lnTo>
                  <a:pt x="5186" y="3363"/>
                </a:lnTo>
                <a:lnTo>
                  <a:pt x="5249" y="3307"/>
                </a:lnTo>
                <a:lnTo>
                  <a:pt x="5306" y="3243"/>
                </a:lnTo>
                <a:lnTo>
                  <a:pt x="5105" y="3081"/>
                </a:lnTo>
                <a:lnTo>
                  <a:pt x="5056" y="3133"/>
                </a:lnTo>
                <a:lnTo>
                  <a:pt x="5002" y="3179"/>
                </a:lnTo>
                <a:lnTo>
                  <a:pt x="4943" y="3219"/>
                </a:lnTo>
                <a:lnTo>
                  <a:pt x="4881" y="3253"/>
                </a:lnTo>
                <a:lnTo>
                  <a:pt x="4815" y="3281"/>
                </a:lnTo>
                <a:lnTo>
                  <a:pt x="4747" y="3305"/>
                </a:lnTo>
                <a:lnTo>
                  <a:pt x="4680" y="3324"/>
                </a:lnTo>
                <a:lnTo>
                  <a:pt x="4610" y="3340"/>
                </a:lnTo>
                <a:lnTo>
                  <a:pt x="4542" y="3350"/>
                </a:lnTo>
                <a:lnTo>
                  <a:pt x="4478" y="3359"/>
                </a:lnTo>
                <a:lnTo>
                  <a:pt x="4416" y="3364"/>
                </a:lnTo>
                <a:lnTo>
                  <a:pt x="4357" y="3368"/>
                </a:lnTo>
                <a:lnTo>
                  <a:pt x="4303" y="3370"/>
                </a:lnTo>
                <a:lnTo>
                  <a:pt x="4254" y="3370"/>
                </a:lnTo>
                <a:lnTo>
                  <a:pt x="4213" y="3368"/>
                </a:lnTo>
                <a:lnTo>
                  <a:pt x="4178" y="3366"/>
                </a:lnTo>
                <a:lnTo>
                  <a:pt x="4154" y="3364"/>
                </a:lnTo>
                <a:lnTo>
                  <a:pt x="4136" y="3363"/>
                </a:lnTo>
                <a:lnTo>
                  <a:pt x="3636" y="3255"/>
                </a:lnTo>
                <a:lnTo>
                  <a:pt x="3090" y="2783"/>
                </a:lnTo>
                <a:lnTo>
                  <a:pt x="3090" y="2759"/>
                </a:lnTo>
                <a:lnTo>
                  <a:pt x="3793" y="2956"/>
                </a:lnTo>
                <a:lnTo>
                  <a:pt x="3807" y="2960"/>
                </a:lnTo>
                <a:lnTo>
                  <a:pt x="3817" y="2962"/>
                </a:lnTo>
                <a:lnTo>
                  <a:pt x="3838" y="2965"/>
                </a:lnTo>
                <a:lnTo>
                  <a:pt x="3869" y="2969"/>
                </a:lnTo>
                <a:lnTo>
                  <a:pt x="3907" y="2974"/>
                </a:lnTo>
                <a:lnTo>
                  <a:pt x="3954" y="2979"/>
                </a:lnTo>
                <a:lnTo>
                  <a:pt x="4008" y="2982"/>
                </a:lnTo>
                <a:lnTo>
                  <a:pt x="4067" y="2986"/>
                </a:lnTo>
                <a:lnTo>
                  <a:pt x="4131" y="2989"/>
                </a:lnTo>
                <a:lnTo>
                  <a:pt x="4201" y="2989"/>
                </a:lnTo>
                <a:lnTo>
                  <a:pt x="4265" y="2989"/>
                </a:lnTo>
                <a:lnTo>
                  <a:pt x="4332" y="2986"/>
                </a:lnTo>
                <a:lnTo>
                  <a:pt x="4400" y="2982"/>
                </a:lnTo>
                <a:lnTo>
                  <a:pt x="4470" y="2974"/>
                </a:lnTo>
                <a:lnTo>
                  <a:pt x="4539" y="2965"/>
                </a:lnTo>
                <a:lnTo>
                  <a:pt x="4610" y="2951"/>
                </a:lnTo>
                <a:lnTo>
                  <a:pt x="4680" y="2936"/>
                </a:lnTo>
                <a:lnTo>
                  <a:pt x="4749" y="2916"/>
                </a:lnTo>
                <a:lnTo>
                  <a:pt x="4817" y="2892"/>
                </a:lnTo>
                <a:lnTo>
                  <a:pt x="4881" y="2864"/>
                </a:lnTo>
                <a:lnTo>
                  <a:pt x="4943" y="2831"/>
                </a:lnTo>
                <a:lnTo>
                  <a:pt x="5002" y="2795"/>
                </a:lnTo>
                <a:lnTo>
                  <a:pt x="5058" y="2753"/>
                </a:lnTo>
                <a:lnTo>
                  <a:pt x="5110" y="2706"/>
                </a:lnTo>
                <a:lnTo>
                  <a:pt x="5157" y="2653"/>
                </a:lnTo>
                <a:lnTo>
                  <a:pt x="5197" y="2595"/>
                </a:lnTo>
                <a:lnTo>
                  <a:pt x="5232" y="2529"/>
                </a:lnTo>
                <a:lnTo>
                  <a:pt x="5261" y="2458"/>
                </a:lnTo>
                <a:lnTo>
                  <a:pt x="5016" y="2377"/>
                </a:lnTo>
                <a:lnTo>
                  <a:pt x="4994" y="2429"/>
                </a:lnTo>
                <a:lnTo>
                  <a:pt x="4964" y="2477"/>
                </a:lnTo>
                <a:lnTo>
                  <a:pt x="4930" y="2519"/>
                </a:lnTo>
                <a:lnTo>
                  <a:pt x="4890" y="2557"/>
                </a:lnTo>
                <a:lnTo>
                  <a:pt x="4843" y="2590"/>
                </a:lnTo>
                <a:lnTo>
                  <a:pt x="4794" y="2620"/>
                </a:lnTo>
                <a:lnTo>
                  <a:pt x="4740" y="2644"/>
                </a:lnTo>
                <a:lnTo>
                  <a:pt x="4683" y="2665"/>
                </a:lnTo>
                <a:lnTo>
                  <a:pt x="4626" y="2682"/>
                </a:lnTo>
                <a:lnTo>
                  <a:pt x="4565" y="2696"/>
                </a:lnTo>
                <a:lnTo>
                  <a:pt x="4503" y="2708"/>
                </a:lnTo>
                <a:lnTo>
                  <a:pt x="4440" y="2717"/>
                </a:lnTo>
                <a:lnTo>
                  <a:pt x="4378" y="2722"/>
                </a:lnTo>
                <a:lnTo>
                  <a:pt x="4315" y="2727"/>
                </a:lnTo>
                <a:lnTo>
                  <a:pt x="4256" y="2729"/>
                </a:lnTo>
                <a:lnTo>
                  <a:pt x="4197" y="2729"/>
                </a:lnTo>
                <a:lnTo>
                  <a:pt x="4140" y="2729"/>
                </a:lnTo>
                <a:lnTo>
                  <a:pt x="4088" y="2727"/>
                </a:lnTo>
                <a:lnTo>
                  <a:pt x="4037" y="2724"/>
                </a:lnTo>
                <a:lnTo>
                  <a:pt x="3994" y="2722"/>
                </a:lnTo>
                <a:lnTo>
                  <a:pt x="3954" y="2719"/>
                </a:lnTo>
                <a:lnTo>
                  <a:pt x="3919" y="2715"/>
                </a:lnTo>
                <a:lnTo>
                  <a:pt x="3890" y="2712"/>
                </a:lnTo>
                <a:lnTo>
                  <a:pt x="3869" y="2708"/>
                </a:lnTo>
                <a:lnTo>
                  <a:pt x="3855" y="2706"/>
                </a:lnTo>
                <a:lnTo>
                  <a:pt x="3090" y="2489"/>
                </a:lnTo>
                <a:lnTo>
                  <a:pt x="3090" y="2288"/>
                </a:lnTo>
                <a:lnTo>
                  <a:pt x="3678" y="2403"/>
                </a:lnTo>
                <a:lnTo>
                  <a:pt x="3683" y="2404"/>
                </a:lnTo>
                <a:lnTo>
                  <a:pt x="3694" y="2406"/>
                </a:lnTo>
                <a:lnTo>
                  <a:pt x="3715" y="2408"/>
                </a:lnTo>
                <a:lnTo>
                  <a:pt x="3744" y="2411"/>
                </a:lnTo>
                <a:lnTo>
                  <a:pt x="3780" y="2415"/>
                </a:lnTo>
                <a:lnTo>
                  <a:pt x="3826" y="2418"/>
                </a:lnTo>
                <a:lnTo>
                  <a:pt x="3878" y="2422"/>
                </a:lnTo>
                <a:lnTo>
                  <a:pt x="3933" y="2424"/>
                </a:lnTo>
                <a:lnTo>
                  <a:pt x="3996" y="2425"/>
                </a:lnTo>
                <a:lnTo>
                  <a:pt x="4053" y="2424"/>
                </a:lnTo>
                <a:lnTo>
                  <a:pt x="4112" y="2422"/>
                </a:lnTo>
                <a:lnTo>
                  <a:pt x="4173" y="2418"/>
                </a:lnTo>
                <a:lnTo>
                  <a:pt x="4235" y="2411"/>
                </a:lnTo>
                <a:lnTo>
                  <a:pt x="4299" y="2404"/>
                </a:lnTo>
                <a:lnTo>
                  <a:pt x="4364" y="2392"/>
                </a:lnTo>
                <a:lnTo>
                  <a:pt x="4428" y="2378"/>
                </a:lnTo>
                <a:lnTo>
                  <a:pt x="4492" y="2363"/>
                </a:lnTo>
                <a:lnTo>
                  <a:pt x="4555" y="2342"/>
                </a:lnTo>
                <a:lnTo>
                  <a:pt x="4617" y="2318"/>
                </a:lnTo>
                <a:lnTo>
                  <a:pt x="4676" y="2290"/>
                </a:lnTo>
                <a:lnTo>
                  <a:pt x="4733" y="2259"/>
                </a:lnTo>
                <a:lnTo>
                  <a:pt x="4787" y="2222"/>
                </a:lnTo>
                <a:lnTo>
                  <a:pt x="4839" y="2182"/>
                </a:lnTo>
                <a:lnTo>
                  <a:pt x="4886" y="2135"/>
                </a:lnTo>
                <a:lnTo>
                  <a:pt x="4928" y="2085"/>
                </a:lnTo>
                <a:lnTo>
                  <a:pt x="4966" y="2030"/>
                </a:lnTo>
                <a:lnTo>
                  <a:pt x="4997" y="1967"/>
                </a:lnTo>
                <a:lnTo>
                  <a:pt x="5023" y="1899"/>
                </a:lnTo>
                <a:lnTo>
                  <a:pt x="5042" y="1825"/>
                </a:lnTo>
                <a:lnTo>
                  <a:pt x="4791" y="1773"/>
                </a:lnTo>
                <a:lnTo>
                  <a:pt x="4773" y="1830"/>
                </a:lnTo>
                <a:lnTo>
                  <a:pt x="4751" y="1882"/>
                </a:lnTo>
                <a:lnTo>
                  <a:pt x="4721" y="1927"/>
                </a:lnTo>
                <a:lnTo>
                  <a:pt x="4685" y="1969"/>
                </a:lnTo>
                <a:lnTo>
                  <a:pt x="4643" y="2005"/>
                </a:lnTo>
                <a:lnTo>
                  <a:pt x="4598" y="2036"/>
                </a:lnTo>
                <a:lnTo>
                  <a:pt x="4549" y="2064"/>
                </a:lnTo>
                <a:lnTo>
                  <a:pt x="4497" y="2089"/>
                </a:lnTo>
                <a:lnTo>
                  <a:pt x="4442" y="2108"/>
                </a:lnTo>
                <a:lnTo>
                  <a:pt x="4385" y="2125"/>
                </a:lnTo>
                <a:lnTo>
                  <a:pt x="4326" y="2137"/>
                </a:lnTo>
                <a:lnTo>
                  <a:pt x="4266" y="2148"/>
                </a:lnTo>
                <a:lnTo>
                  <a:pt x="4207" y="2156"/>
                </a:lnTo>
                <a:lnTo>
                  <a:pt x="4148" y="2161"/>
                </a:lnTo>
                <a:lnTo>
                  <a:pt x="4091" y="2165"/>
                </a:lnTo>
                <a:lnTo>
                  <a:pt x="4036" y="2167"/>
                </a:lnTo>
                <a:lnTo>
                  <a:pt x="3984" y="2167"/>
                </a:lnTo>
                <a:lnTo>
                  <a:pt x="3933" y="2165"/>
                </a:lnTo>
                <a:lnTo>
                  <a:pt x="3886" y="2163"/>
                </a:lnTo>
                <a:lnTo>
                  <a:pt x="3845" y="2161"/>
                </a:lnTo>
                <a:lnTo>
                  <a:pt x="3808" y="2158"/>
                </a:lnTo>
                <a:lnTo>
                  <a:pt x="3777" y="2154"/>
                </a:lnTo>
                <a:lnTo>
                  <a:pt x="3753" y="2153"/>
                </a:lnTo>
                <a:lnTo>
                  <a:pt x="3734" y="2151"/>
                </a:lnTo>
                <a:lnTo>
                  <a:pt x="3723" y="2149"/>
                </a:lnTo>
                <a:lnTo>
                  <a:pt x="3090" y="2024"/>
                </a:lnTo>
                <a:lnTo>
                  <a:pt x="3090" y="1611"/>
                </a:lnTo>
                <a:lnTo>
                  <a:pt x="3569" y="1729"/>
                </a:lnTo>
                <a:lnTo>
                  <a:pt x="3577" y="1731"/>
                </a:lnTo>
                <a:lnTo>
                  <a:pt x="3593" y="1734"/>
                </a:lnTo>
                <a:lnTo>
                  <a:pt x="3617" y="1738"/>
                </a:lnTo>
                <a:lnTo>
                  <a:pt x="3649" y="1743"/>
                </a:lnTo>
                <a:lnTo>
                  <a:pt x="3687" y="1748"/>
                </a:lnTo>
                <a:lnTo>
                  <a:pt x="3730" y="1752"/>
                </a:lnTo>
                <a:lnTo>
                  <a:pt x="3779" y="1755"/>
                </a:lnTo>
                <a:lnTo>
                  <a:pt x="3831" y="1759"/>
                </a:lnTo>
                <a:lnTo>
                  <a:pt x="3888" y="1759"/>
                </a:lnTo>
                <a:lnTo>
                  <a:pt x="3958" y="1759"/>
                </a:lnTo>
                <a:lnTo>
                  <a:pt x="4029" y="1754"/>
                </a:lnTo>
                <a:lnTo>
                  <a:pt x="4103" y="1743"/>
                </a:lnTo>
                <a:lnTo>
                  <a:pt x="4178" y="1729"/>
                </a:lnTo>
                <a:lnTo>
                  <a:pt x="4253" y="1710"/>
                </a:lnTo>
                <a:lnTo>
                  <a:pt x="4326" y="1684"/>
                </a:lnTo>
                <a:lnTo>
                  <a:pt x="4397" y="1651"/>
                </a:lnTo>
                <a:lnTo>
                  <a:pt x="4463" y="1611"/>
                </a:lnTo>
                <a:lnTo>
                  <a:pt x="4523" y="1564"/>
                </a:lnTo>
                <a:lnTo>
                  <a:pt x="4577" y="1512"/>
                </a:lnTo>
                <a:lnTo>
                  <a:pt x="4624" y="1455"/>
                </a:lnTo>
                <a:lnTo>
                  <a:pt x="4662" y="1391"/>
                </a:lnTo>
                <a:lnTo>
                  <a:pt x="4695" y="1323"/>
                </a:lnTo>
                <a:lnTo>
                  <a:pt x="4720" y="1248"/>
                </a:lnTo>
                <a:lnTo>
                  <a:pt x="4735" y="1169"/>
                </a:lnTo>
                <a:lnTo>
                  <a:pt x="4482" y="1127"/>
                </a:lnTo>
                <a:lnTo>
                  <a:pt x="4468" y="1184"/>
                </a:lnTo>
                <a:lnTo>
                  <a:pt x="4450" y="1236"/>
                </a:lnTo>
                <a:lnTo>
                  <a:pt x="4426" y="1285"/>
                </a:lnTo>
                <a:lnTo>
                  <a:pt x="4397" y="1327"/>
                </a:lnTo>
                <a:lnTo>
                  <a:pt x="4360" y="1365"/>
                </a:lnTo>
                <a:lnTo>
                  <a:pt x="4319" y="1398"/>
                </a:lnTo>
                <a:lnTo>
                  <a:pt x="4270" y="1425"/>
                </a:lnTo>
                <a:lnTo>
                  <a:pt x="4216" y="1450"/>
                </a:lnTo>
                <a:lnTo>
                  <a:pt x="4162" y="1469"/>
                </a:lnTo>
                <a:lnTo>
                  <a:pt x="4105" y="1483"/>
                </a:lnTo>
                <a:lnTo>
                  <a:pt x="4048" y="1491"/>
                </a:lnTo>
                <a:lnTo>
                  <a:pt x="3991" y="1498"/>
                </a:lnTo>
                <a:lnTo>
                  <a:pt x="3933" y="1500"/>
                </a:lnTo>
                <a:lnTo>
                  <a:pt x="3879" y="1502"/>
                </a:lnTo>
                <a:lnTo>
                  <a:pt x="3827" y="1500"/>
                </a:lnTo>
                <a:lnTo>
                  <a:pt x="3780" y="1497"/>
                </a:lnTo>
                <a:lnTo>
                  <a:pt x="3737" y="1493"/>
                </a:lnTo>
                <a:lnTo>
                  <a:pt x="3701" y="1490"/>
                </a:lnTo>
                <a:lnTo>
                  <a:pt x="3669" y="1484"/>
                </a:lnTo>
                <a:lnTo>
                  <a:pt x="3647" y="1481"/>
                </a:lnTo>
                <a:lnTo>
                  <a:pt x="3633" y="1478"/>
                </a:lnTo>
                <a:lnTo>
                  <a:pt x="3628" y="1478"/>
                </a:lnTo>
                <a:lnTo>
                  <a:pt x="3173" y="1366"/>
                </a:lnTo>
                <a:lnTo>
                  <a:pt x="3209" y="1294"/>
                </a:lnTo>
                <a:lnTo>
                  <a:pt x="3232" y="1295"/>
                </a:lnTo>
                <a:lnTo>
                  <a:pt x="3263" y="1295"/>
                </a:lnTo>
                <a:lnTo>
                  <a:pt x="3301" y="1297"/>
                </a:lnTo>
                <a:lnTo>
                  <a:pt x="3340" y="1295"/>
                </a:lnTo>
                <a:lnTo>
                  <a:pt x="3383" y="1295"/>
                </a:lnTo>
                <a:lnTo>
                  <a:pt x="3430" y="1292"/>
                </a:lnTo>
                <a:lnTo>
                  <a:pt x="3480" y="1288"/>
                </a:lnTo>
                <a:lnTo>
                  <a:pt x="3534" y="1281"/>
                </a:lnTo>
                <a:lnTo>
                  <a:pt x="3588" y="1274"/>
                </a:lnTo>
                <a:lnTo>
                  <a:pt x="3643" y="1264"/>
                </a:lnTo>
                <a:lnTo>
                  <a:pt x="3701" y="1252"/>
                </a:lnTo>
                <a:lnTo>
                  <a:pt x="3756" y="1236"/>
                </a:lnTo>
                <a:lnTo>
                  <a:pt x="3812" y="1219"/>
                </a:lnTo>
                <a:lnTo>
                  <a:pt x="3867" y="1196"/>
                </a:lnTo>
                <a:lnTo>
                  <a:pt x="3919" y="1172"/>
                </a:lnTo>
                <a:lnTo>
                  <a:pt x="3970" y="1143"/>
                </a:lnTo>
                <a:lnTo>
                  <a:pt x="4018" y="1110"/>
                </a:lnTo>
                <a:lnTo>
                  <a:pt x="4062" y="1073"/>
                </a:lnTo>
                <a:lnTo>
                  <a:pt x="4102" y="1031"/>
                </a:lnTo>
                <a:lnTo>
                  <a:pt x="4136" y="985"/>
                </a:lnTo>
                <a:lnTo>
                  <a:pt x="4166" y="933"/>
                </a:lnTo>
                <a:lnTo>
                  <a:pt x="4188" y="875"/>
                </a:lnTo>
                <a:lnTo>
                  <a:pt x="4206" y="813"/>
                </a:lnTo>
                <a:lnTo>
                  <a:pt x="3952" y="762"/>
                </a:lnTo>
                <a:close/>
                <a:moveTo>
                  <a:pt x="0" y="0"/>
                </a:moveTo>
                <a:lnTo>
                  <a:pt x="5718" y="0"/>
                </a:lnTo>
                <a:lnTo>
                  <a:pt x="5718" y="5718"/>
                </a:lnTo>
                <a:lnTo>
                  <a:pt x="0" y="57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5" name="Freeform 256"/>
          <p:cNvSpPr>
            <a:spLocks noChangeAspect="1"/>
          </p:cNvSpPr>
          <p:nvPr/>
        </p:nvSpPr>
        <p:spPr bwMode="auto">
          <a:xfrm>
            <a:off x="6968699" y="5357672"/>
            <a:ext cx="423677" cy="365120"/>
          </a:xfrm>
          <a:custGeom>
            <a:avLst/>
            <a:gdLst>
              <a:gd name="T0" fmla="*/ 96 w 104"/>
              <a:gd name="T1" fmla="*/ 53 h 90"/>
              <a:gd name="T2" fmla="*/ 89 w 104"/>
              <a:gd name="T3" fmla="*/ 57 h 90"/>
              <a:gd name="T4" fmla="*/ 74 w 104"/>
              <a:gd name="T5" fmla="*/ 57 h 90"/>
              <a:gd name="T6" fmla="*/ 63 w 104"/>
              <a:gd name="T7" fmla="*/ 34 h 90"/>
              <a:gd name="T8" fmla="*/ 54 w 104"/>
              <a:gd name="T9" fmla="*/ 67 h 90"/>
              <a:gd name="T10" fmla="*/ 48 w 104"/>
              <a:gd name="T11" fmla="*/ 1 h 90"/>
              <a:gd name="T12" fmla="*/ 40 w 104"/>
              <a:gd name="T13" fmla="*/ 0 h 90"/>
              <a:gd name="T14" fmla="*/ 25 w 104"/>
              <a:gd name="T15" fmla="*/ 57 h 90"/>
              <a:gd name="T16" fmla="*/ 0 w 104"/>
              <a:gd name="T17" fmla="*/ 57 h 90"/>
              <a:gd name="T18" fmla="*/ 0 w 104"/>
              <a:gd name="T19" fmla="*/ 65 h 90"/>
              <a:gd name="T20" fmla="*/ 31 w 104"/>
              <a:gd name="T21" fmla="*/ 65 h 90"/>
              <a:gd name="T22" fmla="*/ 42 w 104"/>
              <a:gd name="T23" fmla="*/ 24 h 90"/>
              <a:gd name="T24" fmla="*/ 48 w 104"/>
              <a:gd name="T25" fmla="*/ 89 h 90"/>
              <a:gd name="T26" fmla="*/ 56 w 104"/>
              <a:gd name="T27" fmla="*/ 90 h 90"/>
              <a:gd name="T28" fmla="*/ 65 w 104"/>
              <a:gd name="T29" fmla="*/ 56 h 90"/>
              <a:gd name="T30" fmla="*/ 70 w 104"/>
              <a:gd name="T31" fmla="*/ 65 h 90"/>
              <a:gd name="T32" fmla="*/ 89 w 104"/>
              <a:gd name="T33" fmla="*/ 65 h 90"/>
              <a:gd name="T34" fmla="*/ 96 w 104"/>
              <a:gd name="T35" fmla="*/ 69 h 90"/>
              <a:gd name="T36" fmla="*/ 104 w 104"/>
              <a:gd name="T37" fmla="*/ 61 h 90"/>
              <a:gd name="T38" fmla="*/ 96 w 104"/>
              <a:gd name="T39" fmla="*/ 5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0">
                <a:moveTo>
                  <a:pt x="96" y="53"/>
                </a:moveTo>
                <a:cubicBezTo>
                  <a:pt x="93" y="53"/>
                  <a:pt x="90" y="55"/>
                  <a:pt x="89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63" y="34"/>
                  <a:pt x="63" y="34"/>
                  <a:pt x="63" y="34"/>
                </a:cubicBezTo>
                <a:cubicBezTo>
                  <a:pt x="54" y="67"/>
                  <a:pt x="54" y="67"/>
                  <a:pt x="54" y="67"/>
                </a:cubicBezTo>
                <a:cubicBezTo>
                  <a:pt x="48" y="1"/>
                  <a:pt x="48" y="1"/>
                  <a:pt x="48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25" y="57"/>
                  <a:pt x="25" y="57"/>
                  <a:pt x="25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5"/>
                  <a:pt x="0" y="65"/>
                  <a:pt x="0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42" y="24"/>
                  <a:pt x="42" y="24"/>
                  <a:pt x="42" y="24"/>
                </a:cubicBezTo>
                <a:cubicBezTo>
                  <a:pt x="48" y="89"/>
                  <a:pt x="48" y="89"/>
                  <a:pt x="48" y="89"/>
                </a:cubicBezTo>
                <a:cubicBezTo>
                  <a:pt x="56" y="90"/>
                  <a:pt x="56" y="90"/>
                  <a:pt x="56" y="90"/>
                </a:cubicBezTo>
                <a:cubicBezTo>
                  <a:pt x="65" y="56"/>
                  <a:pt x="65" y="56"/>
                  <a:pt x="65" y="56"/>
                </a:cubicBezTo>
                <a:cubicBezTo>
                  <a:pt x="70" y="65"/>
                  <a:pt x="70" y="65"/>
                  <a:pt x="7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1" y="67"/>
                  <a:pt x="93" y="69"/>
                  <a:pt x="96" y="69"/>
                </a:cubicBezTo>
                <a:cubicBezTo>
                  <a:pt x="100" y="69"/>
                  <a:pt x="104" y="65"/>
                  <a:pt x="104" y="61"/>
                </a:cubicBezTo>
                <a:cubicBezTo>
                  <a:pt x="104" y="57"/>
                  <a:pt x="100" y="53"/>
                  <a:pt x="96" y="53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6" name="Freeform 18"/>
          <p:cNvSpPr>
            <a:spLocks noChangeAspect="1" noEditPoints="1"/>
          </p:cNvSpPr>
          <p:nvPr/>
        </p:nvSpPr>
        <p:spPr bwMode="auto">
          <a:xfrm>
            <a:off x="8183199" y="4738547"/>
            <a:ext cx="234301" cy="365120"/>
          </a:xfrm>
          <a:custGeom>
            <a:avLst/>
            <a:gdLst>
              <a:gd name="T0" fmla="*/ 11 w 51"/>
              <a:gd name="T1" fmla="*/ 29 h 79"/>
              <a:gd name="T2" fmla="*/ 11 w 51"/>
              <a:gd name="T3" fmla="*/ 29 h 79"/>
              <a:gd name="T4" fmla="*/ 40 w 51"/>
              <a:gd name="T5" fmla="*/ 29 h 79"/>
              <a:gd name="T6" fmla="*/ 40 w 51"/>
              <a:gd name="T7" fmla="*/ 62 h 79"/>
              <a:gd name="T8" fmla="*/ 11 w 51"/>
              <a:gd name="T9" fmla="*/ 62 h 79"/>
              <a:gd name="T10" fmla="*/ 11 w 51"/>
              <a:gd name="T11" fmla="*/ 29 h 79"/>
              <a:gd name="T12" fmla="*/ 11 w 51"/>
              <a:gd name="T13" fmla="*/ 29 h 79"/>
              <a:gd name="T14" fmla="*/ 47 w 51"/>
              <a:gd name="T15" fmla="*/ 74 h 79"/>
              <a:gd name="T16" fmla="*/ 47 w 51"/>
              <a:gd name="T17" fmla="*/ 74 h 79"/>
              <a:gd name="T18" fmla="*/ 47 w 51"/>
              <a:gd name="T19" fmla="*/ 74 h 79"/>
              <a:gd name="T20" fmla="*/ 47 w 51"/>
              <a:gd name="T21" fmla="*/ 21 h 79"/>
              <a:gd name="T22" fmla="*/ 46 w 51"/>
              <a:gd name="T23" fmla="*/ 20 h 79"/>
              <a:gd name="T24" fmla="*/ 39 w 51"/>
              <a:gd name="T25" fmla="*/ 20 h 79"/>
              <a:gd name="T26" fmla="*/ 37 w 51"/>
              <a:gd name="T27" fmla="*/ 18 h 79"/>
              <a:gd name="T28" fmla="*/ 37 w 51"/>
              <a:gd name="T29" fmla="*/ 9 h 79"/>
              <a:gd name="T30" fmla="*/ 14 w 51"/>
              <a:gd name="T31" fmla="*/ 9 h 79"/>
              <a:gd name="T32" fmla="*/ 14 w 51"/>
              <a:gd name="T33" fmla="*/ 18 h 79"/>
              <a:gd name="T34" fmla="*/ 12 w 51"/>
              <a:gd name="T35" fmla="*/ 20 h 79"/>
              <a:gd name="T36" fmla="*/ 5 w 51"/>
              <a:gd name="T37" fmla="*/ 20 h 79"/>
              <a:gd name="T38" fmla="*/ 4 w 51"/>
              <a:gd name="T39" fmla="*/ 21 h 79"/>
              <a:gd name="T40" fmla="*/ 4 w 51"/>
              <a:gd name="T41" fmla="*/ 74 h 79"/>
              <a:gd name="T42" fmla="*/ 5 w 51"/>
              <a:gd name="T43" fmla="*/ 74 h 79"/>
              <a:gd name="T44" fmla="*/ 46 w 51"/>
              <a:gd name="T45" fmla="*/ 74 h 79"/>
              <a:gd name="T46" fmla="*/ 47 w 51"/>
              <a:gd name="T47" fmla="*/ 74 h 79"/>
              <a:gd name="T48" fmla="*/ 47 w 51"/>
              <a:gd name="T49" fmla="*/ 74 h 79"/>
              <a:gd name="T50" fmla="*/ 46 w 51"/>
              <a:gd name="T51" fmla="*/ 16 h 79"/>
              <a:gd name="T52" fmla="*/ 51 w 51"/>
              <a:gd name="T53" fmla="*/ 21 h 79"/>
              <a:gd name="T54" fmla="*/ 51 w 51"/>
              <a:gd name="T55" fmla="*/ 74 h 79"/>
              <a:gd name="T56" fmla="*/ 46 w 51"/>
              <a:gd name="T57" fmla="*/ 79 h 79"/>
              <a:gd name="T58" fmla="*/ 5 w 51"/>
              <a:gd name="T59" fmla="*/ 79 h 79"/>
              <a:gd name="T60" fmla="*/ 0 w 51"/>
              <a:gd name="T61" fmla="*/ 74 h 79"/>
              <a:gd name="T62" fmla="*/ 0 w 51"/>
              <a:gd name="T63" fmla="*/ 21 h 79"/>
              <a:gd name="T64" fmla="*/ 5 w 51"/>
              <a:gd name="T65" fmla="*/ 16 h 79"/>
              <a:gd name="T66" fmla="*/ 9 w 51"/>
              <a:gd name="T67" fmla="*/ 16 h 79"/>
              <a:gd name="T68" fmla="*/ 9 w 51"/>
              <a:gd name="T69" fmla="*/ 9 h 79"/>
              <a:gd name="T70" fmla="*/ 7 w 51"/>
              <a:gd name="T71" fmla="*/ 6 h 79"/>
              <a:gd name="T72" fmla="*/ 7 w 51"/>
              <a:gd name="T73" fmla="*/ 3 h 79"/>
              <a:gd name="T74" fmla="*/ 10 w 51"/>
              <a:gd name="T75" fmla="*/ 0 h 79"/>
              <a:gd name="T76" fmla="*/ 41 w 51"/>
              <a:gd name="T77" fmla="*/ 0 h 79"/>
              <a:gd name="T78" fmla="*/ 44 w 51"/>
              <a:gd name="T79" fmla="*/ 3 h 79"/>
              <a:gd name="T80" fmla="*/ 44 w 51"/>
              <a:gd name="T81" fmla="*/ 6 h 79"/>
              <a:gd name="T82" fmla="*/ 41 w 51"/>
              <a:gd name="T83" fmla="*/ 9 h 79"/>
              <a:gd name="T84" fmla="*/ 41 w 51"/>
              <a:gd name="T85" fmla="*/ 16 h 79"/>
              <a:gd name="T86" fmla="*/ 46 w 51"/>
              <a:gd name="T87" fmla="*/ 16 h 79"/>
              <a:gd name="T88" fmla="*/ 46 w 51"/>
              <a:gd name="T89" fmla="*/ 1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1" h="79">
                <a:moveTo>
                  <a:pt x="11" y="29"/>
                </a:moveTo>
                <a:cubicBezTo>
                  <a:pt x="11" y="29"/>
                  <a:pt x="11" y="29"/>
                  <a:pt x="11" y="29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62"/>
                  <a:pt x="40" y="62"/>
                  <a:pt x="4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29"/>
                  <a:pt x="11" y="29"/>
                  <a:pt x="11" y="29"/>
                </a:cubicBezTo>
                <a:cubicBezTo>
                  <a:pt x="11" y="29"/>
                  <a:pt x="11" y="29"/>
                  <a:pt x="11" y="29"/>
                </a:cubicBezTo>
                <a:close/>
                <a:moveTo>
                  <a:pt x="47" y="74"/>
                </a:move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20"/>
                  <a:pt x="46" y="20"/>
                  <a:pt x="46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20"/>
                  <a:pt x="37" y="19"/>
                  <a:pt x="37" y="18"/>
                </a:cubicBezTo>
                <a:cubicBezTo>
                  <a:pt x="37" y="9"/>
                  <a:pt x="37" y="9"/>
                  <a:pt x="37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9"/>
                  <a:pt x="13" y="20"/>
                  <a:pt x="12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4" y="20"/>
                  <a:pt x="4" y="21"/>
                </a:cubicBezTo>
                <a:cubicBezTo>
                  <a:pt x="4" y="74"/>
                  <a:pt x="4" y="74"/>
                  <a:pt x="4" y="74"/>
                </a:cubicBezTo>
                <a:cubicBezTo>
                  <a:pt x="4" y="74"/>
                  <a:pt x="5" y="74"/>
                  <a:pt x="5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lose/>
                <a:moveTo>
                  <a:pt x="46" y="16"/>
                </a:moveTo>
                <a:cubicBezTo>
                  <a:pt x="49" y="16"/>
                  <a:pt x="51" y="18"/>
                  <a:pt x="51" y="21"/>
                </a:cubicBezTo>
                <a:cubicBezTo>
                  <a:pt x="51" y="74"/>
                  <a:pt x="51" y="74"/>
                  <a:pt x="51" y="74"/>
                </a:cubicBezTo>
                <a:cubicBezTo>
                  <a:pt x="51" y="76"/>
                  <a:pt x="49" y="79"/>
                  <a:pt x="46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2" y="79"/>
                  <a:pt x="0" y="76"/>
                  <a:pt x="0" y="74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8"/>
                  <a:pt x="2" y="16"/>
                  <a:pt x="5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9"/>
                  <a:pt x="9" y="9"/>
                  <a:pt x="9" y="9"/>
                </a:cubicBezTo>
                <a:cubicBezTo>
                  <a:pt x="8" y="9"/>
                  <a:pt x="7" y="7"/>
                  <a:pt x="7" y="6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0"/>
                  <a:pt x="1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2"/>
                  <a:pt x="44" y="3"/>
                </a:cubicBezTo>
                <a:cubicBezTo>
                  <a:pt x="44" y="6"/>
                  <a:pt x="44" y="6"/>
                  <a:pt x="44" y="6"/>
                </a:cubicBezTo>
                <a:cubicBezTo>
                  <a:pt x="44" y="7"/>
                  <a:pt x="43" y="9"/>
                  <a:pt x="41" y="9"/>
                </a:cubicBezTo>
                <a:cubicBezTo>
                  <a:pt x="41" y="16"/>
                  <a:pt x="41" y="16"/>
                  <a:pt x="41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Freeform 20"/>
          <p:cNvSpPr>
            <a:spLocks noChangeAspect="1" noEditPoints="1"/>
          </p:cNvSpPr>
          <p:nvPr/>
        </p:nvSpPr>
        <p:spPr bwMode="auto">
          <a:xfrm>
            <a:off x="8693336" y="4768724"/>
            <a:ext cx="100223" cy="331927"/>
          </a:xfrm>
          <a:custGeom>
            <a:avLst/>
            <a:gdLst>
              <a:gd name="T0" fmla="*/ 427 w 1898"/>
              <a:gd name="T1" fmla="*/ 1368 h 6286"/>
              <a:gd name="T2" fmla="*/ 427 w 1898"/>
              <a:gd name="T3" fmla="*/ 1909 h 6286"/>
              <a:gd name="T4" fmla="*/ 812 w 1898"/>
              <a:gd name="T5" fmla="*/ 1909 h 6286"/>
              <a:gd name="T6" fmla="*/ 812 w 1898"/>
              <a:gd name="T7" fmla="*/ 2092 h 6286"/>
              <a:gd name="T8" fmla="*/ 427 w 1898"/>
              <a:gd name="T9" fmla="*/ 2092 h 6286"/>
              <a:gd name="T10" fmla="*/ 427 w 1898"/>
              <a:gd name="T11" fmla="*/ 2624 h 6286"/>
              <a:gd name="T12" fmla="*/ 812 w 1898"/>
              <a:gd name="T13" fmla="*/ 2624 h 6286"/>
              <a:gd name="T14" fmla="*/ 812 w 1898"/>
              <a:gd name="T15" fmla="*/ 2807 h 6286"/>
              <a:gd name="T16" fmla="*/ 427 w 1898"/>
              <a:gd name="T17" fmla="*/ 2807 h 6286"/>
              <a:gd name="T18" fmla="*/ 427 w 1898"/>
              <a:gd name="T19" fmla="*/ 3340 h 6286"/>
              <a:gd name="T20" fmla="*/ 812 w 1898"/>
              <a:gd name="T21" fmla="*/ 3340 h 6286"/>
              <a:gd name="T22" fmla="*/ 812 w 1898"/>
              <a:gd name="T23" fmla="*/ 3523 h 6286"/>
              <a:gd name="T24" fmla="*/ 427 w 1898"/>
              <a:gd name="T25" fmla="*/ 3523 h 6286"/>
              <a:gd name="T26" fmla="*/ 427 w 1898"/>
              <a:gd name="T27" fmla="*/ 4055 h 6286"/>
              <a:gd name="T28" fmla="*/ 1471 w 1898"/>
              <a:gd name="T29" fmla="*/ 4055 h 6286"/>
              <a:gd name="T30" fmla="*/ 1471 w 1898"/>
              <a:gd name="T31" fmla="*/ 1368 h 6286"/>
              <a:gd name="T32" fmla="*/ 427 w 1898"/>
              <a:gd name="T33" fmla="*/ 1368 h 6286"/>
              <a:gd name="T34" fmla="*/ 52 w 1898"/>
              <a:gd name="T35" fmla="*/ 0 h 6286"/>
              <a:gd name="T36" fmla="*/ 1847 w 1898"/>
              <a:gd name="T37" fmla="*/ 0 h 6286"/>
              <a:gd name="T38" fmla="*/ 1847 w 1898"/>
              <a:gd name="T39" fmla="*/ 343 h 6286"/>
              <a:gd name="T40" fmla="*/ 1464 w 1898"/>
              <a:gd name="T41" fmla="*/ 343 h 6286"/>
              <a:gd name="T42" fmla="*/ 1464 w 1898"/>
              <a:gd name="T43" fmla="*/ 941 h 6286"/>
              <a:gd name="T44" fmla="*/ 1898 w 1898"/>
              <a:gd name="T45" fmla="*/ 941 h 6286"/>
              <a:gd name="T46" fmla="*/ 1898 w 1898"/>
              <a:gd name="T47" fmla="*/ 4482 h 6286"/>
              <a:gd name="T48" fmla="*/ 1464 w 1898"/>
              <a:gd name="T49" fmla="*/ 4482 h 6286"/>
              <a:gd name="T50" fmla="*/ 1464 w 1898"/>
              <a:gd name="T51" fmla="*/ 4901 h 6286"/>
              <a:gd name="T52" fmla="*/ 1069 w 1898"/>
              <a:gd name="T53" fmla="*/ 4901 h 6286"/>
              <a:gd name="T54" fmla="*/ 1069 w 1898"/>
              <a:gd name="T55" fmla="*/ 6080 h 6286"/>
              <a:gd name="T56" fmla="*/ 829 w 1898"/>
              <a:gd name="T57" fmla="*/ 6286 h 6286"/>
              <a:gd name="T58" fmla="*/ 829 w 1898"/>
              <a:gd name="T59" fmla="*/ 4901 h 6286"/>
              <a:gd name="T60" fmla="*/ 437 w 1898"/>
              <a:gd name="T61" fmla="*/ 4901 h 6286"/>
              <a:gd name="T62" fmla="*/ 437 w 1898"/>
              <a:gd name="T63" fmla="*/ 4482 h 6286"/>
              <a:gd name="T64" fmla="*/ 0 w 1898"/>
              <a:gd name="T65" fmla="*/ 4482 h 6286"/>
              <a:gd name="T66" fmla="*/ 0 w 1898"/>
              <a:gd name="T67" fmla="*/ 941 h 6286"/>
              <a:gd name="T68" fmla="*/ 437 w 1898"/>
              <a:gd name="T69" fmla="*/ 941 h 6286"/>
              <a:gd name="T70" fmla="*/ 437 w 1898"/>
              <a:gd name="T71" fmla="*/ 343 h 6286"/>
              <a:gd name="T72" fmla="*/ 52 w 1898"/>
              <a:gd name="T73" fmla="*/ 343 h 6286"/>
              <a:gd name="T74" fmla="*/ 52 w 1898"/>
              <a:gd name="T75" fmla="*/ 0 h 6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898" h="6286">
                <a:moveTo>
                  <a:pt x="427" y="1368"/>
                </a:moveTo>
                <a:lnTo>
                  <a:pt x="427" y="1909"/>
                </a:lnTo>
                <a:lnTo>
                  <a:pt x="812" y="1909"/>
                </a:lnTo>
                <a:lnTo>
                  <a:pt x="812" y="2092"/>
                </a:lnTo>
                <a:lnTo>
                  <a:pt x="427" y="2092"/>
                </a:lnTo>
                <a:lnTo>
                  <a:pt x="427" y="2624"/>
                </a:lnTo>
                <a:lnTo>
                  <a:pt x="812" y="2624"/>
                </a:lnTo>
                <a:lnTo>
                  <a:pt x="812" y="2807"/>
                </a:lnTo>
                <a:lnTo>
                  <a:pt x="427" y="2807"/>
                </a:lnTo>
                <a:lnTo>
                  <a:pt x="427" y="3340"/>
                </a:lnTo>
                <a:lnTo>
                  <a:pt x="812" y="3340"/>
                </a:lnTo>
                <a:lnTo>
                  <a:pt x="812" y="3523"/>
                </a:lnTo>
                <a:lnTo>
                  <a:pt x="427" y="3523"/>
                </a:lnTo>
                <a:lnTo>
                  <a:pt x="427" y="4055"/>
                </a:lnTo>
                <a:lnTo>
                  <a:pt x="1471" y="4055"/>
                </a:lnTo>
                <a:lnTo>
                  <a:pt x="1471" y="1368"/>
                </a:lnTo>
                <a:lnTo>
                  <a:pt x="427" y="1368"/>
                </a:lnTo>
                <a:close/>
                <a:moveTo>
                  <a:pt x="52" y="0"/>
                </a:moveTo>
                <a:lnTo>
                  <a:pt x="1847" y="0"/>
                </a:lnTo>
                <a:lnTo>
                  <a:pt x="1847" y="343"/>
                </a:lnTo>
                <a:lnTo>
                  <a:pt x="1464" y="343"/>
                </a:lnTo>
                <a:lnTo>
                  <a:pt x="1464" y="941"/>
                </a:lnTo>
                <a:lnTo>
                  <a:pt x="1898" y="941"/>
                </a:lnTo>
                <a:lnTo>
                  <a:pt x="1898" y="4482"/>
                </a:lnTo>
                <a:lnTo>
                  <a:pt x="1464" y="4482"/>
                </a:lnTo>
                <a:lnTo>
                  <a:pt x="1464" y="4901"/>
                </a:lnTo>
                <a:lnTo>
                  <a:pt x="1069" y="4901"/>
                </a:lnTo>
                <a:lnTo>
                  <a:pt x="1069" y="6080"/>
                </a:lnTo>
                <a:lnTo>
                  <a:pt x="829" y="6286"/>
                </a:lnTo>
                <a:lnTo>
                  <a:pt x="829" y="4901"/>
                </a:lnTo>
                <a:lnTo>
                  <a:pt x="437" y="4901"/>
                </a:lnTo>
                <a:lnTo>
                  <a:pt x="437" y="4482"/>
                </a:lnTo>
                <a:lnTo>
                  <a:pt x="0" y="4482"/>
                </a:lnTo>
                <a:lnTo>
                  <a:pt x="0" y="941"/>
                </a:lnTo>
                <a:lnTo>
                  <a:pt x="437" y="941"/>
                </a:lnTo>
                <a:lnTo>
                  <a:pt x="437" y="343"/>
                </a:lnTo>
                <a:lnTo>
                  <a:pt x="52" y="343"/>
                </a:lnTo>
                <a:lnTo>
                  <a:pt x="5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9" name="Freeform 45"/>
          <p:cNvSpPr>
            <a:spLocks noChangeAspect="1" noEditPoints="1"/>
          </p:cNvSpPr>
          <p:nvPr/>
        </p:nvSpPr>
        <p:spPr bwMode="auto">
          <a:xfrm>
            <a:off x="8869076" y="5357672"/>
            <a:ext cx="307299" cy="365120"/>
          </a:xfrm>
          <a:custGeom>
            <a:avLst/>
            <a:gdLst>
              <a:gd name="T0" fmla="*/ 2766 w 5336"/>
              <a:gd name="T1" fmla="*/ 4346 h 6340"/>
              <a:gd name="T2" fmla="*/ 4021 w 5336"/>
              <a:gd name="T3" fmla="*/ 4361 h 6340"/>
              <a:gd name="T4" fmla="*/ 4320 w 5336"/>
              <a:gd name="T5" fmla="*/ 4762 h 6340"/>
              <a:gd name="T6" fmla="*/ 4145 w 5336"/>
              <a:gd name="T7" fmla="*/ 5237 h 6340"/>
              <a:gd name="T8" fmla="*/ 3646 w 5336"/>
              <a:gd name="T9" fmla="*/ 5343 h 6340"/>
              <a:gd name="T10" fmla="*/ 3294 w 5336"/>
              <a:gd name="T11" fmla="*/ 4991 h 6340"/>
              <a:gd name="T12" fmla="*/ 3402 w 5336"/>
              <a:gd name="T13" fmla="*/ 4492 h 6340"/>
              <a:gd name="T14" fmla="*/ 1536 w 5336"/>
              <a:gd name="T15" fmla="*/ 4311 h 6340"/>
              <a:gd name="T16" fmla="*/ 1979 w 5336"/>
              <a:gd name="T17" fmla="*/ 4552 h 6340"/>
              <a:gd name="T18" fmla="*/ 2016 w 5336"/>
              <a:gd name="T19" fmla="*/ 5060 h 6340"/>
              <a:gd name="T20" fmla="*/ 1615 w 5336"/>
              <a:gd name="T21" fmla="*/ 5360 h 6340"/>
              <a:gd name="T22" fmla="*/ 1140 w 5336"/>
              <a:gd name="T23" fmla="*/ 5185 h 6340"/>
              <a:gd name="T24" fmla="*/ 1032 w 5336"/>
              <a:gd name="T25" fmla="*/ 4687 h 6340"/>
              <a:gd name="T26" fmla="*/ 1384 w 5336"/>
              <a:gd name="T27" fmla="*/ 4334 h 6340"/>
              <a:gd name="T28" fmla="*/ 2568 w 5336"/>
              <a:gd name="T29" fmla="*/ 3663 h 6340"/>
              <a:gd name="T30" fmla="*/ 3877 w 5336"/>
              <a:gd name="T31" fmla="*/ 2648 h 6340"/>
              <a:gd name="T32" fmla="*/ 4278 w 5336"/>
              <a:gd name="T33" fmla="*/ 2948 h 6340"/>
              <a:gd name="T34" fmla="*/ 4241 w 5336"/>
              <a:gd name="T35" fmla="*/ 3457 h 6340"/>
              <a:gd name="T36" fmla="*/ 3798 w 5336"/>
              <a:gd name="T37" fmla="*/ 3697 h 6340"/>
              <a:gd name="T38" fmla="*/ 3357 w 5336"/>
              <a:gd name="T39" fmla="*/ 3457 h 6340"/>
              <a:gd name="T40" fmla="*/ 3321 w 5336"/>
              <a:gd name="T41" fmla="*/ 2948 h 6340"/>
              <a:gd name="T42" fmla="*/ 3721 w 5336"/>
              <a:gd name="T43" fmla="*/ 2648 h 6340"/>
              <a:gd name="T44" fmla="*/ 1883 w 5336"/>
              <a:gd name="T45" fmla="*/ 2771 h 6340"/>
              <a:gd name="T46" fmla="*/ 2058 w 5336"/>
              <a:gd name="T47" fmla="*/ 3249 h 6340"/>
              <a:gd name="T48" fmla="*/ 1760 w 5336"/>
              <a:gd name="T49" fmla="*/ 3647 h 6340"/>
              <a:gd name="T50" fmla="*/ 1249 w 5336"/>
              <a:gd name="T51" fmla="*/ 3612 h 6340"/>
              <a:gd name="T52" fmla="*/ 1011 w 5336"/>
              <a:gd name="T53" fmla="*/ 3170 h 6340"/>
              <a:gd name="T54" fmla="*/ 1249 w 5336"/>
              <a:gd name="T55" fmla="*/ 2727 h 6340"/>
              <a:gd name="T56" fmla="*/ 2766 w 5336"/>
              <a:gd name="T57" fmla="*/ 2706 h 6340"/>
              <a:gd name="T58" fmla="*/ 2568 w 5336"/>
              <a:gd name="T59" fmla="*/ 1614 h 6340"/>
              <a:gd name="T60" fmla="*/ 4197 w 5336"/>
              <a:gd name="T61" fmla="*/ 1156 h 6340"/>
              <a:gd name="T62" fmla="*/ 4303 w 5336"/>
              <a:gd name="T63" fmla="*/ 1653 h 6340"/>
              <a:gd name="T64" fmla="*/ 3950 w 5336"/>
              <a:gd name="T65" fmla="*/ 2005 h 6340"/>
              <a:gd name="T66" fmla="*/ 3454 w 5336"/>
              <a:gd name="T67" fmla="*/ 1899 h 6340"/>
              <a:gd name="T68" fmla="*/ 3276 w 5336"/>
              <a:gd name="T69" fmla="*/ 1424 h 6340"/>
              <a:gd name="T70" fmla="*/ 3577 w 5336"/>
              <a:gd name="T71" fmla="*/ 1024 h 6340"/>
              <a:gd name="T72" fmla="*/ 1760 w 5336"/>
              <a:gd name="T73" fmla="*/ 1024 h 6340"/>
              <a:gd name="T74" fmla="*/ 2058 w 5336"/>
              <a:gd name="T75" fmla="*/ 1424 h 6340"/>
              <a:gd name="T76" fmla="*/ 1883 w 5336"/>
              <a:gd name="T77" fmla="*/ 1899 h 6340"/>
              <a:gd name="T78" fmla="*/ 1384 w 5336"/>
              <a:gd name="T79" fmla="*/ 2005 h 6340"/>
              <a:gd name="T80" fmla="*/ 1032 w 5336"/>
              <a:gd name="T81" fmla="*/ 1653 h 6340"/>
              <a:gd name="T82" fmla="*/ 1140 w 5336"/>
              <a:gd name="T83" fmla="*/ 1156 h 6340"/>
              <a:gd name="T84" fmla="*/ 2568 w 5336"/>
              <a:gd name="T85" fmla="*/ 931 h 6340"/>
              <a:gd name="T86" fmla="*/ 859 w 5336"/>
              <a:gd name="T87" fmla="*/ 485 h 6340"/>
              <a:gd name="T88" fmla="*/ 485 w 5336"/>
              <a:gd name="T89" fmla="*/ 860 h 6340"/>
              <a:gd name="T90" fmla="*/ 551 w 5336"/>
              <a:gd name="T91" fmla="*/ 5624 h 6340"/>
              <a:gd name="T92" fmla="*/ 1020 w 5336"/>
              <a:gd name="T93" fmla="*/ 5878 h 6340"/>
              <a:gd name="T94" fmla="*/ 4476 w 5336"/>
              <a:gd name="T95" fmla="*/ 5855 h 6340"/>
              <a:gd name="T96" fmla="*/ 4851 w 5336"/>
              <a:gd name="T97" fmla="*/ 5480 h 6340"/>
              <a:gd name="T98" fmla="*/ 4784 w 5336"/>
              <a:gd name="T99" fmla="*/ 716 h 6340"/>
              <a:gd name="T100" fmla="*/ 4314 w 5336"/>
              <a:gd name="T101" fmla="*/ 462 h 6340"/>
              <a:gd name="T102" fmla="*/ 4314 w 5336"/>
              <a:gd name="T103" fmla="*/ 0 h 6340"/>
              <a:gd name="T104" fmla="*/ 4999 w 5336"/>
              <a:gd name="T105" fmla="*/ 263 h 6340"/>
              <a:gd name="T106" fmla="*/ 5331 w 5336"/>
              <a:gd name="T107" fmla="*/ 910 h 6340"/>
              <a:gd name="T108" fmla="*/ 5196 w 5336"/>
              <a:gd name="T109" fmla="*/ 5834 h 6340"/>
              <a:gd name="T110" fmla="*/ 4637 w 5336"/>
              <a:gd name="T111" fmla="*/ 6288 h 6340"/>
              <a:gd name="T112" fmla="*/ 699 w 5336"/>
              <a:gd name="T113" fmla="*/ 6288 h 6340"/>
              <a:gd name="T114" fmla="*/ 139 w 5336"/>
              <a:gd name="T115" fmla="*/ 5834 h 6340"/>
              <a:gd name="T116" fmla="*/ 6 w 5336"/>
              <a:gd name="T117" fmla="*/ 910 h 6340"/>
              <a:gd name="T118" fmla="*/ 337 w 5336"/>
              <a:gd name="T119" fmla="*/ 263 h 6340"/>
              <a:gd name="T120" fmla="*/ 1020 w 5336"/>
              <a:gd name="T121" fmla="*/ 0 h 6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336" h="6340">
                <a:moveTo>
                  <a:pt x="2568" y="5027"/>
                </a:moveTo>
                <a:lnTo>
                  <a:pt x="2766" y="5027"/>
                </a:lnTo>
                <a:lnTo>
                  <a:pt x="2766" y="5437"/>
                </a:lnTo>
                <a:lnTo>
                  <a:pt x="2568" y="5437"/>
                </a:lnTo>
                <a:lnTo>
                  <a:pt x="2568" y="5027"/>
                </a:lnTo>
                <a:close/>
                <a:moveTo>
                  <a:pt x="2568" y="4346"/>
                </a:moveTo>
                <a:lnTo>
                  <a:pt x="2766" y="4346"/>
                </a:lnTo>
                <a:lnTo>
                  <a:pt x="2766" y="4754"/>
                </a:lnTo>
                <a:lnTo>
                  <a:pt x="2568" y="4754"/>
                </a:lnTo>
                <a:lnTo>
                  <a:pt x="2568" y="4346"/>
                </a:lnTo>
                <a:close/>
                <a:moveTo>
                  <a:pt x="3798" y="4311"/>
                </a:moveTo>
                <a:lnTo>
                  <a:pt x="3877" y="4317"/>
                </a:lnTo>
                <a:lnTo>
                  <a:pt x="3950" y="4334"/>
                </a:lnTo>
                <a:lnTo>
                  <a:pt x="4021" y="4361"/>
                </a:lnTo>
                <a:lnTo>
                  <a:pt x="4085" y="4396"/>
                </a:lnTo>
                <a:lnTo>
                  <a:pt x="4145" y="4440"/>
                </a:lnTo>
                <a:lnTo>
                  <a:pt x="4197" y="4492"/>
                </a:lnTo>
                <a:lnTo>
                  <a:pt x="4241" y="4552"/>
                </a:lnTo>
                <a:lnTo>
                  <a:pt x="4278" y="4617"/>
                </a:lnTo>
                <a:lnTo>
                  <a:pt x="4303" y="4687"/>
                </a:lnTo>
                <a:lnTo>
                  <a:pt x="4320" y="4762"/>
                </a:lnTo>
                <a:lnTo>
                  <a:pt x="4326" y="4839"/>
                </a:lnTo>
                <a:lnTo>
                  <a:pt x="4320" y="4918"/>
                </a:lnTo>
                <a:lnTo>
                  <a:pt x="4303" y="4991"/>
                </a:lnTo>
                <a:lnTo>
                  <a:pt x="4278" y="5060"/>
                </a:lnTo>
                <a:lnTo>
                  <a:pt x="4241" y="5125"/>
                </a:lnTo>
                <a:lnTo>
                  <a:pt x="4197" y="5185"/>
                </a:lnTo>
                <a:lnTo>
                  <a:pt x="4145" y="5237"/>
                </a:lnTo>
                <a:lnTo>
                  <a:pt x="4085" y="5281"/>
                </a:lnTo>
                <a:lnTo>
                  <a:pt x="4021" y="5316"/>
                </a:lnTo>
                <a:lnTo>
                  <a:pt x="3950" y="5343"/>
                </a:lnTo>
                <a:lnTo>
                  <a:pt x="3877" y="5360"/>
                </a:lnTo>
                <a:lnTo>
                  <a:pt x="3798" y="5366"/>
                </a:lnTo>
                <a:lnTo>
                  <a:pt x="3721" y="5360"/>
                </a:lnTo>
                <a:lnTo>
                  <a:pt x="3646" y="5343"/>
                </a:lnTo>
                <a:lnTo>
                  <a:pt x="3577" y="5316"/>
                </a:lnTo>
                <a:lnTo>
                  <a:pt x="3511" y="5281"/>
                </a:lnTo>
                <a:lnTo>
                  <a:pt x="3454" y="5237"/>
                </a:lnTo>
                <a:lnTo>
                  <a:pt x="3402" y="5185"/>
                </a:lnTo>
                <a:lnTo>
                  <a:pt x="3357" y="5125"/>
                </a:lnTo>
                <a:lnTo>
                  <a:pt x="3321" y="5060"/>
                </a:lnTo>
                <a:lnTo>
                  <a:pt x="3294" y="4991"/>
                </a:lnTo>
                <a:lnTo>
                  <a:pt x="3276" y="4918"/>
                </a:lnTo>
                <a:lnTo>
                  <a:pt x="3273" y="4839"/>
                </a:lnTo>
                <a:lnTo>
                  <a:pt x="3276" y="4762"/>
                </a:lnTo>
                <a:lnTo>
                  <a:pt x="3294" y="4687"/>
                </a:lnTo>
                <a:lnTo>
                  <a:pt x="3321" y="4617"/>
                </a:lnTo>
                <a:lnTo>
                  <a:pt x="3357" y="4552"/>
                </a:lnTo>
                <a:lnTo>
                  <a:pt x="3402" y="4492"/>
                </a:lnTo>
                <a:lnTo>
                  <a:pt x="3454" y="4440"/>
                </a:lnTo>
                <a:lnTo>
                  <a:pt x="3511" y="4396"/>
                </a:lnTo>
                <a:lnTo>
                  <a:pt x="3577" y="4361"/>
                </a:lnTo>
                <a:lnTo>
                  <a:pt x="3646" y="4334"/>
                </a:lnTo>
                <a:lnTo>
                  <a:pt x="3721" y="4317"/>
                </a:lnTo>
                <a:lnTo>
                  <a:pt x="3798" y="4311"/>
                </a:lnTo>
                <a:close/>
                <a:moveTo>
                  <a:pt x="1536" y="4311"/>
                </a:moveTo>
                <a:lnTo>
                  <a:pt x="1615" y="4317"/>
                </a:lnTo>
                <a:lnTo>
                  <a:pt x="1688" y="4334"/>
                </a:lnTo>
                <a:lnTo>
                  <a:pt x="1760" y="4361"/>
                </a:lnTo>
                <a:lnTo>
                  <a:pt x="1823" y="4396"/>
                </a:lnTo>
                <a:lnTo>
                  <a:pt x="1883" y="4440"/>
                </a:lnTo>
                <a:lnTo>
                  <a:pt x="1935" y="4492"/>
                </a:lnTo>
                <a:lnTo>
                  <a:pt x="1979" y="4552"/>
                </a:lnTo>
                <a:lnTo>
                  <a:pt x="2016" y="4617"/>
                </a:lnTo>
                <a:lnTo>
                  <a:pt x="2043" y="4687"/>
                </a:lnTo>
                <a:lnTo>
                  <a:pt x="2058" y="4762"/>
                </a:lnTo>
                <a:lnTo>
                  <a:pt x="2064" y="4839"/>
                </a:lnTo>
                <a:lnTo>
                  <a:pt x="2058" y="4918"/>
                </a:lnTo>
                <a:lnTo>
                  <a:pt x="2043" y="4991"/>
                </a:lnTo>
                <a:lnTo>
                  <a:pt x="2016" y="5060"/>
                </a:lnTo>
                <a:lnTo>
                  <a:pt x="1979" y="5125"/>
                </a:lnTo>
                <a:lnTo>
                  <a:pt x="1935" y="5185"/>
                </a:lnTo>
                <a:lnTo>
                  <a:pt x="1883" y="5237"/>
                </a:lnTo>
                <a:lnTo>
                  <a:pt x="1823" y="5281"/>
                </a:lnTo>
                <a:lnTo>
                  <a:pt x="1760" y="5316"/>
                </a:lnTo>
                <a:lnTo>
                  <a:pt x="1688" y="5343"/>
                </a:lnTo>
                <a:lnTo>
                  <a:pt x="1615" y="5360"/>
                </a:lnTo>
                <a:lnTo>
                  <a:pt x="1536" y="5366"/>
                </a:lnTo>
                <a:lnTo>
                  <a:pt x="1459" y="5360"/>
                </a:lnTo>
                <a:lnTo>
                  <a:pt x="1384" y="5343"/>
                </a:lnTo>
                <a:lnTo>
                  <a:pt x="1315" y="5316"/>
                </a:lnTo>
                <a:lnTo>
                  <a:pt x="1249" y="5281"/>
                </a:lnTo>
                <a:lnTo>
                  <a:pt x="1192" y="5237"/>
                </a:lnTo>
                <a:lnTo>
                  <a:pt x="1140" y="5185"/>
                </a:lnTo>
                <a:lnTo>
                  <a:pt x="1095" y="5125"/>
                </a:lnTo>
                <a:lnTo>
                  <a:pt x="1059" y="5060"/>
                </a:lnTo>
                <a:lnTo>
                  <a:pt x="1032" y="4991"/>
                </a:lnTo>
                <a:lnTo>
                  <a:pt x="1016" y="4918"/>
                </a:lnTo>
                <a:lnTo>
                  <a:pt x="1011" y="4839"/>
                </a:lnTo>
                <a:lnTo>
                  <a:pt x="1016" y="4762"/>
                </a:lnTo>
                <a:lnTo>
                  <a:pt x="1032" y="4687"/>
                </a:lnTo>
                <a:lnTo>
                  <a:pt x="1059" y="4617"/>
                </a:lnTo>
                <a:lnTo>
                  <a:pt x="1095" y="4552"/>
                </a:lnTo>
                <a:lnTo>
                  <a:pt x="1140" y="4492"/>
                </a:lnTo>
                <a:lnTo>
                  <a:pt x="1192" y="4440"/>
                </a:lnTo>
                <a:lnTo>
                  <a:pt x="1249" y="4396"/>
                </a:lnTo>
                <a:lnTo>
                  <a:pt x="1315" y="4361"/>
                </a:lnTo>
                <a:lnTo>
                  <a:pt x="1384" y="4334"/>
                </a:lnTo>
                <a:lnTo>
                  <a:pt x="1459" y="4317"/>
                </a:lnTo>
                <a:lnTo>
                  <a:pt x="1536" y="4311"/>
                </a:lnTo>
                <a:close/>
                <a:moveTo>
                  <a:pt x="2568" y="3663"/>
                </a:moveTo>
                <a:lnTo>
                  <a:pt x="2766" y="3663"/>
                </a:lnTo>
                <a:lnTo>
                  <a:pt x="2766" y="4073"/>
                </a:lnTo>
                <a:lnTo>
                  <a:pt x="2568" y="4073"/>
                </a:lnTo>
                <a:lnTo>
                  <a:pt x="2568" y="3663"/>
                </a:lnTo>
                <a:close/>
                <a:moveTo>
                  <a:pt x="2568" y="2979"/>
                </a:moveTo>
                <a:lnTo>
                  <a:pt x="2766" y="2979"/>
                </a:lnTo>
                <a:lnTo>
                  <a:pt x="2766" y="3389"/>
                </a:lnTo>
                <a:lnTo>
                  <a:pt x="2568" y="3389"/>
                </a:lnTo>
                <a:lnTo>
                  <a:pt x="2568" y="2979"/>
                </a:lnTo>
                <a:close/>
                <a:moveTo>
                  <a:pt x="3798" y="2642"/>
                </a:moveTo>
                <a:lnTo>
                  <a:pt x="3877" y="2648"/>
                </a:lnTo>
                <a:lnTo>
                  <a:pt x="3950" y="2665"/>
                </a:lnTo>
                <a:lnTo>
                  <a:pt x="4021" y="2692"/>
                </a:lnTo>
                <a:lnTo>
                  <a:pt x="4085" y="2727"/>
                </a:lnTo>
                <a:lnTo>
                  <a:pt x="4145" y="2771"/>
                </a:lnTo>
                <a:lnTo>
                  <a:pt x="4197" y="2825"/>
                </a:lnTo>
                <a:lnTo>
                  <a:pt x="4241" y="2883"/>
                </a:lnTo>
                <a:lnTo>
                  <a:pt x="4278" y="2948"/>
                </a:lnTo>
                <a:lnTo>
                  <a:pt x="4303" y="3018"/>
                </a:lnTo>
                <a:lnTo>
                  <a:pt x="4320" y="3093"/>
                </a:lnTo>
                <a:lnTo>
                  <a:pt x="4326" y="3170"/>
                </a:lnTo>
                <a:lnTo>
                  <a:pt x="4320" y="3249"/>
                </a:lnTo>
                <a:lnTo>
                  <a:pt x="4303" y="3322"/>
                </a:lnTo>
                <a:lnTo>
                  <a:pt x="4278" y="3393"/>
                </a:lnTo>
                <a:lnTo>
                  <a:pt x="4241" y="3457"/>
                </a:lnTo>
                <a:lnTo>
                  <a:pt x="4197" y="3516"/>
                </a:lnTo>
                <a:lnTo>
                  <a:pt x="4145" y="3568"/>
                </a:lnTo>
                <a:lnTo>
                  <a:pt x="4085" y="3612"/>
                </a:lnTo>
                <a:lnTo>
                  <a:pt x="4021" y="3647"/>
                </a:lnTo>
                <a:lnTo>
                  <a:pt x="3950" y="3674"/>
                </a:lnTo>
                <a:lnTo>
                  <a:pt x="3877" y="3691"/>
                </a:lnTo>
                <a:lnTo>
                  <a:pt x="3798" y="3697"/>
                </a:lnTo>
                <a:lnTo>
                  <a:pt x="3721" y="3691"/>
                </a:lnTo>
                <a:lnTo>
                  <a:pt x="3646" y="3674"/>
                </a:lnTo>
                <a:lnTo>
                  <a:pt x="3577" y="3647"/>
                </a:lnTo>
                <a:lnTo>
                  <a:pt x="3511" y="3612"/>
                </a:lnTo>
                <a:lnTo>
                  <a:pt x="3454" y="3568"/>
                </a:lnTo>
                <a:lnTo>
                  <a:pt x="3402" y="3516"/>
                </a:lnTo>
                <a:lnTo>
                  <a:pt x="3357" y="3457"/>
                </a:lnTo>
                <a:lnTo>
                  <a:pt x="3321" y="3393"/>
                </a:lnTo>
                <a:lnTo>
                  <a:pt x="3294" y="3322"/>
                </a:lnTo>
                <a:lnTo>
                  <a:pt x="3276" y="3249"/>
                </a:lnTo>
                <a:lnTo>
                  <a:pt x="3273" y="3170"/>
                </a:lnTo>
                <a:lnTo>
                  <a:pt x="3276" y="3093"/>
                </a:lnTo>
                <a:lnTo>
                  <a:pt x="3294" y="3018"/>
                </a:lnTo>
                <a:lnTo>
                  <a:pt x="3321" y="2948"/>
                </a:lnTo>
                <a:lnTo>
                  <a:pt x="3357" y="2883"/>
                </a:lnTo>
                <a:lnTo>
                  <a:pt x="3402" y="2825"/>
                </a:lnTo>
                <a:lnTo>
                  <a:pt x="3454" y="2771"/>
                </a:lnTo>
                <a:lnTo>
                  <a:pt x="3511" y="2727"/>
                </a:lnTo>
                <a:lnTo>
                  <a:pt x="3577" y="2692"/>
                </a:lnTo>
                <a:lnTo>
                  <a:pt x="3646" y="2665"/>
                </a:lnTo>
                <a:lnTo>
                  <a:pt x="3721" y="2648"/>
                </a:lnTo>
                <a:lnTo>
                  <a:pt x="3798" y="2642"/>
                </a:lnTo>
                <a:close/>
                <a:moveTo>
                  <a:pt x="1536" y="2642"/>
                </a:moveTo>
                <a:lnTo>
                  <a:pt x="1615" y="2648"/>
                </a:lnTo>
                <a:lnTo>
                  <a:pt x="1688" y="2665"/>
                </a:lnTo>
                <a:lnTo>
                  <a:pt x="1760" y="2692"/>
                </a:lnTo>
                <a:lnTo>
                  <a:pt x="1823" y="2727"/>
                </a:lnTo>
                <a:lnTo>
                  <a:pt x="1883" y="2771"/>
                </a:lnTo>
                <a:lnTo>
                  <a:pt x="1935" y="2825"/>
                </a:lnTo>
                <a:lnTo>
                  <a:pt x="1979" y="2883"/>
                </a:lnTo>
                <a:lnTo>
                  <a:pt x="2016" y="2948"/>
                </a:lnTo>
                <a:lnTo>
                  <a:pt x="2043" y="3018"/>
                </a:lnTo>
                <a:lnTo>
                  <a:pt x="2058" y="3093"/>
                </a:lnTo>
                <a:lnTo>
                  <a:pt x="2064" y="3170"/>
                </a:lnTo>
                <a:lnTo>
                  <a:pt x="2058" y="3249"/>
                </a:lnTo>
                <a:lnTo>
                  <a:pt x="2043" y="3322"/>
                </a:lnTo>
                <a:lnTo>
                  <a:pt x="2016" y="3393"/>
                </a:lnTo>
                <a:lnTo>
                  <a:pt x="1979" y="3457"/>
                </a:lnTo>
                <a:lnTo>
                  <a:pt x="1935" y="3516"/>
                </a:lnTo>
                <a:lnTo>
                  <a:pt x="1883" y="3568"/>
                </a:lnTo>
                <a:lnTo>
                  <a:pt x="1823" y="3612"/>
                </a:lnTo>
                <a:lnTo>
                  <a:pt x="1760" y="3647"/>
                </a:lnTo>
                <a:lnTo>
                  <a:pt x="1688" y="3674"/>
                </a:lnTo>
                <a:lnTo>
                  <a:pt x="1615" y="3691"/>
                </a:lnTo>
                <a:lnTo>
                  <a:pt x="1536" y="3697"/>
                </a:lnTo>
                <a:lnTo>
                  <a:pt x="1459" y="3691"/>
                </a:lnTo>
                <a:lnTo>
                  <a:pt x="1384" y="3674"/>
                </a:lnTo>
                <a:lnTo>
                  <a:pt x="1315" y="3647"/>
                </a:lnTo>
                <a:lnTo>
                  <a:pt x="1249" y="3612"/>
                </a:lnTo>
                <a:lnTo>
                  <a:pt x="1192" y="3568"/>
                </a:lnTo>
                <a:lnTo>
                  <a:pt x="1140" y="3516"/>
                </a:lnTo>
                <a:lnTo>
                  <a:pt x="1095" y="3457"/>
                </a:lnTo>
                <a:lnTo>
                  <a:pt x="1059" y="3393"/>
                </a:lnTo>
                <a:lnTo>
                  <a:pt x="1032" y="3322"/>
                </a:lnTo>
                <a:lnTo>
                  <a:pt x="1016" y="3249"/>
                </a:lnTo>
                <a:lnTo>
                  <a:pt x="1011" y="3170"/>
                </a:lnTo>
                <a:lnTo>
                  <a:pt x="1016" y="3093"/>
                </a:lnTo>
                <a:lnTo>
                  <a:pt x="1032" y="3018"/>
                </a:lnTo>
                <a:lnTo>
                  <a:pt x="1059" y="2948"/>
                </a:lnTo>
                <a:lnTo>
                  <a:pt x="1095" y="2883"/>
                </a:lnTo>
                <a:lnTo>
                  <a:pt x="1140" y="2825"/>
                </a:lnTo>
                <a:lnTo>
                  <a:pt x="1192" y="2771"/>
                </a:lnTo>
                <a:lnTo>
                  <a:pt x="1249" y="2727"/>
                </a:lnTo>
                <a:lnTo>
                  <a:pt x="1315" y="2692"/>
                </a:lnTo>
                <a:lnTo>
                  <a:pt x="1384" y="2665"/>
                </a:lnTo>
                <a:lnTo>
                  <a:pt x="1459" y="2648"/>
                </a:lnTo>
                <a:lnTo>
                  <a:pt x="1536" y="2642"/>
                </a:lnTo>
                <a:close/>
                <a:moveTo>
                  <a:pt x="2568" y="2296"/>
                </a:moveTo>
                <a:lnTo>
                  <a:pt x="2766" y="2296"/>
                </a:lnTo>
                <a:lnTo>
                  <a:pt x="2766" y="2706"/>
                </a:lnTo>
                <a:lnTo>
                  <a:pt x="2568" y="2706"/>
                </a:lnTo>
                <a:lnTo>
                  <a:pt x="2568" y="2296"/>
                </a:lnTo>
                <a:close/>
                <a:moveTo>
                  <a:pt x="2568" y="1614"/>
                </a:moveTo>
                <a:lnTo>
                  <a:pt x="2766" y="1614"/>
                </a:lnTo>
                <a:lnTo>
                  <a:pt x="2766" y="2023"/>
                </a:lnTo>
                <a:lnTo>
                  <a:pt x="2568" y="2023"/>
                </a:lnTo>
                <a:lnTo>
                  <a:pt x="2568" y="1614"/>
                </a:lnTo>
                <a:close/>
                <a:moveTo>
                  <a:pt x="3798" y="974"/>
                </a:moveTo>
                <a:lnTo>
                  <a:pt x="3877" y="979"/>
                </a:lnTo>
                <a:lnTo>
                  <a:pt x="3950" y="997"/>
                </a:lnTo>
                <a:lnTo>
                  <a:pt x="4021" y="1024"/>
                </a:lnTo>
                <a:lnTo>
                  <a:pt x="4085" y="1060"/>
                </a:lnTo>
                <a:lnTo>
                  <a:pt x="4145" y="1104"/>
                </a:lnTo>
                <a:lnTo>
                  <a:pt x="4197" y="1156"/>
                </a:lnTo>
                <a:lnTo>
                  <a:pt x="4241" y="1214"/>
                </a:lnTo>
                <a:lnTo>
                  <a:pt x="4278" y="1280"/>
                </a:lnTo>
                <a:lnTo>
                  <a:pt x="4303" y="1349"/>
                </a:lnTo>
                <a:lnTo>
                  <a:pt x="4320" y="1424"/>
                </a:lnTo>
                <a:lnTo>
                  <a:pt x="4326" y="1501"/>
                </a:lnTo>
                <a:lnTo>
                  <a:pt x="4320" y="1580"/>
                </a:lnTo>
                <a:lnTo>
                  <a:pt x="4303" y="1653"/>
                </a:lnTo>
                <a:lnTo>
                  <a:pt x="4278" y="1724"/>
                </a:lnTo>
                <a:lnTo>
                  <a:pt x="4241" y="1788"/>
                </a:lnTo>
                <a:lnTo>
                  <a:pt x="4197" y="1847"/>
                </a:lnTo>
                <a:lnTo>
                  <a:pt x="4145" y="1899"/>
                </a:lnTo>
                <a:lnTo>
                  <a:pt x="4085" y="1944"/>
                </a:lnTo>
                <a:lnTo>
                  <a:pt x="4021" y="1980"/>
                </a:lnTo>
                <a:lnTo>
                  <a:pt x="3950" y="2005"/>
                </a:lnTo>
                <a:lnTo>
                  <a:pt x="3877" y="2023"/>
                </a:lnTo>
                <a:lnTo>
                  <a:pt x="3798" y="2028"/>
                </a:lnTo>
                <a:lnTo>
                  <a:pt x="3721" y="2023"/>
                </a:lnTo>
                <a:lnTo>
                  <a:pt x="3646" y="2005"/>
                </a:lnTo>
                <a:lnTo>
                  <a:pt x="3577" y="1980"/>
                </a:lnTo>
                <a:lnTo>
                  <a:pt x="3511" y="1944"/>
                </a:lnTo>
                <a:lnTo>
                  <a:pt x="3454" y="1899"/>
                </a:lnTo>
                <a:lnTo>
                  <a:pt x="3402" y="1847"/>
                </a:lnTo>
                <a:lnTo>
                  <a:pt x="3357" y="1788"/>
                </a:lnTo>
                <a:lnTo>
                  <a:pt x="3321" y="1724"/>
                </a:lnTo>
                <a:lnTo>
                  <a:pt x="3294" y="1653"/>
                </a:lnTo>
                <a:lnTo>
                  <a:pt x="3276" y="1580"/>
                </a:lnTo>
                <a:lnTo>
                  <a:pt x="3273" y="1501"/>
                </a:lnTo>
                <a:lnTo>
                  <a:pt x="3276" y="1424"/>
                </a:lnTo>
                <a:lnTo>
                  <a:pt x="3294" y="1349"/>
                </a:lnTo>
                <a:lnTo>
                  <a:pt x="3321" y="1280"/>
                </a:lnTo>
                <a:lnTo>
                  <a:pt x="3357" y="1214"/>
                </a:lnTo>
                <a:lnTo>
                  <a:pt x="3402" y="1156"/>
                </a:lnTo>
                <a:lnTo>
                  <a:pt x="3454" y="1104"/>
                </a:lnTo>
                <a:lnTo>
                  <a:pt x="3511" y="1060"/>
                </a:lnTo>
                <a:lnTo>
                  <a:pt x="3577" y="1024"/>
                </a:lnTo>
                <a:lnTo>
                  <a:pt x="3646" y="997"/>
                </a:lnTo>
                <a:lnTo>
                  <a:pt x="3721" y="979"/>
                </a:lnTo>
                <a:lnTo>
                  <a:pt x="3798" y="974"/>
                </a:lnTo>
                <a:close/>
                <a:moveTo>
                  <a:pt x="1536" y="974"/>
                </a:moveTo>
                <a:lnTo>
                  <a:pt x="1615" y="979"/>
                </a:lnTo>
                <a:lnTo>
                  <a:pt x="1688" y="997"/>
                </a:lnTo>
                <a:lnTo>
                  <a:pt x="1760" y="1024"/>
                </a:lnTo>
                <a:lnTo>
                  <a:pt x="1823" y="1060"/>
                </a:lnTo>
                <a:lnTo>
                  <a:pt x="1883" y="1104"/>
                </a:lnTo>
                <a:lnTo>
                  <a:pt x="1935" y="1156"/>
                </a:lnTo>
                <a:lnTo>
                  <a:pt x="1979" y="1214"/>
                </a:lnTo>
                <a:lnTo>
                  <a:pt x="2016" y="1280"/>
                </a:lnTo>
                <a:lnTo>
                  <a:pt x="2043" y="1349"/>
                </a:lnTo>
                <a:lnTo>
                  <a:pt x="2058" y="1424"/>
                </a:lnTo>
                <a:lnTo>
                  <a:pt x="2064" y="1501"/>
                </a:lnTo>
                <a:lnTo>
                  <a:pt x="2058" y="1580"/>
                </a:lnTo>
                <a:lnTo>
                  <a:pt x="2043" y="1653"/>
                </a:lnTo>
                <a:lnTo>
                  <a:pt x="2016" y="1724"/>
                </a:lnTo>
                <a:lnTo>
                  <a:pt x="1979" y="1788"/>
                </a:lnTo>
                <a:lnTo>
                  <a:pt x="1935" y="1847"/>
                </a:lnTo>
                <a:lnTo>
                  <a:pt x="1883" y="1899"/>
                </a:lnTo>
                <a:lnTo>
                  <a:pt x="1823" y="1944"/>
                </a:lnTo>
                <a:lnTo>
                  <a:pt x="1760" y="1980"/>
                </a:lnTo>
                <a:lnTo>
                  <a:pt x="1688" y="2005"/>
                </a:lnTo>
                <a:lnTo>
                  <a:pt x="1615" y="2023"/>
                </a:lnTo>
                <a:lnTo>
                  <a:pt x="1536" y="2028"/>
                </a:lnTo>
                <a:lnTo>
                  <a:pt x="1459" y="2023"/>
                </a:lnTo>
                <a:lnTo>
                  <a:pt x="1384" y="2005"/>
                </a:lnTo>
                <a:lnTo>
                  <a:pt x="1315" y="1980"/>
                </a:lnTo>
                <a:lnTo>
                  <a:pt x="1249" y="1944"/>
                </a:lnTo>
                <a:lnTo>
                  <a:pt x="1192" y="1899"/>
                </a:lnTo>
                <a:lnTo>
                  <a:pt x="1140" y="1847"/>
                </a:lnTo>
                <a:lnTo>
                  <a:pt x="1095" y="1788"/>
                </a:lnTo>
                <a:lnTo>
                  <a:pt x="1059" y="1724"/>
                </a:lnTo>
                <a:lnTo>
                  <a:pt x="1032" y="1653"/>
                </a:lnTo>
                <a:lnTo>
                  <a:pt x="1016" y="1580"/>
                </a:lnTo>
                <a:lnTo>
                  <a:pt x="1011" y="1501"/>
                </a:lnTo>
                <a:lnTo>
                  <a:pt x="1016" y="1424"/>
                </a:lnTo>
                <a:lnTo>
                  <a:pt x="1032" y="1349"/>
                </a:lnTo>
                <a:lnTo>
                  <a:pt x="1059" y="1280"/>
                </a:lnTo>
                <a:lnTo>
                  <a:pt x="1095" y="1214"/>
                </a:lnTo>
                <a:lnTo>
                  <a:pt x="1140" y="1156"/>
                </a:lnTo>
                <a:lnTo>
                  <a:pt x="1192" y="1104"/>
                </a:lnTo>
                <a:lnTo>
                  <a:pt x="1249" y="1060"/>
                </a:lnTo>
                <a:lnTo>
                  <a:pt x="1315" y="1024"/>
                </a:lnTo>
                <a:lnTo>
                  <a:pt x="1384" y="997"/>
                </a:lnTo>
                <a:lnTo>
                  <a:pt x="1459" y="979"/>
                </a:lnTo>
                <a:lnTo>
                  <a:pt x="1536" y="974"/>
                </a:lnTo>
                <a:close/>
                <a:moveTo>
                  <a:pt x="2568" y="931"/>
                </a:moveTo>
                <a:lnTo>
                  <a:pt x="2766" y="931"/>
                </a:lnTo>
                <a:lnTo>
                  <a:pt x="2766" y="1341"/>
                </a:lnTo>
                <a:lnTo>
                  <a:pt x="2568" y="1341"/>
                </a:lnTo>
                <a:lnTo>
                  <a:pt x="2568" y="931"/>
                </a:lnTo>
                <a:close/>
                <a:moveTo>
                  <a:pt x="1020" y="462"/>
                </a:moveTo>
                <a:lnTo>
                  <a:pt x="938" y="467"/>
                </a:lnTo>
                <a:lnTo>
                  <a:pt x="859" y="485"/>
                </a:lnTo>
                <a:lnTo>
                  <a:pt x="785" y="513"/>
                </a:lnTo>
                <a:lnTo>
                  <a:pt x="716" y="552"/>
                </a:lnTo>
                <a:lnTo>
                  <a:pt x="655" y="598"/>
                </a:lnTo>
                <a:lnTo>
                  <a:pt x="599" y="654"/>
                </a:lnTo>
                <a:lnTo>
                  <a:pt x="551" y="716"/>
                </a:lnTo>
                <a:lnTo>
                  <a:pt x="512" y="785"/>
                </a:lnTo>
                <a:lnTo>
                  <a:pt x="485" y="860"/>
                </a:lnTo>
                <a:lnTo>
                  <a:pt x="468" y="939"/>
                </a:lnTo>
                <a:lnTo>
                  <a:pt x="460" y="1022"/>
                </a:lnTo>
                <a:lnTo>
                  <a:pt x="460" y="5320"/>
                </a:lnTo>
                <a:lnTo>
                  <a:pt x="468" y="5401"/>
                </a:lnTo>
                <a:lnTo>
                  <a:pt x="485" y="5480"/>
                </a:lnTo>
                <a:lnTo>
                  <a:pt x="512" y="5555"/>
                </a:lnTo>
                <a:lnTo>
                  <a:pt x="551" y="5624"/>
                </a:lnTo>
                <a:lnTo>
                  <a:pt x="599" y="5686"/>
                </a:lnTo>
                <a:lnTo>
                  <a:pt x="655" y="5741"/>
                </a:lnTo>
                <a:lnTo>
                  <a:pt x="716" y="5789"/>
                </a:lnTo>
                <a:lnTo>
                  <a:pt x="785" y="5826"/>
                </a:lnTo>
                <a:lnTo>
                  <a:pt x="859" y="5855"/>
                </a:lnTo>
                <a:lnTo>
                  <a:pt x="938" y="5872"/>
                </a:lnTo>
                <a:lnTo>
                  <a:pt x="1020" y="5878"/>
                </a:lnTo>
                <a:lnTo>
                  <a:pt x="2568" y="5878"/>
                </a:lnTo>
                <a:lnTo>
                  <a:pt x="2568" y="5711"/>
                </a:lnTo>
                <a:lnTo>
                  <a:pt x="2766" y="5711"/>
                </a:lnTo>
                <a:lnTo>
                  <a:pt x="2766" y="5878"/>
                </a:lnTo>
                <a:lnTo>
                  <a:pt x="4314" y="5878"/>
                </a:lnTo>
                <a:lnTo>
                  <a:pt x="4397" y="5872"/>
                </a:lnTo>
                <a:lnTo>
                  <a:pt x="4476" y="5855"/>
                </a:lnTo>
                <a:lnTo>
                  <a:pt x="4551" y="5826"/>
                </a:lnTo>
                <a:lnTo>
                  <a:pt x="4620" y="5789"/>
                </a:lnTo>
                <a:lnTo>
                  <a:pt x="4682" y="5741"/>
                </a:lnTo>
                <a:lnTo>
                  <a:pt x="4738" y="5686"/>
                </a:lnTo>
                <a:lnTo>
                  <a:pt x="4784" y="5624"/>
                </a:lnTo>
                <a:lnTo>
                  <a:pt x="4822" y="5555"/>
                </a:lnTo>
                <a:lnTo>
                  <a:pt x="4851" y="5480"/>
                </a:lnTo>
                <a:lnTo>
                  <a:pt x="4869" y="5401"/>
                </a:lnTo>
                <a:lnTo>
                  <a:pt x="4874" y="5320"/>
                </a:lnTo>
                <a:lnTo>
                  <a:pt x="4874" y="1022"/>
                </a:lnTo>
                <a:lnTo>
                  <a:pt x="4869" y="939"/>
                </a:lnTo>
                <a:lnTo>
                  <a:pt x="4851" y="860"/>
                </a:lnTo>
                <a:lnTo>
                  <a:pt x="4822" y="785"/>
                </a:lnTo>
                <a:lnTo>
                  <a:pt x="4784" y="716"/>
                </a:lnTo>
                <a:lnTo>
                  <a:pt x="4738" y="654"/>
                </a:lnTo>
                <a:lnTo>
                  <a:pt x="4682" y="598"/>
                </a:lnTo>
                <a:lnTo>
                  <a:pt x="4620" y="552"/>
                </a:lnTo>
                <a:lnTo>
                  <a:pt x="4551" y="513"/>
                </a:lnTo>
                <a:lnTo>
                  <a:pt x="4476" y="485"/>
                </a:lnTo>
                <a:lnTo>
                  <a:pt x="4397" y="467"/>
                </a:lnTo>
                <a:lnTo>
                  <a:pt x="4314" y="462"/>
                </a:lnTo>
                <a:lnTo>
                  <a:pt x="2766" y="462"/>
                </a:lnTo>
                <a:lnTo>
                  <a:pt x="2766" y="658"/>
                </a:lnTo>
                <a:lnTo>
                  <a:pt x="2568" y="658"/>
                </a:lnTo>
                <a:lnTo>
                  <a:pt x="2568" y="462"/>
                </a:lnTo>
                <a:lnTo>
                  <a:pt x="1020" y="462"/>
                </a:lnTo>
                <a:close/>
                <a:moveTo>
                  <a:pt x="1020" y="0"/>
                </a:moveTo>
                <a:lnTo>
                  <a:pt x="4314" y="0"/>
                </a:lnTo>
                <a:lnTo>
                  <a:pt x="4426" y="5"/>
                </a:lnTo>
                <a:lnTo>
                  <a:pt x="4534" y="23"/>
                </a:lnTo>
                <a:lnTo>
                  <a:pt x="4637" y="52"/>
                </a:lnTo>
                <a:lnTo>
                  <a:pt x="4736" y="92"/>
                </a:lnTo>
                <a:lnTo>
                  <a:pt x="4830" y="140"/>
                </a:lnTo>
                <a:lnTo>
                  <a:pt x="4917" y="198"/>
                </a:lnTo>
                <a:lnTo>
                  <a:pt x="4999" y="263"/>
                </a:lnTo>
                <a:lnTo>
                  <a:pt x="5073" y="336"/>
                </a:lnTo>
                <a:lnTo>
                  <a:pt x="5138" y="419"/>
                </a:lnTo>
                <a:lnTo>
                  <a:pt x="5196" y="506"/>
                </a:lnTo>
                <a:lnTo>
                  <a:pt x="5244" y="600"/>
                </a:lnTo>
                <a:lnTo>
                  <a:pt x="5284" y="698"/>
                </a:lnTo>
                <a:lnTo>
                  <a:pt x="5311" y="802"/>
                </a:lnTo>
                <a:lnTo>
                  <a:pt x="5331" y="910"/>
                </a:lnTo>
                <a:lnTo>
                  <a:pt x="5336" y="1022"/>
                </a:lnTo>
                <a:lnTo>
                  <a:pt x="5336" y="5320"/>
                </a:lnTo>
                <a:lnTo>
                  <a:pt x="5331" y="5430"/>
                </a:lnTo>
                <a:lnTo>
                  <a:pt x="5311" y="5537"/>
                </a:lnTo>
                <a:lnTo>
                  <a:pt x="5284" y="5641"/>
                </a:lnTo>
                <a:lnTo>
                  <a:pt x="5244" y="5739"/>
                </a:lnTo>
                <a:lnTo>
                  <a:pt x="5196" y="5834"/>
                </a:lnTo>
                <a:lnTo>
                  <a:pt x="5138" y="5922"/>
                </a:lnTo>
                <a:lnTo>
                  <a:pt x="5073" y="6003"/>
                </a:lnTo>
                <a:lnTo>
                  <a:pt x="4999" y="6076"/>
                </a:lnTo>
                <a:lnTo>
                  <a:pt x="4917" y="6144"/>
                </a:lnTo>
                <a:lnTo>
                  <a:pt x="4830" y="6199"/>
                </a:lnTo>
                <a:lnTo>
                  <a:pt x="4736" y="6250"/>
                </a:lnTo>
                <a:lnTo>
                  <a:pt x="4637" y="6288"/>
                </a:lnTo>
                <a:lnTo>
                  <a:pt x="4534" y="6317"/>
                </a:lnTo>
                <a:lnTo>
                  <a:pt x="4426" y="6334"/>
                </a:lnTo>
                <a:lnTo>
                  <a:pt x="4314" y="6340"/>
                </a:lnTo>
                <a:lnTo>
                  <a:pt x="1020" y="6340"/>
                </a:lnTo>
                <a:lnTo>
                  <a:pt x="911" y="6334"/>
                </a:lnTo>
                <a:lnTo>
                  <a:pt x="803" y="6317"/>
                </a:lnTo>
                <a:lnTo>
                  <a:pt x="699" y="6288"/>
                </a:lnTo>
                <a:lnTo>
                  <a:pt x="599" y="6250"/>
                </a:lnTo>
                <a:lnTo>
                  <a:pt x="506" y="6199"/>
                </a:lnTo>
                <a:lnTo>
                  <a:pt x="418" y="6144"/>
                </a:lnTo>
                <a:lnTo>
                  <a:pt x="337" y="6076"/>
                </a:lnTo>
                <a:lnTo>
                  <a:pt x="264" y="6003"/>
                </a:lnTo>
                <a:lnTo>
                  <a:pt x="196" y="5922"/>
                </a:lnTo>
                <a:lnTo>
                  <a:pt x="139" y="5834"/>
                </a:lnTo>
                <a:lnTo>
                  <a:pt x="90" y="5739"/>
                </a:lnTo>
                <a:lnTo>
                  <a:pt x="52" y="5641"/>
                </a:lnTo>
                <a:lnTo>
                  <a:pt x="23" y="5537"/>
                </a:lnTo>
                <a:lnTo>
                  <a:pt x="6" y="5430"/>
                </a:lnTo>
                <a:lnTo>
                  <a:pt x="0" y="5320"/>
                </a:lnTo>
                <a:lnTo>
                  <a:pt x="0" y="1022"/>
                </a:lnTo>
                <a:lnTo>
                  <a:pt x="6" y="910"/>
                </a:lnTo>
                <a:lnTo>
                  <a:pt x="23" y="802"/>
                </a:lnTo>
                <a:lnTo>
                  <a:pt x="52" y="698"/>
                </a:lnTo>
                <a:lnTo>
                  <a:pt x="90" y="600"/>
                </a:lnTo>
                <a:lnTo>
                  <a:pt x="139" y="506"/>
                </a:lnTo>
                <a:lnTo>
                  <a:pt x="196" y="419"/>
                </a:lnTo>
                <a:lnTo>
                  <a:pt x="264" y="336"/>
                </a:lnTo>
                <a:lnTo>
                  <a:pt x="337" y="263"/>
                </a:lnTo>
                <a:lnTo>
                  <a:pt x="418" y="198"/>
                </a:lnTo>
                <a:lnTo>
                  <a:pt x="506" y="140"/>
                </a:lnTo>
                <a:lnTo>
                  <a:pt x="599" y="92"/>
                </a:lnTo>
                <a:lnTo>
                  <a:pt x="699" y="52"/>
                </a:lnTo>
                <a:lnTo>
                  <a:pt x="803" y="23"/>
                </a:lnTo>
                <a:lnTo>
                  <a:pt x="911" y="5"/>
                </a:lnTo>
                <a:lnTo>
                  <a:pt x="102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1" name="Freeform 15"/>
          <p:cNvSpPr>
            <a:spLocks noChangeAspect="1" noEditPoints="1"/>
          </p:cNvSpPr>
          <p:nvPr/>
        </p:nvSpPr>
        <p:spPr bwMode="auto">
          <a:xfrm>
            <a:off x="9448355" y="5357672"/>
            <a:ext cx="252776" cy="365120"/>
          </a:xfrm>
          <a:custGeom>
            <a:avLst/>
            <a:gdLst>
              <a:gd name="T0" fmla="*/ 93 w 103"/>
              <a:gd name="T1" fmla="*/ 15 h 148"/>
              <a:gd name="T2" fmla="*/ 84 w 103"/>
              <a:gd name="T3" fmla="*/ 37 h 148"/>
              <a:gd name="T4" fmla="*/ 19 w 103"/>
              <a:gd name="T5" fmla="*/ 37 h 148"/>
              <a:gd name="T6" fmla="*/ 10 w 103"/>
              <a:gd name="T7" fmla="*/ 15 h 148"/>
              <a:gd name="T8" fmla="*/ 0 w 103"/>
              <a:gd name="T9" fmla="*/ 25 h 148"/>
              <a:gd name="T10" fmla="*/ 0 w 103"/>
              <a:gd name="T11" fmla="*/ 137 h 148"/>
              <a:gd name="T12" fmla="*/ 10 w 103"/>
              <a:gd name="T13" fmla="*/ 148 h 148"/>
              <a:gd name="T14" fmla="*/ 93 w 103"/>
              <a:gd name="T15" fmla="*/ 148 h 148"/>
              <a:gd name="T16" fmla="*/ 103 w 103"/>
              <a:gd name="T17" fmla="*/ 137 h 148"/>
              <a:gd name="T18" fmla="*/ 103 w 103"/>
              <a:gd name="T19" fmla="*/ 25 h 148"/>
              <a:gd name="T20" fmla="*/ 93 w 103"/>
              <a:gd name="T21" fmla="*/ 15 h 148"/>
              <a:gd name="T22" fmla="*/ 78 w 103"/>
              <a:gd name="T23" fmla="*/ 30 h 148"/>
              <a:gd name="T24" fmla="*/ 85 w 103"/>
              <a:gd name="T25" fmla="*/ 15 h 148"/>
              <a:gd name="T26" fmla="*/ 69 w 103"/>
              <a:gd name="T27" fmla="*/ 15 h 148"/>
              <a:gd name="T28" fmla="*/ 64 w 103"/>
              <a:gd name="T29" fmla="*/ 0 h 148"/>
              <a:gd name="T30" fmla="*/ 40 w 103"/>
              <a:gd name="T31" fmla="*/ 0 h 148"/>
              <a:gd name="T32" fmla="*/ 35 w 103"/>
              <a:gd name="T33" fmla="*/ 15 h 148"/>
              <a:gd name="T34" fmla="*/ 19 w 103"/>
              <a:gd name="T35" fmla="*/ 15 h 148"/>
              <a:gd name="T36" fmla="*/ 25 w 103"/>
              <a:gd name="T37" fmla="*/ 30 h 148"/>
              <a:gd name="T38" fmla="*/ 78 w 103"/>
              <a:gd name="T39" fmla="*/ 3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3" h="148">
                <a:moveTo>
                  <a:pt x="93" y="15"/>
                </a:moveTo>
                <a:cubicBezTo>
                  <a:pt x="84" y="37"/>
                  <a:pt x="84" y="37"/>
                  <a:pt x="84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0" y="15"/>
                  <a:pt x="10" y="15"/>
                  <a:pt x="10" y="15"/>
                </a:cubicBezTo>
                <a:cubicBezTo>
                  <a:pt x="5" y="15"/>
                  <a:pt x="0" y="20"/>
                  <a:pt x="0" y="2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3"/>
                  <a:pt x="5" y="148"/>
                  <a:pt x="10" y="148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9" y="148"/>
                  <a:pt x="103" y="143"/>
                  <a:pt x="103" y="137"/>
                </a:cubicBezTo>
                <a:cubicBezTo>
                  <a:pt x="103" y="25"/>
                  <a:pt x="103" y="25"/>
                  <a:pt x="103" y="25"/>
                </a:cubicBezTo>
                <a:cubicBezTo>
                  <a:pt x="103" y="20"/>
                  <a:pt x="99" y="15"/>
                  <a:pt x="93" y="15"/>
                </a:cubicBezTo>
                <a:close/>
                <a:moveTo>
                  <a:pt x="78" y="30"/>
                </a:moveTo>
                <a:cubicBezTo>
                  <a:pt x="85" y="15"/>
                  <a:pt x="85" y="15"/>
                  <a:pt x="85" y="15"/>
                </a:cubicBezTo>
                <a:cubicBezTo>
                  <a:pt x="69" y="15"/>
                  <a:pt x="69" y="15"/>
                  <a:pt x="69" y="15"/>
                </a:cubicBezTo>
                <a:cubicBezTo>
                  <a:pt x="64" y="0"/>
                  <a:pt x="64" y="0"/>
                  <a:pt x="6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15"/>
                  <a:pt x="35" y="15"/>
                  <a:pt x="3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5" y="30"/>
                  <a:pt x="25" y="30"/>
                  <a:pt x="25" y="30"/>
                </a:cubicBezTo>
                <a:lnTo>
                  <a:pt x="78" y="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1"/>
          <p:cNvSpPr>
            <a:spLocks noChangeAspect="1" noEditPoints="1"/>
          </p:cNvSpPr>
          <p:nvPr/>
        </p:nvSpPr>
        <p:spPr bwMode="auto">
          <a:xfrm>
            <a:off x="4942069" y="5999035"/>
            <a:ext cx="201171" cy="365120"/>
          </a:xfrm>
          <a:custGeom>
            <a:avLst/>
            <a:gdLst>
              <a:gd name="T0" fmla="*/ 51 w 108"/>
              <a:gd name="T1" fmla="*/ 160 h 196"/>
              <a:gd name="T2" fmla="*/ 67 w 108"/>
              <a:gd name="T3" fmla="*/ 144 h 196"/>
              <a:gd name="T4" fmla="*/ 100 w 108"/>
              <a:gd name="T5" fmla="*/ 144 h 196"/>
              <a:gd name="T6" fmla="*/ 108 w 108"/>
              <a:gd name="T7" fmla="*/ 135 h 196"/>
              <a:gd name="T8" fmla="*/ 51 w 108"/>
              <a:gd name="T9" fmla="*/ 135 h 196"/>
              <a:gd name="T10" fmla="*/ 43 w 108"/>
              <a:gd name="T11" fmla="*/ 127 h 196"/>
              <a:gd name="T12" fmla="*/ 43 w 108"/>
              <a:gd name="T13" fmla="*/ 127 h 196"/>
              <a:gd name="T14" fmla="*/ 52 w 108"/>
              <a:gd name="T15" fmla="*/ 89 h 196"/>
              <a:gd name="T16" fmla="*/ 52 w 108"/>
              <a:gd name="T17" fmla="*/ 89 h 196"/>
              <a:gd name="T18" fmla="*/ 52 w 108"/>
              <a:gd name="T19" fmla="*/ 87 h 196"/>
              <a:gd name="T20" fmla="*/ 52 w 108"/>
              <a:gd name="T21" fmla="*/ 89 h 196"/>
              <a:gd name="T22" fmla="*/ 61 w 108"/>
              <a:gd name="T23" fmla="*/ 82 h 196"/>
              <a:gd name="T24" fmla="*/ 72 w 108"/>
              <a:gd name="T25" fmla="*/ 82 h 196"/>
              <a:gd name="T26" fmla="*/ 72 w 108"/>
              <a:gd name="T27" fmla="*/ 92 h 196"/>
              <a:gd name="T28" fmla="*/ 72 w 108"/>
              <a:gd name="T29" fmla="*/ 93 h 196"/>
              <a:gd name="T30" fmla="*/ 72 w 108"/>
              <a:gd name="T31" fmla="*/ 103 h 196"/>
              <a:gd name="T32" fmla="*/ 72 w 108"/>
              <a:gd name="T33" fmla="*/ 103 h 196"/>
              <a:gd name="T34" fmla="*/ 72 w 108"/>
              <a:gd name="T35" fmla="*/ 104 h 196"/>
              <a:gd name="T36" fmla="*/ 72 w 108"/>
              <a:gd name="T37" fmla="*/ 104 h 196"/>
              <a:gd name="T38" fmla="*/ 75 w 108"/>
              <a:gd name="T39" fmla="*/ 105 h 196"/>
              <a:gd name="T40" fmla="*/ 75 w 108"/>
              <a:gd name="T41" fmla="*/ 105 h 196"/>
              <a:gd name="T42" fmla="*/ 77 w 108"/>
              <a:gd name="T43" fmla="*/ 105 h 196"/>
              <a:gd name="T44" fmla="*/ 77 w 108"/>
              <a:gd name="T45" fmla="*/ 109 h 196"/>
              <a:gd name="T46" fmla="*/ 81 w 108"/>
              <a:gd name="T47" fmla="*/ 114 h 196"/>
              <a:gd name="T48" fmla="*/ 86 w 108"/>
              <a:gd name="T49" fmla="*/ 114 h 196"/>
              <a:gd name="T50" fmla="*/ 90 w 108"/>
              <a:gd name="T51" fmla="*/ 109 h 196"/>
              <a:gd name="T52" fmla="*/ 90 w 108"/>
              <a:gd name="T53" fmla="*/ 105 h 196"/>
              <a:gd name="T54" fmla="*/ 92 w 108"/>
              <a:gd name="T55" fmla="*/ 105 h 196"/>
              <a:gd name="T56" fmla="*/ 92 w 108"/>
              <a:gd name="T57" fmla="*/ 105 h 196"/>
              <a:gd name="T58" fmla="*/ 94 w 108"/>
              <a:gd name="T59" fmla="*/ 104 h 196"/>
              <a:gd name="T60" fmla="*/ 94 w 108"/>
              <a:gd name="T61" fmla="*/ 104 h 196"/>
              <a:gd name="T62" fmla="*/ 94 w 108"/>
              <a:gd name="T63" fmla="*/ 103 h 196"/>
              <a:gd name="T64" fmla="*/ 94 w 108"/>
              <a:gd name="T65" fmla="*/ 103 h 196"/>
              <a:gd name="T66" fmla="*/ 94 w 108"/>
              <a:gd name="T67" fmla="*/ 86 h 196"/>
              <a:gd name="T68" fmla="*/ 94 w 108"/>
              <a:gd name="T69" fmla="*/ 86 h 196"/>
              <a:gd name="T70" fmla="*/ 94 w 108"/>
              <a:gd name="T71" fmla="*/ 42 h 196"/>
              <a:gd name="T72" fmla="*/ 91 w 108"/>
              <a:gd name="T73" fmla="*/ 37 h 196"/>
              <a:gd name="T74" fmla="*/ 91 w 108"/>
              <a:gd name="T75" fmla="*/ 17 h 196"/>
              <a:gd name="T76" fmla="*/ 94 w 108"/>
              <a:gd name="T77" fmla="*/ 13 h 196"/>
              <a:gd name="T78" fmla="*/ 94 w 108"/>
              <a:gd name="T79" fmla="*/ 0 h 196"/>
              <a:gd name="T80" fmla="*/ 72 w 108"/>
              <a:gd name="T81" fmla="*/ 0 h 196"/>
              <a:gd name="T82" fmla="*/ 72 w 108"/>
              <a:gd name="T83" fmla="*/ 13 h 196"/>
              <a:gd name="T84" fmla="*/ 75 w 108"/>
              <a:gd name="T85" fmla="*/ 17 h 196"/>
              <a:gd name="T86" fmla="*/ 75 w 108"/>
              <a:gd name="T87" fmla="*/ 37 h 196"/>
              <a:gd name="T88" fmla="*/ 72 w 108"/>
              <a:gd name="T89" fmla="*/ 42 h 196"/>
              <a:gd name="T90" fmla="*/ 72 w 108"/>
              <a:gd name="T91" fmla="*/ 45 h 196"/>
              <a:gd name="T92" fmla="*/ 51 w 108"/>
              <a:gd name="T93" fmla="*/ 45 h 196"/>
              <a:gd name="T94" fmla="*/ 24 w 108"/>
              <a:gd name="T95" fmla="*/ 143 h 196"/>
              <a:gd name="T96" fmla="*/ 24 w 108"/>
              <a:gd name="T97" fmla="*/ 142 h 196"/>
              <a:gd name="T98" fmla="*/ 24 w 108"/>
              <a:gd name="T99" fmla="*/ 143 h 196"/>
              <a:gd name="T100" fmla="*/ 24 w 108"/>
              <a:gd name="T101" fmla="*/ 143 h 196"/>
              <a:gd name="T102" fmla="*/ 24 w 108"/>
              <a:gd name="T103" fmla="*/ 143 h 196"/>
              <a:gd name="T104" fmla="*/ 17 w 108"/>
              <a:gd name="T105" fmla="*/ 196 h 196"/>
              <a:gd name="T106" fmla="*/ 108 w 108"/>
              <a:gd name="T107" fmla="*/ 196 h 196"/>
              <a:gd name="T108" fmla="*/ 108 w 108"/>
              <a:gd name="T109" fmla="*/ 177 h 196"/>
              <a:gd name="T110" fmla="*/ 67 w 108"/>
              <a:gd name="T111" fmla="*/ 177 h 196"/>
              <a:gd name="T112" fmla="*/ 51 w 108"/>
              <a:gd name="T113" fmla="*/ 160 h 196"/>
              <a:gd name="T114" fmla="*/ 67 w 108"/>
              <a:gd name="T115" fmla="*/ 51 h 196"/>
              <a:gd name="T116" fmla="*/ 73 w 108"/>
              <a:gd name="T117" fmla="*/ 57 h 196"/>
              <a:gd name="T118" fmla="*/ 67 w 108"/>
              <a:gd name="T119" fmla="*/ 63 h 196"/>
              <a:gd name="T120" fmla="*/ 61 w 108"/>
              <a:gd name="T121" fmla="*/ 57 h 196"/>
              <a:gd name="T122" fmla="*/ 67 w 108"/>
              <a:gd name="T123" fmla="*/ 51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8" h="196">
                <a:moveTo>
                  <a:pt x="51" y="160"/>
                </a:moveTo>
                <a:cubicBezTo>
                  <a:pt x="51" y="160"/>
                  <a:pt x="50" y="144"/>
                  <a:pt x="67" y="144"/>
                </a:cubicBezTo>
                <a:cubicBezTo>
                  <a:pt x="100" y="144"/>
                  <a:pt x="100" y="144"/>
                  <a:pt x="100" y="144"/>
                </a:cubicBezTo>
                <a:cubicBezTo>
                  <a:pt x="108" y="143"/>
                  <a:pt x="108" y="135"/>
                  <a:pt x="108" y="135"/>
                </a:cubicBezTo>
                <a:cubicBezTo>
                  <a:pt x="51" y="135"/>
                  <a:pt x="51" y="135"/>
                  <a:pt x="51" y="135"/>
                </a:cubicBezTo>
                <a:cubicBezTo>
                  <a:pt x="51" y="135"/>
                  <a:pt x="44" y="135"/>
                  <a:pt x="43" y="127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16"/>
                  <a:pt x="46" y="101"/>
                  <a:pt x="52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87"/>
                  <a:pt x="52" y="87"/>
                  <a:pt x="52" y="87"/>
                </a:cubicBezTo>
                <a:cubicBezTo>
                  <a:pt x="52" y="88"/>
                  <a:pt x="52" y="88"/>
                  <a:pt x="52" y="89"/>
                </a:cubicBezTo>
                <a:cubicBezTo>
                  <a:pt x="53" y="85"/>
                  <a:pt x="57" y="82"/>
                  <a:pt x="61" y="82"/>
                </a:cubicBezTo>
                <a:cubicBezTo>
                  <a:pt x="72" y="82"/>
                  <a:pt x="72" y="82"/>
                  <a:pt x="72" y="8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3"/>
                  <a:pt x="72" y="93"/>
                  <a:pt x="72" y="9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72" y="103"/>
                  <a:pt x="72" y="104"/>
                  <a:pt x="72" y="10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3" y="105"/>
                  <a:pt x="74" y="105"/>
                  <a:pt x="75" y="105"/>
                </a:cubicBezTo>
                <a:cubicBezTo>
                  <a:pt x="75" y="105"/>
                  <a:pt x="75" y="105"/>
                  <a:pt x="75" y="105"/>
                </a:cubicBezTo>
                <a:cubicBezTo>
                  <a:pt x="77" y="105"/>
                  <a:pt x="77" y="105"/>
                  <a:pt x="77" y="105"/>
                </a:cubicBezTo>
                <a:cubicBezTo>
                  <a:pt x="77" y="109"/>
                  <a:pt x="77" y="109"/>
                  <a:pt x="77" y="109"/>
                </a:cubicBezTo>
                <a:cubicBezTo>
                  <a:pt x="77" y="112"/>
                  <a:pt x="79" y="114"/>
                  <a:pt x="81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88" y="114"/>
                  <a:pt x="90" y="112"/>
                  <a:pt x="90" y="109"/>
                </a:cubicBezTo>
                <a:cubicBezTo>
                  <a:pt x="90" y="105"/>
                  <a:pt x="90" y="105"/>
                  <a:pt x="90" y="105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93" y="105"/>
                  <a:pt x="94" y="105"/>
                  <a:pt x="94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4"/>
                  <a:pt x="94" y="103"/>
                  <a:pt x="94" y="103"/>
                </a:cubicBezTo>
                <a:cubicBezTo>
                  <a:pt x="94" y="103"/>
                  <a:pt x="94" y="103"/>
                  <a:pt x="94" y="103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86"/>
                  <a:pt x="94" y="86"/>
                  <a:pt x="94" y="86"/>
                </a:cubicBezTo>
                <a:cubicBezTo>
                  <a:pt x="94" y="42"/>
                  <a:pt x="94" y="42"/>
                  <a:pt x="94" y="42"/>
                </a:cubicBezTo>
                <a:cubicBezTo>
                  <a:pt x="94" y="40"/>
                  <a:pt x="93" y="38"/>
                  <a:pt x="91" y="37"/>
                </a:cubicBezTo>
                <a:cubicBezTo>
                  <a:pt x="91" y="17"/>
                  <a:pt x="91" y="17"/>
                  <a:pt x="91" y="17"/>
                </a:cubicBezTo>
                <a:cubicBezTo>
                  <a:pt x="93" y="17"/>
                  <a:pt x="94" y="15"/>
                  <a:pt x="94" y="13"/>
                </a:cubicBezTo>
                <a:cubicBezTo>
                  <a:pt x="94" y="0"/>
                  <a:pt x="94" y="0"/>
                  <a:pt x="9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5"/>
                  <a:pt x="73" y="17"/>
                  <a:pt x="75" y="17"/>
                </a:cubicBezTo>
                <a:cubicBezTo>
                  <a:pt x="75" y="37"/>
                  <a:pt x="75" y="37"/>
                  <a:pt x="75" y="37"/>
                </a:cubicBezTo>
                <a:cubicBezTo>
                  <a:pt x="74" y="38"/>
                  <a:pt x="72" y="40"/>
                  <a:pt x="72" y="42"/>
                </a:cubicBezTo>
                <a:cubicBezTo>
                  <a:pt x="72" y="45"/>
                  <a:pt x="72" y="45"/>
                  <a:pt x="72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1" y="45"/>
                  <a:pt x="0" y="116"/>
                  <a:pt x="24" y="143"/>
                </a:cubicBezTo>
                <a:cubicBezTo>
                  <a:pt x="24" y="143"/>
                  <a:pt x="24" y="142"/>
                  <a:pt x="24" y="142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24" y="143"/>
                  <a:pt x="24" y="143"/>
                  <a:pt x="24" y="143"/>
                </a:cubicBezTo>
                <a:cubicBezTo>
                  <a:pt x="16" y="161"/>
                  <a:pt x="10" y="182"/>
                  <a:pt x="17" y="196"/>
                </a:cubicBezTo>
                <a:cubicBezTo>
                  <a:pt x="108" y="196"/>
                  <a:pt x="108" y="196"/>
                  <a:pt x="108" y="19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67" y="177"/>
                  <a:pt x="67" y="177"/>
                  <a:pt x="67" y="177"/>
                </a:cubicBezTo>
                <a:cubicBezTo>
                  <a:pt x="67" y="177"/>
                  <a:pt x="51" y="176"/>
                  <a:pt x="51" y="160"/>
                </a:cubicBezTo>
                <a:close/>
                <a:moveTo>
                  <a:pt x="67" y="51"/>
                </a:moveTo>
                <a:cubicBezTo>
                  <a:pt x="70" y="51"/>
                  <a:pt x="73" y="53"/>
                  <a:pt x="73" y="57"/>
                </a:cubicBezTo>
                <a:cubicBezTo>
                  <a:pt x="73" y="60"/>
                  <a:pt x="70" y="63"/>
                  <a:pt x="67" y="63"/>
                </a:cubicBezTo>
                <a:cubicBezTo>
                  <a:pt x="64" y="63"/>
                  <a:pt x="61" y="60"/>
                  <a:pt x="61" y="57"/>
                </a:cubicBezTo>
                <a:cubicBezTo>
                  <a:pt x="61" y="53"/>
                  <a:pt x="64" y="51"/>
                  <a:pt x="67" y="51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3" name="Group 272"/>
          <p:cNvGrpSpPr>
            <a:grpSpLocks noChangeAspect="1"/>
          </p:cNvGrpSpPr>
          <p:nvPr/>
        </p:nvGrpSpPr>
        <p:grpSpPr>
          <a:xfrm>
            <a:off x="9635085" y="4874641"/>
            <a:ext cx="650748" cy="110642"/>
            <a:chOff x="8431213" y="2305051"/>
            <a:chExt cx="709613" cy="120650"/>
          </a:xfrm>
          <a:solidFill>
            <a:schemeClr val="accent3"/>
          </a:solidFill>
        </p:grpSpPr>
        <p:sp>
          <p:nvSpPr>
            <p:cNvPr id="274" name="Rectangle 24"/>
            <p:cNvSpPr>
              <a:spLocks noChangeArrowheads="1"/>
            </p:cNvSpPr>
            <p:nvPr/>
          </p:nvSpPr>
          <p:spPr bwMode="auto">
            <a:xfrm>
              <a:off x="8480425" y="2338388"/>
              <a:ext cx="4445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25"/>
            <p:cNvSpPr>
              <a:spLocks/>
            </p:cNvSpPr>
            <p:nvPr/>
          </p:nvSpPr>
          <p:spPr bwMode="auto">
            <a:xfrm>
              <a:off x="8431213" y="2305051"/>
              <a:ext cx="30163" cy="120650"/>
            </a:xfrm>
            <a:custGeom>
              <a:avLst/>
              <a:gdLst>
                <a:gd name="T0" fmla="*/ 7 w 9"/>
                <a:gd name="T1" fmla="*/ 0 h 36"/>
                <a:gd name="T2" fmla="*/ 2 w 9"/>
                <a:gd name="T3" fmla="*/ 0 h 36"/>
                <a:gd name="T4" fmla="*/ 0 w 9"/>
                <a:gd name="T5" fmla="*/ 1 h 36"/>
                <a:gd name="T6" fmla="*/ 0 w 9"/>
                <a:gd name="T7" fmla="*/ 34 h 36"/>
                <a:gd name="T8" fmla="*/ 2 w 9"/>
                <a:gd name="T9" fmla="*/ 36 h 36"/>
                <a:gd name="T10" fmla="*/ 7 w 9"/>
                <a:gd name="T11" fmla="*/ 36 h 36"/>
                <a:gd name="T12" fmla="*/ 9 w 9"/>
                <a:gd name="T13" fmla="*/ 34 h 36"/>
                <a:gd name="T14" fmla="*/ 9 w 9"/>
                <a:gd name="T15" fmla="*/ 1 h 36"/>
                <a:gd name="T16" fmla="*/ 7 w 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6">
                  <a:moveTo>
                    <a:pt x="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8" y="36"/>
                    <a:pt x="9" y="35"/>
                    <a:pt x="9" y="3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26"/>
            <p:cNvSpPr>
              <a:spLocks/>
            </p:cNvSpPr>
            <p:nvPr/>
          </p:nvSpPr>
          <p:spPr bwMode="auto">
            <a:xfrm>
              <a:off x="8923338" y="2344738"/>
              <a:ext cx="217488" cy="41275"/>
            </a:xfrm>
            <a:custGeom>
              <a:avLst/>
              <a:gdLst>
                <a:gd name="T0" fmla="*/ 20 w 65"/>
                <a:gd name="T1" fmla="*/ 4 h 12"/>
                <a:gd name="T2" fmla="*/ 22 w 65"/>
                <a:gd name="T3" fmla="*/ 0 h 12"/>
                <a:gd name="T4" fmla="*/ 0 w 65"/>
                <a:gd name="T5" fmla="*/ 0 h 12"/>
                <a:gd name="T6" fmla="*/ 1 w 65"/>
                <a:gd name="T7" fmla="*/ 6 h 12"/>
                <a:gd name="T8" fmla="*/ 0 w 65"/>
                <a:gd name="T9" fmla="*/ 12 h 12"/>
                <a:gd name="T10" fmla="*/ 18 w 65"/>
                <a:gd name="T11" fmla="*/ 12 h 12"/>
                <a:gd name="T12" fmla="*/ 18 w 65"/>
                <a:gd name="T13" fmla="*/ 12 h 12"/>
                <a:gd name="T14" fmla="*/ 20 w 65"/>
                <a:gd name="T15" fmla="*/ 8 h 12"/>
                <a:gd name="T16" fmla="*/ 65 w 65"/>
                <a:gd name="T17" fmla="*/ 8 h 12"/>
                <a:gd name="T18" fmla="*/ 65 w 65"/>
                <a:gd name="T19" fmla="*/ 4 h 12"/>
                <a:gd name="T20" fmla="*/ 20 w 65"/>
                <a:gd name="T2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2">
                  <a:moveTo>
                    <a:pt x="20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4"/>
                    <a:pt x="1" y="6"/>
                  </a:cubicBezTo>
                  <a:cubicBezTo>
                    <a:pt x="1" y="8"/>
                    <a:pt x="0" y="10"/>
                    <a:pt x="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20" y="10"/>
                    <a:pt x="20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5" y="4"/>
                    <a:pt x="65" y="4"/>
                  </a:cubicBez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27"/>
            <p:cNvSpPr>
              <a:spLocks noEditPoints="1"/>
            </p:cNvSpPr>
            <p:nvPr/>
          </p:nvSpPr>
          <p:spPr bwMode="auto">
            <a:xfrm>
              <a:off x="8543925" y="2308226"/>
              <a:ext cx="363538" cy="114300"/>
            </a:xfrm>
            <a:custGeom>
              <a:avLst/>
              <a:gdLst>
                <a:gd name="T0" fmla="*/ 105 w 109"/>
                <a:gd name="T1" fmla="*/ 32 h 34"/>
                <a:gd name="T2" fmla="*/ 105 w 109"/>
                <a:gd name="T3" fmla="*/ 32 h 34"/>
                <a:gd name="T4" fmla="*/ 109 w 109"/>
                <a:gd name="T5" fmla="*/ 17 h 34"/>
                <a:gd name="T6" fmla="*/ 108 w 109"/>
                <a:gd name="T7" fmla="*/ 11 h 34"/>
                <a:gd name="T8" fmla="*/ 108 w 109"/>
                <a:gd name="T9" fmla="*/ 10 h 34"/>
                <a:gd name="T10" fmla="*/ 108 w 109"/>
                <a:gd name="T11" fmla="*/ 8 h 34"/>
                <a:gd name="T12" fmla="*/ 108 w 109"/>
                <a:gd name="T13" fmla="*/ 7 h 34"/>
                <a:gd name="T14" fmla="*/ 103 w 109"/>
                <a:gd name="T15" fmla="*/ 0 h 34"/>
                <a:gd name="T16" fmla="*/ 102 w 109"/>
                <a:gd name="T17" fmla="*/ 0 h 34"/>
                <a:gd name="T18" fmla="*/ 102 w 109"/>
                <a:gd name="T19" fmla="*/ 0 h 34"/>
                <a:gd name="T20" fmla="*/ 101 w 109"/>
                <a:gd name="T21" fmla="*/ 0 h 34"/>
                <a:gd name="T22" fmla="*/ 6 w 109"/>
                <a:gd name="T23" fmla="*/ 0 h 34"/>
                <a:gd name="T24" fmla="*/ 0 w 109"/>
                <a:gd name="T25" fmla="*/ 6 h 34"/>
                <a:gd name="T26" fmla="*/ 0 w 109"/>
                <a:gd name="T27" fmla="*/ 28 h 34"/>
                <a:gd name="T28" fmla="*/ 6 w 109"/>
                <a:gd name="T29" fmla="*/ 34 h 34"/>
                <a:gd name="T30" fmla="*/ 101 w 109"/>
                <a:gd name="T31" fmla="*/ 34 h 34"/>
                <a:gd name="T32" fmla="*/ 102 w 109"/>
                <a:gd name="T33" fmla="*/ 34 h 34"/>
                <a:gd name="T34" fmla="*/ 102 w 109"/>
                <a:gd name="T35" fmla="*/ 34 h 34"/>
                <a:gd name="T36" fmla="*/ 105 w 109"/>
                <a:gd name="T37" fmla="*/ 33 h 34"/>
                <a:gd name="T38" fmla="*/ 105 w 109"/>
                <a:gd name="T39" fmla="*/ 32 h 34"/>
                <a:gd name="T40" fmla="*/ 37 w 109"/>
                <a:gd name="T41" fmla="*/ 17 h 34"/>
                <a:gd name="T42" fmla="*/ 34 w 109"/>
                <a:gd name="T43" fmla="*/ 19 h 34"/>
                <a:gd name="T44" fmla="*/ 31 w 109"/>
                <a:gd name="T45" fmla="*/ 17 h 34"/>
                <a:gd name="T46" fmla="*/ 31 w 109"/>
                <a:gd name="T47" fmla="*/ 6 h 34"/>
                <a:gd name="T48" fmla="*/ 37 w 109"/>
                <a:gd name="T49" fmla="*/ 6 h 34"/>
                <a:gd name="T50" fmla="*/ 37 w 109"/>
                <a:gd name="T51" fmla="*/ 17 h 34"/>
                <a:gd name="T52" fmla="*/ 48 w 109"/>
                <a:gd name="T53" fmla="*/ 13 h 34"/>
                <a:gd name="T54" fmla="*/ 46 w 109"/>
                <a:gd name="T55" fmla="*/ 15 h 34"/>
                <a:gd name="T56" fmla="*/ 44 w 109"/>
                <a:gd name="T57" fmla="*/ 13 h 34"/>
                <a:gd name="T58" fmla="*/ 44 w 109"/>
                <a:gd name="T59" fmla="*/ 6 h 34"/>
                <a:gd name="T60" fmla="*/ 48 w 109"/>
                <a:gd name="T61" fmla="*/ 6 h 34"/>
                <a:gd name="T62" fmla="*/ 48 w 109"/>
                <a:gd name="T63" fmla="*/ 13 h 34"/>
                <a:gd name="T64" fmla="*/ 59 w 109"/>
                <a:gd name="T65" fmla="*/ 13 h 34"/>
                <a:gd name="T66" fmla="*/ 57 w 109"/>
                <a:gd name="T67" fmla="*/ 15 h 34"/>
                <a:gd name="T68" fmla="*/ 55 w 109"/>
                <a:gd name="T69" fmla="*/ 13 h 34"/>
                <a:gd name="T70" fmla="*/ 55 w 109"/>
                <a:gd name="T71" fmla="*/ 6 h 34"/>
                <a:gd name="T72" fmla="*/ 59 w 109"/>
                <a:gd name="T73" fmla="*/ 6 h 34"/>
                <a:gd name="T74" fmla="*/ 59 w 109"/>
                <a:gd name="T75" fmla="*/ 13 h 34"/>
                <a:gd name="T76" fmla="*/ 70 w 109"/>
                <a:gd name="T77" fmla="*/ 13 h 34"/>
                <a:gd name="T78" fmla="*/ 68 w 109"/>
                <a:gd name="T79" fmla="*/ 15 h 34"/>
                <a:gd name="T80" fmla="*/ 67 w 109"/>
                <a:gd name="T81" fmla="*/ 13 h 34"/>
                <a:gd name="T82" fmla="*/ 67 w 109"/>
                <a:gd name="T83" fmla="*/ 6 h 34"/>
                <a:gd name="T84" fmla="*/ 70 w 109"/>
                <a:gd name="T85" fmla="*/ 6 h 34"/>
                <a:gd name="T86" fmla="*/ 70 w 109"/>
                <a:gd name="T87" fmla="*/ 13 h 34"/>
                <a:gd name="T88" fmla="*/ 83 w 109"/>
                <a:gd name="T89" fmla="*/ 17 h 34"/>
                <a:gd name="T90" fmla="*/ 80 w 109"/>
                <a:gd name="T91" fmla="*/ 19 h 34"/>
                <a:gd name="T92" fmla="*/ 78 w 109"/>
                <a:gd name="T93" fmla="*/ 17 h 34"/>
                <a:gd name="T94" fmla="*/ 78 w 109"/>
                <a:gd name="T95" fmla="*/ 6 h 34"/>
                <a:gd name="T96" fmla="*/ 83 w 109"/>
                <a:gd name="T97" fmla="*/ 6 h 34"/>
                <a:gd name="T98" fmla="*/ 83 w 109"/>
                <a:gd name="T9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" h="34">
                  <a:moveTo>
                    <a:pt x="105" y="32"/>
                  </a:moveTo>
                  <a:cubicBezTo>
                    <a:pt x="105" y="32"/>
                    <a:pt x="105" y="32"/>
                    <a:pt x="105" y="32"/>
                  </a:cubicBezTo>
                  <a:cubicBezTo>
                    <a:pt x="107" y="30"/>
                    <a:pt x="109" y="24"/>
                    <a:pt x="109" y="17"/>
                  </a:cubicBezTo>
                  <a:cubicBezTo>
                    <a:pt x="109" y="15"/>
                    <a:pt x="109" y="13"/>
                    <a:pt x="108" y="11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8" y="9"/>
                    <a:pt x="108" y="9"/>
                    <a:pt x="108" y="8"/>
                  </a:cubicBezTo>
                  <a:cubicBezTo>
                    <a:pt x="108" y="8"/>
                    <a:pt x="108" y="8"/>
                    <a:pt x="108" y="7"/>
                  </a:cubicBezTo>
                  <a:cubicBezTo>
                    <a:pt x="107" y="4"/>
                    <a:pt x="105" y="1"/>
                    <a:pt x="103" y="0"/>
                  </a:cubicBezTo>
                  <a:cubicBezTo>
                    <a:pt x="103" y="0"/>
                    <a:pt x="103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4"/>
                    <a:pt x="6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2" y="34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4" y="33"/>
                    <a:pt x="105" y="33"/>
                  </a:cubicBezTo>
                  <a:cubicBezTo>
                    <a:pt x="105" y="32"/>
                    <a:pt x="105" y="32"/>
                    <a:pt x="105" y="32"/>
                  </a:cubicBezTo>
                  <a:close/>
                  <a:moveTo>
                    <a:pt x="37" y="17"/>
                  </a:moveTo>
                  <a:cubicBezTo>
                    <a:pt x="37" y="18"/>
                    <a:pt x="36" y="19"/>
                    <a:pt x="34" y="19"/>
                  </a:cubicBezTo>
                  <a:cubicBezTo>
                    <a:pt x="32" y="19"/>
                    <a:pt x="31" y="18"/>
                    <a:pt x="31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7" y="6"/>
                    <a:pt x="37" y="6"/>
                    <a:pt x="37" y="6"/>
                  </a:cubicBezTo>
                  <a:lnTo>
                    <a:pt x="37" y="17"/>
                  </a:lnTo>
                  <a:close/>
                  <a:moveTo>
                    <a:pt x="48" y="13"/>
                  </a:moveTo>
                  <a:cubicBezTo>
                    <a:pt x="48" y="14"/>
                    <a:pt x="47" y="15"/>
                    <a:pt x="46" y="15"/>
                  </a:cubicBezTo>
                  <a:cubicBezTo>
                    <a:pt x="45" y="15"/>
                    <a:pt x="44" y="14"/>
                    <a:pt x="44" y="13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8" y="6"/>
                    <a:pt x="48" y="6"/>
                    <a:pt x="48" y="6"/>
                  </a:cubicBezTo>
                  <a:lnTo>
                    <a:pt x="48" y="13"/>
                  </a:lnTo>
                  <a:close/>
                  <a:moveTo>
                    <a:pt x="59" y="13"/>
                  </a:moveTo>
                  <a:cubicBezTo>
                    <a:pt x="59" y="14"/>
                    <a:pt x="58" y="15"/>
                    <a:pt x="57" y="15"/>
                  </a:cubicBezTo>
                  <a:cubicBezTo>
                    <a:pt x="56" y="15"/>
                    <a:pt x="55" y="14"/>
                    <a:pt x="55" y="13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59" y="13"/>
                  </a:lnTo>
                  <a:close/>
                  <a:moveTo>
                    <a:pt x="70" y="13"/>
                  </a:moveTo>
                  <a:cubicBezTo>
                    <a:pt x="70" y="14"/>
                    <a:pt x="69" y="15"/>
                    <a:pt x="68" y="15"/>
                  </a:cubicBezTo>
                  <a:cubicBezTo>
                    <a:pt x="67" y="15"/>
                    <a:pt x="67" y="14"/>
                    <a:pt x="67" y="13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70" y="6"/>
                    <a:pt x="70" y="6"/>
                    <a:pt x="70" y="6"/>
                  </a:cubicBezTo>
                  <a:lnTo>
                    <a:pt x="70" y="13"/>
                  </a:lnTo>
                  <a:close/>
                  <a:moveTo>
                    <a:pt x="83" y="17"/>
                  </a:moveTo>
                  <a:cubicBezTo>
                    <a:pt x="83" y="18"/>
                    <a:pt x="83" y="19"/>
                    <a:pt x="80" y="19"/>
                  </a:cubicBezTo>
                  <a:cubicBezTo>
                    <a:pt x="78" y="19"/>
                    <a:pt x="78" y="18"/>
                    <a:pt x="78" y="1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8" name="Freeform 38"/>
          <p:cNvSpPr>
            <a:spLocks noChangeAspect="1" noEditPoints="1"/>
          </p:cNvSpPr>
          <p:nvPr/>
        </p:nvSpPr>
        <p:spPr bwMode="auto">
          <a:xfrm>
            <a:off x="7540438" y="4738547"/>
            <a:ext cx="366924" cy="365120"/>
          </a:xfrm>
          <a:custGeom>
            <a:avLst/>
            <a:gdLst>
              <a:gd name="T0" fmla="*/ 591 w 664"/>
              <a:gd name="T1" fmla="*/ 251 h 661"/>
              <a:gd name="T2" fmla="*/ 591 w 664"/>
              <a:gd name="T3" fmla="*/ 251 h 661"/>
              <a:gd name="T4" fmla="*/ 421 w 664"/>
              <a:gd name="T5" fmla="*/ 419 h 661"/>
              <a:gd name="T6" fmla="*/ 243 w 664"/>
              <a:gd name="T7" fmla="*/ 241 h 661"/>
              <a:gd name="T8" fmla="*/ 413 w 664"/>
              <a:gd name="T9" fmla="*/ 72 h 661"/>
              <a:gd name="T10" fmla="*/ 506 w 664"/>
              <a:gd name="T11" fmla="*/ 36 h 661"/>
              <a:gd name="T12" fmla="*/ 596 w 664"/>
              <a:gd name="T13" fmla="*/ 72 h 661"/>
              <a:gd name="T14" fmla="*/ 627 w 664"/>
              <a:gd name="T15" fmla="*/ 158 h 661"/>
              <a:gd name="T16" fmla="*/ 591 w 664"/>
              <a:gd name="T17" fmla="*/ 251 h 661"/>
              <a:gd name="T18" fmla="*/ 100 w 664"/>
              <a:gd name="T19" fmla="*/ 417 h 661"/>
              <a:gd name="T20" fmla="*/ 100 w 664"/>
              <a:gd name="T21" fmla="*/ 417 h 661"/>
              <a:gd name="T22" fmla="*/ 80 w 664"/>
              <a:gd name="T23" fmla="*/ 567 h 661"/>
              <a:gd name="T24" fmla="*/ 97 w 664"/>
              <a:gd name="T25" fmla="*/ 592 h 661"/>
              <a:gd name="T26" fmla="*/ 83 w 664"/>
              <a:gd name="T27" fmla="*/ 579 h 661"/>
              <a:gd name="T28" fmla="*/ 74 w 664"/>
              <a:gd name="T29" fmla="*/ 569 h 661"/>
              <a:gd name="T30" fmla="*/ 56 w 664"/>
              <a:gd name="T31" fmla="*/ 542 h 661"/>
              <a:gd name="T32" fmla="*/ 49 w 664"/>
              <a:gd name="T33" fmla="*/ 524 h 661"/>
              <a:gd name="T34" fmla="*/ 45 w 664"/>
              <a:gd name="T35" fmla="*/ 487 h 661"/>
              <a:gd name="T36" fmla="*/ 53 w 664"/>
              <a:gd name="T37" fmla="*/ 452 h 661"/>
              <a:gd name="T38" fmla="*/ 73 w 664"/>
              <a:gd name="T39" fmla="*/ 420 h 661"/>
              <a:gd name="T40" fmla="*/ 76 w 664"/>
              <a:gd name="T41" fmla="*/ 417 h 661"/>
              <a:gd name="T42" fmla="*/ 145 w 664"/>
              <a:gd name="T43" fmla="*/ 350 h 661"/>
              <a:gd name="T44" fmla="*/ 100 w 664"/>
              <a:gd name="T45" fmla="*/ 417 h 661"/>
              <a:gd name="T46" fmla="*/ 616 w 664"/>
              <a:gd name="T47" fmla="*/ 47 h 661"/>
              <a:gd name="T48" fmla="*/ 616 w 664"/>
              <a:gd name="T49" fmla="*/ 47 h 661"/>
              <a:gd name="T50" fmla="*/ 503 w 664"/>
              <a:gd name="T51" fmla="*/ 0 h 661"/>
              <a:gd name="T52" fmla="*/ 400 w 664"/>
              <a:gd name="T53" fmla="*/ 41 h 661"/>
              <a:gd name="T54" fmla="*/ 42 w 664"/>
              <a:gd name="T55" fmla="*/ 396 h 661"/>
              <a:gd name="T56" fmla="*/ 0 w 664"/>
              <a:gd name="T57" fmla="*/ 500 h 661"/>
              <a:gd name="T58" fmla="*/ 47 w 664"/>
              <a:gd name="T59" fmla="*/ 613 h 661"/>
              <a:gd name="T60" fmla="*/ 160 w 664"/>
              <a:gd name="T61" fmla="*/ 661 h 661"/>
              <a:gd name="T62" fmla="*/ 160 w 664"/>
              <a:gd name="T63" fmla="*/ 661 h 661"/>
              <a:gd name="T64" fmla="*/ 263 w 664"/>
              <a:gd name="T65" fmla="*/ 619 h 661"/>
              <a:gd name="T66" fmla="*/ 621 w 664"/>
              <a:gd name="T67" fmla="*/ 263 h 661"/>
              <a:gd name="T68" fmla="*/ 664 w 664"/>
              <a:gd name="T69" fmla="*/ 159 h 661"/>
              <a:gd name="T70" fmla="*/ 616 w 664"/>
              <a:gd name="T71" fmla="*/ 47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4" h="661">
                <a:moveTo>
                  <a:pt x="591" y="251"/>
                </a:moveTo>
                <a:lnTo>
                  <a:pt x="591" y="251"/>
                </a:lnTo>
                <a:cubicBezTo>
                  <a:pt x="564" y="278"/>
                  <a:pt x="421" y="419"/>
                  <a:pt x="421" y="419"/>
                </a:cubicBezTo>
                <a:lnTo>
                  <a:pt x="243" y="241"/>
                </a:lnTo>
                <a:lnTo>
                  <a:pt x="413" y="72"/>
                </a:lnTo>
                <a:cubicBezTo>
                  <a:pt x="449" y="43"/>
                  <a:pt x="472" y="36"/>
                  <a:pt x="506" y="36"/>
                </a:cubicBezTo>
                <a:cubicBezTo>
                  <a:pt x="540" y="37"/>
                  <a:pt x="569" y="45"/>
                  <a:pt x="596" y="72"/>
                </a:cubicBezTo>
                <a:cubicBezTo>
                  <a:pt x="622" y="98"/>
                  <a:pt x="627" y="124"/>
                  <a:pt x="627" y="158"/>
                </a:cubicBezTo>
                <a:cubicBezTo>
                  <a:pt x="627" y="189"/>
                  <a:pt x="617" y="224"/>
                  <a:pt x="591" y="251"/>
                </a:cubicBezTo>
                <a:close/>
                <a:moveTo>
                  <a:pt x="100" y="417"/>
                </a:moveTo>
                <a:lnTo>
                  <a:pt x="100" y="417"/>
                </a:lnTo>
                <a:cubicBezTo>
                  <a:pt x="71" y="461"/>
                  <a:pt x="55" y="522"/>
                  <a:pt x="80" y="567"/>
                </a:cubicBezTo>
                <a:cubicBezTo>
                  <a:pt x="84" y="575"/>
                  <a:pt x="97" y="592"/>
                  <a:pt x="97" y="592"/>
                </a:cubicBezTo>
                <a:cubicBezTo>
                  <a:pt x="88" y="585"/>
                  <a:pt x="87" y="583"/>
                  <a:pt x="83" y="579"/>
                </a:cubicBezTo>
                <a:cubicBezTo>
                  <a:pt x="79" y="575"/>
                  <a:pt x="78" y="573"/>
                  <a:pt x="74" y="569"/>
                </a:cubicBezTo>
                <a:cubicBezTo>
                  <a:pt x="67" y="561"/>
                  <a:pt x="61" y="552"/>
                  <a:pt x="56" y="542"/>
                </a:cubicBezTo>
                <a:cubicBezTo>
                  <a:pt x="53" y="537"/>
                  <a:pt x="51" y="530"/>
                  <a:pt x="49" y="524"/>
                </a:cubicBezTo>
                <a:cubicBezTo>
                  <a:pt x="46" y="512"/>
                  <a:pt x="45" y="500"/>
                  <a:pt x="45" y="487"/>
                </a:cubicBezTo>
                <a:cubicBezTo>
                  <a:pt x="45" y="475"/>
                  <a:pt x="48" y="463"/>
                  <a:pt x="53" y="452"/>
                </a:cubicBezTo>
                <a:cubicBezTo>
                  <a:pt x="58" y="440"/>
                  <a:pt x="65" y="430"/>
                  <a:pt x="73" y="420"/>
                </a:cubicBezTo>
                <a:cubicBezTo>
                  <a:pt x="74" y="419"/>
                  <a:pt x="75" y="418"/>
                  <a:pt x="76" y="417"/>
                </a:cubicBezTo>
                <a:lnTo>
                  <a:pt x="145" y="350"/>
                </a:lnTo>
                <a:lnTo>
                  <a:pt x="100" y="417"/>
                </a:lnTo>
                <a:close/>
                <a:moveTo>
                  <a:pt x="616" y="47"/>
                </a:moveTo>
                <a:lnTo>
                  <a:pt x="616" y="47"/>
                </a:lnTo>
                <a:cubicBezTo>
                  <a:pt x="585" y="15"/>
                  <a:pt x="544" y="0"/>
                  <a:pt x="503" y="0"/>
                </a:cubicBezTo>
                <a:cubicBezTo>
                  <a:pt x="465" y="0"/>
                  <a:pt x="428" y="12"/>
                  <a:pt x="400" y="41"/>
                </a:cubicBezTo>
                <a:lnTo>
                  <a:pt x="42" y="396"/>
                </a:lnTo>
                <a:cubicBezTo>
                  <a:pt x="14" y="424"/>
                  <a:pt x="0" y="462"/>
                  <a:pt x="0" y="500"/>
                </a:cubicBezTo>
                <a:cubicBezTo>
                  <a:pt x="0" y="540"/>
                  <a:pt x="15" y="581"/>
                  <a:pt x="47" y="613"/>
                </a:cubicBezTo>
                <a:cubicBezTo>
                  <a:pt x="78" y="644"/>
                  <a:pt x="120" y="661"/>
                  <a:pt x="160" y="661"/>
                </a:cubicBezTo>
                <a:lnTo>
                  <a:pt x="160" y="661"/>
                </a:lnTo>
                <a:cubicBezTo>
                  <a:pt x="198" y="661"/>
                  <a:pt x="235" y="647"/>
                  <a:pt x="263" y="619"/>
                </a:cubicBezTo>
                <a:lnTo>
                  <a:pt x="621" y="263"/>
                </a:lnTo>
                <a:cubicBezTo>
                  <a:pt x="650" y="235"/>
                  <a:pt x="664" y="197"/>
                  <a:pt x="664" y="159"/>
                </a:cubicBezTo>
                <a:cubicBezTo>
                  <a:pt x="664" y="119"/>
                  <a:pt x="648" y="78"/>
                  <a:pt x="616" y="47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5"/>
          <p:cNvSpPr>
            <a:spLocks noChangeAspect="1"/>
          </p:cNvSpPr>
          <p:nvPr/>
        </p:nvSpPr>
        <p:spPr bwMode="auto">
          <a:xfrm>
            <a:off x="4924898" y="5357672"/>
            <a:ext cx="460081" cy="365120"/>
          </a:xfrm>
          <a:custGeom>
            <a:avLst/>
            <a:gdLst>
              <a:gd name="T0" fmla="*/ 120 w 134"/>
              <a:gd name="T1" fmla="*/ 12 h 106"/>
              <a:gd name="T2" fmla="*/ 76 w 134"/>
              <a:gd name="T3" fmla="*/ 12 h 106"/>
              <a:gd name="T4" fmla="*/ 67 w 134"/>
              <a:gd name="T5" fmla="*/ 19 h 106"/>
              <a:gd name="T6" fmla="*/ 59 w 134"/>
              <a:gd name="T7" fmla="*/ 12 h 106"/>
              <a:gd name="T8" fmla="*/ 14 w 134"/>
              <a:gd name="T9" fmla="*/ 12 h 106"/>
              <a:gd name="T10" fmla="*/ 14 w 134"/>
              <a:gd name="T11" fmla="*/ 58 h 106"/>
              <a:gd name="T12" fmla="*/ 67 w 134"/>
              <a:gd name="T13" fmla="*/ 106 h 106"/>
              <a:gd name="T14" fmla="*/ 120 w 134"/>
              <a:gd name="T15" fmla="*/ 58 h 106"/>
              <a:gd name="T16" fmla="*/ 120 w 134"/>
              <a:gd name="T17" fmla="*/ 1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06">
                <a:moveTo>
                  <a:pt x="120" y="12"/>
                </a:moveTo>
                <a:cubicBezTo>
                  <a:pt x="108" y="0"/>
                  <a:pt x="88" y="0"/>
                  <a:pt x="76" y="12"/>
                </a:cubicBezTo>
                <a:cubicBezTo>
                  <a:pt x="67" y="19"/>
                  <a:pt x="67" y="19"/>
                  <a:pt x="67" y="19"/>
                </a:cubicBezTo>
                <a:cubicBezTo>
                  <a:pt x="59" y="12"/>
                  <a:pt x="59" y="12"/>
                  <a:pt x="59" y="12"/>
                </a:cubicBezTo>
                <a:cubicBezTo>
                  <a:pt x="46" y="0"/>
                  <a:pt x="26" y="0"/>
                  <a:pt x="14" y="12"/>
                </a:cubicBezTo>
                <a:cubicBezTo>
                  <a:pt x="0" y="24"/>
                  <a:pt x="0" y="45"/>
                  <a:pt x="14" y="58"/>
                </a:cubicBezTo>
                <a:cubicBezTo>
                  <a:pt x="67" y="106"/>
                  <a:pt x="67" y="106"/>
                  <a:pt x="67" y="106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34" y="45"/>
                  <a:pt x="134" y="24"/>
                  <a:pt x="120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12"/>
          <p:cNvSpPr>
            <a:spLocks noChangeAspect="1" noEditPoints="1"/>
          </p:cNvSpPr>
          <p:nvPr/>
        </p:nvSpPr>
        <p:spPr bwMode="auto">
          <a:xfrm>
            <a:off x="4194472" y="5357672"/>
            <a:ext cx="458444" cy="365120"/>
          </a:xfrm>
          <a:custGeom>
            <a:avLst/>
            <a:gdLst>
              <a:gd name="T0" fmla="*/ 119 w 133"/>
              <a:gd name="T1" fmla="*/ 12 h 106"/>
              <a:gd name="T2" fmla="*/ 75 w 133"/>
              <a:gd name="T3" fmla="*/ 12 h 106"/>
              <a:gd name="T4" fmla="*/ 66 w 133"/>
              <a:gd name="T5" fmla="*/ 19 h 106"/>
              <a:gd name="T6" fmla="*/ 58 w 133"/>
              <a:gd name="T7" fmla="*/ 12 h 106"/>
              <a:gd name="T8" fmla="*/ 13 w 133"/>
              <a:gd name="T9" fmla="*/ 12 h 106"/>
              <a:gd name="T10" fmla="*/ 13 w 133"/>
              <a:gd name="T11" fmla="*/ 58 h 106"/>
              <a:gd name="T12" fmla="*/ 66 w 133"/>
              <a:gd name="T13" fmla="*/ 106 h 106"/>
              <a:gd name="T14" fmla="*/ 119 w 133"/>
              <a:gd name="T15" fmla="*/ 58 h 106"/>
              <a:gd name="T16" fmla="*/ 119 w 133"/>
              <a:gd name="T17" fmla="*/ 12 h 106"/>
              <a:gd name="T18" fmla="*/ 112 w 133"/>
              <a:gd name="T19" fmla="*/ 50 h 106"/>
              <a:gd name="T20" fmla="*/ 66 w 133"/>
              <a:gd name="T21" fmla="*/ 92 h 106"/>
              <a:gd name="T22" fmla="*/ 21 w 133"/>
              <a:gd name="T23" fmla="*/ 50 h 106"/>
              <a:gd name="T24" fmla="*/ 15 w 133"/>
              <a:gd name="T25" fmla="*/ 35 h 106"/>
              <a:gd name="T26" fmla="*/ 21 w 133"/>
              <a:gd name="T27" fmla="*/ 20 h 106"/>
              <a:gd name="T28" fmla="*/ 36 w 133"/>
              <a:gd name="T29" fmla="*/ 14 h 106"/>
              <a:gd name="T30" fmla="*/ 51 w 133"/>
              <a:gd name="T31" fmla="*/ 21 h 106"/>
              <a:gd name="T32" fmla="*/ 66 w 133"/>
              <a:gd name="T33" fmla="*/ 35 h 106"/>
              <a:gd name="T34" fmla="*/ 82 w 133"/>
              <a:gd name="T35" fmla="*/ 21 h 106"/>
              <a:gd name="T36" fmla="*/ 97 w 133"/>
              <a:gd name="T37" fmla="*/ 14 h 106"/>
              <a:gd name="T38" fmla="*/ 112 w 133"/>
              <a:gd name="T39" fmla="*/ 20 h 106"/>
              <a:gd name="T40" fmla="*/ 118 w 133"/>
              <a:gd name="T41" fmla="*/ 35 h 106"/>
              <a:gd name="T42" fmla="*/ 112 w 133"/>
              <a:gd name="T43" fmla="*/ 5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3" h="106">
                <a:moveTo>
                  <a:pt x="119" y="12"/>
                </a:moveTo>
                <a:cubicBezTo>
                  <a:pt x="107" y="0"/>
                  <a:pt x="87" y="0"/>
                  <a:pt x="75" y="12"/>
                </a:cubicBezTo>
                <a:cubicBezTo>
                  <a:pt x="66" y="19"/>
                  <a:pt x="66" y="19"/>
                  <a:pt x="66" y="19"/>
                </a:cubicBezTo>
                <a:cubicBezTo>
                  <a:pt x="58" y="12"/>
                  <a:pt x="58" y="12"/>
                  <a:pt x="58" y="12"/>
                </a:cubicBezTo>
                <a:cubicBezTo>
                  <a:pt x="46" y="0"/>
                  <a:pt x="26" y="0"/>
                  <a:pt x="13" y="12"/>
                </a:cubicBezTo>
                <a:cubicBezTo>
                  <a:pt x="0" y="24"/>
                  <a:pt x="0" y="45"/>
                  <a:pt x="13" y="58"/>
                </a:cubicBezTo>
                <a:cubicBezTo>
                  <a:pt x="66" y="106"/>
                  <a:pt x="66" y="106"/>
                  <a:pt x="66" y="106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33" y="45"/>
                  <a:pt x="133" y="24"/>
                  <a:pt x="119" y="12"/>
                </a:cubicBezTo>
                <a:close/>
                <a:moveTo>
                  <a:pt x="112" y="50"/>
                </a:moveTo>
                <a:cubicBezTo>
                  <a:pt x="66" y="92"/>
                  <a:pt x="66" y="92"/>
                  <a:pt x="66" y="92"/>
                </a:cubicBezTo>
                <a:cubicBezTo>
                  <a:pt x="21" y="50"/>
                  <a:pt x="21" y="50"/>
                  <a:pt x="21" y="50"/>
                </a:cubicBezTo>
                <a:cubicBezTo>
                  <a:pt x="17" y="46"/>
                  <a:pt x="15" y="41"/>
                  <a:pt x="15" y="35"/>
                </a:cubicBezTo>
                <a:cubicBezTo>
                  <a:pt x="15" y="29"/>
                  <a:pt x="16" y="24"/>
                  <a:pt x="21" y="20"/>
                </a:cubicBezTo>
                <a:cubicBezTo>
                  <a:pt x="25" y="16"/>
                  <a:pt x="30" y="14"/>
                  <a:pt x="36" y="14"/>
                </a:cubicBezTo>
                <a:cubicBezTo>
                  <a:pt x="42" y="14"/>
                  <a:pt x="47" y="18"/>
                  <a:pt x="51" y="21"/>
                </a:cubicBezTo>
                <a:cubicBezTo>
                  <a:pt x="66" y="35"/>
                  <a:pt x="66" y="35"/>
                  <a:pt x="66" y="35"/>
                </a:cubicBezTo>
                <a:cubicBezTo>
                  <a:pt x="82" y="21"/>
                  <a:pt x="82" y="21"/>
                  <a:pt x="82" y="21"/>
                </a:cubicBezTo>
                <a:cubicBezTo>
                  <a:pt x="86" y="18"/>
                  <a:pt x="91" y="14"/>
                  <a:pt x="97" y="14"/>
                </a:cubicBezTo>
                <a:cubicBezTo>
                  <a:pt x="103" y="14"/>
                  <a:pt x="108" y="16"/>
                  <a:pt x="112" y="20"/>
                </a:cubicBezTo>
                <a:cubicBezTo>
                  <a:pt x="117" y="24"/>
                  <a:pt x="118" y="29"/>
                  <a:pt x="118" y="35"/>
                </a:cubicBezTo>
                <a:cubicBezTo>
                  <a:pt x="118" y="41"/>
                  <a:pt x="116" y="46"/>
                  <a:pt x="112" y="5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3"/>
          <p:cNvSpPr>
            <a:spLocks noChangeAspect="1" noEditPoints="1"/>
          </p:cNvSpPr>
          <p:nvPr/>
        </p:nvSpPr>
        <p:spPr bwMode="auto">
          <a:xfrm>
            <a:off x="3603625" y="5359558"/>
            <a:ext cx="318866" cy="363046"/>
          </a:xfrm>
          <a:custGeom>
            <a:avLst/>
            <a:gdLst>
              <a:gd name="T0" fmla="*/ 138 w 158"/>
              <a:gd name="T1" fmla="*/ 97 h 180"/>
              <a:gd name="T2" fmla="*/ 119 w 158"/>
              <a:gd name="T3" fmla="*/ 109 h 180"/>
              <a:gd name="T4" fmla="*/ 111 w 158"/>
              <a:gd name="T5" fmla="*/ 108 h 180"/>
              <a:gd name="T6" fmla="*/ 82 w 158"/>
              <a:gd name="T7" fmla="*/ 123 h 180"/>
              <a:gd name="T8" fmla="*/ 78 w 158"/>
              <a:gd name="T9" fmla="*/ 138 h 180"/>
              <a:gd name="T10" fmla="*/ 46 w 158"/>
              <a:gd name="T11" fmla="*/ 170 h 180"/>
              <a:gd name="T12" fmla="*/ 13 w 158"/>
              <a:gd name="T13" fmla="*/ 138 h 180"/>
              <a:gd name="T14" fmla="*/ 46 w 158"/>
              <a:gd name="T15" fmla="*/ 105 h 180"/>
              <a:gd name="T16" fmla="*/ 55 w 158"/>
              <a:gd name="T17" fmla="*/ 104 h 180"/>
              <a:gd name="T18" fmla="*/ 64 w 158"/>
              <a:gd name="T19" fmla="*/ 94 h 180"/>
              <a:gd name="T20" fmla="*/ 67 w 158"/>
              <a:gd name="T21" fmla="*/ 80 h 180"/>
              <a:gd name="T22" fmla="*/ 125 w 158"/>
              <a:gd name="T23" fmla="*/ 17 h 180"/>
              <a:gd name="T24" fmla="*/ 125 w 158"/>
              <a:gd name="T25" fmla="*/ 7 h 180"/>
              <a:gd name="T26" fmla="*/ 121 w 158"/>
              <a:gd name="T27" fmla="*/ 2 h 180"/>
              <a:gd name="T28" fmla="*/ 118 w 158"/>
              <a:gd name="T29" fmla="*/ 2 h 180"/>
              <a:gd name="T30" fmla="*/ 118 w 158"/>
              <a:gd name="T31" fmla="*/ 2 h 180"/>
              <a:gd name="T32" fmla="*/ 111 w 158"/>
              <a:gd name="T33" fmla="*/ 2 h 180"/>
              <a:gd name="T34" fmla="*/ 107 w 158"/>
              <a:gd name="T35" fmla="*/ 0 h 180"/>
              <a:gd name="T36" fmla="*/ 100 w 158"/>
              <a:gd name="T37" fmla="*/ 6 h 180"/>
              <a:gd name="T38" fmla="*/ 107 w 158"/>
              <a:gd name="T39" fmla="*/ 13 h 180"/>
              <a:gd name="T40" fmla="*/ 111 w 158"/>
              <a:gd name="T41" fmla="*/ 11 h 180"/>
              <a:gd name="T42" fmla="*/ 116 w 158"/>
              <a:gd name="T43" fmla="*/ 11 h 180"/>
              <a:gd name="T44" fmla="*/ 116 w 158"/>
              <a:gd name="T45" fmla="*/ 17 h 180"/>
              <a:gd name="T46" fmla="*/ 63 w 158"/>
              <a:gd name="T47" fmla="*/ 71 h 180"/>
              <a:gd name="T48" fmla="*/ 9 w 158"/>
              <a:gd name="T49" fmla="*/ 17 h 180"/>
              <a:gd name="T50" fmla="*/ 10 w 158"/>
              <a:gd name="T51" fmla="*/ 11 h 180"/>
              <a:gd name="T52" fmla="*/ 20 w 158"/>
              <a:gd name="T53" fmla="*/ 11 h 180"/>
              <a:gd name="T54" fmla="*/ 25 w 158"/>
              <a:gd name="T55" fmla="*/ 13 h 180"/>
              <a:gd name="T56" fmla="*/ 31 w 158"/>
              <a:gd name="T57" fmla="*/ 6 h 180"/>
              <a:gd name="T58" fmla="*/ 25 w 158"/>
              <a:gd name="T59" fmla="*/ 0 h 180"/>
              <a:gd name="T60" fmla="*/ 20 w 158"/>
              <a:gd name="T61" fmla="*/ 2 h 180"/>
              <a:gd name="T62" fmla="*/ 7 w 158"/>
              <a:gd name="T63" fmla="*/ 2 h 180"/>
              <a:gd name="T64" fmla="*/ 6 w 158"/>
              <a:gd name="T65" fmla="*/ 2 h 180"/>
              <a:gd name="T66" fmla="*/ 3 w 158"/>
              <a:gd name="T67" fmla="*/ 3 h 180"/>
              <a:gd name="T68" fmla="*/ 1 w 158"/>
              <a:gd name="T69" fmla="*/ 6 h 180"/>
              <a:gd name="T70" fmla="*/ 0 w 158"/>
              <a:gd name="T71" fmla="*/ 17 h 180"/>
              <a:gd name="T72" fmla="*/ 58 w 158"/>
              <a:gd name="T73" fmla="*/ 80 h 180"/>
              <a:gd name="T74" fmla="*/ 55 w 158"/>
              <a:gd name="T75" fmla="*/ 93 h 180"/>
              <a:gd name="T76" fmla="*/ 52 w 158"/>
              <a:gd name="T77" fmla="*/ 95 h 180"/>
              <a:gd name="T78" fmla="*/ 46 w 158"/>
              <a:gd name="T79" fmla="*/ 96 h 180"/>
              <a:gd name="T80" fmla="*/ 4 w 158"/>
              <a:gd name="T81" fmla="*/ 138 h 180"/>
              <a:gd name="T82" fmla="*/ 46 w 158"/>
              <a:gd name="T83" fmla="*/ 180 h 180"/>
              <a:gd name="T84" fmla="*/ 88 w 158"/>
              <a:gd name="T85" fmla="*/ 138 h 180"/>
              <a:gd name="T86" fmla="*/ 88 w 158"/>
              <a:gd name="T87" fmla="*/ 138 h 180"/>
              <a:gd name="T88" fmla="*/ 88 w 158"/>
              <a:gd name="T89" fmla="*/ 135 h 180"/>
              <a:gd name="T90" fmla="*/ 93 w 158"/>
              <a:gd name="T91" fmla="*/ 123 h 180"/>
              <a:gd name="T92" fmla="*/ 111 w 158"/>
              <a:gd name="T93" fmla="*/ 117 h 180"/>
              <a:gd name="T94" fmla="*/ 117 w 158"/>
              <a:gd name="T95" fmla="*/ 117 h 180"/>
              <a:gd name="T96" fmla="*/ 117 w 158"/>
              <a:gd name="T97" fmla="*/ 118 h 180"/>
              <a:gd name="T98" fmla="*/ 138 w 158"/>
              <a:gd name="T99" fmla="*/ 138 h 180"/>
              <a:gd name="T100" fmla="*/ 158 w 158"/>
              <a:gd name="T101" fmla="*/ 118 h 180"/>
              <a:gd name="T102" fmla="*/ 138 w 158"/>
              <a:gd name="T103" fmla="*/ 97 h 180"/>
              <a:gd name="T104" fmla="*/ 138 w 158"/>
              <a:gd name="T105" fmla="*/ 126 h 180"/>
              <a:gd name="T106" fmla="*/ 129 w 158"/>
              <a:gd name="T107" fmla="*/ 118 h 180"/>
              <a:gd name="T108" fmla="*/ 138 w 158"/>
              <a:gd name="T109" fmla="*/ 109 h 180"/>
              <a:gd name="T110" fmla="*/ 146 w 158"/>
              <a:gd name="T111" fmla="*/ 118 h 180"/>
              <a:gd name="T112" fmla="*/ 138 w 158"/>
              <a:gd name="T113" fmla="*/ 12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8" h="180">
                <a:moveTo>
                  <a:pt x="138" y="97"/>
                </a:moveTo>
                <a:cubicBezTo>
                  <a:pt x="130" y="97"/>
                  <a:pt x="123" y="102"/>
                  <a:pt x="119" y="109"/>
                </a:cubicBezTo>
                <a:cubicBezTo>
                  <a:pt x="116" y="108"/>
                  <a:pt x="113" y="108"/>
                  <a:pt x="111" y="108"/>
                </a:cubicBezTo>
                <a:cubicBezTo>
                  <a:pt x="95" y="108"/>
                  <a:pt x="86" y="115"/>
                  <a:pt x="82" y="123"/>
                </a:cubicBezTo>
                <a:cubicBezTo>
                  <a:pt x="78" y="130"/>
                  <a:pt x="78" y="137"/>
                  <a:pt x="78" y="138"/>
                </a:cubicBezTo>
                <a:cubicBezTo>
                  <a:pt x="78" y="156"/>
                  <a:pt x="64" y="170"/>
                  <a:pt x="46" y="170"/>
                </a:cubicBezTo>
                <a:cubicBezTo>
                  <a:pt x="28" y="170"/>
                  <a:pt x="13" y="156"/>
                  <a:pt x="13" y="138"/>
                </a:cubicBezTo>
                <a:cubicBezTo>
                  <a:pt x="13" y="120"/>
                  <a:pt x="28" y="105"/>
                  <a:pt x="46" y="105"/>
                </a:cubicBezTo>
                <a:cubicBezTo>
                  <a:pt x="49" y="105"/>
                  <a:pt x="52" y="105"/>
                  <a:pt x="55" y="104"/>
                </a:cubicBezTo>
                <a:cubicBezTo>
                  <a:pt x="59" y="102"/>
                  <a:pt x="63" y="99"/>
                  <a:pt x="64" y="94"/>
                </a:cubicBezTo>
                <a:cubicBezTo>
                  <a:pt x="66" y="90"/>
                  <a:pt x="66" y="86"/>
                  <a:pt x="67" y="80"/>
                </a:cubicBezTo>
                <a:cubicBezTo>
                  <a:pt x="99" y="78"/>
                  <a:pt x="125" y="50"/>
                  <a:pt x="125" y="17"/>
                </a:cubicBezTo>
                <a:cubicBezTo>
                  <a:pt x="125" y="14"/>
                  <a:pt x="125" y="10"/>
                  <a:pt x="125" y="7"/>
                </a:cubicBezTo>
                <a:cubicBezTo>
                  <a:pt x="124" y="5"/>
                  <a:pt x="123" y="3"/>
                  <a:pt x="121" y="2"/>
                </a:cubicBezTo>
                <a:cubicBezTo>
                  <a:pt x="120" y="2"/>
                  <a:pt x="119" y="2"/>
                  <a:pt x="118" y="2"/>
                </a:cubicBezTo>
                <a:cubicBezTo>
                  <a:pt x="118" y="2"/>
                  <a:pt x="118" y="2"/>
                  <a:pt x="118" y="2"/>
                </a:cubicBezTo>
                <a:cubicBezTo>
                  <a:pt x="111" y="2"/>
                  <a:pt x="111" y="2"/>
                  <a:pt x="111" y="2"/>
                </a:cubicBezTo>
                <a:cubicBezTo>
                  <a:pt x="110" y="1"/>
                  <a:pt x="109" y="0"/>
                  <a:pt x="107" y="0"/>
                </a:cubicBezTo>
                <a:cubicBezTo>
                  <a:pt x="103" y="0"/>
                  <a:pt x="100" y="3"/>
                  <a:pt x="100" y="6"/>
                </a:cubicBezTo>
                <a:cubicBezTo>
                  <a:pt x="100" y="10"/>
                  <a:pt x="103" y="13"/>
                  <a:pt x="107" y="13"/>
                </a:cubicBezTo>
                <a:cubicBezTo>
                  <a:pt x="109" y="13"/>
                  <a:pt x="110" y="12"/>
                  <a:pt x="111" y="11"/>
                </a:cubicBezTo>
                <a:cubicBezTo>
                  <a:pt x="116" y="11"/>
                  <a:pt x="116" y="11"/>
                  <a:pt x="116" y="11"/>
                </a:cubicBezTo>
                <a:cubicBezTo>
                  <a:pt x="116" y="13"/>
                  <a:pt x="116" y="15"/>
                  <a:pt x="116" y="17"/>
                </a:cubicBezTo>
                <a:cubicBezTo>
                  <a:pt x="116" y="47"/>
                  <a:pt x="92" y="71"/>
                  <a:pt x="63" y="71"/>
                </a:cubicBezTo>
                <a:cubicBezTo>
                  <a:pt x="33" y="71"/>
                  <a:pt x="9" y="47"/>
                  <a:pt x="9" y="17"/>
                </a:cubicBezTo>
                <a:cubicBezTo>
                  <a:pt x="9" y="15"/>
                  <a:pt x="9" y="13"/>
                  <a:pt x="10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2"/>
                  <a:pt x="23" y="13"/>
                  <a:pt x="25" y="13"/>
                </a:cubicBezTo>
                <a:cubicBezTo>
                  <a:pt x="28" y="13"/>
                  <a:pt x="31" y="10"/>
                  <a:pt x="31" y="6"/>
                </a:cubicBezTo>
                <a:cubicBezTo>
                  <a:pt x="31" y="3"/>
                  <a:pt x="28" y="0"/>
                  <a:pt x="25" y="0"/>
                </a:cubicBezTo>
                <a:cubicBezTo>
                  <a:pt x="23" y="0"/>
                  <a:pt x="21" y="1"/>
                  <a:pt x="20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2"/>
                  <a:pt x="6" y="2"/>
                  <a:pt x="6" y="2"/>
                </a:cubicBezTo>
                <a:cubicBezTo>
                  <a:pt x="6" y="2"/>
                  <a:pt x="5" y="2"/>
                  <a:pt x="3" y="3"/>
                </a:cubicBezTo>
                <a:cubicBezTo>
                  <a:pt x="2" y="4"/>
                  <a:pt x="1" y="5"/>
                  <a:pt x="1" y="6"/>
                </a:cubicBezTo>
                <a:cubicBezTo>
                  <a:pt x="1" y="10"/>
                  <a:pt x="0" y="13"/>
                  <a:pt x="0" y="17"/>
                </a:cubicBezTo>
                <a:cubicBezTo>
                  <a:pt x="0" y="50"/>
                  <a:pt x="26" y="78"/>
                  <a:pt x="58" y="80"/>
                </a:cubicBezTo>
                <a:cubicBezTo>
                  <a:pt x="57" y="87"/>
                  <a:pt x="56" y="91"/>
                  <a:pt x="55" y="93"/>
                </a:cubicBezTo>
                <a:cubicBezTo>
                  <a:pt x="54" y="94"/>
                  <a:pt x="53" y="95"/>
                  <a:pt x="52" y="95"/>
                </a:cubicBezTo>
                <a:cubicBezTo>
                  <a:pt x="51" y="96"/>
                  <a:pt x="49" y="96"/>
                  <a:pt x="46" y="96"/>
                </a:cubicBezTo>
                <a:cubicBezTo>
                  <a:pt x="23" y="96"/>
                  <a:pt x="4" y="115"/>
                  <a:pt x="4" y="138"/>
                </a:cubicBezTo>
                <a:cubicBezTo>
                  <a:pt x="4" y="161"/>
                  <a:pt x="23" y="180"/>
                  <a:pt x="46" y="180"/>
                </a:cubicBezTo>
                <a:cubicBezTo>
                  <a:pt x="69" y="180"/>
                  <a:pt x="88" y="161"/>
                  <a:pt x="88" y="138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88" y="138"/>
                  <a:pt x="88" y="136"/>
                  <a:pt x="88" y="135"/>
                </a:cubicBezTo>
                <a:cubicBezTo>
                  <a:pt x="88" y="131"/>
                  <a:pt x="90" y="127"/>
                  <a:pt x="93" y="123"/>
                </a:cubicBezTo>
                <a:cubicBezTo>
                  <a:pt x="96" y="120"/>
                  <a:pt x="101" y="117"/>
                  <a:pt x="111" y="117"/>
                </a:cubicBezTo>
                <a:cubicBezTo>
                  <a:pt x="113" y="117"/>
                  <a:pt x="115" y="117"/>
                  <a:pt x="117" y="117"/>
                </a:cubicBezTo>
                <a:cubicBezTo>
                  <a:pt x="117" y="117"/>
                  <a:pt x="117" y="118"/>
                  <a:pt x="117" y="118"/>
                </a:cubicBezTo>
                <a:cubicBezTo>
                  <a:pt x="117" y="129"/>
                  <a:pt x="126" y="138"/>
                  <a:pt x="138" y="138"/>
                </a:cubicBezTo>
                <a:cubicBezTo>
                  <a:pt x="149" y="138"/>
                  <a:pt x="158" y="129"/>
                  <a:pt x="158" y="118"/>
                </a:cubicBezTo>
                <a:cubicBezTo>
                  <a:pt x="158" y="106"/>
                  <a:pt x="149" y="97"/>
                  <a:pt x="138" y="97"/>
                </a:cubicBezTo>
                <a:close/>
                <a:moveTo>
                  <a:pt x="138" y="126"/>
                </a:moveTo>
                <a:cubicBezTo>
                  <a:pt x="133" y="126"/>
                  <a:pt x="129" y="122"/>
                  <a:pt x="129" y="118"/>
                </a:cubicBezTo>
                <a:cubicBezTo>
                  <a:pt x="129" y="113"/>
                  <a:pt x="133" y="109"/>
                  <a:pt x="138" y="109"/>
                </a:cubicBezTo>
                <a:cubicBezTo>
                  <a:pt x="142" y="109"/>
                  <a:pt x="146" y="113"/>
                  <a:pt x="146" y="118"/>
                </a:cubicBezTo>
                <a:cubicBezTo>
                  <a:pt x="146" y="122"/>
                  <a:pt x="142" y="126"/>
                  <a:pt x="138" y="1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48"/>
          <p:cNvSpPr>
            <a:spLocks noChangeAspect="1"/>
          </p:cNvSpPr>
          <p:nvPr/>
        </p:nvSpPr>
        <p:spPr bwMode="auto">
          <a:xfrm>
            <a:off x="3603625" y="5999035"/>
            <a:ext cx="381394" cy="365120"/>
          </a:xfrm>
          <a:custGeom>
            <a:avLst/>
            <a:gdLst>
              <a:gd name="T0" fmla="*/ 2566 w 3726"/>
              <a:gd name="T1" fmla="*/ 30 h 3567"/>
              <a:gd name="T2" fmla="*/ 2737 w 3726"/>
              <a:gd name="T3" fmla="*/ 147 h 3567"/>
              <a:gd name="T4" fmla="*/ 2834 w 3726"/>
              <a:gd name="T5" fmla="*/ 331 h 3567"/>
              <a:gd name="T6" fmla="*/ 2834 w 3726"/>
              <a:gd name="T7" fmla="*/ 547 h 3567"/>
              <a:gd name="T8" fmla="*/ 2737 w 3726"/>
              <a:gd name="T9" fmla="*/ 731 h 3567"/>
              <a:gd name="T10" fmla="*/ 2566 w 3726"/>
              <a:gd name="T11" fmla="*/ 849 h 3567"/>
              <a:gd name="T12" fmla="*/ 2372 w 3726"/>
              <a:gd name="T13" fmla="*/ 877 h 3567"/>
              <a:gd name="T14" fmla="*/ 2230 w 3726"/>
              <a:gd name="T15" fmla="*/ 1399 h 3567"/>
              <a:gd name="T16" fmla="*/ 2345 w 3726"/>
              <a:gd name="T17" fmla="*/ 1598 h 3567"/>
              <a:gd name="T18" fmla="*/ 2370 w 3726"/>
              <a:gd name="T19" fmla="*/ 1835 h 3567"/>
              <a:gd name="T20" fmla="*/ 2299 w 3726"/>
              <a:gd name="T21" fmla="*/ 2054 h 3567"/>
              <a:gd name="T22" fmla="*/ 2797 w 3726"/>
              <a:gd name="T23" fmla="*/ 2263 h 3567"/>
              <a:gd name="T24" fmla="*/ 3050 w 3726"/>
              <a:gd name="T25" fmla="*/ 2215 h 3567"/>
              <a:gd name="T26" fmla="*/ 3313 w 3726"/>
              <a:gd name="T27" fmla="*/ 2268 h 3567"/>
              <a:gd name="T28" fmla="*/ 3528 w 3726"/>
              <a:gd name="T29" fmla="*/ 2412 h 3567"/>
              <a:gd name="T30" fmla="*/ 3673 w 3726"/>
              <a:gd name="T31" fmla="*/ 2627 h 3567"/>
              <a:gd name="T32" fmla="*/ 3726 w 3726"/>
              <a:gd name="T33" fmla="*/ 2890 h 3567"/>
              <a:gd name="T34" fmla="*/ 3673 w 3726"/>
              <a:gd name="T35" fmla="*/ 3153 h 3567"/>
              <a:gd name="T36" fmla="*/ 3528 w 3726"/>
              <a:gd name="T37" fmla="*/ 3369 h 3567"/>
              <a:gd name="T38" fmla="*/ 3313 w 3726"/>
              <a:gd name="T39" fmla="*/ 3514 h 3567"/>
              <a:gd name="T40" fmla="*/ 3050 w 3726"/>
              <a:gd name="T41" fmla="*/ 3567 h 3567"/>
              <a:gd name="T42" fmla="*/ 2787 w 3726"/>
              <a:gd name="T43" fmla="*/ 3514 h 3567"/>
              <a:gd name="T44" fmla="*/ 2571 w 3726"/>
              <a:gd name="T45" fmla="*/ 3369 h 3567"/>
              <a:gd name="T46" fmla="*/ 2426 w 3726"/>
              <a:gd name="T47" fmla="*/ 3153 h 3567"/>
              <a:gd name="T48" fmla="*/ 2373 w 3726"/>
              <a:gd name="T49" fmla="*/ 2890 h 3567"/>
              <a:gd name="T50" fmla="*/ 2419 w 3726"/>
              <a:gd name="T51" fmla="*/ 2644 h 3567"/>
              <a:gd name="T52" fmla="*/ 2089 w 3726"/>
              <a:gd name="T53" fmla="*/ 2263 h 3567"/>
              <a:gd name="T54" fmla="*/ 1870 w 3726"/>
              <a:gd name="T55" fmla="*/ 2334 h 3567"/>
              <a:gd name="T56" fmla="*/ 1635 w 3726"/>
              <a:gd name="T57" fmla="*/ 2310 h 3567"/>
              <a:gd name="T58" fmla="*/ 1439 w 3726"/>
              <a:gd name="T59" fmla="*/ 2197 h 3567"/>
              <a:gd name="T60" fmla="*/ 1303 w 3726"/>
              <a:gd name="T61" fmla="*/ 2018 h 3567"/>
              <a:gd name="T62" fmla="*/ 838 w 3726"/>
              <a:gd name="T63" fmla="*/ 2258 h 3567"/>
              <a:gd name="T64" fmla="*/ 719 w 3726"/>
              <a:gd name="T65" fmla="*/ 2412 h 3567"/>
              <a:gd name="T66" fmla="*/ 542 w 3726"/>
              <a:gd name="T67" fmla="*/ 2500 h 3567"/>
              <a:gd name="T68" fmla="*/ 331 w 3726"/>
              <a:gd name="T69" fmla="*/ 2499 h 3567"/>
              <a:gd name="T70" fmla="*/ 148 w 3726"/>
              <a:gd name="T71" fmla="*/ 2402 h 3567"/>
              <a:gd name="T72" fmla="*/ 29 w 3726"/>
              <a:gd name="T73" fmla="*/ 2233 h 3567"/>
              <a:gd name="T74" fmla="*/ 3 w 3726"/>
              <a:gd name="T75" fmla="*/ 2018 h 3567"/>
              <a:gd name="T76" fmla="*/ 79 w 3726"/>
              <a:gd name="T77" fmla="*/ 1823 h 3567"/>
              <a:gd name="T78" fmla="*/ 233 w 3726"/>
              <a:gd name="T79" fmla="*/ 1686 h 3567"/>
              <a:gd name="T80" fmla="*/ 440 w 3726"/>
              <a:gd name="T81" fmla="*/ 1634 h 3567"/>
              <a:gd name="T82" fmla="*/ 650 w 3726"/>
              <a:gd name="T83" fmla="*/ 1687 h 3567"/>
              <a:gd name="T84" fmla="*/ 805 w 3726"/>
              <a:gd name="T85" fmla="*/ 1829 h 3567"/>
              <a:gd name="T86" fmla="*/ 1251 w 3726"/>
              <a:gd name="T87" fmla="*/ 1713 h 3567"/>
              <a:gd name="T88" fmla="*/ 1324 w 3726"/>
              <a:gd name="T89" fmla="*/ 1490 h 3567"/>
              <a:gd name="T90" fmla="*/ 1478 w 3726"/>
              <a:gd name="T91" fmla="*/ 1321 h 3567"/>
              <a:gd name="T92" fmla="*/ 1689 w 3726"/>
              <a:gd name="T93" fmla="*/ 1225 h 3567"/>
              <a:gd name="T94" fmla="*/ 1926 w 3726"/>
              <a:gd name="T95" fmla="*/ 1224 h 3567"/>
              <a:gd name="T96" fmla="*/ 2022 w 3726"/>
              <a:gd name="T97" fmla="*/ 648 h 3567"/>
              <a:gd name="T98" fmla="*/ 1969 w 3726"/>
              <a:gd name="T99" fmla="*/ 440 h 3567"/>
              <a:gd name="T100" fmla="*/ 2021 w 3726"/>
              <a:gd name="T101" fmla="*/ 233 h 3567"/>
              <a:gd name="T102" fmla="*/ 2157 w 3726"/>
              <a:gd name="T103" fmla="*/ 78 h 3567"/>
              <a:gd name="T104" fmla="*/ 2353 w 3726"/>
              <a:gd name="T105" fmla="*/ 4 h 3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6" h="3567">
                <a:moveTo>
                  <a:pt x="2408" y="0"/>
                </a:moveTo>
                <a:lnTo>
                  <a:pt x="2463" y="4"/>
                </a:lnTo>
                <a:lnTo>
                  <a:pt x="2517" y="14"/>
                </a:lnTo>
                <a:lnTo>
                  <a:pt x="2566" y="30"/>
                </a:lnTo>
                <a:lnTo>
                  <a:pt x="2615" y="51"/>
                </a:lnTo>
                <a:lnTo>
                  <a:pt x="2659" y="78"/>
                </a:lnTo>
                <a:lnTo>
                  <a:pt x="2700" y="111"/>
                </a:lnTo>
                <a:lnTo>
                  <a:pt x="2737" y="147"/>
                </a:lnTo>
                <a:lnTo>
                  <a:pt x="2769" y="188"/>
                </a:lnTo>
                <a:lnTo>
                  <a:pt x="2796" y="233"/>
                </a:lnTo>
                <a:lnTo>
                  <a:pt x="2818" y="280"/>
                </a:lnTo>
                <a:lnTo>
                  <a:pt x="2834" y="331"/>
                </a:lnTo>
                <a:lnTo>
                  <a:pt x="2844" y="384"/>
                </a:lnTo>
                <a:lnTo>
                  <a:pt x="2848" y="440"/>
                </a:lnTo>
                <a:lnTo>
                  <a:pt x="2844" y="494"/>
                </a:lnTo>
                <a:lnTo>
                  <a:pt x="2834" y="547"/>
                </a:lnTo>
                <a:lnTo>
                  <a:pt x="2818" y="598"/>
                </a:lnTo>
                <a:lnTo>
                  <a:pt x="2796" y="645"/>
                </a:lnTo>
                <a:lnTo>
                  <a:pt x="2769" y="690"/>
                </a:lnTo>
                <a:lnTo>
                  <a:pt x="2737" y="731"/>
                </a:lnTo>
                <a:lnTo>
                  <a:pt x="2700" y="767"/>
                </a:lnTo>
                <a:lnTo>
                  <a:pt x="2659" y="800"/>
                </a:lnTo>
                <a:lnTo>
                  <a:pt x="2615" y="827"/>
                </a:lnTo>
                <a:lnTo>
                  <a:pt x="2566" y="849"/>
                </a:lnTo>
                <a:lnTo>
                  <a:pt x="2517" y="866"/>
                </a:lnTo>
                <a:lnTo>
                  <a:pt x="2463" y="875"/>
                </a:lnTo>
                <a:lnTo>
                  <a:pt x="2408" y="878"/>
                </a:lnTo>
                <a:lnTo>
                  <a:pt x="2372" y="877"/>
                </a:lnTo>
                <a:lnTo>
                  <a:pt x="2337" y="872"/>
                </a:lnTo>
                <a:lnTo>
                  <a:pt x="2145" y="1322"/>
                </a:lnTo>
                <a:lnTo>
                  <a:pt x="2189" y="1359"/>
                </a:lnTo>
                <a:lnTo>
                  <a:pt x="2230" y="1399"/>
                </a:lnTo>
                <a:lnTo>
                  <a:pt x="2266" y="1444"/>
                </a:lnTo>
                <a:lnTo>
                  <a:pt x="2296" y="1493"/>
                </a:lnTo>
                <a:lnTo>
                  <a:pt x="2323" y="1543"/>
                </a:lnTo>
                <a:lnTo>
                  <a:pt x="2345" y="1598"/>
                </a:lnTo>
                <a:lnTo>
                  <a:pt x="2360" y="1654"/>
                </a:lnTo>
                <a:lnTo>
                  <a:pt x="2370" y="1714"/>
                </a:lnTo>
                <a:lnTo>
                  <a:pt x="2373" y="1775"/>
                </a:lnTo>
                <a:lnTo>
                  <a:pt x="2370" y="1835"/>
                </a:lnTo>
                <a:lnTo>
                  <a:pt x="2361" y="1894"/>
                </a:lnTo>
                <a:lnTo>
                  <a:pt x="2345" y="1950"/>
                </a:lnTo>
                <a:lnTo>
                  <a:pt x="2324" y="2003"/>
                </a:lnTo>
                <a:lnTo>
                  <a:pt x="2299" y="2054"/>
                </a:lnTo>
                <a:lnTo>
                  <a:pt x="2634" y="2357"/>
                </a:lnTo>
                <a:lnTo>
                  <a:pt x="2685" y="2321"/>
                </a:lnTo>
                <a:lnTo>
                  <a:pt x="2739" y="2289"/>
                </a:lnTo>
                <a:lnTo>
                  <a:pt x="2797" y="2263"/>
                </a:lnTo>
                <a:lnTo>
                  <a:pt x="2857" y="2242"/>
                </a:lnTo>
                <a:lnTo>
                  <a:pt x="2919" y="2227"/>
                </a:lnTo>
                <a:lnTo>
                  <a:pt x="2983" y="2217"/>
                </a:lnTo>
                <a:lnTo>
                  <a:pt x="3050" y="2215"/>
                </a:lnTo>
                <a:lnTo>
                  <a:pt x="3119" y="2218"/>
                </a:lnTo>
                <a:lnTo>
                  <a:pt x="3186" y="2228"/>
                </a:lnTo>
                <a:lnTo>
                  <a:pt x="3251" y="2244"/>
                </a:lnTo>
                <a:lnTo>
                  <a:pt x="3313" y="2268"/>
                </a:lnTo>
                <a:lnTo>
                  <a:pt x="3372" y="2296"/>
                </a:lnTo>
                <a:lnTo>
                  <a:pt x="3427" y="2330"/>
                </a:lnTo>
                <a:lnTo>
                  <a:pt x="3481" y="2368"/>
                </a:lnTo>
                <a:lnTo>
                  <a:pt x="3528" y="2412"/>
                </a:lnTo>
                <a:lnTo>
                  <a:pt x="3572" y="2460"/>
                </a:lnTo>
                <a:lnTo>
                  <a:pt x="3610" y="2513"/>
                </a:lnTo>
                <a:lnTo>
                  <a:pt x="3644" y="2568"/>
                </a:lnTo>
                <a:lnTo>
                  <a:pt x="3673" y="2627"/>
                </a:lnTo>
                <a:lnTo>
                  <a:pt x="3696" y="2689"/>
                </a:lnTo>
                <a:lnTo>
                  <a:pt x="3712" y="2755"/>
                </a:lnTo>
                <a:lnTo>
                  <a:pt x="3722" y="2821"/>
                </a:lnTo>
                <a:lnTo>
                  <a:pt x="3726" y="2890"/>
                </a:lnTo>
                <a:lnTo>
                  <a:pt x="3722" y="2960"/>
                </a:lnTo>
                <a:lnTo>
                  <a:pt x="3712" y="3027"/>
                </a:lnTo>
                <a:lnTo>
                  <a:pt x="3696" y="3091"/>
                </a:lnTo>
                <a:lnTo>
                  <a:pt x="3673" y="3153"/>
                </a:lnTo>
                <a:lnTo>
                  <a:pt x="3644" y="3213"/>
                </a:lnTo>
                <a:lnTo>
                  <a:pt x="3610" y="3269"/>
                </a:lnTo>
                <a:lnTo>
                  <a:pt x="3572" y="3321"/>
                </a:lnTo>
                <a:lnTo>
                  <a:pt x="3528" y="3369"/>
                </a:lnTo>
                <a:lnTo>
                  <a:pt x="3481" y="3412"/>
                </a:lnTo>
                <a:lnTo>
                  <a:pt x="3427" y="3452"/>
                </a:lnTo>
                <a:lnTo>
                  <a:pt x="3372" y="3486"/>
                </a:lnTo>
                <a:lnTo>
                  <a:pt x="3313" y="3514"/>
                </a:lnTo>
                <a:lnTo>
                  <a:pt x="3251" y="3536"/>
                </a:lnTo>
                <a:lnTo>
                  <a:pt x="3186" y="3553"/>
                </a:lnTo>
                <a:lnTo>
                  <a:pt x="3119" y="3564"/>
                </a:lnTo>
                <a:lnTo>
                  <a:pt x="3050" y="3567"/>
                </a:lnTo>
                <a:lnTo>
                  <a:pt x="2980" y="3564"/>
                </a:lnTo>
                <a:lnTo>
                  <a:pt x="2913" y="3553"/>
                </a:lnTo>
                <a:lnTo>
                  <a:pt x="2849" y="3536"/>
                </a:lnTo>
                <a:lnTo>
                  <a:pt x="2787" y="3514"/>
                </a:lnTo>
                <a:lnTo>
                  <a:pt x="2727" y="3486"/>
                </a:lnTo>
                <a:lnTo>
                  <a:pt x="2671" y="3452"/>
                </a:lnTo>
                <a:lnTo>
                  <a:pt x="2619" y="3412"/>
                </a:lnTo>
                <a:lnTo>
                  <a:pt x="2571" y="3369"/>
                </a:lnTo>
                <a:lnTo>
                  <a:pt x="2528" y="3321"/>
                </a:lnTo>
                <a:lnTo>
                  <a:pt x="2488" y="3269"/>
                </a:lnTo>
                <a:lnTo>
                  <a:pt x="2454" y="3213"/>
                </a:lnTo>
                <a:lnTo>
                  <a:pt x="2426" y="3153"/>
                </a:lnTo>
                <a:lnTo>
                  <a:pt x="2404" y="3091"/>
                </a:lnTo>
                <a:lnTo>
                  <a:pt x="2387" y="3027"/>
                </a:lnTo>
                <a:lnTo>
                  <a:pt x="2376" y="2960"/>
                </a:lnTo>
                <a:lnTo>
                  <a:pt x="2373" y="2890"/>
                </a:lnTo>
                <a:lnTo>
                  <a:pt x="2375" y="2826"/>
                </a:lnTo>
                <a:lnTo>
                  <a:pt x="2384" y="2764"/>
                </a:lnTo>
                <a:lnTo>
                  <a:pt x="2399" y="2703"/>
                </a:lnTo>
                <a:lnTo>
                  <a:pt x="2419" y="2644"/>
                </a:lnTo>
                <a:lnTo>
                  <a:pt x="2444" y="2589"/>
                </a:lnTo>
                <a:lnTo>
                  <a:pt x="2474" y="2535"/>
                </a:lnTo>
                <a:lnTo>
                  <a:pt x="2137" y="2233"/>
                </a:lnTo>
                <a:lnTo>
                  <a:pt x="2089" y="2263"/>
                </a:lnTo>
                <a:lnTo>
                  <a:pt x="2039" y="2289"/>
                </a:lnTo>
                <a:lnTo>
                  <a:pt x="1984" y="2310"/>
                </a:lnTo>
                <a:lnTo>
                  <a:pt x="1929" y="2324"/>
                </a:lnTo>
                <a:lnTo>
                  <a:pt x="1870" y="2334"/>
                </a:lnTo>
                <a:lnTo>
                  <a:pt x="1810" y="2337"/>
                </a:lnTo>
                <a:lnTo>
                  <a:pt x="1750" y="2334"/>
                </a:lnTo>
                <a:lnTo>
                  <a:pt x="1692" y="2324"/>
                </a:lnTo>
                <a:lnTo>
                  <a:pt x="1635" y="2310"/>
                </a:lnTo>
                <a:lnTo>
                  <a:pt x="1582" y="2289"/>
                </a:lnTo>
                <a:lnTo>
                  <a:pt x="1531" y="2263"/>
                </a:lnTo>
                <a:lnTo>
                  <a:pt x="1484" y="2233"/>
                </a:lnTo>
                <a:lnTo>
                  <a:pt x="1439" y="2197"/>
                </a:lnTo>
                <a:lnTo>
                  <a:pt x="1399" y="2158"/>
                </a:lnTo>
                <a:lnTo>
                  <a:pt x="1362" y="2114"/>
                </a:lnTo>
                <a:lnTo>
                  <a:pt x="1330" y="2068"/>
                </a:lnTo>
                <a:lnTo>
                  <a:pt x="1303" y="2018"/>
                </a:lnTo>
                <a:lnTo>
                  <a:pt x="877" y="2111"/>
                </a:lnTo>
                <a:lnTo>
                  <a:pt x="870" y="2161"/>
                </a:lnTo>
                <a:lnTo>
                  <a:pt x="857" y="2210"/>
                </a:lnTo>
                <a:lnTo>
                  <a:pt x="838" y="2258"/>
                </a:lnTo>
                <a:lnTo>
                  <a:pt x="816" y="2300"/>
                </a:lnTo>
                <a:lnTo>
                  <a:pt x="788" y="2341"/>
                </a:lnTo>
                <a:lnTo>
                  <a:pt x="755" y="2378"/>
                </a:lnTo>
                <a:lnTo>
                  <a:pt x="719" y="2412"/>
                </a:lnTo>
                <a:lnTo>
                  <a:pt x="679" y="2442"/>
                </a:lnTo>
                <a:lnTo>
                  <a:pt x="636" y="2467"/>
                </a:lnTo>
                <a:lnTo>
                  <a:pt x="591" y="2486"/>
                </a:lnTo>
                <a:lnTo>
                  <a:pt x="542" y="2500"/>
                </a:lnTo>
                <a:lnTo>
                  <a:pt x="492" y="2509"/>
                </a:lnTo>
                <a:lnTo>
                  <a:pt x="440" y="2513"/>
                </a:lnTo>
                <a:lnTo>
                  <a:pt x="384" y="2509"/>
                </a:lnTo>
                <a:lnTo>
                  <a:pt x="331" y="2499"/>
                </a:lnTo>
                <a:lnTo>
                  <a:pt x="280" y="2483"/>
                </a:lnTo>
                <a:lnTo>
                  <a:pt x="233" y="2461"/>
                </a:lnTo>
                <a:lnTo>
                  <a:pt x="189" y="2434"/>
                </a:lnTo>
                <a:lnTo>
                  <a:pt x="148" y="2402"/>
                </a:lnTo>
                <a:lnTo>
                  <a:pt x="111" y="2365"/>
                </a:lnTo>
                <a:lnTo>
                  <a:pt x="79" y="2324"/>
                </a:lnTo>
                <a:lnTo>
                  <a:pt x="52" y="2280"/>
                </a:lnTo>
                <a:lnTo>
                  <a:pt x="29" y="2233"/>
                </a:lnTo>
                <a:lnTo>
                  <a:pt x="14" y="2182"/>
                </a:lnTo>
                <a:lnTo>
                  <a:pt x="3" y="2129"/>
                </a:lnTo>
                <a:lnTo>
                  <a:pt x="0" y="2073"/>
                </a:lnTo>
                <a:lnTo>
                  <a:pt x="3" y="2018"/>
                </a:lnTo>
                <a:lnTo>
                  <a:pt x="14" y="1965"/>
                </a:lnTo>
                <a:lnTo>
                  <a:pt x="29" y="1915"/>
                </a:lnTo>
                <a:lnTo>
                  <a:pt x="52" y="1867"/>
                </a:lnTo>
                <a:lnTo>
                  <a:pt x="79" y="1823"/>
                </a:lnTo>
                <a:lnTo>
                  <a:pt x="111" y="1782"/>
                </a:lnTo>
                <a:lnTo>
                  <a:pt x="148" y="1745"/>
                </a:lnTo>
                <a:lnTo>
                  <a:pt x="189" y="1713"/>
                </a:lnTo>
                <a:lnTo>
                  <a:pt x="233" y="1686"/>
                </a:lnTo>
                <a:lnTo>
                  <a:pt x="280" y="1663"/>
                </a:lnTo>
                <a:lnTo>
                  <a:pt x="331" y="1647"/>
                </a:lnTo>
                <a:lnTo>
                  <a:pt x="384" y="1637"/>
                </a:lnTo>
                <a:lnTo>
                  <a:pt x="440" y="1634"/>
                </a:lnTo>
                <a:lnTo>
                  <a:pt x="495" y="1637"/>
                </a:lnTo>
                <a:lnTo>
                  <a:pt x="549" y="1649"/>
                </a:lnTo>
                <a:lnTo>
                  <a:pt x="601" y="1664"/>
                </a:lnTo>
                <a:lnTo>
                  <a:pt x="650" y="1687"/>
                </a:lnTo>
                <a:lnTo>
                  <a:pt x="694" y="1715"/>
                </a:lnTo>
                <a:lnTo>
                  <a:pt x="736" y="1749"/>
                </a:lnTo>
                <a:lnTo>
                  <a:pt x="772" y="1786"/>
                </a:lnTo>
                <a:lnTo>
                  <a:pt x="805" y="1829"/>
                </a:lnTo>
                <a:lnTo>
                  <a:pt x="832" y="1875"/>
                </a:lnTo>
                <a:lnTo>
                  <a:pt x="1249" y="1784"/>
                </a:lnTo>
                <a:lnTo>
                  <a:pt x="1248" y="1775"/>
                </a:lnTo>
                <a:lnTo>
                  <a:pt x="1251" y="1713"/>
                </a:lnTo>
                <a:lnTo>
                  <a:pt x="1261" y="1654"/>
                </a:lnTo>
                <a:lnTo>
                  <a:pt x="1277" y="1597"/>
                </a:lnTo>
                <a:lnTo>
                  <a:pt x="1298" y="1542"/>
                </a:lnTo>
                <a:lnTo>
                  <a:pt x="1324" y="1490"/>
                </a:lnTo>
                <a:lnTo>
                  <a:pt x="1356" y="1443"/>
                </a:lnTo>
                <a:lnTo>
                  <a:pt x="1393" y="1398"/>
                </a:lnTo>
                <a:lnTo>
                  <a:pt x="1434" y="1357"/>
                </a:lnTo>
                <a:lnTo>
                  <a:pt x="1478" y="1321"/>
                </a:lnTo>
                <a:lnTo>
                  <a:pt x="1527" y="1289"/>
                </a:lnTo>
                <a:lnTo>
                  <a:pt x="1578" y="1262"/>
                </a:lnTo>
                <a:lnTo>
                  <a:pt x="1633" y="1241"/>
                </a:lnTo>
                <a:lnTo>
                  <a:pt x="1689" y="1225"/>
                </a:lnTo>
                <a:lnTo>
                  <a:pt x="1749" y="1216"/>
                </a:lnTo>
                <a:lnTo>
                  <a:pt x="1810" y="1212"/>
                </a:lnTo>
                <a:lnTo>
                  <a:pt x="1869" y="1216"/>
                </a:lnTo>
                <a:lnTo>
                  <a:pt x="1926" y="1224"/>
                </a:lnTo>
                <a:lnTo>
                  <a:pt x="2120" y="771"/>
                </a:lnTo>
                <a:lnTo>
                  <a:pt x="2083" y="733"/>
                </a:lnTo>
                <a:lnTo>
                  <a:pt x="2049" y="693"/>
                </a:lnTo>
                <a:lnTo>
                  <a:pt x="2022" y="648"/>
                </a:lnTo>
                <a:lnTo>
                  <a:pt x="1999" y="600"/>
                </a:lnTo>
                <a:lnTo>
                  <a:pt x="1982" y="548"/>
                </a:lnTo>
                <a:lnTo>
                  <a:pt x="1972" y="495"/>
                </a:lnTo>
                <a:lnTo>
                  <a:pt x="1969" y="440"/>
                </a:lnTo>
                <a:lnTo>
                  <a:pt x="1972" y="384"/>
                </a:lnTo>
                <a:lnTo>
                  <a:pt x="1982" y="331"/>
                </a:lnTo>
                <a:lnTo>
                  <a:pt x="1998" y="280"/>
                </a:lnTo>
                <a:lnTo>
                  <a:pt x="2021" y="233"/>
                </a:lnTo>
                <a:lnTo>
                  <a:pt x="2048" y="188"/>
                </a:lnTo>
                <a:lnTo>
                  <a:pt x="2079" y="147"/>
                </a:lnTo>
                <a:lnTo>
                  <a:pt x="2117" y="111"/>
                </a:lnTo>
                <a:lnTo>
                  <a:pt x="2157" y="78"/>
                </a:lnTo>
                <a:lnTo>
                  <a:pt x="2201" y="51"/>
                </a:lnTo>
                <a:lnTo>
                  <a:pt x="2249" y="30"/>
                </a:lnTo>
                <a:lnTo>
                  <a:pt x="2300" y="14"/>
                </a:lnTo>
                <a:lnTo>
                  <a:pt x="2353" y="4"/>
                </a:lnTo>
                <a:lnTo>
                  <a:pt x="24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3" name="Freeform 5"/>
          <p:cNvSpPr>
            <a:spLocks noChangeAspect="1"/>
          </p:cNvSpPr>
          <p:nvPr/>
        </p:nvSpPr>
        <p:spPr bwMode="auto">
          <a:xfrm>
            <a:off x="4302197" y="5999035"/>
            <a:ext cx="322695" cy="365120"/>
          </a:xfrm>
          <a:custGeom>
            <a:avLst/>
            <a:gdLst>
              <a:gd name="T0" fmla="*/ 96 w 118"/>
              <a:gd name="T1" fmla="*/ 89 h 133"/>
              <a:gd name="T2" fmla="*/ 83 w 118"/>
              <a:gd name="T3" fmla="*/ 93 h 133"/>
              <a:gd name="T4" fmla="*/ 44 w 118"/>
              <a:gd name="T5" fmla="*/ 70 h 133"/>
              <a:gd name="T6" fmla="*/ 44 w 118"/>
              <a:gd name="T7" fmla="*/ 67 h 133"/>
              <a:gd name="T8" fmla="*/ 44 w 118"/>
              <a:gd name="T9" fmla="*/ 63 h 133"/>
              <a:gd name="T10" fmla="*/ 83 w 118"/>
              <a:gd name="T11" fmla="*/ 40 h 133"/>
              <a:gd name="T12" fmla="*/ 96 w 118"/>
              <a:gd name="T13" fmla="*/ 45 h 133"/>
              <a:gd name="T14" fmla="*/ 118 w 118"/>
              <a:gd name="T15" fmla="*/ 22 h 133"/>
              <a:gd name="T16" fmla="*/ 96 w 118"/>
              <a:gd name="T17" fmla="*/ 0 h 133"/>
              <a:gd name="T18" fmla="*/ 74 w 118"/>
              <a:gd name="T19" fmla="*/ 22 h 133"/>
              <a:gd name="T20" fmla="*/ 74 w 118"/>
              <a:gd name="T21" fmla="*/ 26 h 133"/>
              <a:gd name="T22" fmla="*/ 36 w 118"/>
              <a:gd name="T23" fmla="*/ 49 h 133"/>
              <a:gd name="T24" fmla="*/ 22 w 118"/>
              <a:gd name="T25" fmla="*/ 45 h 133"/>
              <a:gd name="T26" fmla="*/ 0 w 118"/>
              <a:gd name="T27" fmla="*/ 67 h 133"/>
              <a:gd name="T28" fmla="*/ 22 w 118"/>
              <a:gd name="T29" fmla="*/ 89 h 133"/>
              <a:gd name="T30" fmla="*/ 36 w 118"/>
              <a:gd name="T31" fmla="*/ 84 h 133"/>
              <a:gd name="T32" fmla="*/ 74 w 118"/>
              <a:gd name="T33" fmla="*/ 107 h 133"/>
              <a:gd name="T34" fmla="*/ 74 w 118"/>
              <a:gd name="T35" fmla="*/ 111 h 133"/>
              <a:gd name="T36" fmla="*/ 96 w 118"/>
              <a:gd name="T37" fmla="*/ 133 h 133"/>
              <a:gd name="T38" fmla="*/ 118 w 118"/>
              <a:gd name="T39" fmla="*/ 111 h 133"/>
              <a:gd name="T40" fmla="*/ 96 w 118"/>
              <a:gd name="T41" fmla="*/ 8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33">
                <a:moveTo>
                  <a:pt x="96" y="89"/>
                </a:moveTo>
                <a:cubicBezTo>
                  <a:pt x="91" y="89"/>
                  <a:pt x="86" y="91"/>
                  <a:pt x="83" y="93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4" y="68"/>
                  <a:pt x="44" y="67"/>
                </a:cubicBezTo>
                <a:cubicBezTo>
                  <a:pt x="44" y="66"/>
                  <a:pt x="44" y="64"/>
                  <a:pt x="44" y="63"/>
                </a:cubicBezTo>
                <a:cubicBezTo>
                  <a:pt x="83" y="40"/>
                  <a:pt x="83" y="40"/>
                  <a:pt x="83" y="40"/>
                </a:cubicBezTo>
                <a:cubicBezTo>
                  <a:pt x="86" y="43"/>
                  <a:pt x="91" y="45"/>
                  <a:pt x="96" y="45"/>
                </a:cubicBezTo>
                <a:cubicBezTo>
                  <a:pt x="108" y="45"/>
                  <a:pt x="118" y="35"/>
                  <a:pt x="118" y="22"/>
                </a:cubicBezTo>
                <a:cubicBezTo>
                  <a:pt x="118" y="10"/>
                  <a:pt x="108" y="0"/>
                  <a:pt x="96" y="0"/>
                </a:cubicBezTo>
                <a:cubicBezTo>
                  <a:pt x="84" y="0"/>
                  <a:pt x="74" y="10"/>
                  <a:pt x="74" y="22"/>
                </a:cubicBezTo>
                <a:cubicBezTo>
                  <a:pt x="74" y="24"/>
                  <a:pt x="74" y="25"/>
                  <a:pt x="74" y="26"/>
                </a:cubicBezTo>
                <a:cubicBezTo>
                  <a:pt x="36" y="49"/>
                  <a:pt x="36" y="49"/>
                  <a:pt x="36" y="49"/>
                </a:cubicBezTo>
                <a:cubicBezTo>
                  <a:pt x="32" y="46"/>
                  <a:pt x="27" y="45"/>
                  <a:pt x="22" y="45"/>
                </a:cubicBezTo>
                <a:cubicBezTo>
                  <a:pt x="10" y="45"/>
                  <a:pt x="0" y="55"/>
                  <a:pt x="0" y="67"/>
                </a:cubicBezTo>
                <a:cubicBezTo>
                  <a:pt x="0" y="79"/>
                  <a:pt x="10" y="89"/>
                  <a:pt x="22" y="89"/>
                </a:cubicBezTo>
                <a:cubicBezTo>
                  <a:pt x="27" y="89"/>
                  <a:pt x="32" y="87"/>
                  <a:pt x="36" y="84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109"/>
                  <a:pt x="74" y="110"/>
                  <a:pt x="74" y="111"/>
                </a:cubicBezTo>
                <a:cubicBezTo>
                  <a:pt x="74" y="123"/>
                  <a:pt x="84" y="133"/>
                  <a:pt x="96" y="133"/>
                </a:cubicBezTo>
                <a:cubicBezTo>
                  <a:pt x="108" y="133"/>
                  <a:pt x="118" y="123"/>
                  <a:pt x="118" y="111"/>
                </a:cubicBezTo>
                <a:cubicBezTo>
                  <a:pt x="118" y="99"/>
                  <a:pt x="108" y="89"/>
                  <a:pt x="96" y="8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4" name="Straight Connector 283"/>
          <p:cNvCxnSpPr/>
          <p:nvPr/>
        </p:nvCxnSpPr>
        <p:spPr>
          <a:xfrm>
            <a:off x="1889760" y="161266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5"/>
          <p:cNvSpPr>
            <a:spLocks noChangeAspect="1" noEditPoints="1"/>
          </p:cNvSpPr>
          <p:nvPr/>
        </p:nvSpPr>
        <p:spPr bwMode="auto">
          <a:xfrm>
            <a:off x="9082925" y="1685290"/>
            <a:ext cx="465470" cy="365760"/>
          </a:xfrm>
          <a:custGeom>
            <a:avLst/>
            <a:gdLst>
              <a:gd name="T0" fmla="*/ 3795 w 6161"/>
              <a:gd name="T1" fmla="*/ 3579 h 4842"/>
              <a:gd name="T2" fmla="*/ 4557 w 6161"/>
              <a:gd name="T3" fmla="*/ 1969 h 4842"/>
              <a:gd name="T4" fmla="*/ 3082 w 6161"/>
              <a:gd name="T5" fmla="*/ 4183 h 4842"/>
              <a:gd name="T6" fmla="*/ 2036 w 6161"/>
              <a:gd name="T7" fmla="*/ 1969 h 4842"/>
              <a:gd name="T8" fmla="*/ 2369 w 6161"/>
              <a:gd name="T9" fmla="*/ 3580 h 4842"/>
              <a:gd name="T10" fmla="*/ 758 w 6161"/>
              <a:gd name="T11" fmla="*/ 1969 h 4842"/>
              <a:gd name="T12" fmla="*/ 4701 w 6161"/>
              <a:gd name="T13" fmla="*/ 1581 h 4842"/>
              <a:gd name="T14" fmla="*/ 4967 w 6161"/>
              <a:gd name="T15" fmla="*/ 743 h 4842"/>
              <a:gd name="T16" fmla="*/ 640 w 6161"/>
              <a:gd name="T17" fmla="*/ 1581 h 4842"/>
              <a:gd name="T18" fmla="*/ 1198 w 6161"/>
              <a:gd name="T19" fmla="*/ 743 h 4842"/>
              <a:gd name="T20" fmla="*/ 2158 w 6161"/>
              <a:gd name="T21" fmla="*/ 1581 h 4842"/>
              <a:gd name="T22" fmla="*/ 3082 w 6161"/>
              <a:gd name="T23" fmla="*/ 533 h 4842"/>
              <a:gd name="T24" fmla="*/ 4355 w 6161"/>
              <a:gd name="T25" fmla="*/ 1390 h 4842"/>
              <a:gd name="T26" fmla="*/ 3554 w 6161"/>
              <a:gd name="T27" fmla="*/ 483 h 4842"/>
              <a:gd name="T28" fmla="*/ 1810 w 6161"/>
              <a:gd name="T29" fmla="*/ 1390 h 4842"/>
              <a:gd name="T30" fmla="*/ 1522 w 6161"/>
              <a:gd name="T31" fmla="*/ 483 h 4842"/>
              <a:gd name="T32" fmla="*/ 4885 w 6161"/>
              <a:gd name="T33" fmla="*/ 0 h 4842"/>
              <a:gd name="T34" fmla="*/ 4984 w 6161"/>
              <a:gd name="T35" fmla="*/ 16 h 4842"/>
              <a:gd name="T36" fmla="*/ 5074 w 6161"/>
              <a:gd name="T37" fmla="*/ 61 h 4842"/>
              <a:gd name="T38" fmla="*/ 5143 w 6161"/>
              <a:gd name="T39" fmla="*/ 136 h 4842"/>
              <a:gd name="T40" fmla="*/ 6135 w 6161"/>
              <a:gd name="T41" fmla="*/ 1641 h 4842"/>
              <a:gd name="T42" fmla="*/ 6161 w 6161"/>
              <a:gd name="T43" fmla="*/ 1742 h 4842"/>
              <a:gd name="T44" fmla="*/ 6152 w 6161"/>
              <a:gd name="T45" fmla="*/ 1845 h 4842"/>
              <a:gd name="T46" fmla="*/ 6109 w 6161"/>
              <a:gd name="T47" fmla="*/ 1941 h 4842"/>
              <a:gd name="T48" fmla="*/ 3309 w 6161"/>
              <a:gd name="T49" fmla="*/ 4748 h 4842"/>
              <a:gd name="T50" fmla="*/ 3225 w 6161"/>
              <a:gd name="T51" fmla="*/ 4808 h 4842"/>
              <a:gd name="T52" fmla="*/ 3131 w 6161"/>
              <a:gd name="T53" fmla="*/ 4838 h 4842"/>
              <a:gd name="T54" fmla="*/ 3032 w 6161"/>
              <a:gd name="T55" fmla="*/ 4838 h 4842"/>
              <a:gd name="T56" fmla="*/ 2938 w 6161"/>
              <a:gd name="T57" fmla="*/ 4806 h 4842"/>
              <a:gd name="T58" fmla="*/ 2854 w 6161"/>
              <a:gd name="T59" fmla="*/ 4747 h 4842"/>
              <a:gd name="T60" fmla="*/ 54 w 6161"/>
              <a:gd name="T61" fmla="*/ 1937 h 4842"/>
              <a:gd name="T62" fmla="*/ 7 w 6161"/>
              <a:gd name="T63" fmla="*/ 1840 h 4842"/>
              <a:gd name="T64" fmla="*/ 2 w 6161"/>
              <a:gd name="T65" fmla="*/ 1737 h 4842"/>
              <a:gd name="T66" fmla="*/ 34 w 6161"/>
              <a:gd name="T67" fmla="*/ 1634 h 4842"/>
              <a:gd name="T68" fmla="*/ 1018 w 6161"/>
              <a:gd name="T69" fmla="*/ 142 h 4842"/>
              <a:gd name="T70" fmla="*/ 1089 w 6161"/>
              <a:gd name="T71" fmla="*/ 65 h 4842"/>
              <a:gd name="T72" fmla="*/ 1177 w 6161"/>
              <a:gd name="T73" fmla="*/ 16 h 4842"/>
              <a:gd name="T74" fmla="*/ 1282 w 6161"/>
              <a:gd name="T75" fmla="*/ 0 h 4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61" h="4842">
                <a:moveTo>
                  <a:pt x="4557" y="1969"/>
                </a:moveTo>
                <a:lnTo>
                  <a:pt x="3795" y="3579"/>
                </a:lnTo>
                <a:lnTo>
                  <a:pt x="5407" y="1969"/>
                </a:lnTo>
                <a:lnTo>
                  <a:pt x="4557" y="1969"/>
                </a:lnTo>
                <a:close/>
                <a:moveTo>
                  <a:pt x="2036" y="1969"/>
                </a:moveTo>
                <a:lnTo>
                  <a:pt x="3082" y="4183"/>
                </a:lnTo>
                <a:lnTo>
                  <a:pt x="4130" y="1969"/>
                </a:lnTo>
                <a:lnTo>
                  <a:pt x="2036" y="1969"/>
                </a:lnTo>
                <a:close/>
                <a:moveTo>
                  <a:pt x="758" y="1969"/>
                </a:moveTo>
                <a:lnTo>
                  <a:pt x="2369" y="3580"/>
                </a:lnTo>
                <a:lnTo>
                  <a:pt x="1608" y="1969"/>
                </a:lnTo>
                <a:lnTo>
                  <a:pt x="758" y="1969"/>
                </a:lnTo>
                <a:close/>
                <a:moveTo>
                  <a:pt x="4967" y="743"/>
                </a:moveTo>
                <a:lnTo>
                  <a:pt x="4701" y="1581"/>
                </a:lnTo>
                <a:lnTo>
                  <a:pt x="5525" y="1581"/>
                </a:lnTo>
                <a:lnTo>
                  <a:pt x="4967" y="743"/>
                </a:lnTo>
                <a:close/>
                <a:moveTo>
                  <a:pt x="1198" y="743"/>
                </a:moveTo>
                <a:lnTo>
                  <a:pt x="640" y="1581"/>
                </a:lnTo>
                <a:lnTo>
                  <a:pt x="1464" y="1581"/>
                </a:lnTo>
                <a:lnTo>
                  <a:pt x="1198" y="743"/>
                </a:lnTo>
                <a:close/>
                <a:moveTo>
                  <a:pt x="3082" y="533"/>
                </a:moveTo>
                <a:lnTo>
                  <a:pt x="2158" y="1581"/>
                </a:lnTo>
                <a:lnTo>
                  <a:pt x="4007" y="1581"/>
                </a:lnTo>
                <a:lnTo>
                  <a:pt x="3082" y="533"/>
                </a:lnTo>
                <a:close/>
                <a:moveTo>
                  <a:pt x="3554" y="483"/>
                </a:moveTo>
                <a:lnTo>
                  <a:pt x="4355" y="1390"/>
                </a:lnTo>
                <a:lnTo>
                  <a:pt x="4643" y="483"/>
                </a:lnTo>
                <a:lnTo>
                  <a:pt x="3554" y="483"/>
                </a:lnTo>
                <a:close/>
                <a:moveTo>
                  <a:pt x="1522" y="483"/>
                </a:moveTo>
                <a:lnTo>
                  <a:pt x="1810" y="1390"/>
                </a:lnTo>
                <a:lnTo>
                  <a:pt x="2611" y="483"/>
                </a:lnTo>
                <a:lnTo>
                  <a:pt x="1522" y="483"/>
                </a:lnTo>
                <a:close/>
                <a:moveTo>
                  <a:pt x="1282" y="0"/>
                </a:moveTo>
                <a:lnTo>
                  <a:pt x="4885" y="0"/>
                </a:lnTo>
                <a:lnTo>
                  <a:pt x="4935" y="3"/>
                </a:lnTo>
                <a:lnTo>
                  <a:pt x="4984" y="16"/>
                </a:lnTo>
                <a:lnTo>
                  <a:pt x="5031" y="35"/>
                </a:lnTo>
                <a:lnTo>
                  <a:pt x="5074" y="61"/>
                </a:lnTo>
                <a:lnTo>
                  <a:pt x="5111" y="95"/>
                </a:lnTo>
                <a:lnTo>
                  <a:pt x="5143" y="136"/>
                </a:lnTo>
                <a:lnTo>
                  <a:pt x="6110" y="1593"/>
                </a:lnTo>
                <a:lnTo>
                  <a:pt x="6135" y="1641"/>
                </a:lnTo>
                <a:lnTo>
                  <a:pt x="6154" y="1692"/>
                </a:lnTo>
                <a:lnTo>
                  <a:pt x="6161" y="1742"/>
                </a:lnTo>
                <a:lnTo>
                  <a:pt x="6161" y="1795"/>
                </a:lnTo>
                <a:lnTo>
                  <a:pt x="6152" y="1845"/>
                </a:lnTo>
                <a:lnTo>
                  <a:pt x="6135" y="1896"/>
                </a:lnTo>
                <a:lnTo>
                  <a:pt x="6109" y="1941"/>
                </a:lnTo>
                <a:lnTo>
                  <a:pt x="6073" y="1984"/>
                </a:lnTo>
                <a:lnTo>
                  <a:pt x="3309" y="4748"/>
                </a:lnTo>
                <a:lnTo>
                  <a:pt x="3270" y="4782"/>
                </a:lnTo>
                <a:lnTo>
                  <a:pt x="3225" y="4808"/>
                </a:lnTo>
                <a:lnTo>
                  <a:pt x="3178" y="4827"/>
                </a:lnTo>
                <a:lnTo>
                  <a:pt x="3131" y="4838"/>
                </a:lnTo>
                <a:lnTo>
                  <a:pt x="3081" y="4842"/>
                </a:lnTo>
                <a:lnTo>
                  <a:pt x="3032" y="4838"/>
                </a:lnTo>
                <a:lnTo>
                  <a:pt x="2985" y="4827"/>
                </a:lnTo>
                <a:lnTo>
                  <a:pt x="2938" y="4806"/>
                </a:lnTo>
                <a:lnTo>
                  <a:pt x="2893" y="4780"/>
                </a:lnTo>
                <a:lnTo>
                  <a:pt x="2854" y="4747"/>
                </a:lnTo>
                <a:lnTo>
                  <a:pt x="92" y="1984"/>
                </a:lnTo>
                <a:lnTo>
                  <a:pt x="54" y="1937"/>
                </a:lnTo>
                <a:lnTo>
                  <a:pt x="26" y="1888"/>
                </a:lnTo>
                <a:lnTo>
                  <a:pt x="7" y="1840"/>
                </a:lnTo>
                <a:lnTo>
                  <a:pt x="0" y="1789"/>
                </a:lnTo>
                <a:lnTo>
                  <a:pt x="2" y="1737"/>
                </a:lnTo>
                <a:lnTo>
                  <a:pt x="13" y="1686"/>
                </a:lnTo>
                <a:lnTo>
                  <a:pt x="34" y="1634"/>
                </a:lnTo>
                <a:lnTo>
                  <a:pt x="62" y="1583"/>
                </a:lnTo>
                <a:lnTo>
                  <a:pt x="1018" y="142"/>
                </a:lnTo>
                <a:lnTo>
                  <a:pt x="1052" y="101"/>
                </a:lnTo>
                <a:lnTo>
                  <a:pt x="1089" y="65"/>
                </a:lnTo>
                <a:lnTo>
                  <a:pt x="1132" y="37"/>
                </a:lnTo>
                <a:lnTo>
                  <a:pt x="1177" y="16"/>
                </a:lnTo>
                <a:lnTo>
                  <a:pt x="1228" y="5"/>
                </a:lnTo>
                <a:lnTo>
                  <a:pt x="1282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6" name="Freeform 9"/>
          <p:cNvSpPr>
            <a:spLocks noChangeAspect="1" noEditPoints="1"/>
          </p:cNvSpPr>
          <p:nvPr/>
        </p:nvSpPr>
        <p:spPr bwMode="auto">
          <a:xfrm>
            <a:off x="4702520" y="2910784"/>
            <a:ext cx="384623" cy="365760"/>
          </a:xfrm>
          <a:custGeom>
            <a:avLst/>
            <a:gdLst>
              <a:gd name="T0" fmla="*/ 3361 w 3383"/>
              <a:gd name="T1" fmla="*/ 2573 h 3220"/>
              <a:gd name="T2" fmla="*/ 2876 w 3383"/>
              <a:gd name="T3" fmla="*/ 2122 h 3220"/>
              <a:gd name="T4" fmla="*/ 1995 w 3383"/>
              <a:gd name="T5" fmla="*/ 1483 h 3220"/>
              <a:gd name="T6" fmla="*/ 1389 w 3383"/>
              <a:gd name="T7" fmla="*/ 581 h 3220"/>
              <a:gd name="T8" fmla="*/ 911 w 3383"/>
              <a:gd name="T9" fmla="*/ 34 h 3220"/>
              <a:gd name="T10" fmla="*/ 685 w 3383"/>
              <a:gd name="T11" fmla="*/ 20 h 3220"/>
              <a:gd name="T12" fmla="*/ 818 w 3383"/>
              <a:gd name="T13" fmla="*/ 261 h 3220"/>
              <a:gd name="T14" fmla="*/ 933 w 3383"/>
              <a:gd name="T15" fmla="*/ 605 h 3220"/>
              <a:gd name="T16" fmla="*/ 631 w 3383"/>
              <a:gd name="T17" fmla="*/ 847 h 3220"/>
              <a:gd name="T18" fmla="*/ 418 w 3383"/>
              <a:gd name="T19" fmla="*/ 661 h 3220"/>
              <a:gd name="T20" fmla="*/ 220 w 3383"/>
              <a:gd name="T21" fmla="*/ 485 h 3220"/>
              <a:gd name="T22" fmla="*/ 191 w 3383"/>
              <a:gd name="T23" fmla="*/ 755 h 3220"/>
              <a:gd name="T24" fmla="*/ 737 w 3383"/>
              <a:gd name="T25" fmla="*/ 1233 h 3220"/>
              <a:gd name="T26" fmla="*/ 1640 w 3383"/>
              <a:gd name="T27" fmla="*/ 1839 h 3220"/>
              <a:gd name="T28" fmla="*/ 2278 w 3383"/>
              <a:gd name="T29" fmla="*/ 2720 h 3220"/>
              <a:gd name="T30" fmla="*/ 2730 w 3383"/>
              <a:gd name="T31" fmla="*/ 3204 h 3220"/>
              <a:gd name="T32" fmla="*/ 2948 w 3383"/>
              <a:gd name="T33" fmla="*/ 3197 h 3220"/>
              <a:gd name="T34" fmla="*/ 2849 w 3383"/>
              <a:gd name="T35" fmla="*/ 2969 h 3220"/>
              <a:gd name="T36" fmla="*/ 2726 w 3383"/>
              <a:gd name="T37" fmla="*/ 2689 h 3220"/>
              <a:gd name="T38" fmla="*/ 2940 w 3383"/>
              <a:gd name="T39" fmla="*/ 2527 h 3220"/>
              <a:gd name="T40" fmla="*/ 3125 w 3383"/>
              <a:gd name="T41" fmla="*/ 2692 h 3220"/>
              <a:gd name="T42" fmla="*/ 3297 w 3383"/>
              <a:gd name="T43" fmla="*/ 2848 h 3220"/>
              <a:gd name="T44" fmla="*/ 3361 w 3383"/>
              <a:gd name="T45" fmla="*/ 2573 h 3220"/>
              <a:gd name="T46" fmla="*/ 1159 w 3383"/>
              <a:gd name="T47" fmla="*/ 2390 h 3220"/>
              <a:gd name="T48" fmla="*/ 1093 w 3383"/>
              <a:gd name="T49" fmla="*/ 2324 h 3220"/>
              <a:gd name="T50" fmla="*/ 529 w 3383"/>
              <a:gd name="T51" fmla="*/ 3021 h 3220"/>
              <a:gd name="T52" fmla="*/ 1159 w 3383"/>
              <a:gd name="T53" fmla="*/ 2390 h 3220"/>
              <a:gd name="T54" fmla="*/ 867 w 3383"/>
              <a:gd name="T55" fmla="*/ 2098 h 3220"/>
              <a:gd name="T56" fmla="*/ 169 w 3383"/>
              <a:gd name="T57" fmla="*/ 2662 h 3220"/>
              <a:gd name="T58" fmla="*/ 867 w 3383"/>
              <a:gd name="T59" fmla="*/ 2098 h 3220"/>
              <a:gd name="T60" fmla="*/ 1566 w 3383"/>
              <a:gd name="T61" fmla="*/ 1913 h 3220"/>
              <a:gd name="T62" fmla="*/ 1635 w 3383"/>
              <a:gd name="T63" fmla="*/ 1982 h 3220"/>
              <a:gd name="T64" fmla="*/ 1011 w 3383"/>
              <a:gd name="T65" fmla="*/ 2719 h 3220"/>
              <a:gd name="T66" fmla="*/ 546 w 3383"/>
              <a:gd name="T67" fmla="*/ 3157 h 3220"/>
              <a:gd name="T68" fmla="*/ 47 w 3383"/>
              <a:gd name="T69" fmla="*/ 2605 h 3220"/>
              <a:gd name="T70" fmla="*/ 1003 w 3383"/>
              <a:gd name="T71" fmla="*/ 1711 h 3220"/>
              <a:gd name="T72" fmla="*/ 1566 w 3383"/>
              <a:gd name="T73" fmla="*/ 1913 h 3220"/>
              <a:gd name="T74" fmla="*/ 1849 w 3383"/>
              <a:gd name="T75" fmla="*/ 1186 h 3220"/>
              <a:gd name="T76" fmla="*/ 2715 w 3383"/>
              <a:gd name="T77" fmla="*/ 319 h 3220"/>
              <a:gd name="T78" fmla="*/ 3046 w 3383"/>
              <a:gd name="T79" fmla="*/ 0 h 3220"/>
              <a:gd name="T80" fmla="*/ 2971 w 3383"/>
              <a:gd name="T81" fmla="*/ 514 h 3220"/>
              <a:gd name="T82" fmla="*/ 2004 w 3383"/>
              <a:gd name="T83" fmla="*/ 1344 h 3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383" h="3220">
                <a:moveTo>
                  <a:pt x="3361" y="2573"/>
                </a:moveTo>
                <a:lnTo>
                  <a:pt x="3361" y="2573"/>
                </a:lnTo>
                <a:cubicBezTo>
                  <a:pt x="3338" y="2480"/>
                  <a:pt x="3265" y="2350"/>
                  <a:pt x="3199" y="2283"/>
                </a:cubicBezTo>
                <a:cubicBezTo>
                  <a:pt x="3132" y="2217"/>
                  <a:pt x="2987" y="2144"/>
                  <a:pt x="2876" y="2122"/>
                </a:cubicBezTo>
                <a:cubicBezTo>
                  <a:pt x="2766" y="2100"/>
                  <a:pt x="2639" y="2064"/>
                  <a:pt x="2595" y="2043"/>
                </a:cubicBezTo>
                <a:cubicBezTo>
                  <a:pt x="2551" y="2021"/>
                  <a:pt x="2281" y="1769"/>
                  <a:pt x="1995" y="1483"/>
                </a:cubicBezTo>
                <a:cubicBezTo>
                  <a:pt x="1709" y="1197"/>
                  <a:pt x="1457" y="927"/>
                  <a:pt x="1436" y="883"/>
                </a:cubicBezTo>
                <a:cubicBezTo>
                  <a:pt x="1415" y="840"/>
                  <a:pt x="1393" y="704"/>
                  <a:pt x="1389" y="581"/>
                </a:cubicBezTo>
                <a:cubicBezTo>
                  <a:pt x="1384" y="458"/>
                  <a:pt x="1318" y="295"/>
                  <a:pt x="1243" y="219"/>
                </a:cubicBezTo>
                <a:cubicBezTo>
                  <a:pt x="1167" y="144"/>
                  <a:pt x="1018" y="60"/>
                  <a:pt x="911" y="34"/>
                </a:cubicBezTo>
                <a:cubicBezTo>
                  <a:pt x="845" y="18"/>
                  <a:pt x="781" y="10"/>
                  <a:pt x="738" y="10"/>
                </a:cubicBezTo>
                <a:cubicBezTo>
                  <a:pt x="711" y="10"/>
                  <a:pt x="692" y="13"/>
                  <a:pt x="685" y="20"/>
                </a:cubicBezTo>
                <a:cubicBezTo>
                  <a:pt x="667" y="38"/>
                  <a:pt x="648" y="57"/>
                  <a:pt x="642" y="63"/>
                </a:cubicBezTo>
                <a:cubicBezTo>
                  <a:pt x="636" y="69"/>
                  <a:pt x="715" y="158"/>
                  <a:pt x="818" y="261"/>
                </a:cubicBezTo>
                <a:cubicBezTo>
                  <a:pt x="920" y="364"/>
                  <a:pt x="1004" y="460"/>
                  <a:pt x="1004" y="475"/>
                </a:cubicBezTo>
                <a:cubicBezTo>
                  <a:pt x="1003" y="490"/>
                  <a:pt x="971" y="548"/>
                  <a:pt x="933" y="605"/>
                </a:cubicBezTo>
                <a:cubicBezTo>
                  <a:pt x="895" y="661"/>
                  <a:pt x="818" y="739"/>
                  <a:pt x="761" y="777"/>
                </a:cubicBezTo>
                <a:cubicBezTo>
                  <a:pt x="705" y="815"/>
                  <a:pt x="646" y="847"/>
                  <a:pt x="631" y="847"/>
                </a:cubicBezTo>
                <a:lnTo>
                  <a:pt x="631" y="847"/>
                </a:lnTo>
                <a:cubicBezTo>
                  <a:pt x="616" y="847"/>
                  <a:pt x="520" y="764"/>
                  <a:pt x="418" y="661"/>
                </a:cubicBezTo>
                <a:cubicBezTo>
                  <a:pt x="319" y="562"/>
                  <a:pt x="232" y="485"/>
                  <a:pt x="221" y="485"/>
                </a:cubicBezTo>
                <a:cubicBezTo>
                  <a:pt x="220" y="485"/>
                  <a:pt x="220" y="485"/>
                  <a:pt x="220" y="485"/>
                </a:cubicBezTo>
                <a:cubicBezTo>
                  <a:pt x="213" y="491"/>
                  <a:pt x="194" y="511"/>
                  <a:pt x="176" y="529"/>
                </a:cubicBezTo>
                <a:cubicBezTo>
                  <a:pt x="158" y="547"/>
                  <a:pt x="165" y="648"/>
                  <a:pt x="191" y="755"/>
                </a:cubicBezTo>
                <a:cubicBezTo>
                  <a:pt x="217" y="861"/>
                  <a:pt x="300" y="1010"/>
                  <a:pt x="376" y="1086"/>
                </a:cubicBezTo>
                <a:cubicBezTo>
                  <a:pt x="452" y="1162"/>
                  <a:pt x="614" y="1228"/>
                  <a:pt x="737" y="1233"/>
                </a:cubicBezTo>
                <a:cubicBezTo>
                  <a:pt x="860" y="1237"/>
                  <a:pt x="996" y="1258"/>
                  <a:pt x="1040" y="1280"/>
                </a:cubicBezTo>
                <a:cubicBezTo>
                  <a:pt x="1084" y="1301"/>
                  <a:pt x="1354" y="1553"/>
                  <a:pt x="1640" y="1839"/>
                </a:cubicBezTo>
                <a:cubicBezTo>
                  <a:pt x="1926" y="2125"/>
                  <a:pt x="2178" y="2395"/>
                  <a:pt x="2199" y="2439"/>
                </a:cubicBezTo>
                <a:cubicBezTo>
                  <a:pt x="2220" y="2483"/>
                  <a:pt x="2256" y="2609"/>
                  <a:pt x="2278" y="2720"/>
                </a:cubicBezTo>
                <a:cubicBezTo>
                  <a:pt x="2300" y="2831"/>
                  <a:pt x="2373" y="2976"/>
                  <a:pt x="2440" y="3042"/>
                </a:cubicBezTo>
                <a:cubicBezTo>
                  <a:pt x="2506" y="3109"/>
                  <a:pt x="2637" y="3182"/>
                  <a:pt x="2730" y="3204"/>
                </a:cubicBezTo>
                <a:cubicBezTo>
                  <a:pt x="2771" y="3214"/>
                  <a:pt x="2814" y="3220"/>
                  <a:pt x="2850" y="3220"/>
                </a:cubicBezTo>
                <a:cubicBezTo>
                  <a:pt x="2896" y="3220"/>
                  <a:pt x="2933" y="3212"/>
                  <a:pt x="2948" y="3197"/>
                </a:cubicBezTo>
                <a:cubicBezTo>
                  <a:pt x="2975" y="3170"/>
                  <a:pt x="3000" y="3144"/>
                  <a:pt x="3005" y="3140"/>
                </a:cubicBezTo>
                <a:cubicBezTo>
                  <a:pt x="3009" y="3136"/>
                  <a:pt x="2939" y="3059"/>
                  <a:pt x="2849" y="2969"/>
                </a:cubicBezTo>
                <a:cubicBezTo>
                  <a:pt x="2758" y="2879"/>
                  <a:pt x="2684" y="2796"/>
                  <a:pt x="2683" y="2784"/>
                </a:cubicBezTo>
                <a:cubicBezTo>
                  <a:pt x="2682" y="2773"/>
                  <a:pt x="2701" y="2730"/>
                  <a:pt x="2726" y="2689"/>
                </a:cubicBezTo>
                <a:cubicBezTo>
                  <a:pt x="2751" y="2648"/>
                  <a:pt x="2804" y="2595"/>
                  <a:pt x="2845" y="2570"/>
                </a:cubicBezTo>
                <a:cubicBezTo>
                  <a:pt x="2885" y="2546"/>
                  <a:pt x="2927" y="2527"/>
                  <a:pt x="2940" y="2527"/>
                </a:cubicBezTo>
                <a:cubicBezTo>
                  <a:pt x="2940" y="2527"/>
                  <a:pt x="2940" y="2527"/>
                  <a:pt x="2940" y="2527"/>
                </a:cubicBezTo>
                <a:cubicBezTo>
                  <a:pt x="2952" y="2528"/>
                  <a:pt x="3035" y="2602"/>
                  <a:pt x="3125" y="2692"/>
                </a:cubicBezTo>
                <a:cubicBezTo>
                  <a:pt x="3213" y="2780"/>
                  <a:pt x="3288" y="2848"/>
                  <a:pt x="3296" y="2848"/>
                </a:cubicBezTo>
                <a:cubicBezTo>
                  <a:pt x="3296" y="2848"/>
                  <a:pt x="3297" y="2848"/>
                  <a:pt x="3297" y="2848"/>
                </a:cubicBezTo>
                <a:cubicBezTo>
                  <a:pt x="3301" y="2844"/>
                  <a:pt x="3326" y="2819"/>
                  <a:pt x="3353" y="2792"/>
                </a:cubicBezTo>
                <a:cubicBezTo>
                  <a:pt x="3380" y="2765"/>
                  <a:pt x="3383" y="2667"/>
                  <a:pt x="3361" y="2573"/>
                </a:cubicBezTo>
                <a:lnTo>
                  <a:pt x="3361" y="2573"/>
                </a:lnTo>
                <a:close/>
                <a:moveTo>
                  <a:pt x="1159" y="2390"/>
                </a:moveTo>
                <a:lnTo>
                  <a:pt x="1159" y="2390"/>
                </a:lnTo>
                <a:lnTo>
                  <a:pt x="1093" y="2324"/>
                </a:lnTo>
                <a:lnTo>
                  <a:pt x="443" y="2973"/>
                </a:lnTo>
                <a:lnTo>
                  <a:pt x="529" y="3021"/>
                </a:lnTo>
                <a:lnTo>
                  <a:pt x="1159" y="2390"/>
                </a:lnTo>
                <a:lnTo>
                  <a:pt x="1159" y="2390"/>
                </a:lnTo>
                <a:close/>
                <a:moveTo>
                  <a:pt x="867" y="2098"/>
                </a:moveTo>
                <a:lnTo>
                  <a:pt x="867" y="2098"/>
                </a:lnTo>
                <a:lnTo>
                  <a:pt x="800" y="2031"/>
                </a:lnTo>
                <a:lnTo>
                  <a:pt x="169" y="2662"/>
                </a:lnTo>
                <a:lnTo>
                  <a:pt x="218" y="2747"/>
                </a:lnTo>
                <a:lnTo>
                  <a:pt x="867" y="2098"/>
                </a:lnTo>
                <a:lnTo>
                  <a:pt x="867" y="2098"/>
                </a:lnTo>
                <a:close/>
                <a:moveTo>
                  <a:pt x="1566" y="1913"/>
                </a:moveTo>
                <a:lnTo>
                  <a:pt x="1566" y="1913"/>
                </a:lnTo>
                <a:cubicBezTo>
                  <a:pt x="1590" y="1937"/>
                  <a:pt x="1613" y="1959"/>
                  <a:pt x="1635" y="1982"/>
                </a:cubicBezTo>
                <a:cubicBezTo>
                  <a:pt x="1584" y="2045"/>
                  <a:pt x="1525" y="2122"/>
                  <a:pt x="1480" y="2188"/>
                </a:cubicBezTo>
                <a:cubicBezTo>
                  <a:pt x="1408" y="2294"/>
                  <a:pt x="1197" y="2533"/>
                  <a:pt x="1011" y="2719"/>
                </a:cubicBezTo>
                <a:cubicBezTo>
                  <a:pt x="825" y="2904"/>
                  <a:pt x="634" y="3095"/>
                  <a:pt x="586" y="3143"/>
                </a:cubicBezTo>
                <a:cubicBezTo>
                  <a:pt x="577" y="3153"/>
                  <a:pt x="563" y="3157"/>
                  <a:pt x="546" y="3157"/>
                </a:cubicBezTo>
                <a:cubicBezTo>
                  <a:pt x="476" y="3157"/>
                  <a:pt x="349" y="3081"/>
                  <a:pt x="229" y="2962"/>
                </a:cubicBezTo>
                <a:cubicBezTo>
                  <a:pt x="81" y="2813"/>
                  <a:pt x="0" y="2653"/>
                  <a:pt x="47" y="2605"/>
                </a:cubicBezTo>
                <a:cubicBezTo>
                  <a:pt x="95" y="2557"/>
                  <a:pt x="287" y="2365"/>
                  <a:pt x="472" y="2180"/>
                </a:cubicBezTo>
                <a:cubicBezTo>
                  <a:pt x="658" y="1994"/>
                  <a:pt x="896" y="1783"/>
                  <a:pt x="1003" y="1711"/>
                </a:cubicBezTo>
                <a:cubicBezTo>
                  <a:pt x="1067" y="1667"/>
                  <a:pt x="1142" y="1610"/>
                  <a:pt x="1203" y="1560"/>
                </a:cubicBezTo>
                <a:cubicBezTo>
                  <a:pt x="1300" y="1651"/>
                  <a:pt x="1424" y="1770"/>
                  <a:pt x="1566" y="1913"/>
                </a:cubicBezTo>
                <a:lnTo>
                  <a:pt x="1566" y="1913"/>
                </a:lnTo>
                <a:close/>
                <a:moveTo>
                  <a:pt x="1849" y="1186"/>
                </a:moveTo>
                <a:lnTo>
                  <a:pt x="1849" y="1186"/>
                </a:lnTo>
                <a:lnTo>
                  <a:pt x="2715" y="319"/>
                </a:lnTo>
                <a:lnTo>
                  <a:pt x="2676" y="220"/>
                </a:lnTo>
                <a:lnTo>
                  <a:pt x="3046" y="0"/>
                </a:lnTo>
                <a:lnTo>
                  <a:pt x="3191" y="145"/>
                </a:lnTo>
                <a:lnTo>
                  <a:pt x="2971" y="514"/>
                </a:lnTo>
                <a:lnTo>
                  <a:pt x="2872" y="475"/>
                </a:lnTo>
                <a:lnTo>
                  <a:pt x="2004" y="1344"/>
                </a:lnTo>
                <a:cubicBezTo>
                  <a:pt x="1948" y="1288"/>
                  <a:pt x="1896" y="1235"/>
                  <a:pt x="1849" y="118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5"/>
          <p:cNvSpPr>
            <a:spLocks noChangeAspect="1"/>
          </p:cNvSpPr>
          <p:nvPr/>
        </p:nvSpPr>
        <p:spPr bwMode="auto">
          <a:xfrm>
            <a:off x="7809869" y="2910784"/>
            <a:ext cx="601690" cy="365760"/>
          </a:xfrm>
          <a:custGeom>
            <a:avLst/>
            <a:gdLst>
              <a:gd name="T0" fmla="*/ 662 w 701"/>
              <a:gd name="T1" fmla="*/ 426 h 427"/>
              <a:gd name="T2" fmla="*/ 558 w 701"/>
              <a:gd name="T3" fmla="*/ 414 h 427"/>
              <a:gd name="T4" fmla="*/ 455 w 701"/>
              <a:gd name="T5" fmla="*/ 414 h 427"/>
              <a:gd name="T6" fmla="*/ 358 w 701"/>
              <a:gd name="T7" fmla="*/ 426 h 427"/>
              <a:gd name="T8" fmla="*/ 254 w 701"/>
              <a:gd name="T9" fmla="*/ 409 h 427"/>
              <a:gd name="T10" fmla="*/ 151 w 701"/>
              <a:gd name="T11" fmla="*/ 418 h 427"/>
              <a:gd name="T12" fmla="*/ 54 w 701"/>
              <a:gd name="T13" fmla="*/ 425 h 427"/>
              <a:gd name="T14" fmla="*/ 0 w 701"/>
              <a:gd name="T15" fmla="*/ 393 h 427"/>
              <a:gd name="T16" fmla="*/ 74 w 701"/>
              <a:gd name="T17" fmla="*/ 370 h 427"/>
              <a:gd name="T18" fmla="*/ 44 w 701"/>
              <a:gd name="T19" fmla="*/ 220 h 427"/>
              <a:gd name="T20" fmla="*/ 50 w 701"/>
              <a:gd name="T21" fmla="*/ 76 h 427"/>
              <a:gd name="T22" fmla="*/ 100 w 701"/>
              <a:gd name="T23" fmla="*/ 2 h 427"/>
              <a:gd name="T24" fmla="*/ 164 w 701"/>
              <a:gd name="T25" fmla="*/ 40 h 427"/>
              <a:gd name="T26" fmla="*/ 185 w 701"/>
              <a:gd name="T27" fmla="*/ 156 h 427"/>
              <a:gd name="T28" fmla="*/ 154 w 701"/>
              <a:gd name="T29" fmla="*/ 335 h 427"/>
              <a:gd name="T30" fmla="*/ 136 w 701"/>
              <a:gd name="T31" fmla="*/ 234 h 427"/>
              <a:gd name="T32" fmla="*/ 132 w 701"/>
              <a:gd name="T33" fmla="*/ 85 h 427"/>
              <a:gd name="T34" fmla="*/ 107 w 701"/>
              <a:gd name="T35" fmla="*/ 51 h 427"/>
              <a:gd name="T36" fmla="*/ 86 w 701"/>
              <a:gd name="T37" fmla="*/ 149 h 427"/>
              <a:gd name="T38" fmla="*/ 113 w 701"/>
              <a:gd name="T39" fmla="*/ 313 h 427"/>
              <a:gd name="T40" fmla="*/ 161 w 701"/>
              <a:gd name="T41" fmla="*/ 373 h 427"/>
              <a:gd name="T42" fmla="*/ 243 w 701"/>
              <a:gd name="T43" fmla="*/ 359 h 427"/>
              <a:gd name="T44" fmla="*/ 198 w 701"/>
              <a:gd name="T45" fmla="*/ 183 h 427"/>
              <a:gd name="T46" fmla="*/ 213 w 701"/>
              <a:gd name="T47" fmla="*/ 57 h 427"/>
              <a:gd name="T48" fmla="*/ 272 w 701"/>
              <a:gd name="T49" fmla="*/ 0 h 427"/>
              <a:gd name="T50" fmla="*/ 328 w 701"/>
              <a:gd name="T51" fmla="*/ 58 h 427"/>
              <a:gd name="T52" fmla="*/ 342 w 701"/>
              <a:gd name="T53" fmla="*/ 187 h 427"/>
              <a:gd name="T54" fmla="*/ 306 w 701"/>
              <a:gd name="T55" fmla="*/ 329 h 427"/>
              <a:gd name="T56" fmla="*/ 296 w 701"/>
              <a:gd name="T57" fmla="*/ 203 h 427"/>
              <a:gd name="T58" fmla="*/ 284 w 701"/>
              <a:gd name="T59" fmla="*/ 67 h 427"/>
              <a:gd name="T60" fmla="*/ 259 w 701"/>
              <a:gd name="T61" fmla="*/ 60 h 427"/>
              <a:gd name="T62" fmla="*/ 243 w 701"/>
              <a:gd name="T63" fmla="*/ 183 h 427"/>
              <a:gd name="T64" fmla="*/ 269 w 701"/>
              <a:gd name="T65" fmla="*/ 312 h 427"/>
              <a:gd name="T66" fmla="*/ 327 w 701"/>
              <a:gd name="T67" fmla="*/ 378 h 427"/>
              <a:gd name="T68" fmla="*/ 394 w 701"/>
              <a:gd name="T69" fmla="*/ 347 h 427"/>
              <a:gd name="T70" fmla="*/ 355 w 701"/>
              <a:gd name="T71" fmla="*/ 164 h 427"/>
              <a:gd name="T72" fmla="*/ 373 w 701"/>
              <a:gd name="T73" fmla="*/ 48 h 427"/>
              <a:gd name="T74" fmla="*/ 436 w 701"/>
              <a:gd name="T75" fmla="*/ 0 h 427"/>
              <a:gd name="T76" fmla="*/ 488 w 701"/>
              <a:gd name="T77" fmla="*/ 68 h 427"/>
              <a:gd name="T78" fmla="*/ 498 w 701"/>
              <a:gd name="T79" fmla="*/ 205 h 427"/>
              <a:gd name="T80" fmla="*/ 458 w 701"/>
              <a:gd name="T81" fmla="*/ 321 h 427"/>
              <a:gd name="T82" fmla="*/ 454 w 701"/>
              <a:gd name="T83" fmla="*/ 187 h 427"/>
              <a:gd name="T84" fmla="*/ 438 w 701"/>
              <a:gd name="T85" fmla="*/ 60 h 427"/>
              <a:gd name="T86" fmla="*/ 414 w 701"/>
              <a:gd name="T87" fmla="*/ 66 h 427"/>
              <a:gd name="T88" fmla="*/ 401 w 701"/>
              <a:gd name="T89" fmla="*/ 201 h 427"/>
              <a:gd name="T90" fmla="*/ 439 w 701"/>
              <a:gd name="T91" fmla="*/ 337 h 427"/>
              <a:gd name="T92" fmla="*/ 516 w 701"/>
              <a:gd name="T93" fmla="*/ 381 h 427"/>
              <a:gd name="T94" fmla="*/ 528 w 701"/>
              <a:gd name="T95" fmla="*/ 289 h 427"/>
              <a:gd name="T96" fmla="*/ 515 w 701"/>
              <a:gd name="T97" fmla="*/ 108 h 427"/>
              <a:gd name="T98" fmla="*/ 552 w 701"/>
              <a:gd name="T99" fmla="*/ 13 h 427"/>
              <a:gd name="T100" fmla="*/ 622 w 701"/>
              <a:gd name="T101" fmla="*/ 19 h 427"/>
              <a:gd name="T102" fmla="*/ 654 w 701"/>
              <a:gd name="T103" fmla="*/ 121 h 427"/>
              <a:gd name="T104" fmla="*/ 640 w 701"/>
              <a:gd name="T105" fmla="*/ 291 h 427"/>
              <a:gd name="T106" fmla="*/ 599 w 701"/>
              <a:gd name="T107" fmla="*/ 273 h 427"/>
              <a:gd name="T108" fmla="*/ 608 w 701"/>
              <a:gd name="T109" fmla="*/ 118 h 427"/>
              <a:gd name="T110" fmla="*/ 583 w 701"/>
              <a:gd name="T111" fmla="*/ 45 h 427"/>
              <a:gd name="T112" fmla="*/ 560 w 701"/>
              <a:gd name="T113" fmla="*/ 110 h 427"/>
              <a:gd name="T114" fmla="*/ 574 w 701"/>
              <a:gd name="T115" fmla="*/ 288 h 427"/>
              <a:gd name="T116" fmla="*/ 613 w 701"/>
              <a:gd name="T117" fmla="*/ 360 h 427"/>
              <a:gd name="T118" fmla="*/ 686 w 701"/>
              <a:gd name="T119" fmla="*/ 382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1" h="427">
                <a:moveTo>
                  <a:pt x="701" y="397"/>
                </a:moveTo>
                <a:lnTo>
                  <a:pt x="701" y="397"/>
                </a:lnTo>
                <a:lnTo>
                  <a:pt x="701" y="412"/>
                </a:lnTo>
                <a:lnTo>
                  <a:pt x="700" y="416"/>
                </a:lnTo>
                <a:lnTo>
                  <a:pt x="699" y="419"/>
                </a:lnTo>
                <a:lnTo>
                  <a:pt x="697" y="422"/>
                </a:lnTo>
                <a:lnTo>
                  <a:pt x="694" y="425"/>
                </a:lnTo>
                <a:lnTo>
                  <a:pt x="690" y="426"/>
                </a:lnTo>
                <a:lnTo>
                  <a:pt x="686" y="427"/>
                </a:lnTo>
                <a:lnTo>
                  <a:pt x="662" y="427"/>
                </a:lnTo>
                <a:lnTo>
                  <a:pt x="662" y="426"/>
                </a:lnTo>
                <a:lnTo>
                  <a:pt x="653" y="426"/>
                </a:lnTo>
                <a:lnTo>
                  <a:pt x="642" y="425"/>
                </a:lnTo>
                <a:lnTo>
                  <a:pt x="632" y="422"/>
                </a:lnTo>
                <a:lnTo>
                  <a:pt x="622" y="418"/>
                </a:lnTo>
                <a:lnTo>
                  <a:pt x="612" y="414"/>
                </a:lnTo>
                <a:lnTo>
                  <a:pt x="603" y="408"/>
                </a:lnTo>
                <a:lnTo>
                  <a:pt x="594" y="402"/>
                </a:lnTo>
                <a:lnTo>
                  <a:pt x="585" y="395"/>
                </a:lnTo>
                <a:lnTo>
                  <a:pt x="576" y="402"/>
                </a:lnTo>
                <a:lnTo>
                  <a:pt x="568" y="409"/>
                </a:lnTo>
                <a:lnTo>
                  <a:pt x="558" y="414"/>
                </a:lnTo>
                <a:lnTo>
                  <a:pt x="549" y="418"/>
                </a:lnTo>
                <a:lnTo>
                  <a:pt x="540" y="422"/>
                </a:lnTo>
                <a:lnTo>
                  <a:pt x="532" y="424"/>
                </a:lnTo>
                <a:lnTo>
                  <a:pt x="523" y="425"/>
                </a:lnTo>
                <a:lnTo>
                  <a:pt x="515" y="426"/>
                </a:lnTo>
                <a:lnTo>
                  <a:pt x="507" y="427"/>
                </a:lnTo>
                <a:lnTo>
                  <a:pt x="496" y="426"/>
                </a:lnTo>
                <a:lnTo>
                  <a:pt x="485" y="425"/>
                </a:lnTo>
                <a:lnTo>
                  <a:pt x="475" y="422"/>
                </a:lnTo>
                <a:lnTo>
                  <a:pt x="465" y="418"/>
                </a:lnTo>
                <a:lnTo>
                  <a:pt x="455" y="414"/>
                </a:lnTo>
                <a:lnTo>
                  <a:pt x="446" y="408"/>
                </a:lnTo>
                <a:lnTo>
                  <a:pt x="437" y="402"/>
                </a:lnTo>
                <a:lnTo>
                  <a:pt x="428" y="395"/>
                </a:lnTo>
                <a:lnTo>
                  <a:pt x="420" y="402"/>
                </a:lnTo>
                <a:lnTo>
                  <a:pt x="411" y="409"/>
                </a:lnTo>
                <a:lnTo>
                  <a:pt x="401" y="414"/>
                </a:lnTo>
                <a:lnTo>
                  <a:pt x="392" y="418"/>
                </a:lnTo>
                <a:lnTo>
                  <a:pt x="384" y="422"/>
                </a:lnTo>
                <a:lnTo>
                  <a:pt x="375" y="424"/>
                </a:lnTo>
                <a:lnTo>
                  <a:pt x="366" y="425"/>
                </a:lnTo>
                <a:lnTo>
                  <a:pt x="358" y="426"/>
                </a:lnTo>
                <a:lnTo>
                  <a:pt x="350" y="427"/>
                </a:lnTo>
                <a:lnTo>
                  <a:pt x="339" y="426"/>
                </a:lnTo>
                <a:lnTo>
                  <a:pt x="328" y="425"/>
                </a:lnTo>
                <a:lnTo>
                  <a:pt x="318" y="422"/>
                </a:lnTo>
                <a:lnTo>
                  <a:pt x="308" y="418"/>
                </a:lnTo>
                <a:lnTo>
                  <a:pt x="298" y="414"/>
                </a:lnTo>
                <a:lnTo>
                  <a:pt x="289" y="408"/>
                </a:lnTo>
                <a:lnTo>
                  <a:pt x="280" y="402"/>
                </a:lnTo>
                <a:lnTo>
                  <a:pt x="272" y="395"/>
                </a:lnTo>
                <a:lnTo>
                  <a:pt x="263" y="402"/>
                </a:lnTo>
                <a:lnTo>
                  <a:pt x="254" y="409"/>
                </a:lnTo>
                <a:lnTo>
                  <a:pt x="244" y="414"/>
                </a:lnTo>
                <a:lnTo>
                  <a:pt x="236" y="418"/>
                </a:lnTo>
                <a:lnTo>
                  <a:pt x="227" y="422"/>
                </a:lnTo>
                <a:lnTo>
                  <a:pt x="218" y="424"/>
                </a:lnTo>
                <a:lnTo>
                  <a:pt x="209" y="425"/>
                </a:lnTo>
                <a:lnTo>
                  <a:pt x="201" y="426"/>
                </a:lnTo>
                <a:lnTo>
                  <a:pt x="193" y="427"/>
                </a:lnTo>
                <a:lnTo>
                  <a:pt x="182" y="426"/>
                </a:lnTo>
                <a:lnTo>
                  <a:pt x="172" y="425"/>
                </a:lnTo>
                <a:lnTo>
                  <a:pt x="161" y="422"/>
                </a:lnTo>
                <a:lnTo>
                  <a:pt x="151" y="418"/>
                </a:lnTo>
                <a:lnTo>
                  <a:pt x="141" y="414"/>
                </a:lnTo>
                <a:lnTo>
                  <a:pt x="132" y="408"/>
                </a:lnTo>
                <a:lnTo>
                  <a:pt x="123" y="402"/>
                </a:lnTo>
                <a:lnTo>
                  <a:pt x="115" y="395"/>
                </a:lnTo>
                <a:lnTo>
                  <a:pt x="106" y="402"/>
                </a:lnTo>
                <a:lnTo>
                  <a:pt x="97" y="408"/>
                </a:lnTo>
                <a:lnTo>
                  <a:pt x="88" y="414"/>
                </a:lnTo>
                <a:lnTo>
                  <a:pt x="80" y="418"/>
                </a:lnTo>
                <a:lnTo>
                  <a:pt x="71" y="421"/>
                </a:lnTo>
                <a:lnTo>
                  <a:pt x="63" y="424"/>
                </a:lnTo>
                <a:lnTo>
                  <a:pt x="54" y="425"/>
                </a:lnTo>
                <a:lnTo>
                  <a:pt x="46" y="426"/>
                </a:lnTo>
                <a:lnTo>
                  <a:pt x="39" y="427"/>
                </a:lnTo>
                <a:lnTo>
                  <a:pt x="14" y="427"/>
                </a:lnTo>
                <a:lnTo>
                  <a:pt x="11" y="426"/>
                </a:lnTo>
                <a:lnTo>
                  <a:pt x="7" y="425"/>
                </a:lnTo>
                <a:lnTo>
                  <a:pt x="4" y="422"/>
                </a:lnTo>
                <a:lnTo>
                  <a:pt x="2" y="419"/>
                </a:lnTo>
                <a:lnTo>
                  <a:pt x="0" y="416"/>
                </a:lnTo>
                <a:lnTo>
                  <a:pt x="0" y="412"/>
                </a:lnTo>
                <a:lnTo>
                  <a:pt x="0" y="397"/>
                </a:lnTo>
                <a:lnTo>
                  <a:pt x="0" y="393"/>
                </a:lnTo>
                <a:lnTo>
                  <a:pt x="2" y="389"/>
                </a:lnTo>
                <a:lnTo>
                  <a:pt x="4" y="386"/>
                </a:lnTo>
                <a:lnTo>
                  <a:pt x="7" y="384"/>
                </a:lnTo>
                <a:lnTo>
                  <a:pt x="11" y="382"/>
                </a:lnTo>
                <a:lnTo>
                  <a:pt x="14" y="382"/>
                </a:lnTo>
                <a:lnTo>
                  <a:pt x="36" y="382"/>
                </a:lnTo>
                <a:lnTo>
                  <a:pt x="45" y="381"/>
                </a:lnTo>
                <a:lnTo>
                  <a:pt x="53" y="380"/>
                </a:lnTo>
                <a:lnTo>
                  <a:pt x="60" y="377"/>
                </a:lnTo>
                <a:lnTo>
                  <a:pt x="68" y="374"/>
                </a:lnTo>
                <a:lnTo>
                  <a:pt x="74" y="370"/>
                </a:lnTo>
                <a:lnTo>
                  <a:pt x="81" y="365"/>
                </a:lnTo>
                <a:lnTo>
                  <a:pt x="86" y="359"/>
                </a:lnTo>
                <a:lnTo>
                  <a:pt x="80" y="347"/>
                </a:lnTo>
                <a:lnTo>
                  <a:pt x="73" y="334"/>
                </a:lnTo>
                <a:lnTo>
                  <a:pt x="67" y="320"/>
                </a:lnTo>
                <a:lnTo>
                  <a:pt x="62" y="305"/>
                </a:lnTo>
                <a:lnTo>
                  <a:pt x="57" y="289"/>
                </a:lnTo>
                <a:lnTo>
                  <a:pt x="53" y="273"/>
                </a:lnTo>
                <a:lnTo>
                  <a:pt x="49" y="256"/>
                </a:lnTo>
                <a:lnTo>
                  <a:pt x="46" y="238"/>
                </a:lnTo>
                <a:lnTo>
                  <a:pt x="44" y="220"/>
                </a:lnTo>
                <a:lnTo>
                  <a:pt x="42" y="202"/>
                </a:lnTo>
                <a:lnTo>
                  <a:pt x="41" y="183"/>
                </a:lnTo>
                <a:lnTo>
                  <a:pt x="40" y="164"/>
                </a:lnTo>
                <a:lnTo>
                  <a:pt x="41" y="153"/>
                </a:lnTo>
                <a:lnTo>
                  <a:pt x="41" y="141"/>
                </a:lnTo>
                <a:lnTo>
                  <a:pt x="42" y="130"/>
                </a:lnTo>
                <a:lnTo>
                  <a:pt x="43" y="119"/>
                </a:lnTo>
                <a:lnTo>
                  <a:pt x="44" y="108"/>
                </a:lnTo>
                <a:lnTo>
                  <a:pt x="46" y="97"/>
                </a:lnTo>
                <a:lnTo>
                  <a:pt x="48" y="86"/>
                </a:lnTo>
                <a:lnTo>
                  <a:pt x="50" y="76"/>
                </a:lnTo>
                <a:lnTo>
                  <a:pt x="53" y="66"/>
                </a:lnTo>
                <a:lnTo>
                  <a:pt x="56" y="57"/>
                </a:lnTo>
                <a:lnTo>
                  <a:pt x="59" y="48"/>
                </a:lnTo>
                <a:lnTo>
                  <a:pt x="63" y="39"/>
                </a:lnTo>
                <a:lnTo>
                  <a:pt x="67" y="32"/>
                </a:lnTo>
                <a:lnTo>
                  <a:pt x="71" y="25"/>
                </a:lnTo>
                <a:lnTo>
                  <a:pt x="76" y="18"/>
                </a:lnTo>
                <a:lnTo>
                  <a:pt x="82" y="13"/>
                </a:lnTo>
                <a:lnTo>
                  <a:pt x="87" y="8"/>
                </a:lnTo>
                <a:lnTo>
                  <a:pt x="93" y="5"/>
                </a:lnTo>
                <a:lnTo>
                  <a:pt x="100" y="2"/>
                </a:lnTo>
                <a:lnTo>
                  <a:pt x="107" y="0"/>
                </a:lnTo>
                <a:lnTo>
                  <a:pt x="115" y="0"/>
                </a:lnTo>
                <a:lnTo>
                  <a:pt x="122" y="0"/>
                </a:lnTo>
                <a:lnTo>
                  <a:pt x="129" y="2"/>
                </a:lnTo>
                <a:lnTo>
                  <a:pt x="135" y="5"/>
                </a:lnTo>
                <a:lnTo>
                  <a:pt x="141" y="8"/>
                </a:lnTo>
                <a:lnTo>
                  <a:pt x="146" y="13"/>
                </a:lnTo>
                <a:lnTo>
                  <a:pt x="151" y="19"/>
                </a:lnTo>
                <a:lnTo>
                  <a:pt x="156" y="25"/>
                </a:lnTo>
                <a:lnTo>
                  <a:pt x="160" y="32"/>
                </a:lnTo>
                <a:lnTo>
                  <a:pt x="164" y="40"/>
                </a:lnTo>
                <a:lnTo>
                  <a:pt x="168" y="49"/>
                </a:lnTo>
                <a:lnTo>
                  <a:pt x="171" y="58"/>
                </a:lnTo>
                <a:lnTo>
                  <a:pt x="174" y="68"/>
                </a:lnTo>
                <a:lnTo>
                  <a:pt x="176" y="78"/>
                </a:lnTo>
                <a:lnTo>
                  <a:pt x="178" y="88"/>
                </a:lnTo>
                <a:lnTo>
                  <a:pt x="180" y="99"/>
                </a:lnTo>
                <a:lnTo>
                  <a:pt x="182" y="110"/>
                </a:lnTo>
                <a:lnTo>
                  <a:pt x="183" y="121"/>
                </a:lnTo>
                <a:lnTo>
                  <a:pt x="184" y="133"/>
                </a:lnTo>
                <a:lnTo>
                  <a:pt x="185" y="144"/>
                </a:lnTo>
                <a:lnTo>
                  <a:pt x="185" y="156"/>
                </a:lnTo>
                <a:lnTo>
                  <a:pt x="185" y="168"/>
                </a:lnTo>
                <a:lnTo>
                  <a:pt x="185" y="187"/>
                </a:lnTo>
                <a:lnTo>
                  <a:pt x="184" y="205"/>
                </a:lnTo>
                <a:lnTo>
                  <a:pt x="182" y="223"/>
                </a:lnTo>
                <a:lnTo>
                  <a:pt x="180" y="241"/>
                </a:lnTo>
                <a:lnTo>
                  <a:pt x="177" y="258"/>
                </a:lnTo>
                <a:lnTo>
                  <a:pt x="174" y="275"/>
                </a:lnTo>
                <a:lnTo>
                  <a:pt x="170" y="291"/>
                </a:lnTo>
                <a:lnTo>
                  <a:pt x="165" y="307"/>
                </a:lnTo>
                <a:lnTo>
                  <a:pt x="160" y="322"/>
                </a:lnTo>
                <a:lnTo>
                  <a:pt x="154" y="335"/>
                </a:lnTo>
                <a:lnTo>
                  <a:pt x="154" y="336"/>
                </a:lnTo>
                <a:lnTo>
                  <a:pt x="149" y="329"/>
                </a:lnTo>
                <a:lnTo>
                  <a:pt x="144" y="321"/>
                </a:lnTo>
                <a:lnTo>
                  <a:pt x="139" y="312"/>
                </a:lnTo>
                <a:lnTo>
                  <a:pt x="135" y="302"/>
                </a:lnTo>
                <a:lnTo>
                  <a:pt x="130" y="291"/>
                </a:lnTo>
                <a:lnTo>
                  <a:pt x="127" y="278"/>
                </a:lnTo>
                <a:lnTo>
                  <a:pt x="128" y="272"/>
                </a:lnTo>
                <a:lnTo>
                  <a:pt x="130" y="266"/>
                </a:lnTo>
                <a:lnTo>
                  <a:pt x="133" y="250"/>
                </a:lnTo>
                <a:lnTo>
                  <a:pt x="136" y="234"/>
                </a:lnTo>
                <a:lnTo>
                  <a:pt x="138" y="218"/>
                </a:lnTo>
                <a:lnTo>
                  <a:pt x="139" y="203"/>
                </a:lnTo>
                <a:lnTo>
                  <a:pt x="140" y="187"/>
                </a:lnTo>
                <a:lnTo>
                  <a:pt x="140" y="172"/>
                </a:lnTo>
                <a:lnTo>
                  <a:pt x="140" y="158"/>
                </a:lnTo>
                <a:lnTo>
                  <a:pt x="139" y="144"/>
                </a:lnTo>
                <a:lnTo>
                  <a:pt x="139" y="131"/>
                </a:lnTo>
                <a:lnTo>
                  <a:pt x="137" y="118"/>
                </a:lnTo>
                <a:lnTo>
                  <a:pt x="136" y="106"/>
                </a:lnTo>
                <a:lnTo>
                  <a:pt x="134" y="95"/>
                </a:lnTo>
                <a:lnTo>
                  <a:pt x="132" y="85"/>
                </a:lnTo>
                <a:lnTo>
                  <a:pt x="129" y="75"/>
                </a:lnTo>
                <a:lnTo>
                  <a:pt x="127" y="67"/>
                </a:lnTo>
                <a:lnTo>
                  <a:pt x="124" y="60"/>
                </a:lnTo>
                <a:lnTo>
                  <a:pt x="122" y="54"/>
                </a:lnTo>
                <a:lnTo>
                  <a:pt x="119" y="49"/>
                </a:lnTo>
                <a:lnTo>
                  <a:pt x="116" y="46"/>
                </a:lnTo>
                <a:lnTo>
                  <a:pt x="113" y="44"/>
                </a:lnTo>
                <a:lnTo>
                  <a:pt x="112" y="45"/>
                </a:lnTo>
                <a:lnTo>
                  <a:pt x="111" y="46"/>
                </a:lnTo>
                <a:lnTo>
                  <a:pt x="109" y="48"/>
                </a:lnTo>
                <a:lnTo>
                  <a:pt x="107" y="51"/>
                </a:lnTo>
                <a:lnTo>
                  <a:pt x="104" y="55"/>
                </a:lnTo>
                <a:lnTo>
                  <a:pt x="102" y="60"/>
                </a:lnTo>
                <a:lnTo>
                  <a:pt x="100" y="66"/>
                </a:lnTo>
                <a:lnTo>
                  <a:pt x="97" y="73"/>
                </a:lnTo>
                <a:lnTo>
                  <a:pt x="95" y="81"/>
                </a:lnTo>
                <a:lnTo>
                  <a:pt x="93" y="90"/>
                </a:lnTo>
                <a:lnTo>
                  <a:pt x="91" y="99"/>
                </a:lnTo>
                <a:lnTo>
                  <a:pt x="89" y="110"/>
                </a:lnTo>
                <a:lnTo>
                  <a:pt x="88" y="122"/>
                </a:lnTo>
                <a:lnTo>
                  <a:pt x="86" y="135"/>
                </a:lnTo>
                <a:lnTo>
                  <a:pt x="86" y="149"/>
                </a:lnTo>
                <a:lnTo>
                  <a:pt x="85" y="164"/>
                </a:lnTo>
                <a:lnTo>
                  <a:pt x="86" y="182"/>
                </a:lnTo>
                <a:lnTo>
                  <a:pt x="87" y="199"/>
                </a:lnTo>
                <a:lnTo>
                  <a:pt x="88" y="217"/>
                </a:lnTo>
                <a:lnTo>
                  <a:pt x="91" y="233"/>
                </a:lnTo>
                <a:lnTo>
                  <a:pt x="94" y="250"/>
                </a:lnTo>
                <a:lnTo>
                  <a:pt x="97" y="265"/>
                </a:lnTo>
                <a:lnTo>
                  <a:pt x="101" y="281"/>
                </a:lnTo>
                <a:lnTo>
                  <a:pt x="106" y="295"/>
                </a:lnTo>
                <a:lnTo>
                  <a:pt x="111" y="309"/>
                </a:lnTo>
                <a:lnTo>
                  <a:pt x="113" y="313"/>
                </a:lnTo>
                <a:lnTo>
                  <a:pt x="113" y="314"/>
                </a:lnTo>
                <a:lnTo>
                  <a:pt x="114" y="315"/>
                </a:lnTo>
                <a:lnTo>
                  <a:pt x="117" y="323"/>
                </a:lnTo>
                <a:lnTo>
                  <a:pt x="121" y="330"/>
                </a:lnTo>
                <a:lnTo>
                  <a:pt x="125" y="338"/>
                </a:lnTo>
                <a:lnTo>
                  <a:pt x="130" y="345"/>
                </a:lnTo>
                <a:lnTo>
                  <a:pt x="135" y="351"/>
                </a:lnTo>
                <a:lnTo>
                  <a:pt x="140" y="357"/>
                </a:lnTo>
                <a:lnTo>
                  <a:pt x="146" y="363"/>
                </a:lnTo>
                <a:lnTo>
                  <a:pt x="153" y="368"/>
                </a:lnTo>
                <a:lnTo>
                  <a:pt x="161" y="373"/>
                </a:lnTo>
                <a:lnTo>
                  <a:pt x="169" y="377"/>
                </a:lnTo>
                <a:lnTo>
                  <a:pt x="176" y="380"/>
                </a:lnTo>
                <a:lnTo>
                  <a:pt x="185" y="381"/>
                </a:lnTo>
                <a:lnTo>
                  <a:pt x="193" y="382"/>
                </a:lnTo>
                <a:lnTo>
                  <a:pt x="202" y="381"/>
                </a:lnTo>
                <a:lnTo>
                  <a:pt x="210" y="380"/>
                </a:lnTo>
                <a:lnTo>
                  <a:pt x="217" y="377"/>
                </a:lnTo>
                <a:lnTo>
                  <a:pt x="224" y="374"/>
                </a:lnTo>
                <a:lnTo>
                  <a:pt x="231" y="370"/>
                </a:lnTo>
                <a:lnTo>
                  <a:pt x="238" y="365"/>
                </a:lnTo>
                <a:lnTo>
                  <a:pt x="243" y="359"/>
                </a:lnTo>
                <a:lnTo>
                  <a:pt x="237" y="347"/>
                </a:lnTo>
                <a:lnTo>
                  <a:pt x="230" y="334"/>
                </a:lnTo>
                <a:lnTo>
                  <a:pt x="224" y="320"/>
                </a:lnTo>
                <a:lnTo>
                  <a:pt x="219" y="305"/>
                </a:lnTo>
                <a:lnTo>
                  <a:pt x="214" y="289"/>
                </a:lnTo>
                <a:lnTo>
                  <a:pt x="210" y="273"/>
                </a:lnTo>
                <a:lnTo>
                  <a:pt x="206" y="256"/>
                </a:lnTo>
                <a:lnTo>
                  <a:pt x="203" y="238"/>
                </a:lnTo>
                <a:lnTo>
                  <a:pt x="201" y="220"/>
                </a:lnTo>
                <a:lnTo>
                  <a:pt x="199" y="202"/>
                </a:lnTo>
                <a:lnTo>
                  <a:pt x="198" y="183"/>
                </a:lnTo>
                <a:lnTo>
                  <a:pt x="198" y="164"/>
                </a:lnTo>
                <a:lnTo>
                  <a:pt x="198" y="153"/>
                </a:lnTo>
                <a:lnTo>
                  <a:pt x="198" y="141"/>
                </a:lnTo>
                <a:lnTo>
                  <a:pt x="199" y="130"/>
                </a:lnTo>
                <a:lnTo>
                  <a:pt x="200" y="119"/>
                </a:lnTo>
                <a:lnTo>
                  <a:pt x="201" y="108"/>
                </a:lnTo>
                <a:lnTo>
                  <a:pt x="203" y="97"/>
                </a:lnTo>
                <a:lnTo>
                  <a:pt x="205" y="86"/>
                </a:lnTo>
                <a:lnTo>
                  <a:pt x="207" y="76"/>
                </a:lnTo>
                <a:lnTo>
                  <a:pt x="210" y="66"/>
                </a:lnTo>
                <a:lnTo>
                  <a:pt x="213" y="57"/>
                </a:lnTo>
                <a:lnTo>
                  <a:pt x="216" y="48"/>
                </a:lnTo>
                <a:lnTo>
                  <a:pt x="220" y="39"/>
                </a:lnTo>
                <a:lnTo>
                  <a:pt x="224" y="32"/>
                </a:lnTo>
                <a:lnTo>
                  <a:pt x="228" y="25"/>
                </a:lnTo>
                <a:lnTo>
                  <a:pt x="233" y="18"/>
                </a:lnTo>
                <a:lnTo>
                  <a:pt x="239" y="13"/>
                </a:lnTo>
                <a:lnTo>
                  <a:pt x="244" y="8"/>
                </a:lnTo>
                <a:lnTo>
                  <a:pt x="250" y="5"/>
                </a:lnTo>
                <a:lnTo>
                  <a:pt x="257" y="2"/>
                </a:lnTo>
                <a:lnTo>
                  <a:pt x="264" y="0"/>
                </a:lnTo>
                <a:lnTo>
                  <a:pt x="272" y="0"/>
                </a:lnTo>
                <a:lnTo>
                  <a:pt x="279" y="0"/>
                </a:lnTo>
                <a:lnTo>
                  <a:pt x="286" y="2"/>
                </a:lnTo>
                <a:lnTo>
                  <a:pt x="292" y="5"/>
                </a:lnTo>
                <a:lnTo>
                  <a:pt x="298" y="8"/>
                </a:lnTo>
                <a:lnTo>
                  <a:pt x="303" y="13"/>
                </a:lnTo>
                <a:lnTo>
                  <a:pt x="308" y="19"/>
                </a:lnTo>
                <a:lnTo>
                  <a:pt x="313" y="25"/>
                </a:lnTo>
                <a:lnTo>
                  <a:pt x="317" y="32"/>
                </a:lnTo>
                <a:lnTo>
                  <a:pt x="321" y="40"/>
                </a:lnTo>
                <a:lnTo>
                  <a:pt x="325" y="49"/>
                </a:lnTo>
                <a:lnTo>
                  <a:pt x="328" y="58"/>
                </a:lnTo>
                <a:lnTo>
                  <a:pt x="331" y="68"/>
                </a:lnTo>
                <a:lnTo>
                  <a:pt x="333" y="78"/>
                </a:lnTo>
                <a:lnTo>
                  <a:pt x="335" y="88"/>
                </a:lnTo>
                <a:lnTo>
                  <a:pt x="337" y="99"/>
                </a:lnTo>
                <a:lnTo>
                  <a:pt x="339" y="110"/>
                </a:lnTo>
                <a:lnTo>
                  <a:pt x="340" y="121"/>
                </a:lnTo>
                <a:lnTo>
                  <a:pt x="341" y="133"/>
                </a:lnTo>
                <a:lnTo>
                  <a:pt x="341" y="144"/>
                </a:lnTo>
                <a:lnTo>
                  <a:pt x="342" y="156"/>
                </a:lnTo>
                <a:lnTo>
                  <a:pt x="342" y="168"/>
                </a:lnTo>
                <a:lnTo>
                  <a:pt x="342" y="187"/>
                </a:lnTo>
                <a:lnTo>
                  <a:pt x="341" y="205"/>
                </a:lnTo>
                <a:lnTo>
                  <a:pt x="339" y="223"/>
                </a:lnTo>
                <a:lnTo>
                  <a:pt x="337" y="241"/>
                </a:lnTo>
                <a:lnTo>
                  <a:pt x="334" y="258"/>
                </a:lnTo>
                <a:lnTo>
                  <a:pt x="331" y="275"/>
                </a:lnTo>
                <a:lnTo>
                  <a:pt x="327" y="291"/>
                </a:lnTo>
                <a:lnTo>
                  <a:pt x="322" y="307"/>
                </a:lnTo>
                <a:lnTo>
                  <a:pt x="317" y="322"/>
                </a:lnTo>
                <a:lnTo>
                  <a:pt x="311" y="335"/>
                </a:lnTo>
                <a:lnTo>
                  <a:pt x="311" y="336"/>
                </a:lnTo>
                <a:lnTo>
                  <a:pt x="306" y="329"/>
                </a:lnTo>
                <a:lnTo>
                  <a:pt x="301" y="321"/>
                </a:lnTo>
                <a:lnTo>
                  <a:pt x="296" y="312"/>
                </a:lnTo>
                <a:lnTo>
                  <a:pt x="292" y="302"/>
                </a:lnTo>
                <a:lnTo>
                  <a:pt x="287" y="291"/>
                </a:lnTo>
                <a:lnTo>
                  <a:pt x="283" y="279"/>
                </a:lnTo>
                <a:lnTo>
                  <a:pt x="285" y="272"/>
                </a:lnTo>
                <a:lnTo>
                  <a:pt x="287" y="266"/>
                </a:lnTo>
                <a:lnTo>
                  <a:pt x="290" y="250"/>
                </a:lnTo>
                <a:lnTo>
                  <a:pt x="293" y="234"/>
                </a:lnTo>
                <a:lnTo>
                  <a:pt x="295" y="218"/>
                </a:lnTo>
                <a:lnTo>
                  <a:pt x="296" y="203"/>
                </a:lnTo>
                <a:lnTo>
                  <a:pt x="297" y="187"/>
                </a:lnTo>
                <a:lnTo>
                  <a:pt x="297" y="172"/>
                </a:lnTo>
                <a:lnTo>
                  <a:pt x="297" y="158"/>
                </a:lnTo>
                <a:lnTo>
                  <a:pt x="297" y="144"/>
                </a:lnTo>
                <a:lnTo>
                  <a:pt x="296" y="131"/>
                </a:lnTo>
                <a:lnTo>
                  <a:pt x="294" y="118"/>
                </a:lnTo>
                <a:lnTo>
                  <a:pt x="293" y="106"/>
                </a:lnTo>
                <a:lnTo>
                  <a:pt x="291" y="95"/>
                </a:lnTo>
                <a:lnTo>
                  <a:pt x="289" y="85"/>
                </a:lnTo>
                <a:lnTo>
                  <a:pt x="286" y="75"/>
                </a:lnTo>
                <a:lnTo>
                  <a:pt x="284" y="67"/>
                </a:lnTo>
                <a:lnTo>
                  <a:pt x="281" y="60"/>
                </a:lnTo>
                <a:lnTo>
                  <a:pt x="278" y="54"/>
                </a:lnTo>
                <a:lnTo>
                  <a:pt x="276" y="49"/>
                </a:lnTo>
                <a:lnTo>
                  <a:pt x="273" y="46"/>
                </a:lnTo>
                <a:lnTo>
                  <a:pt x="271" y="44"/>
                </a:lnTo>
                <a:lnTo>
                  <a:pt x="269" y="45"/>
                </a:lnTo>
                <a:lnTo>
                  <a:pt x="268" y="46"/>
                </a:lnTo>
                <a:lnTo>
                  <a:pt x="266" y="48"/>
                </a:lnTo>
                <a:lnTo>
                  <a:pt x="264" y="51"/>
                </a:lnTo>
                <a:lnTo>
                  <a:pt x="261" y="55"/>
                </a:lnTo>
                <a:lnTo>
                  <a:pt x="259" y="60"/>
                </a:lnTo>
                <a:lnTo>
                  <a:pt x="257" y="66"/>
                </a:lnTo>
                <a:lnTo>
                  <a:pt x="254" y="73"/>
                </a:lnTo>
                <a:lnTo>
                  <a:pt x="252" y="81"/>
                </a:lnTo>
                <a:lnTo>
                  <a:pt x="250" y="90"/>
                </a:lnTo>
                <a:lnTo>
                  <a:pt x="248" y="99"/>
                </a:lnTo>
                <a:lnTo>
                  <a:pt x="246" y="110"/>
                </a:lnTo>
                <a:lnTo>
                  <a:pt x="244" y="122"/>
                </a:lnTo>
                <a:lnTo>
                  <a:pt x="243" y="135"/>
                </a:lnTo>
                <a:lnTo>
                  <a:pt x="243" y="149"/>
                </a:lnTo>
                <a:lnTo>
                  <a:pt x="242" y="164"/>
                </a:lnTo>
                <a:lnTo>
                  <a:pt x="243" y="183"/>
                </a:lnTo>
                <a:lnTo>
                  <a:pt x="244" y="202"/>
                </a:lnTo>
                <a:lnTo>
                  <a:pt x="246" y="221"/>
                </a:lnTo>
                <a:lnTo>
                  <a:pt x="249" y="239"/>
                </a:lnTo>
                <a:lnTo>
                  <a:pt x="252" y="257"/>
                </a:lnTo>
                <a:lnTo>
                  <a:pt x="256" y="273"/>
                </a:lnTo>
                <a:lnTo>
                  <a:pt x="261" y="289"/>
                </a:lnTo>
                <a:lnTo>
                  <a:pt x="261" y="291"/>
                </a:lnTo>
                <a:lnTo>
                  <a:pt x="262" y="292"/>
                </a:lnTo>
                <a:lnTo>
                  <a:pt x="264" y="298"/>
                </a:lnTo>
                <a:lnTo>
                  <a:pt x="266" y="305"/>
                </a:lnTo>
                <a:lnTo>
                  <a:pt x="269" y="312"/>
                </a:lnTo>
                <a:lnTo>
                  <a:pt x="272" y="319"/>
                </a:lnTo>
                <a:lnTo>
                  <a:pt x="276" y="327"/>
                </a:lnTo>
                <a:lnTo>
                  <a:pt x="280" y="334"/>
                </a:lnTo>
                <a:lnTo>
                  <a:pt x="284" y="342"/>
                </a:lnTo>
                <a:lnTo>
                  <a:pt x="289" y="349"/>
                </a:lnTo>
                <a:lnTo>
                  <a:pt x="294" y="355"/>
                </a:lnTo>
                <a:lnTo>
                  <a:pt x="300" y="361"/>
                </a:lnTo>
                <a:lnTo>
                  <a:pt x="307" y="366"/>
                </a:lnTo>
                <a:lnTo>
                  <a:pt x="313" y="371"/>
                </a:lnTo>
                <a:lnTo>
                  <a:pt x="320" y="375"/>
                </a:lnTo>
                <a:lnTo>
                  <a:pt x="327" y="378"/>
                </a:lnTo>
                <a:lnTo>
                  <a:pt x="335" y="380"/>
                </a:lnTo>
                <a:lnTo>
                  <a:pt x="342" y="381"/>
                </a:lnTo>
                <a:lnTo>
                  <a:pt x="350" y="382"/>
                </a:lnTo>
                <a:lnTo>
                  <a:pt x="359" y="381"/>
                </a:lnTo>
                <a:lnTo>
                  <a:pt x="367" y="380"/>
                </a:lnTo>
                <a:lnTo>
                  <a:pt x="374" y="377"/>
                </a:lnTo>
                <a:lnTo>
                  <a:pt x="382" y="374"/>
                </a:lnTo>
                <a:lnTo>
                  <a:pt x="388" y="370"/>
                </a:lnTo>
                <a:lnTo>
                  <a:pt x="394" y="365"/>
                </a:lnTo>
                <a:lnTo>
                  <a:pt x="400" y="359"/>
                </a:lnTo>
                <a:lnTo>
                  <a:pt x="394" y="347"/>
                </a:lnTo>
                <a:lnTo>
                  <a:pt x="387" y="334"/>
                </a:lnTo>
                <a:lnTo>
                  <a:pt x="381" y="320"/>
                </a:lnTo>
                <a:lnTo>
                  <a:pt x="376" y="305"/>
                </a:lnTo>
                <a:lnTo>
                  <a:pt x="371" y="289"/>
                </a:lnTo>
                <a:lnTo>
                  <a:pt x="367" y="273"/>
                </a:lnTo>
                <a:lnTo>
                  <a:pt x="363" y="256"/>
                </a:lnTo>
                <a:lnTo>
                  <a:pt x="360" y="238"/>
                </a:lnTo>
                <a:lnTo>
                  <a:pt x="358" y="220"/>
                </a:lnTo>
                <a:lnTo>
                  <a:pt x="356" y="202"/>
                </a:lnTo>
                <a:lnTo>
                  <a:pt x="355" y="183"/>
                </a:lnTo>
                <a:lnTo>
                  <a:pt x="355" y="164"/>
                </a:lnTo>
                <a:lnTo>
                  <a:pt x="355" y="153"/>
                </a:lnTo>
                <a:lnTo>
                  <a:pt x="355" y="141"/>
                </a:lnTo>
                <a:lnTo>
                  <a:pt x="356" y="130"/>
                </a:lnTo>
                <a:lnTo>
                  <a:pt x="357" y="119"/>
                </a:lnTo>
                <a:lnTo>
                  <a:pt x="358" y="108"/>
                </a:lnTo>
                <a:lnTo>
                  <a:pt x="360" y="97"/>
                </a:lnTo>
                <a:lnTo>
                  <a:pt x="362" y="86"/>
                </a:lnTo>
                <a:lnTo>
                  <a:pt x="364" y="76"/>
                </a:lnTo>
                <a:lnTo>
                  <a:pt x="367" y="66"/>
                </a:lnTo>
                <a:lnTo>
                  <a:pt x="370" y="57"/>
                </a:lnTo>
                <a:lnTo>
                  <a:pt x="373" y="48"/>
                </a:lnTo>
                <a:lnTo>
                  <a:pt x="377" y="39"/>
                </a:lnTo>
                <a:lnTo>
                  <a:pt x="381" y="32"/>
                </a:lnTo>
                <a:lnTo>
                  <a:pt x="385" y="25"/>
                </a:lnTo>
                <a:lnTo>
                  <a:pt x="390" y="18"/>
                </a:lnTo>
                <a:lnTo>
                  <a:pt x="395" y="13"/>
                </a:lnTo>
                <a:lnTo>
                  <a:pt x="401" y="8"/>
                </a:lnTo>
                <a:lnTo>
                  <a:pt x="407" y="5"/>
                </a:lnTo>
                <a:lnTo>
                  <a:pt x="414" y="2"/>
                </a:lnTo>
                <a:lnTo>
                  <a:pt x="421" y="0"/>
                </a:lnTo>
                <a:lnTo>
                  <a:pt x="429" y="0"/>
                </a:lnTo>
                <a:lnTo>
                  <a:pt x="436" y="0"/>
                </a:lnTo>
                <a:lnTo>
                  <a:pt x="443" y="2"/>
                </a:lnTo>
                <a:lnTo>
                  <a:pt x="449" y="5"/>
                </a:lnTo>
                <a:lnTo>
                  <a:pt x="455" y="8"/>
                </a:lnTo>
                <a:lnTo>
                  <a:pt x="460" y="13"/>
                </a:lnTo>
                <a:lnTo>
                  <a:pt x="465" y="19"/>
                </a:lnTo>
                <a:lnTo>
                  <a:pt x="470" y="25"/>
                </a:lnTo>
                <a:lnTo>
                  <a:pt x="474" y="32"/>
                </a:lnTo>
                <a:lnTo>
                  <a:pt x="478" y="40"/>
                </a:lnTo>
                <a:lnTo>
                  <a:pt x="482" y="49"/>
                </a:lnTo>
                <a:lnTo>
                  <a:pt x="485" y="58"/>
                </a:lnTo>
                <a:lnTo>
                  <a:pt x="488" y="68"/>
                </a:lnTo>
                <a:lnTo>
                  <a:pt x="490" y="78"/>
                </a:lnTo>
                <a:lnTo>
                  <a:pt x="492" y="88"/>
                </a:lnTo>
                <a:lnTo>
                  <a:pt x="494" y="99"/>
                </a:lnTo>
                <a:lnTo>
                  <a:pt x="496" y="110"/>
                </a:lnTo>
                <a:lnTo>
                  <a:pt x="497" y="121"/>
                </a:lnTo>
                <a:lnTo>
                  <a:pt x="498" y="133"/>
                </a:lnTo>
                <a:lnTo>
                  <a:pt x="498" y="144"/>
                </a:lnTo>
                <a:lnTo>
                  <a:pt x="499" y="156"/>
                </a:lnTo>
                <a:lnTo>
                  <a:pt x="499" y="168"/>
                </a:lnTo>
                <a:lnTo>
                  <a:pt x="499" y="187"/>
                </a:lnTo>
                <a:lnTo>
                  <a:pt x="498" y="205"/>
                </a:lnTo>
                <a:lnTo>
                  <a:pt x="496" y="223"/>
                </a:lnTo>
                <a:lnTo>
                  <a:pt x="494" y="241"/>
                </a:lnTo>
                <a:lnTo>
                  <a:pt x="491" y="258"/>
                </a:lnTo>
                <a:lnTo>
                  <a:pt x="488" y="275"/>
                </a:lnTo>
                <a:lnTo>
                  <a:pt x="484" y="291"/>
                </a:lnTo>
                <a:lnTo>
                  <a:pt x="479" y="307"/>
                </a:lnTo>
                <a:lnTo>
                  <a:pt x="474" y="322"/>
                </a:lnTo>
                <a:lnTo>
                  <a:pt x="468" y="335"/>
                </a:lnTo>
                <a:lnTo>
                  <a:pt x="468" y="336"/>
                </a:lnTo>
                <a:lnTo>
                  <a:pt x="463" y="329"/>
                </a:lnTo>
                <a:lnTo>
                  <a:pt x="458" y="321"/>
                </a:lnTo>
                <a:lnTo>
                  <a:pt x="453" y="312"/>
                </a:lnTo>
                <a:lnTo>
                  <a:pt x="449" y="301"/>
                </a:lnTo>
                <a:lnTo>
                  <a:pt x="445" y="290"/>
                </a:lnTo>
                <a:lnTo>
                  <a:pt x="441" y="278"/>
                </a:lnTo>
                <a:lnTo>
                  <a:pt x="442" y="272"/>
                </a:lnTo>
                <a:lnTo>
                  <a:pt x="444" y="266"/>
                </a:lnTo>
                <a:lnTo>
                  <a:pt x="447" y="250"/>
                </a:lnTo>
                <a:lnTo>
                  <a:pt x="450" y="234"/>
                </a:lnTo>
                <a:lnTo>
                  <a:pt x="452" y="218"/>
                </a:lnTo>
                <a:lnTo>
                  <a:pt x="453" y="203"/>
                </a:lnTo>
                <a:lnTo>
                  <a:pt x="454" y="187"/>
                </a:lnTo>
                <a:lnTo>
                  <a:pt x="454" y="172"/>
                </a:lnTo>
                <a:lnTo>
                  <a:pt x="454" y="158"/>
                </a:lnTo>
                <a:lnTo>
                  <a:pt x="454" y="144"/>
                </a:lnTo>
                <a:lnTo>
                  <a:pt x="453" y="131"/>
                </a:lnTo>
                <a:lnTo>
                  <a:pt x="451" y="118"/>
                </a:lnTo>
                <a:lnTo>
                  <a:pt x="450" y="106"/>
                </a:lnTo>
                <a:lnTo>
                  <a:pt x="448" y="95"/>
                </a:lnTo>
                <a:lnTo>
                  <a:pt x="445" y="85"/>
                </a:lnTo>
                <a:lnTo>
                  <a:pt x="443" y="75"/>
                </a:lnTo>
                <a:lnTo>
                  <a:pt x="441" y="67"/>
                </a:lnTo>
                <a:lnTo>
                  <a:pt x="438" y="60"/>
                </a:lnTo>
                <a:lnTo>
                  <a:pt x="435" y="54"/>
                </a:lnTo>
                <a:lnTo>
                  <a:pt x="433" y="49"/>
                </a:lnTo>
                <a:lnTo>
                  <a:pt x="430" y="46"/>
                </a:lnTo>
                <a:lnTo>
                  <a:pt x="428" y="44"/>
                </a:lnTo>
                <a:lnTo>
                  <a:pt x="426" y="45"/>
                </a:lnTo>
                <a:lnTo>
                  <a:pt x="425" y="46"/>
                </a:lnTo>
                <a:lnTo>
                  <a:pt x="423" y="48"/>
                </a:lnTo>
                <a:lnTo>
                  <a:pt x="421" y="51"/>
                </a:lnTo>
                <a:lnTo>
                  <a:pt x="418" y="55"/>
                </a:lnTo>
                <a:lnTo>
                  <a:pt x="416" y="60"/>
                </a:lnTo>
                <a:lnTo>
                  <a:pt x="414" y="66"/>
                </a:lnTo>
                <a:lnTo>
                  <a:pt x="411" y="73"/>
                </a:lnTo>
                <a:lnTo>
                  <a:pt x="409" y="81"/>
                </a:lnTo>
                <a:lnTo>
                  <a:pt x="407" y="90"/>
                </a:lnTo>
                <a:lnTo>
                  <a:pt x="405" y="99"/>
                </a:lnTo>
                <a:lnTo>
                  <a:pt x="403" y="110"/>
                </a:lnTo>
                <a:lnTo>
                  <a:pt x="401" y="122"/>
                </a:lnTo>
                <a:lnTo>
                  <a:pt x="400" y="135"/>
                </a:lnTo>
                <a:lnTo>
                  <a:pt x="400" y="149"/>
                </a:lnTo>
                <a:lnTo>
                  <a:pt x="399" y="164"/>
                </a:lnTo>
                <a:lnTo>
                  <a:pt x="400" y="183"/>
                </a:lnTo>
                <a:lnTo>
                  <a:pt x="401" y="201"/>
                </a:lnTo>
                <a:lnTo>
                  <a:pt x="403" y="220"/>
                </a:lnTo>
                <a:lnTo>
                  <a:pt x="405" y="237"/>
                </a:lnTo>
                <a:lnTo>
                  <a:pt x="408" y="254"/>
                </a:lnTo>
                <a:lnTo>
                  <a:pt x="412" y="271"/>
                </a:lnTo>
                <a:lnTo>
                  <a:pt x="417" y="287"/>
                </a:lnTo>
                <a:lnTo>
                  <a:pt x="422" y="302"/>
                </a:lnTo>
                <a:lnTo>
                  <a:pt x="428" y="315"/>
                </a:lnTo>
                <a:lnTo>
                  <a:pt x="428" y="315"/>
                </a:lnTo>
                <a:lnTo>
                  <a:pt x="431" y="323"/>
                </a:lnTo>
                <a:lnTo>
                  <a:pt x="435" y="330"/>
                </a:lnTo>
                <a:lnTo>
                  <a:pt x="439" y="337"/>
                </a:lnTo>
                <a:lnTo>
                  <a:pt x="443" y="344"/>
                </a:lnTo>
                <a:lnTo>
                  <a:pt x="448" y="351"/>
                </a:lnTo>
                <a:lnTo>
                  <a:pt x="454" y="357"/>
                </a:lnTo>
                <a:lnTo>
                  <a:pt x="459" y="362"/>
                </a:lnTo>
                <a:lnTo>
                  <a:pt x="467" y="368"/>
                </a:lnTo>
                <a:lnTo>
                  <a:pt x="474" y="373"/>
                </a:lnTo>
                <a:lnTo>
                  <a:pt x="482" y="377"/>
                </a:lnTo>
                <a:lnTo>
                  <a:pt x="490" y="380"/>
                </a:lnTo>
                <a:lnTo>
                  <a:pt x="498" y="381"/>
                </a:lnTo>
                <a:lnTo>
                  <a:pt x="507" y="382"/>
                </a:lnTo>
                <a:lnTo>
                  <a:pt x="516" y="381"/>
                </a:lnTo>
                <a:lnTo>
                  <a:pt x="524" y="380"/>
                </a:lnTo>
                <a:lnTo>
                  <a:pt x="531" y="377"/>
                </a:lnTo>
                <a:lnTo>
                  <a:pt x="539" y="374"/>
                </a:lnTo>
                <a:lnTo>
                  <a:pt x="545" y="370"/>
                </a:lnTo>
                <a:lnTo>
                  <a:pt x="552" y="365"/>
                </a:lnTo>
                <a:lnTo>
                  <a:pt x="557" y="359"/>
                </a:lnTo>
                <a:lnTo>
                  <a:pt x="551" y="347"/>
                </a:lnTo>
                <a:lnTo>
                  <a:pt x="544" y="334"/>
                </a:lnTo>
                <a:lnTo>
                  <a:pt x="538" y="320"/>
                </a:lnTo>
                <a:lnTo>
                  <a:pt x="533" y="305"/>
                </a:lnTo>
                <a:lnTo>
                  <a:pt x="528" y="289"/>
                </a:lnTo>
                <a:lnTo>
                  <a:pt x="524" y="273"/>
                </a:lnTo>
                <a:lnTo>
                  <a:pt x="520" y="256"/>
                </a:lnTo>
                <a:lnTo>
                  <a:pt x="517" y="238"/>
                </a:lnTo>
                <a:lnTo>
                  <a:pt x="515" y="220"/>
                </a:lnTo>
                <a:lnTo>
                  <a:pt x="513" y="202"/>
                </a:lnTo>
                <a:lnTo>
                  <a:pt x="512" y="183"/>
                </a:lnTo>
                <a:lnTo>
                  <a:pt x="512" y="164"/>
                </a:lnTo>
                <a:lnTo>
                  <a:pt x="512" y="141"/>
                </a:lnTo>
                <a:lnTo>
                  <a:pt x="513" y="130"/>
                </a:lnTo>
                <a:lnTo>
                  <a:pt x="514" y="119"/>
                </a:lnTo>
                <a:lnTo>
                  <a:pt x="515" y="108"/>
                </a:lnTo>
                <a:lnTo>
                  <a:pt x="517" y="97"/>
                </a:lnTo>
                <a:lnTo>
                  <a:pt x="519" y="86"/>
                </a:lnTo>
                <a:lnTo>
                  <a:pt x="521" y="76"/>
                </a:lnTo>
                <a:lnTo>
                  <a:pt x="523" y="66"/>
                </a:lnTo>
                <a:lnTo>
                  <a:pt x="526" y="57"/>
                </a:lnTo>
                <a:lnTo>
                  <a:pt x="530" y="48"/>
                </a:lnTo>
                <a:lnTo>
                  <a:pt x="534" y="39"/>
                </a:lnTo>
                <a:lnTo>
                  <a:pt x="538" y="32"/>
                </a:lnTo>
                <a:lnTo>
                  <a:pt x="542" y="25"/>
                </a:lnTo>
                <a:lnTo>
                  <a:pt x="547" y="18"/>
                </a:lnTo>
                <a:lnTo>
                  <a:pt x="552" y="13"/>
                </a:lnTo>
                <a:lnTo>
                  <a:pt x="558" y="8"/>
                </a:lnTo>
                <a:lnTo>
                  <a:pt x="564" y="5"/>
                </a:lnTo>
                <a:lnTo>
                  <a:pt x="571" y="2"/>
                </a:lnTo>
                <a:lnTo>
                  <a:pt x="578" y="0"/>
                </a:lnTo>
                <a:lnTo>
                  <a:pt x="586" y="0"/>
                </a:lnTo>
                <a:lnTo>
                  <a:pt x="593" y="0"/>
                </a:lnTo>
                <a:lnTo>
                  <a:pt x="600" y="2"/>
                </a:lnTo>
                <a:lnTo>
                  <a:pt x="606" y="5"/>
                </a:lnTo>
                <a:lnTo>
                  <a:pt x="612" y="8"/>
                </a:lnTo>
                <a:lnTo>
                  <a:pt x="617" y="13"/>
                </a:lnTo>
                <a:lnTo>
                  <a:pt x="622" y="19"/>
                </a:lnTo>
                <a:lnTo>
                  <a:pt x="627" y="25"/>
                </a:lnTo>
                <a:lnTo>
                  <a:pt x="631" y="32"/>
                </a:lnTo>
                <a:lnTo>
                  <a:pt x="635" y="40"/>
                </a:lnTo>
                <a:lnTo>
                  <a:pt x="639" y="49"/>
                </a:lnTo>
                <a:lnTo>
                  <a:pt x="642" y="58"/>
                </a:lnTo>
                <a:lnTo>
                  <a:pt x="645" y="68"/>
                </a:lnTo>
                <a:lnTo>
                  <a:pt x="647" y="78"/>
                </a:lnTo>
                <a:lnTo>
                  <a:pt x="649" y="88"/>
                </a:lnTo>
                <a:lnTo>
                  <a:pt x="651" y="99"/>
                </a:lnTo>
                <a:lnTo>
                  <a:pt x="653" y="110"/>
                </a:lnTo>
                <a:lnTo>
                  <a:pt x="654" y="121"/>
                </a:lnTo>
                <a:lnTo>
                  <a:pt x="655" y="133"/>
                </a:lnTo>
                <a:lnTo>
                  <a:pt x="655" y="144"/>
                </a:lnTo>
                <a:lnTo>
                  <a:pt x="656" y="156"/>
                </a:lnTo>
                <a:lnTo>
                  <a:pt x="656" y="168"/>
                </a:lnTo>
                <a:lnTo>
                  <a:pt x="656" y="187"/>
                </a:lnTo>
                <a:lnTo>
                  <a:pt x="655" y="205"/>
                </a:lnTo>
                <a:lnTo>
                  <a:pt x="653" y="223"/>
                </a:lnTo>
                <a:lnTo>
                  <a:pt x="651" y="241"/>
                </a:lnTo>
                <a:lnTo>
                  <a:pt x="648" y="258"/>
                </a:lnTo>
                <a:lnTo>
                  <a:pt x="644" y="275"/>
                </a:lnTo>
                <a:lnTo>
                  <a:pt x="640" y="291"/>
                </a:lnTo>
                <a:lnTo>
                  <a:pt x="636" y="307"/>
                </a:lnTo>
                <a:lnTo>
                  <a:pt x="631" y="322"/>
                </a:lnTo>
                <a:lnTo>
                  <a:pt x="625" y="335"/>
                </a:lnTo>
                <a:lnTo>
                  <a:pt x="625" y="336"/>
                </a:lnTo>
                <a:lnTo>
                  <a:pt x="620" y="329"/>
                </a:lnTo>
                <a:lnTo>
                  <a:pt x="615" y="321"/>
                </a:lnTo>
                <a:lnTo>
                  <a:pt x="610" y="313"/>
                </a:lnTo>
                <a:lnTo>
                  <a:pt x="606" y="302"/>
                </a:lnTo>
                <a:lnTo>
                  <a:pt x="601" y="291"/>
                </a:lnTo>
                <a:lnTo>
                  <a:pt x="597" y="279"/>
                </a:lnTo>
                <a:lnTo>
                  <a:pt x="599" y="273"/>
                </a:lnTo>
                <a:lnTo>
                  <a:pt x="601" y="266"/>
                </a:lnTo>
                <a:lnTo>
                  <a:pt x="604" y="250"/>
                </a:lnTo>
                <a:lnTo>
                  <a:pt x="607" y="234"/>
                </a:lnTo>
                <a:lnTo>
                  <a:pt x="609" y="218"/>
                </a:lnTo>
                <a:lnTo>
                  <a:pt x="610" y="203"/>
                </a:lnTo>
                <a:lnTo>
                  <a:pt x="611" y="188"/>
                </a:lnTo>
                <a:lnTo>
                  <a:pt x="611" y="172"/>
                </a:lnTo>
                <a:lnTo>
                  <a:pt x="611" y="158"/>
                </a:lnTo>
                <a:lnTo>
                  <a:pt x="610" y="144"/>
                </a:lnTo>
                <a:lnTo>
                  <a:pt x="609" y="131"/>
                </a:lnTo>
                <a:lnTo>
                  <a:pt x="608" y="118"/>
                </a:lnTo>
                <a:lnTo>
                  <a:pt x="606" y="106"/>
                </a:lnTo>
                <a:lnTo>
                  <a:pt x="605" y="95"/>
                </a:lnTo>
                <a:lnTo>
                  <a:pt x="602" y="85"/>
                </a:lnTo>
                <a:lnTo>
                  <a:pt x="600" y="76"/>
                </a:lnTo>
                <a:lnTo>
                  <a:pt x="598" y="67"/>
                </a:lnTo>
                <a:lnTo>
                  <a:pt x="595" y="60"/>
                </a:lnTo>
                <a:lnTo>
                  <a:pt x="592" y="54"/>
                </a:lnTo>
                <a:lnTo>
                  <a:pt x="590" y="49"/>
                </a:lnTo>
                <a:lnTo>
                  <a:pt x="587" y="46"/>
                </a:lnTo>
                <a:lnTo>
                  <a:pt x="585" y="44"/>
                </a:lnTo>
                <a:lnTo>
                  <a:pt x="583" y="45"/>
                </a:lnTo>
                <a:lnTo>
                  <a:pt x="582" y="46"/>
                </a:lnTo>
                <a:lnTo>
                  <a:pt x="580" y="48"/>
                </a:lnTo>
                <a:lnTo>
                  <a:pt x="578" y="51"/>
                </a:lnTo>
                <a:lnTo>
                  <a:pt x="575" y="55"/>
                </a:lnTo>
                <a:lnTo>
                  <a:pt x="573" y="60"/>
                </a:lnTo>
                <a:lnTo>
                  <a:pt x="571" y="66"/>
                </a:lnTo>
                <a:lnTo>
                  <a:pt x="568" y="73"/>
                </a:lnTo>
                <a:lnTo>
                  <a:pt x="566" y="81"/>
                </a:lnTo>
                <a:lnTo>
                  <a:pt x="564" y="90"/>
                </a:lnTo>
                <a:lnTo>
                  <a:pt x="562" y="99"/>
                </a:lnTo>
                <a:lnTo>
                  <a:pt x="560" y="110"/>
                </a:lnTo>
                <a:lnTo>
                  <a:pt x="558" y="122"/>
                </a:lnTo>
                <a:lnTo>
                  <a:pt x="557" y="135"/>
                </a:lnTo>
                <a:lnTo>
                  <a:pt x="557" y="149"/>
                </a:lnTo>
                <a:lnTo>
                  <a:pt x="556" y="164"/>
                </a:lnTo>
                <a:lnTo>
                  <a:pt x="557" y="183"/>
                </a:lnTo>
                <a:lnTo>
                  <a:pt x="558" y="202"/>
                </a:lnTo>
                <a:lnTo>
                  <a:pt x="560" y="220"/>
                </a:lnTo>
                <a:lnTo>
                  <a:pt x="562" y="238"/>
                </a:lnTo>
                <a:lnTo>
                  <a:pt x="566" y="255"/>
                </a:lnTo>
                <a:lnTo>
                  <a:pt x="570" y="272"/>
                </a:lnTo>
                <a:lnTo>
                  <a:pt x="574" y="288"/>
                </a:lnTo>
                <a:lnTo>
                  <a:pt x="576" y="292"/>
                </a:lnTo>
                <a:lnTo>
                  <a:pt x="577" y="298"/>
                </a:lnTo>
                <a:lnTo>
                  <a:pt x="580" y="304"/>
                </a:lnTo>
                <a:lnTo>
                  <a:pt x="583" y="311"/>
                </a:lnTo>
                <a:lnTo>
                  <a:pt x="586" y="318"/>
                </a:lnTo>
                <a:lnTo>
                  <a:pt x="589" y="326"/>
                </a:lnTo>
                <a:lnTo>
                  <a:pt x="593" y="333"/>
                </a:lnTo>
                <a:lnTo>
                  <a:pt x="598" y="341"/>
                </a:lnTo>
                <a:lnTo>
                  <a:pt x="602" y="347"/>
                </a:lnTo>
                <a:lnTo>
                  <a:pt x="607" y="354"/>
                </a:lnTo>
                <a:lnTo>
                  <a:pt x="613" y="360"/>
                </a:lnTo>
                <a:lnTo>
                  <a:pt x="620" y="365"/>
                </a:lnTo>
                <a:lnTo>
                  <a:pt x="626" y="370"/>
                </a:lnTo>
                <a:lnTo>
                  <a:pt x="633" y="374"/>
                </a:lnTo>
                <a:lnTo>
                  <a:pt x="641" y="377"/>
                </a:lnTo>
                <a:lnTo>
                  <a:pt x="648" y="380"/>
                </a:lnTo>
                <a:lnTo>
                  <a:pt x="656" y="381"/>
                </a:lnTo>
                <a:lnTo>
                  <a:pt x="664" y="382"/>
                </a:lnTo>
                <a:lnTo>
                  <a:pt x="664" y="382"/>
                </a:lnTo>
                <a:lnTo>
                  <a:pt x="678" y="382"/>
                </a:lnTo>
                <a:lnTo>
                  <a:pt x="679" y="382"/>
                </a:lnTo>
                <a:lnTo>
                  <a:pt x="686" y="382"/>
                </a:lnTo>
                <a:lnTo>
                  <a:pt x="690" y="382"/>
                </a:lnTo>
                <a:lnTo>
                  <a:pt x="694" y="384"/>
                </a:lnTo>
                <a:lnTo>
                  <a:pt x="697" y="386"/>
                </a:lnTo>
                <a:lnTo>
                  <a:pt x="699" y="389"/>
                </a:lnTo>
                <a:lnTo>
                  <a:pt x="700" y="393"/>
                </a:lnTo>
                <a:lnTo>
                  <a:pt x="701" y="397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5"/>
          <p:cNvSpPr>
            <a:spLocks noChangeAspect="1" noEditPoints="1"/>
          </p:cNvSpPr>
          <p:nvPr/>
        </p:nvSpPr>
        <p:spPr bwMode="auto">
          <a:xfrm>
            <a:off x="8112173" y="2283657"/>
            <a:ext cx="243840" cy="365760"/>
          </a:xfrm>
          <a:custGeom>
            <a:avLst/>
            <a:gdLst>
              <a:gd name="T0" fmla="*/ 471 w 511"/>
              <a:gd name="T1" fmla="*/ 580 h 776"/>
              <a:gd name="T2" fmla="*/ 442 w 511"/>
              <a:gd name="T3" fmla="*/ 558 h 776"/>
              <a:gd name="T4" fmla="*/ 408 w 511"/>
              <a:gd name="T5" fmla="*/ 547 h 776"/>
              <a:gd name="T6" fmla="*/ 382 w 511"/>
              <a:gd name="T7" fmla="*/ 543 h 776"/>
              <a:gd name="T8" fmla="*/ 319 w 511"/>
              <a:gd name="T9" fmla="*/ 537 h 776"/>
              <a:gd name="T10" fmla="*/ 232 w 511"/>
              <a:gd name="T11" fmla="*/ 507 h 776"/>
              <a:gd name="T12" fmla="*/ 163 w 511"/>
              <a:gd name="T13" fmla="*/ 450 h 776"/>
              <a:gd name="T14" fmla="*/ 117 w 511"/>
              <a:gd name="T15" fmla="*/ 372 h 776"/>
              <a:gd name="T16" fmla="*/ 122 w 511"/>
              <a:gd name="T17" fmla="*/ 320 h 776"/>
              <a:gd name="T18" fmla="*/ 130 w 511"/>
              <a:gd name="T19" fmla="*/ 283 h 776"/>
              <a:gd name="T20" fmla="*/ 110 w 511"/>
              <a:gd name="T21" fmla="*/ 249 h 776"/>
              <a:gd name="T22" fmla="*/ 125 w 511"/>
              <a:gd name="T23" fmla="*/ 231 h 776"/>
              <a:gd name="T24" fmla="*/ 145 w 511"/>
              <a:gd name="T25" fmla="*/ 188 h 776"/>
              <a:gd name="T26" fmla="*/ 0 w 511"/>
              <a:gd name="T27" fmla="*/ 188 h 776"/>
              <a:gd name="T28" fmla="*/ 20 w 511"/>
              <a:gd name="T29" fmla="*/ 231 h 776"/>
              <a:gd name="T30" fmla="*/ 36 w 511"/>
              <a:gd name="T31" fmla="*/ 255 h 776"/>
              <a:gd name="T32" fmla="*/ 22 w 511"/>
              <a:gd name="T33" fmla="*/ 291 h 776"/>
              <a:gd name="T34" fmla="*/ 37 w 511"/>
              <a:gd name="T35" fmla="*/ 329 h 776"/>
              <a:gd name="T36" fmla="*/ 58 w 511"/>
              <a:gd name="T37" fmla="*/ 376 h 776"/>
              <a:gd name="T38" fmla="*/ 66 w 511"/>
              <a:gd name="T39" fmla="*/ 449 h 776"/>
              <a:gd name="T40" fmla="*/ 59 w 511"/>
              <a:gd name="T41" fmla="*/ 469 h 776"/>
              <a:gd name="T42" fmla="*/ 49 w 511"/>
              <a:gd name="T43" fmla="*/ 505 h 776"/>
              <a:gd name="T44" fmla="*/ 43 w 511"/>
              <a:gd name="T45" fmla="*/ 552 h 776"/>
              <a:gd name="T46" fmla="*/ 46 w 511"/>
              <a:gd name="T47" fmla="*/ 604 h 776"/>
              <a:gd name="T48" fmla="*/ 65 w 511"/>
              <a:gd name="T49" fmla="*/ 655 h 776"/>
              <a:gd name="T50" fmla="*/ 105 w 511"/>
              <a:gd name="T51" fmla="*/ 699 h 776"/>
              <a:gd name="T52" fmla="*/ 131 w 511"/>
              <a:gd name="T53" fmla="*/ 770 h 776"/>
              <a:gd name="T54" fmla="*/ 472 w 511"/>
              <a:gd name="T55" fmla="*/ 775 h 776"/>
              <a:gd name="T56" fmla="*/ 483 w 511"/>
              <a:gd name="T57" fmla="*/ 762 h 776"/>
              <a:gd name="T58" fmla="*/ 18 w 511"/>
              <a:gd name="T59" fmla="*/ 150 h 776"/>
              <a:gd name="T60" fmla="*/ 114 w 511"/>
              <a:gd name="T61" fmla="*/ 164 h 776"/>
              <a:gd name="T62" fmla="*/ 136 w 511"/>
              <a:gd name="T63" fmla="*/ 126 h 776"/>
              <a:gd name="T64" fmla="*/ 135 w 511"/>
              <a:gd name="T65" fmla="*/ 81 h 776"/>
              <a:gd name="T66" fmla="*/ 110 w 511"/>
              <a:gd name="T67" fmla="*/ 34 h 776"/>
              <a:gd name="T68" fmla="*/ 78 w 511"/>
              <a:gd name="T69" fmla="*/ 4 h 776"/>
              <a:gd name="T70" fmla="*/ 71 w 511"/>
              <a:gd name="T71" fmla="*/ 1 h 776"/>
              <a:gd name="T72" fmla="*/ 73 w 511"/>
              <a:gd name="T73" fmla="*/ 11 h 776"/>
              <a:gd name="T74" fmla="*/ 72 w 511"/>
              <a:gd name="T75" fmla="*/ 45 h 776"/>
              <a:gd name="T76" fmla="*/ 47 w 511"/>
              <a:gd name="T77" fmla="*/ 77 h 776"/>
              <a:gd name="T78" fmla="*/ 24 w 511"/>
              <a:gd name="T79" fmla="*/ 105 h 776"/>
              <a:gd name="T80" fmla="*/ 15 w 511"/>
              <a:gd name="T81" fmla="*/ 136 h 776"/>
              <a:gd name="T82" fmla="*/ 511 w 511"/>
              <a:gd name="T83" fmla="*/ 275 h 776"/>
              <a:gd name="T84" fmla="*/ 412 w 511"/>
              <a:gd name="T85" fmla="*/ 430 h 776"/>
              <a:gd name="T86" fmla="*/ 395 w 511"/>
              <a:gd name="T87" fmla="*/ 468 h 776"/>
              <a:gd name="T88" fmla="*/ 354 w 511"/>
              <a:gd name="T89" fmla="*/ 493 h 776"/>
              <a:gd name="T90" fmla="*/ 295 w 511"/>
              <a:gd name="T91" fmla="*/ 493 h 776"/>
              <a:gd name="T92" fmla="*/ 254 w 511"/>
              <a:gd name="T93" fmla="*/ 468 h 776"/>
              <a:gd name="T94" fmla="*/ 237 w 511"/>
              <a:gd name="T95" fmla="*/ 430 h 776"/>
              <a:gd name="T96" fmla="*/ 152 w 511"/>
              <a:gd name="T97" fmla="*/ 314 h 776"/>
              <a:gd name="T98" fmla="*/ 155 w 511"/>
              <a:gd name="T99" fmla="*/ 304 h 776"/>
              <a:gd name="T100" fmla="*/ 195 w 511"/>
              <a:gd name="T101" fmla="*/ 214 h 776"/>
              <a:gd name="T102" fmla="*/ 205 w 511"/>
              <a:gd name="T103" fmla="*/ 210 h 776"/>
              <a:gd name="T104" fmla="*/ 312 w 511"/>
              <a:gd name="T105" fmla="*/ 171 h 776"/>
              <a:gd name="T106" fmla="*/ 345 w 511"/>
              <a:gd name="T107" fmla="*/ 267 h 776"/>
              <a:gd name="T108" fmla="*/ 429 w 511"/>
              <a:gd name="T109" fmla="*/ 193 h 776"/>
              <a:gd name="T110" fmla="*/ 503 w 511"/>
              <a:gd name="T111" fmla="*/ 267 h 776"/>
              <a:gd name="T112" fmla="*/ 511 w 511"/>
              <a:gd name="T113" fmla="*/ 27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11" h="776">
                <a:moveTo>
                  <a:pt x="481" y="599"/>
                </a:moveTo>
                <a:lnTo>
                  <a:pt x="481" y="599"/>
                </a:lnTo>
                <a:lnTo>
                  <a:pt x="478" y="592"/>
                </a:lnTo>
                <a:lnTo>
                  <a:pt x="475" y="586"/>
                </a:lnTo>
                <a:lnTo>
                  <a:pt x="471" y="580"/>
                </a:lnTo>
                <a:lnTo>
                  <a:pt x="466" y="574"/>
                </a:lnTo>
                <a:lnTo>
                  <a:pt x="460" y="570"/>
                </a:lnTo>
                <a:lnTo>
                  <a:pt x="454" y="565"/>
                </a:lnTo>
                <a:lnTo>
                  <a:pt x="448" y="562"/>
                </a:lnTo>
                <a:lnTo>
                  <a:pt x="442" y="558"/>
                </a:lnTo>
                <a:lnTo>
                  <a:pt x="435" y="555"/>
                </a:lnTo>
                <a:lnTo>
                  <a:pt x="428" y="553"/>
                </a:lnTo>
                <a:lnTo>
                  <a:pt x="421" y="550"/>
                </a:lnTo>
                <a:lnTo>
                  <a:pt x="415" y="549"/>
                </a:lnTo>
                <a:lnTo>
                  <a:pt x="408" y="547"/>
                </a:lnTo>
                <a:lnTo>
                  <a:pt x="402" y="545"/>
                </a:lnTo>
                <a:lnTo>
                  <a:pt x="396" y="545"/>
                </a:lnTo>
                <a:lnTo>
                  <a:pt x="391" y="544"/>
                </a:lnTo>
                <a:lnTo>
                  <a:pt x="386" y="543"/>
                </a:lnTo>
                <a:lnTo>
                  <a:pt x="382" y="543"/>
                </a:lnTo>
                <a:lnTo>
                  <a:pt x="378" y="542"/>
                </a:lnTo>
                <a:lnTo>
                  <a:pt x="376" y="542"/>
                </a:lnTo>
                <a:lnTo>
                  <a:pt x="373" y="542"/>
                </a:lnTo>
                <a:lnTo>
                  <a:pt x="338" y="539"/>
                </a:lnTo>
                <a:lnTo>
                  <a:pt x="319" y="537"/>
                </a:lnTo>
                <a:lnTo>
                  <a:pt x="301" y="534"/>
                </a:lnTo>
                <a:lnTo>
                  <a:pt x="283" y="529"/>
                </a:lnTo>
                <a:lnTo>
                  <a:pt x="266" y="523"/>
                </a:lnTo>
                <a:lnTo>
                  <a:pt x="249" y="515"/>
                </a:lnTo>
                <a:lnTo>
                  <a:pt x="232" y="507"/>
                </a:lnTo>
                <a:lnTo>
                  <a:pt x="217" y="497"/>
                </a:lnTo>
                <a:lnTo>
                  <a:pt x="202" y="487"/>
                </a:lnTo>
                <a:lnTo>
                  <a:pt x="188" y="476"/>
                </a:lnTo>
                <a:lnTo>
                  <a:pt x="175" y="463"/>
                </a:lnTo>
                <a:lnTo>
                  <a:pt x="163" y="450"/>
                </a:lnTo>
                <a:lnTo>
                  <a:pt x="152" y="436"/>
                </a:lnTo>
                <a:lnTo>
                  <a:pt x="141" y="421"/>
                </a:lnTo>
                <a:lnTo>
                  <a:pt x="132" y="405"/>
                </a:lnTo>
                <a:lnTo>
                  <a:pt x="124" y="389"/>
                </a:lnTo>
                <a:lnTo>
                  <a:pt x="117" y="372"/>
                </a:lnTo>
                <a:lnTo>
                  <a:pt x="111" y="354"/>
                </a:lnTo>
                <a:lnTo>
                  <a:pt x="106" y="336"/>
                </a:lnTo>
                <a:lnTo>
                  <a:pt x="112" y="332"/>
                </a:lnTo>
                <a:lnTo>
                  <a:pt x="117" y="326"/>
                </a:lnTo>
                <a:lnTo>
                  <a:pt x="122" y="320"/>
                </a:lnTo>
                <a:lnTo>
                  <a:pt x="125" y="314"/>
                </a:lnTo>
                <a:lnTo>
                  <a:pt x="128" y="307"/>
                </a:lnTo>
                <a:lnTo>
                  <a:pt x="130" y="299"/>
                </a:lnTo>
                <a:lnTo>
                  <a:pt x="130" y="291"/>
                </a:lnTo>
                <a:lnTo>
                  <a:pt x="130" y="283"/>
                </a:lnTo>
                <a:lnTo>
                  <a:pt x="128" y="275"/>
                </a:lnTo>
                <a:lnTo>
                  <a:pt x="125" y="268"/>
                </a:lnTo>
                <a:lnTo>
                  <a:pt x="121" y="261"/>
                </a:lnTo>
                <a:lnTo>
                  <a:pt x="116" y="255"/>
                </a:lnTo>
                <a:lnTo>
                  <a:pt x="110" y="249"/>
                </a:lnTo>
                <a:lnTo>
                  <a:pt x="104" y="245"/>
                </a:lnTo>
                <a:lnTo>
                  <a:pt x="104" y="233"/>
                </a:lnTo>
                <a:lnTo>
                  <a:pt x="119" y="233"/>
                </a:lnTo>
                <a:lnTo>
                  <a:pt x="122" y="232"/>
                </a:lnTo>
                <a:lnTo>
                  <a:pt x="125" y="231"/>
                </a:lnTo>
                <a:lnTo>
                  <a:pt x="127" y="229"/>
                </a:lnTo>
                <a:lnTo>
                  <a:pt x="129" y="226"/>
                </a:lnTo>
                <a:lnTo>
                  <a:pt x="145" y="192"/>
                </a:lnTo>
                <a:lnTo>
                  <a:pt x="146" y="190"/>
                </a:lnTo>
                <a:lnTo>
                  <a:pt x="145" y="188"/>
                </a:lnTo>
                <a:lnTo>
                  <a:pt x="143" y="186"/>
                </a:lnTo>
                <a:lnTo>
                  <a:pt x="141" y="186"/>
                </a:lnTo>
                <a:lnTo>
                  <a:pt x="4" y="186"/>
                </a:lnTo>
                <a:lnTo>
                  <a:pt x="2" y="186"/>
                </a:lnTo>
                <a:lnTo>
                  <a:pt x="0" y="188"/>
                </a:lnTo>
                <a:lnTo>
                  <a:pt x="0" y="190"/>
                </a:lnTo>
                <a:lnTo>
                  <a:pt x="0" y="192"/>
                </a:lnTo>
                <a:lnTo>
                  <a:pt x="16" y="226"/>
                </a:lnTo>
                <a:lnTo>
                  <a:pt x="18" y="229"/>
                </a:lnTo>
                <a:lnTo>
                  <a:pt x="20" y="231"/>
                </a:lnTo>
                <a:lnTo>
                  <a:pt x="23" y="232"/>
                </a:lnTo>
                <a:lnTo>
                  <a:pt x="26" y="233"/>
                </a:lnTo>
                <a:lnTo>
                  <a:pt x="41" y="233"/>
                </a:lnTo>
                <a:lnTo>
                  <a:pt x="41" y="250"/>
                </a:lnTo>
                <a:lnTo>
                  <a:pt x="36" y="255"/>
                </a:lnTo>
                <a:lnTo>
                  <a:pt x="31" y="261"/>
                </a:lnTo>
                <a:lnTo>
                  <a:pt x="27" y="268"/>
                </a:lnTo>
                <a:lnTo>
                  <a:pt x="24" y="275"/>
                </a:lnTo>
                <a:lnTo>
                  <a:pt x="23" y="283"/>
                </a:lnTo>
                <a:lnTo>
                  <a:pt x="22" y="291"/>
                </a:lnTo>
                <a:lnTo>
                  <a:pt x="23" y="300"/>
                </a:lnTo>
                <a:lnTo>
                  <a:pt x="25" y="308"/>
                </a:lnTo>
                <a:lnTo>
                  <a:pt x="28" y="316"/>
                </a:lnTo>
                <a:lnTo>
                  <a:pt x="32" y="322"/>
                </a:lnTo>
                <a:lnTo>
                  <a:pt x="37" y="329"/>
                </a:lnTo>
                <a:lnTo>
                  <a:pt x="43" y="334"/>
                </a:lnTo>
                <a:lnTo>
                  <a:pt x="50" y="338"/>
                </a:lnTo>
                <a:lnTo>
                  <a:pt x="58" y="342"/>
                </a:lnTo>
                <a:lnTo>
                  <a:pt x="57" y="359"/>
                </a:lnTo>
                <a:lnTo>
                  <a:pt x="58" y="376"/>
                </a:lnTo>
                <a:lnTo>
                  <a:pt x="59" y="394"/>
                </a:lnTo>
                <a:lnTo>
                  <a:pt x="61" y="412"/>
                </a:lnTo>
                <a:lnTo>
                  <a:pt x="63" y="430"/>
                </a:lnTo>
                <a:lnTo>
                  <a:pt x="67" y="448"/>
                </a:lnTo>
                <a:lnTo>
                  <a:pt x="66" y="449"/>
                </a:lnTo>
                <a:lnTo>
                  <a:pt x="65" y="451"/>
                </a:lnTo>
                <a:lnTo>
                  <a:pt x="64" y="455"/>
                </a:lnTo>
                <a:lnTo>
                  <a:pt x="62" y="459"/>
                </a:lnTo>
                <a:lnTo>
                  <a:pt x="61" y="463"/>
                </a:lnTo>
                <a:lnTo>
                  <a:pt x="59" y="469"/>
                </a:lnTo>
                <a:lnTo>
                  <a:pt x="57" y="475"/>
                </a:lnTo>
                <a:lnTo>
                  <a:pt x="55" y="482"/>
                </a:lnTo>
                <a:lnTo>
                  <a:pt x="53" y="489"/>
                </a:lnTo>
                <a:lnTo>
                  <a:pt x="51" y="497"/>
                </a:lnTo>
                <a:lnTo>
                  <a:pt x="49" y="505"/>
                </a:lnTo>
                <a:lnTo>
                  <a:pt x="47" y="514"/>
                </a:lnTo>
                <a:lnTo>
                  <a:pt x="46" y="523"/>
                </a:lnTo>
                <a:lnTo>
                  <a:pt x="44" y="533"/>
                </a:lnTo>
                <a:lnTo>
                  <a:pt x="44" y="542"/>
                </a:lnTo>
                <a:lnTo>
                  <a:pt x="43" y="552"/>
                </a:lnTo>
                <a:lnTo>
                  <a:pt x="42" y="563"/>
                </a:lnTo>
                <a:lnTo>
                  <a:pt x="43" y="573"/>
                </a:lnTo>
                <a:lnTo>
                  <a:pt x="43" y="583"/>
                </a:lnTo>
                <a:lnTo>
                  <a:pt x="44" y="594"/>
                </a:lnTo>
                <a:lnTo>
                  <a:pt x="46" y="604"/>
                </a:lnTo>
                <a:lnTo>
                  <a:pt x="48" y="615"/>
                </a:lnTo>
                <a:lnTo>
                  <a:pt x="51" y="625"/>
                </a:lnTo>
                <a:lnTo>
                  <a:pt x="55" y="635"/>
                </a:lnTo>
                <a:lnTo>
                  <a:pt x="59" y="646"/>
                </a:lnTo>
                <a:lnTo>
                  <a:pt x="65" y="655"/>
                </a:lnTo>
                <a:lnTo>
                  <a:pt x="71" y="665"/>
                </a:lnTo>
                <a:lnTo>
                  <a:pt x="78" y="674"/>
                </a:lnTo>
                <a:lnTo>
                  <a:pt x="86" y="683"/>
                </a:lnTo>
                <a:lnTo>
                  <a:pt x="95" y="691"/>
                </a:lnTo>
                <a:lnTo>
                  <a:pt x="105" y="699"/>
                </a:lnTo>
                <a:lnTo>
                  <a:pt x="116" y="706"/>
                </a:lnTo>
                <a:lnTo>
                  <a:pt x="128" y="713"/>
                </a:lnTo>
                <a:lnTo>
                  <a:pt x="128" y="761"/>
                </a:lnTo>
                <a:lnTo>
                  <a:pt x="129" y="766"/>
                </a:lnTo>
                <a:lnTo>
                  <a:pt x="131" y="770"/>
                </a:lnTo>
                <a:lnTo>
                  <a:pt x="134" y="773"/>
                </a:lnTo>
                <a:lnTo>
                  <a:pt x="138" y="775"/>
                </a:lnTo>
                <a:lnTo>
                  <a:pt x="143" y="776"/>
                </a:lnTo>
                <a:lnTo>
                  <a:pt x="469" y="776"/>
                </a:lnTo>
                <a:lnTo>
                  <a:pt x="472" y="775"/>
                </a:lnTo>
                <a:lnTo>
                  <a:pt x="476" y="774"/>
                </a:lnTo>
                <a:lnTo>
                  <a:pt x="479" y="771"/>
                </a:lnTo>
                <a:lnTo>
                  <a:pt x="481" y="769"/>
                </a:lnTo>
                <a:lnTo>
                  <a:pt x="482" y="765"/>
                </a:lnTo>
                <a:lnTo>
                  <a:pt x="483" y="762"/>
                </a:lnTo>
                <a:lnTo>
                  <a:pt x="483" y="615"/>
                </a:lnTo>
                <a:lnTo>
                  <a:pt x="482" y="607"/>
                </a:lnTo>
                <a:lnTo>
                  <a:pt x="481" y="599"/>
                </a:lnTo>
                <a:lnTo>
                  <a:pt x="481" y="599"/>
                </a:lnTo>
                <a:close/>
                <a:moveTo>
                  <a:pt x="18" y="150"/>
                </a:moveTo>
                <a:lnTo>
                  <a:pt x="18" y="150"/>
                </a:lnTo>
                <a:lnTo>
                  <a:pt x="22" y="158"/>
                </a:lnTo>
                <a:lnTo>
                  <a:pt x="25" y="161"/>
                </a:lnTo>
                <a:lnTo>
                  <a:pt x="27" y="164"/>
                </a:lnTo>
                <a:lnTo>
                  <a:pt x="114" y="164"/>
                </a:lnTo>
                <a:lnTo>
                  <a:pt x="120" y="158"/>
                </a:lnTo>
                <a:lnTo>
                  <a:pt x="125" y="151"/>
                </a:lnTo>
                <a:lnTo>
                  <a:pt x="130" y="143"/>
                </a:lnTo>
                <a:lnTo>
                  <a:pt x="133" y="135"/>
                </a:lnTo>
                <a:lnTo>
                  <a:pt x="136" y="126"/>
                </a:lnTo>
                <a:lnTo>
                  <a:pt x="138" y="117"/>
                </a:lnTo>
                <a:lnTo>
                  <a:pt x="139" y="109"/>
                </a:lnTo>
                <a:lnTo>
                  <a:pt x="138" y="100"/>
                </a:lnTo>
                <a:lnTo>
                  <a:pt x="137" y="91"/>
                </a:lnTo>
                <a:lnTo>
                  <a:pt x="135" y="81"/>
                </a:lnTo>
                <a:lnTo>
                  <a:pt x="131" y="71"/>
                </a:lnTo>
                <a:lnTo>
                  <a:pt x="127" y="61"/>
                </a:lnTo>
                <a:lnTo>
                  <a:pt x="122" y="52"/>
                </a:lnTo>
                <a:lnTo>
                  <a:pt x="116" y="43"/>
                </a:lnTo>
                <a:lnTo>
                  <a:pt x="110" y="34"/>
                </a:lnTo>
                <a:lnTo>
                  <a:pt x="102" y="26"/>
                </a:lnTo>
                <a:lnTo>
                  <a:pt x="94" y="17"/>
                </a:lnTo>
                <a:lnTo>
                  <a:pt x="86" y="9"/>
                </a:lnTo>
                <a:lnTo>
                  <a:pt x="82" y="7"/>
                </a:lnTo>
                <a:lnTo>
                  <a:pt x="78" y="4"/>
                </a:lnTo>
                <a:lnTo>
                  <a:pt x="73" y="1"/>
                </a:lnTo>
                <a:lnTo>
                  <a:pt x="73" y="0"/>
                </a:lnTo>
                <a:lnTo>
                  <a:pt x="72" y="0"/>
                </a:lnTo>
                <a:lnTo>
                  <a:pt x="71" y="1"/>
                </a:lnTo>
                <a:lnTo>
                  <a:pt x="71" y="1"/>
                </a:lnTo>
                <a:lnTo>
                  <a:pt x="70" y="2"/>
                </a:lnTo>
                <a:lnTo>
                  <a:pt x="70" y="2"/>
                </a:lnTo>
                <a:lnTo>
                  <a:pt x="70" y="3"/>
                </a:lnTo>
                <a:lnTo>
                  <a:pt x="70" y="4"/>
                </a:lnTo>
                <a:lnTo>
                  <a:pt x="73" y="11"/>
                </a:lnTo>
                <a:lnTo>
                  <a:pt x="75" y="18"/>
                </a:lnTo>
                <a:lnTo>
                  <a:pt x="76" y="25"/>
                </a:lnTo>
                <a:lnTo>
                  <a:pt x="76" y="32"/>
                </a:lnTo>
                <a:lnTo>
                  <a:pt x="74" y="38"/>
                </a:lnTo>
                <a:lnTo>
                  <a:pt x="72" y="45"/>
                </a:lnTo>
                <a:lnTo>
                  <a:pt x="69" y="51"/>
                </a:lnTo>
                <a:lnTo>
                  <a:pt x="64" y="57"/>
                </a:lnTo>
                <a:lnTo>
                  <a:pt x="59" y="64"/>
                </a:lnTo>
                <a:lnTo>
                  <a:pt x="54" y="70"/>
                </a:lnTo>
                <a:lnTo>
                  <a:pt x="47" y="77"/>
                </a:lnTo>
                <a:lnTo>
                  <a:pt x="42" y="82"/>
                </a:lnTo>
                <a:lnTo>
                  <a:pt x="37" y="87"/>
                </a:lnTo>
                <a:lnTo>
                  <a:pt x="32" y="93"/>
                </a:lnTo>
                <a:lnTo>
                  <a:pt x="28" y="99"/>
                </a:lnTo>
                <a:lnTo>
                  <a:pt x="24" y="105"/>
                </a:lnTo>
                <a:lnTo>
                  <a:pt x="20" y="110"/>
                </a:lnTo>
                <a:lnTo>
                  <a:pt x="18" y="117"/>
                </a:lnTo>
                <a:lnTo>
                  <a:pt x="16" y="123"/>
                </a:lnTo>
                <a:lnTo>
                  <a:pt x="15" y="130"/>
                </a:lnTo>
                <a:lnTo>
                  <a:pt x="15" y="136"/>
                </a:lnTo>
                <a:lnTo>
                  <a:pt x="16" y="143"/>
                </a:lnTo>
                <a:lnTo>
                  <a:pt x="18" y="150"/>
                </a:lnTo>
                <a:lnTo>
                  <a:pt x="18" y="150"/>
                </a:lnTo>
                <a:close/>
                <a:moveTo>
                  <a:pt x="511" y="275"/>
                </a:moveTo>
                <a:lnTo>
                  <a:pt x="511" y="275"/>
                </a:lnTo>
                <a:lnTo>
                  <a:pt x="510" y="278"/>
                </a:lnTo>
                <a:lnTo>
                  <a:pt x="508" y="280"/>
                </a:lnTo>
                <a:lnTo>
                  <a:pt x="412" y="354"/>
                </a:lnTo>
                <a:lnTo>
                  <a:pt x="412" y="421"/>
                </a:lnTo>
                <a:lnTo>
                  <a:pt x="412" y="430"/>
                </a:lnTo>
                <a:lnTo>
                  <a:pt x="410" y="438"/>
                </a:lnTo>
                <a:lnTo>
                  <a:pt x="408" y="446"/>
                </a:lnTo>
                <a:lnTo>
                  <a:pt x="404" y="454"/>
                </a:lnTo>
                <a:lnTo>
                  <a:pt x="400" y="461"/>
                </a:lnTo>
                <a:lnTo>
                  <a:pt x="395" y="468"/>
                </a:lnTo>
                <a:lnTo>
                  <a:pt x="389" y="474"/>
                </a:lnTo>
                <a:lnTo>
                  <a:pt x="381" y="480"/>
                </a:lnTo>
                <a:lnTo>
                  <a:pt x="373" y="485"/>
                </a:lnTo>
                <a:lnTo>
                  <a:pt x="364" y="490"/>
                </a:lnTo>
                <a:lnTo>
                  <a:pt x="354" y="493"/>
                </a:lnTo>
                <a:lnTo>
                  <a:pt x="344" y="495"/>
                </a:lnTo>
                <a:lnTo>
                  <a:pt x="334" y="495"/>
                </a:lnTo>
                <a:lnTo>
                  <a:pt x="314" y="495"/>
                </a:lnTo>
                <a:lnTo>
                  <a:pt x="304" y="495"/>
                </a:lnTo>
                <a:lnTo>
                  <a:pt x="295" y="493"/>
                </a:lnTo>
                <a:lnTo>
                  <a:pt x="285" y="490"/>
                </a:lnTo>
                <a:lnTo>
                  <a:pt x="276" y="485"/>
                </a:lnTo>
                <a:lnTo>
                  <a:pt x="268" y="480"/>
                </a:lnTo>
                <a:lnTo>
                  <a:pt x="260" y="474"/>
                </a:lnTo>
                <a:lnTo>
                  <a:pt x="254" y="468"/>
                </a:lnTo>
                <a:lnTo>
                  <a:pt x="249" y="461"/>
                </a:lnTo>
                <a:lnTo>
                  <a:pt x="244" y="454"/>
                </a:lnTo>
                <a:lnTo>
                  <a:pt x="241" y="446"/>
                </a:lnTo>
                <a:lnTo>
                  <a:pt x="238" y="438"/>
                </a:lnTo>
                <a:lnTo>
                  <a:pt x="237" y="430"/>
                </a:lnTo>
                <a:lnTo>
                  <a:pt x="236" y="421"/>
                </a:lnTo>
                <a:lnTo>
                  <a:pt x="236" y="354"/>
                </a:lnTo>
                <a:lnTo>
                  <a:pt x="156" y="318"/>
                </a:lnTo>
                <a:lnTo>
                  <a:pt x="153" y="316"/>
                </a:lnTo>
                <a:lnTo>
                  <a:pt x="152" y="314"/>
                </a:lnTo>
                <a:lnTo>
                  <a:pt x="151" y="312"/>
                </a:lnTo>
                <a:lnTo>
                  <a:pt x="151" y="310"/>
                </a:lnTo>
                <a:lnTo>
                  <a:pt x="152" y="307"/>
                </a:lnTo>
                <a:lnTo>
                  <a:pt x="153" y="305"/>
                </a:lnTo>
                <a:lnTo>
                  <a:pt x="155" y="304"/>
                </a:lnTo>
                <a:lnTo>
                  <a:pt x="158" y="303"/>
                </a:lnTo>
                <a:lnTo>
                  <a:pt x="241" y="291"/>
                </a:lnTo>
                <a:lnTo>
                  <a:pt x="196" y="219"/>
                </a:lnTo>
                <a:lnTo>
                  <a:pt x="195" y="217"/>
                </a:lnTo>
                <a:lnTo>
                  <a:pt x="195" y="214"/>
                </a:lnTo>
                <a:lnTo>
                  <a:pt x="196" y="212"/>
                </a:lnTo>
                <a:lnTo>
                  <a:pt x="198" y="210"/>
                </a:lnTo>
                <a:lnTo>
                  <a:pt x="200" y="209"/>
                </a:lnTo>
                <a:lnTo>
                  <a:pt x="202" y="209"/>
                </a:lnTo>
                <a:lnTo>
                  <a:pt x="205" y="210"/>
                </a:lnTo>
                <a:lnTo>
                  <a:pt x="291" y="265"/>
                </a:lnTo>
                <a:lnTo>
                  <a:pt x="307" y="176"/>
                </a:lnTo>
                <a:lnTo>
                  <a:pt x="308" y="174"/>
                </a:lnTo>
                <a:lnTo>
                  <a:pt x="310" y="172"/>
                </a:lnTo>
                <a:lnTo>
                  <a:pt x="312" y="171"/>
                </a:lnTo>
                <a:lnTo>
                  <a:pt x="315" y="171"/>
                </a:lnTo>
                <a:lnTo>
                  <a:pt x="317" y="171"/>
                </a:lnTo>
                <a:lnTo>
                  <a:pt x="319" y="173"/>
                </a:lnTo>
                <a:lnTo>
                  <a:pt x="320" y="175"/>
                </a:lnTo>
                <a:lnTo>
                  <a:pt x="345" y="267"/>
                </a:lnTo>
                <a:lnTo>
                  <a:pt x="419" y="193"/>
                </a:lnTo>
                <a:lnTo>
                  <a:pt x="422" y="192"/>
                </a:lnTo>
                <a:lnTo>
                  <a:pt x="424" y="191"/>
                </a:lnTo>
                <a:lnTo>
                  <a:pt x="427" y="192"/>
                </a:lnTo>
                <a:lnTo>
                  <a:pt x="429" y="193"/>
                </a:lnTo>
                <a:lnTo>
                  <a:pt x="430" y="195"/>
                </a:lnTo>
                <a:lnTo>
                  <a:pt x="431" y="198"/>
                </a:lnTo>
                <a:lnTo>
                  <a:pt x="430" y="200"/>
                </a:lnTo>
                <a:lnTo>
                  <a:pt x="402" y="284"/>
                </a:lnTo>
                <a:lnTo>
                  <a:pt x="503" y="267"/>
                </a:lnTo>
                <a:lnTo>
                  <a:pt x="505" y="267"/>
                </a:lnTo>
                <a:lnTo>
                  <a:pt x="508" y="268"/>
                </a:lnTo>
                <a:lnTo>
                  <a:pt x="510" y="270"/>
                </a:lnTo>
                <a:lnTo>
                  <a:pt x="511" y="273"/>
                </a:lnTo>
                <a:lnTo>
                  <a:pt x="511" y="27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5"/>
          <p:cNvSpPr>
            <a:spLocks noChangeAspect="1" noEditPoints="1"/>
          </p:cNvSpPr>
          <p:nvPr/>
        </p:nvSpPr>
        <p:spPr bwMode="auto">
          <a:xfrm>
            <a:off x="3603625" y="2914015"/>
            <a:ext cx="425218" cy="365760"/>
          </a:xfrm>
          <a:custGeom>
            <a:avLst/>
            <a:gdLst>
              <a:gd name="T0" fmla="*/ 0 w 771"/>
              <a:gd name="T1" fmla="*/ 609 h 662"/>
              <a:gd name="T2" fmla="*/ 10 w 771"/>
              <a:gd name="T3" fmla="*/ 633 h 662"/>
              <a:gd name="T4" fmla="*/ 28 w 771"/>
              <a:gd name="T5" fmla="*/ 651 h 662"/>
              <a:gd name="T6" fmla="*/ 52 w 771"/>
              <a:gd name="T7" fmla="*/ 661 h 662"/>
              <a:gd name="T8" fmla="*/ 412 w 771"/>
              <a:gd name="T9" fmla="*/ 612 h 662"/>
              <a:gd name="T10" fmla="*/ 380 w 771"/>
              <a:gd name="T11" fmla="*/ 618 h 662"/>
              <a:gd name="T12" fmla="*/ 348 w 771"/>
              <a:gd name="T13" fmla="*/ 612 h 662"/>
              <a:gd name="T14" fmla="*/ 320 w 771"/>
              <a:gd name="T15" fmla="*/ 596 h 662"/>
              <a:gd name="T16" fmla="*/ 298 w 771"/>
              <a:gd name="T17" fmla="*/ 572 h 662"/>
              <a:gd name="T18" fmla="*/ 286 w 771"/>
              <a:gd name="T19" fmla="*/ 543 h 662"/>
              <a:gd name="T20" fmla="*/ 284 w 771"/>
              <a:gd name="T21" fmla="*/ 509 h 662"/>
              <a:gd name="T22" fmla="*/ 341 w 771"/>
              <a:gd name="T23" fmla="*/ 541 h 662"/>
              <a:gd name="T24" fmla="*/ 347 w 771"/>
              <a:gd name="T25" fmla="*/ 542 h 662"/>
              <a:gd name="T26" fmla="*/ 390 w 771"/>
              <a:gd name="T27" fmla="*/ 529 h 662"/>
              <a:gd name="T28" fmla="*/ 402 w 771"/>
              <a:gd name="T29" fmla="*/ 485 h 662"/>
              <a:gd name="T30" fmla="*/ 348 w 771"/>
              <a:gd name="T31" fmla="*/ 429 h 662"/>
              <a:gd name="T32" fmla="*/ 380 w 771"/>
              <a:gd name="T33" fmla="*/ 423 h 662"/>
              <a:gd name="T34" fmla="*/ 413 w 771"/>
              <a:gd name="T35" fmla="*/ 429 h 662"/>
              <a:gd name="T36" fmla="*/ 441 w 771"/>
              <a:gd name="T37" fmla="*/ 445 h 662"/>
              <a:gd name="T38" fmla="*/ 462 w 771"/>
              <a:gd name="T39" fmla="*/ 468 h 662"/>
              <a:gd name="T40" fmla="*/ 475 w 771"/>
              <a:gd name="T41" fmla="*/ 498 h 662"/>
              <a:gd name="T42" fmla="*/ 477 w 771"/>
              <a:gd name="T43" fmla="*/ 532 h 662"/>
              <a:gd name="T44" fmla="*/ 581 w 771"/>
              <a:gd name="T45" fmla="*/ 662 h 662"/>
              <a:gd name="T46" fmla="*/ 727 w 771"/>
              <a:gd name="T47" fmla="*/ 659 h 662"/>
              <a:gd name="T48" fmla="*/ 749 w 771"/>
              <a:gd name="T49" fmla="*/ 646 h 662"/>
              <a:gd name="T50" fmla="*/ 765 w 771"/>
              <a:gd name="T51" fmla="*/ 626 h 662"/>
              <a:gd name="T52" fmla="*/ 771 w 771"/>
              <a:gd name="T53" fmla="*/ 600 h 662"/>
              <a:gd name="T54" fmla="*/ 0 w 771"/>
              <a:gd name="T55" fmla="*/ 600 h 662"/>
              <a:gd name="T56" fmla="*/ 770 w 771"/>
              <a:gd name="T57" fmla="*/ 205 h 662"/>
              <a:gd name="T58" fmla="*/ 761 w 771"/>
              <a:gd name="T59" fmla="*/ 181 h 662"/>
              <a:gd name="T60" fmla="*/ 742 w 771"/>
              <a:gd name="T61" fmla="*/ 162 h 662"/>
              <a:gd name="T62" fmla="*/ 718 w 771"/>
              <a:gd name="T63" fmla="*/ 153 h 662"/>
              <a:gd name="T64" fmla="*/ 52 w 771"/>
              <a:gd name="T65" fmla="*/ 153 h 662"/>
              <a:gd name="T66" fmla="*/ 28 w 771"/>
              <a:gd name="T67" fmla="*/ 162 h 662"/>
              <a:gd name="T68" fmla="*/ 10 w 771"/>
              <a:gd name="T69" fmla="*/ 181 h 662"/>
              <a:gd name="T70" fmla="*/ 0 w 771"/>
              <a:gd name="T71" fmla="*/ 205 h 662"/>
              <a:gd name="T72" fmla="*/ 771 w 771"/>
              <a:gd name="T73" fmla="*/ 339 h 662"/>
              <a:gd name="T74" fmla="*/ 770 w 771"/>
              <a:gd name="T75" fmla="*/ 205 h 662"/>
              <a:gd name="T76" fmla="*/ 270 w 771"/>
              <a:gd name="T77" fmla="*/ 106 h 662"/>
              <a:gd name="T78" fmla="*/ 273 w 771"/>
              <a:gd name="T79" fmla="*/ 19 h 662"/>
              <a:gd name="T80" fmla="*/ 284 w 771"/>
              <a:gd name="T81" fmla="*/ 6 h 662"/>
              <a:gd name="T82" fmla="*/ 301 w 771"/>
              <a:gd name="T83" fmla="*/ 0 h 662"/>
              <a:gd name="T84" fmla="*/ 483 w 771"/>
              <a:gd name="T85" fmla="*/ 3 h 662"/>
              <a:gd name="T86" fmla="*/ 497 w 771"/>
              <a:gd name="T87" fmla="*/ 14 h 662"/>
              <a:gd name="T88" fmla="*/ 502 w 771"/>
              <a:gd name="T89" fmla="*/ 31 h 662"/>
              <a:gd name="T90" fmla="*/ 456 w 771"/>
              <a:gd name="T91" fmla="*/ 47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1" h="662">
                <a:moveTo>
                  <a:pt x="0" y="600"/>
                </a:moveTo>
                <a:lnTo>
                  <a:pt x="0" y="600"/>
                </a:lnTo>
                <a:lnTo>
                  <a:pt x="0" y="609"/>
                </a:lnTo>
                <a:lnTo>
                  <a:pt x="2" y="618"/>
                </a:lnTo>
                <a:lnTo>
                  <a:pt x="5" y="626"/>
                </a:lnTo>
                <a:lnTo>
                  <a:pt x="10" y="633"/>
                </a:lnTo>
                <a:lnTo>
                  <a:pt x="15" y="640"/>
                </a:lnTo>
                <a:lnTo>
                  <a:pt x="21" y="646"/>
                </a:lnTo>
                <a:lnTo>
                  <a:pt x="28" y="651"/>
                </a:lnTo>
                <a:lnTo>
                  <a:pt x="35" y="656"/>
                </a:lnTo>
                <a:lnTo>
                  <a:pt x="43" y="659"/>
                </a:lnTo>
                <a:lnTo>
                  <a:pt x="52" y="661"/>
                </a:lnTo>
                <a:lnTo>
                  <a:pt x="61" y="662"/>
                </a:lnTo>
                <a:lnTo>
                  <a:pt x="462" y="662"/>
                </a:lnTo>
                <a:lnTo>
                  <a:pt x="412" y="612"/>
                </a:lnTo>
                <a:lnTo>
                  <a:pt x="402" y="615"/>
                </a:lnTo>
                <a:lnTo>
                  <a:pt x="391" y="617"/>
                </a:lnTo>
                <a:lnTo>
                  <a:pt x="380" y="618"/>
                </a:lnTo>
                <a:lnTo>
                  <a:pt x="369" y="617"/>
                </a:lnTo>
                <a:lnTo>
                  <a:pt x="358" y="615"/>
                </a:lnTo>
                <a:lnTo>
                  <a:pt x="348" y="612"/>
                </a:lnTo>
                <a:lnTo>
                  <a:pt x="338" y="608"/>
                </a:lnTo>
                <a:lnTo>
                  <a:pt x="328" y="602"/>
                </a:lnTo>
                <a:lnTo>
                  <a:pt x="320" y="596"/>
                </a:lnTo>
                <a:lnTo>
                  <a:pt x="312" y="589"/>
                </a:lnTo>
                <a:lnTo>
                  <a:pt x="304" y="581"/>
                </a:lnTo>
                <a:lnTo>
                  <a:pt x="298" y="572"/>
                </a:lnTo>
                <a:lnTo>
                  <a:pt x="293" y="563"/>
                </a:lnTo>
                <a:lnTo>
                  <a:pt x="289" y="553"/>
                </a:lnTo>
                <a:lnTo>
                  <a:pt x="286" y="543"/>
                </a:lnTo>
                <a:lnTo>
                  <a:pt x="284" y="532"/>
                </a:lnTo>
                <a:lnTo>
                  <a:pt x="283" y="520"/>
                </a:lnTo>
                <a:lnTo>
                  <a:pt x="284" y="509"/>
                </a:lnTo>
                <a:lnTo>
                  <a:pt x="286" y="499"/>
                </a:lnTo>
                <a:lnTo>
                  <a:pt x="288" y="489"/>
                </a:lnTo>
                <a:lnTo>
                  <a:pt x="341" y="541"/>
                </a:lnTo>
                <a:lnTo>
                  <a:pt x="343" y="542"/>
                </a:lnTo>
                <a:lnTo>
                  <a:pt x="345" y="543"/>
                </a:lnTo>
                <a:lnTo>
                  <a:pt x="347" y="542"/>
                </a:lnTo>
                <a:lnTo>
                  <a:pt x="386" y="532"/>
                </a:lnTo>
                <a:lnTo>
                  <a:pt x="388" y="530"/>
                </a:lnTo>
                <a:lnTo>
                  <a:pt x="390" y="529"/>
                </a:lnTo>
                <a:lnTo>
                  <a:pt x="391" y="527"/>
                </a:lnTo>
                <a:lnTo>
                  <a:pt x="402" y="487"/>
                </a:lnTo>
                <a:lnTo>
                  <a:pt x="402" y="485"/>
                </a:lnTo>
                <a:lnTo>
                  <a:pt x="401" y="483"/>
                </a:lnTo>
                <a:lnTo>
                  <a:pt x="400" y="481"/>
                </a:lnTo>
                <a:lnTo>
                  <a:pt x="348" y="429"/>
                </a:lnTo>
                <a:lnTo>
                  <a:pt x="358" y="426"/>
                </a:lnTo>
                <a:lnTo>
                  <a:pt x="369" y="424"/>
                </a:lnTo>
                <a:lnTo>
                  <a:pt x="380" y="423"/>
                </a:lnTo>
                <a:lnTo>
                  <a:pt x="392" y="424"/>
                </a:lnTo>
                <a:lnTo>
                  <a:pt x="403" y="426"/>
                </a:lnTo>
                <a:lnTo>
                  <a:pt x="413" y="429"/>
                </a:lnTo>
                <a:lnTo>
                  <a:pt x="423" y="433"/>
                </a:lnTo>
                <a:lnTo>
                  <a:pt x="432" y="439"/>
                </a:lnTo>
                <a:lnTo>
                  <a:pt x="441" y="445"/>
                </a:lnTo>
                <a:lnTo>
                  <a:pt x="449" y="452"/>
                </a:lnTo>
                <a:lnTo>
                  <a:pt x="456" y="460"/>
                </a:lnTo>
                <a:lnTo>
                  <a:pt x="462" y="468"/>
                </a:lnTo>
                <a:lnTo>
                  <a:pt x="468" y="478"/>
                </a:lnTo>
                <a:lnTo>
                  <a:pt x="472" y="488"/>
                </a:lnTo>
                <a:lnTo>
                  <a:pt x="475" y="498"/>
                </a:lnTo>
                <a:lnTo>
                  <a:pt x="477" y="509"/>
                </a:lnTo>
                <a:lnTo>
                  <a:pt x="477" y="520"/>
                </a:lnTo>
                <a:lnTo>
                  <a:pt x="477" y="532"/>
                </a:lnTo>
                <a:lnTo>
                  <a:pt x="475" y="542"/>
                </a:lnTo>
                <a:lnTo>
                  <a:pt x="472" y="553"/>
                </a:lnTo>
                <a:lnTo>
                  <a:pt x="581" y="662"/>
                </a:lnTo>
                <a:lnTo>
                  <a:pt x="709" y="662"/>
                </a:lnTo>
                <a:lnTo>
                  <a:pt x="718" y="661"/>
                </a:lnTo>
                <a:lnTo>
                  <a:pt x="727" y="659"/>
                </a:lnTo>
                <a:lnTo>
                  <a:pt x="735" y="656"/>
                </a:lnTo>
                <a:lnTo>
                  <a:pt x="742" y="651"/>
                </a:lnTo>
                <a:lnTo>
                  <a:pt x="749" y="646"/>
                </a:lnTo>
                <a:lnTo>
                  <a:pt x="755" y="640"/>
                </a:lnTo>
                <a:lnTo>
                  <a:pt x="761" y="633"/>
                </a:lnTo>
                <a:lnTo>
                  <a:pt x="765" y="626"/>
                </a:lnTo>
                <a:lnTo>
                  <a:pt x="768" y="618"/>
                </a:lnTo>
                <a:lnTo>
                  <a:pt x="770" y="609"/>
                </a:lnTo>
                <a:lnTo>
                  <a:pt x="771" y="600"/>
                </a:lnTo>
                <a:lnTo>
                  <a:pt x="771" y="386"/>
                </a:lnTo>
                <a:lnTo>
                  <a:pt x="0" y="386"/>
                </a:lnTo>
                <a:lnTo>
                  <a:pt x="0" y="600"/>
                </a:lnTo>
                <a:lnTo>
                  <a:pt x="0" y="600"/>
                </a:lnTo>
                <a:close/>
                <a:moveTo>
                  <a:pt x="770" y="205"/>
                </a:moveTo>
                <a:lnTo>
                  <a:pt x="770" y="205"/>
                </a:lnTo>
                <a:lnTo>
                  <a:pt x="768" y="196"/>
                </a:lnTo>
                <a:lnTo>
                  <a:pt x="765" y="188"/>
                </a:lnTo>
                <a:lnTo>
                  <a:pt x="761" y="181"/>
                </a:lnTo>
                <a:lnTo>
                  <a:pt x="755" y="174"/>
                </a:lnTo>
                <a:lnTo>
                  <a:pt x="749" y="168"/>
                </a:lnTo>
                <a:lnTo>
                  <a:pt x="742" y="162"/>
                </a:lnTo>
                <a:lnTo>
                  <a:pt x="735" y="158"/>
                </a:lnTo>
                <a:lnTo>
                  <a:pt x="727" y="155"/>
                </a:lnTo>
                <a:lnTo>
                  <a:pt x="718" y="153"/>
                </a:lnTo>
                <a:lnTo>
                  <a:pt x="709" y="152"/>
                </a:lnTo>
                <a:lnTo>
                  <a:pt x="61" y="152"/>
                </a:lnTo>
                <a:lnTo>
                  <a:pt x="52" y="153"/>
                </a:lnTo>
                <a:lnTo>
                  <a:pt x="43" y="155"/>
                </a:lnTo>
                <a:lnTo>
                  <a:pt x="35" y="158"/>
                </a:lnTo>
                <a:lnTo>
                  <a:pt x="28" y="162"/>
                </a:lnTo>
                <a:lnTo>
                  <a:pt x="21" y="168"/>
                </a:lnTo>
                <a:lnTo>
                  <a:pt x="15" y="174"/>
                </a:lnTo>
                <a:lnTo>
                  <a:pt x="10" y="181"/>
                </a:lnTo>
                <a:lnTo>
                  <a:pt x="5" y="188"/>
                </a:lnTo>
                <a:lnTo>
                  <a:pt x="2" y="196"/>
                </a:lnTo>
                <a:lnTo>
                  <a:pt x="0" y="205"/>
                </a:lnTo>
                <a:lnTo>
                  <a:pt x="0" y="214"/>
                </a:lnTo>
                <a:lnTo>
                  <a:pt x="0" y="339"/>
                </a:lnTo>
                <a:lnTo>
                  <a:pt x="771" y="339"/>
                </a:lnTo>
                <a:lnTo>
                  <a:pt x="771" y="214"/>
                </a:lnTo>
                <a:lnTo>
                  <a:pt x="770" y="205"/>
                </a:lnTo>
                <a:lnTo>
                  <a:pt x="770" y="205"/>
                </a:lnTo>
                <a:close/>
                <a:moveTo>
                  <a:pt x="317" y="106"/>
                </a:moveTo>
                <a:lnTo>
                  <a:pt x="317" y="106"/>
                </a:lnTo>
                <a:lnTo>
                  <a:pt x="270" y="106"/>
                </a:lnTo>
                <a:lnTo>
                  <a:pt x="270" y="31"/>
                </a:lnTo>
                <a:lnTo>
                  <a:pt x="271" y="25"/>
                </a:lnTo>
                <a:lnTo>
                  <a:pt x="273" y="19"/>
                </a:lnTo>
                <a:lnTo>
                  <a:pt x="276" y="14"/>
                </a:lnTo>
                <a:lnTo>
                  <a:pt x="280" y="10"/>
                </a:lnTo>
                <a:lnTo>
                  <a:pt x="284" y="6"/>
                </a:lnTo>
                <a:lnTo>
                  <a:pt x="289" y="3"/>
                </a:lnTo>
                <a:lnTo>
                  <a:pt x="295" y="1"/>
                </a:lnTo>
                <a:lnTo>
                  <a:pt x="301" y="0"/>
                </a:lnTo>
                <a:lnTo>
                  <a:pt x="471" y="0"/>
                </a:lnTo>
                <a:lnTo>
                  <a:pt x="477" y="1"/>
                </a:lnTo>
                <a:lnTo>
                  <a:pt x="483" y="3"/>
                </a:lnTo>
                <a:lnTo>
                  <a:pt x="488" y="6"/>
                </a:lnTo>
                <a:lnTo>
                  <a:pt x="493" y="10"/>
                </a:lnTo>
                <a:lnTo>
                  <a:pt x="497" y="14"/>
                </a:lnTo>
                <a:lnTo>
                  <a:pt x="499" y="19"/>
                </a:lnTo>
                <a:lnTo>
                  <a:pt x="501" y="25"/>
                </a:lnTo>
                <a:lnTo>
                  <a:pt x="502" y="31"/>
                </a:lnTo>
                <a:lnTo>
                  <a:pt x="502" y="106"/>
                </a:lnTo>
                <a:lnTo>
                  <a:pt x="456" y="106"/>
                </a:lnTo>
                <a:lnTo>
                  <a:pt x="456" y="47"/>
                </a:lnTo>
                <a:lnTo>
                  <a:pt x="317" y="47"/>
                </a:lnTo>
                <a:lnTo>
                  <a:pt x="317" y="106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5"/>
          <p:cNvSpPr>
            <a:spLocks noChangeAspect="1" noEditPoints="1"/>
          </p:cNvSpPr>
          <p:nvPr/>
        </p:nvSpPr>
        <p:spPr bwMode="auto">
          <a:xfrm>
            <a:off x="8521535" y="4125794"/>
            <a:ext cx="298212" cy="365760"/>
          </a:xfrm>
          <a:custGeom>
            <a:avLst/>
            <a:gdLst>
              <a:gd name="T0" fmla="*/ 227 w 680"/>
              <a:gd name="T1" fmla="*/ 494 h 833"/>
              <a:gd name="T2" fmla="*/ 145 w 680"/>
              <a:gd name="T3" fmla="*/ 494 h 833"/>
              <a:gd name="T4" fmla="*/ 227 w 680"/>
              <a:gd name="T5" fmla="*/ 364 h 833"/>
              <a:gd name="T6" fmla="*/ 145 w 680"/>
              <a:gd name="T7" fmla="*/ 364 h 833"/>
              <a:gd name="T8" fmla="*/ 145 w 680"/>
              <a:gd name="T9" fmla="*/ 299 h 833"/>
              <a:gd name="T10" fmla="*/ 146 w 680"/>
              <a:gd name="T11" fmla="*/ 143 h 833"/>
              <a:gd name="T12" fmla="*/ 526 w 680"/>
              <a:gd name="T13" fmla="*/ 142 h 833"/>
              <a:gd name="T14" fmla="*/ 528 w 680"/>
              <a:gd name="T15" fmla="*/ 144 h 833"/>
              <a:gd name="T16" fmla="*/ 527 w 680"/>
              <a:gd name="T17" fmla="*/ 300 h 833"/>
              <a:gd name="T18" fmla="*/ 147 w 680"/>
              <a:gd name="T19" fmla="*/ 300 h 833"/>
              <a:gd name="T20" fmla="*/ 145 w 680"/>
              <a:gd name="T21" fmla="*/ 299 h 833"/>
              <a:gd name="T22" fmla="*/ 227 w 680"/>
              <a:gd name="T23" fmla="*/ 624 h 833"/>
              <a:gd name="T24" fmla="*/ 145 w 680"/>
              <a:gd name="T25" fmla="*/ 624 h 833"/>
              <a:gd name="T26" fmla="*/ 379 w 680"/>
              <a:gd name="T27" fmla="*/ 494 h 833"/>
              <a:gd name="T28" fmla="*/ 294 w 680"/>
              <a:gd name="T29" fmla="*/ 494 h 833"/>
              <a:gd name="T30" fmla="*/ 528 w 680"/>
              <a:gd name="T31" fmla="*/ 364 h 833"/>
              <a:gd name="T32" fmla="*/ 446 w 680"/>
              <a:gd name="T33" fmla="*/ 364 h 833"/>
              <a:gd name="T34" fmla="*/ 379 w 680"/>
              <a:gd name="T35" fmla="*/ 624 h 833"/>
              <a:gd name="T36" fmla="*/ 294 w 680"/>
              <a:gd name="T37" fmla="*/ 624 h 833"/>
              <a:gd name="T38" fmla="*/ 528 w 680"/>
              <a:gd name="T39" fmla="*/ 494 h 833"/>
              <a:gd name="T40" fmla="*/ 446 w 680"/>
              <a:gd name="T41" fmla="*/ 494 h 833"/>
              <a:gd name="T42" fmla="*/ 528 w 680"/>
              <a:gd name="T43" fmla="*/ 624 h 833"/>
              <a:gd name="T44" fmla="*/ 446 w 680"/>
              <a:gd name="T45" fmla="*/ 624 h 833"/>
              <a:gd name="T46" fmla="*/ 379 w 680"/>
              <a:gd name="T47" fmla="*/ 364 h 833"/>
              <a:gd name="T48" fmla="*/ 294 w 680"/>
              <a:gd name="T49" fmla="*/ 364 h 833"/>
              <a:gd name="T50" fmla="*/ 618 w 680"/>
              <a:gd name="T51" fmla="*/ 61 h 833"/>
              <a:gd name="T52" fmla="*/ 61 w 680"/>
              <a:gd name="T53" fmla="*/ 61 h 833"/>
              <a:gd name="T54" fmla="*/ 677 w 680"/>
              <a:gd name="T55" fmla="*/ 47 h 833"/>
              <a:gd name="T56" fmla="*/ 664 w 680"/>
              <a:gd name="T57" fmla="*/ 22 h 833"/>
              <a:gd name="T58" fmla="*/ 642 w 680"/>
              <a:gd name="T59" fmla="*/ 6 h 833"/>
              <a:gd name="T60" fmla="*/ 615 w 680"/>
              <a:gd name="T61" fmla="*/ 0 h 833"/>
              <a:gd name="T62" fmla="*/ 46 w 680"/>
              <a:gd name="T63" fmla="*/ 3 h 833"/>
              <a:gd name="T64" fmla="*/ 22 w 680"/>
              <a:gd name="T65" fmla="*/ 16 h 833"/>
              <a:gd name="T66" fmla="*/ 6 w 680"/>
              <a:gd name="T67" fmla="*/ 38 h 833"/>
              <a:gd name="T68" fmla="*/ 0 w 680"/>
              <a:gd name="T69" fmla="*/ 65 h 833"/>
              <a:gd name="T70" fmla="*/ 2 w 680"/>
              <a:gd name="T71" fmla="*/ 786 h 833"/>
              <a:gd name="T72" fmla="*/ 16 w 680"/>
              <a:gd name="T73" fmla="*/ 810 h 833"/>
              <a:gd name="T74" fmla="*/ 38 w 680"/>
              <a:gd name="T75" fmla="*/ 826 h 833"/>
              <a:gd name="T76" fmla="*/ 65 w 680"/>
              <a:gd name="T77" fmla="*/ 833 h 833"/>
              <a:gd name="T78" fmla="*/ 634 w 680"/>
              <a:gd name="T79" fmla="*/ 830 h 833"/>
              <a:gd name="T80" fmla="*/ 657 w 680"/>
              <a:gd name="T81" fmla="*/ 816 h 833"/>
              <a:gd name="T82" fmla="*/ 674 w 680"/>
              <a:gd name="T83" fmla="*/ 795 h 833"/>
              <a:gd name="T84" fmla="*/ 680 w 680"/>
              <a:gd name="T85" fmla="*/ 768 h 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0" h="833">
                <a:moveTo>
                  <a:pt x="145" y="494"/>
                </a:moveTo>
                <a:lnTo>
                  <a:pt x="145" y="494"/>
                </a:lnTo>
                <a:lnTo>
                  <a:pt x="227" y="494"/>
                </a:lnTo>
                <a:lnTo>
                  <a:pt x="227" y="560"/>
                </a:lnTo>
                <a:lnTo>
                  <a:pt x="145" y="560"/>
                </a:lnTo>
                <a:lnTo>
                  <a:pt x="145" y="494"/>
                </a:lnTo>
                <a:close/>
                <a:moveTo>
                  <a:pt x="145" y="364"/>
                </a:moveTo>
                <a:lnTo>
                  <a:pt x="145" y="364"/>
                </a:lnTo>
                <a:lnTo>
                  <a:pt x="227" y="364"/>
                </a:lnTo>
                <a:lnTo>
                  <a:pt x="227" y="430"/>
                </a:lnTo>
                <a:lnTo>
                  <a:pt x="145" y="430"/>
                </a:lnTo>
                <a:lnTo>
                  <a:pt x="145" y="364"/>
                </a:lnTo>
                <a:close/>
                <a:moveTo>
                  <a:pt x="145" y="299"/>
                </a:moveTo>
                <a:lnTo>
                  <a:pt x="145" y="299"/>
                </a:lnTo>
                <a:lnTo>
                  <a:pt x="145" y="299"/>
                </a:lnTo>
                <a:lnTo>
                  <a:pt x="145" y="145"/>
                </a:lnTo>
                <a:lnTo>
                  <a:pt x="145" y="144"/>
                </a:lnTo>
                <a:lnTo>
                  <a:pt x="146" y="143"/>
                </a:lnTo>
                <a:lnTo>
                  <a:pt x="147" y="143"/>
                </a:lnTo>
                <a:lnTo>
                  <a:pt x="147" y="142"/>
                </a:lnTo>
                <a:lnTo>
                  <a:pt x="526" y="142"/>
                </a:lnTo>
                <a:lnTo>
                  <a:pt x="527" y="143"/>
                </a:lnTo>
                <a:lnTo>
                  <a:pt x="528" y="143"/>
                </a:lnTo>
                <a:lnTo>
                  <a:pt x="528" y="144"/>
                </a:lnTo>
                <a:lnTo>
                  <a:pt x="528" y="299"/>
                </a:lnTo>
                <a:lnTo>
                  <a:pt x="528" y="300"/>
                </a:lnTo>
                <a:lnTo>
                  <a:pt x="527" y="300"/>
                </a:lnTo>
                <a:lnTo>
                  <a:pt x="526" y="301"/>
                </a:lnTo>
                <a:lnTo>
                  <a:pt x="147" y="301"/>
                </a:lnTo>
                <a:lnTo>
                  <a:pt x="147" y="300"/>
                </a:lnTo>
                <a:lnTo>
                  <a:pt x="146" y="300"/>
                </a:lnTo>
                <a:lnTo>
                  <a:pt x="145" y="299"/>
                </a:lnTo>
                <a:lnTo>
                  <a:pt x="145" y="299"/>
                </a:lnTo>
                <a:close/>
                <a:moveTo>
                  <a:pt x="145" y="624"/>
                </a:moveTo>
                <a:lnTo>
                  <a:pt x="145" y="624"/>
                </a:lnTo>
                <a:lnTo>
                  <a:pt x="227" y="624"/>
                </a:lnTo>
                <a:lnTo>
                  <a:pt x="227" y="690"/>
                </a:lnTo>
                <a:lnTo>
                  <a:pt x="145" y="690"/>
                </a:lnTo>
                <a:lnTo>
                  <a:pt x="145" y="624"/>
                </a:lnTo>
                <a:close/>
                <a:moveTo>
                  <a:pt x="294" y="494"/>
                </a:moveTo>
                <a:lnTo>
                  <a:pt x="294" y="494"/>
                </a:lnTo>
                <a:lnTo>
                  <a:pt x="379" y="494"/>
                </a:lnTo>
                <a:lnTo>
                  <a:pt x="379" y="560"/>
                </a:lnTo>
                <a:lnTo>
                  <a:pt x="294" y="560"/>
                </a:lnTo>
                <a:lnTo>
                  <a:pt x="294" y="494"/>
                </a:lnTo>
                <a:close/>
                <a:moveTo>
                  <a:pt x="446" y="364"/>
                </a:moveTo>
                <a:lnTo>
                  <a:pt x="446" y="364"/>
                </a:lnTo>
                <a:lnTo>
                  <a:pt x="528" y="364"/>
                </a:lnTo>
                <a:lnTo>
                  <a:pt x="528" y="430"/>
                </a:lnTo>
                <a:lnTo>
                  <a:pt x="446" y="430"/>
                </a:lnTo>
                <a:lnTo>
                  <a:pt x="446" y="364"/>
                </a:lnTo>
                <a:close/>
                <a:moveTo>
                  <a:pt x="294" y="624"/>
                </a:moveTo>
                <a:lnTo>
                  <a:pt x="294" y="624"/>
                </a:lnTo>
                <a:lnTo>
                  <a:pt x="379" y="624"/>
                </a:lnTo>
                <a:lnTo>
                  <a:pt x="379" y="690"/>
                </a:lnTo>
                <a:lnTo>
                  <a:pt x="294" y="690"/>
                </a:lnTo>
                <a:lnTo>
                  <a:pt x="294" y="624"/>
                </a:lnTo>
                <a:close/>
                <a:moveTo>
                  <a:pt x="446" y="494"/>
                </a:moveTo>
                <a:lnTo>
                  <a:pt x="446" y="494"/>
                </a:lnTo>
                <a:lnTo>
                  <a:pt x="528" y="494"/>
                </a:lnTo>
                <a:lnTo>
                  <a:pt x="528" y="560"/>
                </a:lnTo>
                <a:lnTo>
                  <a:pt x="446" y="560"/>
                </a:lnTo>
                <a:lnTo>
                  <a:pt x="446" y="494"/>
                </a:lnTo>
                <a:close/>
                <a:moveTo>
                  <a:pt x="446" y="624"/>
                </a:moveTo>
                <a:lnTo>
                  <a:pt x="446" y="624"/>
                </a:lnTo>
                <a:lnTo>
                  <a:pt x="528" y="624"/>
                </a:lnTo>
                <a:lnTo>
                  <a:pt x="528" y="690"/>
                </a:lnTo>
                <a:lnTo>
                  <a:pt x="446" y="690"/>
                </a:lnTo>
                <a:lnTo>
                  <a:pt x="446" y="624"/>
                </a:lnTo>
                <a:close/>
                <a:moveTo>
                  <a:pt x="294" y="364"/>
                </a:moveTo>
                <a:lnTo>
                  <a:pt x="294" y="364"/>
                </a:lnTo>
                <a:lnTo>
                  <a:pt x="379" y="364"/>
                </a:lnTo>
                <a:lnTo>
                  <a:pt x="379" y="430"/>
                </a:lnTo>
                <a:lnTo>
                  <a:pt x="294" y="430"/>
                </a:lnTo>
                <a:lnTo>
                  <a:pt x="294" y="364"/>
                </a:lnTo>
                <a:close/>
                <a:moveTo>
                  <a:pt x="61" y="61"/>
                </a:moveTo>
                <a:lnTo>
                  <a:pt x="61" y="61"/>
                </a:lnTo>
                <a:lnTo>
                  <a:pt x="618" y="61"/>
                </a:lnTo>
                <a:lnTo>
                  <a:pt x="618" y="771"/>
                </a:lnTo>
                <a:lnTo>
                  <a:pt x="61" y="771"/>
                </a:lnTo>
                <a:lnTo>
                  <a:pt x="61" y="61"/>
                </a:lnTo>
                <a:close/>
                <a:moveTo>
                  <a:pt x="680" y="56"/>
                </a:moveTo>
                <a:lnTo>
                  <a:pt x="680" y="56"/>
                </a:lnTo>
                <a:lnTo>
                  <a:pt x="677" y="47"/>
                </a:lnTo>
                <a:lnTo>
                  <a:pt x="674" y="38"/>
                </a:lnTo>
                <a:lnTo>
                  <a:pt x="669" y="30"/>
                </a:lnTo>
                <a:lnTo>
                  <a:pt x="664" y="22"/>
                </a:lnTo>
                <a:lnTo>
                  <a:pt x="657" y="16"/>
                </a:lnTo>
                <a:lnTo>
                  <a:pt x="650" y="11"/>
                </a:lnTo>
                <a:lnTo>
                  <a:pt x="642" y="6"/>
                </a:lnTo>
                <a:lnTo>
                  <a:pt x="633" y="3"/>
                </a:lnTo>
                <a:lnTo>
                  <a:pt x="624" y="1"/>
                </a:lnTo>
                <a:lnTo>
                  <a:pt x="615" y="0"/>
                </a:lnTo>
                <a:lnTo>
                  <a:pt x="65" y="0"/>
                </a:lnTo>
                <a:lnTo>
                  <a:pt x="56" y="1"/>
                </a:lnTo>
                <a:lnTo>
                  <a:pt x="46" y="3"/>
                </a:lnTo>
                <a:lnTo>
                  <a:pt x="38" y="6"/>
                </a:lnTo>
                <a:lnTo>
                  <a:pt x="30" y="11"/>
                </a:lnTo>
                <a:lnTo>
                  <a:pt x="22" y="16"/>
                </a:lnTo>
                <a:lnTo>
                  <a:pt x="16" y="22"/>
                </a:lnTo>
                <a:lnTo>
                  <a:pt x="10" y="30"/>
                </a:lnTo>
                <a:lnTo>
                  <a:pt x="6" y="38"/>
                </a:lnTo>
                <a:lnTo>
                  <a:pt x="2" y="47"/>
                </a:lnTo>
                <a:lnTo>
                  <a:pt x="0" y="56"/>
                </a:lnTo>
                <a:lnTo>
                  <a:pt x="0" y="65"/>
                </a:lnTo>
                <a:lnTo>
                  <a:pt x="0" y="767"/>
                </a:lnTo>
                <a:lnTo>
                  <a:pt x="0" y="777"/>
                </a:lnTo>
                <a:lnTo>
                  <a:pt x="2" y="786"/>
                </a:lnTo>
                <a:lnTo>
                  <a:pt x="6" y="795"/>
                </a:lnTo>
                <a:lnTo>
                  <a:pt x="10" y="803"/>
                </a:lnTo>
                <a:lnTo>
                  <a:pt x="16" y="810"/>
                </a:lnTo>
                <a:lnTo>
                  <a:pt x="22" y="817"/>
                </a:lnTo>
                <a:lnTo>
                  <a:pt x="30" y="822"/>
                </a:lnTo>
                <a:lnTo>
                  <a:pt x="38" y="826"/>
                </a:lnTo>
                <a:lnTo>
                  <a:pt x="46" y="830"/>
                </a:lnTo>
                <a:lnTo>
                  <a:pt x="56" y="832"/>
                </a:lnTo>
                <a:lnTo>
                  <a:pt x="65" y="833"/>
                </a:lnTo>
                <a:lnTo>
                  <a:pt x="615" y="833"/>
                </a:lnTo>
                <a:lnTo>
                  <a:pt x="624" y="832"/>
                </a:lnTo>
                <a:lnTo>
                  <a:pt x="634" y="830"/>
                </a:lnTo>
                <a:lnTo>
                  <a:pt x="642" y="826"/>
                </a:lnTo>
                <a:lnTo>
                  <a:pt x="650" y="822"/>
                </a:lnTo>
                <a:lnTo>
                  <a:pt x="657" y="816"/>
                </a:lnTo>
                <a:lnTo>
                  <a:pt x="664" y="810"/>
                </a:lnTo>
                <a:lnTo>
                  <a:pt x="669" y="803"/>
                </a:lnTo>
                <a:lnTo>
                  <a:pt x="674" y="795"/>
                </a:lnTo>
                <a:lnTo>
                  <a:pt x="677" y="786"/>
                </a:lnTo>
                <a:lnTo>
                  <a:pt x="680" y="777"/>
                </a:lnTo>
                <a:lnTo>
                  <a:pt x="680" y="768"/>
                </a:lnTo>
                <a:lnTo>
                  <a:pt x="680" y="65"/>
                </a:lnTo>
                <a:lnTo>
                  <a:pt x="680" y="56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"/>
          <p:cNvSpPr>
            <a:spLocks noChangeAspect="1" noEditPoints="1"/>
          </p:cNvSpPr>
          <p:nvPr/>
        </p:nvSpPr>
        <p:spPr bwMode="auto">
          <a:xfrm>
            <a:off x="4159953" y="4130525"/>
            <a:ext cx="225198" cy="365760"/>
          </a:xfrm>
          <a:custGeom>
            <a:avLst/>
            <a:gdLst>
              <a:gd name="T0" fmla="*/ 935 w 994"/>
              <a:gd name="T1" fmla="*/ 127 h 1621"/>
              <a:gd name="T2" fmla="*/ 927 w 994"/>
              <a:gd name="T3" fmla="*/ 148 h 1621"/>
              <a:gd name="T4" fmla="*/ 910 w 994"/>
              <a:gd name="T5" fmla="*/ 175 h 1621"/>
              <a:gd name="T6" fmla="*/ 879 w 994"/>
              <a:gd name="T7" fmla="*/ 209 h 1621"/>
              <a:gd name="T8" fmla="*/ 832 w 994"/>
              <a:gd name="T9" fmla="*/ 249 h 1621"/>
              <a:gd name="T10" fmla="*/ 766 w 994"/>
              <a:gd name="T11" fmla="*/ 296 h 1621"/>
              <a:gd name="T12" fmla="*/ 688 w 994"/>
              <a:gd name="T13" fmla="*/ 237 h 1621"/>
              <a:gd name="T14" fmla="*/ 737 w 994"/>
              <a:gd name="T15" fmla="*/ 170 h 1621"/>
              <a:gd name="T16" fmla="*/ 786 w 994"/>
              <a:gd name="T17" fmla="*/ 116 h 1621"/>
              <a:gd name="T18" fmla="*/ 833 w 994"/>
              <a:gd name="T19" fmla="*/ 77 h 1621"/>
              <a:gd name="T20" fmla="*/ 876 w 994"/>
              <a:gd name="T21" fmla="*/ 59 h 1621"/>
              <a:gd name="T22" fmla="*/ 904 w 994"/>
              <a:gd name="T23" fmla="*/ 63 h 1621"/>
              <a:gd name="T24" fmla="*/ 928 w 994"/>
              <a:gd name="T25" fmla="*/ 86 h 1621"/>
              <a:gd name="T26" fmla="*/ 936 w 994"/>
              <a:gd name="T27" fmla="*/ 121 h 1621"/>
              <a:gd name="T28" fmla="*/ 871 w 994"/>
              <a:gd name="T29" fmla="*/ 515 h 1621"/>
              <a:gd name="T30" fmla="*/ 99 w 994"/>
              <a:gd name="T31" fmla="*/ 515 h 1621"/>
              <a:gd name="T32" fmla="*/ 563 w 994"/>
              <a:gd name="T33" fmla="*/ 325 h 1621"/>
              <a:gd name="T34" fmla="*/ 531 w 994"/>
              <a:gd name="T35" fmla="*/ 380 h 1621"/>
              <a:gd name="T36" fmla="*/ 509 w 994"/>
              <a:gd name="T37" fmla="*/ 422 h 1621"/>
              <a:gd name="T38" fmla="*/ 485 w 994"/>
              <a:gd name="T39" fmla="*/ 426 h 1621"/>
              <a:gd name="T40" fmla="*/ 439 w 994"/>
              <a:gd name="T41" fmla="*/ 437 h 1621"/>
              <a:gd name="T42" fmla="*/ 405 w 994"/>
              <a:gd name="T43" fmla="*/ 466 h 1621"/>
              <a:gd name="T44" fmla="*/ 386 w 994"/>
              <a:gd name="T45" fmla="*/ 509 h 1621"/>
              <a:gd name="T46" fmla="*/ 390 w 994"/>
              <a:gd name="T47" fmla="*/ 557 h 1621"/>
              <a:gd name="T48" fmla="*/ 414 w 994"/>
              <a:gd name="T49" fmla="*/ 596 h 1621"/>
              <a:gd name="T50" fmla="*/ 453 w 994"/>
              <a:gd name="T51" fmla="*/ 620 h 1621"/>
              <a:gd name="T52" fmla="*/ 501 w 994"/>
              <a:gd name="T53" fmla="*/ 624 h 1621"/>
              <a:gd name="T54" fmla="*/ 544 w 994"/>
              <a:gd name="T55" fmla="*/ 606 h 1621"/>
              <a:gd name="T56" fmla="*/ 574 w 994"/>
              <a:gd name="T57" fmla="*/ 571 h 1621"/>
              <a:gd name="T58" fmla="*/ 584 w 994"/>
              <a:gd name="T59" fmla="*/ 525 h 1621"/>
              <a:gd name="T60" fmla="*/ 574 w 994"/>
              <a:gd name="T61" fmla="*/ 480 h 1621"/>
              <a:gd name="T62" fmla="*/ 558 w 994"/>
              <a:gd name="T63" fmla="*/ 451 h 1621"/>
              <a:gd name="T64" fmla="*/ 596 w 994"/>
              <a:gd name="T65" fmla="*/ 382 h 1621"/>
              <a:gd name="T66" fmla="*/ 871 w 994"/>
              <a:gd name="T67" fmla="*/ 515 h 1621"/>
              <a:gd name="T68" fmla="*/ 993 w 994"/>
              <a:gd name="T69" fmla="*/ 96 h 1621"/>
              <a:gd name="T70" fmla="*/ 974 w 994"/>
              <a:gd name="T71" fmla="*/ 51 h 1621"/>
              <a:gd name="T72" fmla="*/ 934 w 994"/>
              <a:gd name="T73" fmla="*/ 14 h 1621"/>
              <a:gd name="T74" fmla="*/ 885 w 994"/>
              <a:gd name="T75" fmla="*/ 0 h 1621"/>
              <a:gd name="T76" fmla="*/ 833 w 994"/>
              <a:gd name="T77" fmla="*/ 12 h 1621"/>
              <a:gd name="T78" fmla="*/ 781 w 994"/>
              <a:gd name="T79" fmla="*/ 44 h 1621"/>
              <a:gd name="T80" fmla="*/ 729 w 994"/>
              <a:gd name="T81" fmla="*/ 93 h 1621"/>
              <a:gd name="T82" fmla="*/ 678 w 994"/>
              <a:gd name="T83" fmla="*/ 152 h 1621"/>
              <a:gd name="T84" fmla="*/ 631 w 994"/>
              <a:gd name="T85" fmla="*/ 217 h 1621"/>
              <a:gd name="T86" fmla="*/ 528 w 994"/>
              <a:gd name="T87" fmla="*/ 149 h 1621"/>
              <a:gd name="T88" fmla="*/ 485 w 994"/>
              <a:gd name="T89" fmla="*/ 139 h 1621"/>
              <a:gd name="T90" fmla="*/ 442 w 994"/>
              <a:gd name="T91" fmla="*/ 149 h 1621"/>
              <a:gd name="T92" fmla="*/ 27 w 994"/>
              <a:gd name="T93" fmla="*/ 445 h 1621"/>
              <a:gd name="T94" fmla="*/ 4 w 994"/>
              <a:gd name="T95" fmla="*/ 483 h 1621"/>
              <a:gd name="T96" fmla="*/ 0 w 994"/>
              <a:gd name="T97" fmla="*/ 1525 h 1621"/>
              <a:gd name="T98" fmla="*/ 12 w 994"/>
              <a:gd name="T99" fmla="*/ 1573 h 1621"/>
              <a:gd name="T100" fmla="*/ 47 w 994"/>
              <a:gd name="T101" fmla="*/ 1607 h 1621"/>
              <a:gd name="T102" fmla="*/ 95 w 994"/>
              <a:gd name="T103" fmla="*/ 1621 h 1621"/>
              <a:gd name="T104" fmla="*/ 908 w 994"/>
              <a:gd name="T105" fmla="*/ 1615 h 1621"/>
              <a:gd name="T106" fmla="*/ 948 w 994"/>
              <a:gd name="T107" fmla="*/ 1587 h 1621"/>
              <a:gd name="T108" fmla="*/ 969 w 994"/>
              <a:gd name="T109" fmla="*/ 1542 h 1621"/>
              <a:gd name="T110" fmla="*/ 969 w 994"/>
              <a:gd name="T111" fmla="*/ 498 h 1621"/>
              <a:gd name="T112" fmla="*/ 952 w 994"/>
              <a:gd name="T113" fmla="*/ 456 h 1621"/>
              <a:gd name="T114" fmla="*/ 800 w 994"/>
              <a:gd name="T115" fmla="*/ 342 h 1621"/>
              <a:gd name="T116" fmla="*/ 872 w 994"/>
              <a:gd name="T117" fmla="*/ 291 h 1621"/>
              <a:gd name="T118" fmla="*/ 941 w 994"/>
              <a:gd name="T119" fmla="*/ 228 h 1621"/>
              <a:gd name="T120" fmla="*/ 981 w 994"/>
              <a:gd name="T121" fmla="*/ 168 h 1621"/>
              <a:gd name="T122" fmla="*/ 994 w 994"/>
              <a:gd name="T123" fmla="*/ 113 h 1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94" h="1621">
                <a:moveTo>
                  <a:pt x="936" y="121"/>
                </a:moveTo>
                <a:lnTo>
                  <a:pt x="936" y="121"/>
                </a:lnTo>
                <a:lnTo>
                  <a:pt x="935" y="127"/>
                </a:lnTo>
                <a:lnTo>
                  <a:pt x="933" y="133"/>
                </a:lnTo>
                <a:lnTo>
                  <a:pt x="930" y="140"/>
                </a:lnTo>
                <a:lnTo>
                  <a:pt x="927" y="148"/>
                </a:lnTo>
                <a:lnTo>
                  <a:pt x="922" y="156"/>
                </a:lnTo>
                <a:lnTo>
                  <a:pt x="916" y="166"/>
                </a:lnTo>
                <a:lnTo>
                  <a:pt x="910" y="175"/>
                </a:lnTo>
                <a:lnTo>
                  <a:pt x="901" y="186"/>
                </a:lnTo>
                <a:lnTo>
                  <a:pt x="891" y="197"/>
                </a:lnTo>
                <a:lnTo>
                  <a:pt x="879" y="209"/>
                </a:lnTo>
                <a:lnTo>
                  <a:pt x="865" y="222"/>
                </a:lnTo>
                <a:lnTo>
                  <a:pt x="850" y="235"/>
                </a:lnTo>
                <a:lnTo>
                  <a:pt x="832" y="249"/>
                </a:lnTo>
                <a:lnTo>
                  <a:pt x="813" y="265"/>
                </a:lnTo>
                <a:lnTo>
                  <a:pt x="791" y="280"/>
                </a:lnTo>
                <a:lnTo>
                  <a:pt x="766" y="296"/>
                </a:lnTo>
                <a:lnTo>
                  <a:pt x="750" y="307"/>
                </a:lnTo>
                <a:lnTo>
                  <a:pt x="676" y="254"/>
                </a:lnTo>
                <a:lnTo>
                  <a:pt x="688" y="237"/>
                </a:lnTo>
                <a:lnTo>
                  <a:pt x="704" y="214"/>
                </a:lnTo>
                <a:lnTo>
                  <a:pt x="721" y="192"/>
                </a:lnTo>
                <a:lnTo>
                  <a:pt x="737" y="170"/>
                </a:lnTo>
                <a:lnTo>
                  <a:pt x="754" y="151"/>
                </a:lnTo>
                <a:lnTo>
                  <a:pt x="770" y="132"/>
                </a:lnTo>
                <a:lnTo>
                  <a:pt x="786" y="116"/>
                </a:lnTo>
                <a:lnTo>
                  <a:pt x="802" y="101"/>
                </a:lnTo>
                <a:lnTo>
                  <a:pt x="818" y="88"/>
                </a:lnTo>
                <a:lnTo>
                  <a:pt x="833" y="77"/>
                </a:lnTo>
                <a:lnTo>
                  <a:pt x="848" y="68"/>
                </a:lnTo>
                <a:lnTo>
                  <a:pt x="862" y="62"/>
                </a:lnTo>
                <a:lnTo>
                  <a:pt x="876" y="59"/>
                </a:lnTo>
                <a:lnTo>
                  <a:pt x="886" y="58"/>
                </a:lnTo>
                <a:lnTo>
                  <a:pt x="895" y="60"/>
                </a:lnTo>
                <a:lnTo>
                  <a:pt x="904" y="63"/>
                </a:lnTo>
                <a:lnTo>
                  <a:pt x="911" y="68"/>
                </a:lnTo>
                <a:lnTo>
                  <a:pt x="920" y="76"/>
                </a:lnTo>
                <a:lnTo>
                  <a:pt x="928" y="86"/>
                </a:lnTo>
                <a:lnTo>
                  <a:pt x="934" y="98"/>
                </a:lnTo>
                <a:lnTo>
                  <a:pt x="936" y="110"/>
                </a:lnTo>
                <a:lnTo>
                  <a:pt x="936" y="121"/>
                </a:lnTo>
                <a:lnTo>
                  <a:pt x="936" y="121"/>
                </a:lnTo>
                <a:close/>
                <a:moveTo>
                  <a:pt x="871" y="515"/>
                </a:moveTo>
                <a:lnTo>
                  <a:pt x="871" y="515"/>
                </a:lnTo>
                <a:lnTo>
                  <a:pt x="871" y="1521"/>
                </a:lnTo>
                <a:lnTo>
                  <a:pt x="99" y="1521"/>
                </a:lnTo>
                <a:lnTo>
                  <a:pt x="99" y="515"/>
                </a:lnTo>
                <a:lnTo>
                  <a:pt x="485" y="240"/>
                </a:lnTo>
                <a:lnTo>
                  <a:pt x="575" y="304"/>
                </a:lnTo>
                <a:lnTo>
                  <a:pt x="563" y="325"/>
                </a:lnTo>
                <a:lnTo>
                  <a:pt x="551" y="344"/>
                </a:lnTo>
                <a:lnTo>
                  <a:pt x="541" y="362"/>
                </a:lnTo>
                <a:lnTo>
                  <a:pt x="531" y="380"/>
                </a:lnTo>
                <a:lnTo>
                  <a:pt x="523" y="396"/>
                </a:lnTo>
                <a:lnTo>
                  <a:pt x="515" y="410"/>
                </a:lnTo>
                <a:lnTo>
                  <a:pt x="509" y="422"/>
                </a:lnTo>
                <a:lnTo>
                  <a:pt x="506" y="428"/>
                </a:lnTo>
                <a:lnTo>
                  <a:pt x="501" y="427"/>
                </a:lnTo>
                <a:lnTo>
                  <a:pt x="485" y="426"/>
                </a:lnTo>
                <a:lnTo>
                  <a:pt x="469" y="427"/>
                </a:lnTo>
                <a:lnTo>
                  <a:pt x="453" y="431"/>
                </a:lnTo>
                <a:lnTo>
                  <a:pt x="439" y="437"/>
                </a:lnTo>
                <a:lnTo>
                  <a:pt x="426" y="445"/>
                </a:lnTo>
                <a:lnTo>
                  <a:pt x="414" y="455"/>
                </a:lnTo>
                <a:lnTo>
                  <a:pt x="405" y="466"/>
                </a:lnTo>
                <a:lnTo>
                  <a:pt x="396" y="480"/>
                </a:lnTo>
                <a:lnTo>
                  <a:pt x="390" y="494"/>
                </a:lnTo>
                <a:lnTo>
                  <a:pt x="386" y="509"/>
                </a:lnTo>
                <a:lnTo>
                  <a:pt x="385" y="525"/>
                </a:lnTo>
                <a:lnTo>
                  <a:pt x="386" y="542"/>
                </a:lnTo>
                <a:lnTo>
                  <a:pt x="390" y="557"/>
                </a:lnTo>
                <a:lnTo>
                  <a:pt x="396" y="571"/>
                </a:lnTo>
                <a:lnTo>
                  <a:pt x="405" y="585"/>
                </a:lnTo>
                <a:lnTo>
                  <a:pt x="414" y="596"/>
                </a:lnTo>
                <a:lnTo>
                  <a:pt x="426" y="606"/>
                </a:lnTo>
                <a:lnTo>
                  <a:pt x="439" y="614"/>
                </a:lnTo>
                <a:lnTo>
                  <a:pt x="453" y="620"/>
                </a:lnTo>
                <a:lnTo>
                  <a:pt x="469" y="624"/>
                </a:lnTo>
                <a:lnTo>
                  <a:pt x="485" y="625"/>
                </a:lnTo>
                <a:lnTo>
                  <a:pt x="501" y="624"/>
                </a:lnTo>
                <a:lnTo>
                  <a:pt x="516" y="620"/>
                </a:lnTo>
                <a:lnTo>
                  <a:pt x="531" y="614"/>
                </a:lnTo>
                <a:lnTo>
                  <a:pt x="544" y="606"/>
                </a:lnTo>
                <a:lnTo>
                  <a:pt x="556" y="596"/>
                </a:lnTo>
                <a:lnTo>
                  <a:pt x="566" y="585"/>
                </a:lnTo>
                <a:lnTo>
                  <a:pt x="574" y="571"/>
                </a:lnTo>
                <a:lnTo>
                  <a:pt x="580" y="557"/>
                </a:lnTo>
                <a:lnTo>
                  <a:pt x="584" y="542"/>
                </a:lnTo>
                <a:lnTo>
                  <a:pt x="584" y="525"/>
                </a:lnTo>
                <a:lnTo>
                  <a:pt x="584" y="509"/>
                </a:lnTo>
                <a:lnTo>
                  <a:pt x="580" y="494"/>
                </a:lnTo>
                <a:lnTo>
                  <a:pt x="574" y="480"/>
                </a:lnTo>
                <a:lnTo>
                  <a:pt x="566" y="466"/>
                </a:lnTo>
                <a:lnTo>
                  <a:pt x="556" y="456"/>
                </a:lnTo>
                <a:lnTo>
                  <a:pt x="558" y="451"/>
                </a:lnTo>
                <a:lnTo>
                  <a:pt x="570" y="429"/>
                </a:lnTo>
                <a:lnTo>
                  <a:pt x="583" y="406"/>
                </a:lnTo>
                <a:lnTo>
                  <a:pt x="596" y="382"/>
                </a:lnTo>
                <a:lnTo>
                  <a:pt x="610" y="358"/>
                </a:lnTo>
                <a:lnTo>
                  <a:pt x="622" y="338"/>
                </a:lnTo>
                <a:lnTo>
                  <a:pt x="871" y="515"/>
                </a:lnTo>
                <a:lnTo>
                  <a:pt x="871" y="515"/>
                </a:lnTo>
                <a:close/>
                <a:moveTo>
                  <a:pt x="993" y="96"/>
                </a:moveTo>
                <a:lnTo>
                  <a:pt x="993" y="96"/>
                </a:lnTo>
                <a:lnTo>
                  <a:pt x="989" y="81"/>
                </a:lnTo>
                <a:lnTo>
                  <a:pt x="982" y="65"/>
                </a:lnTo>
                <a:lnTo>
                  <a:pt x="974" y="51"/>
                </a:lnTo>
                <a:lnTo>
                  <a:pt x="962" y="36"/>
                </a:lnTo>
                <a:lnTo>
                  <a:pt x="948" y="24"/>
                </a:lnTo>
                <a:lnTo>
                  <a:pt x="934" y="14"/>
                </a:lnTo>
                <a:lnTo>
                  <a:pt x="918" y="7"/>
                </a:lnTo>
                <a:lnTo>
                  <a:pt x="902" y="2"/>
                </a:lnTo>
                <a:lnTo>
                  <a:pt x="885" y="0"/>
                </a:lnTo>
                <a:lnTo>
                  <a:pt x="868" y="2"/>
                </a:lnTo>
                <a:lnTo>
                  <a:pt x="851" y="6"/>
                </a:lnTo>
                <a:lnTo>
                  <a:pt x="833" y="12"/>
                </a:lnTo>
                <a:lnTo>
                  <a:pt x="816" y="21"/>
                </a:lnTo>
                <a:lnTo>
                  <a:pt x="798" y="31"/>
                </a:lnTo>
                <a:lnTo>
                  <a:pt x="781" y="44"/>
                </a:lnTo>
                <a:lnTo>
                  <a:pt x="763" y="59"/>
                </a:lnTo>
                <a:lnTo>
                  <a:pt x="746" y="75"/>
                </a:lnTo>
                <a:lnTo>
                  <a:pt x="729" y="93"/>
                </a:lnTo>
                <a:lnTo>
                  <a:pt x="711" y="111"/>
                </a:lnTo>
                <a:lnTo>
                  <a:pt x="695" y="131"/>
                </a:lnTo>
                <a:lnTo>
                  <a:pt x="678" y="152"/>
                </a:lnTo>
                <a:lnTo>
                  <a:pt x="662" y="173"/>
                </a:lnTo>
                <a:lnTo>
                  <a:pt x="646" y="195"/>
                </a:lnTo>
                <a:lnTo>
                  <a:pt x="631" y="217"/>
                </a:lnTo>
                <a:lnTo>
                  <a:pt x="629" y="220"/>
                </a:lnTo>
                <a:lnTo>
                  <a:pt x="540" y="157"/>
                </a:lnTo>
                <a:lnTo>
                  <a:pt x="528" y="149"/>
                </a:lnTo>
                <a:lnTo>
                  <a:pt x="514" y="144"/>
                </a:lnTo>
                <a:lnTo>
                  <a:pt x="499" y="140"/>
                </a:lnTo>
                <a:lnTo>
                  <a:pt x="485" y="139"/>
                </a:lnTo>
                <a:lnTo>
                  <a:pt x="470" y="140"/>
                </a:lnTo>
                <a:lnTo>
                  <a:pt x="456" y="144"/>
                </a:lnTo>
                <a:lnTo>
                  <a:pt x="442" y="149"/>
                </a:lnTo>
                <a:lnTo>
                  <a:pt x="429" y="157"/>
                </a:lnTo>
                <a:lnTo>
                  <a:pt x="39" y="435"/>
                </a:lnTo>
                <a:lnTo>
                  <a:pt x="27" y="445"/>
                </a:lnTo>
                <a:lnTo>
                  <a:pt x="18" y="456"/>
                </a:lnTo>
                <a:lnTo>
                  <a:pt x="10" y="469"/>
                </a:lnTo>
                <a:lnTo>
                  <a:pt x="4" y="483"/>
                </a:lnTo>
                <a:lnTo>
                  <a:pt x="1" y="498"/>
                </a:lnTo>
                <a:lnTo>
                  <a:pt x="0" y="513"/>
                </a:lnTo>
                <a:lnTo>
                  <a:pt x="0" y="1525"/>
                </a:lnTo>
                <a:lnTo>
                  <a:pt x="1" y="1542"/>
                </a:lnTo>
                <a:lnTo>
                  <a:pt x="5" y="1558"/>
                </a:lnTo>
                <a:lnTo>
                  <a:pt x="12" y="1573"/>
                </a:lnTo>
                <a:lnTo>
                  <a:pt x="22" y="1587"/>
                </a:lnTo>
                <a:lnTo>
                  <a:pt x="33" y="1598"/>
                </a:lnTo>
                <a:lnTo>
                  <a:pt x="47" y="1607"/>
                </a:lnTo>
                <a:lnTo>
                  <a:pt x="61" y="1615"/>
                </a:lnTo>
                <a:lnTo>
                  <a:pt x="78" y="1619"/>
                </a:lnTo>
                <a:lnTo>
                  <a:pt x="95" y="1621"/>
                </a:lnTo>
                <a:lnTo>
                  <a:pt x="875" y="1621"/>
                </a:lnTo>
                <a:lnTo>
                  <a:pt x="892" y="1619"/>
                </a:lnTo>
                <a:lnTo>
                  <a:pt x="908" y="1615"/>
                </a:lnTo>
                <a:lnTo>
                  <a:pt x="923" y="1607"/>
                </a:lnTo>
                <a:lnTo>
                  <a:pt x="937" y="1598"/>
                </a:lnTo>
                <a:lnTo>
                  <a:pt x="948" y="1587"/>
                </a:lnTo>
                <a:lnTo>
                  <a:pt x="958" y="1573"/>
                </a:lnTo>
                <a:lnTo>
                  <a:pt x="965" y="1558"/>
                </a:lnTo>
                <a:lnTo>
                  <a:pt x="969" y="1542"/>
                </a:lnTo>
                <a:lnTo>
                  <a:pt x="970" y="1525"/>
                </a:lnTo>
                <a:lnTo>
                  <a:pt x="970" y="513"/>
                </a:lnTo>
                <a:lnTo>
                  <a:pt x="969" y="498"/>
                </a:lnTo>
                <a:lnTo>
                  <a:pt x="966" y="483"/>
                </a:lnTo>
                <a:lnTo>
                  <a:pt x="960" y="469"/>
                </a:lnTo>
                <a:lnTo>
                  <a:pt x="952" y="456"/>
                </a:lnTo>
                <a:lnTo>
                  <a:pt x="942" y="445"/>
                </a:lnTo>
                <a:lnTo>
                  <a:pt x="930" y="435"/>
                </a:lnTo>
                <a:lnTo>
                  <a:pt x="800" y="342"/>
                </a:lnTo>
                <a:lnTo>
                  <a:pt x="811" y="335"/>
                </a:lnTo>
                <a:lnTo>
                  <a:pt x="843" y="313"/>
                </a:lnTo>
                <a:lnTo>
                  <a:pt x="872" y="291"/>
                </a:lnTo>
                <a:lnTo>
                  <a:pt x="898" y="270"/>
                </a:lnTo>
                <a:lnTo>
                  <a:pt x="921" y="248"/>
                </a:lnTo>
                <a:lnTo>
                  <a:pt x="941" y="228"/>
                </a:lnTo>
                <a:lnTo>
                  <a:pt x="957" y="207"/>
                </a:lnTo>
                <a:lnTo>
                  <a:pt x="971" y="187"/>
                </a:lnTo>
                <a:lnTo>
                  <a:pt x="981" y="168"/>
                </a:lnTo>
                <a:lnTo>
                  <a:pt x="989" y="148"/>
                </a:lnTo>
                <a:lnTo>
                  <a:pt x="993" y="130"/>
                </a:lnTo>
                <a:lnTo>
                  <a:pt x="994" y="113"/>
                </a:lnTo>
                <a:lnTo>
                  <a:pt x="993" y="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11"/>
          <p:cNvSpPr>
            <a:spLocks noChangeAspect="1" noEditPoints="1"/>
          </p:cNvSpPr>
          <p:nvPr/>
        </p:nvSpPr>
        <p:spPr bwMode="auto">
          <a:xfrm>
            <a:off x="5728196" y="4738615"/>
            <a:ext cx="381722" cy="365760"/>
          </a:xfrm>
          <a:custGeom>
            <a:avLst/>
            <a:gdLst>
              <a:gd name="T0" fmla="*/ 153 w 908"/>
              <a:gd name="T1" fmla="*/ 694 h 865"/>
              <a:gd name="T2" fmla="*/ 104 w 908"/>
              <a:gd name="T3" fmla="*/ 591 h 865"/>
              <a:gd name="T4" fmla="*/ 104 w 908"/>
              <a:gd name="T5" fmla="*/ 563 h 865"/>
              <a:gd name="T6" fmla="*/ 153 w 908"/>
              <a:gd name="T7" fmla="*/ 461 h 865"/>
              <a:gd name="T8" fmla="*/ 153 w 908"/>
              <a:gd name="T9" fmla="*/ 383 h 865"/>
              <a:gd name="T10" fmla="*/ 104 w 908"/>
              <a:gd name="T11" fmla="*/ 280 h 865"/>
              <a:gd name="T12" fmla="*/ 104 w 908"/>
              <a:gd name="T13" fmla="*/ 251 h 865"/>
              <a:gd name="T14" fmla="*/ 153 w 908"/>
              <a:gd name="T15" fmla="*/ 156 h 865"/>
              <a:gd name="T16" fmla="*/ 265 w 908"/>
              <a:gd name="T17" fmla="*/ 65 h 865"/>
              <a:gd name="T18" fmla="*/ 262 w 908"/>
              <a:gd name="T19" fmla="*/ 745 h 865"/>
              <a:gd name="T20" fmla="*/ 247 w 908"/>
              <a:gd name="T21" fmla="*/ 773 h 865"/>
              <a:gd name="T22" fmla="*/ 222 w 908"/>
              <a:gd name="T23" fmla="*/ 792 h 865"/>
              <a:gd name="T24" fmla="*/ 190 w 908"/>
              <a:gd name="T25" fmla="*/ 799 h 865"/>
              <a:gd name="T26" fmla="*/ 157 w 908"/>
              <a:gd name="T27" fmla="*/ 795 h 865"/>
              <a:gd name="T28" fmla="*/ 130 w 908"/>
              <a:gd name="T29" fmla="*/ 780 h 865"/>
              <a:gd name="T30" fmla="*/ 111 w 908"/>
              <a:gd name="T31" fmla="*/ 756 h 865"/>
              <a:gd name="T32" fmla="*/ 104 w 908"/>
              <a:gd name="T33" fmla="*/ 724 h 865"/>
              <a:gd name="T34" fmla="*/ 0 w 908"/>
              <a:gd name="T35" fmla="*/ 65 h 865"/>
              <a:gd name="T36" fmla="*/ 38 w 908"/>
              <a:gd name="T37" fmla="*/ 724 h 865"/>
              <a:gd name="T38" fmla="*/ 45 w 908"/>
              <a:gd name="T39" fmla="*/ 768 h 865"/>
              <a:gd name="T40" fmla="*/ 65 w 908"/>
              <a:gd name="T41" fmla="*/ 807 h 865"/>
              <a:gd name="T42" fmla="*/ 96 w 908"/>
              <a:gd name="T43" fmla="*/ 837 h 865"/>
              <a:gd name="T44" fmla="*/ 134 w 908"/>
              <a:gd name="T45" fmla="*/ 857 h 865"/>
              <a:gd name="T46" fmla="*/ 179 w 908"/>
              <a:gd name="T47" fmla="*/ 865 h 865"/>
              <a:gd name="T48" fmla="*/ 221 w 908"/>
              <a:gd name="T49" fmla="*/ 861 h 865"/>
              <a:gd name="T50" fmla="*/ 261 w 908"/>
              <a:gd name="T51" fmla="*/ 845 h 865"/>
              <a:gd name="T52" fmla="*/ 295 w 908"/>
              <a:gd name="T53" fmla="*/ 818 h 865"/>
              <a:gd name="T54" fmla="*/ 319 w 908"/>
              <a:gd name="T55" fmla="*/ 782 h 865"/>
              <a:gd name="T56" fmla="*/ 330 w 908"/>
              <a:gd name="T57" fmla="*/ 739 h 865"/>
              <a:gd name="T58" fmla="*/ 369 w 908"/>
              <a:gd name="T59" fmla="*/ 65 h 865"/>
              <a:gd name="T60" fmla="*/ 0 w 908"/>
              <a:gd name="T61" fmla="*/ 65 h 865"/>
              <a:gd name="T62" fmla="*/ 643 w 908"/>
              <a:gd name="T63" fmla="*/ 65 h 865"/>
              <a:gd name="T64" fmla="*/ 643 w 908"/>
              <a:gd name="T65" fmla="*/ 314 h 865"/>
              <a:gd name="T66" fmla="*/ 539 w 908"/>
              <a:gd name="T67" fmla="*/ 0 h 865"/>
              <a:gd name="T68" fmla="*/ 577 w 908"/>
              <a:gd name="T69" fmla="*/ 724 h 865"/>
              <a:gd name="T70" fmla="*/ 584 w 908"/>
              <a:gd name="T71" fmla="*/ 768 h 865"/>
              <a:gd name="T72" fmla="*/ 604 w 908"/>
              <a:gd name="T73" fmla="*/ 807 h 865"/>
              <a:gd name="T74" fmla="*/ 635 w 908"/>
              <a:gd name="T75" fmla="*/ 837 h 865"/>
              <a:gd name="T76" fmla="*/ 673 w 908"/>
              <a:gd name="T77" fmla="*/ 857 h 865"/>
              <a:gd name="T78" fmla="*/ 718 w 908"/>
              <a:gd name="T79" fmla="*/ 865 h 865"/>
              <a:gd name="T80" fmla="*/ 760 w 908"/>
              <a:gd name="T81" fmla="*/ 861 h 865"/>
              <a:gd name="T82" fmla="*/ 800 w 908"/>
              <a:gd name="T83" fmla="*/ 845 h 865"/>
              <a:gd name="T84" fmla="*/ 834 w 908"/>
              <a:gd name="T85" fmla="*/ 818 h 865"/>
              <a:gd name="T86" fmla="*/ 858 w 908"/>
              <a:gd name="T87" fmla="*/ 782 h 865"/>
              <a:gd name="T88" fmla="*/ 869 w 908"/>
              <a:gd name="T89" fmla="*/ 739 h 865"/>
              <a:gd name="T90" fmla="*/ 908 w 908"/>
              <a:gd name="T91" fmla="*/ 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08" h="865">
                <a:moveTo>
                  <a:pt x="104" y="694"/>
                </a:moveTo>
                <a:lnTo>
                  <a:pt x="104" y="694"/>
                </a:lnTo>
                <a:lnTo>
                  <a:pt x="153" y="694"/>
                </a:lnTo>
                <a:lnTo>
                  <a:pt x="153" y="666"/>
                </a:lnTo>
                <a:lnTo>
                  <a:pt x="104" y="666"/>
                </a:lnTo>
                <a:lnTo>
                  <a:pt x="104" y="591"/>
                </a:lnTo>
                <a:lnTo>
                  <a:pt x="153" y="591"/>
                </a:lnTo>
                <a:lnTo>
                  <a:pt x="153" y="563"/>
                </a:lnTo>
                <a:lnTo>
                  <a:pt x="104" y="563"/>
                </a:lnTo>
                <a:lnTo>
                  <a:pt x="104" y="489"/>
                </a:lnTo>
                <a:lnTo>
                  <a:pt x="153" y="489"/>
                </a:lnTo>
                <a:lnTo>
                  <a:pt x="153" y="461"/>
                </a:lnTo>
                <a:lnTo>
                  <a:pt x="104" y="461"/>
                </a:lnTo>
                <a:lnTo>
                  <a:pt x="104" y="383"/>
                </a:lnTo>
                <a:lnTo>
                  <a:pt x="153" y="383"/>
                </a:lnTo>
                <a:lnTo>
                  <a:pt x="153" y="354"/>
                </a:lnTo>
                <a:lnTo>
                  <a:pt x="104" y="354"/>
                </a:lnTo>
                <a:lnTo>
                  <a:pt x="104" y="280"/>
                </a:lnTo>
                <a:lnTo>
                  <a:pt x="153" y="280"/>
                </a:lnTo>
                <a:lnTo>
                  <a:pt x="153" y="251"/>
                </a:lnTo>
                <a:lnTo>
                  <a:pt x="104" y="251"/>
                </a:lnTo>
                <a:lnTo>
                  <a:pt x="104" y="184"/>
                </a:lnTo>
                <a:lnTo>
                  <a:pt x="153" y="184"/>
                </a:lnTo>
                <a:lnTo>
                  <a:pt x="153" y="156"/>
                </a:lnTo>
                <a:lnTo>
                  <a:pt x="104" y="156"/>
                </a:lnTo>
                <a:lnTo>
                  <a:pt x="104" y="65"/>
                </a:lnTo>
                <a:lnTo>
                  <a:pt x="265" y="65"/>
                </a:lnTo>
                <a:lnTo>
                  <a:pt x="265" y="724"/>
                </a:lnTo>
                <a:lnTo>
                  <a:pt x="264" y="735"/>
                </a:lnTo>
                <a:lnTo>
                  <a:pt x="262" y="745"/>
                </a:lnTo>
                <a:lnTo>
                  <a:pt x="258" y="756"/>
                </a:lnTo>
                <a:lnTo>
                  <a:pt x="253" y="765"/>
                </a:lnTo>
                <a:lnTo>
                  <a:pt x="247" y="773"/>
                </a:lnTo>
                <a:lnTo>
                  <a:pt x="240" y="780"/>
                </a:lnTo>
                <a:lnTo>
                  <a:pt x="231" y="787"/>
                </a:lnTo>
                <a:lnTo>
                  <a:pt x="222" y="792"/>
                </a:lnTo>
                <a:lnTo>
                  <a:pt x="212" y="795"/>
                </a:lnTo>
                <a:lnTo>
                  <a:pt x="202" y="798"/>
                </a:lnTo>
                <a:lnTo>
                  <a:pt x="190" y="799"/>
                </a:lnTo>
                <a:lnTo>
                  <a:pt x="179" y="799"/>
                </a:lnTo>
                <a:lnTo>
                  <a:pt x="168" y="798"/>
                </a:lnTo>
                <a:lnTo>
                  <a:pt x="157" y="795"/>
                </a:lnTo>
                <a:lnTo>
                  <a:pt x="147" y="792"/>
                </a:lnTo>
                <a:lnTo>
                  <a:pt x="138" y="787"/>
                </a:lnTo>
                <a:lnTo>
                  <a:pt x="130" y="780"/>
                </a:lnTo>
                <a:lnTo>
                  <a:pt x="122" y="773"/>
                </a:lnTo>
                <a:lnTo>
                  <a:pt x="116" y="765"/>
                </a:lnTo>
                <a:lnTo>
                  <a:pt x="111" y="756"/>
                </a:lnTo>
                <a:lnTo>
                  <a:pt x="107" y="745"/>
                </a:lnTo>
                <a:lnTo>
                  <a:pt x="104" y="735"/>
                </a:lnTo>
                <a:lnTo>
                  <a:pt x="104" y="724"/>
                </a:lnTo>
                <a:lnTo>
                  <a:pt x="104" y="694"/>
                </a:lnTo>
                <a:lnTo>
                  <a:pt x="104" y="694"/>
                </a:lnTo>
                <a:close/>
                <a:moveTo>
                  <a:pt x="0" y="65"/>
                </a:moveTo>
                <a:lnTo>
                  <a:pt x="0" y="65"/>
                </a:lnTo>
                <a:lnTo>
                  <a:pt x="38" y="65"/>
                </a:lnTo>
                <a:lnTo>
                  <a:pt x="38" y="724"/>
                </a:lnTo>
                <a:lnTo>
                  <a:pt x="39" y="739"/>
                </a:lnTo>
                <a:lnTo>
                  <a:pt x="41" y="754"/>
                </a:lnTo>
                <a:lnTo>
                  <a:pt x="45" y="768"/>
                </a:lnTo>
                <a:lnTo>
                  <a:pt x="51" y="782"/>
                </a:lnTo>
                <a:lnTo>
                  <a:pt x="57" y="795"/>
                </a:lnTo>
                <a:lnTo>
                  <a:pt x="65" y="807"/>
                </a:lnTo>
                <a:lnTo>
                  <a:pt x="74" y="818"/>
                </a:lnTo>
                <a:lnTo>
                  <a:pt x="84" y="828"/>
                </a:lnTo>
                <a:lnTo>
                  <a:pt x="96" y="837"/>
                </a:lnTo>
                <a:lnTo>
                  <a:pt x="108" y="845"/>
                </a:lnTo>
                <a:lnTo>
                  <a:pt x="121" y="852"/>
                </a:lnTo>
                <a:lnTo>
                  <a:pt x="134" y="857"/>
                </a:lnTo>
                <a:lnTo>
                  <a:pt x="148" y="861"/>
                </a:lnTo>
                <a:lnTo>
                  <a:pt x="163" y="864"/>
                </a:lnTo>
                <a:lnTo>
                  <a:pt x="179" y="865"/>
                </a:lnTo>
                <a:lnTo>
                  <a:pt x="190" y="865"/>
                </a:lnTo>
                <a:lnTo>
                  <a:pt x="206" y="864"/>
                </a:lnTo>
                <a:lnTo>
                  <a:pt x="221" y="861"/>
                </a:lnTo>
                <a:lnTo>
                  <a:pt x="235" y="857"/>
                </a:lnTo>
                <a:lnTo>
                  <a:pt x="249" y="852"/>
                </a:lnTo>
                <a:lnTo>
                  <a:pt x="261" y="845"/>
                </a:lnTo>
                <a:lnTo>
                  <a:pt x="273" y="837"/>
                </a:lnTo>
                <a:lnTo>
                  <a:pt x="285" y="828"/>
                </a:lnTo>
                <a:lnTo>
                  <a:pt x="295" y="818"/>
                </a:lnTo>
                <a:lnTo>
                  <a:pt x="304" y="807"/>
                </a:lnTo>
                <a:lnTo>
                  <a:pt x="312" y="795"/>
                </a:lnTo>
                <a:lnTo>
                  <a:pt x="319" y="782"/>
                </a:lnTo>
                <a:lnTo>
                  <a:pt x="324" y="768"/>
                </a:lnTo>
                <a:lnTo>
                  <a:pt x="328" y="754"/>
                </a:lnTo>
                <a:lnTo>
                  <a:pt x="330" y="739"/>
                </a:lnTo>
                <a:lnTo>
                  <a:pt x="331" y="724"/>
                </a:lnTo>
                <a:lnTo>
                  <a:pt x="331" y="65"/>
                </a:lnTo>
                <a:lnTo>
                  <a:pt x="369" y="65"/>
                </a:lnTo>
                <a:lnTo>
                  <a:pt x="369" y="0"/>
                </a:lnTo>
                <a:lnTo>
                  <a:pt x="0" y="0"/>
                </a:lnTo>
                <a:lnTo>
                  <a:pt x="0" y="65"/>
                </a:lnTo>
                <a:lnTo>
                  <a:pt x="0" y="65"/>
                </a:lnTo>
                <a:close/>
                <a:moveTo>
                  <a:pt x="643" y="65"/>
                </a:moveTo>
                <a:lnTo>
                  <a:pt x="643" y="65"/>
                </a:lnTo>
                <a:lnTo>
                  <a:pt x="804" y="65"/>
                </a:lnTo>
                <a:lnTo>
                  <a:pt x="804" y="314"/>
                </a:lnTo>
                <a:lnTo>
                  <a:pt x="643" y="314"/>
                </a:lnTo>
                <a:lnTo>
                  <a:pt x="643" y="65"/>
                </a:lnTo>
                <a:close/>
                <a:moveTo>
                  <a:pt x="539" y="0"/>
                </a:moveTo>
                <a:lnTo>
                  <a:pt x="539" y="0"/>
                </a:lnTo>
                <a:lnTo>
                  <a:pt x="539" y="65"/>
                </a:lnTo>
                <a:lnTo>
                  <a:pt x="577" y="65"/>
                </a:lnTo>
                <a:lnTo>
                  <a:pt x="577" y="724"/>
                </a:lnTo>
                <a:lnTo>
                  <a:pt x="578" y="739"/>
                </a:lnTo>
                <a:lnTo>
                  <a:pt x="580" y="754"/>
                </a:lnTo>
                <a:lnTo>
                  <a:pt x="584" y="768"/>
                </a:lnTo>
                <a:lnTo>
                  <a:pt x="590" y="782"/>
                </a:lnTo>
                <a:lnTo>
                  <a:pt x="596" y="795"/>
                </a:lnTo>
                <a:lnTo>
                  <a:pt x="604" y="807"/>
                </a:lnTo>
                <a:lnTo>
                  <a:pt x="613" y="818"/>
                </a:lnTo>
                <a:lnTo>
                  <a:pt x="623" y="828"/>
                </a:lnTo>
                <a:lnTo>
                  <a:pt x="635" y="837"/>
                </a:lnTo>
                <a:lnTo>
                  <a:pt x="647" y="845"/>
                </a:lnTo>
                <a:lnTo>
                  <a:pt x="660" y="852"/>
                </a:lnTo>
                <a:lnTo>
                  <a:pt x="673" y="857"/>
                </a:lnTo>
                <a:lnTo>
                  <a:pt x="688" y="861"/>
                </a:lnTo>
                <a:lnTo>
                  <a:pt x="702" y="864"/>
                </a:lnTo>
                <a:lnTo>
                  <a:pt x="718" y="865"/>
                </a:lnTo>
                <a:lnTo>
                  <a:pt x="729" y="865"/>
                </a:lnTo>
                <a:lnTo>
                  <a:pt x="745" y="864"/>
                </a:lnTo>
                <a:lnTo>
                  <a:pt x="760" y="861"/>
                </a:lnTo>
                <a:lnTo>
                  <a:pt x="774" y="857"/>
                </a:lnTo>
                <a:lnTo>
                  <a:pt x="788" y="852"/>
                </a:lnTo>
                <a:lnTo>
                  <a:pt x="800" y="845"/>
                </a:lnTo>
                <a:lnTo>
                  <a:pt x="812" y="837"/>
                </a:lnTo>
                <a:lnTo>
                  <a:pt x="824" y="828"/>
                </a:lnTo>
                <a:lnTo>
                  <a:pt x="834" y="818"/>
                </a:lnTo>
                <a:lnTo>
                  <a:pt x="843" y="807"/>
                </a:lnTo>
                <a:lnTo>
                  <a:pt x="851" y="795"/>
                </a:lnTo>
                <a:lnTo>
                  <a:pt x="858" y="782"/>
                </a:lnTo>
                <a:lnTo>
                  <a:pt x="863" y="768"/>
                </a:lnTo>
                <a:lnTo>
                  <a:pt x="867" y="754"/>
                </a:lnTo>
                <a:lnTo>
                  <a:pt x="869" y="739"/>
                </a:lnTo>
                <a:lnTo>
                  <a:pt x="870" y="724"/>
                </a:lnTo>
                <a:lnTo>
                  <a:pt x="870" y="65"/>
                </a:lnTo>
                <a:lnTo>
                  <a:pt x="908" y="65"/>
                </a:lnTo>
                <a:lnTo>
                  <a:pt x="908" y="0"/>
                </a:lnTo>
                <a:lnTo>
                  <a:pt x="53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5"/>
          <p:cNvSpPr>
            <a:spLocks noChangeAspect="1" noEditPoints="1"/>
          </p:cNvSpPr>
          <p:nvPr/>
        </p:nvSpPr>
        <p:spPr bwMode="auto">
          <a:xfrm>
            <a:off x="6273801" y="5356805"/>
            <a:ext cx="444495" cy="365760"/>
          </a:xfrm>
          <a:custGeom>
            <a:avLst/>
            <a:gdLst>
              <a:gd name="T0" fmla="*/ 716 w 1311"/>
              <a:gd name="T1" fmla="*/ 980 h 1077"/>
              <a:gd name="T2" fmla="*/ 735 w 1311"/>
              <a:gd name="T3" fmla="*/ 1063 h 1077"/>
              <a:gd name="T4" fmla="*/ 769 w 1311"/>
              <a:gd name="T5" fmla="*/ 1053 h 1077"/>
              <a:gd name="T6" fmla="*/ 716 w 1311"/>
              <a:gd name="T7" fmla="*/ 980 h 1077"/>
              <a:gd name="T8" fmla="*/ 907 w 1311"/>
              <a:gd name="T9" fmla="*/ 31 h 1077"/>
              <a:gd name="T10" fmla="*/ 682 w 1311"/>
              <a:gd name="T11" fmla="*/ 251 h 1077"/>
              <a:gd name="T12" fmla="*/ 737 w 1311"/>
              <a:gd name="T13" fmla="*/ 78 h 1077"/>
              <a:gd name="T14" fmla="*/ 577 w 1311"/>
              <a:gd name="T15" fmla="*/ 84 h 1077"/>
              <a:gd name="T16" fmla="*/ 631 w 1311"/>
              <a:gd name="T17" fmla="*/ 249 h 1077"/>
              <a:gd name="T18" fmla="*/ 0 w 1311"/>
              <a:gd name="T19" fmla="*/ 204 h 1077"/>
              <a:gd name="T20" fmla="*/ 636 w 1311"/>
              <a:gd name="T21" fmla="*/ 342 h 1077"/>
              <a:gd name="T22" fmla="*/ 486 w 1311"/>
              <a:gd name="T23" fmla="*/ 630 h 1077"/>
              <a:gd name="T24" fmla="*/ 613 w 1311"/>
              <a:gd name="T25" fmla="*/ 719 h 1077"/>
              <a:gd name="T26" fmla="*/ 636 w 1311"/>
              <a:gd name="T27" fmla="*/ 573 h 1077"/>
              <a:gd name="T28" fmla="*/ 547 w 1311"/>
              <a:gd name="T29" fmla="*/ 854 h 1077"/>
              <a:gd name="T30" fmla="*/ 623 w 1311"/>
              <a:gd name="T31" fmla="*/ 908 h 1077"/>
              <a:gd name="T32" fmla="*/ 637 w 1311"/>
              <a:gd name="T33" fmla="*/ 822 h 1077"/>
              <a:gd name="T34" fmla="*/ 559 w 1311"/>
              <a:gd name="T35" fmla="*/ 979 h 1077"/>
              <a:gd name="T36" fmla="*/ 637 w 1311"/>
              <a:gd name="T37" fmla="*/ 982 h 1077"/>
              <a:gd name="T38" fmla="*/ 680 w 1311"/>
              <a:gd name="T39" fmla="*/ 1074 h 1077"/>
              <a:gd name="T40" fmla="*/ 774 w 1311"/>
              <a:gd name="T41" fmla="*/ 891 h 1077"/>
              <a:gd name="T42" fmla="*/ 693 w 1311"/>
              <a:gd name="T43" fmla="*/ 835 h 1077"/>
              <a:gd name="T44" fmla="*/ 680 w 1311"/>
              <a:gd name="T45" fmla="*/ 911 h 1077"/>
              <a:gd name="T46" fmla="*/ 806 w 1311"/>
              <a:gd name="T47" fmla="*/ 614 h 1077"/>
              <a:gd name="T48" fmla="*/ 697 w 1311"/>
              <a:gd name="T49" fmla="*/ 592 h 1077"/>
              <a:gd name="T50" fmla="*/ 680 w 1311"/>
              <a:gd name="T51" fmla="*/ 706 h 1077"/>
              <a:gd name="T52" fmla="*/ 936 w 1311"/>
              <a:gd name="T53" fmla="*/ 416 h 1077"/>
              <a:gd name="T54" fmla="*/ 786 w 1311"/>
              <a:gd name="T55" fmla="*/ 380 h 1077"/>
              <a:gd name="T56" fmla="*/ 864 w 1311"/>
              <a:gd name="T57" fmla="*/ 401 h 1077"/>
              <a:gd name="T58" fmla="*/ 680 w 1311"/>
              <a:gd name="T59" fmla="*/ 341 h 1077"/>
              <a:gd name="T60" fmla="*/ 1311 w 1311"/>
              <a:gd name="T61" fmla="*/ 196 h 1077"/>
              <a:gd name="T62" fmla="*/ 907 w 1311"/>
              <a:gd name="T63" fmla="*/ 31 h 1077"/>
              <a:gd name="T64" fmla="*/ 367 w 1311"/>
              <a:gd name="T65" fmla="*/ 395 h 1077"/>
              <a:gd name="T66" fmla="*/ 535 w 1311"/>
              <a:gd name="T67" fmla="*/ 376 h 1077"/>
              <a:gd name="T68" fmla="*/ 446 w 1311"/>
              <a:gd name="T69" fmla="*/ 395 h 1077"/>
              <a:gd name="T70" fmla="*/ 522 w 1311"/>
              <a:gd name="T71" fmla="*/ 528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11" h="1077">
                <a:moveTo>
                  <a:pt x="716" y="980"/>
                </a:moveTo>
                <a:lnTo>
                  <a:pt x="716" y="980"/>
                </a:lnTo>
                <a:lnTo>
                  <a:pt x="694" y="1000"/>
                </a:lnTo>
                <a:cubicBezTo>
                  <a:pt x="724" y="1005"/>
                  <a:pt x="729" y="1040"/>
                  <a:pt x="735" y="1063"/>
                </a:cubicBezTo>
                <a:cubicBezTo>
                  <a:pt x="736" y="1070"/>
                  <a:pt x="744" y="1076"/>
                  <a:pt x="752" y="1077"/>
                </a:cubicBezTo>
                <a:cubicBezTo>
                  <a:pt x="760" y="1077"/>
                  <a:pt x="768" y="1070"/>
                  <a:pt x="769" y="1053"/>
                </a:cubicBezTo>
                <a:cubicBezTo>
                  <a:pt x="768" y="1034"/>
                  <a:pt x="760" y="1010"/>
                  <a:pt x="747" y="994"/>
                </a:cubicBezTo>
                <a:cubicBezTo>
                  <a:pt x="739" y="985"/>
                  <a:pt x="724" y="976"/>
                  <a:pt x="716" y="980"/>
                </a:cubicBezTo>
                <a:lnTo>
                  <a:pt x="716" y="980"/>
                </a:lnTo>
                <a:close/>
                <a:moveTo>
                  <a:pt x="907" y="31"/>
                </a:moveTo>
                <a:lnTo>
                  <a:pt x="907" y="31"/>
                </a:lnTo>
                <a:cubicBezTo>
                  <a:pt x="780" y="53"/>
                  <a:pt x="772" y="200"/>
                  <a:pt x="682" y="251"/>
                </a:cubicBezTo>
                <a:cubicBezTo>
                  <a:pt x="682" y="218"/>
                  <a:pt x="682" y="197"/>
                  <a:pt x="682" y="164"/>
                </a:cubicBezTo>
                <a:cubicBezTo>
                  <a:pt x="711" y="149"/>
                  <a:pt x="739" y="116"/>
                  <a:pt x="737" y="78"/>
                </a:cubicBezTo>
                <a:cubicBezTo>
                  <a:pt x="731" y="34"/>
                  <a:pt x="695" y="1"/>
                  <a:pt x="652" y="1"/>
                </a:cubicBezTo>
                <a:cubicBezTo>
                  <a:pt x="606" y="0"/>
                  <a:pt x="576" y="48"/>
                  <a:pt x="577" y="84"/>
                </a:cubicBezTo>
                <a:cubicBezTo>
                  <a:pt x="580" y="115"/>
                  <a:pt x="596" y="137"/>
                  <a:pt x="627" y="160"/>
                </a:cubicBezTo>
                <a:cubicBezTo>
                  <a:pt x="629" y="190"/>
                  <a:pt x="630" y="219"/>
                  <a:pt x="631" y="249"/>
                </a:cubicBezTo>
                <a:cubicBezTo>
                  <a:pt x="541" y="202"/>
                  <a:pt x="529" y="53"/>
                  <a:pt x="406" y="30"/>
                </a:cubicBezTo>
                <a:cubicBezTo>
                  <a:pt x="239" y="33"/>
                  <a:pt x="135" y="209"/>
                  <a:pt x="0" y="204"/>
                </a:cubicBezTo>
                <a:cubicBezTo>
                  <a:pt x="71" y="260"/>
                  <a:pt x="198" y="336"/>
                  <a:pt x="290" y="336"/>
                </a:cubicBezTo>
                <a:cubicBezTo>
                  <a:pt x="385" y="342"/>
                  <a:pt x="442" y="131"/>
                  <a:pt x="636" y="342"/>
                </a:cubicBezTo>
                <a:cubicBezTo>
                  <a:pt x="636" y="398"/>
                  <a:pt x="636" y="454"/>
                  <a:pt x="636" y="510"/>
                </a:cubicBezTo>
                <a:cubicBezTo>
                  <a:pt x="558" y="538"/>
                  <a:pt x="490" y="573"/>
                  <a:pt x="486" y="630"/>
                </a:cubicBezTo>
                <a:cubicBezTo>
                  <a:pt x="485" y="686"/>
                  <a:pt x="522" y="728"/>
                  <a:pt x="561" y="749"/>
                </a:cubicBezTo>
                <a:cubicBezTo>
                  <a:pt x="583" y="754"/>
                  <a:pt x="617" y="726"/>
                  <a:pt x="613" y="719"/>
                </a:cubicBezTo>
                <a:cubicBezTo>
                  <a:pt x="584" y="699"/>
                  <a:pt x="560" y="672"/>
                  <a:pt x="561" y="639"/>
                </a:cubicBezTo>
                <a:cubicBezTo>
                  <a:pt x="562" y="608"/>
                  <a:pt x="593" y="588"/>
                  <a:pt x="636" y="573"/>
                </a:cubicBezTo>
                <a:cubicBezTo>
                  <a:pt x="636" y="630"/>
                  <a:pt x="636" y="688"/>
                  <a:pt x="637" y="745"/>
                </a:cubicBezTo>
                <a:cubicBezTo>
                  <a:pt x="597" y="780"/>
                  <a:pt x="557" y="815"/>
                  <a:pt x="547" y="854"/>
                </a:cubicBezTo>
                <a:cubicBezTo>
                  <a:pt x="538" y="886"/>
                  <a:pt x="558" y="920"/>
                  <a:pt x="572" y="934"/>
                </a:cubicBezTo>
                <a:cubicBezTo>
                  <a:pt x="592" y="925"/>
                  <a:pt x="604" y="918"/>
                  <a:pt x="623" y="908"/>
                </a:cubicBezTo>
                <a:cubicBezTo>
                  <a:pt x="611" y="897"/>
                  <a:pt x="600" y="885"/>
                  <a:pt x="604" y="864"/>
                </a:cubicBezTo>
                <a:cubicBezTo>
                  <a:pt x="606" y="852"/>
                  <a:pt x="619" y="838"/>
                  <a:pt x="637" y="822"/>
                </a:cubicBezTo>
                <a:cubicBezTo>
                  <a:pt x="637" y="859"/>
                  <a:pt x="637" y="896"/>
                  <a:pt x="637" y="933"/>
                </a:cubicBezTo>
                <a:cubicBezTo>
                  <a:pt x="608" y="948"/>
                  <a:pt x="578" y="963"/>
                  <a:pt x="559" y="979"/>
                </a:cubicBezTo>
                <a:cubicBezTo>
                  <a:pt x="526" y="1012"/>
                  <a:pt x="536" y="1067"/>
                  <a:pt x="572" y="1057"/>
                </a:cubicBezTo>
                <a:cubicBezTo>
                  <a:pt x="570" y="1025"/>
                  <a:pt x="600" y="1002"/>
                  <a:pt x="637" y="982"/>
                </a:cubicBezTo>
                <a:cubicBezTo>
                  <a:pt x="638" y="1013"/>
                  <a:pt x="638" y="1043"/>
                  <a:pt x="638" y="1074"/>
                </a:cubicBezTo>
                <a:cubicBezTo>
                  <a:pt x="652" y="1074"/>
                  <a:pt x="666" y="1074"/>
                  <a:pt x="680" y="1074"/>
                </a:cubicBezTo>
                <a:cubicBezTo>
                  <a:pt x="680" y="1036"/>
                  <a:pt x="680" y="999"/>
                  <a:pt x="680" y="961"/>
                </a:cubicBezTo>
                <a:cubicBezTo>
                  <a:pt x="724" y="939"/>
                  <a:pt x="768" y="919"/>
                  <a:pt x="774" y="891"/>
                </a:cubicBezTo>
                <a:cubicBezTo>
                  <a:pt x="780" y="867"/>
                  <a:pt x="771" y="842"/>
                  <a:pt x="757" y="827"/>
                </a:cubicBezTo>
                <a:cubicBezTo>
                  <a:pt x="729" y="803"/>
                  <a:pt x="694" y="812"/>
                  <a:pt x="693" y="835"/>
                </a:cubicBezTo>
                <a:cubicBezTo>
                  <a:pt x="695" y="851"/>
                  <a:pt x="724" y="846"/>
                  <a:pt x="721" y="874"/>
                </a:cubicBezTo>
                <a:cubicBezTo>
                  <a:pt x="717" y="887"/>
                  <a:pt x="701" y="899"/>
                  <a:pt x="680" y="911"/>
                </a:cubicBezTo>
                <a:cubicBezTo>
                  <a:pt x="680" y="869"/>
                  <a:pt x="680" y="828"/>
                  <a:pt x="680" y="786"/>
                </a:cubicBezTo>
                <a:cubicBezTo>
                  <a:pt x="735" y="740"/>
                  <a:pt x="800" y="683"/>
                  <a:pt x="806" y="614"/>
                </a:cubicBezTo>
                <a:cubicBezTo>
                  <a:pt x="803" y="588"/>
                  <a:pt x="786" y="565"/>
                  <a:pt x="766" y="566"/>
                </a:cubicBezTo>
                <a:cubicBezTo>
                  <a:pt x="750" y="568"/>
                  <a:pt x="716" y="578"/>
                  <a:pt x="697" y="592"/>
                </a:cubicBezTo>
                <a:cubicBezTo>
                  <a:pt x="715" y="595"/>
                  <a:pt x="728" y="609"/>
                  <a:pt x="726" y="636"/>
                </a:cubicBezTo>
                <a:cubicBezTo>
                  <a:pt x="721" y="660"/>
                  <a:pt x="703" y="683"/>
                  <a:pt x="680" y="706"/>
                </a:cubicBezTo>
                <a:cubicBezTo>
                  <a:pt x="680" y="657"/>
                  <a:pt x="680" y="608"/>
                  <a:pt x="680" y="559"/>
                </a:cubicBezTo>
                <a:cubicBezTo>
                  <a:pt x="783" y="531"/>
                  <a:pt x="918" y="508"/>
                  <a:pt x="936" y="416"/>
                </a:cubicBezTo>
                <a:cubicBezTo>
                  <a:pt x="940" y="330"/>
                  <a:pt x="861" y="291"/>
                  <a:pt x="821" y="291"/>
                </a:cubicBezTo>
                <a:cubicBezTo>
                  <a:pt x="733" y="292"/>
                  <a:pt x="738" y="372"/>
                  <a:pt x="786" y="380"/>
                </a:cubicBezTo>
                <a:cubicBezTo>
                  <a:pt x="805" y="383"/>
                  <a:pt x="804" y="362"/>
                  <a:pt x="819" y="360"/>
                </a:cubicBezTo>
                <a:cubicBezTo>
                  <a:pt x="839" y="358"/>
                  <a:pt x="864" y="371"/>
                  <a:pt x="864" y="401"/>
                </a:cubicBezTo>
                <a:cubicBezTo>
                  <a:pt x="864" y="442"/>
                  <a:pt x="773" y="466"/>
                  <a:pt x="680" y="496"/>
                </a:cubicBezTo>
                <a:cubicBezTo>
                  <a:pt x="680" y="444"/>
                  <a:pt x="680" y="393"/>
                  <a:pt x="680" y="341"/>
                </a:cubicBezTo>
                <a:cubicBezTo>
                  <a:pt x="832" y="150"/>
                  <a:pt x="936" y="326"/>
                  <a:pt x="1018" y="341"/>
                </a:cubicBezTo>
                <a:cubicBezTo>
                  <a:pt x="1139" y="356"/>
                  <a:pt x="1234" y="255"/>
                  <a:pt x="1311" y="196"/>
                </a:cubicBezTo>
                <a:cubicBezTo>
                  <a:pt x="1132" y="180"/>
                  <a:pt x="1041" y="25"/>
                  <a:pt x="907" y="31"/>
                </a:cubicBezTo>
                <a:lnTo>
                  <a:pt x="907" y="31"/>
                </a:lnTo>
                <a:close/>
                <a:moveTo>
                  <a:pt x="367" y="395"/>
                </a:moveTo>
                <a:lnTo>
                  <a:pt x="367" y="395"/>
                </a:lnTo>
                <a:cubicBezTo>
                  <a:pt x="374" y="323"/>
                  <a:pt x="448" y="269"/>
                  <a:pt x="547" y="305"/>
                </a:cubicBezTo>
                <a:cubicBezTo>
                  <a:pt x="584" y="321"/>
                  <a:pt x="582" y="386"/>
                  <a:pt x="535" y="376"/>
                </a:cubicBezTo>
                <a:cubicBezTo>
                  <a:pt x="524" y="374"/>
                  <a:pt x="512" y="353"/>
                  <a:pt x="489" y="353"/>
                </a:cubicBezTo>
                <a:cubicBezTo>
                  <a:pt x="464" y="351"/>
                  <a:pt x="445" y="370"/>
                  <a:pt x="446" y="395"/>
                </a:cubicBezTo>
                <a:cubicBezTo>
                  <a:pt x="455" y="455"/>
                  <a:pt x="540" y="484"/>
                  <a:pt x="604" y="485"/>
                </a:cubicBezTo>
                <a:cubicBezTo>
                  <a:pt x="576" y="502"/>
                  <a:pt x="551" y="515"/>
                  <a:pt x="522" y="528"/>
                </a:cubicBezTo>
                <a:cubicBezTo>
                  <a:pt x="454" y="534"/>
                  <a:pt x="362" y="477"/>
                  <a:pt x="367" y="39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"/>
          <p:cNvSpPr>
            <a:spLocks noChangeAspect="1" noEditPoints="1"/>
          </p:cNvSpPr>
          <p:nvPr/>
        </p:nvSpPr>
        <p:spPr bwMode="auto">
          <a:xfrm>
            <a:off x="9984441" y="5356227"/>
            <a:ext cx="323421" cy="365760"/>
          </a:xfrm>
          <a:custGeom>
            <a:avLst/>
            <a:gdLst>
              <a:gd name="T0" fmla="*/ 762 w 902"/>
              <a:gd name="T1" fmla="*/ 21 h 1027"/>
              <a:gd name="T2" fmla="*/ 762 w 902"/>
              <a:gd name="T3" fmla="*/ 21 h 1027"/>
              <a:gd name="T4" fmla="*/ 735 w 902"/>
              <a:gd name="T5" fmla="*/ 11 h 1027"/>
              <a:gd name="T6" fmla="*/ 656 w 902"/>
              <a:gd name="T7" fmla="*/ 47 h 1027"/>
              <a:gd name="T8" fmla="*/ 552 w 902"/>
              <a:gd name="T9" fmla="*/ 318 h 1027"/>
              <a:gd name="T10" fmla="*/ 714 w 902"/>
              <a:gd name="T11" fmla="*/ 318 h 1027"/>
              <a:gd name="T12" fmla="*/ 797 w 902"/>
              <a:gd name="T13" fmla="*/ 101 h 1027"/>
              <a:gd name="T14" fmla="*/ 762 w 902"/>
              <a:gd name="T15" fmla="*/ 21 h 1027"/>
              <a:gd name="T16" fmla="*/ 762 w 902"/>
              <a:gd name="T17" fmla="*/ 21 h 1027"/>
              <a:gd name="T18" fmla="*/ 28 w 902"/>
              <a:gd name="T19" fmla="*/ 429 h 1027"/>
              <a:gd name="T20" fmla="*/ 28 w 902"/>
              <a:gd name="T21" fmla="*/ 429 h 1027"/>
              <a:gd name="T22" fmla="*/ 166 w 902"/>
              <a:gd name="T23" fmla="*/ 354 h 1027"/>
              <a:gd name="T24" fmla="*/ 424 w 902"/>
              <a:gd name="T25" fmla="*/ 354 h 1027"/>
              <a:gd name="T26" fmla="*/ 476 w 902"/>
              <a:gd name="T27" fmla="*/ 354 h 1027"/>
              <a:gd name="T28" fmla="*/ 734 w 902"/>
              <a:gd name="T29" fmla="*/ 354 h 1027"/>
              <a:gd name="T30" fmla="*/ 872 w 902"/>
              <a:gd name="T31" fmla="*/ 429 h 1027"/>
              <a:gd name="T32" fmla="*/ 833 w 902"/>
              <a:gd name="T33" fmla="*/ 784 h 1027"/>
              <a:gd name="T34" fmla="*/ 717 w 902"/>
              <a:gd name="T35" fmla="*/ 952 h 1027"/>
              <a:gd name="T36" fmla="*/ 715 w 902"/>
              <a:gd name="T37" fmla="*/ 963 h 1027"/>
              <a:gd name="T38" fmla="*/ 728 w 902"/>
              <a:gd name="T39" fmla="*/ 990 h 1027"/>
              <a:gd name="T40" fmla="*/ 691 w 902"/>
              <a:gd name="T41" fmla="*/ 1027 h 1027"/>
              <a:gd name="T42" fmla="*/ 210 w 902"/>
              <a:gd name="T43" fmla="*/ 1027 h 1027"/>
              <a:gd name="T44" fmla="*/ 173 w 902"/>
              <a:gd name="T45" fmla="*/ 990 h 1027"/>
              <a:gd name="T46" fmla="*/ 185 w 902"/>
              <a:gd name="T47" fmla="*/ 963 h 1027"/>
              <a:gd name="T48" fmla="*/ 183 w 902"/>
              <a:gd name="T49" fmla="*/ 952 h 1027"/>
              <a:gd name="T50" fmla="*/ 68 w 902"/>
              <a:gd name="T51" fmla="*/ 784 h 1027"/>
              <a:gd name="T52" fmla="*/ 28 w 902"/>
              <a:gd name="T53" fmla="*/ 429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902" h="1027">
                <a:moveTo>
                  <a:pt x="762" y="21"/>
                </a:moveTo>
                <a:lnTo>
                  <a:pt x="762" y="21"/>
                </a:lnTo>
                <a:lnTo>
                  <a:pt x="735" y="11"/>
                </a:lnTo>
                <a:cubicBezTo>
                  <a:pt x="704" y="0"/>
                  <a:pt x="668" y="15"/>
                  <a:pt x="656" y="47"/>
                </a:cubicBezTo>
                <a:lnTo>
                  <a:pt x="552" y="318"/>
                </a:lnTo>
                <a:lnTo>
                  <a:pt x="714" y="318"/>
                </a:lnTo>
                <a:lnTo>
                  <a:pt x="797" y="101"/>
                </a:lnTo>
                <a:cubicBezTo>
                  <a:pt x="809" y="69"/>
                  <a:pt x="793" y="34"/>
                  <a:pt x="762" y="21"/>
                </a:cubicBezTo>
                <a:lnTo>
                  <a:pt x="762" y="21"/>
                </a:lnTo>
                <a:close/>
                <a:moveTo>
                  <a:pt x="28" y="429"/>
                </a:moveTo>
                <a:lnTo>
                  <a:pt x="28" y="429"/>
                </a:lnTo>
                <a:cubicBezTo>
                  <a:pt x="31" y="344"/>
                  <a:pt x="121" y="354"/>
                  <a:pt x="166" y="354"/>
                </a:cubicBezTo>
                <a:cubicBezTo>
                  <a:pt x="210" y="354"/>
                  <a:pt x="348" y="354"/>
                  <a:pt x="424" y="354"/>
                </a:cubicBezTo>
                <a:cubicBezTo>
                  <a:pt x="455" y="354"/>
                  <a:pt x="476" y="354"/>
                  <a:pt x="476" y="354"/>
                </a:cubicBezTo>
                <a:cubicBezTo>
                  <a:pt x="553" y="354"/>
                  <a:pt x="690" y="354"/>
                  <a:pt x="734" y="354"/>
                </a:cubicBezTo>
                <a:cubicBezTo>
                  <a:pt x="779" y="354"/>
                  <a:pt x="870" y="344"/>
                  <a:pt x="872" y="429"/>
                </a:cubicBezTo>
                <a:cubicBezTo>
                  <a:pt x="876" y="535"/>
                  <a:pt x="902" y="683"/>
                  <a:pt x="833" y="784"/>
                </a:cubicBezTo>
                <a:cubicBezTo>
                  <a:pt x="764" y="886"/>
                  <a:pt x="721" y="934"/>
                  <a:pt x="717" y="952"/>
                </a:cubicBezTo>
                <a:cubicBezTo>
                  <a:pt x="716" y="955"/>
                  <a:pt x="716" y="959"/>
                  <a:pt x="715" y="963"/>
                </a:cubicBezTo>
                <a:cubicBezTo>
                  <a:pt x="723" y="969"/>
                  <a:pt x="728" y="979"/>
                  <a:pt x="728" y="990"/>
                </a:cubicBezTo>
                <a:cubicBezTo>
                  <a:pt x="728" y="1010"/>
                  <a:pt x="711" y="1027"/>
                  <a:pt x="691" y="1027"/>
                </a:cubicBezTo>
                <a:lnTo>
                  <a:pt x="210" y="1027"/>
                </a:lnTo>
                <a:cubicBezTo>
                  <a:pt x="189" y="1027"/>
                  <a:pt x="173" y="1010"/>
                  <a:pt x="173" y="990"/>
                </a:cubicBezTo>
                <a:cubicBezTo>
                  <a:pt x="173" y="979"/>
                  <a:pt x="177" y="969"/>
                  <a:pt x="185" y="963"/>
                </a:cubicBezTo>
                <a:cubicBezTo>
                  <a:pt x="185" y="959"/>
                  <a:pt x="184" y="955"/>
                  <a:pt x="183" y="952"/>
                </a:cubicBezTo>
                <a:cubicBezTo>
                  <a:pt x="180" y="934"/>
                  <a:pt x="137" y="886"/>
                  <a:pt x="68" y="784"/>
                </a:cubicBezTo>
                <a:cubicBezTo>
                  <a:pt x="0" y="683"/>
                  <a:pt x="25" y="535"/>
                  <a:pt x="28" y="42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69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gray">
          <a:xfrm>
            <a:off x="1889760" y="4048169"/>
            <a:ext cx="129683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Technology, media, and </a:t>
            </a:r>
            <a:br>
              <a:rPr lang="en-GB" sz="1000" b="1" dirty="0">
                <a:solidFill>
                  <a:schemeClr val="tx2"/>
                </a:solidFill>
              </a:rPr>
            </a:br>
            <a:r>
              <a:rPr lang="en-GB" sz="1000" b="1" dirty="0">
                <a:solidFill>
                  <a:schemeClr val="tx2"/>
                </a:solidFill>
              </a:rPr>
              <a:t>telecommunications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gray">
          <a:xfrm>
            <a:off x="1889761" y="1674764"/>
            <a:ext cx="591509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Real estate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733550" y="6777757"/>
            <a:ext cx="838835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5"/>
          <p:cNvSpPr>
            <a:spLocks noChangeArrowheads="1"/>
          </p:cNvSpPr>
          <p:nvPr/>
        </p:nvSpPr>
        <p:spPr bwMode="gray">
          <a:xfrm>
            <a:off x="1889761" y="2809698"/>
            <a:ext cx="679673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/>
            <a:r>
              <a:rPr lang="en-US" sz="1000" b="1" dirty="0">
                <a:solidFill>
                  <a:schemeClr val="tx2"/>
                </a:solidFill>
              </a:rPr>
              <a:t>Public sector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889760" y="2729632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7"/>
          <p:cNvSpPr>
            <a:spLocks noChangeAspect="1"/>
          </p:cNvSpPr>
          <p:nvPr/>
        </p:nvSpPr>
        <p:spPr bwMode="auto">
          <a:xfrm>
            <a:off x="6437448" y="1685930"/>
            <a:ext cx="412948" cy="365120"/>
          </a:xfrm>
          <a:custGeom>
            <a:avLst/>
            <a:gdLst>
              <a:gd name="T0" fmla="*/ 163 w 166"/>
              <a:gd name="T1" fmla="*/ 77 h 147"/>
              <a:gd name="T2" fmla="*/ 90 w 166"/>
              <a:gd name="T3" fmla="*/ 4 h 147"/>
              <a:gd name="T4" fmla="*/ 76 w 166"/>
              <a:gd name="T5" fmla="*/ 4 h 147"/>
              <a:gd name="T6" fmla="*/ 4 w 166"/>
              <a:gd name="T7" fmla="*/ 77 h 147"/>
              <a:gd name="T8" fmla="*/ 7 w 166"/>
              <a:gd name="T9" fmla="*/ 84 h 147"/>
              <a:gd name="T10" fmla="*/ 22 w 166"/>
              <a:gd name="T11" fmla="*/ 84 h 147"/>
              <a:gd name="T12" fmla="*/ 22 w 166"/>
              <a:gd name="T13" fmla="*/ 140 h 147"/>
              <a:gd name="T14" fmla="*/ 29 w 166"/>
              <a:gd name="T15" fmla="*/ 147 h 147"/>
              <a:gd name="T16" fmla="*/ 65 w 166"/>
              <a:gd name="T17" fmla="*/ 147 h 147"/>
              <a:gd name="T18" fmla="*/ 65 w 166"/>
              <a:gd name="T19" fmla="*/ 91 h 147"/>
              <a:gd name="T20" fmla="*/ 102 w 166"/>
              <a:gd name="T21" fmla="*/ 91 h 147"/>
              <a:gd name="T22" fmla="*/ 102 w 166"/>
              <a:gd name="T23" fmla="*/ 147 h 147"/>
              <a:gd name="T24" fmla="*/ 139 w 166"/>
              <a:gd name="T25" fmla="*/ 147 h 147"/>
              <a:gd name="T26" fmla="*/ 144 w 166"/>
              <a:gd name="T27" fmla="*/ 140 h 147"/>
              <a:gd name="T28" fmla="*/ 144 w 166"/>
              <a:gd name="T29" fmla="*/ 84 h 147"/>
              <a:gd name="T30" fmla="*/ 160 w 166"/>
              <a:gd name="T31" fmla="*/ 84 h 147"/>
              <a:gd name="T32" fmla="*/ 163 w 166"/>
              <a:gd name="T33" fmla="*/ 7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6" h="147">
                <a:moveTo>
                  <a:pt x="163" y="77"/>
                </a:moveTo>
                <a:cubicBezTo>
                  <a:pt x="90" y="4"/>
                  <a:pt x="90" y="4"/>
                  <a:pt x="90" y="4"/>
                </a:cubicBezTo>
                <a:cubicBezTo>
                  <a:pt x="86" y="0"/>
                  <a:pt x="80" y="0"/>
                  <a:pt x="76" y="4"/>
                </a:cubicBezTo>
                <a:cubicBezTo>
                  <a:pt x="4" y="77"/>
                  <a:pt x="4" y="77"/>
                  <a:pt x="4" y="77"/>
                </a:cubicBezTo>
                <a:cubicBezTo>
                  <a:pt x="0" y="81"/>
                  <a:pt x="1" y="84"/>
                  <a:pt x="7" y="84"/>
                </a:cubicBezTo>
                <a:cubicBezTo>
                  <a:pt x="22" y="84"/>
                  <a:pt x="22" y="84"/>
                  <a:pt x="22" y="84"/>
                </a:cubicBezTo>
                <a:cubicBezTo>
                  <a:pt x="22" y="140"/>
                  <a:pt x="22" y="140"/>
                  <a:pt x="22" y="140"/>
                </a:cubicBezTo>
                <a:cubicBezTo>
                  <a:pt x="22" y="144"/>
                  <a:pt x="22" y="147"/>
                  <a:pt x="29" y="147"/>
                </a:cubicBezTo>
                <a:cubicBezTo>
                  <a:pt x="65" y="147"/>
                  <a:pt x="65" y="147"/>
                  <a:pt x="65" y="147"/>
                </a:cubicBezTo>
                <a:cubicBezTo>
                  <a:pt x="65" y="91"/>
                  <a:pt x="65" y="91"/>
                  <a:pt x="65" y="91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147"/>
                  <a:pt x="102" y="147"/>
                  <a:pt x="102" y="147"/>
                </a:cubicBezTo>
                <a:cubicBezTo>
                  <a:pt x="139" y="147"/>
                  <a:pt x="139" y="147"/>
                  <a:pt x="139" y="147"/>
                </a:cubicBezTo>
                <a:cubicBezTo>
                  <a:pt x="144" y="147"/>
                  <a:pt x="144" y="144"/>
                  <a:pt x="144" y="140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60" y="84"/>
                  <a:pt x="160" y="84"/>
                  <a:pt x="160" y="84"/>
                </a:cubicBezTo>
                <a:cubicBezTo>
                  <a:pt x="165" y="84"/>
                  <a:pt x="166" y="81"/>
                  <a:pt x="163" y="77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28"/>
          <p:cNvSpPr>
            <a:spLocks noChangeAspect="1"/>
          </p:cNvSpPr>
          <p:nvPr/>
        </p:nvSpPr>
        <p:spPr bwMode="auto">
          <a:xfrm>
            <a:off x="5780857" y="1685290"/>
            <a:ext cx="381558" cy="365760"/>
          </a:xfrm>
          <a:custGeom>
            <a:avLst/>
            <a:gdLst>
              <a:gd name="T0" fmla="*/ 133 w 147"/>
              <a:gd name="T1" fmla="*/ 141 h 141"/>
              <a:gd name="T2" fmla="*/ 137 w 147"/>
              <a:gd name="T3" fmla="*/ 136 h 141"/>
              <a:gd name="T4" fmla="*/ 137 w 147"/>
              <a:gd name="T5" fmla="*/ 46 h 141"/>
              <a:gd name="T6" fmla="*/ 144 w 147"/>
              <a:gd name="T7" fmla="*/ 46 h 141"/>
              <a:gd name="T8" fmla="*/ 145 w 147"/>
              <a:gd name="T9" fmla="*/ 43 h 141"/>
              <a:gd name="T10" fmla="*/ 125 w 147"/>
              <a:gd name="T11" fmla="*/ 30 h 141"/>
              <a:gd name="T12" fmla="*/ 125 w 147"/>
              <a:gd name="T13" fmla="*/ 12 h 141"/>
              <a:gd name="T14" fmla="*/ 123 w 147"/>
              <a:gd name="T15" fmla="*/ 10 h 141"/>
              <a:gd name="T16" fmla="*/ 114 w 147"/>
              <a:gd name="T17" fmla="*/ 10 h 141"/>
              <a:gd name="T18" fmla="*/ 112 w 147"/>
              <a:gd name="T19" fmla="*/ 12 h 141"/>
              <a:gd name="T20" fmla="*/ 112 w 147"/>
              <a:gd name="T21" fmla="*/ 22 h 141"/>
              <a:gd name="T22" fmla="*/ 80 w 147"/>
              <a:gd name="T23" fmla="*/ 1 h 141"/>
              <a:gd name="T24" fmla="*/ 74 w 147"/>
              <a:gd name="T25" fmla="*/ 1 h 141"/>
              <a:gd name="T26" fmla="*/ 2 w 147"/>
              <a:gd name="T27" fmla="*/ 43 h 141"/>
              <a:gd name="T28" fmla="*/ 3 w 147"/>
              <a:gd name="T29" fmla="*/ 46 h 141"/>
              <a:gd name="T30" fmla="*/ 10 w 147"/>
              <a:gd name="T31" fmla="*/ 46 h 141"/>
              <a:gd name="T32" fmla="*/ 10 w 147"/>
              <a:gd name="T33" fmla="*/ 136 h 141"/>
              <a:gd name="T34" fmla="*/ 14 w 147"/>
              <a:gd name="T35" fmla="*/ 141 h 141"/>
              <a:gd name="T36" fmla="*/ 133 w 147"/>
              <a:gd name="T37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7" h="141">
                <a:moveTo>
                  <a:pt x="133" y="141"/>
                </a:moveTo>
                <a:cubicBezTo>
                  <a:pt x="135" y="141"/>
                  <a:pt x="137" y="139"/>
                  <a:pt x="137" y="13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44" y="46"/>
                  <a:pt x="144" y="46"/>
                  <a:pt x="144" y="46"/>
                </a:cubicBezTo>
                <a:cubicBezTo>
                  <a:pt x="146" y="46"/>
                  <a:pt x="147" y="45"/>
                  <a:pt x="145" y="43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25" y="12"/>
                  <a:pt x="125" y="12"/>
                  <a:pt x="125" y="12"/>
                </a:cubicBezTo>
                <a:cubicBezTo>
                  <a:pt x="125" y="11"/>
                  <a:pt x="124" y="10"/>
                  <a:pt x="123" y="10"/>
                </a:cubicBezTo>
                <a:cubicBezTo>
                  <a:pt x="114" y="10"/>
                  <a:pt x="114" y="10"/>
                  <a:pt x="114" y="10"/>
                </a:cubicBezTo>
                <a:cubicBezTo>
                  <a:pt x="113" y="10"/>
                  <a:pt x="112" y="11"/>
                  <a:pt x="112" y="12"/>
                </a:cubicBezTo>
                <a:cubicBezTo>
                  <a:pt x="112" y="22"/>
                  <a:pt x="112" y="22"/>
                  <a:pt x="112" y="22"/>
                </a:cubicBezTo>
                <a:cubicBezTo>
                  <a:pt x="80" y="1"/>
                  <a:pt x="80" y="1"/>
                  <a:pt x="80" y="1"/>
                </a:cubicBezTo>
                <a:cubicBezTo>
                  <a:pt x="79" y="0"/>
                  <a:pt x="76" y="0"/>
                  <a:pt x="74" y="1"/>
                </a:cubicBezTo>
                <a:cubicBezTo>
                  <a:pt x="2" y="43"/>
                  <a:pt x="2" y="43"/>
                  <a:pt x="2" y="43"/>
                </a:cubicBezTo>
                <a:cubicBezTo>
                  <a:pt x="0" y="45"/>
                  <a:pt x="1" y="46"/>
                  <a:pt x="3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10" y="139"/>
                  <a:pt x="12" y="141"/>
                  <a:pt x="14" y="141"/>
                </a:cubicBezTo>
                <a:lnTo>
                  <a:pt x="133" y="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2"/>
          <p:cNvSpPr>
            <a:spLocks noChangeAspect="1" noEditPoints="1"/>
          </p:cNvSpPr>
          <p:nvPr/>
        </p:nvSpPr>
        <p:spPr bwMode="auto">
          <a:xfrm>
            <a:off x="3603625" y="1782316"/>
            <a:ext cx="553212" cy="268735"/>
          </a:xfrm>
          <a:custGeom>
            <a:avLst/>
            <a:gdLst>
              <a:gd name="T0" fmla="*/ 139 w 800"/>
              <a:gd name="T1" fmla="*/ 221 h 385"/>
              <a:gd name="T2" fmla="*/ 139 w 800"/>
              <a:gd name="T3" fmla="*/ 221 h 385"/>
              <a:gd name="T4" fmla="*/ 81 w 800"/>
              <a:gd name="T5" fmla="*/ 221 h 385"/>
              <a:gd name="T6" fmla="*/ 81 w 800"/>
              <a:gd name="T7" fmla="*/ 163 h 385"/>
              <a:gd name="T8" fmla="*/ 139 w 800"/>
              <a:gd name="T9" fmla="*/ 163 h 385"/>
              <a:gd name="T10" fmla="*/ 139 w 800"/>
              <a:gd name="T11" fmla="*/ 221 h 385"/>
              <a:gd name="T12" fmla="*/ 735 w 800"/>
              <a:gd name="T13" fmla="*/ 130 h 385"/>
              <a:gd name="T14" fmla="*/ 735 w 800"/>
              <a:gd name="T15" fmla="*/ 130 h 385"/>
              <a:gd name="T16" fmla="*/ 734 w 800"/>
              <a:gd name="T17" fmla="*/ 131 h 385"/>
              <a:gd name="T18" fmla="*/ 357 w 800"/>
              <a:gd name="T19" fmla="*/ 131 h 385"/>
              <a:gd name="T20" fmla="*/ 316 w 800"/>
              <a:gd name="T21" fmla="*/ 68 h 385"/>
              <a:gd name="T22" fmla="*/ 68 w 800"/>
              <a:gd name="T23" fmla="*/ 68 h 385"/>
              <a:gd name="T24" fmla="*/ 68 w 800"/>
              <a:gd name="T25" fmla="*/ 316 h 385"/>
              <a:gd name="T26" fmla="*/ 316 w 800"/>
              <a:gd name="T27" fmla="*/ 316 h 385"/>
              <a:gd name="T28" fmla="*/ 364 w 800"/>
              <a:gd name="T29" fmla="*/ 226 h 385"/>
              <a:gd name="T30" fmla="*/ 446 w 800"/>
              <a:gd name="T31" fmla="*/ 226 h 385"/>
              <a:gd name="T32" fmla="*/ 487 w 800"/>
              <a:gd name="T33" fmla="*/ 267 h 385"/>
              <a:gd name="T34" fmla="*/ 527 w 800"/>
              <a:gd name="T35" fmla="*/ 227 h 385"/>
              <a:gd name="T36" fmla="*/ 568 w 800"/>
              <a:gd name="T37" fmla="*/ 267 h 385"/>
              <a:gd name="T38" fmla="*/ 608 w 800"/>
              <a:gd name="T39" fmla="*/ 228 h 385"/>
              <a:gd name="T40" fmla="*/ 648 w 800"/>
              <a:gd name="T41" fmla="*/ 267 h 385"/>
              <a:gd name="T42" fmla="*/ 688 w 800"/>
              <a:gd name="T43" fmla="*/ 227 h 385"/>
              <a:gd name="T44" fmla="*/ 729 w 800"/>
              <a:gd name="T45" fmla="*/ 267 h 385"/>
              <a:gd name="T46" fmla="*/ 770 w 800"/>
              <a:gd name="T47" fmla="*/ 226 h 385"/>
              <a:gd name="T48" fmla="*/ 784 w 800"/>
              <a:gd name="T49" fmla="*/ 212 h 385"/>
              <a:gd name="T50" fmla="*/ 800 w 800"/>
              <a:gd name="T51" fmla="*/ 196 h 385"/>
              <a:gd name="T52" fmla="*/ 735 w 800"/>
              <a:gd name="T53" fmla="*/ 13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00" h="385">
                <a:moveTo>
                  <a:pt x="139" y="221"/>
                </a:moveTo>
                <a:lnTo>
                  <a:pt x="139" y="221"/>
                </a:lnTo>
                <a:cubicBezTo>
                  <a:pt x="123" y="237"/>
                  <a:pt x="97" y="237"/>
                  <a:pt x="81" y="221"/>
                </a:cubicBezTo>
                <a:cubicBezTo>
                  <a:pt x="65" y="205"/>
                  <a:pt x="65" y="179"/>
                  <a:pt x="81" y="163"/>
                </a:cubicBezTo>
                <a:cubicBezTo>
                  <a:pt x="97" y="147"/>
                  <a:pt x="123" y="147"/>
                  <a:pt x="139" y="163"/>
                </a:cubicBezTo>
                <a:cubicBezTo>
                  <a:pt x="155" y="179"/>
                  <a:pt x="155" y="205"/>
                  <a:pt x="139" y="221"/>
                </a:cubicBezTo>
                <a:close/>
                <a:moveTo>
                  <a:pt x="735" y="130"/>
                </a:moveTo>
                <a:lnTo>
                  <a:pt x="735" y="130"/>
                </a:lnTo>
                <a:lnTo>
                  <a:pt x="734" y="131"/>
                </a:lnTo>
                <a:lnTo>
                  <a:pt x="357" y="131"/>
                </a:lnTo>
                <a:cubicBezTo>
                  <a:pt x="348" y="108"/>
                  <a:pt x="335" y="86"/>
                  <a:pt x="316" y="68"/>
                </a:cubicBezTo>
                <a:cubicBezTo>
                  <a:pt x="248" y="0"/>
                  <a:pt x="137" y="0"/>
                  <a:pt x="68" y="68"/>
                </a:cubicBezTo>
                <a:cubicBezTo>
                  <a:pt x="0" y="136"/>
                  <a:pt x="0" y="247"/>
                  <a:pt x="68" y="316"/>
                </a:cubicBezTo>
                <a:cubicBezTo>
                  <a:pt x="137" y="385"/>
                  <a:pt x="248" y="385"/>
                  <a:pt x="316" y="316"/>
                </a:cubicBezTo>
                <a:cubicBezTo>
                  <a:pt x="342" y="291"/>
                  <a:pt x="358" y="259"/>
                  <a:pt x="364" y="226"/>
                </a:cubicBezTo>
                <a:lnTo>
                  <a:pt x="446" y="226"/>
                </a:lnTo>
                <a:lnTo>
                  <a:pt x="487" y="267"/>
                </a:lnTo>
                <a:lnTo>
                  <a:pt x="527" y="227"/>
                </a:lnTo>
                <a:lnTo>
                  <a:pt x="568" y="267"/>
                </a:lnTo>
                <a:lnTo>
                  <a:pt x="608" y="228"/>
                </a:lnTo>
                <a:lnTo>
                  <a:pt x="648" y="267"/>
                </a:lnTo>
                <a:lnTo>
                  <a:pt x="688" y="227"/>
                </a:lnTo>
                <a:lnTo>
                  <a:pt x="729" y="267"/>
                </a:lnTo>
                <a:lnTo>
                  <a:pt x="770" y="226"/>
                </a:lnTo>
                <a:lnTo>
                  <a:pt x="784" y="212"/>
                </a:lnTo>
                <a:lnTo>
                  <a:pt x="800" y="196"/>
                </a:lnTo>
                <a:lnTo>
                  <a:pt x="735" y="130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"/>
          <p:cNvSpPr>
            <a:spLocks noChangeAspect="1" noEditPoints="1"/>
          </p:cNvSpPr>
          <p:nvPr/>
        </p:nvSpPr>
        <p:spPr bwMode="auto">
          <a:xfrm>
            <a:off x="8328406" y="1685930"/>
            <a:ext cx="392405" cy="365120"/>
          </a:xfrm>
          <a:custGeom>
            <a:avLst/>
            <a:gdLst>
              <a:gd name="T0" fmla="*/ 2383 w 4975"/>
              <a:gd name="T1" fmla="*/ 1593 h 4631"/>
              <a:gd name="T2" fmla="*/ 2157 w 4975"/>
              <a:gd name="T3" fmla="*/ 1903 h 4631"/>
              <a:gd name="T4" fmla="*/ 2021 w 4975"/>
              <a:gd name="T5" fmla="*/ 2415 h 4631"/>
              <a:gd name="T6" fmla="*/ 2263 w 4975"/>
              <a:gd name="T7" fmla="*/ 2333 h 4631"/>
              <a:gd name="T8" fmla="*/ 2413 w 4975"/>
              <a:gd name="T9" fmla="*/ 3590 h 4631"/>
              <a:gd name="T10" fmla="*/ 2513 w 4975"/>
              <a:gd name="T11" fmla="*/ 3806 h 4631"/>
              <a:gd name="T12" fmla="*/ 2746 w 4975"/>
              <a:gd name="T13" fmla="*/ 3869 h 4631"/>
              <a:gd name="T14" fmla="*/ 2938 w 4975"/>
              <a:gd name="T15" fmla="*/ 3734 h 4631"/>
              <a:gd name="T16" fmla="*/ 2974 w 4975"/>
              <a:gd name="T17" fmla="*/ 3448 h 4631"/>
              <a:gd name="T18" fmla="*/ 2903 w 4975"/>
              <a:gd name="T19" fmla="*/ 3403 h 4631"/>
              <a:gd name="T20" fmla="*/ 2838 w 4975"/>
              <a:gd name="T21" fmla="*/ 3468 h 4631"/>
              <a:gd name="T22" fmla="*/ 2823 w 4975"/>
              <a:gd name="T23" fmla="*/ 3654 h 4631"/>
              <a:gd name="T24" fmla="*/ 2694 w 4975"/>
              <a:gd name="T25" fmla="*/ 3734 h 4631"/>
              <a:gd name="T26" fmla="*/ 2566 w 4975"/>
              <a:gd name="T27" fmla="*/ 3654 h 4631"/>
              <a:gd name="T28" fmla="*/ 2552 w 4975"/>
              <a:gd name="T29" fmla="*/ 2312 h 4631"/>
              <a:gd name="T30" fmla="*/ 2851 w 4975"/>
              <a:gd name="T31" fmla="*/ 2371 h 4631"/>
              <a:gd name="T32" fmla="*/ 2941 w 4975"/>
              <a:gd name="T33" fmla="*/ 2321 h 4631"/>
              <a:gd name="T34" fmla="*/ 2882 w 4975"/>
              <a:gd name="T35" fmla="*/ 2042 h 4631"/>
              <a:gd name="T36" fmla="*/ 2764 w 4975"/>
              <a:gd name="T37" fmla="*/ 1763 h 4631"/>
              <a:gd name="T38" fmla="*/ 2560 w 4975"/>
              <a:gd name="T39" fmla="*/ 1549 h 4631"/>
              <a:gd name="T40" fmla="*/ 2805 w 4975"/>
              <a:gd name="T41" fmla="*/ 1670 h 4631"/>
              <a:gd name="T42" fmla="*/ 2951 w 4975"/>
              <a:gd name="T43" fmla="*/ 1983 h 4631"/>
              <a:gd name="T44" fmla="*/ 3022 w 4975"/>
              <a:gd name="T45" fmla="*/ 2298 h 4631"/>
              <a:gd name="T46" fmla="*/ 3071 w 4975"/>
              <a:gd name="T47" fmla="*/ 2407 h 4631"/>
              <a:gd name="T48" fmla="*/ 3326 w 4975"/>
              <a:gd name="T49" fmla="*/ 2348 h 4631"/>
              <a:gd name="T50" fmla="*/ 3594 w 4975"/>
              <a:gd name="T51" fmla="*/ 2365 h 4631"/>
              <a:gd name="T52" fmla="*/ 3774 w 4975"/>
              <a:gd name="T53" fmla="*/ 2407 h 4631"/>
              <a:gd name="T54" fmla="*/ 3808 w 4975"/>
              <a:gd name="T55" fmla="*/ 2406 h 4631"/>
              <a:gd name="T56" fmla="*/ 3758 w 4975"/>
              <a:gd name="T57" fmla="*/ 2281 h 4631"/>
              <a:gd name="T58" fmla="*/ 3635 w 4975"/>
              <a:gd name="T59" fmla="*/ 2071 h 4631"/>
              <a:gd name="T60" fmla="*/ 3425 w 4975"/>
              <a:gd name="T61" fmla="*/ 1835 h 4631"/>
              <a:gd name="T62" fmla="*/ 3107 w 4975"/>
              <a:gd name="T63" fmla="*/ 1631 h 4631"/>
              <a:gd name="T64" fmla="*/ 2664 w 4975"/>
              <a:gd name="T65" fmla="*/ 1519 h 4631"/>
              <a:gd name="T66" fmla="*/ 1976 w 4975"/>
              <a:gd name="T67" fmla="*/ 1586 h 4631"/>
              <a:gd name="T68" fmla="*/ 1628 w 4975"/>
              <a:gd name="T69" fmla="*/ 1764 h 4631"/>
              <a:gd name="T70" fmla="*/ 1392 w 4975"/>
              <a:gd name="T71" fmla="*/ 1991 h 4631"/>
              <a:gd name="T72" fmla="*/ 1248 w 4975"/>
              <a:gd name="T73" fmla="*/ 2212 h 4631"/>
              <a:gd name="T74" fmla="*/ 1180 w 4975"/>
              <a:gd name="T75" fmla="*/ 2372 h 4631"/>
              <a:gd name="T76" fmla="*/ 1169 w 4975"/>
              <a:gd name="T77" fmla="*/ 2418 h 4631"/>
              <a:gd name="T78" fmla="*/ 1295 w 4975"/>
              <a:gd name="T79" fmla="*/ 2383 h 4631"/>
              <a:gd name="T80" fmla="*/ 1532 w 4975"/>
              <a:gd name="T81" fmla="*/ 2347 h 4631"/>
              <a:gd name="T82" fmla="*/ 1820 w 4975"/>
              <a:gd name="T83" fmla="*/ 2380 h 4631"/>
              <a:gd name="T84" fmla="*/ 1938 w 4975"/>
              <a:gd name="T85" fmla="*/ 2406 h 4631"/>
              <a:gd name="T86" fmla="*/ 1982 w 4975"/>
              <a:gd name="T87" fmla="*/ 2168 h 4631"/>
              <a:gd name="T88" fmla="*/ 2088 w 4975"/>
              <a:gd name="T89" fmla="*/ 1852 h 4631"/>
              <a:gd name="T90" fmla="*/ 2293 w 4975"/>
              <a:gd name="T91" fmla="*/ 1561 h 4631"/>
              <a:gd name="T92" fmla="*/ 2432 w 4975"/>
              <a:gd name="T93" fmla="*/ 1437 h 4631"/>
              <a:gd name="T94" fmla="*/ 2470 w 4975"/>
              <a:gd name="T95" fmla="*/ 1484 h 4631"/>
              <a:gd name="T96" fmla="*/ 2567 w 4975"/>
              <a:gd name="T97" fmla="*/ 1449 h 4631"/>
              <a:gd name="T98" fmla="*/ 2470 w 4975"/>
              <a:gd name="T99" fmla="*/ 1416 h 4631"/>
              <a:gd name="T100" fmla="*/ 2597 w 4975"/>
              <a:gd name="T101" fmla="*/ 48 h 4631"/>
              <a:gd name="T102" fmla="*/ 3531 w 4975"/>
              <a:gd name="T103" fmla="*/ 333 h 4631"/>
              <a:gd name="T104" fmla="*/ 4125 w 4975"/>
              <a:gd name="T105" fmla="*/ 333 h 4631"/>
              <a:gd name="T106" fmla="*/ 4930 w 4975"/>
              <a:gd name="T107" fmla="*/ 2005 h 4631"/>
              <a:gd name="T108" fmla="*/ 4971 w 4975"/>
              <a:gd name="T109" fmla="*/ 2092 h 4631"/>
              <a:gd name="T110" fmla="*/ 4304 w 4975"/>
              <a:gd name="T111" fmla="*/ 2120 h 4631"/>
              <a:gd name="T112" fmla="*/ 4251 w 4975"/>
              <a:gd name="T113" fmla="*/ 4578 h 4631"/>
              <a:gd name="T114" fmla="*/ 855 w 4975"/>
              <a:gd name="T115" fmla="*/ 4631 h 4631"/>
              <a:gd name="T116" fmla="*/ 705 w 4975"/>
              <a:gd name="T117" fmla="*/ 4551 h 4631"/>
              <a:gd name="T118" fmla="*/ 89 w 4975"/>
              <a:gd name="T119" fmla="*/ 2120 h 4631"/>
              <a:gd name="T120" fmla="*/ 0 w 4975"/>
              <a:gd name="T121" fmla="*/ 2079 h 4631"/>
              <a:gd name="T122" fmla="*/ 2322 w 4975"/>
              <a:gd name="T123" fmla="*/ 50 h 4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75" h="4631">
                <a:moveTo>
                  <a:pt x="2505" y="1521"/>
                </a:moveTo>
                <a:lnTo>
                  <a:pt x="2502" y="1522"/>
                </a:lnTo>
                <a:lnTo>
                  <a:pt x="2499" y="1524"/>
                </a:lnTo>
                <a:lnTo>
                  <a:pt x="2440" y="1555"/>
                </a:lnTo>
                <a:lnTo>
                  <a:pt x="2383" y="1593"/>
                </a:lnTo>
                <a:lnTo>
                  <a:pt x="2331" y="1640"/>
                </a:lnTo>
                <a:lnTo>
                  <a:pt x="2281" y="1695"/>
                </a:lnTo>
                <a:lnTo>
                  <a:pt x="2236" y="1757"/>
                </a:lnTo>
                <a:lnTo>
                  <a:pt x="2195" y="1826"/>
                </a:lnTo>
                <a:lnTo>
                  <a:pt x="2157" y="1903"/>
                </a:lnTo>
                <a:lnTo>
                  <a:pt x="2122" y="1990"/>
                </a:lnTo>
                <a:lnTo>
                  <a:pt x="2092" y="2083"/>
                </a:lnTo>
                <a:lnTo>
                  <a:pt x="2065" y="2186"/>
                </a:lnTo>
                <a:lnTo>
                  <a:pt x="2041" y="2297"/>
                </a:lnTo>
                <a:lnTo>
                  <a:pt x="2021" y="2415"/>
                </a:lnTo>
                <a:lnTo>
                  <a:pt x="2053" y="2400"/>
                </a:lnTo>
                <a:lnTo>
                  <a:pt x="2094" y="2383"/>
                </a:lnTo>
                <a:lnTo>
                  <a:pt x="2142" y="2365"/>
                </a:lnTo>
                <a:lnTo>
                  <a:pt x="2200" y="2348"/>
                </a:lnTo>
                <a:lnTo>
                  <a:pt x="2263" y="2333"/>
                </a:lnTo>
                <a:lnTo>
                  <a:pt x="2334" y="2321"/>
                </a:lnTo>
                <a:lnTo>
                  <a:pt x="2413" y="2313"/>
                </a:lnTo>
                <a:lnTo>
                  <a:pt x="2413" y="3291"/>
                </a:lnTo>
                <a:lnTo>
                  <a:pt x="2413" y="3291"/>
                </a:lnTo>
                <a:lnTo>
                  <a:pt x="2413" y="3590"/>
                </a:lnTo>
                <a:lnTo>
                  <a:pt x="2417" y="3642"/>
                </a:lnTo>
                <a:lnTo>
                  <a:pt x="2429" y="3688"/>
                </a:lnTo>
                <a:lnTo>
                  <a:pt x="2451" y="3734"/>
                </a:lnTo>
                <a:lnTo>
                  <a:pt x="2479" y="3773"/>
                </a:lnTo>
                <a:lnTo>
                  <a:pt x="2513" y="3806"/>
                </a:lnTo>
                <a:lnTo>
                  <a:pt x="2552" y="3835"/>
                </a:lnTo>
                <a:lnTo>
                  <a:pt x="2596" y="3856"/>
                </a:lnTo>
                <a:lnTo>
                  <a:pt x="2644" y="3869"/>
                </a:lnTo>
                <a:lnTo>
                  <a:pt x="2694" y="3873"/>
                </a:lnTo>
                <a:lnTo>
                  <a:pt x="2746" y="3869"/>
                </a:lnTo>
                <a:lnTo>
                  <a:pt x="2792" y="3856"/>
                </a:lnTo>
                <a:lnTo>
                  <a:pt x="2836" y="3835"/>
                </a:lnTo>
                <a:lnTo>
                  <a:pt x="2876" y="3806"/>
                </a:lnTo>
                <a:lnTo>
                  <a:pt x="2910" y="3773"/>
                </a:lnTo>
                <a:lnTo>
                  <a:pt x="2938" y="3734"/>
                </a:lnTo>
                <a:lnTo>
                  <a:pt x="2959" y="3688"/>
                </a:lnTo>
                <a:lnTo>
                  <a:pt x="2973" y="3642"/>
                </a:lnTo>
                <a:lnTo>
                  <a:pt x="2977" y="3590"/>
                </a:lnTo>
                <a:lnTo>
                  <a:pt x="2977" y="3468"/>
                </a:lnTo>
                <a:lnTo>
                  <a:pt x="2974" y="3448"/>
                </a:lnTo>
                <a:lnTo>
                  <a:pt x="2965" y="3430"/>
                </a:lnTo>
                <a:lnTo>
                  <a:pt x="2950" y="3415"/>
                </a:lnTo>
                <a:lnTo>
                  <a:pt x="2932" y="3406"/>
                </a:lnTo>
                <a:lnTo>
                  <a:pt x="2912" y="3403"/>
                </a:lnTo>
                <a:lnTo>
                  <a:pt x="2903" y="3403"/>
                </a:lnTo>
                <a:lnTo>
                  <a:pt x="2882" y="3406"/>
                </a:lnTo>
                <a:lnTo>
                  <a:pt x="2864" y="3415"/>
                </a:lnTo>
                <a:lnTo>
                  <a:pt x="2850" y="3430"/>
                </a:lnTo>
                <a:lnTo>
                  <a:pt x="2841" y="3448"/>
                </a:lnTo>
                <a:lnTo>
                  <a:pt x="2838" y="3468"/>
                </a:lnTo>
                <a:lnTo>
                  <a:pt x="2838" y="3534"/>
                </a:lnTo>
                <a:lnTo>
                  <a:pt x="2838" y="3536"/>
                </a:lnTo>
                <a:lnTo>
                  <a:pt x="2838" y="3590"/>
                </a:lnTo>
                <a:lnTo>
                  <a:pt x="2833" y="3623"/>
                </a:lnTo>
                <a:lnTo>
                  <a:pt x="2823" y="3654"/>
                </a:lnTo>
                <a:lnTo>
                  <a:pt x="2806" y="3681"/>
                </a:lnTo>
                <a:lnTo>
                  <a:pt x="2783" y="3702"/>
                </a:lnTo>
                <a:lnTo>
                  <a:pt x="2758" y="3720"/>
                </a:lnTo>
                <a:lnTo>
                  <a:pt x="2727" y="3731"/>
                </a:lnTo>
                <a:lnTo>
                  <a:pt x="2694" y="3734"/>
                </a:lnTo>
                <a:lnTo>
                  <a:pt x="2662" y="3731"/>
                </a:lnTo>
                <a:lnTo>
                  <a:pt x="2632" y="3720"/>
                </a:lnTo>
                <a:lnTo>
                  <a:pt x="2605" y="3702"/>
                </a:lnTo>
                <a:lnTo>
                  <a:pt x="2584" y="3681"/>
                </a:lnTo>
                <a:lnTo>
                  <a:pt x="2566" y="3654"/>
                </a:lnTo>
                <a:lnTo>
                  <a:pt x="2555" y="3623"/>
                </a:lnTo>
                <a:lnTo>
                  <a:pt x="2552" y="3590"/>
                </a:lnTo>
                <a:lnTo>
                  <a:pt x="2552" y="3291"/>
                </a:lnTo>
                <a:lnTo>
                  <a:pt x="2552" y="3291"/>
                </a:lnTo>
                <a:lnTo>
                  <a:pt x="2552" y="2312"/>
                </a:lnTo>
                <a:lnTo>
                  <a:pt x="2623" y="2319"/>
                </a:lnTo>
                <a:lnTo>
                  <a:pt x="2688" y="2328"/>
                </a:lnTo>
                <a:lnTo>
                  <a:pt x="2749" y="2341"/>
                </a:lnTo>
                <a:lnTo>
                  <a:pt x="2803" y="2356"/>
                </a:lnTo>
                <a:lnTo>
                  <a:pt x="2851" y="2371"/>
                </a:lnTo>
                <a:lnTo>
                  <a:pt x="2892" y="2387"/>
                </a:lnTo>
                <a:lnTo>
                  <a:pt x="2927" y="2403"/>
                </a:lnTo>
                <a:lnTo>
                  <a:pt x="2956" y="2416"/>
                </a:lnTo>
                <a:lnTo>
                  <a:pt x="2948" y="2371"/>
                </a:lnTo>
                <a:lnTo>
                  <a:pt x="2941" y="2321"/>
                </a:lnTo>
                <a:lnTo>
                  <a:pt x="2932" y="2269"/>
                </a:lnTo>
                <a:lnTo>
                  <a:pt x="2923" y="2215"/>
                </a:lnTo>
                <a:lnTo>
                  <a:pt x="2910" y="2159"/>
                </a:lnTo>
                <a:lnTo>
                  <a:pt x="2897" y="2101"/>
                </a:lnTo>
                <a:lnTo>
                  <a:pt x="2882" y="2042"/>
                </a:lnTo>
                <a:lnTo>
                  <a:pt x="2864" y="1985"/>
                </a:lnTo>
                <a:lnTo>
                  <a:pt x="2842" y="1927"/>
                </a:lnTo>
                <a:lnTo>
                  <a:pt x="2820" y="1870"/>
                </a:lnTo>
                <a:lnTo>
                  <a:pt x="2794" y="1816"/>
                </a:lnTo>
                <a:lnTo>
                  <a:pt x="2764" y="1763"/>
                </a:lnTo>
                <a:lnTo>
                  <a:pt x="2730" y="1711"/>
                </a:lnTo>
                <a:lnTo>
                  <a:pt x="2694" y="1664"/>
                </a:lnTo>
                <a:lnTo>
                  <a:pt x="2653" y="1622"/>
                </a:lnTo>
                <a:lnTo>
                  <a:pt x="2608" y="1583"/>
                </a:lnTo>
                <a:lnTo>
                  <a:pt x="2560" y="1549"/>
                </a:lnTo>
                <a:lnTo>
                  <a:pt x="2505" y="1521"/>
                </a:lnTo>
                <a:close/>
                <a:moveTo>
                  <a:pt x="2664" y="1519"/>
                </a:moveTo>
                <a:lnTo>
                  <a:pt x="2715" y="1564"/>
                </a:lnTo>
                <a:lnTo>
                  <a:pt x="2762" y="1616"/>
                </a:lnTo>
                <a:lnTo>
                  <a:pt x="2805" y="1670"/>
                </a:lnTo>
                <a:lnTo>
                  <a:pt x="2842" y="1729"/>
                </a:lnTo>
                <a:lnTo>
                  <a:pt x="2876" y="1790"/>
                </a:lnTo>
                <a:lnTo>
                  <a:pt x="2904" y="1853"/>
                </a:lnTo>
                <a:lnTo>
                  <a:pt x="2929" y="1918"/>
                </a:lnTo>
                <a:lnTo>
                  <a:pt x="2951" y="1983"/>
                </a:lnTo>
                <a:lnTo>
                  <a:pt x="2969" y="2050"/>
                </a:lnTo>
                <a:lnTo>
                  <a:pt x="2986" y="2115"/>
                </a:lnTo>
                <a:lnTo>
                  <a:pt x="3000" y="2179"/>
                </a:lnTo>
                <a:lnTo>
                  <a:pt x="3012" y="2241"/>
                </a:lnTo>
                <a:lnTo>
                  <a:pt x="3022" y="2298"/>
                </a:lnTo>
                <a:lnTo>
                  <a:pt x="3032" y="2354"/>
                </a:lnTo>
                <a:lnTo>
                  <a:pt x="3039" y="2406"/>
                </a:lnTo>
                <a:lnTo>
                  <a:pt x="3039" y="2413"/>
                </a:lnTo>
                <a:lnTo>
                  <a:pt x="3038" y="2421"/>
                </a:lnTo>
                <a:lnTo>
                  <a:pt x="3071" y="2407"/>
                </a:lnTo>
                <a:lnTo>
                  <a:pt x="3110" y="2393"/>
                </a:lnTo>
                <a:lnTo>
                  <a:pt x="3157" y="2380"/>
                </a:lnTo>
                <a:lnTo>
                  <a:pt x="3208" y="2366"/>
                </a:lnTo>
                <a:lnTo>
                  <a:pt x="3266" y="2356"/>
                </a:lnTo>
                <a:lnTo>
                  <a:pt x="3326" y="2348"/>
                </a:lnTo>
                <a:lnTo>
                  <a:pt x="3392" y="2345"/>
                </a:lnTo>
                <a:lnTo>
                  <a:pt x="3444" y="2347"/>
                </a:lnTo>
                <a:lnTo>
                  <a:pt x="3496" y="2351"/>
                </a:lnTo>
                <a:lnTo>
                  <a:pt x="3546" y="2357"/>
                </a:lnTo>
                <a:lnTo>
                  <a:pt x="3594" y="2365"/>
                </a:lnTo>
                <a:lnTo>
                  <a:pt x="3640" y="2374"/>
                </a:lnTo>
                <a:lnTo>
                  <a:pt x="3680" y="2383"/>
                </a:lnTo>
                <a:lnTo>
                  <a:pt x="3717" y="2392"/>
                </a:lnTo>
                <a:lnTo>
                  <a:pt x="3749" y="2400"/>
                </a:lnTo>
                <a:lnTo>
                  <a:pt x="3774" y="2407"/>
                </a:lnTo>
                <a:lnTo>
                  <a:pt x="3794" y="2413"/>
                </a:lnTo>
                <a:lnTo>
                  <a:pt x="3806" y="2418"/>
                </a:lnTo>
                <a:lnTo>
                  <a:pt x="3811" y="2419"/>
                </a:lnTo>
                <a:lnTo>
                  <a:pt x="3809" y="2416"/>
                </a:lnTo>
                <a:lnTo>
                  <a:pt x="3808" y="2406"/>
                </a:lnTo>
                <a:lnTo>
                  <a:pt x="3801" y="2390"/>
                </a:lnTo>
                <a:lnTo>
                  <a:pt x="3794" y="2371"/>
                </a:lnTo>
                <a:lnTo>
                  <a:pt x="3785" y="2345"/>
                </a:lnTo>
                <a:lnTo>
                  <a:pt x="3773" y="2315"/>
                </a:lnTo>
                <a:lnTo>
                  <a:pt x="3758" y="2281"/>
                </a:lnTo>
                <a:lnTo>
                  <a:pt x="3739" y="2244"/>
                </a:lnTo>
                <a:lnTo>
                  <a:pt x="3718" y="2204"/>
                </a:lnTo>
                <a:lnTo>
                  <a:pt x="3694" y="2162"/>
                </a:lnTo>
                <a:lnTo>
                  <a:pt x="3667" y="2117"/>
                </a:lnTo>
                <a:lnTo>
                  <a:pt x="3635" y="2071"/>
                </a:lnTo>
                <a:lnTo>
                  <a:pt x="3600" y="2024"/>
                </a:lnTo>
                <a:lnTo>
                  <a:pt x="3562" y="1976"/>
                </a:lnTo>
                <a:lnTo>
                  <a:pt x="3520" y="1929"/>
                </a:lnTo>
                <a:lnTo>
                  <a:pt x="3475" y="1881"/>
                </a:lnTo>
                <a:lnTo>
                  <a:pt x="3425" y="1835"/>
                </a:lnTo>
                <a:lnTo>
                  <a:pt x="3370" y="1790"/>
                </a:lnTo>
                <a:lnTo>
                  <a:pt x="3311" y="1746"/>
                </a:lnTo>
                <a:lnTo>
                  <a:pt x="3248" y="1705"/>
                </a:lnTo>
                <a:lnTo>
                  <a:pt x="3180" y="1666"/>
                </a:lnTo>
                <a:lnTo>
                  <a:pt x="3107" y="1631"/>
                </a:lnTo>
                <a:lnTo>
                  <a:pt x="3028" y="1599"/>
                </a:lnTo>
                <a:lnTo>
                  <a:pt x="2945" y="1572"/>
                </a:lnTo>
                <a:lnTo>
                  <a:pt x="2858" y="1549"/>
                </a:lnTo>
                <a:lnTo>
                  <a:pt x="2764" y="1531"/>
                </a:lnTo>
                <a:lnTo>
                  <a:pt x="2664" y="1519"/>
                </a:lnTo>
                <a:close/>
                <a:moveTo>
                  <a:pt x="2348" y="1516"/>
                </a:moveTo>
                <a:lnTo>
                  <a:pt x="2246" y="1525"/>
                </a:lnTo>
                <a:lnTo>
                  <a:pt x="2151" y="1540"/>
                </a:lnTo>
                <a:lnTo>
                  <a:pt x="2060" y="1561"/>
                </a:lnTo>
                <a:lnTo>
                  <a:pt x="1976" y="1586"/>
                </a:lnTo>
                <a:lnTo>
                  <a:pt x="1897" y="1614"/>
                </a:lnTo>
                <a:lnTo>
                  <a:pt x="1821" y="1648"/>
                </a:lnTo>
                <a:lnTo>
                  <a:pt x="1752" y="1684"/>
                </a:lnTo>
                <a:lnTo>
                  <a:pt x="1688" y="1723"/>
                </a:lnTo>
                <a:lnTo>
                  <a:pt x="1628" y="1764"/>
                </a:lnTo>
                <a:lnTo>
                  <a:pt x="1572" y="1806"/>
                </a:lnTo>
                <a:lnTo>
                  <a:pt x="1520" y="1852"/>
                </a:lnTo>
                <a:lnTo>
                  <a:pt x="1473" y="1897"/>
                </a:lnTo>
                <a:lnTo>
                  <a:pt x="1431" y="1944"/>
                </a:lnTo>
                <a:lnTo>
                  <a:pt x="1392" y="1991"/>
                </a:lnTo>
                <a:lnTo>
                  <a:pt x="1355" y="2038"/>
                </a:lnTo>
                <a:lnTo>
                  <a:pt x="1324" y="2083"/>
                </a:lnTo>
                <a:lnTo>
                  <a:pt x="1296" y="2129"/>
                </a:lnTo>
                <a:lnTo>
                  <a:pt x="1271" y="2171"/>
                </a:lnTo>
                <a:lnTo>
                  <a:pt x="1248" y="2212"/>
                </a:lnTo>
                <a:lnTo>
                  <a:pt x="1230" y="2251"/>
                </a:lnTo>
                <a:lnTo>
                  <a:pt x="1213" y="2286"/>
                </a:lnTo>
                <a:lnTo>
                  <a:pt x="1200" y="2319"/>
                </a:lnTo>
                <a:lnTo>
                  <a:pt x="1189" y="2348"/>
                </a:lnTo>
                <a:lnTo>
                  <a:pt x="1180" y="2372"/>
                </a:lnTo>
                <a:lnTo>
                  <a:pt x="1174" y="2392"/>
                </a:lnTo>
                <a:lnTo>
                  <a:pt x="1169" y="2407"/>
                </a:lnTo>
                <a:lnTo>
                  <a:pt x="1166" y="2416"/>
                </a:lnTo>
                <a:lnTo>
                  <a:pt x="1165" y="2419"/>
                </a:lnTo>
                <a:lnTo>
                  <a:pt x="1169" y="2418"/>
                </a:lnTo>
                <a:lnTo>
                  <a:pt x="1181" y="2413"/>
                </a:lnTo>
                <a:lnTo>
                  <a:pt x="1201" y="2407"/>
                </a:lnTo>
                <a:lnTo>
                  <a:pt x="1227" y="2400"/>
                </a:lnTo>
                <a:lnTo>
                  <a:pt x="1259" y="2392"/>
                </a:lnTo>
                <a:lnTo>
                  <a:pt x="1295" y="2383"/>
                </a:lnTo>
                <a:lnTo>
                  <a:pt x="1337" y="2374"/>
                </a:lnTo>
                <a:lnTo>
                  <a:pt x="1381" y="2365"/>
                </a:lnTo>
                <a:lnTo>
                  <a:pt x="1430" y="2357"/>
                </a:lnTo>
                <a:lnTo>
                  <a:pt x="1481" y="2351"/>
                </a:lnTo>
                <a:lnTo>
                  <a:pt x="1532" y="2347"/>
                </a:lnTo>
                <a:lnTo>
                  <a:pt x="1585" y="2345"/>
                </a:lnTo>
                <a:lnTo>
                  <a:pt x="1649" y="2348"/>
                </a:lnTo>
                <a:lnTo>
                  <a:pt x="1711" y="2356"/>
                </a:lnTo>
                <a:lnTo>
                  <a:pt x="1768" y="2366"/>
                </a:lnTo>
                <a:lnTo>
                  <a:pt x="1820" y="2380"/>
                </a:lnTo>
                <a:lnTo>
                  <a:pt x="1867" y="2393"/>
                </a:lnTo>
                <a:lnTo>
                  <a:pt x="1906" y="2407"/>
                </a:lnTo>
                <a:lnTo>
                  <a:pt x="1939" y="2421"/>
                </a:lnTo>
                <a:lnTo>
                  <a:pt x="1938" y="2413"/>
                </a:lnTo>
                <a:lnTo>
                  <a:pt x="1938" y="2406"/>
                </a:lnTo>
                <a:lnTo>
                  <a:pt x="1944" y="2369"/>
                </a:lnTo>
                <a:lnTo>
                  <a:pt x="1950" y="2327"/>
                </a:lnTo>
                <a:lnTo>
                  <a:pt x="1959" y="2278"/>
                </a:lnTo>
                <a:lnTo>
                  <a:pt x="1970" y="2226"/>
                </a:lnTo>
                <a:lnTo>
                  <a:pt x="1982" y="2168"/>
                </a:lnTo>
                <a:lnTo>
                  <a:pt x="1997" y="2108"/>
                </a:lnTo>
                <a:lnTo>
                  <a:pt x="2015" y="2045"/>
                </a:lnTo>
                <a:lnTo>
                  <a:pt x="2036" y="1982"/>
                </a:lnTo>
                <a:lnTo>
                  <a:pt x="2060" y="1917"/>
                </a:lnTo>
                <a:lnTo>
                  <a:pt x="2088" y="1852"/>
                </a:lnTo>
                <a:lnTo>
                  <a:pt x="2121" y="1788"/>
                </a:lnTo>
                <a:lnTo>
                  <a:pt x="2156" y="1726"/>
                </a:lnTo>
                <a:lnTo>
                  <a:pt x="2196" y="1667"/>
                </a:lnTo>
                <a:lnTo>
                  <a:pt x="2242" y="1613"/>
                </a:lnTo>
                <a:lnTo>
                  <a:pt x="2293" y="1561"/>
                </a:lnTo>
                <a:lnTo>
                  <a:pt x="2348" y="1516"/>
                </a:lnTo>
                <a:close/>
                <a:moveTo>
                  <a:pt x="2470" y="1416"/>
                </a:moveTo>
                <a:lnTo>
                  <a:pt x="2454" y="1419"/>
                </a:lnTo>
                <a:lnTo>
                  <a:pt x="2442" y="1425"/>
                </a:lnTo>
                <a:lnTo>
                  <a:pt x="2432" y="1437"/>
                </a:lnTo>
                <a:lnTo>
                  <a:pt x="2428" y="1449"/>
                </a:lnTo>
                <a:lnTo>
                  <a:pt x="2432" y="1463"/>
                </a:lnTo>
                <a:lnTo>
                  <a:pt x="2442" y="1474"/>
                </a:lnTo>
                <a:lnTo>
                  <a:pt x="2454" y="1481"/>
                </a:lnTo>
                <a:lnTo>
                  <a:pt x="2470" y="1484"/>
                </a:lnTo>
                <a:lnTo>
                  <a:pt x="2525" y="1484"/>
                </a:lnTo>
                <a:lnTo>
                  <a:pt x="2541" y="1481"/>
                </a:lnTo>
                <a:lnTo>
                  <a:pt x="2555" y="1474"/>
                </a:lnTo>
                <a:lnTo>
                  <a:pt x="2564" y="1463"/>
                </a:lnTo>
                <a:lnTo>
                  <a:pt x="2567" y="1449"/>
                </a:lnTo>
                <a:lnTo>
                  <a:pt x="2564" y="1437"/>
                </a:lnTo>
                <a:lnTo>
                  <a:pt x="2555" y="1425"/>
                </a:lnTo>
                <a:lnTo>
                  <a:pt x="2541" y="1419"/>
                </a:lnTo>
                <a:lnTo>
                  <a:pt x="2525" y="1416"/>
                </a:lnTo>
                <a:lnTo>
                  <a:pt x="2470" y="1416"/>
                </a:lnTo>
                <a:close/>
                <a:moveTo>
                  <a:pt x="2460" y="0"/>
                </a:moveTo>
                <a:lnTo>
                  <a:pt x="2498" y="3"/>
                </a:lnTo>
                <a:lnTo>
                  <a:pt x="2534" y="12"/>
                </a:lnTo>
                <a:lnTo>
                  <a:pt x="2567" y="27"/>
                </a:lnTo>
                <a:lnTo>
                  <a:pt x="2597" y="48"/>
                </a:lnTo>
                <a:lnTo>
                  <a:pt x="3493" y="799"/>
                </a:lnTo>
                <a:lnTo>
                  <a:pt x="3493" y="406"/>
                </a:lnTo>
                <a:lnTo>
                  <a:pt x="3497" y="377"/>
                </a:lnTo>
                <a:lnTo>
                  <a:pt x="3511" y="353"/>
                </a:lnTo>
                <a:lnTo>
                  <a:pt x="3531" y="333"/>
                </a:lnTo>
                <a:lnTo>
                  <a:pt x="3555" y="321"/>
                </a:lnTo>
                <a:lnTo>
                  <a:pt x="3584" y="316"/>
                </a:lnTo>
                <a:lnTo>
                  <a:pt x="4072" y="316"/>
                </a:lnTo>
                <a:lnTo>
                  <a:pt x="4099" y="321"/>
                </a:lnTo>
                <a:lnTo>
                  <a:pt x="4125" y="333"/>
                </a:lnTo>
                <a:lnTo>
                  <a:pt x="4145" y="353"/>
                </a:lnTo>
                <a:lnTo>
                  <a:pt x="4157" y="377"/>
                </a:lnTo>
                <a:lnTo>
                  <a:pt x="4162" y="406"/>
                </a:lnTo>
                <a:lnTo>
                  <a:pt x="4162" y="1360"/>
                </a:lnTo>
                <a:lnTo>
                  <a:pt x="4930" y="2005"/>
                </a:lnTo>
                <a:lnTo>
                  <a:pt x="4951" y="2024"/>
                </a:lnTo>
                <a:lnTo>
                  <a:pt x="4966" y="2044"/>
                </a:lnTo>
                <a:lnTo>
                  <a:pt x="4974" y="2062"/>
                </a:lnTo>
                <a:lnTo>
                  <a:pt x="4975" y="2079"/>
                </a:lnTo>
                <a:lnTo>
                  <a:pt x="4971" y="2092"/>
                </a:lnTo>
                <a:lnTo>
                  <a:pt x="4959" y="2104"/>
                </a:lnTo>
                <a:lnTo>
                  <a:pt x="4942" y="2114"/>
                </a:lnTo>
                <a:lnTo>
                  <a:pt x="4918" y="2118"/>
                </a:lnTo>
                <a:lnTo>
                  <a:pt x="4888" y="2120"/>
                </a:lnTo>
                <a:lnTo>
                  <a:pt x="4304" y="2120"/>
                </a:lnTo>
                <a:lnTo>
                  <a:pt x="4304" y="4449"/>
                </a:lnTo>
                <a:lnTo>
                  <a:pt x="4299" y="4486"/>
                </a:lnTo>
                <a:lnTo>
                  <a:pt x="4289" y="4519"/>
                </a:lnTo>
                <a:lnTo>
                  <a:pt x="4272" y="4551"/>
                </a:lnTo>
                <a:lnTo>
                  <a:pt x="4251" y="4578"/>
                </a:lnTo>
                <a:lnTo>
                  <a:pt x="4224" y="4599"/>
                </a:lnTo>
                <a:lnTo>
                  <a:pt x="4193" y="4616"/>
                </a:lnTo>
                <a:lnTo>
                  <a:pt x="4158" y="4626"/>
                </a:lnTo>
                <a:lnTo>
                  <a:pt x="4122" y="4631"/>
                </a:lnTo>
                <a:lnTo>
                  <a:pt x="855" y="4631"/>
                </a:lnTo>
                <a:lnTo>
                  <a:pt x="818" y="4626"/>
                </a:lnTo>
                <a:lnTo>
                  <a:pt x="784" y="4616"/>
                </a:lnTo>
                <a:lnTo>
                  <a:pt x="753" y="4599"/>
                </a:lnTo>
                <a:lnTo>
                  <a:pt x="726" y="4578"/>
                </a:lnTo>
                <a:lnTo>
                  <a:pt x="705" y="4551"/>
                </a:lnTo>
                <a:lnTo>
                  <a:pt x="688" y="4519"/>
                </a:lnTo>
                <a:lnTo>
                  <a:pt x="678" y="4486"/>
                </a:lnTo>
                <a:lnTo>
                  <a:pt x="673" y="4449"/>
                </a:lnTo>
                <a:lnTo>
                  <a:pt x="673" y="2120"/>
                </a:lnTo>
                <a:lnTo>
                  <a:pt x="89" y="2120"/>
                </a:lnTo>
                <a:lnTo>
                  <a:pt x="59" y="2118"/>
                </a:lnTo>
                <a:lnTo>
                  <a:pt x="35" y="2114"/>
                </a:lnTo>
                <a:lnTo>
                  <a:pt x="17" y="2104"/>
                </a:lnTo>
                <a:lnTo>
                  <a:pt x="6" y="2092"/>
                </a:lnTo>
                <a:lnTo>
                  <a:pt x="0" y="2079"/>
                </a:lnTo>
                <a:lnTo>
                  <a:pt x="2" y="2062"/>
                </a:lnTo>
                <a:lnTo>
                  <a:pt x="9" y="2044"/>
                </a:lnTo>
                <a:lnTo>
                  <a:pt x="24" y="2023"/>
                </a:lnTo>
                <a:lnTo>
                  <a:pt x="45" y="2003"/>
                </a:lnTo>
                <a:lnTo>
                  <a:pt x="2322" y="50"/>
                </a:lnTo>
                <a:lnTo>
                  <a:pt x="2352" y="29"/>
                </a:lnTo>
                <a:lnTo>
                  <a:pt x="2386" y="14"/>
                </a:lnTo>
                <a:lnTo>
                  <a:pt x="2422" y="3"/>
                </a:lnTo>
                <a:lnTo>
                  <a:pt x="246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0" name="Freeform 57"/>
          <p:cNvSpPr>
            <a:spLocks noChangeAspect="1" noEditPoints="1"/>
          </p:cNvSpPr>
          <p:nvPr/>
        </p:nvSpPr>
        <p:spPr bwMode="auto">
          <a:xfrm>
            <a:off x="4431870" y="1685930"/>
            <a:ext cx="398536" cy="365120"/>
          </a:xfrm>
          <a:custGeom>
            <a:avLst/>
            <a:gdLst>
              <a:gd name="T0" fmla="*/ 3621 w 5796"/>
              <a:gd name="T1" fmla="*/ 3138 h 5310"/>
              <a:gd name="T2" fmla="*/ 2898 w 5796"/>
              <a:gd name="T3" fmla="*/ 3379 h 5310"/>
              <a:gd name="T4" fmla="*/ 967 w 5796"/>
              <a:gd name="T5" fmla="*/ 1931 h 5310"/>
              <a:gd name="T6" fmla="*/ 1931 w 5796"/>
              <a:gd name="T7" fmla="*/ 2413 h 5310"/>
              <a:gd name="T8" fmla="*/ 967 w 5796"/>
              <a:gd name="T9" fmla="*/ 1931 h 5310"/>
              <a:gd name="T10" fmla="*/ 724 w 5796"/>
              <a:gd name="T11" fmla="*/ 3620 h 5310"/>
              <a:gd name="T12" fmla="*/ 967 w 5796"/>
              <a:gd name="T13" fmla="*/ 4587 h 5310"/>
              <a:gd name="T14" fmla="*/ 1208 w 5796"/>
              <a:gd name="T15" fmla="*/ 3620 h 5310"/>
              <a:gd name="T16" fmla="*/ 2172 w 5796"/>
              <a:gd name="T17" fmla="*/ 3379 h 5310"/>
              <a:gd name="T18" fmla="*/ 967 w 5796"/>
              <a:gd name="T19" fmla="*/ 2654 h 5310"/>
              <a:gd name="T20" fmla="*/ 2172 w 5796"/>
              <a:gd name="T21" fmla="*/ 1931 h 5310"/>
              <a:gd name="T22" fmla="*/ 3380 w 5796"/>
              <a:gd name="T23" fmla="*/ 2897 h 5310"/>
              <a:gd name="T24" fmla="*/ 2657 w 5796"/>
              <a:gd name="T25" fmla="*/ 3620 h 5310"/>
              <a:gd name="T26" fmla="*/ 3621 w 5796"/>
              <a:gd name="T27" fmla="*/ 4344 h 5310"/>
              <a:gd name="T28" fmla="*/ 1690 w 5796"/>
              <a:gd name="T29" fmla="*/ 4587 h 5310"/>
              <a:gd name="T30" fmla="*/ 3863 w 5796"/>
              <a:gd name="T31" fmla="*/ 2897 h 5310"/>
              <a:gd name="T32" fmla="*/ 3621 w 5796"/>
              <a:gd name="T33" fmla="*/ 1689 h 5310"/>
              <a:gd name="T34" fmla="*/ 0 w 5796"/>
              <a:gd name="T35" fmla="*/ 964 h 5310"/>
              <a:gd name="T36" fmla="*/ 4588 w 5796"/>
              <a:gd name="T37" fmla="*/ 3861 h 5310"/>
              <a:gd name="T38" fmla="*/ 4914 w 5796"/>
              <a:gd name="T39" fmla="*/ 3867 h 5310"/>
              <a:gd name="T40" fmla="*/ 5074 w 5796"/>
              <a:gd name="T41" fmla="*/ 3904 h 5310"/>
              <a:gd name="T42" fmla="*/ 5218 w 5796"/>
              <a:gd name="T43" fmla="*/ 3974 h 5310"/>
              <a:gd name="T44" fmla="*/ 5341 w 5796"/>
              <a:gd name="T45" fmla="*/ 4074 h 5310"/>
              <a:gd name="T46" fmla="*/ 5440 w 5796"/>
              <a:gd name="T47" fmla="*/ 4198 h 5310"/>
              <a:gd name="T48" fmla="*/ 5510 w 5796"/>
              <a:gd name="T49" fmla="*/ 4342 h 5310"/>
              <a:gd name="T50" fmla="*/ 5549 w 5796"/>
              <a:gd name="T51" fmla="*/ 4502 h 5310"/>
              <a:gd name="T52" fmla="*/ 5549 w 5796"/>
              <a:gd name="T53" fmla="*/ 4671 h 5310"/>
              <a:gd name="T54" fmla="*/ 5510 w 5796"/>
              <a:gd name="T55" fmla="*/ 4829 h 5310"/>
              <a:gd name="T56" fmla="*/ 5440 w 5796"/>
              <a:gd name="T57" fmla="*/ 4974 h 5310"/>
              <a:gd name="T58" fmla="*/ 5341 w 5796"/>
              <a:gd name="T59" fmla="*/ 5099 h 5310"/>
              <a:gd name="T60" fmla="*/ 5218 w 5796"/>
              <a:gd name="T61" fmla="*/ 5197 h 5310"/>
              <a:gd name="T62" fmla="*/ 5074 w 5796"/>
              <a:gd name="T63" fmla="*/ 5268 h 5310"/>
              <a:gd name="T64" fmla="*/ 4914 w 5796"/>
              <a:gd name="T65" fmla="*/ 5305 h 5310"/>
              <a:gd name="T66" fmla="*/ 0 w 5796"/>
              <a:gd name="T67" fmla="*/ 5310 h 5310"/>
              <a:gd name="T68" fmla="*/ 4829 w 5796"/>
              <a:gd name="T69" fmla="*/ 0 h 5310"/>
              <a:gd name="T70" fmla="*/ 5025 w 5796"/>
              <a:gd name="T71" fmla="*/ 19 h 5310"/>
              <a:gd name="T72" fmla="*/ 5206 w 5796"/>
              <a:gd name="T73" fmla="*/ 75 h 5310"/>
              <a:gd name="T74" fmla="*/ 5370 w 5796"/>
              <a:gd name="T75" fmla="*/ 163 h 5310"/>
              <a:gd name="T76" fmla="*/ 5512 w 5796"/>
              <a:gd name="T77" fmla="*/ 281 h 5310"/>
              <a:gd name="T78" fmla="*/ 5630 w 5796"/>
              <a:gd name="T79" fmla="*/ 426 h 5310"/>
              <a:gd name="T80" fmla="*/ 5720 w 5796"/>
              <a:gd name="T81" fmla="*/ 589 h 5310"/>
              <a:gd name="T82" fmla="*/ 5775 w 5796"/>
              <a:gd name="T83" fmla="*/ 771 h 5310"/>
              <a:gd name="T84" fmla="*/ 5796 w 5796"/>
              <a:gd name="T85" fmla="*/ 964 h 5310"/>
              <a:gd name="T86" fmla="*/ 5768 w 5796"/>
              <a:gd name="T87" fmla="*/ 4256 h 5310"/>
              <a:gd name="T88" fmla="*/ 5688 w 5796"/>
              <a:gd name="T89" fmla="*/ 4085 h 5310"/>
              <a:gd name="T90" fmla="*/ 5581 w 5796"/>
              <a:gd name="T91" fmla="*/ 3934 h 5310"/>
              <a:gd name="T92" fmla="*/ 5447 w 5796"/>
              <a:gd name="T93" fmla="*/ 3805 h 5310"/>
              <a:gd name="T94" fmla="*/ 5292 w 5796"/>
              <a:gd name="T95" fmla="*/ 3703 h 5310"/>
              <a:gd name="T96" fmla="*/ 5118 w 5796"/>
              <a:gd name="T97" fmla="*/ 3633 h 5310"/>
              <a:gd name="T98" fmla="*/ 4928 w 5796"/>
              <a:gd name="T99" fmla="*/ 3596 h 5310"/>
              <a:gd name="T100" fmla="*/ 4829 w 5796"/>
              <a:gd name="T101" fmla="*/ 0 h 5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796" h="5310">
                <a:moveTo>
                  <a:pt x="2898" y="3138"/>
                </a:moveTo>
                <a:lnTo>
                  <a:pt x="3621" y="3138"/>
                </a:lnTo>
                <a:lnTo>
                  <a:pt x="3621" y="3379"/>
                </a:lnTo>
                <a:lnTo>
                  <a:pt x="2898" y="3379"/>
                </a:lnTo>
                <a:lnTo>
                  <a:pt x="2898" y="3138"/>
                </a:lnTo>
                <a:close/>
                <a:moveTo>
                  <a:pt x="967" y="1931"/>
                </a:moveTo>
                <a:lnTo>
                  <a:pt x="1931" y="1931"/>
                </a:lnTo>
                <a:lnTo>
                  <a:pt x="1931" y="2413"/>
                </a:lnTo>
                <a:lnTo>
                  <a:pt x="967" y="2413"/>
                </a:lnTo>
                <a:lnTo>
                  <a:pt x="967" y="1931"/>
                </a:lnTo>
                <a:close/>
                <a:moveTo>
                  <a:pt x="724" y="1689"/>
                </a:moveTo>
                <a:lnTo>
                  <a:pt x="724" y="3620"/>
                </a:lnTo>
                <a:lnTo>
                  <a:pt x="967" y="3620"/>
                </a:lnTo>
                <a:lnTo>
                  <a:pt x="967" y="4587"/>
                </a:lnTo>
                <a:lnTo>
                  <a:pt x="1208" y="4587"/>
                </a:lnTo>
                <a:lnTo>
                  <a:pt x="1208" y="3620"/>
                </a:lnTo>
                <a:lnTo>
                  <a:pt x="2172" y="3620"/>
                </a:lnTo>
                <a:lnTo>
                  <a:pt x="2172" y="3379"/>
                </a:lnTo>
                <a:lnTo>
                  <a:pt x="967" y="3379"/>
                </a:lnTo>
                <a:lnTo>
                  <a:pt x="967" y="2654"/>
                </a:lnTo>
                <a:lnTo>
                  <a:pt x="2172" y="2654"/>
                </a:lnTo>
                <a:lnTo>
                  <a:pt x="2172" y="1931"/>
                </a:lnTo>
                <a:lnTo>
                  <a:pt x="3380" y="1931"/>
                </a:lnTo>
                <a:lnTo>
                  <a:pt x="3380" y="2897"/>
                </a:lnTo>
                <a:lnTo>
                  <a:pt x="2657" y="2897"/>
                </a:lnTo>
                <a:lnTo>
                  <a:pt x="2657" y="3620"/>
                </a:lnTo>
                <a:lnTo>
                  <a:pt x="3621" y="3620"/>
                </a:lnTo>
                <a:lnTo>
                  <a:pt x="3621" y="4344"/>
                </a:lnTo>
                <a:lnTo>
                  <a:pt x="1690" y="4344"/>
                </a:lnTo>
                <a:lnTo>
                  <a:pt x="1690" y="4587"/>
                </a:lnTo>
                <a:lnTo>
                  <a:pt x="3863" y="4587"/>
                </a:lnTo>
                <a:lnTo>
                  <a:pt x="3863" y="2897"/>
                </a:lnTo>
                <a:lnTo>
                  <a:pt x="3621" y="2897"/>
                </a:lnTo>
                <a:lnTo>
                  <a:pt x="3621" y="1689"/>
                </a:lnTo>
                <a:lnTo>
                  <a:pt x="724" y="1689"/>
                </a:lnTo>
                <a:close/>
                <a:moveTo>
                  <a:pt x="0" y="964"/>
                </a:moveTo>
                <a:lnTo>
                  <a:pt x="4588" y="964"/>
                </a:lnTo>
                <a:lnTo>
                  <a:pt x="4588" y="3861"/>
                </a:lnTo>
                <a:lnTo>
                  <a:pt x="4829" y="3861"/>
                </a:lnTo>
                <a:lnTo>
                  <a:pt x="4914" y="3867"/>
                </a:lnTo>
                <a:lnTo>
                  <a:pt x="4995" y="3881"/>
                </a:lnTo>
                <a:lnTo>
                  <a:pt x="5074" y="3904"/>
                </a:lnTo>
                <a:lnTo>
                  <a:pt x="5148" y="3935"/>
                </a:lnTo>
                <a:lnTo>
                  <a:pt x="5218" y="3974"/>
                </a:lnTo>
                <a:lnTo>
                  <a:pt x="5282" y="4022"/>
                </a:lnTo>
                <a:lnTo>
                  <a:pt x="5341" y="4074"/>
                </a:lnTo>
                <a:lnTo>
                  <a:pt x="5394" y="4132"/>
                </a:lnTo>
                <a:lnTo>
                  <a:pt x="5440" y="4198"/>
                </a:lnTo>
                <a:lnTo>
                  <a:pt x="5481" y="4268"/>
                </a:lnTo>
                <a:lnTo>
                  <a:pt x="5510" y="4342"/>
                </a:lnTo>
                <a:lnTo>
                  <a:pt x="5535" y="4419"/>
                </a:lnTo>
                <a:lnTo>
                  <a:pt x="5549" y="4502"/>
                </a:lnTo>
                <a:lnTo>
                  <a:pt x="5553" y="4587"/>
                </a:lnTo>
                <a:lnTo>
                  <a:pt x="5549" y="4671"/>
                </a:lnTo>
                <a:lnTo>
                  <a:pt x="5535" y="4752"/>
                </a:lnTo>
                <a:lnTo>
                  <a:pt x="5510" y="4829"/>
                </a:lnTo>
                <a:lnTo>
                  <a:pt x="5481" y="4905"/>
                </a:lnTo>
                <a:lnTo>
                  <a:pt x="5440" y="4974"/>
                </a:lnTo>
                <a:lnTo>
                  <a:pt x="5394" y="5039"/>
                </a:lnTo>
                <a:lnTo>
                  <a:pt x="5341" y="5099"/>
                </a:lnTo>
                <a:lnTo>
                  <a:pt x="5282" y="5152"/>
                </a:lnTo>
                <a:lnTo>
                  <a:pt x="5218" y="5197"/>
                </a:lnTo>
                <a:lnTo>
                  <a:pt x="5148" y="5236"/>
                </a:lnTo>
                <a:lnTo>
                  <a:pt x="5074" y="5268"/>
                </a:lnTo>
                <a:lnTo>
                  <a:pt x="4995" y="5291"/>
                </a:lnTo>
                <a:lnTo>
                  <a:pt x="4914" y="5305"/>
                </a:lnTo>
                <a:lnTo>
                  <a:pt x="4829" y="5310"/>
                </a:lnTo>
                <a:lnTo>
                  <a:pt x="0" y="5310"/>
                </a:lnTo>
                <a:lnTo>
                  <a:pt x="0" y="964"/>
                </a:lnTo>
                <a:close/>
                <a:moveTo>
                  <a:pt x="4829" y="0"/>
                </a:moveTo>
                <a:lnTo>
                  <a:pt x="4928" y="5"/>
                </a:lnTo>
                <a:lnTo>
                  <a:pt x="5025" y="19"/>
                </a:lnTo>
                <a:lnTo>
                  <a:pt x="5116" y="42"/>
                </a:lnTo>
                <a:lnTo>
                  <a:pt x="5206" y="75"/>
                </a:lnTo>
                <a:lnTo>
                  <a:pt x="5289" y="116"/>
                </a:lnTo>
                <a:lnTo>
                  <a:pt x="5370" y="163"/>
                </a:lnTo>
                <a:lnTo>
                  <a:pt x="5444" y="220"/>
                </a:lnTo>
                <a:lnTo>
                  <a:pt x="5512" y="281"/>
                </a:lnTo>
                <a:lnTo>
                  <a:pt x="5574" y="350"/>
                </a:lnTo>
                <a:lnTo>
                  <a:pt x="5630" y="426"/>
                </a:lnTo>
                <a:lnTo>
                  <a:pt x="5678" y="505"/>
                </a:lnTo>
                <a:lnTo>
                  <a:pt x="5720" y="589"/>
                </a:lnTo>
                <a:lnTo>
                  <a:pt x="5752" y="677"/>
                </a:lnTo>
                <a:lnTo>
                  <a:pt x="5775" y="771"/>
                </a:lnTo>
                <a:lnTo>
                  <a:pt x="5790" y="866"/>
                </a:lnTo>
                <a:lnTo>
                  <a:pt x="5796" y="964"/>
                </a:lnTo>
                <a:lnTo>
                  <a:pt x="5796" y="4347"/>
                </a:lnTo>
                <a:lnTo>
                  <a:pt x="5768" y="4256"/>
                </a:lnTo>
                <a:lnTo>
                  <a:pt x="5732" y="4168"/>
                </a:lnTo>
                <a:lnTo>
                  <a:pt x="5688" y="4085"/>
                </a:lnTo>
                <a:lnTo>
                  <a:pt x="5639" y="4008"/>
                </a:lnTo>
                <a:lnTo>
                  <a:pt x="5581" y="3934"/>
                </a:lnTo>
                <a:lnTo>
                  <a:pt x="5518" y="3867"/>
                </a:lnTo>
                <a:lnTo>
                  <a:pt x="5447" y="3805"/>
                </a:lnTo>
                <a:lnTo>
                  <a:pt x="5371" y="3751"/>
                </a:lnTo>
                <a:lnTo>
                  <a:pt x="5292" y="3703"/>
                </a:lnTo>
                <a:lnTo>
                  <a:pt x="5206" y="3664"/>
                </a:lnTo>
                <a:lnTo>
                  <a:pt x="5118" y="3633"/>
                </a:lnTo>
                <a:lnTo>
                  <a:pt x="5025" y="3610"/>
                </a:lnTo>
                <a:lnTo>
                  <a:pt x="4928" y="3596"/>
                </a:lnTo>
                <a:lnTo>
                  <a:pt x="4829" y="3590"/>
                </a:lnTo>
                <a:lnTo>
                  <a:pt x="4829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Freeform 71"/>
          <p:cNvSpPr>
            <a:spLocks noChangeAspect="1" noEditPoints="1"/>
          </p:cNvSpPr>
          <p:nvPr/>
        </p:nvSpPr>
        <p:spPr bwMode="auto">
          <a:xfrm>
            <a:off x="8995843" y="1685930"/>
            <a:ext cx="566200" cy="365120"/>
          </a:xfrm>
          <a:custGeom>
            <a:avLst/>
            <a:gdLst>
              <a:gd name="T0" fmla="*/ 418 w 428"/>
              <a:gd name="T1" fmla="*/ 249 h 276"/>
              <a:gd name="T2" fmla="*/ 418 w 428"/>
              <a:gd name="T3" fmla="*/ 42 h 276"/>
              <a:gd name="T4" fmla="*/ 426 w 428"/>
              <a:gd name="T5" fmla="*/ 42 h 276"/>
              <a:gd name="T6" fmla="*/ 426 w 428"/>
              <a:gd name="T7" fmla="*/ 28 h 276"/>
              <a:gd name="T8" fmla="*/ 399 w 428"/>
              <a:gd name="T9" fmla="*/ 28 h 276"/>
              <a:gd name="T10" fmla="*/ 399 w 428"/>
              <a:gd name="T11" fmla="*/ 0 h 276"/>
              <a:gd name="T12" fmla="*/ 371 w 428"/>
              <a:gd name="T13" fmla="*/ 0 h 276"/>
              <a:gd name="T14" fmla="*/ 371 w 428"/>
              <a:gd name="T15" fmla="*/ 28 h 276"/>
              <a:gd name="T16" fmla="*/ 199 w 428"/>
              <a:gd name="T17" fmla="*/ 28 h 276"/>
              <a:gd name="T18" fmla="*/ 199 w 428"/>
              <a:gd name="T19" fmla="*/ 42 h 276"/>
              <a:gd name="T20" fmla="*/ 205 w 428"/>
              <a:gd name="T21" fmla="*/ 42 h 276"/>
              <a:gd name="T22" fmla="*/ 205 w 428"/>
              <a:gd name="T23" fmla="*/ 78 h 276"/>
              <a:gd name="T24" fmla="*/ 2 w 428"/>
              <a:gd name="T25" fmla="*/ 110 h 276"/>
              <a:gd name="T26" fmla="*/ 4 w 428"/>
              <a:gd name="T27" fmla="*/ 124 h 276"/>
              <a:gd name="T28" fmla="*/ 14 w 428"/>
              <a:gd name="T29" fmla="*/ 122 h 276"/>
              <a:gd name="T30" fmla="*/ 14 w 428"/>
              <a:gd name="T31" fmla="*/ 249 h 276"/>
              <a:gd name="T32" fmla="*/ 0 w 428"/>
              <a:gd name="T33" fmla="*/ 249 h 276"/>
              <a:gd name="T34" fmla="*/ 0 w 428"/>
              <a:gd name="T35" fmla="*/ 276 h 276"/>
              <a:gd name="T36" fmla="*/ 428 w 428"/>
              <a:gd name="T37" fmla="*/ 276 h 276"/>
              <a:gd name="T38" fmla="*/ 428 w 428"/>
              <a:gd name="T39" fmla="*/ 249 h 276"/>
              <a:gd name="T40" fmla="*/ 418 w 428"/>
              <a:gd name="T41" fmla="*/ 249 h 276"/>
              <a:gd name="T42" fmla="*/ 184 w 428"/>
              <a:gd name="T43" fmla="*/ 249 h 276"/>
              <a:gd name="T44" fmla="*/ 42 w 428"/>
              <a:gd name="T45" fmla="*/ 249 h 276"/>
              <a:gd name="T46" fmla="*/ 42 w 428"/>
              <a:gd name="T47" fmla="*/ 152 h 276"/>
              <a:gd name="T48" fmla="*/ 184 w 428"/>
              <a:gd name="T49" fmla="*/ 152 h 276"/>
              <a:gd name="T50" fmla="*/ 184 w 428"/>
              <a:gd name="T51" fmla="*/ 249 h 276"/>
              <a:gd name="T52" fmla="*/ 298 w 428"/>
              <a:gd name="T53" fmla="*/ 215 h 276"/>
              <a:gd name="T54" fmla="*/ 245 w 428"/>
              <a:gd name="T55" fmla="*/ 215 h 276"/>
              <a:gd name="T56" fmla="*/ 245 w 428"/>
              <a:gd name="T57" fmla="*/ 177 h 276"/>
              <a:gd name="T58" fmla="*/ 298 w 428"/>
              <a:gd name="T59" fmla="*/ 177 h 276"/>
              <a:gd name="T60" fmla="*/ 298 w 428"/>
              <a:gd name="T61" fmla="*/ 215 h 276"/>
              <a:gd name="T62" fmla="*/ 298 w 428"/>
              <a:gd name="T63" fmla="*/ 120 h 276"/>
              <a:gd name="T64" fmla="*/ 245 w 428"/>
              <a:gd name="T65" fmla="*/ 120 h 276"/>
              <a:gd name="T66" fmla="*/ 245 w 428"/>
              <a:gd name="T67" fmla="*/ 82 h 276"/>
              <a:gd name="T68" fmla="*/ 298 w 428"/>
              <a:gd name="T69" fmla="*/ 82 h 276"/>
              <a:gd name="T70" fmla="*/ 298 w 428"/>
              <a:gd name="T71" fmla="*/ 120 h 276"/>
              <a:gd name="T72" fmla="*/ 378 w 428"/>
              <a:gd name="T73" fmla="*/ 249 h 276"/>
              <a:gd name="T74" fmla="*/ 327 w 428"/>
              <a:gd name="T75" fmla="*/ 249 h 276"/>
              <a:gd name="T76" fmla="*/ 327 w 428"/>
              <a:gd name="T77" fmla="*/ 177 h 276"/>
              <a:gd name="T78" fmla="*/ 378 w 428"/>
              <a:gd name="T79" fmla="*/ 177 h 276"/>
              <a:gd name="T80" fmla="*/ 378 w 428"/>
              <a:gd name="T81" fmla="*/ 249 h 276"/>
              <a:gd name="T82" fmla="*/ 378 w 428"/>
              <a:gd name="T83" fmla="*/ 120 h 276"/>
              <a:gd name="T84" fmla="*/ 327 w 428"/>
              <a:gd name="T85" fmla="*/ 120 h 276"/>
              <a:gd name="T86" fmla="*/ 327 w 428"/>
              <a:gd name="T87" fmla="*/ 82 h 276"/>
              <a:gd name="T88" fmla="*/ 378 w 428"/>
              <a:gd name="T89" fmla="*/ 82 h 276"/>
              <a:gd name="T90" fmla="*/ 378 w 428"/>
              <a:gd name="T91" fmla="*/ 12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28" h="276">
                <a:moveTo>
                  <a:pt x="418" y="249"/>
                </a:moveTo>
                <a:lnTo>
                  <a:pt x="418" y="42"/>
                </a:lnTo>
                <a:lnTo>
                  <a:pt x="426" y="42"/>
                </a:lnTo>
                <a:lnTo>
                  <a:pt x="426" y="28"/>
                </a:lnTo>
                <a:lnTo>
                  <a:pt x="399" y="28"/>
                </a:lnTo>
                <a:lnTo>
                  <a:pt x="399" y="0"/>
                </a:lnTo>
                <a:lnTo>
                  <a:pt x="371" y="0"/>
                </a:lnTo>
                <a:lnTo>
                  <a:pt x="371" y="28"/>
                </a:lnTo>
                <a:lnTo>
                  <a:pt x="199" y="28"/>
                </a:lnTo>
                <a:lnTo>
                  <a:pt x="199" y="42"/>
                </a:lnTo>
                <a:lnTo>
                  <a:pt x="205" y="42"/>
                </a:lnTo>
                <a:lnTo>
                  <a:pt x="205" y="78"/>
                </a:lnTo>
                <a:lnTo>
                  <a:pt x="2" y="110"/>
                </a:lnTo>
                <a:lnTo>
                  <a:pt x="4" y="124"/>
                </a:lnTo>
                <a:lnTo>
                  <a:pt x="14" y="122"/>
                </a:lnTo>
                <a:lnTo>
                  <a:pt x="14" y="249"/>
                </a:lnTo>
                <a:lnTo>
                  <a:pt x="0" y="249"/>
                </a:lnTo>
                <a:lnTo>
                  <a:pt x="0" y="276"/>
                </a:lnTo>
                <a:lnTo>
                  <a:pt x="428" y="276"/>
                </a:lnTo>
                <a:lnTo>
                  <a:pt x="428" y="249"/>
                </a:lnTo>
                <a:lnTo>
                  <a:pt x="418" y="249"/>
                </a:lnTo>
                <a:close/>
                <a:moveTo>
                  <a:pt x="184" y="249"/>
                </a:moveTo>
                <a:lnTo>
                  <a:pt x="42" y="249"/>
                </a:lnTo>
                <a:lnTo>
                  <a:pt x="42" y="152"/>
                </a:lnTo>
                <a:lnTo>
                  <a:pt x="184" y="152"/>
                </a:lnTo>
                <a:lnTo>
                  <a:pt x="184" y="249"/>
                </a:lnTo>
                <a:close/>
                <a:moveTo>
                  <a:pt x="298" y="215"/>
                </a:moveTo>
                <a:lnTo>
                  <a:pt x="245" y="215"/>
                </a:lnTo>
                <a:lnTo>
                  <a:pt x="245" y="177"/>
                </a:lnTo>
                <a:lnTo>
                  <a:pt x="298" y="177"/>
                </a:lnTo>
                <a:lnTo>
                  <a:pt x="298" y="215"/>
                </a:lnTo>
                <a:close/>
                <a:moveTo>
                  <a:pt x="298" y="120"/>
                </a:moveTo>
                <a:lnTo>
                  <a:pt x="245" y="120"/>
                </a:lnTo>
                <a:lnTo>
                  <a:pt x="245" y="82"/>
                </a:lnTo>
                <a:lnTo>
                  <a:pt x="298" y="82"/>
                </a:lnTo>
                <a:lnTo>
                  <a:pt x="298" y="120"/>
                </a:lnTo>
                <a:close/>
                <a:moveTo>
                  <a:pt x="378" y="249"/>
                </a:moveTo>
                <a:lnTo>
                  <a:pt x="327" y="249"/>
                </a:lnTo>
                <a:lnTo>
                  <a:pt x="327" y="177"/>
                </a:lnTo>
                <a:lnTo>
                  <a:pt x="378" y="177"/>
                </a:lnTo>
                <a:lnTo>
                  <a:pt x="378" y="249"/>
                </a:lnTo>
                <a:close/>
                <a:moveTo>
                  <a:pt x="378" y="120"/>
                </a:moveTo>
                <a:lnTo>
                  <a:pt x="327" y="120"/>
                </a:lnTo>
                <a:lnTo>
                  <a:pt x="327" y="82"/>
                </a:lnTo>
                <a:lnTo>
                  <a:pt x="378" y="82"/>
                </a:lnTo>
                <a:lnTo>
                  <a:pt x="378" y="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72"/>
          <p:cNvSpPr>
            <a:spLocks noChangeAspect="1" noEditPoints="1"/>
          </p:cNvSpPr>
          <p:nvPr/>
        </p:nvSpPr>
        <p:spPr bwMode="auto">
          <a:xfrm>
            <a:off x="3603625" y="2280318"/>
            <a:ext cx="437960" cy="380333"/>
          </a:xfrm>
          <a:custGeom>
            <a:avLst/>
            <a:gdLst>
              <a:gd name="T0" fmla="*/ 211 w 217"/>
              <a:gd name="T1" fmla="*/ 166 h 188"/>
              <a:gd name="T2" fmla="*/ 205 w 217"/>
              <a:gd name="T3" fmla="*/ 121 h 188"/>
              <a:gd name="T4" fmla="*/ 208 w 217"/>
              <a:gd name="T5" fmla="*/ 112 h 188"/>
              <a:gd name="T6" fmla="*/ 205 w 217"/>
              <a:gd name="T7" fmla="*/ 112 h 188"/>
              <a:gd name="T8" fmla="*/ 150 w 217"/>
              <a:gd name="T9" fmla="*/ 82 h 188"/>
              <a:gd name="T10" fmla="*/ 152 w 217"/>
              <a:gd name="T11" fmla="*/ 73 h 188"/>
              <a:gd name="T12" fmla="*/ 115 w 217"/>
              <a:gd name="T13" fmla="*/ 37 h 188"/>
              <a:gd name="T14" fmla="*/ 111 w 217"/>
              <a:gd name="T15" fmla="*/ 31 h 188"/>
              <a:gd name="T16" fmla="*/ 106 w 217"/>
              <a:gd name="T17" fmla="*/ 31 h 188"/>
              <a:gd name="T18" fmla="*/ 102 w 217"/>
              <a:gd name="T19" fmla="*/ 37 h 188"/>
              <a:gd name="T20" fmla="*/ 96 w 217"/>
              <a:gd name="T21" fmla="*/ 69 h 188"/>
              <a:gd name="T22" fmla="*/ 96 w 217"/>
              <a:gd name="T23" fmla="*/ 73 h 188"/>
              <a:gd name="T24" fmla="*/ 64 w 217"/>
              <a:gd name="T25" fmla="*/ 82 h 188"/>
              <a:gd name="T26" fmla="*/ 67 w 217"/>
              <a:gd name="T27" fmla="*/ 102 h 188"/>
              <a:gd name="T28" fmla="*/ 9 w 217"/>
              <a:gd name="T29" fmla="*/ 112 h 188"/>
              <a:gd name="T30" fmla="*/ 12 w 217"/>
              <a:gd name="T31" fmla="*/ 121 h 188"/>
              <a:gd name="T32" fmla="*/ 5 w 217"/>
              <a:gd name="T33" fmla="*/ 166 h 188"/>
              <a:gd name="T34" fmla="*/ 0 w 217"/>
              <a:gd name="T35" fmla="*/ 176 h 188"/>
              <a:gd name="T36" fmla="*/ 217 w 217"/>
              <a:gd name="T37" fmla="*/ 188 h 188"/>
              <a:gd name="T38" fmla="*/ 211 w 217"/>
              <a:gd name="T39" fmla="*/ 176 h 188"/>
              <a:gd name="T40" fmla="*/ 134 w 217"/>
              <a:gd name="T41" fmla="*/ 84 h 188"/>
              <a:gd name="T42" fmla="*/ 124 w 217"/>
              <a:gd name="T43" fmla="*/ 99 h 188"/>
              <a:gd name="T44" fmla="*/ 104 w 217"/>
              <a:gd name="T45" fmla="*/ 84 h 188"/>
              <a:gd name="T46" fmla="*/ 114 w 217"/>
              <a:gd name="T47" fmla="*/ 99 h 188"/>
              <a:gd name="T48" fmla="*/ 104 w 217"/>
              <a:gd name="T49" fmla="*/ 84 h 188"/>
              <a:gd name="T50" fmla="*/ 93 w 217"/>
              <a:gd name="T51" fmla="*/ 84 h 188"/>
              <a:gd name="T52" fmla="*/ 83 w 217"/>
              <a:gd name="T53" fmla="*/ 99 h 188"/>
              <a:gd name="T54" fmla="*/ 37 w 217"/>
              <a:gd name="T55" fmla="*/ 169 h 188"/>
              <a:gd name="T56" fmla="*/ 27 w 217"/>
              <a:gd name="T57" fmla="*/ 154 h 188"/>
              <a:gd name="T58" fmla="*/ 37 w 217"/>
              <a:gd name="T59" fmla="*/ 169 h 188"/>
              <a:gd name="T60" fmla="*/ 27 w 217"/>
              <a:gd name="T61" fmla="*/ 141 h 188"/>
              <a:gd name="T62" fmla="*/ 37 w 217"/>
              <a:gd name="T63" fmla="*/ 127 h 188"/>
              <a:gd name="T64" fmla="*/ 57 w 217"/>
              <a:gd name="T65" fmla="*/ 169 h 188"/>
              <a:gd name="T66" fmla="*/ 47 w 217"/>
              <a:gd name="T67" fmla="*/ 154 h 188"/>
              <a:gd name="T68" fmla="*/ 57 w 217"/>
              <a:gd name="T69" fmla="*/ 169 h 188"/>
              <a:gd name="T70" fmla="*/ 47 w 217"/>
              <a:gd name="T71" fmla="*/ 141 h 188"/>
              <a:gd name="T72" fmla="*/ 57 w 217"/>
              <a:gd name="T73" fmla="*/ 127 h 188"/>
              <a:gd name="T74" fmla="*/ 150 w 217"/>
              <a:gd name="T75" fmla="*/ 133 h 188"/>
              <a:gd name="T76" fmla="*/ 142 w 217"/>
              <a:gd name="T77" fmla="*/ 176 h 188"/>
              <a:gd name="T78" fmla="*/ 133 w 217"/>
              <a:gd name="T79" fmla="*/ 133 h 188"/>
              <a:gd name="T80" fmla="*/ 123 w 217"/>
              <a:gd name="T81" fmla="*/ 176 h 188"/>
              <a:gd name="T82" fmla="*/ 114 w 217"/>
              <a:gd name="T83" fmla="*/ 133 h 188"/>
              <a:gd name="T84" fmla="*/ 103 w 217"/>
              <a:gd name="T85" fmla="*/ 176 h 188"/>
              <a:gd name="T86" fmla="*/ 94 w 217"/>
              <a:gd name="T87" fmla="*/ 133 h 188"/>
              <a:gd name="T88" fmla="*/ 84 w 217"/>
              <a:gd name="T89" fmla="*/ 176 h 188"/>
              <a:gd name="T90" fmla="*/ 75 w 217"/>
              <a:gd name="T91" fmla="*/ 133 h 188"/>
              <a:gd name="T92" fmla="*/ 67 w 217"/>
              <a:gd name="T93" fmla="*/ 125 h 188"/>
              <a:gd name="T94" fmla="*/ 150 w 217"/>
              <a:gd name="T95" fmla="*/ 125 h 188"/>
              <a:gd name="T96" fmla="*/ 170 w 217"/>
              <a:gd name="T97" fmla="*/ 169 h 188"/>
              <a:gd name="T98" fmla="*/ 160 w 217"/>
              <a:gd name="T99" fmla="*/ 154 h 188"/>
              <a:gd name="T100" fmla="*/ 170 w 217"/>
              <a:gd name="T101" fmla="*/ 169 h 188"/>
              <a:gd name="T102" fmla="*/ 160 w 217"/>
              <a:gd name="T103" fmla="*/ 141 h 188"/>
              <a:gd name="T104" fmla="*/ 170 w 217"/>
              <a:gd name="T105" fmla="*/ 127 h 188"/>
              <a:gd name="T106" fmla="*/ 190 w 217"/>
              <a:gd name="T107" fmla="*/ 169 h 188"/>
              <a:gd name="T108" fmla="*/ 180 w 217"/>
              <a:gd name="T109" fmla="*/ 154 h 188"/>
              <a:gd name="T110" fmla="*/ 190 w 217"/>
              <a:gd name="T111" fmla="*/ 169 h 188"/>
              <a:gd name="T112" fmla="*/ 180 w 217"/>
              <a:gd name="T113" fmla="*/ 141 h 188"/>
              <a:gd name="T114" fmla="*/ 190 w 217"/>
              <a:gd name="T115" fmla="*/ 12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" h="188">
                <a:moveTo>
                  <a:pt x="211" y="176"/>
                </a:moveTo>
                <a:cubicBezTo>
                  <a:pt x="211" y="166"/>
                  <a:pt x="211" y="166"/>
                  <a:pt x="211" y="166"/>
                </a:cubicBezTo>
                <a:cubicBezTo>
                  <a:pt x="205" y="166"/>
                  <a:pt x="205" y="166"/>
                  <a:pt x="205" y="166"/>
                </a:cubicBezTo>
                <a:cubicBezTo>
                  <a:pt x="205" y="121"/>
                  <a:pt x="205" y="121"/>
                  <a:pt x="205" y="121"/>
                </a:cubicBezTo>
                <a:cubicBezTo>
                  <a:pt x="208" y="121"/>
                  <a:pt x="208" y="121"/>
                  <a:pt x="208" y="121"/>
                </a:cubicBezTo>
                <a:cubicBezTo>
                  <a:pt x="208" y="112"/>
                  <a:pt x="208" y="112"/>
                  <a:pt x="208" y="112"/>
                </a:cubicBezTo>
                <a:cubicBezTo>
                  <a:pt x="205" y="112"/>
                  <a:pt x="205" y="112"/>
                  <a:pt x="205" y="112"/>
                </a:cubicBezTo>
                <a:cubicBezTo>
                  <a:pt x="205" y="112"/>
                  <a:pt x="205" y="112"/>
                  <a:pt x="205" y="112"/>
                </a:cubicBezTo>
                <a:cubicBezTo>
                  <a:pt x="150" y="102"/>
                  <a:pt x="150" y="102"/>
                  <a:pt x="150" y="102"/>
                </a:cubicBezTo>
                <a:cubicBezTo>
                  <a:pt x="150" y="82"/>
                  <a:pt x="150" y="82"/>
                  <a:pt x="150" y="82"/>
                </a:cubicBezTo>
                <a:cubicBezTo>
                  <a:pt x="152" y="82"/>
                  <a:pt x="152" y="82"/>
                  <a:pt x="152" y="82"/>
                </a:cubicBezTo>
                <a:cubicBezTo>
                  <a:pt x="152" y="73"/>
                  <a:pt x="152" y="73"/>
                  <a:pt x="152" y="73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46" y="55"/>
                  <a:pt x="133" y="40"/>
                  <a:pt x="115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5" y="34"/>
                  <a:pt x="113" y="32"/>
                  <a:pt x="111" y="31"/>
                </a:cubicBezTo>
                <a:cubicBezTo>
                  <a:pt x="111" y="24"/>
                  <a:pt x="108" y="0"/>
                  <a:pt x="108" y="0"/>
                </a:cubicBezTo>
                <a:cubicBezTo>
                  <a:pt x="108" y="0"/>
                  <a:pt x="106" y="24"/>
                  <a:pt x="106" y="31"/>
                </a:cubicBezTo>
                <a:cubicBezTo>
                  <a:pt x="103" y="32"/>
                  <a:pt x="102" y="34"/>
                  <a:pt x="102" y="37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85" y="40"/>
                  <a:pt x="72" y="53"/>
                  <a:pt x="70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8" y="70"/>
                  <a:pt x="98" y="71"/>
                </a:cubicBezTo>
                <a:cubicBezTo>
                  <a:pt x="98" y="72"/>
                  <a:pt x="97" y="73"/>
                  <a:pt x="96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82"/>
                  <a:pt x="64" y="82"/>
                  <a:pt x="64" y="82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9" y="121"/>
                  <a:pt x="9" y="121"/>
                  <a:pt x="9" y="121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2" y="166"/>
                  <a:pt x="12" y="166"/>
                  <a:pt x="12" y="166"/>
                </a:cubicBezTo>
                <a:cubicBezTo>
                  <a:pt x="5" y="166"/>
                  <a:pt x="5" y="166"/>
                  <a:pt x="5" y="166"/>
                </a:cubicBezTo>
                <a:cubicBezTo>
                  <a:pt x="5" y="176"/>
                  <a:pt x="5" y="176"/>
                  <a:pt x="5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88"/>
                  <a:pt x="0" y="188"/>
                  <a:pt x="0" y="188"/>
                </a:cubicBezTo>
                <a:cubicBezTo>
                  <a:pt x="217" y="188"/>
                  <a:pt x="217" y="188"/>
                  <a:pt x="217" y="188"/>
                </a:cubicBezTo>
                <a:cubicBezTo>
                  <a:pt x="217" y="176"/>
                  <a:pt x="217" y="176"/>
                  <a:pt x="217" y="176"/>
                </a:cubicBezTo>
                <a:lnTo>
                  <a:pt x="211" y="176"/>
                </a:lnTo>
                <a:close/>
                <a:moveTo>
                  <a:pt x="124" y="84"/>
                </a:moveTo>
                <a:cubicBezTo>
                  <a:pt x="134" y="84"/>
                  <a:pt x="134" y="84"/>
                  <a:pt x="134" y="84"/>
                </a:cubicBezTo>
                <a:cubicBezTo>
                  <a:pt x="134" y="99"/>
                  <a:pt x="134" y="99"/>
                  <a:pt x="134" y="99"/>
                </a:cubicBezTo>
                <a:cubicBezTo>
                  <a:pt x="124" y="99"/>
                  <a:pt x="124" y="99"/>
                  <a:pt x="124" y="99"/>
                </a:cubicBezTo>
                <a:lnTo>
                  <a:pt x="124" y="84"/>
                </a:lnTo>
                <a:close/>
                <a:moveTo>
                  <a:pt x="104" y="84"/>
                </a:moveTo>
                <a:cubicBezTo>
                  <a:pt x="114" y="84"/>
                  <a:pt x="114" y="84"/>
                  <a:pt x="114" y="84"/>
                </a:cubicBezTo>
                <a:cubicBezTo>
                  <a:pt x="114" y="99"/>
                  <a:pt x="114" y="99"/>
                  <a:pt x="114" y="99"/>
                </a:cubicBezTo>
                <a:cubicBezTo>
                  <a:pt x="104" y="99"/>
                  <a:pt x="104" y="99"/>
                  <a:pt x="104" y="99"/>
                </a:cubicBezTo>
                <a:lnTo>
                  <a:pt x="104" y="84"/>
                </a:lnTo>
                <a:close/>
                <a:moveTo>
                  <a:pt x="83" y="84"/>
                </a:moveTo>
                <a:cubicBezTo>
                  <a:pt x="93" y="84"/>
                  <a:pt x="93" y="84"/>
                  <a:pt x="93" y="84"/>
                </a:cubicBezTo>
                <a:cubicBezTo>
                  <a:pt x="93" y="99"/>
                  <a:pt x="93" y="99"/>
                  <a:pt x="93" y="99"/>
                </a:cubicBezTo>
                <a:cubicBezTo>
                  <a:pt x="83" y="99"/>
                  <a:pt x="83" y="99"/>
                  <a:pt x="83" y="99"/>
                </a:cubicBezTo>
                <a:lnTo>
                  <a:pt x="83" y="84"/>
                </a:lnTo>
                <a:close/>
                <a:moveTo>
                  <a:pt x="37" y="169"/>
                </a:moveTo>
                <a:cubicBezTo>
                  <a:pt x="27" y="169"/>
                  <a:pt x="27" y="169"/>
                  <a:pt x="27" y="169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37" y="154"/>
                  <a:pt x="37" y="154"/>
                  <a:pt x="37" y="154"/>
                </a:cubicBezTo>
                <a:lnTo>
                  <a:pt x="37" y="169"/>
                </a:lnTo>
                <a:close/>
                <a:moveTo>
                  <a:pt x="37" y="141"/>
                </a:moveTo>
                <a:cubicBezTo>
                  <a:pt x="27" y="141"/>
                  <a:pt x="27" y="141"/>
                  <a:pt x="27" y="141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37" y="127"/>
                  <a:pt x="37" y="127"/>
                  <a:pt x="37" y="127"/>
                </a:cubicBezTo>
                <a:lnTo>
                  <a:pt x="37" y="141"/>
                </a:lnTo>
                <a:close/>
                <a:moveTo>
                  <a:pt x="57" y="169"/>
                </a:moveTo>
                <a:cubicBezTo>
                  <a:pt x="47" y="169"/>
                  <a:pt x="47" y="169"/>
                  <a:pt x="47" y="169"/>
                </a:cubicBezTo>
                <a:cubicBezTo>
                  <a:pt x="47" y="154"/>
                  <a:pt x="47" y="154"/>
                  <a:pt x="47" y="154"/>
                </a:cubicBezTo>
                <a:cubicBezTo>
                  <a:pt x="57" y="154"/>
                  <a:pt x="57" y="154"/>
                  <a:pt x="57" y="154"/>
                </a:cubicBezTo>
                <a:lnTo>
                  <a:pt x="57" y="169"/>
                </a:lnTo>
                <a:close/>
                <a:moveTo>
                  <a:pt x="57" y="141"/>
                </a:moveTo>
                <a:cubicBezTo>
                  <a:pt x="47" y="141"/>
                  <a:pt x="47" y="141"/>
                  <a:pt x="47" y="141"/>
                </a:cubicBezTo>
                <a:cubicBezTo>
                  <a:pt x="47" y="127"/>
                  <a:pt x="47" y="127"/>
                  <a:pt x="47" y="127"/>
                </a:cubicBezTo>
                <a:cubicBezTo>
                  <a:pt x="57" y="127"/>
                  <a:pt x="57" y="127"/>
                  <a:pt x="57" y="127"/>
                </a:cubicBezTo>
                <a:lnTo>
                  <a:pt x="57" y="141"/>
                </a:lnTo>
                <a:close/>
                <a:moveTo>
                  <a:pt x="150" y="133"/>
                </a:moveTo>
                <a:cubicBezTo>
                  <a:pt x="142" y="133"/>
                  <a:pt x="142" y="133"/>
                  <a:pt x="142" y="133"/>
                </a:cubicBezTo>
                <a:cubicBezTo>
                  <a:pt x="142" y="176"/>
                  <a:pt x="142" y="176"/>
                  <a:pt x="142" y="176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33" y="133"/>
                  <a:pt x="133" y="133"/>
                  <a:pt x="133" y="133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14" y="133"/>
                  <a:pt x="114" y="133"/>
                  <a:pt x="114" y="133"/>
                </a:cubicBezTo>
                <a:cubicBezTo>
                  <a:pt x="103" y="133"/>
                  <a:pt x="103" y="133"/>
                  <a:pt x="103" y="133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4" y="133"/>
                  <a:pt x="94" y="133"/>
                  <a:pt x="94" y="133"/>
                </a:cubicBezTo>
                <a:cubicBezTo>
                  <a:pt x="84" y="133"/>
                  <a:pt x="84" y="133"/>
                  <a:pt x="84" y="133"/>
                </a:cubicBezTo>
                <a:cubicBezTo>
                  <a:pt x="84" y="176"/>
                  <a:pt x="84" y="176"/>
                  <a:pt x="84" y="17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5" y="133"/>
                  <a:pt x="75" y="133"/>
                  <a:pt x="75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108" y="111"/>
                  <a:pt x="108" y="111"/>
                  <a:pt x="108" y="111"/>
                </a:cubicBezTo>
                <a:cubicBezTo>
                  <a:pt x="150" y="125"/>
                  <a:pt x="150" y="125"/>
                  <a:pt x="150" y="125"/>
                </a:cubicBezTo>
                <a:lnTo>
                  <a:pt x="150" y="133"/>
                </a:lnTo>
                <a:close/>
                <a:moveTo>
                  <a:pt x="170" y="169"/>
                </a:moveTo>
                <a:cubicBezTo>
                  <a:pt x="160" y="169"/>
                  <a:pt x="160" y="169"/>
                  <a:pt x="160" y="169"/>
                </a:cubicBezTo>
                <a:cubicBezTo>
                  <a:pt x="160" y="154"/>
                  <a:pt x="160" y="154"/>
                  <a:pt x="160" y="154"/>
                </a:cubicBezTo>
                <a:cubicBezTo>
                  <a:pt x="170" y="154"/>
                  <a:pt x="170" y="154"/>
                  <a:pt x="170" y="154"/>
                </a:cubicBezTo>
                <a:lnTo>
                  <a:pt x="170" y="169"/>
                </a:lnTo>
                <a:close/>
                <a:moveTo>
                  <a:pt x="170" y="141"/>
                </a:moveTo>
                <a:cubicBezTo>
                  <a:pt x="160" y="141"/>
                  <a:pt x="160" y="141"/>
                  <a:pt x="160" y="141"/>
                </a:cubicBezTo>
                <a:cubicBezTo>
                  <a:pt x="160" y="127"/>
                  <a:pt x="160" y="127"/>
                  <a:pt x="160" y="127"/>
                </a:cubicBezTo>
                <a:cubicBezTo>
                  <a:pt x="170" y="127"/>
                  <a:pt x="170" y="127"/>
                  <a:pt x="170" y="127"/>
                </a:cubicBezTo>
                <a:lnTo>
                  <a:pt x="170" y="141"/>
                </a:lnTo>
                <a:close/>
                <a:moveTo>
                  <a:pt x="190" y="169"/>
                </a:moveTo>
                <a:cubicBezTo>
                  <a:pt x="180" y="169"/>
                  <a:pt x="180" y="169"/>
                  <a:pt x="180" y="169"/>
                </a:cubicBezTo>
                <a:cubicBezTo>
                  <a:pt x="180" y="154"/>
                  <a:pt x="180" y="154"/>
                  <a:pt x="180" y="154"/>
                </a:cubicBezTo>
                <a:cubicBezTo>
                  <a:pt x="190" y="154"/>
                  <a:pt x="190" y="154"/>
                  <a:pt x="190" y="154"/>
                </a:cubicBezTo>
                <a:lnTo>
                  <a:pt x="190" y="169"/>
                </a:lnTo>
                <a:close/>
                <a:moveTo>
                  <a:pt x="190" y="141"/>
                </a:moveTo>
                <a:cubicBezTo>
                  <a:pt x="180" y="141"/>
                  <a:pt x="180" y="141"/>
                  <a:pt x="180" y="141"/>
                </a:cubicBezTo>
                <a:cubicBezTo>
                  <a:pt x="180" y="127"/>
                  <a:pt x="180" y="127"/>
                  <a:pt x="180" y="127"/>
                </a:cubicBezTo>
                <a:cubicBezTo>
                  <a:pt x="190" y="127"/>
                  <a:pt x="190" y="127"/>
                  <a:pt x="190" y="127"/>
                </a:cubicBezTo>
                <a:lnTo>
                  <a:pt x="190" y="1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73"/>
          <p:cNvSpPr>
            <a:spLocks noChangeAspect="1" noEditPoints="1"/>
          </p:cNvSpPr>
          <p:nvPr/>
        </p:nvSpPr>
        <p:spPr bwMode="auto">
          <a:xfrm>
            <a:off x="4251283" y="2292890"/>
            <a:ext cx="258143" cy="365120"/>
          </a:xfrm>
          <a:custGeom>
            <a:avLst/>
            <a:gdLst>
              <a:gd name="T0" fmla="*/ 207 w 222"/>
              <a:gd name="T1" fmla="*/ 156 h 314"/>
              <a:gd name="T2" fmla="*/ 214 w 222"/>
              <a:gd name="T3" fmla="*/ 144 h 314"/>
              <a:gd name="T4" fmla="*/ 147 w 222"/>
              <a:gd name="T5" fmla="*/ 13 h 314"/>
              <a:gd name="T6" fmla="*/ 153 w 222"/>
              <a:gd name="T7" fmla="*/ 0 h 314"/>
              <a:gd name="T8" fmla="*/ 8 w 222"/>
              <a:gd name="T9" fmla="*/ 13 h 314"/>
              <a:gd name="T10" fmla="*/ 14 w 222"/>
              <a:gd name="T11" fmla="*/ 287 h 314"/>
              <a:gd name="T12" fmla="*/ 0 w 222"/>
              <a:gd name="T13" fmla="*/ 314 h 314"/>
              <a:gd name="T14" fmla="*/ 222 w 222"/>
              <a:gd name="T15" fmla="*/ 287 h 314"/>
              <a:gd name="T16" fmla="*/ 69 w 222"/>
              <a:gd name="T17" fmla="*/ 276 h 314"/>
              <a:gd name="T18" fmla="*/ 42 w 222"/>
              <a:gd name="T19" fmla="*/ 236 h 314"/>
              <a:gd name="T20" fmla="*/ 69 w 222"/>
              <a:gd name="T21" fmla="*/ 276 h 314"/>
              <a:gd name="T22" fmla="*/ 42 w 222"/>
              <a:gd name="T23" fmla="*/ 211 h 314"/>
              <a:gd name="T24" fmla="*/ 69 w 222"/>
              <a:gd name="T25" fmla="*/ 171 h 314"/>
              <a:gd name="T26" fmla="*/ 69 w 222"/>
              <a:gd name="T27" fmla="*/ 144 h 314"/>
              <a:gd name="T28" fmla="*/ 42 w 222"/>
              <a:gd name="T29" fmla="*/ 104 h 314"/>
              <a:gd name="T30" fmla="*/ 69 w 222"/>
              <a:gd name="T31" fmla="*/ 144 h 314"/>
              <a:gd name="T32" fmla="*/ 42 w 222"/>
              <a:gd name="T33" fmla="*/ 78 h 314"/>
              <a:gd name="T34" fmla="*/ 69 w 222"/>
              <a:gd name="T35" fmla="*/ 38 h 314"/>
              <a:gd name="T36" fmla="*/ 119 w 222"/>
              <a:gd name="T37" fmla="*/ 287 h 314"/>
              <a:gd name="T38" fmla="*/ 90 w 222"/>
              <a:gd name="T39" fmla="*/ 236 h 314"/>
              <a:gd name="T40" fmla="*/ 119 w 222"/>
              <a:gd name="T41" fmla="*/ 287 h 314"/>
              <a:gd name="T42" fmla="*/ 90 w 222"/>
              <a:gd name="T43" fmla="*/ 211 h 314"/>
              <a:gd name="T44" fmla="*/ 119 w 222"/>
              <a:gd name="T45" fmla="*/ 171 h 314"/>
              <a:gd name="T46" fmla="*/ 119 w 222"/>
              <a:gd name="T47" fmla="*/ 144 h 314"/>
              <a:gd name="T48" fmla="*/ 90 w 222"/>
              <a:gd name="T49" fmla="*/ 104 h 314"/>
              <a:gd name="T50" fmla="*/ 119 w 222"/>
              <a:gd name="T51" fmla="*/ 144 h 314"/>
              <a:gd name="T52" fmla="*/ 90 w 222"/>
              <a:gd name="T53" fmla="*/ 78 h 314"/>
              <a:gd name="T54" fmla="*/ 119 w 222"/>
              <a:gd name="T55" fmla="*/ 38 h 314"/>
              <a:gd name="T56" fmla="*/ 189 w 222"/>
              <a:gd name="T57" fmla="*/ 276 h 314"/>
              <a:gd name="T58" fmla="*/ 159 w 222"/>
              <a:gd name="T59" fmla="*/ 236 h 314"/>
              <a:gd name="T60" fmla="*/ 189 w 222"/>
              <a:gd name="T61" fmla="*/ 276 h 314"/>
              <a:gd name="T62" fmla="*/ 159 w 222"/>
              <a:gd name="T63" fmla="*/ 211 h 314"/>
              <a:gd name="T64" fmla="*/ 189 w 222"/>
              <a:gd name="T65" fmla="*/ 17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2" h="314">
                <a:moveTo>
                  <a:pt x="207" y="287"/>
                </a:moveTo>
                <a:lnTo>
                  <a:pt x="207" y="156"/>
                </a:lnTo>
                <a:lnTo>
                  <a:pt x="214" y="156"/>
                </a:lnTo>
                <a:lnTo>
                  <a:pt x="214" y="144"/>
                </a:lnTo>
                <a:lnTo>
                  <a:pt x="147" y="144"/>
                </a:lnTo>
                <a:lnTo>
                  <a:pt x="147" y="13"/>
                </a:lnTo>
                <a:lnTo>
                  <a:pt x="153" y="13"/>
                </a:lnTo>
                <a:lnTo>
                  <a:pt x="153" y="0"/>
                </a:lnTo>
                <a:lnTo>
                  <a:pt x="8" y="0"/>
                </a:lnTo>
                <a:lnTo>
                  <a:pt x="8" y="13"/>
                </a:lnTo>
                <a:lnTo>
                  <a:pt x="14" y="13"/>
                </a:lnTo>
                <a:lnTo>
                  <a:pt x="14" y="287"/>
                </a:lnTo>
                <a:lnTo>
                  <a:pt x="0" y="287"/>
                </a:lnTo>
                <a:lnTo>
                  <a:pt x="0" y="314"/>
                </a:lnTo>
                <a:lnTo>
                  <a:pt x="222" y="314"/>
                </a:lnTo>
                <a:lnTo>
                  <a:pt x="222" y="287"/>
                </a:lnTo>
                <a:lnTo>
                  <a:pt x="207" y="287"/>
                </a:lnTo>
                <a:close/>
                <a:moveTo>
                  <a:pt x="69" y="276"/>
                </a:moveTo>
                <a:lnTo>
                  <a:pt x="42" y="276"/>
                </a:lnTo>
                <a:lnTo>
                  <a:pt x="42" y="236"/>
                </a:lnTo>
                <a:lnTo>
                  <a:pt x="69" y="236"/>
                </a:lnTo>
                <a:lnTo>
                  <a:pt x="69" y="276"/>
                </a:lnTo>
                <a:close/>
                <a:moveTo>
                  <a:pt x="69" y="211"/>
                </a:moveTo>
                <a:lnTo>
                  <a:pt x="42" y="211"/>
                </a:lnTo>
                <a:lnTo>
                  <a:pt x="42" y="171"/>
                </a:lnTo>
                <a:lnTo>
                  <a:pt x="69" y="171"/>
                </a:lnTo>
                <a:lnTo>
                  <a:pt x="69" y="211"/>
                </a:lnTo>
                <a:close/>
                <a:moveTo>
                  <a:pt x="69" y="144"/>
                </a:moveTo>
                <a:lnTo>
                  <a:pt x="42" y="144"/>
                </a:lnTo>
                <a:lnTo>
                  <a:pt x="42" y="104"/>
                </a:lnTo>
                <a:lnTo>
                  <a:pt x="69" y="104"/>
                </a:lnTo>
                <a:lnTo>
                  <a:pt x="69" y="144"/>
                </a:lnTo>
                <a:close/>
                <a:moveTo>
                  <a:pt x="69" y="78"/>
                </a:moveTo>
                <a:lnTo>
                  <a:pt x="42" y="78"/>
                </a:lnTo>
                <a:lnTo>
                  <a:pt x="42" y="38"/>
                </a:lnTo>
                <a:lnTo>
                  <a:pt x="69" y="38"/>
                </a:lnTo>
                <a:lnTo>
                  <a:pt x="69" y="78"/>
                </a:lnTo>
                <a:close/>
                <a:moveTo>
                  <a:pt x="119" y="287"/>
                </a:moveTo>
                <a:lnTo>
                  <a:pt x="90" y="287"/>
                </a:lnTo>
                <a:lnTo>
                  <a:pt x="90" y="236"/>
                </a:lnTo>
                <a:lnTo>
                  <a:pt x="119" y="236"/>
                </a:lnTo>
                <a:lnTo>
                  <a:pt x="119" y="287"/>
                </a:lnTo>
                <a:close/>
                <a:moveTo>
                  <a:pt x="119" y="211"/>
                </a:moveTo>
                <a:lnTo>
                  <a:pt x="90" y="211"/>
                </a:lnTo>
                <a:lnTo>
                  <a:pt x="90" y="171"/>
                </a:lnTo>
                <a:lnTo>
                  <a:pt x="119" y="171"/>
                </a:lnTo>
                <a:lnTo>
                  <a:pt x="119" y="211"/>
                </a:lnTo>
                <a:close/>
                <a:moveTo>
                  <a:pt x="119" y="144"/>
                </a:moveTo>
                <a:lnTo>
                  <a:pt x="90" y="144"/>
                </a:lnTo>
                <a:lnTo>
                  <a:pt x="90" y="104"/>
                </a:lnTo>
                <a:lnTo>
                  <a:pt x="119" y="104"/>
                </a:lnTo>
                <a:lnTo>
                  <a:pt x="119" y="144"/>
                </a:lnTo>
                <a:close/>
                <a:moveTo>
                  <a:pt x="119" y="78"/>
                </a:moveTo>
                <a:lnTo>
                  <a:pt x="90" y="78"/>
                </a:lnTo>
                <a:lnTo>
                  <a:pt x="90" y="38"/>
                </a:lnTo>
                <a:lnTo>
                  <a:pt x="119" y="38"/>
                </a:lnTo>
                <a:lnTo>
                  <a:pt x="119" y="78"/>
                </a:lnTo>
                <a:close/>
                <a:moveTo>
                  <a:pt x="189" y="276"/>
                </a:moveTo>
                <a:lnTo>
                  <a:pt x="159" y="276"/>
                </a:lnTo>
                <a:lnTo>
                  <a:pt x="159" y="236"/>
                </a:lnTo>
                <a:lnTo>
                  <a:pt x="189" y="236"/>
                </a:lnTo>
                <a:lnTo>
                  <a:pt x="189" y="276"/>
                </a:lnTo>
                <a:close/>
                <a:moveTo>
                  <a:pt x="189" y="211"/>
                </a:moveTo>
                <a:lnTo>
                  <a:pt x="159" y="211"/>
                </a:lnTo>
                <a:lnTo>
                  <a:pt x="159" y="171"/>
                </a:lnTo>
                <a:lnTo>
                  <a:pt x="189" y="171"/>
                </a:lnTo>
                <a:lnTo>
                  <a:pt x="189" y="21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74"/>
          <p:cNvSpPr>
            <a:spLocks noChangeAspect="1" noEditPoints="1"/>
          </p:cNvSpPr>
          <p:nvPr/>
        </p:nvSpPr>
        <p:spPr bwMode="auto">
          <a:xfrm>
            <a:off x="4719123" y="2297540"/>
            <a:ext cx="145075" cy="359492"/>
          </a:xfrm>
          <a:custGeom>
            <a:avLst/>
            <a:gdLst>
              <a:gd name="T0" fmla="*/ 149 w 159"/>
              <a:gd name="T1" fmla="*/ 24 h 394"/>
              <a:gd name="T2" fmla="*/ 103 w 159"/>
              <a:gd name="T3" fmla="*/ 0 h 394"/>
              <a:gd name="T4" fmla="*/ 10 w 159"/>
              <a:gd name="T5" fmla="*/ 11 h 394"/>
              <a:gd name="T6" fmla="*/ 15 w 159"/>
              <a:gd name="T7" fmla="*/ 367 h 394"/>
              <a:gd name="T8" fmla="*/ 159 w 159"/>
              <a:gd name="T9" fmla="*/ 394 h 394"/>
              <a:gd name="T10" fmla="*/ 57 w 159"/>
              <a:gd name="T11" fmla="*/ 367 h 394"/>
              <a:gd name="T12" fmla="*/ 57 w 159"/>
              <a:gd name="T13" fmla="*/ 344 h 394"/>
              <a:gd name="T14" fmla="*/ 36 w 159"/>
              <a:gd name="T15" fmla="*/ 329 h 394"/>
              <a:gd name="T16" fmla="*/ 57 w 159"/>
              <a:gd name="T17" fmla="*/ 329 h 394"/>
              <a:gd name="T18" fmla="*/ 36 w 159"/>
              <a:gd name="T19" fmla="*/ 268 h 394"/>
              <a:gd name="T20" fmla="*/ 57 w 159"/>
              <a:gd name="T21" fmla="*/ 253 h 394"/>
              <a:gd name="T22" fmla="*/ 57 w 159"/>
              <a:gd name="T23" fmla="*/ 228 h 394"/>
              <a:gd name="T24" fmla="*/ 36 w 159"/>
              <a:gd name="T25" fmla="*/ 215 h 394"/>
              <a:gd name="T26" fmla="*/ 57 w 159"/>
              <a:gd name="T27" fmla="*/ 215 h 394"/>
              <a:gd name="T28" fmla="*/ 36 w 159"/>
              <a:gd name="T29" fmla="*/ 152 h 394"/>
              <a:gd name="T30" fmla="*/ 57 w 159"/>
              <a:gd name="T31" fmla="*/ 137 h 394"/>
              <a:gd name="T32" fmla="*/ 57 w 159"/>
              <a:gd name="T33" fmla="*/ 114 h 394"/>
              <a:gd name="T34" fmla="*/ 36 w 159"/>
              <a:gd name="T35" fmla="*/ 99 h 394"/>
              <a:gd name="T36" fmla="*/ 57 w 159"/>
              <a:gd name="T37" fmla="*/ 99 h 394"/>
              <a:gd name="T38" fmla="*/ 36 w 159"/>
              <a:gd name="T39" fmla="*/ 36 h 394"/>
              <a:gd name="T40" fmla="*/ 90 w 159"/>
              <a:gd name="T41" fmla="*/ 367 h 394"/>
              <a:gd name="T42" fmla="*/ 90 w 159"/>
              <a:gd name="T43" fmla="*/ 344 h 394"/>
              <a:gd name="T44" fmla="*/ 69 w 159"/>
              <a:gd name="T45" fmla="*/ 329 h 394"/>
              <a:gd name="T46" fmla="*/ 90 w 159"/>
              <a:gd name="T47" fmla="*/ 329 h 394"/>
              <a:gd name="T48" fmla="*/ 69 w 159"/>
              <a:gd name="T49" fmla="*/ 268 h 394"/>
              <a:gd name="T50" fmla="*/ 90 w 159"/>
              <a:gd name="T51" fmla="*/ 253 h 394"/>
              <a:gd name="T52" fmla="*/ 90 w 159"/>
              <a:gd name="T53" fmla="*/ 228 h 394"/>
              <a:gd name="T54" fmla="*/ 69 w 159"/>
              <a:gd name="T55" fmla="*/ 215 h 394"/>
              <a:gd name="T56" fmla="*/ 90 w 159"/>
              <a:gd name="T57" fmla="*/ 215 h 394"/>
              <a:gd name="T58" fmla="*/ 69 w 159"/>
              <a:gd name="T59" fmla="*/ 152 h 394"/>
              <a:gd name="T60" fmla="*/ 90 w 159"/>
              <a:gd name="T61" fmla="*/ 137 h 394"/>
              <a:gd name="T62" fmla="*/ 90 w 159"/>
              <a:gd name="T63" fmla="*/ 114 h 394"/>
              <a:gd name="T64" fmla="*/ 69 w 159"/>
              <a:gd name="T65" fmla="*/ 99 h 394"/>
              <a:gd name="T66" fmla="*/ 90 w 159"/>
              <a:gd name="T67" fmla="*/ 99 h 394"/>
              <a:gd name="T68" fmla="*/ 69 w 159"/>
              <a:gd name="T69" fmla="*/ 36 h 394"/>
              <a:gd name="T70" fmla="*/ 124 w 159"/>
              <a:gd name="T71" fmla="*/ 367 h 394"/>
              <a:gd name="T72" fmla="*/ 124 w 159"/>
              <a:gd name="T73" fmla="*/ 344 h 394"/>
              <a:gd name="T74" fmla="*/ 105 w 159"/>
              <a:gd name="T75" fmla="*/ 329 h 394"/>
              <a:gd name="T76" fmla="*/ 124 w 159"/>
              <a:gd name="T77" fmla="*/ 329 h 394"/>
              <a:gd name="T78" fmla="*/ 105 w 159"/>
              <a:gd name="T79" fmla="*/ 268 h 394"/>
              <a:gd name="T80" fmla="*/ 124 w 159"/>
              <a:gd name="T81" fmla="*/ 253 h 394"/>
              <a:gd name="T82" fmla="*/ 124 w 159"/>
              <a:gd name="T83" fmla="*/ 228 h 394"/>
              <a:gd name="T84" fmla="*/ 105 w 159"/>
              <a:gd name="T85" fmla="*/ 215 h 394"/>
              <a:gd name="T86" fmla="*/ 124 w 159"/>
              <a:gd name="T87" fmla="*/ 215 h 394"/>
              <a:gd name="T88" fmla="*/ 105 w 159"/>
              <a:gd name="T89" fmla="*/ 152 h 394"/>
              <a:gd name="T90" fmla="*/ 124 w 159"/>
              <a:gd name="T91" fmla="*/ 137 h 394"/>
              <a:gd name="T92" fmla="*/ 124 w 159"/>
              <a:gd name="T93" fmla="*/ 114 h 394"/>
              <a:gd name="T94" fmla="*/ 105 w 159"/>
              <a:gd name="T95" fmla="*/ 99 h 394"/>
              <a:gd name="T96" fmla="*/ 124 w 159"/>
              <a:gd name="T97" fmla="*/ 99 h 394"/>
              <a:gd name="T98" fmla="*/ 105 w 159"/>
              <a:gd name="T99" fmla="*/ 36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9" h="394">
                <a:moveTo>
                  <a:pt x="147" y="367"/>
                </a:moveTo>
                <a:lnTo>
                  <a:pt x="147" y="24"/>
                </a:lnTo>
                <a:lnTo>
                  <a:pt x="149" y="24"/>
                </a:lnTo>
                <a:lnTo>
                  <a:pt x="149" y="11"/>
                </a:lnTo>
                <a:lnTo>
                  <a:pt x="103" y="11"/>
                </a:lnTo>
                <a:lnTo>
                  <a:pt x="103" y="0"/>
                </a:lnTo>
                <a:lnTo>
                  <a:pt x="31" y="0"/>
                </a:lnTo>
                <a:lnTo>
                  <a:pt x="31" y="11"/>
                </a:lnTo>
                <a:lnTo>
                  <a:pt x="10" y="11"/>
                </a:lnTo>
                <a:lnTo>
                  <a:pt x="10" y="24"/>
                </a:lnTo>
                <a:lnTo>
                  <a:pt x="15" y="24"/>
                </a:lnTo>
                <a:lnTo>
                  <a:pt x="15" y="367"/>
                </a:lnTo>
                <a:lnTo>
                  <a:pt x="0" y="367"/>
                </a:lnTo>
                <a:lnTo>
                  <a:pt x="0" y="394"/>
                </a:lnTo>
                <a:lnTo>
                  <a:pt x="159" y="394"/>
                </a:lnTo>
                <a:lnTo>
                  <a:pt x="159" y="367"/>
                </a:lnTo>
                <a:lnTo>
                  <a:pt x="147" y="367"/>
                </a:lnTo>
                <a:close/>
                <a:moveTo>
                  <a:pt x="57" y="367"/>
                </a:moveTo>
                <a:lnTo>
                  <a:pt x="36" y="367"/>
                </a:lnTo>
                <a:lnTo>
                  <a:pt x="36" y="344"/>
                </a:lnTo>
                <a:lnTo>
                  <a:pt x="57" y="344"/>
                </a:lnTo>
                <a:lnTo>
                  <a:pt x="57" y="367"/>
                </a:lnTo>
                <a:close/>
                <a:moveTo>
                  <a:pt x="57" y="329"/>
                </a:moveTo>
                <a:lnTo>
                  <a:pt x="36" y="329"/>
                </a:lnTo>
                <a:lnTo>
                  <a:pt x="36" y="306"/>
                </a:lnTo>
                <a:lnTo>
                  <a:pt x="57" y="306"/>
                </a:lnTo>
                <a:lnTo>
                  <a:pt x="57" y="329"/>
                </a:lnTo>
                <a:close/>
                <a:moveTo>
                  <a:pt x="57" y="291"/>
                </a:moveTo>
                <a:lnTo>
                  <a:pt x="36" y="291"/>
                </a:lnTo>
                <a:lnTo>
                  <a:pt x="36" y="268"/>
                </a:lnTo>
                <a:lnTo>
                  <a:pt x="57" y="268"/>
                </a:lnTo>
                <a:lnTo>
                  <a:pt x="57" y="291"/>
                </a:lnTo>
                <a:close/>
                <a:moveTo>
                  <a:pt x="57" y="253"/>
                </a:moveTo>
                <a:lnTo>
                  <a:pt x="36" y="253"/>
                </a:lnTo>
                <a:lnTo>
                  <a:pt x="36" y="228"/>
                </a:lnTo>
                <a:lnTo>
                  <a:pt x="57" y="228"/>
                </a:lnTo>
                <a:lnTo>
                  <a:pt x="57" y="253"/>
                </a:lnTo>
                <a:close/>
                <a:moveTo>
                  <a:pt x="57" y="215"/>
                </a:moveTo>
                <a:lnTo>
                  <a:pt x="36" y="215"/>
                </a:lnTo>
                <a:lnTo>
                  <a:pt x="36" y="190"/>
                </a:lnTo>
                <a:lnTo>
                  <a:pt x="57" y="190"/>
                </a:lnTo>
                <a:lnTo>
                  <a:pt x="57" y="215"/>
                </a:lnTo>
                <a:close/>
                <a:moveTo>
                  <a:pt x="57" y="177"/>
                </a:moveTo>
                <a:lnTo>
                  <a:pt x="36" y="177"/>
                </a:lnTo>
                <a:lnTo>
                  <a:pt x="36" y="152"/>
                </a:lnTo>
                <a:lnTo>
                  <a:pt x="57" y="152"/>
                </a:lnTo>
                <a:lnTo>
                  <a:pt x="57" y="177"/>
                </a:lnTo>
                <a:close/>
                <a:moveTo>
                  <a:pt x="57" y="137"/>
                </a:moveTo>
                <a:lnTo>
                  <a:pt x="36" y="137"/>
                </a:lnTo>
                <a:lnTo>
                  <a:pt x="36" y="114"/>
                </a:lnTo>
                <a:lnTo>
                  <a:pt x="57" y="114"/>
                </a:lnTo>
                <a:lnTo>
                  <a:pt x="57" y="137"/>
                </a:lnTo>
                <a:close/>
                <a:moveTo>
                  <a:pt x="57" y="99"/>
                </a:moveTo>
                <a:lnTo>
                  <a:pt x="36" y="99"/>
                </a:lnTo>
                <a:lnTo>
                  <a:pt x="36" y="76"/>
                </a:lnTo>
                <a:lnTo>
                  <a:pt x="57" y="76"/>
                </a:lnTo>
                <a:lnTo>
                  <a:pt x="57" y="99"/>
                </a:lnTo>
                <a:close/>
                <a:moveTo>
                  <a:pt x="57" y="61"/>
                </a:moveTo>
                <a:lnTo>
                  <a:pt x="36" y="61"/>
                </a:lnTo>
                <a:lnTo>
                  <a:pt x="36" y="36"/>
                </a:lnTo>
                <a:lnTo>
                  <a:pt x="57" y="36"/>
                </a:lnTo>
                <a:lnTo>
                  <a:pt x="57" y="61"/>
                </a:lnTo>
                <a:close/>
                <a:moveTo>
                  <a:pt x="90" y="367"/>
                </a:moveTo>
                <a:lnTo>
                  <a:pt x="69" y="367"/>
                </a:lnTo>
                <a:lnTo>
                  <a:pt x="69" y="344"/>
                </a:lnTo>
                <a:lnTo>
                  <a:pt x="90" y="344"/>
                </a:lnTo>
                <a:lnTo>
                  <a:pt x="90" y="367"/>
                </a:lnTo>
                <a:close/>
                <a:moveTo>
                  <a:pt x="90" y="329"/>
                </a:moveTo>
                <a:lnTo>
                  <a:pt x="69" y="329"/>
                </a:lnTo>
                <a:lnTo>
                  <a:pt x="69" y="306"/>
                </a:lnTo>
                <a:lnTo>
                  <a:pt x="90" y="306"/>
                </a:lnTo>
                <a:lnTo>
                  <a:pt x="90" y="329"/>
                </a:lnTo>
                <a:close/>
                <a:moveTo>
                  <a:pt x="90" y="291"/>
                </a:moveTo>
                <a:lnTo>
                  <a:pt x="69" y="291"/>
                </a:lnTo>
                <a:lnTo>
                  <a:pt x="69" y="268"/>
                </a:lnTo>
                <a:lnTo>
                  <a:pt x="90" y="268"/>
                </a:lnTo>
                <a:lnTo>
                  <a:pt x="90" y="291"/>
                </a:lnTo>
                <a:close/>
                <a:moveTo>
                  <a:pt x="90" y="253"/>
                </a:moveTo>
                <a:lnTo>
                  <a:pt x="69" y="253"/>
                </a:lnTo>
                <a:lnTo>
                  <a:pt x="69" y="228"/>
                </a:lnTo>
                <a:lnTo>
                  <a:pt x="90" y="228"/>
                </a:lnTo>
                <a:lnTo>
                  <a:pt x="90" y="253"/>
                </a:lnTo>
                <a:close/>
                <a:moveTo>
                  <a:pt x="90" y="215"/>
                </a:moveTo>
                <a:lnTo>
                  <a:pt x="69" y="215"/>
                </a:lnTo>
                <a:lnTo>
                  <a:pt x="69" y="190"/>
                </a:lnTo>
                <a:lnTo>
                  <a:pt x="90" y="190"/>
                </a:lnTo>
                <a:lnTo>
                  <a:pt x="90" y="215"/>
                </a:lnTo>
                <a:close/>
                <a:moveTo>
                  <a:pt x="90" y="177"/>
                </a:moveTo>
                <a:lnTo>
                  <a:pt x="69" y="177"/>
                </a:lnTo>
                <a:lnTo>
                  <a:pt x="69" y="152"/>
                </a:lnTo>
                <a:lnTo>
                  <a:pt x="90" y="152"/>
                </a:lnTo>
                <a:lnTo>
                  <a:pt x="90" y="177"/>
                </a:lnTo>
                <a:close/>
                <a:moveTo>
                  <a:pt x="90" y="137"/>
                </a:moveTo>
                <a:lnTo>
                  <a:pt x="69" y="137"/>
                </a:lnTo>
                <a:lnTo>
                  <a:pt x="69" y="114"/>
                </a:lnTo>
                <a:lnTo>
                  <a:pt x="90" y="114"/>
                </a:lnTo>
                <a:lnTo>
                  <a:pt x="90" y="137"/>
                </a:lnTo>
                <a:close/>
                <a:moveTo>
                  <a:pt x="90" y="99"/>
                </a:moveTo>
                <a:lnTo>
                  <a:pt x="69" y="99"/>
                </a:lnTo>
                <a:lnTo>
                  <a:pt x="69" y="76"/>
                </a:lnTo>
                <a:lnTo>
                  <a:pt x="90" y="76"/>
                </a:lnTo>
                <a:lnTo>
                  <a:pt x="90" y="99"/>
                </a:lnTo>
                <a:close/>
                <a:moveTo>
                  <a:pt x="90" y="61"/>
                </a:moveTo>
                <a:lnTo>
                  <a:pt x="69" y="61"/>
                </a:lnTo>
                <a:lnTo>
                  <a:pt x="69" y="36"/>
                </a:lnTo>
                <a:lnTo>
                  <a:pt x="90" y="36"/>
                </a:lnTo>
                <a:lnTo>
                  <a:pt x="90" y="61"/>
                </a:lnTo>
                <a:close/>
                <a:moveTo>
                  <a:pt x="124" y="367"/>
                </a:moveTo>
                <a:lnTo>
                  <a:pt x="105" y="367"/>
                </a:lnTo>
                <a:lnTo>
                  <a:pt x="105" y="344"/>
                </a:lnTo>
                <a:lnTo>
                  <a:pt x="124" y="344"/>
                </a:lnTo>
                <a:lnTo>
                  <a:pt x="124" y="367"/>
                </a:lnTo>
                <a:close/>
                <a:moveTo>
                  <a:pt x="124" y="329"/>
                </a:moveTo>
                <a:lnTo>
                  <a:pt x="105" y="329"/>
                </a:lnTo>
                <a:lnTo>
                  <a:pt x="105" y="306"/>
                </a:lnTo>
                <a:lnTo>
                  <a:pt x="124" y="306"/>
                </a:lnTo>
                <a:lnTo>
                  <a:pt x="124" y="329"/>
                </a:lnTo>
                <a:close/>
                <a:moveTo>
                  <a:pt x="124" y="291"/>
                </a:moveTo>
                <a:lnTo>
                  <a:pt x="105" y="291"/>
                </a:lnTo>
                <a:lnTo>
                  <a:pt x="105" y="268"/>
                </a:lnTo>
                <a:lnTo>
                  <a:pt x="124" y="268"/>
                </a:lnTo>
                <a:lnTo>
                  <a:pt x="124" y="291"/>
                </a:lnTo>
                <a:close/>
                <a:moveTo>
                  <a:pt x="124" y="253"/>
                </a:moveTo>
                <a:lnTo>
                  <a:pt x="105" y="253"/>
                </a:lnTo>
                <a:lnTo>
                  <a:pt x="105" y="228"/>
                </a:lnTo>
                <a:lnTo>
                  <a:pt x="124" y="228"/>
                </a:lnTo>
                <a:lnTo>
                  <a:pt x="124" y="253"/>
                </a:lnTo>
                <a:close/>
                <a:moveTo>
                  <a:pt x="124" y="215"/>
                </a:moveTo>
                <a:lnTo>
                  <a:pt x="105" y="215"/>
                </a:lnTo>
                <a:lnTo>
                  <a:pt x="105" y="190"/>
                </a:lnTo>
                <a:lnTo>
                  <a:pt x="124" y="190"/>
                </a:lnTo>
                <a:lnTo>
                  <a:pt x="124" y="215"/>
                </a:lnTo>
                <a:close/>
                <a:moveTo>
                  <a:pt x="124" y="177"/>
                </a:moveTo>
                <a:lnTo>
                  <a:pt x="105" y="177"/>
                </a:lnTo>
                <a:lnTo>
                  <a:pt x="105" y="152"/>
                </a:lnTo>
                <a:lnTo>
                  <a:pt x="124" y="152"/>
                </a:lnTo>
                <a:lnTo>
                  <a:pt x="124" y="177"/>
                </a:lnTo>
                <a:close/>
                <a:moveTo>
                  <a:pt x="124" y="137"/>
                </a:moveTo>
                <a:lnTo>
                  <a:pt x="105" y="137"/>
                </a:lnTo>
                <a:lnTo>
                  <a:pt x="105" y="114"/>
                </a:lnTo>
                <a:lnTo>
                  <a:pt x="124" y="114"/>
                </a:lnTo>
                <a:lnTo>
                  <a:pt x="124" y="137"/>
                </a:lnTo>
                <a:close/>
                <a:moveTo>
                  <a:pt x="124" y="99"/>
                </a:moveTo>
                <a:lnTo>
                  <a:pt x="105" y="99"/>
                </a:lnTo>
                <a:lnTo>
                  <a:pt x="105" y="76"/>
                </a:lnTo>
                <a:lnTo>
                  <a:pt x="124" y="76"/>
                </a:lnTo>
                <a:lnTo>
                  <a:pt x="124" y="99"/>
                </a:lnTo>
                <a:close/>
                <a:moveTo>
                  <a:pt x="124" y="61"/>
                </a:moveTo>
                <a:lnTo>
                  <a:pt x="105" y="61"/>
                </a:lnTo>
                <a:lnTo>
                  <a:pt x="105" y="36"/>
                </a:lnTo>
                <a:lnTo>
                  <a:pt x="124" y="36"/>
                </a:lnTo>
                <a:lnTo>
                  <a:pt x="124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75"/>
          <p:cNvSpPr>
            <a:spLocks noChangeAspect="1" noEditPoints="1"/>
          </p:cNvSpPr>
          <p:nvPr/>
        </p:nvSpPr>
        <p:spPr bwMode="auto">
          <a:xfrm>
            <a:off x="9837077" y="1685930"/>
            <a:ext cx="465798" cy="365120"/>
          </a:xfrm>
          <a:custGeom>
            <a:avLst/>
            <a:gdLst>
              <a:gd name="T0" fmla="*/ 334 w 347"/>
              <a:gd name="T1" fmla="*/ 245 h 272"/>
              <a:gd name="T2" fmla="*/ 334 w 347"/>
              <a:gd name="T3" fmla="*/ 40 h 272"/>
              <a:gd name="T4" fmla="*/ 341 w 347"/>
              <a:gd name="T5" fmla="*/ 40 h 272"/>
              <a:gd name="T6" fmla="*/ 341 w 347"/>
              <a:gd name="T7" fmla="*/ 28 h 272"/>
              <a:gd name="T8" fmla="*/ 276 w 347"/>
              <a:gd name="T9" fmla="*/ 28 h 272"/>
              <a:gd name="T10" fmla="*/ 276 w 347"/>
              <a:gd name="T11" fmla="*/ 0 h 272"/>
              <a:gd name="T12" fmla="*/ 74 w 347"/>
              <a:gd name="T13" fmla="*/ 0 h 272"/>
              <a:gd name="T14" fmla="*/ 74 w 347"/>
              <a:gd name="T15" fmla="*/ 28 h 272"/>
              <a:gd name="T16" fmla="*/ 7 w 347"/>
              <a:gd name="T17" fmla="*/ 28 h 272"/>
              <a:gd name="T18" fmla="*/ 7 w 347"/>
              <a:gd name="T19" fmla="*/ 40 h 272"/>
              <a:gd name="T20" fmla="*/ 13 w 347"/>
              <a:gd name="T21" fmla="*/ 40 h 272"/>
              <a:gd name="T22" fmla="*/ 13 w 347"/>
              <a:gd name="T23" fmla="*/ 245 h 272"/>
              <a:gd name="T24" fmla="*/ 0 w 347"/>
              <a:gd name="T25" fmla="*/ 245 h 272"/>
              <a:gd name="T26" fmla="*/ 0 w 347"/>
              <a:gd name="T27" fmla="*/ 272 h 272"/>
              <a:gd name="T28" fmla="*/ 347 w 347"/>
              <a:gd name="T29" fmla="*/ 272 h 272"/>
              <a:gd name="T30" fmla="*/ 347 w 347"/>
              <a:gd name="T31" fmla="*/ 245 h 272"/>
              <a:gd name="T32" fmla="*/ 334 w 347"/>
              <a:gd name="T33" fmla="*/ 245 h 272"/>
              <a:gd name="T34" fmla="*/ 129 w 347"/>
              <a:gd name="T35" fmla="*/ 232 h 272"/>
              <a:gd name="T36" fmla="*/ 36 w 347"/>
              <a:gd name="T37" fmla="*/ 232 h 272"/>
              <a:gd name="T38" fmla="*/ 36 w 347"/>
              <a:gd name="T39" fmla="*/ 190 h 272"/>
              <a:gd name="T40" fmla="*/ 129 w 347"/>
              <a:gd name="T41" fmla="*/ 190 h 272"/>
              <a:gd name="T42" fmla="*/ 129 w 347"/>
              <a:gd name="T43" fmla="*/ 232 h 272"/>
              <a:gd name="T44" fmla="*/ 129 w 347"/>
              <a:gd name="T45" fmla="*/ 165 h 272"/>
              <a:gd name="T46" fmla="*/ 36 w 347"/>
              <a:gd name="T47" fmla="*/ 165 h 272"/>
              <a:gd name="T48" fmla="*/ 36 w 347"/>
              <a:gd name="T49" fmla="*/ 123 h 272"/>
              <a:gd name="T50" fmla="*/ 129 w 347"/>
              <a:gd name="T51" fmla="*/ 123 h 272"/>
              <a:gd name="T52" fmla="*/ 129 w 347"/>
              <a:gd name="T53" fmla="*/ 165 h 272"/>
              <a:gd name="T54" fmla="*/ 129 w 347"/>
              <a:gd name="T55" fmla="*/ 99 h 272"/>
              <a:gd name="T56" fmla="*/ 36 w 347"/>
              <a:gd name="T57" fmla="*/ 99 h 272"/>
              <a:gd name="T58" fmla="*/ 36 w 347"/>
              <a:gd name="T59" fmla="*/ 55 h 272"/>
              <a:gd name="T60" fmla="*/ 129 w 347"/>
              <a:gd name="T61" fmla="*/ 55 h 272"/>
              <a:gd name="T62" fmla="*/ 129 w 347"/>
              <a:gd name="T63" fmla="*/ 99 h 272"/>
              <a:gd name="T64" fmla="*/ 196 w 347"/>
              <a:gd name="T65" fmla="*/ 245 h 272"/>
              <a:gd name="T66" fmla="*/ 154 w 347"/>
              <a:gd name="T67" fmla="*/ 245 h 272"/>
              <a:gd name="T68" fmla="*/ 154 w 347"/>
              <a:gd name="T69" fmla="*/ 190 h 272"/>
              <a:gd name="T70" fmla="*/ 196 w 347"/>
              <a:gd name="T71" fmla="*/ 190 h 272"/>
              <a:gd name="T72" fmla="*/ 196 w 347"/>
              <a:gd name="T73" fmla="*/ 245 h 272"/>
              <a:gd name="T74" fmla="*/ 196 w 347"/>
              <a:gd name="T75" fmla="*/ 165 h 272"/>
              <a:gd name="T76" fmla="*/ 154 w 347"/>
              <a:gd name="T77" fmla="*/ 165 h 272"/>
              <a:gd name="T78" fmla="*/ 154 w 347"/>
              <a:gd name="T79" fmla="*/ 123 h 272"/>
              <a:gd name="T80" fmla="*/ 196 w 347"/>
              <a:gd name="T81" fmla="*/ 123 h 272"/>
              <a:gd name="T82" fmla="*/ 196 w 347"/>
              <a:gd name="T83" fmla="*/ 165 h 272"/>
              <a:gd name="T84" fmla="*/ 196 w 347"/>
              <a:gd name="T85" fmla="*/ 99 h 272"/>
              <a:gd name="T86" fmla="*/ 154 w 347"/>
              <a:gd name="T87" fmla="*/ 99 h 272"/>
              <a:gd name="T88" fmla="*/ 154 w 347"/>
              <a:gd name="T89" fmla="*/ 55 h 272"/>
              <a:gd name="T90" fmla="*/ 196 w 347"/>
              <a:gd name="T91" fmla="*/ 55 h 272"/>
              <a:gd name="T92" fmla="*/ 196 w 347"/>
              <a:gd name="T93" fmla="*/ 99 h 272"/>
              <a:gd name="T94" fmla="*/ 313 w 347"/>
              <a:gd name="T95" fmla="*/ 232 h 272"/>
              <a:gd name="T96" fmla="*/ 219 w 347"/>
              <a:gd name="T97" fmla="*/ 232 h 272"/>
              <a:gd name="T98" fmla="*/ 219 w 347"/>
              <a:gd name="T99" fmla="*/ 190 h 272"/>
              <a:gd name="T100" fmla="*/ 313 w 347"/>
              <a:gd name="T101" fmla="*/ 190 h 272"/>
              <a:gd name="T102" fmla="*/ 313 w 347"/>
              <a:gd name="T103" fmla="*/ 232 h 272"/>
              <a:gd name="T104" fmla="*/ 313 w 347"/>
              <a:gd name="T105" fmla="*/ 165 h 272"/>
              <a:gd name="T106" fmla="*/ 219 w 347"/>
              <a:gd name="T107" fmla="*/ 165 h 272"/>
              <a:gd name="T108" fmla="*/ 219 w 347"/>
              <a:gd name="T109" fmla="*/ 123 h 272"/>
              <a:gd name="T110" fmla="*/ 313 w 347"/>
              <a:gd name="T111" fmla="*/ 123 h 272"/>
              <a:gd name="T112" fmla="*/ 313 w 347"/>
              <a:gd name="T113" fmla="*/ 165 h 272"/>
              <a:gd name="T114" fmla="*/ 313 w 347"/>
              <a:gd name="T115" fmla="*/ 99 h 272"/>
              <a:gd name="T116" fmla="*/ 219 w 347"/>
              <a:gd name="T117" fmla="*/ 99 h 272"/>
              <a:gd name="T118" fmla="*/ 219 w 347"/>
              <a:gd name="T119" fmla="*/ 55 h 272"/>
              <a:gd name="T120" fmla="*/ 313 w 347"/>
              <a:gd name="T121" fmla="*/ 55 h 272"/>
              <a:gd name="T122" fmla="*/ 313 w 347"/>
              <a:gd name="T123" fmla="*/ 99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7" h="272">
                <a:moveTo>
                  <a:pt x="334" y="245"/>
                </a:moveTo>
                <a:lnTo>
                  <a:pt x="334" y="40"/>
                </a:lnTo>
                <a:lnTo>
                  <a:pt x="341" y="40"/>
                </a:lnTo>
                <a:lnTo>
                  <a:pt x="341" y="28"/>
                </a:lnTo>
                <a:lnTo>
                  <a:pt x="276" y="28"/>
                </a:lnTo>
                <a:lnTo>
                  <a:pt x="276" y="0"/>
                </a:lnTo>
                <a:lnTo>
                  <a:pt x="74" y="0"/>
                </a:lnTo>
                <a:lnTo>
                  <a:pt x="74" y="28"/>
                </a:lnTo>
                <a:lnTo>
                  <a:pt x="7" y="28"/>
                </a:lnTo>
                <a:lnTo>
                  <a:pt x="7" y="40"/>
                </a:lnTo>
                <a:lnTo>
                  <a:pt x="13" y="40"/>
                </a:lnTo>
                <a:lnTo>
                  <a:pt x="13" y="245"/>
                </a:lnTo>
                <a:lnTo>
                  <a:pt x="0" y="245"/>
                </a:lnTo>
                <a:lnTo>
                  <a:pt x="0" y="272"/>
                </a:lnTo>
                <a:lnTo>
                  <a:pt x="347" y="272"/>
                </a:lnTo>
                <a:lnTo>
                  <a:pt x="347" y="245"/>
                </a:lnTo>
                <a:lnTo>
                  <a:pt x="334" y="245"/>
                </a:lnTo>
                <a:close/>
                <a:moveTo>
                  <a:pt x="129" y="232"/>
                </a:moveTo>
                <a:lnTo>
                  <a:pt x="36" y="232"/>
                </a:lnTo>
                <a:lnTo>
                  <a:pt x="36" y="190"/>
                </a:lnTo>
                <a:lnTo>
                  <a:pt x="129" y="190"/>
                </a:lnTo>
                <a:lnTo>
                  <a:pt x="129" y="232"/>
                </a:lnTo>
                <a:close/>
                <a:moveTo>
                  <a:pt x="129" y="165"/>
                </a:moveTo>
                <a:lnTo>
                  <a:pt x="36" y="165"/>
                </a:lnTo>
                <a:lnTo>
                  <a:pt x="36" y="123"/>
                </a:lnTo>
                <a:lnTo>
                  <a:pt x="129" y="123"/>
                </a:lnTo>
                <a:lnTo>
                  <a:pt x="129" y="165"/>
                </a:lnTo>
                <a:close/>
                <a:moveTo>
                  <a:pt x="129" y="99"/>
                </a:moveTo>
                <a:lnTo>
                  <a:pt x="36" y="99"/>
                </a:lnTo>
                <a:lnTo>
                  <a:pt x="36" y="55"/>
                </a:lnTo>
                <a:lnTo>
                  <a:pt x="129" y="55"/>
                </a:lnTo>
                <a:lnTo>
                  <a:pt x="129" y="99"/>
                </a:lnTo>
                <a:close/>
                <a:moveTo>
                  <a:pt x="196" y="245"/>
                </a:moveTo>
                <a:lnTo>
                  <a:pt x="154" y="245"/>
                </a:lnTo>
                <a:lnTo>
                  <a:pt x="154" y="190"/>
                </a:lnTo>
                <a:lnTo>
                  <a:pt x="196" y="190"/>
                </a:lnTo>
                <a:lnTo>
                  <a:pt x="196" y="245"/>
                </a:lnTo>
                <a:close/>
                <a:moveTo>
                  <a:pt x="196" y="165"/>
                </a:moveTo>
                <a:lnTo>
                  <a:pt x="154" y="165"/>
                </a:lnTo>
                <a:lnTo>
                  <a:pt x="154" y="123"/>
                </a:lnTo>
                <a:lnTo>
                  <a:pt x="196" y="123"/>
                </a:lnTo>
                <a:lnTo>
                  <a:pt x="196" y="165"/>
                </a:lnTo>
                <a:close/>
                <a:moveTo>
                  <a:pt x="196" y="99"/>
                </a:moveTo>
                <a:lnTo>
                  <a:pt x="154" y="99"/>
                </a:lnTo>
                <a:lnTo>
                  <a:pt x="154" y="55"/>
                </a:lnTo>
                <a:lnTo>
                  <a:pt x="196" y="55"/>
                </a:lnTo>
                <a:lnTo>
                  <a:pt x="196" y="99"/>
                </a:lnTo>
                <a:close/>
                <a:moveTo>
                  <a:pt x="313" y="232"/>
                </a:moveTo>
                <a:lnTo>
                  <a:pt x="219" y="232"/>
                </a:lnTo>
                <a:lnTo>
                  <a:pt x="219" y="190"/>
                </a:lnTo>
                <a:lnTo>
                  <a:pt x="313" y="190"/>
                </a:lnTo>
                <a:lnTo>
                  <a:pt x="313" y="232"/>
                </a:lnTo>
                <a:close/>
                <a:moveTo>
                  <a:pt x="313" y="165"/>
                </a:moveTo>
                <a:lnTo>
                  <a:pt x="219" y="165"/>
                </a:lnTo>
                <a:lnTo>
                  <a:pt x="219" y="123"/>
                </a:lnTo>
                <a:lnTo>
                  <a:pt x="313" y="123"/>
                </a:lnTo>
                <a:lnTo>
                  <a:pt x="313" y="165"/>
                </a:lnTo>
                <a:close/>
                <a:moveTo>
                  <a:pt x="313" y="99"/>
                </a:moveTo>
                <a:lnTo>
                  <a:pt x="219" y="99"/>
                </a:lnTo>
                <a:lnTo>
                  <a:pt x="219" y="55"/>
                </a:lnTo>
                <a:lnTo>
                  <a:pt x="313" y="55"/>
                </a:lnTo>
                <a:lnTo>
                  <a:pt x="313" y="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81"/>
          <p:cNvSpPr>
            <a:spLocks noChangeAspect="1" noEditPoints="1"/>
          </p:cNvSpPr>
          <p:nvPr/>
        </p:nvSpPr>
        <p:spPr bwMode="auto">
          <a:xfrm>
            <a:off x="6139790" y="2282698"/>
            <a:ext cx="353400" cy="365120"/>
          </a:xfrm>
          <a:custGeom>
            <a:avLst/>
            <a:gdLst>
              <a:gd name="T0" fmla="*/ 396 w 636"/>
              <a:gd name="T1" fmla="*/ 246 h 661"/>
              <a:gd name="T2" fmla="*/ 342 w 636"/>
              <a:gd name="T3" fmla="*/ 299 h 661"/>
              <a:gd name="T4" fmla="*/ 376 w 636"/>
              <a:gd name="T5" fmla="*/ 370 h 661"/>
              <a:gd name="T6" fmla="*/ 186 w 636"/>
              <a:gd name="T7" fmla="*/ 559 h 661"/>
              <a:gd name="T8" fmla="*/ 143 w 636"/>
              <a:gd name="T9" fmla="*/ 585 h 661"/>
              <a:gd name="T10" fmla="*/ 110 w 636"/>
              <a:gd name="T11" fmla="*/ 566 h 661"/>
              <a:gd name="T12" fmla="*/ 89 w 636"/>
              <a:gd name="T13" fmla="*/ 544 h 661"/>
              <a:gd name="T14" fmla="*/ 80 w 636"/>
              <a:gd name="T15" fmla="*/ 497 h 661"/>
              <a:gd name="T16" fmla="*/ 193 w 636"/>
              <a:gd name="T17" fmla="*/ 341 h 661"/>
              <a:gd name="T18" fmla="*/ 24 w 636"/>
              <a:gd name="T19" fmla="*/ 446 h 661"/>
              <a:gd name="T20" fmla="*/ 0 w 636"/>
              <a:gd name="T21" fmla="*/ 512 h 661"/>
              <a:gd name="T22" fmla="*/ 59 w 636"/>
              <a:gd name="T23" fmla="*/ 622 h 661"/>
              <a:gd name="T24" fmla="*/ 143 w 636"/>
              <a:gd name="T25" fmla="*/ 661 h 661"/>
              <a:gd name="T26" fmla="*/ 234 w 636"/>
              <a:gd name="T27" fmla="*/ 617 h 661"/>
              <a:gd name="T28" fmla="*/ 409 w 636"/>
              <a:gd name="T29" fmla="*/ 466 h 661"/>
              <a:gd name="T30" fmla="*/ 451 w 636"/>
              <a:gd name="T31" fmla="*/ 370 h 661"/>
              <a:gd name="T32" fmla="*/ 396 w 636"/>
              <a:gd name="T33" fmla="*/ 246 h 661"/>
              <a:gd name="T34" fmla="*/ 604 w 636"/>
              <a:gd name="T35" fmla="*/ 60 h 661"/>
              <a:gd name="T36" fmla="*/ 499 w 636"/>
              <a:gd name="T37" fmla="*/ 0 h 661"/>
              <a:gd name="T38" fmla="*/ 412 w 636"/>
              <a:gd name="T39" fmla="*/ 43 h 661"/>
              <a:gd name="T40" fmla="*/ 255 w 636"/>
              <a:gd name="T41" fmla="*/ 188 h 661"/>
              <a:gd name="T42" fmla="*/ 213 w 636"/>
              <a:gd name="T43" fmla="*/ 282 h 661"/>
              <a:gd name="T44" fmla="*/ 270 w 636"/>
              <a:gd name="T45" fmla="*/ 389 h 661"/>
              <a:gd name="T46" fmla="*/ 323 w 636"/>
              <a:gd name="T47" fmla="*/ 381 h 661"/>
              <a:gd name="T48" fmla="*/ 315 w 636"/>
              <a:gd name="T49" fmla="*/ 328 h 661"/>
              <a:gd name="T50" fmla="*/ 300 w 636"/>
              <a:gd name="T51" fmla="*/ 312 h 661"/>
              <a:gd name="T52" fmla="*/ 309 w 636"/>
              <a:gd name="T53" fmla="*/ 241 h 661"/>
              <a:gd name="T54" fmla="*/ 482 w 636"/>
              <a:gd name="T55" fmla="*/ 82 h 661"/>
              <a:gd name="T56" fmla="*/ 526 w 636"/>
              <a:gd name="T57" fmla="*/ 89 h 661"/>
              <a:gd name="T58" fmla="*/ 530 w 636"/>
              <a:gd name="T59" fmla="*/ 92 h 661"/>
              <a:gd name="T60" fmla="*/ 561 w 636"/>
              <a:gd name="T61" fmla="*/ 138 h 661"/>
              <a:gd name="T62" fmla="*/ 458 w 636"/>
              <a:gd name="T63" fmla="*/ 248 h 661"/>
              <a:gd name="T64" fmla="*/ 511 w 636"/>
              <a:gd name="T65" fmla="*/ 301 h 661"/>
              <a:gd name="T66" fmla="*/ 616 w 636"/>
              <a:gd name="T67" fmla="*/ 196 h 661"/>
              <a:gd name="T68" fmla="*/ 604 w 636"/>
              <a:gd name="T69" fmla="*/ 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6" h="661">
                <a:moveTo>
                  <a:pt x="396" y="246"/>
                </a:moveTo>
                <a:lnTo>
                  <a:pt x="396" y="246"/>
                </a:lnTo>
                <a:cubicBezTo>
                  <a:pt x="381" y="231"/>
                  <a:pt x="357" y="231"/>
                  <a:pt x="342" y="246"/>
                </a:cubicBezTo>
                <a:cubicBezTo>
                  <a:pt x="328" y="261"/>
                  <a:pt x="328" y="285"/>
                  <a:pt x="342" y="299"/>
                </a:cubicBezTo>
                <a:cubicBezTo>
                  <a:pt x="343" y="301"/>
                  <a:pt x="353" y="311"/>
                  <a:pt x="361" y="324"/>
                </a:cubicBezTo>
                <a:cubicBezTo>
                  <a:pt x="369" y="338"/>
                  <a:pt x="376" y="356"/>
                  <a:pt x="376" y="370"/>
                </a:cubicBezTo>
                <a:cubicBezTo>
                  <a:pt x="375" y="383"/>
                  <a:pt x="372" y="395"/>
                  <a:pt x="357" y="411"/>
                </a:cubicBezTo>
                <a:lnTo>
                  <a:pt x="186" y="559"/>
                </a:lnTo>
                <a:cubicBezTo>
                  <a:pt x="178" y="566"/>
                  <a:pt x="172" y="572"/>
                  <a:pt x="164" y="577"/>
                </a:cubicBezTo>
                <a:cubicBezTo>
                  <a:pt x="156" y="582"/>
                  <a:pt x="149" y="585"/>
                  <a:pt x="143" y="585"/>
                </a:cubicBezTo>
                <a:cubicBezTo>
                  <a:pt x="137" y="585"/>
                  <a:pt x="128" y="584"/>
                  <a:pt x="111" y="567"/>
                </a:cubicBezTo>
                <a:lnTo>
                  <a:pt x="110" y="566"/>
                </a:lnTo>
                <a:lnTo>
                  <a:pt x="108" y="564"/>
                </a:lnTo>
                <a:cubicBezTo>
                  <a:pt x="107" y="563"/>
                  <a:pt x="97" y="555"/>
                  <a:pt x="89" y="544"/>
                </a:cubicBezTo>
                <a:cubicBezTo>
                  <a:pt x="80" y="533"/>
                  <a:pt x="75" y="520"/>
                  <a:pt x="75" y="512"/>
                </a:cubicBezTo>
                <a:cubicBezTo>
                  <a:pt x="75" y="507"/>
                  <a:pt x="76" y="504"/>
                  <a:pt x="80" y="497"/>
                </a:cubicBezTo>
                <a:lnTo>
                  <a:pt x="191" y="395"/>
                </a:lnTo>
                <a:cubicBezTo>
                  <a:pt x="206" y="380"/>
                  <a:pt x="207" y="356"/>
                  <a:pt x="193" y="341"/>
                </a:cubicBezTo>
                <a:cubicBezTo>
                  <a:pt x="178" y="326"/>
                  <a:pt x="155" y="325"/>
                  <a:pt x="139" y="339"/>
                </a:cubicBezTo>
                <a:lnTo>
                  <a:pt x="24" y="446"/>
                </a:lnTo>
                <a:lnTo>
                  <a:pt x="22" y="448"/>
                </a:lnTo>
                <a:cubicBezTo>
                  <a:pt x="7" y="468"/>
                  <a:pt x="0" y="491"/>
                  <a:pt x="0" y="512"/>
                </a:cubicBezTo>
                <a:cubicBezTo>
                  <a:pt x="0" y="548"/>
                  <a:pt x="17" y="575"/>
                  <a:pt x="31" y="593"/>
                </a:cubicBezTo>
                <a:cubicBezTo>
                  <a:pt x="43" y="608"/>
                  <a:pt x="54" y="618"/>
                  <a:pt x="59" y="622"/>
                </a:cubicBezTo>
                <a:cubicBezTo>
                  <a:pt x="84" y="647"/>
                  <a:pt x="114" y="661"/>
                  <a:pt x="142" y="661"/>
                </a:cubicBezTo>
                <a:lnTo>
                  <a:pt x="143" y="661"/>
                </a:lnTo>
                <a:cubicBezTo>
                  <a:pt x="169" y="660"/>
                  <a:pt x="191" y="650"/>
                  <a:pt x="206" y="640"/>
                </a:cubicBezTo>
                <a:cubicBezTo>
                  <a:pt x="221" y="630"/>
                  <a:pt x="232" y="619"/>
                  <a:pt x="234" y="617"/>
                </a:cubicBezTo>
                <a:lnTo>
                  <a:pt x="234" y="617"/>
                </a:lnTo>
                <a:lnTo>
                  <a:pt x="409" y="466"/>
                </a:lnTo>
                <a:lnTo>
                  <a:pt x="409" y="465"/>
                </a:lnTo>
                <a:cubicBezTo>
                  <a:pt x="439" y="437"/>
                  <a:pt x="452" y="401"/>
                  <a:pt x="451" y="370"/>
                </a:cubicBezTo>
                <a:cubicBezTo>
                  <a:pt x="451" y="333"/>
                  <a:pt x="436" y="303"/>
                  <a:pt x="423" y="282"/>
                </a:cubicBezTo>
                <a:cubicBezTo>
                  <a:pt x="410" y="260"/>
                  <a:pt x="397" y="247"/>
                  <a:pt x="396" y="246"/>
                </a:cubicBezTo>
                <a:close/>
                <a:moveTo>
                  <a:pt x="604" y="60"/>
                </a:moveTo>
                <a:lnTo>
                  <a:pt x="604" y="60"/>
                </a:lnTo>
                <a:cubicBezTo>
                  <a:pt x="593" y="46"/>
                  <a:pt x="582" y="37"/>
                  <a:pt x="577" y="33"/>
                </a:cubicBezTo>
                <a:cubicBezTo>
                  <a:pt x="553" y="11"/>
                  <a:pt x="525" y="0"/>
                  <a:pt x="499" y="0"/>
                </a:cubicBezTo>
                <a:cubicBezTo>
                  <a:pt x="473" y="0"/>
                  <a:pt x="452" y="10"/>
                  <a:pt x="438" y="20"/>
                </a:cubicBezTo>
                <a:cubicBezTo>
                  <a:pt x="424" y="30"/>
                  <a:pt x="414" y="41"/>
                  <a:pt x="412" y="43"/>
                </a:cubicBezTo>
                <a:lnTo>
                  <a:pt x="411" y="43"/>
                </a:lnTo>
                <a:lnTo>
                  <a:pt x="255" y="188"/>
                </a:lnTo>
                <a:lnTo>
                  <a:pt x="254" y="189"/>
                </a:lnTo>
                <a:cubicBezTo>
                  <a:pt x="226" y="219"/>
                  <a:pt x="213" y="252"/>
                  <a:pt x="213" y="282"/>
                </a:cubicBezTo>
                <a:cubicBezTo>
                  <a:pt x="213" y="317"/>
                  <a:pt x="228" y="344"/>
                  <a:pt x="242" y="361"/>
                </a:cubicBezTo>
                <a:cubicBezTo>
                  <a:pt x="256" y="378"/>
                  <a:pt x="268" y="388"/>
                  <a:pt x="270" y="389"/>
                </a:cubicBezTo>
                <a:cubicBezTo>
                  <a:pt x="277" y="394"/>
                  <a:pt x="285" y="396"/>
                  <a:pt x="292" y="396"/>
                </a:cubicBezTo>
                <a:cubicBezTo>
                  <a:pt x="304" y="396"/>
                  <a:pt x="316" y="391"/>
                  <a:pt x="323" y="381"/>
                </a:cubicBezTo>
                <a:cubicBezTo>
                  <a:pt x="335" y="364"/>
                  <a:pt x="332" y="340"/>
                  <a:pt x="315" y="328"/>
                </a:cubicBezTo>
                <a:cubicBezTo>
                  <a:pt x="315" y="328"/>
                  <a:pt x="315" y="328"/>
                  <a:pt x="315" y="328"/>
                </a:cubicBezTo>
                <a:cubicBezTo>
                  <a:pt x="315" y="328"/>
                  <a:pt x="315" y="328"/>
                  <a:pt x="315" y="328"/>
                </a:cubicBezTo>
                <a:cubicBezTo>
                  <a:pt x="313" y="327"/>
                  <a:pt x="306" y="321"/>
                  <a:pt x="300" y="312"/>
                </a:cubicBezTo>
                <a:cubicBezTo>
                  <a:pt x="293" y="303"/>
                  <a:pt x="288" y="293"/>
                  <a:pt x="289" y="282"/>
                </a:cubicBezTo>
                <a:cubicBezTo>
                  <a:pt x="289" y="273"/>
                  <a:pt x="291" y="261"/>
                  <a:pt x="309" y="241"/>
                </a:cubicBezTo>
                <a:lnTo>
                  <a:pt x="462" y="99"/>
                </a:lnTo>
                <a:cubicBezTo>
                  <a:pt x="469" y="93"/>
                  <a:pt x="475" y="87"/>
                  <a:pt x="482" y="82"/>
                </a:cubicBezTo>
                <a:cubicBezTo>
                  <a:pt x="489" y="77"/>
                  <a:pt x="495" y="75"/>
                  <a:pt x="499" y="75"/>
                </a:cubicBezTo>
                <a:cubicBezTo>
                  <a:pt x="504" y="75"/>
                  <a:pt x="512" y="76"/>
                  <a:pt x="526" y="89"/>
                </a:cubicBezTo>
                <a:lnTo>
                  <a:pt x="528" y="91"/>
                </a:lnTo>
                <a:lnTo>
                  <a:pt x="530" y="92"/>
                </a:lnTo>
                <a:cubicBezTo>
                  <a:pt x="531" y="93"/>
                  <a:pt x="540" y="101"/>
                  <a:pt x="548" y="110"/>
                </a:cubicBezTo>
                <a:cubicBezTo>
                  <a:pt x="556" y="120"/>
                  <a:pt x="561" y="132"/>
                  <a:pt x="561" y="138"/>
                </a:cubicBezTo>
                <a:cubicBezTo>
                  <a:pt x="560" y="141"/>
                  <a:pt x="560" y="144"/>
                  <a:pt x="557" y="149"/>
                </a:cubicBezTo>
                <a:lnTo>
                  <a:pt x="458" y="248"/>
                </a:lnTo>
                <a:cubicBezTo>
                  <a:pt x="443" y="263"/>
                  <a:pt x="443" y="287"/>
                  <a:pt x="458" y="301"/>
                </a:cubicBezTo>
                <a:cubicBezTo>
                  <a:pt x="473" y="316"/>
                  <a:pt x="497" y="316"/>
                  <a:pt x="511" y="301"/>
                </a:cubicBezTo>
                <a:lnTo>
                  <a:pt x="615" y="198"/>
                </a:lnTo>
                <a:lnTo>
                  <a:pt x="616" y="196"/>
                </a:lnTo>
                <a:cubicBezTo>
                  <a:pt x="630" y="178"/>
                  <a:pt x="636" y="157"/>
                  <a:pt x="636" y="138"/>
                </a:cubicBezTo>
                <a:cubicBezTo>
                  <a:pt x="636" y="102"/>
                  <a:pt x="618" y="77"/>
                  <a:pt x="604" y="60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9"/>
          <p:cNvSpPr>
            <a:spLocks noChangeAspect="1" noEditPoints="1"/>
          </p:cNvSpPr>
          <p:nvPr/>
        </p:nvSpPr>
        <p:spPr bwMode="auto">
          <a:xfrm>
            <a:off x="5648711" y="2282698"/>
            <a:ext cx="281382" cy="365120"/>
          </a:xfrm>
          <a:custGeom>
            <a:avLst/>
            <a:gdLst>
              <a:gd name="T0" fmla="*/ 1997 w 4139"/>
              <a:gd name="T1" fmla="*/ 2756 h 5371"/>
              <a:gd name="T2" fmla="*/ 1079 w 4139"/>
              <a:gd name="T3" fmla="*/ 3541 h 5371"/>
              <a:gd name="T4" fmla="*/ 1071 w 4139"/>
              <a:gd name="T5" fmla="*/ 3582 h 5371"/>
              <a:gd name="T6" fmla="*/ 1123 w 4139"/>
              <a:gd name="T7" fmla="*/ 3598 h 5371"/>
              <a:gd name="T8" fmla="*/ 1322 w 4139"/>
              <a:gd name="T9" fmla="*/ 4517 h 5371"/>
              <a:gd name="T10" fmla="*/ 1356 w 4139"/>
              <a:gd name="T11" fmla="*/ 4599 h 5371"/>
              <a:gd name="T12" fmla="*/ 1439 w 4139"/>
              <a:gd name="T13" fmla="*/ 4633 h 5371"/>
              <a:gd name="T14" fmla="*/ 1860 w 4139"/>
              <a:gd name="T15" fmla="*/ 4036 h 5371"/>
              <a:gd name="T16" fmla="*/ 1913 w 4139"/>
              <a:gd name="T17" fmla="*/ 4002 h 5371"/>
              <a:gd name="T18" fmla="*/ 2269 w 4139"/>
              <a:gd name="T19" fmla="*/ 4018 h 5371"/>
              <a:gd name="T20" fmla="*/ 2285 w 4139"/>
              <a:gd name="T21" fmla="*/ 4633 h 5371"/>
              <a:gd name="T22" fmla="*/ 2761 w 4139"/>
              <a:gd name="T23" fmla="*/ 4617 h 5371"/>
              <a:gd name="T24" fmla="*/ 2815 w 4139"/>
              <a:gd name="T25" fmla="*/ 4546 h 5371"/>
              <a:gd name="T26" fmla="*/ 2815 w 4139"/>
              <a:gd name="T27" fmla="*/ 3598 h 5371"/>
              <a:gd name="T28" fmla="*/ 3059 w 4139"/>
              <a:gd name="T29" fmla="*/ 3591 h 5371"/>
              <a:gd name="T30" fmla="*/ 3072 w 4139"/>
              <a:gd name="T31" fmla="*/ 3557 h 5371"/>
              <a:gd name="T32" fmla="*/ 2761 w 4139"/>
              <a:gd name="T33" fmla="*/ 3285 h 5371"/>
              <a:gd name="T34" fmla="*/ 2743 w 4139"/>
              <a:gd name="T35" fmla="*/ 2871 h 5371"/>
              <a:gd name="T36" fmla="*/ 2543 w 4139"/>
              <a:gd name="T37" fmla="*/ 2855 h 5371"/>
              <a:gd name="T38" fmla="*/ 2489 w 4139"/>
              <a:gd name="T39" fmla="*/ 2891 h 5371"/>
              <a:gd name="T40" fmla="*/ 2148 w 4139"/>
              <a:gd name="T41" fmla="*/ 2772 h 5371"/>
              <a:gd name="T42" fmla="*/ 2059 w 4139"/>
              <a:gd name="T43" fmla="*/ 2741 h 5371"/>
              <a:gd name="T44" fmla="*/ 1254 w 4139"/>
              <a:gd name="T45" fmla="*/ 482 h 5371"/>
              <a:gd name="T46" fmla="*/ 1118 w 4139"/>
              <a:gd name="T47" fmla="*/ 567 h 5371"/>
              <a:gd name="T48" fmla="*/ 1034 w 4139"/>
              <a:gd name="T49" fmla="*/ 702 h 5371"/>
              <a:gd name="T50" fmla="*/ 1016 w 4139"/>
              <a:gd name="T51" fmla="*/ 2079 h 5371"/>
              <a:gd name="T52" fmla="*/ 3119 w 4139"/>
              <a:gd name="T53" fmla="*/ 756 h 5371"/>
              <a:gd name="T54" fmla="*/ 3057 w 4139"/>
              <a:gd name="T55" fmla="*/ 608 h 5371"/>
              <a:gd name="T56" fmla="*/ 2937 w 4139"/>
              <a:gd name="T57" fmla="*/ 503 h 5371"/>
              <a:gd name="T58" fmla="*/ 2777 w 4139"/>
              <a:gd name="T59" fmla="*/ 464 h 5371"/>
              <a:gd name="T60" fmla="*/ 2777 w 4139"/>
              <a:gd name="T61" fmla="*/ 0 h 5371"/>
              <a:gd name="T62" fmla="*/ 3033 w 4139"/>
              <a:gd name="T63" fmla="*/ 42 h 5371"/>
              <a:gd name="T64" fmla="*/ 3256 w 4139"/>
              <a:gd name="T65" fmla="*/ 158 h 5371"/>
              <a:gd name="T66" fmla="*/ 3432 w 4139"/>
              <a:gd name="T67" fmla="*/ 334 h 5371"/>
              <a:gd name="T68" fmla="*/ 3548 w 4139"/>
              <a:gd name="T69" fmla="*/ 556 h 5371"/>
              <a:gd name="T70" fmla="*/ 3589 w 4139"/>
              <a:gd name="T71" fmla="*/ 813 h 5371"/>
              <a:gd name="T72" fmla="*/ 3735 w 4139"/>
              <a:gd name="T73" fmla="*/ 2109 h 5371"/>
              <a:gd name="T74" fmla="*/ 3926 w 4139"/>
              <a:gd name="T75" fmla="*/ 2211 h 5371"/>
              <a:gd name="T76" fmla="*/ 4065 w 4139"/>
              <a:gd name="T77" fmla="*/ 2376 h 5371"/>
              <a:gd name="T78" fmla="*/ 4135 w 4139"/>
              <a:gd name="T79" fmla="*/ 2584 h 5371"/>
              <a:gd name="T80" fmla="*/ 4136 w 4139"/>
              <a:gd name="T81" fmla="*/ 4863 h 5371"/>
              <a:gd name="T82" fmla="*/ 4071 w 4139"/>
              <a:gd name="T83" fmla="*/ 5063 h 5371"/>
              <a:gd name="T84" fmla="*/ 3944 w 4139"/>
              <a:gd name="T85" fmla="*/ 5224 h 5371"/>
              <a:gd name="T86" fmla="*/ 3770 w 4139"/>
              <a:gd name="T87" fmla="*/ 5332 h 5371"/>
              <a:gd name="T88" fmla="*/ 3559 w 4139"/>
              <a:gd name="T89" fmla="*/ 5371 h 5371"/>
              <a:gd name="T90" fmla="*/ 439 w 4139"/>
              <a:gd name="T91" fmla="*/ 5353 h 5371"/>
              <a:gd name="T92" fmla="*/ 250 w 4139"/>
              <a:gd name="T93" fmla="*/ 5267 h 5371"/>
              <a:gd name="T94" fmla="*/ 105 w 4139"/>
              <a:gd name="T95" fmla="*/ 5122 h 5371"/>
              <a:gd name="T96" fmla="*/ 18 w 4139"/>
              <a:gd name="T97" fmla="*/ 4933 h 5371"/>
              <a:gd name="T98" fmla="*/ 0 w 4139"/>
              <a:gd name="T99" fmla="*/ 2659 h 5371"/>
              <a:gd name="T100" fmla="*/ 44 w 4139"/>
              <a:gd name="T101" fmla="*/ 2441 h 5371"/>
              <a:gd name="T102" fmla="*/ 162 w 4139"/>
              <a:gd name="T103" fmla="*/ 2260 h 5371"/>
              <a:gd name="T104" fmla="*/ 336 w 4139"/>
              <a:gd name="T105" fmla="*/ 2135 h 5371"/>
              <a:gd name="T106" fmla="*/ 551 w 4139"/>
              <a:gd name="T107" fmla="*/ 2081 h 5371"/>
              <a:gd name="T108" fmla="*/ 571 w 4139"/>
              <a:gd name="T109" fmla="*/ 639 h 5371"/>
              <a:gd name="T110" fmla="*/ 664 w 4139"/>
              <a:gd name="T111" fmla="*/ 402 h 5371"/>
              <a:gd name="T112" fmla="*/ 820 w 4139"/>
              <a:gd name="T113" fmla="*/ 210 h 5371"/>
              <a:gd name="T114" fmla="*/ 1029 w 4139"/>
              <a:gd name="T115" fmla="*/ 73 h 5371"/>
              <a:gd name="T116" fmla="*/ 1276 w 4139"/>
              <a:gd name="T117" fmla="*/ 5 h 5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39" h="5371">
                <a:moveTo>
                  <a:pt x="2059" y="2741"/>
                </a:moveTo>
                <a:lnTo>
                  <a:pt x="2028" y="2744"/>
                </a:lnTo>
                <a:lnTo>
                  <a:pt x="1997" y="2756"/>
                </a:lnTo>
                <a:lnTo>
                  <a:pt x="1971" y="2772"/>
                </a:lnTo>
                <a:lnTo>
                  <a:pt x="1095" y="3523"/>
                </a:lnTo>
                <a:lnTo>
                  <a:pt x="1079" y="3541"/>
                </a:lnTo>
                <a:lnTo>
                  <a:pt x="1069" y="3556"/>
                </a:lnTo>
                <a:lnTo>
                  <a:pt x="1066" y="3570"/>
                </a:lnTo>
                <a:lnTo>
                  <a:pt x="1071" y="3582"/>
                </a:lnTo>
                <a:lnTo>
                  <a:pt x="1082" y="3591"/>
                </a:lnTo>
                <a:lnTo>
                  <a:pt x="1099" y="3596"/>
                </a:lnTo>
                <a:lnTo>
                  <a:pt x="1123" y="3598"/>
                </a:lnTo>
                <a:lnTo>
                  <a:pt x="1325" y="3598"/>
                </a:lnTo>
                <a:lnTo>
                  <a:pt x="1322" y="3624"/>
                </a:lnTo>
                <a:lnTo>
                  <a:pt x="1322" y="4517"/>
                </a:lnTo>
                <a:lnTo>
                  <a:pt x="1327" y="4546"/>
                </a:lnTo>
                <a:lnTo>
                  <a:pt x="1338" y="4574"/>
                </a:lnTo>
                <a:lnTo>
                  <a:pt x="1356" y="4599"/>
                </a:lnTo>
                <a:lnTo>
                  <a:pt x="1381" y="4617"/>
                </a:lnTo>
                <a:lnTo>
                  <a:pt x="1408" y="4628"/>
                </a:lnTo>
                <a:lnTo>
                  <a:pt x="1439" y="4633"/>
                </a:lnTo>
                <a:lnTo>
                  <a:pt x="1856" y="4633"/>
                </a:lnTo>
                <a:lnTo>
                  <a:pt x="1856" y="4059"/>
                </a:lnTo>
                <a:lnTo>
                  <a:pt x="1860" y="4036"/>
                </a:lnTo>
                <a:lnTo>
                  <a:pt x="1873" y="4018"/>
                </a:lnTo>
                <a:lnTo>
                  <a:pt x="1891" y="4005"/>
                </a:lnTo>
                <a:lnTo>
                  <a:pt x="1913" y="4002"/>
                </a:lnTo>
                <a:lnTo>
                  <a:pt x="2226" y="4002"/>
                </a:lnTo>
                <a:lnTo>
                  <a:pt x="2249" y="4005"/>
                </a:lnTo>
                <a:lnTo>
                  <a:pt x="2269" y="4018"/>
                </a:lnTo>
                <a:lnTo>
                  <a:pt x="2280" y="4036"/>
                </a:lnTo>
                <a:lnTo>
                  <a:pt x="2285" y="4059"/>
                </a:lnTo>
                <a:lnTo>
                  <a:pt x="2285" y="4633"/>
                </a:lnTo>
                <a:lnTo>
                  <a:pt x="2702" y="4633"/>
                </a:lnTo>
                <a:lnTo>
                  <a:pt x="2733" y="4628"/>
                </a:lnTo>
                <a:lnTo>
                  <a:pt x="2761" y="4617"/>
                </a:lnTo>
                <a:lnTo>
                  <a:pt x="2784" y="4599"/>
                </a:lnTo>
                <a:lnTo>
                  <a:pt x="2802" y="4574"/>
                </a:lnTo>
                <a:lnTo>
                  <a:pt x="2815" y="4546"/>
                </a:lnTo>
                <a:lnTo>
                  <a:pt x="2818" y="4517"/>
                </a:lnTo>
                <a:lnTo>
                  <a:pt x="2818" y="3624"/>
                </a:lnTo>
                <a:lnTo>
                  <a:pt x="2815" y="3598"/>
                </a:lnTo>
                <a:lnTo>
                  <a:pt x="3017" y="3598"/>
                </a:lnTo>
                <a:lnTo>
                  <a:pt x="3041" y="3596"/>
                </a:lnTo>
                <a:lnTo>
                  <a:pt x="3059" y="3591"/>
                </a:lnTo>
                <a:lnTo>
                  <a:pt x="3070" y="3582"/>
                </a:lnTo>
                <a:lnTo>
                  <a:pt x="3074" y="3570"/>
                </a:lnTo>
                <a:lnTo>
                  <a:pt x="3072" y="3557"/>
                </a:lnTo>
                <a:lnTo>
                  <a:pt x="3062" y="3541"/>
                </a:lnTo>
                <a:lnTo>
                  <a:pt x="3044" y="3525"/>
                </a:lnTo>
                <a:lnTo>
                  <a:pt x="2761" y="3285"/>
                </a:lnTo>
                <a:lnTo>
                  <a:pt x="2761" y="2914"/>
                </a:lnTo>
                <a:lnTo>
                  <a:pt x="2756" y="2891"/>
                </a:lnTo>
                <a:lnTo>
                  <a:pt x="2743" y="2871"/>
                </a:lnTo>
                <a:lnTo>
                  <a:pt x="2725" y="2860"/>
                </a:lnTo>
                <a:lnTo>
                  <a:pt x="2702" y="2855"/>
                </a:lnTo>
                <a:lnTo>
                  <a:pt x="2543" y="2855"/>
                </a:lnTo>
                <a:lnTo>
                  <a:pt x="2520" y="2860"/>
                </a:lnTo>
                <a:lnTo>
                  <a:pt x="2502" y="2871"/>
                </a:lnTo>
                <a:lnTo>
                  <a:pt x="2489" y="2891"/>
                </a:lnTo>
                <a:lnTo>
                  <a:pt x="2484" y="2914"/>
                </a:lnTo>
                <a:lnTo>
                  <a:pt x="2484" y="3054"/>
                </a:lnTo>
                <a:lnTo>
                  <a:pt x="2148" y="2772"/>
                </a:lnTo>
                <a:lnTo>
                  <a:pt x="2120" y="2754"/>
                </a:lnTo>
                <a:lnTo>
                  <a:pt x="2091" y="2744"/>
                </a:lnTo>
                <a:lnTo>
                  <a:pt x="2059" y="2741"/>
                </a:lnTo>
                <a:close/>
                <a:moveTo>
                  <a:pt x="1364" y="464"/>
                </a:moveTo>
                <a:lnTo>
                  <a:pt x="1307" y="469"/>
                </a:lnTo>
                <a:lnTo>
                  <a:pt x="1254" y="482"/>
                </a:lnTo>
                <a:lnTo>
                  <a:pt x="1205" y="503"/>
                </a:lnTo>
                <a:lnTo>
                  <a:pt x="1159" y="533"/>
                </a:lnTo>
                <a:lnTo>
                  <a:pt x="1118" y="567"/>
                </a:lnTo>
                <a:lnTo>
                  <a:pt x="1084" y="608"/>
                </a:lnTo>
                <a:lnTo>
                  <a:pt x="1055" y="653"/>
                </a:lnTo>
                <a:lnTo>
                  <a:pt x="1034" y="702"/>
                </a:lnTo>
                <a:lnTo>
                  <a:pt x="1020" y="756"/>
                </a:lnTo>
                <a:lnTo>
                  <a:pt x="1016" y="813"/>
                </a:lnTo>
                <a:lnTo>
                  <a:pt x="1016" y="2079"/>
                </a:lnTo>
                <a:lnTo>
                  <a:pt x="3124" y="2079"/>
                </a:lnTo>
                <a:lnTo>
                  <a:pt x="3124" y="813"/>
                </a:lnTo>
                <a:lnTo>
                  <a:pt x="3119" y="756"/>
                </a:lnTo>
                <a:lnTo>
                  <a:pt x="3106" y="702"/>
                </a:lnTo>
                <a:lnTo>
                  <a:pt x="3085" y="653"/>
                </a:lnTo>
                <a:lnTo>
                  <a:pt x="3057" y="608"/>
                </a:lnTo>
                <a:lnTo>
                  <a:pt x="3023" y="567"/>
                </a:lnTo>
                <a:lnTo>
                  <a:pt x="2982" y="533"/>
                </a:lnTo>
                <a:lnTo>
                  <a:pt x="2937" y="503"/>
                </a:lnTo>
                <a:lnTo>
                  <a:pt x="2886" y="482"/>
                </a:lnTo>
                <a:lnTo>
                  <a:pt x="2833" y="469"/>
                </a:lnTo>
                <a:lnTo>
                  <a:pt x="2777" y="464"/>
                </a:lnTo>
                <a:lnTo>
                  <a:pt x="1364" y="464"/>
                </a:lnTo>
                <a:close/>
                <a:moveTo>
                  <a:pt x="1364" y="0"/>
                </a:moveTo>
                <a:lnTo>
                  <a:pt x="2777" y="0"/>
                </a:lnTo>
                <a:lnTo>
                  <a:pt x="2865" y="5"/>
                </a:lnTo>
                <a:lnTo>
                  <a:pt x="2950" y="19"/>
                </a:lnTo>
                <a:lnTo>
                  <a:pt x="3033" y="42"/>
                </a:lnTo>
                <a:lnTo>
                  <a:pt x="3111" y="73"/>
                </a:lnTo>
                <a:lnTo>
                  <a:pt x="3186" y="112"/>
                </a:lnTo>
                <a:lnTo>
                  <a:pt x="3256" y="158"/>
                </a:lnTo>
                <a:lnTo>
                  <a:pt x="3320" y="210"/>
                </a:lnTo>
                <a:lnTo>
                  <a:pt x="3378" y="269"/>
                </a:lnTo>
                <a:lnTo>
                  <a:pt x="3432" y="334"/>
                </a:lnTo>
                <a:lnTo>
                  <a:pt x="3478" y="402"/>
                </a:lnTo>
                <a:lnTo>
                  <a:pt x="3517" y="477"/>
                </a:lnTo>
                <a:lnTo>
                  <a:pt x="3548" y="556"/>
                </a:lnTo>
                <a:lnTo>
                  <a:pt x="3571" y="639"/>
                </a:lnTo>
                <a:lnTo>
                  <a:pt x="3584" y="725"/>
                </a:lnTo>
                <a:lnTo>
                  <a:pt x="3589" y="813"/>
                </a:lnTo>
                <a:lnTo>
                  <a:pt x="3589" y="2081"/>
                </a:lnTo>
                <a:lnTo>
                  <a:pt x="3664" y="2091"/>
                </a:lnTo>
                <a:lnTo>
                  <a:pt x="3735" y="2109"/>
                </a:lnTo>
                <a:lnTo>
                  <a:pt x="3804" y="2135"/>
                </a:lnTo>
                <a:lnTo>
                  <a:pt x="3867" y="2169"/>
                </a:lnTo>
                <a:lnTo>
                  <a:pt x="3926" y="2211"/>
                </a:lnTo>
                <a:lnTo>
                  <a:pt x="3980" y="2260"/>
                </a:lnTo>
                <a:lnTo>
                  <a:pt x="4025" y="2316"/>
                </a:lnTo>
                <a:lnTo>
                  <a:pt x="4065" y="2376"/>
                </a:lnTo>
                <a:lnTo>
                  <a:pt x="4097" y="2441"/>
                </a:lnTo>
                <a:lnTo>
                  <a:pt x="4120" y="2511"/>
                </a:lnTo>
                <a:lnTo>
                  <a:pt x="4135" y="2584"/>
                </a:lnTo>
                <a:lnTo>
                  <a:pt x="4139" y="2659"/>
                </a:lnTo>
                <a:lnTo>
                  <a:pt x="4139" y="4791"/>
                </a:lnTo>
                <a:lnTo>
                  <a:pt x="4136" y="4863"/>
                </a:lnTo>
                <a:lnTo>
                  <a:pt x="4122" y="4933"/>
                </a:lnTo>
                <a:lnTo>
                  <a:pt x="4100" y="4999"/>
                </a:lnTo>
                <a:lnTo>
                  <a:pt x="4071" y="5063"/>
                </a:lnTo>
                <a:lnTo>
                  <a:pt x="4035" y="5122"/>
                </a:lnTo>
                <a:lnTo>
                  <a:pt x="3993" y="5175"/>
                </a:lnTo>
                <a:lnTo>
                  <a:pt x="3944" y="5224"/>
                </a:lnTo>
                <a:lnTo>
                  <a:pt x="3890" y="5267"/>
                </a:lnTo>
                <a:lnTo>
                  <a:pt x="3831" y="5303"/>
                </a:lnTo>
                <a:lnTo>
                  <a:pt x="3770" y="5332"/>
                </a:lnTo>
                <a:lnTo>
                  <a:pt x="3703" y="5353"/>
                </a:lnTo>
                <a:lnTo>
                  <a:pt x="3633" y="5366"/>
                </a:lnTo>
                <a:lnTo>
                  <a:pt x="3559" y="5371"/>
                </a:lnTo>
                <a:lnTo>
                  <a:pt x="580" y="5371"/>
                </a:lnTo>
                <a:lnTo>
                  <a:pt x="509" y="5366"/>
                </a:lnTo>
                <a:lnTo>
                  <a:pt x="439" y="5353"/>
                </a:lnTo>
                <a:lnTo>
                  <a:pt x="372" y="5332"/>
                </a:lnTo>
                <a:lnTo>
                  <a:pt x="308" y="5303"/>
                </a:lnTo>
                <a:lnTo>
                  <a:pt x="250" y="5267"/>
                </a:lnTo>
                <a:lnTo>
                  <a:pt x="196" y="5224"/>
                </a:lnTo>
                <a:lnTo>
                  <a:pt x="147" y="5175"/>
                </a:lnTo>
                <a:lnTo>
                  <a:pt x="105" y="5122"/>
                </a:lnTo>
                <a:lnTo>
                  <a:pt x="69" y="5063"/>
                </a:lnTo>
                <a:lnTo>
                  <a:pt x="39" y="4999"/>
                </a:lnTo>
                <a:lnTo>
                  <a:pt x="18" y="4933"/>
                </a:lnTo>
                <a:lnTo>
                  <a:pt x="5" y="4863"/>
                </a:lnTo>
                <a:lnTo>
                  <a:pt x="0" y="4791"/>
                </a:lnTo>
                <a:lnTo>
                  <a:pt x="0" y="2659"/>
                </a:lnTo>
                <a:lnTo>
                  <a:pt x="5" y="2584"/>
                </a:lnTo>
                <a:lnTo>
                  <a:pt x="20" y="2511"/>
                </a:lnTo>
                <a:lnTo>
                  <a:pt x="44" y="2441"/>
                </a:lnTo>
                <a:lnTo>
                  <a:pt x="75" y="2376"/>
                </a:lnTo>
                <a:lnTo>
                  <a:pt x="114" y="2316"/>
                </a:lnTo>
                <a:lnTo>
                  <a:pt x="162" y="2260"/>
                </a:lnTo>
                <a:lnTo>
                  <a:pt x="214" y="2211"/>
                </a:lnTo>
                <a:lnTo>
                  <a:pt x="273" y="2169"/>
                </a:lnTo>
                <a:lnTo>
                  <a:pt x="336" y="2135"/>
                </a:lnTo>
                <a:lnTo>
                  <a:pt x="405" y="2109"/>
                </a:lnTo>
                <a:lnTo>
                  <a:pt x="476" y="2091"/>
                </a:lnTo>
                <a:lnTo>
                  <a:pt x="551" y="2081"/>
                </a:lnTo>
                <a:lnTo>
                  <a:pt x="551" y="813"/>
                </a:lnTo>
                <a:lnTo>
                  <a:pt x="556" y="725"/>
                </a:lnTo>
                <a:lnTo>
                  <a:pt x="571" y="639"/>
                </a:lnTo>
                <a:lnTo>
                  <a:pt x="594" y="556"/>
                </a:lnTo>
                <a:lnTo>
                  <a:pt x="624" y="477"/>
                </a:lnTo>
                <a:lnTo>
                  <a:pt x="664" y="402"/>
                </a:lnTo>
                <a:lnTo>
                  <a:pt x="709" y="334"/>
                </a:lnTo>
                <a:lnTo>
                  <a:pt x="761" y="269"/>
                </a:lnTo>
                <a:lnTo>
                  <a:pt x="820" y="210"/>
                </a:lnTo>
                <a:lnTo>
                  <a:pt x="885" y="158"/>
                </a:lnTo>
                <a:lnTo>
                  <a:pt x="955" y="112"/>
                </a:lnTo>
                <a:lnTo>
                  <a:pt x="1029" y="73"/>
                </a:lnTo>
                <a:lnTo>
                  <a:pt x="1108" y="42"/>
                </a:lnTo>
                <a:lnTo>
                  <a:pt x="1190" y="19"/>
                </a:lnTo>
                <a:lnTo>
                  <a:pt x="1276" y="5"/>
                </a:lnTo>
                <a:lnTo>
                  <a:pt x="136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4" name="Freeform 29"/>
          <p:cNvSpPr>
            <a:spLocks noChangeAspect="1" noEditPoints="1"/>
          </p:cNvSpPr>
          <p:nvPr/>
        </p:nvSpPr>
        <p:spPr bwMode="auto">
          <a:xfrm>
            <a:off x="6247171" y="2892298"/>
            <a:ext cx="400079" cy="365120"/>
          </a:xfrm>
          <a:custGeom>
            <a:avLst/>
            <a:gdLst>
              <a:gd name="T0" fmla="*/ 91 w 147"/>
              <a:gd name="T1" fmla="*/ 100 h 133"/>
              <a:gd name="T2" fmla="*/ 67 w 147"/>
              <a:gd name="T3" fmla="*/ 75 h 133"/>
              <a:gd name="T4" fmla="*/ 75 w 147"/>
              <a:gd name="T5" fmla="*/ 57 h 133"/>
              <a:gd name="T6" fmla="*/ 82 w 147"/>
              <a:gd name="T7" fmla="*/ 45 h 133"/>
              <a:gd name="T8" fmla="*/ 79 w 147"/>
              <a:gd name="T9" fmla="*/ 39 h 133"/>
              <a:gd name="T10" fmla="*/ 81 w 147"/>
              <a:gd name="T11" fmla="*/ 26 h 133"/>
              <a:gd name="T12" fmla="*/ 52 w 147"/>
              <a:gd name="T13" fmla="*/ 0 h 133"/>
              <a:gd name="T14" fmla="*/ 22 w 147"/>
              <a:gd name="T15" fmla="*/ 26 h 133"/>
              <a:gd name="T16" fmla="*/ 24 w 147"/>
              <a:gd name="T17" fmla="*/ 39 h 133"/>
              <a:gd name="T18" fmla="*/ 21 w 147"/>
              <a:gd name="T19" fmla="*/ 45 h 133"/>
              <a:gd name="T20" fmla="*/ 28 w 147"/>
              <a:gd name="T21" fmla="*/ 57 h 133"/>
              <a:gd name="T22" fmla="*/ 36 w 147"/>
              <a:gd name="T23" fmla="*/ 75 h 133"/>
              <a:gd name="T24" fmla="*/ 12 w 147"/>
              <a:gd name="T25" fmla="*/ 100 h 133"/>
              <a:gd name="T26" fmla="*/ 0 w 147"/>
              <a:gd name="T27" fmla="*/ 103 h 133"/>
              <a:gd name="T28" fmla="*/ 0 w 147"/>
              <a:gd name="T29" fmla="*/ 133 h 133"/>
              <a:gd name="T30" fmla="*/ 118 w 147"/>
              <a:gd name="T31" fmla="*/ 133 h 133"/>
              <a:gd name="T32" fmla="*/ 118 w 147"/>
              <a:gd name="T33" fmla="*/ 118 h 133"/>
              <a:gd name="T34" fmla="*/ 91 w 147"/>
              <a:gd name="T35" fmla="*/ 100 h 133"/>
              <a:gd name="T36" fmla="*/ 125 w 147"/>
              <a:gd name="T37" fmla="*/ 59 h 133"/>
              <a:gd name="T38" fmla="*/ 125 w 147"/>
              <a:gd name="T39" fmla="*/ 37 h 133"/>
              <a:gd name="T40" fmla="*/ 111 w 147"/>
              <a:gd name="T41" fmla="*/ 37 h 133"/>
              <a:gd name="T42" fmla="*/ 111 w 147"/>
              <a:gd name="T43" fmla="*/ 59 h 133"/>
              <a:gd name="T44" fmla="*/ 88 w 147"/>
              <a:gd name="T45" fmla="*/ 59 h 133"/>
              <a:gd name="T46" fmla="*/ 88 w 147"/>
              <a:gd name="T47" fmla="*/ 74 h 133"/>
              <a:gd name="T48" fmla="*/ 111 w 147"/>
              <a:gd name="T49" fmla="*/ 74 h 133"/>
              <a:gd name="T50" fmla="*/ 111 w 147"/>
              <a:gd name="T51" fmla="*/ 96 h 133"/>
              <a:gd name="T52" fmla="*/ 125 w 147"/>
              <a:gd name="T53" fmla="*/ 96 h 133"/>
              <a:gd name="T54" fmla="*/ 125 w 147"/>
              <a:gd name="T55" fmla="*/ 74 h 133"/>
              <a:gd name="T56" fmla="*/ 147 w 147"/>
              <a:gd name="T57" fmla="*/ 74 h 133"/>
              <a:gd name="T58" fmla="*/ 147 w 147"/>
              <a:gd name="T59" fmla="*/ 59 h 133"/>
              <a:gd name="T60" fmla="*/ 125 w 147"/>
              <a:gd name="T61" fmla="*/ 5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7" h="133">
                <a:moveTo>
                  <a:pt x="91" y="100"/>
                </a:moveTo>
                <a:cubicBezTo>
                  <a:pt x="73" y="93"/>
                  <a:pt x="67" y="87"/>
                  <a:pt x="67" y="75"/>
                </a:cubicBezTo>
                <a:cubicBezTo>
                  <a:pt x="67" y="68"/>
                  <a:pt x="73" y="70"/>
                  <a:pt x="75" y="57"/>
                </a:cubicBezTo>
                <a:cubicBezTo>
                  <a:pt x="76" y="52"/>
                  <a:pt x="81" y="57"/>
                  <a:pt x="82" y="45"/>
                </a:cubicBezTo>
                <a:cubicBezTo>
                  <a:pt x="82" y="40"/>
                  <a:pt x="79" y="39"/>
                  <a:pt x="79" y="39"/>
                </a:cubicBezTo>
                <a:cubicBezTo>
                  <a:pt x="79" y="39"/>
                  <a:pt x="81" y="31"/>
                  <a:pt x="81" y="26"/>
                </a:cubicBezTo>
                <a:cubicBezTo>
                  <a:pt x="82" y="19"/>
                  <a:pt x="77" y="0"/>
                  <a:pt x="52" y="0"/>
                </a:cubicBezTo>
                <a:cubicBezTo>
                  <a:pt x="26" y="0"/>
                  <a:pt x="21" y="19"/>
                  <a:pt x="22" y="26"/>
                </a:cubicBezTo>
                <a:cubicBezTo>
                  <a:pt x="23" y="31"/>
                  <a:pt x="24" y="39"/>
                  <a:pt x="24" y="39"/>
                </a:cubicBezTo>
                <a:cubicBezTo>
                  <a:pt x="24" y="39"/>
                  <a:pt x="21" y="40"/>
                  <a:pt x="21" y="45"/>
                </a:cubicBezTo>
                <a:cubicBezTo>
                  <a:pt x="22" y="57"/>
                  <a:pt x="27" y="52"/>
                  <a:pt x="28" y="57"/>
                </a:cubicBezTo>
                <a:cubicBezTo>
                  <a:pt x="31" y="70"/>
                  <a:pt x="36" y="68"/>
                  <a:pt x="36" y="75"/>
                </a:cubicBezTo>
                <a:cubicBezTo>
                  <a:pt x="36" y="87"/>
                  <a:pt x="30" y="93"/>
                  <a:pt x="12" y="100"/>
                </a:cubicBezTo>
                <a:cubicBezTo>
                  <a:pt x="10" y="100"/>
                  <a:pt x="4" y="102"/>
                  <a:pt x="0" y="103"/>
                </a:cubicBezTo>
                <a:cubicBezTo>
                  <a:pt x="0" y="133"/>
                  <a:pt x="0" y="133"/>
                  <a:pt x="0" y="133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3"/>
                  <a:pt x="118" y="122"/>
                  <a:pt x="118" y="118"/>
                </a:cubicBezTo>
                <a:cubicBezTo>
                  <a:pt x="118" y="113"/>
                  <a:pt x="110" y="106"/>
                  <a:pt x="91" y="100"/>
                </a:cubicBezTo>
                <a:close/>
                <a:moveTo>
                  <a:pt x="125" y="59"/>
                </a:moveTo>
                <a:cubicBezTo>
                  <a:pt x="125" y="37"/>
                  <a:pt x="125" y="37"/>
                  <a:pt x="125" y="37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59"/>
                  <a:pt x="111" y="59"/>
                  <a:pt x="111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74"/>
                  <a:pt x="88" y="74"/>
                  <a:pt x="88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96"/>
                  <a:pt x="111" y="96"/>
                  <a:pt x="111" y="96"/>
                </a:cubicBezTo>
                <a:cubicBezTo>
                  <a:pt x="125" y="96"/>
                  <a:pt x="125" y="96"/>
                  <a:pt x="125" y="96"/>
                </a:cubicBezTo>
                <a:cubicBezTo>
                  <a:pt x="125" y="74"/>
                  <a:pt x="125" y="74"/>
                  <a:pt x="125" y="74"/>
                </a:cubicBezTo>
                <a:cubicBezTo>
                  <a:pt x="147" y="74"/>
                  <a:pt x="147" y="74"/>
                  <a:pt x="147" y="74"/>
                </a:cubicBezTo>
                <a:cubicBezTo>
                  <a:pt x="147" y="59"/>
                  <a:pt x="147" y="59"/>
                  <a:pt x="147" y="59"/>
                </a:cubicBezTo>
                <a:lnTo>
                  <a:pt x="125" y="5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5" name="Freeform 30"/>
          <p:cNvSpPr>
            <a:spLocks noChangeAspect="1" noEditPoints="1"/>
          </p:cNvSpPr>
          <p:nvPr/>
        </p:nvSpPr>
        <p:spPr bwMode="auto">
          <a:xfrm>
            <a:off x="8994413" y="2936140"/>
            <a:ext cx="553212" cy="312070"/>
          </a:xfrm>
          <a:custGeom>
            <a:avLst/>
            <a:gdLst>
              <a:gd name="T0" fmla="*/ 74 w 148"/>
              <a:gd name="T1" fmla="*/ 0 h 83"/>
              <a:gd name="T2" fmla="*/ 0 w 148"/>
              <a:gd name="T3" fmla="*/ 42 h 83"/>
              <a:gd name="T4" fmla="*/ 74 w 148"/>
              <a:gd name="T5" fmla="*/ 83 h 83"/>
              <a:gd name="T6" fmla="*/ 148 w 148"/>
              <a:gd name="T7" fmla="*/ 42 h 83"/>
              <a:gd name="T8" fmla="*/ 74 w 148"/>
              <a:gd name="T9" fmla="*/ 0 h 83"/>
              <a:gd name="T10" fmla="*/ 74 w 148"/>
              <a:gd name="T11" fmla="*/ 73 h 83"/>
              <a:gd name="T12" fmla="*/ 41 w 148"/>
              <a:gd name="T13" fmla="*/ 42 h 83"/>
              <a:gd name="T14" fmla="*/ 74 w 148"/>
              <a:gd name="T15" fmla="*/ 10 h 83"/>
              <a:gd name="T16" fmla="*/ 107 w 148"/>
              <a:gd name="T17" fmla="*/ 42 h 83"/>
              <a:gd name="T18" fmla="*/ 74 w 148"/>
              <a:gd name="T19" fmla="*/ 73 h 83"/>
              <a:gd name="T20" fmla="*/ 74 w 148"/>
              <a:gd name="T21" fmla="*/ 42 h 83"/>
              <a:gd name="T22" fmla="*/ 74 w 148"/>
              <a:gd name="T23" fmla="*/ 26 h 83"/>
              <a:gd name="T24" fmla="*/ 57 w 148"/>
              <a:gd name="T25" fmla="*/ 42 h 83"/>
              <a:gd name="T26" fmla="*/ 74 w 148"/>
              <a:gd name="T27" fmla="*/ 58 h 83"/>
              <a:gd name="T28" fmla="*/ 90 w 148"/>
              <a:gd name="T29" fmla="*/ 42 h 83"/>
              <a:gd name="T30" fmla="*/ 74 w 148"/>
              <a:gd name="T31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" h="83">
                <a:moveTo>
                  <a:pt x="74" y="0"/>
                </a:moveTo>
                <a:cubicBezTo>
                  <a:pt x="25" y="0"/>
                  <a:pt x="0" y="36"/>
                  <a:pt x="0" y="42"/>
                </a:cubicBezTo>
                <a:cubicBezTo>
                  <a:pt x="0" y="47"/>
                  <a:pt x="25" y="83"/>
                  <a:pt x="74" y="83"/>
                </a:cubicBezTo>
                <a:cubicBezTo>
                  <a:pt x="122" y="83"/>
                  <a:pt x="148" y="47"/>
                  <a:pt x="148" y="42"/>
                </a:cubicBezTo>
                <a:cubicBezTo>
                  <a:pt x="148" y="36"/>
                  <a:pt x="122" y="0"/>
                  <a:pt x="74" y="0"/>
                </a:cubicBezTo>
                <a:close/>
                <a:moveTo>
                  <a:pt x="74" y="73"/>
                </a:moveTo>
                <a:cubicBezTo>
                  <a:pt x="56" y="73"/>
                  <a:pt x="41" y="59"/>
                  <a:pt x="41" y="42"/>
                </a:cubicBezTo>
                <a:cubicBezTo>
                  <a:pt x="41" y="24"/>
                  <a:pt x="56" y="10"/>
                  <a:pt x="74" y="10"/>
                </a:cubicBezTo>
                <a:cubicBezTo>
                  <a:pt x="92" y="10"/>
                  <a:pt x="107" y="24"/>
                  <a:pt x="107" y="42"/>
                </a:cubicBezTo>
                <a:cubicBezTo>
                  <a:pt x="107" y="59"/>
                  <a:pt x="92" y="73"/>
                  <a:pt x="74" y="73"/>
                </a:cubicBezTo>
                <a:close/>
                <a:moveTo>
                  <a:pt x="74" y="42"/>
                </a:moveTo>
                <a:cubicBezTo>
                  <a:pt x="71" y="38"/>
                  <a:pt x="79" y="26"/>
                  <a:pt x="74" y="26"/>
                </a:cubicBezTo>
                <a:cubicBezTo>
                  <a:pt x="65" y="26"/>
                  <a:pt x="57" y="33"/>
                  <a:pt x="57" y="42"/>
                </a:cubicBezTo>
                <a:cubicBezTo>
                  <a:pt x="57" y="50"/>
                  <a:pt x="65" y="58"/>
                  <a:pt x="74" y="58"/>
                </a:cubicBezTo>
                <a:cubicBezTo>
                  <a:pt x="83" y="58"/>
                  <a:pt x="90" y="50"/>
                  <a:pt x="90" y="42"/>
                </a:cubicBezTo>
                <a:cubicBezTo>
                  <a:pt x="90" y="38"/>
                  <a:pt x="76" y="44"/>
                  <a:pt x="74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32"/>
          <p:cNvSpPr>
            <a:spLocks noChangeAspect="1"/>
          </p:cNvSpPr>
          <p:nvPr/>
        </p:nvSpPr>
        <p:spPr bwMode="auto">
          <a:xfrm>
            <a:off x="6982449" y="2892298"/>
            <a:ext cx="379364" cy="365120"/>
          </a:xfrm>
          <a:custGeom>
            <a:avLst/>
            <a:gdLst>
              <a:gd name="T0" fmla="*/ 109 w 139"/>
              <a:gd name="T1" fmla="*/ 99 h 133"/>
              <a:gd name="T2" fmla="*/ 85 w 139"/>
              <a:gd name="T3" fmla="*/ 75 h 133"/>
              <a:gd name="T4" fmla="*/ 93 w 139"/>
              <a:gd name="T5" fmla="*/ 57 h 133"/>
              <a:gd name="T6" fmla="*/ 100 w 139"/>
              <a:gd name="T7" fmla="*/ 45 h 133"/>
              <a:gd name="T8" fmla="*/ 97 w 139"/>
              <a:gd name="T9" fmla="*/ 39 h 133"/>
              <a:gd name="T10" fmla="*/ 99 w 139"/>
              <a:gd name="T11" fmla="*/ 26 h 133"/>
              <a:gd name="T12" fmla="*/ 70 w 139"/>
              <a:gd name="T13" fmla="*/ 0 h 133"/>
              <a:gd name="T14" fmla="*/ 40 w 139"/>
              <a:gd name="T15" fmla="*/ 26 h 133"/>
              <a:gd name="T16" fmla="*/ 42 w 139"/>
              <a:gd name="T17" fmla="*/ 39 h 133"/>
              <a:gd name="T18" fmla="*/ 39 w 139"/>
              <a:gd name="T19" fmla="*/ 45 h 133"/>
              <a:gd name="T20" fmla="*/ 46 w 139"/>
              <a:gd name="T21" fmla="*/ 57 h 133"/>
              <a:gd name="T22" fmla="*/ 54 w 139"/>
              <a:gd name="T23" fmla="*/ 75 h 133"/>
              <a:gd name="T24" fmla="*/ 30 w 139"/>
              <a:gd name="T25" fmla="*/ 99 h 133"/>
              <a:gd name="T26" fmla="*/ 0 w 139"/>
              <a:gd name="T27" fmla="*/ 118 h 133"/>
              <a:gd name="T28" fmla="*/ 0 w 139"/>
              <a:gd name="T29" fmla="*/ 133 h 133"/>
              <a:gd name="T30" fmla="*/ 70 w 139"/>
              <a:gd name="T31" fmla="*/ 133 h 133"/>
              <a:gd name="T32" fmla="*/ 139 w 139"/>
              <a:gd name="T33" fmla="*/ 133 h 133"/>
              <a:gd name="T34" fmla="*/ 139 w 139"/>
              <a:gd name="T35" fmla="*/ 118 h 133"/>
              <a:gd name="T36" fmla="*/ 109 w 139"/>
              <a:gd name="T37" fmla="*/ 9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9" h="133">
                <a:moveTo>
                  <a:pt x="109" y="99"/>
                </a:moveTo>
                <a:cubicBezTo>
                  <a:pt x="91" y="93"/>
                  <a:pt x="85" y="87"/>
                  <a:pt x="85" y="75"/>
                </a:cubicBezTo>
                <a:cubicBezTo>
                  <a:pt x="85" y="68"/>
                  <a:pt x="90" y="70"/>
                  <a:pt x="93" y="57"/>
                </a:cubicBezTo>
                <a:cubicBezTo>
                  <a:pt x="94" y="52"/>
                  <a:pt x="99" y="57"/>
                  <a:pt x="100" y="45"/>
                </a:cubicBezTo>
                <a:cubicBezTo>
                  <a:pt x="100" y="40"/>
                  <a:pt x="97" y="39"/>
                  <a:pt x="97" y="39"/>
                </a:cubicBezTo>
                <a:cubicBezTo>
                  <a:pt x="97" y="39"/>
                  <a:pt x="98" y="31"/>
                  <a:pt x="99" y="26"/>
                </a:cubicBezTo>
                <a:cubicBezTo>
                  <a:pt x="100" y="19"/>
                  <a:pt x="95" y="0"/>
                  <a:pt x="70" y="0"/>
                </a:cubicBezTo>
                <a:cubicBezTo>
                  <a:pt x="44" y="0"/>
                  <a:pt x="40" y="19"/>
                  <a:pt x="40" y="26"/>
                </a:cubicBezTo>
                <a:cubicBezTo>
                  <a:pt x="41" y="31"/>
                  <a:pt x="42" y="39"/>
                  <a:pt x="42" y="39"/>
                </a:cubicBezTo>
                <a:cubicBezTo>
                  <a:pt x="42" y="39"/>
                  <a:pt x="39" y="40"/>
                  <a:pt x="39" y="45"/>
                </a:cubicBezTo>
                <a:cubicBezTo>
                  <a:pt x="40" y="57"/>
                  <a:pt x="45" y="52"/>
                  <a:pt x="46" y="57"/>
                </a:cubicBezTo>
                <a:cubicBezTo>
                  <a:pt x="49" y="70"/>
                  <a:pt x="54" y="68"/>
                  <a:pt x="54" y="75"/>
                </a:cubicBezTo>
                <a:cubicBezTo>
                  <a:pt x="54" y="87"/>
                  <a:pt x="48" y="93"/>
                  <a:pt x="30" y="99"/>
                </a:cubicBezTo>
                <a:cubicBezTo>
                  <a:pt x="12" y="106"/>
                  <a:pt x="0" y="113"/>
                  <a:pt x="0" y="118"/>
                </a:cubicBezTo>
                <a:cubicBezTo>
                  <a:pt x="0" y="122"/>
                  <a:pt x="0" y="133"/>
                  <a:pt x="0" y="133"/>
                </a:cubicBezTo>
                <a:cubicBezTo>
                  <a:pt x="70" y="133"/>
                  <a:pt x="70" y="133"/>
                  <a:pt x="70" y="133"/>
                </a:cubicBezTo>
                <a:cubicBezTo>
                  <a:pt x="139" y="133"/>
                  <a:pt x="139" y="133"/>
                  <a:pt x="139" y="133"/>
                </a:cubicBezTo>
                <a:cubicBezTo>
                  <a:pt x="139" y="133"/>
                  <a:pt x="139" y="122"/>
                  <a:pt x="139" y="118"/>
                </a:cubicBezTo>
                <a:cubicBezTo>
                  <a:pt x="139" y="113"/>
                  <a:pt x="127" y="106"/>
                  <a:pt x="109" y="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46"/>
          <p:cNvSpPr>
            <a:spLocks noChangeAspect="1" noEditPoints="1"/>
          </p:cNvSpPr>
          <p:nvPr/>
        </p:nvSpPr>
        <p:spPr bwMode="auto">
          <a:xfrm>
            <a:off x="7697013" y="2892298"/>
            <a:ext cx="313500" cy="365120"/>
          </a:xfrm>
          <a:custGeom>
            <a:avLst/>
            <a:gdLst>
              <a:gd name="T0" fmla="*/ 86 w 118"/>
              <a:gd name="T1" fmla="*/ 51 h 137"/>
              <a:gd name="T2" fmla="*/ 97 w 118"/>
              <a:gd name="T3" fmla="*/ 5 h 137"/>
              <a:gd name="T4" fmla="*/ 63 w 118"/>
              <a:gd name="T5" fmla="*/ 39 h 137"/>
              <a:gd name="T6" fmla="*/ 30 w 118"/>
              <a:gd name="T7" fmla="*/ 67 h 137"/>
              <a:gd name="T8" fmla="*/ 30 w 118"/>
              <a:gd name="T9" fmla="*/ 118 h 137"/>
              <a:gd name="T10" fmla="*/ 94 w 118"/>
              <a:gd name="T11" fmla="*/ 137 h 137"/>
              <a:gd name="T12" fmla="*/ 118 w 118"/>
              <a:gd name="T13" fmla="*/ 64 h 137"/>
              <a:gd name="T14" fmla="*/ 86 w 118"/>
              <a:gd name="T15" fmla="*/ 51 h 137"/>
              <a:gd name="T16" fmla="*/ 22 w 118"/>
              <a:gd name="T17" fmla="*/ 52 h 137"/>
              <a:gd name="T18" fmla="*/ 0 w 118"/>
              <a:gd name="T19" fmla="*/ 75 h 137"/>
              <a:gd name="T20" fmla="*/ 0 w 118"/>
              <a:gd name="T21" fmla="*/ 111 h 137"/>
              <a:gd name="T22" fmla="*/ 22 w 118"/>
              <a:gd name="T23" fmla="*/ 133 h 137"/>
              <a:gd name="T24" fmla="*/ 15 w 118"/>
              <a:gd name="T25" fmla="*/ 116 h 137"/>
              <a:gd name="T26" fmla="*/ 15 w 118"/>
              <a:gd name="T27" fmla="*/ 69 h 137"/>
              <a:gd name="T28" fmla="*/ 22 w 118"/>
              <a:gd name="T29" fmla="*/ 5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37">
                <a:moveTo>
                  <a:pt x="86" y="51"/>
                </a:moveTo>
                <a:cubicBezTo>
                  <a:pt x="85" y="49"/>
                  <a:pt x="112" y="24"/>
                  <a:pt x="97" y="5"/>
                </a:cubicBezTo>
                <a:cubicBezTo>
                  <a:pt x="93" y="0"/>
                  <a:pt x="80" y="27"/>
                  <a:pt x="63" y="39"/>
                </a:cubicBezTo>
                <a:cubicBezTo>
                  <a:pt x="53" y="45"/>
                  <a:pt x="30" y="60"/>
                  <a:pt x="30" y="67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0" y="127"/>
                  <a:pt x="66" y="137"/>
                  <a:pt x="94" y="137"/>
                </a:cubicBezTo>
                <a:cubicBezTo>
                  <a:pt x="104" y="137"/>
                  <a:pt x="118" y="74"/>
                  <a:pt x="118" y="64"/>
                </a:cubicBezTo>
                <a:cubicBezTo>
                  <a:pt x="118" y="54"/>
                  <a:pt x="87" y="54"/>
                  <a:pt x="86" y="51"/>
                </a:cubicBezTo>
                <a:close/>
                <a:moveTo>
                  <a:pt x="22" y="52"/>
                </a:moveTo>
                <a:cubicBezTo>
                  <a:pt x="18" y="52"/>
                  <a:pt x="0" y="55"/>
                  <a:pt x="0" y="75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31"/>
                  <a:pt x="18" y="133"/>
                  <a:pt x="22" y="133"/>
                </a:cubicBezTo>
                <a:cubicBezTo>
                  <a:pt x="27" y="133"/>
                  <a:pt x="15" y="129"/>
                  <a:pt x="15" y="116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56"/>
                  <a:pt x="27" y="52"/>
                  <a:pt x="22" y="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47"/>
          <p:cNvSpPr>
            <a:spLocks noChangeAspect="1" noEditPoints="1"/>
          </p:cNvSpPr>
          <p:nvPr/>
        </p:nvSpPr>
        <p:spPr bwMode="auto">
          <a:xfrm>
            <a:off x="8345713" y="2892298"/>
            <a:ext cx="313500" cy="365120"/>
          </a:xfrm>
          <a:custGeom>
            <a:avLst/>
            <a:gdLst>
              <a:gd name="T0" fmla="*/ 32 w 118"/>
              <a:gd name="T1" fmla="*/ 86 h 137"/>
              <a:gd name="T2" fmla="*/ 22 w 118"/>
              <a:gd name="T3" fmla="*/ 133 h 137"/>
              <a:gd name="T4" fmla="*/ 56 w 118"/>
              <a:gd name="T5" fmla="*/ 99 h 137"/>
              <a:gd name="T6" fmla="*/ 89 w 118"/>
              <a:gd name="T7" fmla="*/ 70 h 137"/>
              <a:gd name="T8" fmla="*/ 89 w 118"/>
              <a:gd name="T9" fmla="*/ 20 h 137"/>
              <a:gd name="T10" fmla="*/ 25 w 118"/>
              <a:gd name="T11" fmla="*/ 0 h 137"/>
              <a:gd name="T12" fmla="*/ 0 w 118"/>
              <a:gd name="T13" fmla="*/ 74 h 137"/>
              <a:gd name="T14" fmla="*/ 32 w 118"/>
              <a:gd name="T15" fmla="*/ 86 h 137"/>
              <a:gd name="T16" fmla="*/ 96 w 118"/>
              <a:gd name="T17" fmla="*/ 85 h 137"/>
              <a:gd name="T18" fmla="*/ 118 w 118"/>
              <a:gd name="T19" fmla="*/ 62 h 137"/>
              <a:gd name="T20" fmla="*/ 118 w 118"/>
              <a:gd name="T21" fmla="*/ 27 h 137"/>
              <a:gd name="T22" fmla="*/ 96 w 118"/>
              <a:gd name="T23" fmla="*/ 4 h 137"/>
              <a:gd name="T24" fmla="*/ 103 w 118"/>
              <a:gd name="T25" fmla="*/ 21 h 137"/>
              <a:gd name="T26" fmla="*/ 103 w 118"/>
              <a:gd name="T27" fmla="*/ 68 h 137"/>
              <a:gd name="T28" fmla="*/ 96 w 118"/>
              <a:gd name="T29" fmla="*/ 85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37">
                <a:moveTo>
                  <a:pt x="32" y="86"/>
                </a:moveTo>
                <a:cubicBezTo>
                  <a:pt x="33" y="89"/>
                  <a:pt x="6" y="113"/>
                  <a:pt x="22" y="133"/>
                </a:cubicBezTo>
                <a:cubicBezTo>
                  <a:pt x="25" y="137"/>
                  <a:pt x="38" y="111"/>
                  <a:pt x="56" y="99"/>
                </a:cubicBezTo>
                <a:cubicBezTo>
                  <a:pt x="66" y="92"/>
                  <a:pt x="89" y="78"/>
                  <a:pt x="89" y="70"/>
                </a:cubicBezTo>
                <a:cubicBezTo>
                  <a:pt x="89" y="20"/>
                  <a:pt x="89" y="20"/>
                  <a:pt x="89" y="20"/>
                </a:cubicBezTo>
                <a:cubicBezTo>
                  <a:pt x="89" y="10"/>
                  <a:pt x="52" y="0"/>
                  <a:pt x="25" y="0"/>
                </a:cubicBezTo>
                <a:cubicBezTo>
                  <a:pt x="15" y="0"/>
                  <a:pt x="0" y="64"/>
                  <a:pt x="0" y="74"/>
                </a:cubicBezTo>
                <a:cubicBezTo>
                  <a:pt x="0" y="84"/>
                  <a:pt x="31" y="84"/>
                  <a:pt x="32" y="86"/>
                </a:cubicBezTo>
                <a:close/>
                <a:moveTo>
                  <a:pt x="96" y="85"/>
                </a:moveTo>
                <a:cubicBezTo>
                  <a:pt x="101" y="85"/>
                  <a:pt x="118" y="82"/>
                  <a:pt x="118" y="62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18" y="7"/>
                  <a:pt x="101" y="4"/>
                  <a:pt x="96" y="4"/>
                </a:cubicBezTo>
                <a:cubicBezTo>
                  <a:pt x="91" y="4"/>
                  <a:pt x="103" y="9"/>
                  <a:pt x="103" y="21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3" y="81"/>
                  <a:pt x="91" y="85"/>
                  <a:pt x="96" y="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38"/>
          <p:cNvSpPr>
            <a:spLocks noChangeAspect="1" noEditPoints="1"/>
          </p:cNvSpPr>
          <p:nvPr/>
        </p:nvSpPr>
        <p:spPr bwMode="auto">
          <a:xfrm>
            <a:off x="9882830" y="2914655"/>
            <a:ext cx="498699" cy="365120"/>
          </a:xfrm>
          <a:custGeom>
            <a:avLst/>
            <a:gdLst>
              <a:gd name="T0" fmla="*/ 21 w 133"/>
              <a:gd name="T1" fmla="*/ 0 h 97"/>
              <a:gd name="T2" fmla="*/ 0 w 133"/>
              <a:gd name="T3" fmla="*/ 22 h 97"/>
              <a:gd name="T4" fmla="*/ 21 w 133"/>
              <a:gd name="T5" fmla="*/ 44 h 97"/>
              <a:gd name="T6" fmla="*/ 0 w 133"/>
              <a:gd name="T7" fmla="*/ 87 h 97"/>
              <a:gd name="T8" fmla="*/ 0 w 133"/>
              <a:gd name="T9" fmla="*/ 97 h 97"/>
              <a:gd name="T10" fmla="*/ 21 w 133"/>
              <a:gd name="T11" fmla="*/ 0 h 97"/>
              <a:gd name="T12" fmla="*/ 83 w 133"/>
              <a:gd name="T13" fmla="*/ 0 h 97"/>
              <a:gd name="T14" fmla="*/ 62 w 133"/>
              <a:gd name="T15" fmla="*/ 22 h 97"/>
              <a:gd name="T16" fmla="*/ 83 w 133"/>
              <a:gd name="T17" fmla="*/ 44 h 97"/>
              <a:gd name="T18" fmla="*/ 62 w 133"/>
              <a:gd name="T19" fmla="*/ 87 h 97"/>
              <a:gd name="T20" fmla="*/ 62 w 133"/>
              <a:gd name="T21" fmla="*/ 97 h 97"/>
              <a:gd name="T22" fmla="*/ 83 w 133"/>
              <a:gd name="T23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97">
                <a:moveTo>
                  <a:pt x="21" y="0"/>
                </a:moveTo>
                <a:cubicBezTo>
                  <a:pt x="9" y="0"/>
                  <a:pt x="0" y="10"/>
                  <a:pt x="0" y="22"/>
                </a:cubicBezTo>
                <a:cubicBezTo>
                  <a:pt x="0" y="34"/>
                  <a:pt x="9" y="44"/>
                  <a:pt x="21" y="44"/>
                </a:cubicBezTo>
                <a:cubicBezTo>
                  <a:pt x="43" y="44"/>
                  <a:pt x="28" y="87"/>
                  <a:pt x="0" y="87"/>
                </a:cubicBezTo>
                <a:cubicBezTo>
                  <a:pt x="0" y="97"/>
                  <a:pt x="0" y="97"/>
                  <a:pt x="0" y="97"/>
                </a:cubicBezTo>
                <a:cubicBezTo>
                  <a:pt x="51" y="97"/>
                  <a:pt x="71" y="0"/>
                  <a:pt x="21" y="0"/>
                </a:cubicBezTo>
                <a:close/>
                <a:moveTo>
                  <a:pt x="83" y="0"/>
                </a:moveTo>
                <a:cubicBezTo>
                  <a:pt x="71" y="0"/>
                  <a:pt x="62" y="10"/>
                  <a:pt x="62" y="22"/>
                </a:cubicBezTo>
                <a:cubicBezTo>
                  <a:pt x="62" y="34"/>
                  <a:pt x="71" y="44"/>
                  <a:pt x="83" y="44"/>
                </a:cubicBezTo>
                <a:cubicBezTo>
                  <a:pt x="105" y="44"/>
                  <a:pt x="90" y="87"/>
                  <a:pt x="62" y="87"/>
                </a:cubicBezTo>
                <a:cubicBezTo>
                  <a:pt x="62" y="97"/>
                  <a:pt x="62" y="97"/>
                  <a:pt x="62" y="97"/>
                </a:cubicBezTo>
                <a:cubicBezTo>
                  <a:pt x="113" y="97"/>
                  <a:pt x="133" y="0"/>
                  <a:pt x="8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35"/>
          <p:cNvSpPr>
            <a:spLocks noChangeAspect="1"/>
          </p:cNvSpPr>
          <p:nvPr/>
        </p:nvSpPr>
        <p:spPr bwMode="auto">
          <a:xfrm>
            <a:off x="4168068" y="3524255"/>
            <a:ext cx="417042" cy="365120"/>
          </a:xfrm>
          <a:custGeom>
            <a:avLst/>
            <a:gdLst>
              <a:gd name="T0" fmla="*/ 103 w 118"/>
              <a:gd name="T1" fmla="*/ 0 h 103"/>
              <a:gd name="T2" fmla="*/ 15 w 118"/>
              <a:gd name="T3" fmla="*/ 0 h 103"/>
              <a:gd name="T4" fmla="*/ 0 w 118"/>
              <a:gd name="T5" fmla="*/ 15 h 103"/>
              <a:gd name="T6" fmla="*/ 0 w 118"/>
              <a:gd name="T7" fmla="*/ 66 h 103"/>
              <a:gd name="T8" fmla="*/ 15 w 118"/>
              <a:gd name="T9" fmla="*/ 81 h 103"/>
              <a:gd name="T10" fmla="*/ 44 w 118"/>
              <a:gd name="T11" fmla="*/ 81 h 103"/>
              <a:gd name="T12" fmla="*/ 74 w 118"/>
              <a:gd name="T13" fmla="*/ 103 h 103"/>
              <a:gd name="T14" fmla="*/ 74 w 118"/>
              <a:gd name="T15" fmla="*/ 81 h 103"/>
              <a:gd name="T16" fmla="*/ 103 w 118"/>
              <a:gd name="T17" fmla="*/ 81 h 103"/>
              <a:gd name="T18" fmla="*/ 118 w 118"/>
              <a:gd name="T19" fmla="*/ 66 h 103"/>
              <a:gd name="T20" fmla="*/ 118 w 118"/>
              <a:gd name="T21" fmla="*/ 15 h 103"/>
              <a:gd name="T22" fmla="*/ 103 w 118"/>
              <a:gd name="T23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3">
                <a:moveTo>
                  <a:pt x="103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5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4"/>
                  <a:pt x="6" y="81"/>
                  <a:pt x="15" y="81"/>
                </a:cubicBezTo>
                <a:cubicBezTo>
                  <a:pt x="44" y="81"/>
                  <a:pt x="44" y="81"/>
                  <a:pt x="44" y="81"/>
                </a:cubicBezTo>
                <a:cubicBezTo>
                  <a:pt x="74" y="103"/>
                  <a:pt x="74" y="103"/>
                  <a:pt x="74" y="103"/>
                </a:cubicBezTo>
                <a:cubicBezTo>
                  <a:pt x="74" y="81"/>
                  <a:pt x="74" y="81"/>
                  <a:pt x="7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11" y="81"/>
                  <a:pt x="118" y="74"/>
                  <a:pt x="118" y="66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6"/>
                  <a:pt x="111" y="0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37"/>
          <p:cNvSpPr>
            <a:spLocks noChangeAspect="1" noEditPoints="1"/>
          </p:cNvSpPr>
          <p:nvPr/>
        </p:nvSpPr>
        <p:spPr bwMode="auto">
          <a:xfrm>
            <a:off x="3603625" y="3524255"/>
            <a:ext cx="405398" cy="365120"/>
          </a:xfrm>
          <a:custGeom>
            <a:avLst/>
            <a:gdLst>
              <a:gd name="T0" fmla="*/ 43 w 148"/>
              <a:gd name="T1" fmla="*/ 83 h 133"/>
              <a:gd name="T2" fmla="*/ 43 w 148"/>
              <a:gd name="T3" fmla="*/ 37 h 133"/>
              <a:gd name="T4" fmla="*/ 15 w 148"/>
              <a:gd name="T5" fmla="*/ 37 h 133"/>
              <a:gd name="T6" fmla="*/ 0 w 148"/>
              <a:gd name="T7" fmla="*/ 52 h 133"/>
              <a:gd name="T8" fmla="*/ 0 w 148"/>
              <a:gd name="T9" fmla="*/ 96 h 133"/>
              <a:gd name="T10" fmla="*/ 15 w 148"/>
              <a:gd name="T11" fmla="*/ 111 h 133"/>
              <a:gd name="T12" fmla="*/ 22 w 148"/>
              <a:gd name="T13" fmla="*/ 111 h 133"/>
              <a:gd name="T14" fmla="*/ 22 w 148"/>
              <a:gd name="T15" fmla="*/ 133 h 133"/>
              <a:gd name="T16" fmla="*/ 45 w 148"/>
              <a:gd name="T17" fmla="*/ 111 h 133"/>
              <a:gd name="T18" fmla="*/ 81 w 148"/>
              <a:gd name="T19" fmla="*/ 111 h 133"/>
              <a:gd name="T20" fmla="*/ 96 w 148"/>
              <a:gd name="T21" fmla="*/ 96 h 133"/>
              <a:gd name="T22" fmla="*/ 96 w 148"/>
              <a:gd name="T23" fmla="*/ 82 h 133"/>
              <a:gd name="T24" fmla="*/ 95 w 148"/>
              <a:gd name="T25" fmla="*/ 83 h 133"/>
              <a:gd name="T26" fmla="*/ 43 w 148"/>
              <a:gd name="T27" fmla="*/ 83 h 133"/>
              <a:gd name="T28" fmla="*/ 133 w 148"/>
              <a:gd name="T29" fmla="*/ 0 h 133"/>
              <a:gd name="T30" fmla="*/ 67 w 148"/>
              <a:gd name="T31" fmla="*/ 0 h 133"/>
              <a:gd name="T32" fmla="*/ 52 w 148"/>
              <a:gd name="T33" fmla="*/ 15 h 133"/>
              <a:gd name="T34" fmla="*/ 52 w 148"/>
              <a:gd name="T35" fmla="*/ 74 h 133"/>
              <a:gd name="T36" fmla="*/ 104 w 148"/>
              <a:gd name="T37" fmla="*/ 74 h 133"/>
              <a:gd name="T38" fmla="*/ 126 w 148"/>
              <a:gd name="T39" fmla="*/ 96 h 133"/>
              <a:gd name="T40" fmla="*/ 126 w 148"/>
              <a:gd name="T41" fmla="*/ 74 h 133"/>
              <a:gd name="T42" fmla="*/ 133 w 148"/>
              <a:gd name="T43" fmla="*/ 74 h 133"/>
              <a:gd name="T44" fmla="*/ 148 w 148"/>
              <a:gd name="T45" fmla="*/ 59 h 133"/>
              <a:gd name="T46" fmla="*/ 148 w 148"/>
              <a:gd name="T47" fmla="*/ 15 h 133"/>
              <a:gd name="T48" fmla="*/ 133 w 148"/>
              <a:gd name="T49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8" h="133">
                <a:moveTo>
                  <a:pt x="43" y="83"/>
                </a:moveTo>
                <a:cubicBezTo>
                  <a:pt x="43" y="37"/>
                  <a:pt x="43" y="37"/>
                  <a:pt x="43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7" y="37"/>
                  <a:pt x="0" y="44"/>
                  <a:pt x="0" y="52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4"/>
                  <a:pt x="7" y="111"/>
                  <a:pt x="15" y="111"/>
                </a:cubicBezTo>
                <a:cubicBezTo>
                  <a:pt x="22" y="111"/>
                  <a:pt x="22" y="111"/>
                  <a:pt x="22" y="111"/>
                </a:cubicBezTo>
                <a:cubicBezTo>
                  <a:pt x="22" y="133"/>
                  <a:pt x="22" y="133"/>
                  <a:pt x="22" y="133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81" y="111"/>
                  <a:pt x="81" y="111"/>
                  <a:pt x="81" y="111"/>
                </a:cubicBezTo>
                <a:cubicBezTo>
                  <a:pt x="90" y="111"/>
                  <a:pt x="96" y="104"/>
                  <a:pt x="96" y="96"/>
                </a:cubicBezTo>
                <a:cubicBezTo>
                  <a:pt x="96" y="82"/>
                  <a:pt x="96" y="82"/>
                  <a:pt x="96" y="82"/>
                </a:cubicBezTo>
                <a:cubicBezTo>
                  <a:pt x="96" y="83"/>
                  <a:pt x="95" y="83"/>
                  <a:pt x="95" y="83"/>
                </a:cubicBezTo>
                <a:lnTo>
                  <a:pt x="43" y="83"/>
                </a:lnTo>
                <a:close/>
                <a:moveTo>
                  <a:pt x="133" y="0"/>
                </a:moveTo>
                <a:cubicBezTo>
                  <a:pt x="67" y="0"/>
                  <a:pt x="67" y="0"/>
                  <a:pt x="67" y="0"/>
                </a:cubicBezTo>
                <a:cubicBezTo>
                  <a:pt x="59" y="0"/>
                  <a:pt x="52" y="7"/>
                  <a:pt x="52" y="15"/>
                </a:cubicBezTo>
                <a:cubicBezTo>
                  <a:pt x="52" y="74"/>
                  <a:pt x="52" y="74"/>
                  <a:pt x="52" y="74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7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39"/>
          <p:cNvSpPr>
            <a:spLocks noChangeAspect="1" noEditPoints="1"/>
          </p:cNvSpPr>
          <p:nvPr/>
        </p:nvSpPr>
        <p:spPr bwMode="auto">
          <a:xfrm>
            <a:off x="4818911" y="3524255"/>
            <a:ext cx="455669" cy="365120"/>
          </a:xfrm>
          <a:custGeom>
            <a:avLst/>
            <a:gdLst>
              <a:gd name="T0" fmla="*/ 133 w 148"/>
              <a:gd name="T1" fmla="*/ 0 h 118"/>
              <a:gd name="T2" fmla="*/ 15 w 148"/>
              <a:gd name="T3" fmla="*/ 0 h 118"/>
              <a:gd name="T4" fmla="*/ 0 w 148"/>
              <a:gd name="T5" fmla="*/ 15 h 118"/>
              <a:gd name="T6" fmla="*/ 0 w 148"/>
              <a:gd name="T7" fmla="*/ 104 h 118"/>
              <a:gd name="T8" fmla="*/ 15 w 148"/>
              <a:gd name="T9" fmla="*/ 118 h 118"/>
              <a:gd name="T10" fmla="*/ 133 w 148"/>
              <a:gd name="T11" fmla="*/ 118 h 118"/>
              <a:gd name="T12" fmla="*/ 148 w 148"/>
              <a:gd name="T13" fmla="*/ 104 h 118"/>
              <a:gd name="T14" fmla="*/ 148 w 148"/>
              <a:gd name="T15" fmla="*/ 15 h 118"/>
              <a:gd name="T16" fmla="*/ 133 w 148"/>
              <a:gd name="T17" fmla="*/ 0 h 118"/>
              <a:gd name="T18" fmla="*/ 133 w 148"/>
              <a:gd name="T19" fmla="*/ 104 h 118"/>
              <a:gd name="T20" fmla="*/ 15 w 148"/>
              <a:gd name="T21" fmla="*/ 104 h 118"/>
              <a:gd name="T22" fmla="*/ 15 w 148"/>
              <a:gd name="T23" fmla="*/ 15 h 118"/>
              <a:gd name="T24" fmla="*/ 133 w 148"/>
              <a:gd name="T25" fmla="*/ 15 h 118"/>
              <a:gd name="T26" fmla="*/ 133 w 148"/>
              <a:gd name="T27" fmla="*/ 104 h 118"/>
              <a:gd name="T28" fmla="*/ 66 w 148"/>
              <a:gd name="T29" fmla="*/ 75 h 118"/>
              <a:gd name="T30" fmla="*/ 30 w 148"/>
              <a:gd name="T31" fmla="*/ 75 h 118"/>
              <a:gd name="T32" fmla="*/ 30 w 148"/>
              <a:gd name="T33" fmla="*/ 88 h 118"/>
              <a:gd name="T34" fmla="*/ 66 w 148"/>
              <a:gd name="T35" fmla="*/ 88 h 118"/>
              <a:gd name="T36" fmla="*/ 66 w 148"/>
              <a:gd name="T37" fmla="*/ 75 h 118"/>
              <a:gd name="T38" fmla="*/ 66 w 148"/>
              <a:gd name="T39" fmla="*/ 53 h 118"/>
              <a:gd name="T40" fmla="*/ 30 w 148"/>
              <a:gd name="T41" fmla="*/ 53 h 118"/>
              <a:gd name="T42" fmla="*/ 30 w 148"/>
              <a:gd name="T43" fmla="*/ 66 h 118"/>
              <a:gd name="T44" fmla="*/ 66 w 148"/>
              <a:gd name="T45" fmla="*/ 66 h 118"/>
              <a:gd name="T46" fmla="*/ 66 w 148"/>
              <a:gd name="T47" fmla="*/ 53 h 118"/>
              <a:gd name="T48" fmla="*/ 66 w 148"/>
              <a:gd name="T49" fmla="*/ 31 h 118"/>
              <a:gd name="T50" fmla="*/ 30 w 148"/>
              <a:gd name="T51" fmla="*/ 31 h 118"/>
              <a:gd name="T52" fmla="*/ 30 w 148"/>
              <a:gd name="T53" fmla="*/ 44 h 118"/>
              <a:gd name="T54" fmla="*/ 66 w 148"/>
              <a:gd name="T55" fmla="*/ 44 h 118"/>
              <a:gd name="T56" fmla="*/ 66 w 148"/>
              <a:gd name="T57" fmla="*/ 31 h 118"/>
              <a:gd name="T58" fmla="*/ 117 w 148"/>
              <a:gd name="T59" fmla="*/ 78 h 118"/>
              <a:gd name="T60" fmla="*/ 105 w 148"/>
              <a:gd name="T61" fmla="*/ 68 h 118"/>
              <a:gd name="T62" fmla="*/ 113 w 148"/>
              <a:gd name="T63" fmla="*/ 47 h 118"/>
              <a:gd name="T64" fmla="*/ 100 w 148"/>
              <a:gd name="T65" fmla="*/ 31 h 118"/>
              <a:gd name="T66" fmla="*/ 86 w 148"/>
              <a:gd name="T67" fmla="*/ 47 h 118"/>
              <a:gd name="T68" fmla="*/ 94 w 148"/>
              <a:gd name="T69" fmla="*/ 68 h 118"/>
              <a:gd name="T70" fmla="*/ 82 w 148"/>
              <a:gd name="T71" fmla="*/ 78 h 118"/>
              <a:gd name="T72" fmla="*/ 81 w 148"/>
              <a:gd name="T73" fmla="*/ 88 h 118"/>
              <a:gd name="T74" fmla="*/ 118 w 148"/>
              <a:gd name="T75" fmla="*/ 88 h 118"/>
              <a:gd name="T76" fmla="*/ 117 w 148"/>
              <a:gd name="T77" fmla="*/ 7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8" h="118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2"/>
                  <a:pt x="7" y="118"/>
                  <a:pt x="15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41" y="118"/>
                  <a:pt x="148" y="112"/>
                  <a:pt x="148" y="104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104"/>
                </a:moveTo>
                <a:cubicBezTo>
                  <a:pt x="15" y="104"/>
                  <a:pt x="15" y="104"/>
                  <a:pt x="15" y="104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104"/>
                </a:lnTo>
                <a:close/>
                <a:moveTo>
                  <a:pt x="66" y="75"/>
                </a:moveTo>
                <a:cubicBezTo>
                  <a:pt x="30" y="75"/>
                  <a:pt x="30" y="75"/>
                  <a:pt x="30" y="75"/>
                </a:cubicBezTo>
                <a:cubicBezTo>
                  <a:pt x="30" y="88"/>
                  <a:pt x="30" y="88"/>
                  <a:pt x="30" y="88"/>
                </a:cubicBezTo>
                <a:cubicBezTo>
                  <a:pt x="66" y="88"/>
                  <a:pt x="66" y="88"/>
                  <a:pt x="66" y="88"/>
                </a:cubicBezTo>
                <a:lnTo>
                  <a:pt x="66" y="75"/>
                </a:lnTo>
                <a:close/>
                <a:moveTo>
                  <a:pt x="66" y="53"/>
                </a:moveTo>
                <a:cubicBezTo>
                  <a:pt x="30" y="53"/>
                  <a:pt x="30" y="53"/>
                  <a:pt x="30" y="53"/>
                </a:cubicBezTo>
                <a:cubicBezTo>
                  <a:pt x="30" y="66"/>
                  <a:pt x="30" y="66"/>
                  <a:pt x="30" y="66"/>
                </a:cubicBezTo>
                <a:cubicBezTo>
                  <a:pt x="66" y="66"/>
                  <a:pt x="66" y="66"/>
                  <a:pt x="66" y="66"/>
                </a:cubicBezTo>
                <a:lnTo>
                  <a:pt x="66" y="53"/>
                </a:lnTo>
                <a:close/>
                <a:moveTo>
                  <a:pt x="66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0" y="44"/>
                  <a:pt x="30" y="44"/>
                  <a:pt x="30" y="44"/>
                </a:cubicBezTo>
                <a:cubicBezTo>
                  <a:pt x="66" y="44"/>
                  <a:pt x="66" y="44"/>
                  <a:pt x="66" y="44"/>
                </a:cubicBezTo>
                <a:lnTo>
                  <a:pt x="66" y="31"/>
                </a:lnTo>
                <a:close/>
                <a:moveTo>
                  <a:pt x="117" y="78"/>
                </a:moveTo>
                <a:cubicBezTo>
                  <a:pt x="117" y="78"/>
                  <a:pt x="105" y="75"/>
                  <a:pt x="105" y="68"/>
                </a:cubicBezTo>
                <a:cubicBezTo>
                  <a:pt x="105" y="62"/>
                  <a:pt x="113" y="59"/>
                  <a:pt x="113" y="47"/>
                </a:cubicBezTo>
                <a:cubicBezTo>
                  <a:pt x="113" y="37"/>
                  <a:pt x="110" y="31"/>
                  <a:pt x="100" y="31"/>
                </a:cubicBezTo>
                <a:cubicBezTo>
                  <a:pt x="89" y="31"/>
                  <a:pt x="86" y="37"/>
                  <a:pt x="86" y="47"/>
                </a:cubicBezTo>
                <a:cubicBezTo>
                  <a:pt x="86" y="59"/>
                  <a:pt x="94" y="62"/>
                  <a:pt x="94" y="68"/>
                </a:cubicBezTo>
                <a:cubicBezTo>
                  <a:pt x="94" y="75"/>
                  <a:pt x="82" y="78"/>
                  <a:pt x="82" y="78"/>
                </a:cubicBezTo>
                <a:cubicBezTo>
                  <a:pt x="81" y="78"/>
                  <a:pt x="81" y="88"/>
                  <a:pt x="81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8" y="88"/>
                  <a:pt x="118" y="78"/>
                  <a:pt x="117" y="78"/>
                </a:cubicBezTo>
                <a:close/>
              </a:path>
            </a:pathLst>
          </a:custGeom>
          <a:solidFill>
            <a:srgbClr val="5858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5"/>
          <p:cNvSpPr>
            <a:spLocks noChangeAspect="1" noEditPoints="1"/>
          </p:cNvSpPr>
          <p:nvPr/>
        </p:nvSpPr>
        <p:spPr bwMode="auto">
          <a:xfrm>
            <a:off x="3625849" y="2828290"/>
            <a:ext cx="480604" cy="442570"/>
          </a:xfrm>
          <a:custGeom>
            <a:avLst/>
            <a:gdLst>
              <a:gd name="T0" fmla="*/ 630 w 676"/>
              <a:gd name="T1" fmla="*/ 155 h 627"/>
              <a:gd name="T2" fmla="*/ 520 w 676"/>
              <a:gd name="T3" fmla="*/ 160 h 627"/>
              <a:gd name="T4" fmla="*/ 378 w 676"/>
              <a:gd name="T5" fmla="*/ 135 h 627"/>
              <a:gd name="T6" fmla="*/ 299 w 676"/>
              <a:gd name="T7" fmla="*/ 128 h 627"/>
              <a:gd name="T8" fmla="*/ 153 w 676"/>
              <a:gd name="T9" fmla="*/ 171 h 627"/>
              <a:gd name="T10" fmla="*/ 45 w 676"/>
              <a:gd name="T11" fmla="*/ 166 h 627"/>
              <a:gd name="T12" fmla="*/ 0 w 676"/>
              <a:gd name="T13" fmla="*/ 349 h 627"/>
              <a:gd name="T14" fmla="*/ 30 w 676"/>
              <a:gd name="T15" fmla="*/ 349 h 627"/>
              <a:gd name="T16" fmla="*/ 50 w 676"/>
              <a:gd name="T17" fmla="*/ 211 h 627"/>
              <a:gd name="T18" fmla="*/ 81 w 676"/>
              <a:gd name="T19" fmla="*/ 581 h 627"/>
              <a:gd name="T20" fmla="*/ 131 w 676"/>
              <a:gd name="T21" fmla="*/ 541 h 627"/>
              <a:gd name="T22" fmla="*/ 150 w 676"/>
              <a:gd name="T23" fmla="*/ 211 h 627"/>
              <a:gd name="T24" fmla="*/ 165 w 676"/>
              <a:gd name="T25" fmla="*/ 370 h 627"/>
              <a:gd name="T26" fmla="*/ 179 w 676"/>
              <a:gd name="T27" fmla="*/ 187 h 627"/>
              <a:gd name="T28" fmla="*/ 198 w 676"/>
              <a:gd name="T29" fmla="*/ 579 h 627"/>
              <a:gd name="T30" fmla="*/ 271 w 676"/>
              <a:gd name="T31" fmla="*/ 627 h 627"/>
              <a:gd name="T32" fmla="*/ 304 w 676"/>
              <a:gd name="T33" fmla="*/ 187 h 627"/>
              <a:gd name="T34" fmla="*/ 323 w 676"/>
              <a:gd name="T35" fmla="*/ 347 h 627"/>
              <a:gd name="T36" fmla="*/ 350 w 676"/>
              <a:gd name="T37" fmla="*/ 348 h 627"/>
              <a:gd name="T38" fmla="*/ 369 w 676"/>
              <a:gd name="T39" fmla="*/ 196 h 627"/>
              <a:gd name="T40" fmla="*/ 408 w 676"/>
              <a:gd name="T41" fmla="*/ 623 h 627"/>
              <a:gd name="T42" fmla="*/ 479 w 676"/>
              <a:gd name="T43" fmla="*/ 568 h 627"/>
              <a:gd name="T44" fmla="*/ 498 w 676"/>
              <a:gd name="T45" fmla="*/ 196 h 627"/>
              <a:gd name="T46" fmla="*/ 511 w 676"/>
              <a:gd name="T47" fmla="*/ 370 h 627"/>
              <a:gd name="T48" fmla="*/ 528 w 676"/>
              <a:gd name="T49" fmla="*/ 211 h 627"/>
              <a:gd name="T50" fmla="*/ 546 w 676"/>
              <a:gd name="T51" fmla="*/ 529 h 627"/>
              <a:gd name="T52" fmla="*/ 604 w 676"/>
              <a:gd name="T53" fmla="*/ 570 h 627"/>
              <a:gd name="T54" fmla="*/ 628 w 676"/>
              <a:gd name="T55" fmla="*/ 211 h 627"/>
              <a:gd name="T56" fmla="*/ 647 w 676"/>
              <a:gd name="T57" fmla="*/ 352 h 627"/>
              <a:gd name="T58" fmla="*/ 676 w 676"/>
              <a:gd name="T59" fmla="*/ 353 h 627"/>
              <a:gd name="T60" fmla="*/ 630 w 676"/>
              <a:gd name="T61" fmla="*/ 155 h 627"/>
              <a:gd name="T62" fmla="*/ 584 w 676"/>
              <a:gd name="T63" fmla="*/ 135 h 627"/>
              <a:gd name="T64" fmla="*/ 584 w 676"/>
              <a:gd name="T65" fmla="*/ 52 h 627"/>
              <a:gd name="T66" fmla="*/ 584 w 676"/>
              <a:gd name="T67" fmla="*/ 135 h 627"/>
              <a:gd name="T68" fmla="*/ 88 w 676"/>
              <a:gd name="T69" fmla="*/ 147 h 627"/>
              <a:gd name="T70" fmla="*/ 88 w 676"/>
              <a:gd name="T71" fmla="*/ 64 h 627"/>
              <a:gd name="T72" fmla="*/ 88 w 676"/>
              <a:gd name="T73" fmla="*/ 147 h 627"/>
              <a:gd name="T74" fmla="*/ 423 w 676"/>
              <a:gd name="T75" fmla="*/ 115 h 627"/>
              <a:gd name="T76" fmla="*/ 423 w 676"/>
              <a:gd name="T77" fmla="*/ 15 h 627"/>
              <a:gd name="T78" fmla="*/ 423 w 676"/>
              <a:gd name="T79" fmla="*/ 115 h 627"/>
              <a:gd name="T80" fmla="*/ 250 w 676"/>
              <a:gd name="T81" fmla="*/ 100 h 627"/>
              <a:gd name="T82" fmla="*/ 250 w 676"/>
              <a:gd name="T83" fmla="*/ 0 h 627"/>
              <a:gd name="T84" fmla="*/ 250 w 676"/>
              <a:gd name="T85" fmla="*/ 10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6" h="627">
                <a:moveTo>
                  <a:pt x="630" y="155"/>
                </a:moveTo>
                <a:lnTo>
                  <a:pt x="630" y="155"/>
                </a:lnTo>
                <a:lnTo>
                  <a:pt x="538" y="155"/>
                </a:lnTo>
                <a:cubicBezTo>
                  <a:pt x="532" y="155"/>
                  <a:pt x="525" y="157"/>
                  <a:pt x="520" y="160"/>
                </a:cubicBezTo>
                <a:cubicBezTo>
                  <a:pt x="510" y="141"/>
                  <a:pt x="492" y="135"/>
                  <a:pt x="472" y="135"/>
                </a:cubicBezTo>
                <a:lnTo>
                  <a:pt x="378" y="135"/>
                </a:lnTo>
                <a:cubicBezTo>
                  <a:pt x="362" y="135"/>
                  <a:pt x="348" y="135"/>
                  <a:pt x="338" y="148"/>
                </a:cubicBezTo>
                <a:cubicBezTo>
                  <a:pt x="328" y="135"/>
                  <a:pt x="314" y="128"/>
                  <a:pt x="299" y="128"/>
                </a:cubicBezTo>
                <a:lnTo>
                  <a:pt x="204" y="128"/>
                </a:lnTo>
                <a:cubicBezTo>
                  <a:pt x="180" y="128"/>
                  <a:pt x="160" y="146"/>
                  <a:pt x="153" y="171"/>
                </a:cubicBezTo>
                <a:cubicBezTo>
                  <a:pt x="147" y="168"/>
                  <a:pt x="130" y="166"/>
                  <a:pt x="124" y="166"/>
                </a:cubicBezTo>
                <a:lnTo>
                  <a:pt x="45" y="166"/>
                </a:lnTo>
                <a:cubicBezTo>
                  <a:pt x="20" y="166"/>
                  <a:pt x="0" y="190"/>
                  <a:pt x="0" y="220"/>
                </a:cubicBezTo>
                <a:lnTo>
                  <a:pt x="0" y="349"/>
                </a:lnTo>
                <a:cubicBezTo>
                  <a:pt x="0" y="359"/>
                  <a:pt x="2" y="369"/>
                  <a:pt x="15" y="369"/>
                </a:cubicBezTo>
                <a:cubicBezTo>
                  <a:pt x="28" y="369"/>
                  <a:pt x="30" y="359"/>
                  <a:pt x="30" y="349"/>
                </a:cubicBezTo>
                <a:cubicBezTo>
                  <a:pt x="30" y="337"/>
                  <a:pt x="31" y="211"/>
                  <a:pt x="31" y="211"/>
                </a:cubicBezTo>
                <a:lnTo>
                  <a:pt x="50" y="211"/>
                </a:lnTo>
                <a:cubicBezTo>
                  <a:pt x="50" y="211"/>
                  <a:pt x="49" y="530"/>
                  <a:pt x="49" y="546"/>
                </a:cubicBezTo>
                <a:cubicBezTo>
                  <a:pt x="50" y="580"/>
                  <a:pt x="69" y="581"/>
                  <a:pt x="81" y="581"/>
                </a:cubicBezTo>
                <a:lnTo>
                  <a:pt x="101" y="581"/>
                </a:lnTo>
                <a:cubicBezTo>
                  <a:pt x="112" y="581"/>
                  <a:pt x="129" y="580"/>
                  <a:pt x="131" y="541"/>
                </a:cubicBezTo>
                <a:cubicBezTo>
                  <a:pt x="131" y="524"/>
                  <a:pt x="131" y="211"/>
                  <a:pt x="131" y="211"/>
                </a:cubicBezTo>
                <a:lnTo>
                  <a:pt x="150" y="211"/>
                </a:lnTo>
                <a:lnTo>
                  <a:pt x="150" y="353"/>
                </a:lnTo>
                <a:cubicBezTo>
                  <a:pt x="150" y="367"/>
                  <a:pt x="155" y="370"/>
                  <a:pt x="165" y="370"/>
                </a:cubicBezTo>
                <a:cubicBezTo>
                  <a:pt x="175" y="370"/>
                  <a:pt x="180" y="363"/>
                  <a:pt x="180" y="351"/>
                </a:cubicBezTo>
                <a:cubicBezTo>
                  <a:pt x="180" y="344"/>
                  <a:pt x="179" y="187"/>
                  <a:pt x="179" y="187"/>
                </a:cubicBezTo>
                <a:lnTo>
                  <a:pt x="198" y="187"/>
                </a:lnTo>
                <a:cubicBezTo>
                  <a:pt x="198" y="187"/>
                  <a:pt x="198" y="555"/>
                  <a:pt x="198" y="579"/>
                </a:cubicBezTo>
                <a:cubicBezTo>
                  <a:pt x="199" y="620"/>
                  <a:pt x="221" y="627"/>
                  <a:pt x="235" y="627"/>
                </a:cubicBezTo>
                <a:lnTo>
                  <a:pt x="271" y="627"/>
                </a:lnTo>
                <a:cubicBezTo>
                  <a:pt x="285" y="627"/>
                  <a:pt x="303" y="620"/>
                  <a:pt x="305" y="573"/>
                </a:cubicBezTo>
                <a:cubicBezTo>
                  <a:pt x="306" y="554"/>
                  <a:pt x="304" y="187"/>
                  <a:pt x="304" y="187"/>
                </a:cubicBezTo>
                <a:lnTo>
                  <a:pt x="323" y="187"/>
                </a:lnTo>
                <a:lnTo>
                  <a:pt x="323" y="347"/>
                </a:lnTo>
                <a:cubicBezTo>
                  <a:pt x="323" y="363"/>
                  <a:pt x="325" y="369"/>
                  <a:pt x="338" y="369"/>
                </a:cubicBezTo>
                <a:cubicBezTo>
                  <a:pt x="348" y="369"/>
                  <a:pt x="350" y="362"/>
                  <a:pt x="350" y="348"/>
                </a:cubicBezTo>
                <a:cubicBezTo>
                  <a:pt x="350" y="338"/>
                  <a:pt x="351" y="196"/>
                  <a:pt x="351" y="196"/>
                </a:cubicBezTo>
                <a:lnTo>
                  <a:pt x="369" y="196"/>
                </a:lnTo>
                <a:cubicBezTo>
                  <a:pt x="369" y="196"/>
                  <a:pt x="370" y="551"/>
                  <a:pt x="370" y="575"/>
                </a:cubicBezTo>
                <a:cubicBezTo>
                  <a:pt x="371" y="615"/>
                  <a:pt x="395" y="623"/>
                  <a:pt x="408" y="623"/>
                </a:cubicBezTo>
                <a:lnTo>
                  <a:pt x="445" y="623"/>
                </a:lnTo>
                <a:cubicBezTo>
                  <a:pt x="458" y="623"/>
                  <a:pt x="477" y="615"/>
                  <a:pt x="479" y="568"/>
                </a:cubicBezTo>
                <a:cubicBezTo>
                  <a:pt x="480" y="546"/>
                  <a:pt x="479" y="196"/>
                  <a:pt x="479" y="196"/>
                </a:cubicBezTo>
                <a:lnTo>
                  <a:pt x="498" y="196"/>
                </a:lnTo>
                <a:cubicBezTo>
                  <a:pt x="498" y="196"/>
                  <a:pt x="498" y="333"/>
                  <a:pt x="498" y="348"/>
                </a:cubicBezTo>
                <a:cubicBezTo>
                  <a:pt x="498" y="360"/>
                  <a:pt x="501" y="370"/>
                  <a:pt x="511" y="370"/>
                </a:cubicBezTo>
                <a:cubicBezTo>
                  <a:pt x="523" y="370"/>
                  <a:pt x="526" y="365"/>
                  <a:pt x="527" y="354"/>
                </a:cubicBezTo>
                <a:cubicBezTo>
                  <a:pt x="527" y="372"/>
                  <a:pt x="528" y="211"/>
                  <a:pt x="528" y="211"/>
                </a:cubicBezTo>
                <a:lnTo>
                  <a:pt x="546" y="211"/>
                </a:lnTo>
                <a:cubicBezTo>
                  <a:pt x="546" y="211"/>
                  <a:pt x="546" y="524"/>
                  <a:pt x="546" y="529"/>
                </a:cubicBezTo>
                <a:cubicBezTo>
                  <a:pt x="547" y="563"/>
                  <a:pt x="558" y="570"/>
                  <a:pt x="569" y="570"/>
                </a:cubicBezTo>
                <a:lnTo>
                  <a:pt x="604" y="570"/>
                </a:lnTo>
                <a:cubicBezTo>
                  <a:pt x="615" y="570"/>
                  <a:pt x="627" y="563"/>
                  <a:pt x="628" y="524"/>
                </a:cubicBezTo>
                <a:cubicBezTo>
                  <a:pt x="629" y="504"/>
                  <a:pt x="628" y="211"/>
                  <a:pt x="628" y="211"/>
                </a:cubicBezTo>
                <a:lnTo>
                  <a:pt x="647" y="211"/>
                </a:lnTo>
                <a:lnTo>
                  <a:pt x="647" y="352"/>
                </a:lnTo>
                <a:cubicBezTo>
                  <a:pt x="647" y="362"/>
                  <a:pt x="653" y="369"/>
                  <a:pt x="662" y="369"/>
                </a:cubicBezTo>
                <a:cubicBezTo>
                  <a:pt x="671" y="369"/>
                  <a:pt x="676" y="363"/>
                  <a:pt x="676" y="353"/>
                </a:cubicBezTo>
                <a:lnTo>
                  <a:pt x="676" y="215"/>
                </a:lnTo>
                <a:cubicBezTo>
                  <a:pt x="676" y="186"/>
                  <a:pt x="655" y="155"/>
                  <a:pt x="630" y="155"/>
                </a:cubicBezTo>
                <a:close/>
                <a:moveTo>
                  <a:pt x="584" y="135"/>
                </a:moveTo>
                <a:lnTo>
                  <a:pt x="584" y="135"/>
                </a:lnTo>
                <a:cubicBezTo>
                  <a:pt x="607" y="135"/>
                  <a:pt x="626" y="116"/>
                  <a:pt x="626" y="93"/>
                </a:cubicBezTo>
                <a:cubicBezTo>
                  <a:pt x="626" y="70"/>
                  <a:pt x="607" y="52"/>
                  <a:pt x="584" y="52"/>
                </a:cubicBezTo>
                <a:cubicBezTo>
                  <a:pt x="562" y="52"/>
                  <a:pt x="543" y="70"/>
                  <a:pt x="543" y="93"/>
                </a:cubicBezTo>
                <a:cubicBezTo>
                  <a:pt x="543" y="116"/>
                  <a:pt x="562" y="135"/>
                  <a:pt x="584" y="135"/>
                </a:cubicBezTo>
                <a:close/>
                <a:moveTo>
                  <a:pt x="88" y="147"/>
                </a:moveTo>
                <a:lnTo>
                  <a:pt x="88" y="147"/>
                </a:lnTo>
                <a:cubicBezTo>
                  <a:pt x="111" y="147"/>
                  <a:pt x="130" y="128"/>
                  <a:pt x="130" y="105"/>
                </a:cubicBezTo>
                <a:cubicBezTo>
                  <a:pt x="130" y="82"/>
                  <a:pt x="111" y="64"/>
                  <a:pt x="88" y="64"/>
                </a:cubicBezTo>
                <a:cubicBezTo>
                  <a:pt x="65" y="64"/>
                  <a:pt x="47" y="82"/>
                  <a:pt x="47" y="105"/>
                </a:cubicBezTo>
                <a:cubicBezTo>
                  <a:pt x="47" y="128"/>
                  <a:pt x="65" y="147"/>
                  <a:pt x="88" y="147"/>
                </a:cubicBezTo>
                <a:close/>
                <a:moveTo>
                  <a:pt x="423" y="115"/>
                </a:moveTo>
                <a:lnTo>
                  <a:pt x="423" y="115"/>
                </a:lnTo>
                <a:cubicBezTo>
                  <a:pt x="451" y="115"/>
                  <a:pt x="473" y="93"/>
                  <a:pt x="473" y="65"/>
                </a:cubicBezTo>
                <a:cubicBezTo>
                  <a:pt x="473" y="37"/>
                  <a:pt x="451" y="15"/>
                  <a:pt x="423" y="15"/>
                </a:cubicBezTo>
                <a:cubicBezTo>
                  <a:pt x="396" y="15"/>
                  <a:pt x="373" y="37"/>
                  <a:pt x="373" y="65"/>
                </a:cubicBezTo>
                <a:cubicBezTo>
                  <a:pt x="373" y="93"/>
                  <a:pt x="396" y="115"/>
                  <a:pt x="423" y="115"/>
                </a:cubicBezTo>
                <a:close/>
                <a:moveTo>
                  <a:pt x="250" y="100"/>
                </a:moveTo>
                <a:lnTo>
                  <a:pt x="250" y="100"/>
                </a:lnTo>
                <a:cubicBezTo>
                  <a:pt x="277" y="100"/>
                  <a:pt x="300" y="77"/>
                  <a:pt x="300" y="49"/>
                </a:cubicBezTo>
                <a:cubicBezTo>
                  <a:pt x="300" y="22"/>
                  <a:pt x="277" y="0"/>
                  <a:pt x="250" y="0"/>
                </a:cubicBezTo>
                <a:cubicBezTo>
                  <a:pt x="222" y="0"/>
                  <a:pt x="200" y="22"/>
                  <a:pt x="200" y="49"/>
                </a:cubicBezTo>
                <a:cubicBezTo>
                  <a:pt x="200" y="77"/>
                  <a:pt x="222" y="100"/>
                  <a:pt x="250" y="100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9"/>
          <p:cNvSpPr>
            <a:spLocks noChangeAspect="1" noEditPoints="1"/>
          </p:cNvSpPr>
          <p:nvPr/>
        </p:nvSpPr>
        <p:spPr bwMode="auto">
          <a:xfrm>
            <a:off x="4441653" y="2828290"/>
            <a:ext cx="171712" cy="442570"/>
          </a:xfrm>
          <a:custGeom>
            <a:avLst/>
            <a:gdLst>
              <a:gd name="T0" fmla="*/ 198 w 271"/>
              <a:gd name="T1" fmla="*/ 140 h 705"/>
              <a:gd name="T2" fmla="*/ 198 w 271"/>
              <a:gd name="T3" fmla="*/ 140 h 705"/>
              <a:gd name="T4" fmla="*/ 73 w 271"/>
              <a:gd name="T5" fmla="*/ 140 h 705"/>
              <a:gd name="T6" fmla="*/ 0 w 271"/>
              <a:gd name="T7" fmla="*/ 213 h 705"/>
              <a:gd name="T8" fmla="*/ 0 w 271"/>
              <a:gd name="T9" fmla="*/ 390 h 705"/>
              <a:gd name="T10" fmla="*/ 21 w 271"/>
              <a:gd name="T11" fmla="*/ 414 h 705"/>
              <a:gd name="T12" fmla="*/ 42 w 271"/>
              <a:gd name="T13" fmla="*/ 390 h 705"/>
              <a:gd name="T14" fmla="*/ 42 w 271"/>
              <a:gd name="T15" fmla="*/ 230 h 705"/>
              <a:gd name="T16" fmla="*/ 69 w 271"/>
              <a:gd name="T17" fmla="*/ 230 h 705"/>
              <a:gd name="T18" fmla="*/ 69 w 271"/>
              <a:gd name="T19" fmla="*/ 676 h 705"/>
              <a:gd name="T20" fmla="*/ 95 w 271"/>
              <a:gd name="T21" fmla="*/ 705 h 705"/>
              <a:gd name="T22" fmla="*/ 121 w 271"/>
              <a:gd name="T23" fmla="*/ 676 h 705"/>
              <a:gd name="T24" fmla="*/ 121 w 271"/>
              <a:gd name="T25" fmla="*/ 415 h 705"/>
              <a:gd name="T26" fmla="*/ 149 w 271"/>
              <a:gd name="T27" fmla="*/ 415 h 705"/>
              <a:gd name="T28" fmla="*/ 149 w 271"/>
              <a:gd name="T29" fmla="*/ 676 h 705"/>
              <a:gd name="T30" fmla="*/ 175 w 271"/>
              <a:gd name="T31" fmla="*/ 705 h 705"/>
              <a:gd name="T32" fmla="*/ 202 w 271"/>
              <a:gd name="T33" fmla="*/ 676 h 705"/>
              <a:gd name="T34" fmla="*/ 202 w 271"/>
              <a:gd name="T35" fmla="*/ 230 h 705"/>
              <a:gd name="T36" fmla="*/ 229 w 271"/>
              <a:gd name="T37" fmla="*/ 230 h 705"/>
              <a:gd name="T38" fmla="*/ 229 w 271"/>
              <a:gd name="T39" fmla="*/ 390 h 705"/>
              <a:gd name="T40" fmla="*/ 250 w 271"/>
              <a:gd name="T41" fmla="*/ 414 h 705"/>
              <a:gd name="T42" fmla="*/ 271 w 271"/>
              <a:gd name="T43" fmla="*/ 390 h 705"/>
              <a:gd name="T44" fmla="*/ 271 w 271"/>
              <a:gd name="T45" fmla="*/ 213 h 705"/>
              <a:gd name="T46" fmla="*/ 198 w 271"/>
              <a:gd name="T47" fmla="*/ 140 h 705"/>
              <a:gd name="T48" fmla="*/ 79 w 271"/>
              <a:gd name="T49" fmla="*/ 56 h 705"/>
              <a:gd name="T50" fmla="*/ 79 w 271"/>
              <a:gd name="T51" fmla="*/ 56 h 705"/>
              <a:gd name="T52" fmla="*/ 135 w 271"/>
              <a:gd name="T53" fmla="*/ 0 h 705"/>
              <a:gd name="T54" fmla="*/ 192 w 271"/>
              <a:gd name="T55" fmla="*/ 56 h 705"/>
              <a:gd name="T56" fmla="*/ 135 w 271"/>
              <a:gd name="T57" fmla="*/ 113 h 705"/>
              <a:gd name="T58" fmla="*/ 79 w 271"/>
              <a:gd name="T59" fmla="*/ 56 h 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71" h="705">
                <a:moveTo>
                  <a:pt x="198" y="140"/>
                </a:moveTo>
                <a:lnTo>
                  <a:pt x="198" y="140"/>
                </a:lnTo>
                <a:lnTo>
                  <a:pt x="73" y="140"/>
                </a:lnTo>
                <a:cubicBezTo>
                  <a:pt x="32" y="140"/>
                  <a:pt x="0" y="173"/>
                  <a:pt x="0" y="213"/>
                </a:cubicBezTo>
                <a:lnTo>
                  <a:pt x="0" y="390"/>
                </a:lnTo>
                <a:cubicBezTo>
                  <a:pt x="0" y="404"/>
                  <a:pt x="7" y="414"/>
                  <a:pt x="21" y="414"/>
                </a:cubicBezTo>
                <a:cubicBezTo>
                  <a:pt x="34" y="414"/>
                  <a:pt x="42" y="404"/>
                  <a:pt x="42" y="390"/>
                </a:cubicBezTo>
                <a:lnTo>
                  <a:pt x="42" y="230"/>
                </a:lnTo>
                <a:lnTo>
                  <a:pt x="69" y="230"/>
                </a:lnTo>
                <a:cubicBezTo>
                  <a:pt x="69" y="230"/>
                  <a:pt x="69" y="649"/>
                  <a:pt x="69" y="676"/>
                </a:cubicBezTo>
                <a:cubicBezTo>
                  <a:pt x="69" y="695"/>
                  <a:pt x="77" y="705"/>
                  <a:pt x="95" y="705"/>
                </a:cubicBezTo>
                <a:cubicBezTo>
                  <a:pt x="113" y="705"/>
                  <a:pt x="121" y="695"/>
                  <a:pt x="121" y="676"/>
                </a:cubicBezTo>
                <a:lnTo>
                  <a:pt x="121" y="415"/>
                </a:lnTo>
                <a:lnTo>
                  <a:pt x="149" y="415"/>
                </a:lnTo>
                <a:lnTo>
                  <a:pt x="149" y="676"/>
                </a:lnTo>
                <a:cubicBezTo>
                  <a:pt x="149" y="695"/>
                  <a:pt x="157" y="705"/>
                  <a:pt x="175" y="705"/>
                </a:cubicBezTo>
                <a:cubicBezTo>
                  <a:pt x="194" y="705"/>
                  <a:pt x="202" y="695"/>
                  <a:pt x="202" y="676"/>
                </a:cubicBezTo>
                <a:lnTo>
                  <a:pt x="202" y="230"/>
                </a:lnTo>
                <a:lnTo>
                  <a:pt x="229" y="230"/>
                </a:lnTo>
                <a:lnTo>
                  <a:pt x="229" y="390"/>
                </a:lnTo>
                <a:cubicBezTo>
                  <a:pt x="229" y="404"/>
                  <a:pt x="236" y="414"/>
                  <a:pt x="250" y="414"/>
                </a:cubicBezTo>
                <a:cubicBezTo>
                  <a:pt x="264" y="414"/>
                  <a:pt x="271" y="404"/>
                  <a:pt x="271" y="390"/>
                </a:cubicBezTo>
                <a:lnTo>
                  <a:pt x="271" y="213"/>
                </a:lnTo>
                <a:cubicBezTo>
                  <a:pt x="271" y="173"/>
                  <a:pt x="238" y="140"/>
                  <a:pt x="198" y="140"/>
                </a:cubicBezTo>
                <a:close/>
                <a:moveTo>
                  <a:pt x="79" y="56"/>
                </a:moveTo>
                <a:lnTo>
                  <a:pt x="79" y="56"/>
                </a:lnTo>
                <a:cubicBezTo>
                  <a:pt x="79" y="24"/>
                  <a:pt x="104" y="0"/>
                  <a:pt x="135" y="0"/>
                </a:cubicBezTo>
                <a:cubicBezTo>
                  <a:pt x="167" y="0"/>
                  <a:pt x="192" y="24"/>
                  <a:pt x="192" y="56"/>
                </a:cubicBezTo>
                <a:cubicBezTo>
                  <a:pt x="192" y="87"/>
                  <a:pt x="167" y="113"/>
                  <a:pt x="135" y="113"/>
                </a:cubicBezTo>
                <a:cubicBezTo>
                  <a:pt x="104" y="113"/>
                  <a:pt x="79" y="87"/>
                  <a:pt x="79" y="5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3"/>
          <p:cNvSpPr>
            <a:spLocks noChangeAspect="1" noEditPoints="1"/>
          </p:cNvSpPr>
          <p:nvPr/>
        </p:nvSpPr>
        <p:spPr bwMode="auto">
          <a:xfrm>
            <a:off x="4948566" y="2828290"/>
            <a:ext cx="207009" cy="442570"/>
          </a:xfrm>
          <a:custGeom>
            <a:avLst/>
            <a:gdLst>
              <a:gd name="T0" fmla="*/ 319 w 324"/>
              <a:gd name="T1" fmla="*/ 352 h 706"/>
              <a:gd name="T2" fmla="*/ 319 w 324"/>
              <a:gd name="T3" fmla="*/ 352 h 706"/>
              <a:gd name="T4" fmla="*/ 276 w 324"/>
              <a:gd name="T5" fmla="*/ 200 h 706"/>
              <a:gd name="T6" fmla="*/ 205 w 324"/>
              <a:gd name="T7" fmla="*/ 140 h 706"/>
              <a:gd name="T8" fmla="*/ 161 w 324"/>
              <a:gd name="T9" fmla="*/ 140 h 706"/>
              <a:gd name="T10" fmla="*/ 118 w 324"/>
              <a:gd name="T11" fmla="*/ 140 h 706"/>
              <a:gd name="T12" fmla="*/ 48 w 324"/>
              <a:gd name="T13" fmla="*/ 200 h 706"/>
              <a:gd name="T14" fmla="*/ 3 w 324"/>
              <a:gd name="T15" fmla="*/ 352 h 706"/>
              <a:gd name="T16" fmla="*/ 14 w 324"/>
              <a:gd name="T17" fmla="*/ 385 h 706"/>
              <a:gd name="T18" fmla="*/ 41 w 324"/>
              <a:gd name="T19" fmla="*/ 367 h 706"/>
              <a:gd name="T20" fmla="*/ 84 w 324"/>
              <a:gd name="T21" fmla="*/ 219 h 706"/>
              <a:gd name="T22" fmla="*/ 112 w 324"/>
              <a:gd name="T23" fmla="*/ 219 h 706"/>
              <a:gd name="T24" fmla="*/ 37 w 324"/>
              <a:gd name="T25" fmla="*/ 484 h 706"/>
              <a:gd name="T26" fmla="*/ 100 w 324"/>
              <a:gd name="T27" fmla="*/ 484 h 706"/>
              <a:gd name="T28" fmla="*/ 100 w 324"/>
              <a:gd name="T29" fmla="*/ 484 h 706"/>
              <a:gd name="T30" fmla="*/ 100 w 324"/>
              <a:gd name="T31" fmla="*/ 683 h 706"/>
              <a:gd name="T32" fmla="*/ 125 w 324"/>
              <a:gd name="T33" fmla="*/ 706 h 706"/>
              <a:gd name="T34" fmla="*/ 148 w 324"/>
              <a:gd name="T35" fmla="*/ 681 h 706"/>
              <a:gd name="T36" fmla="*/ 148 w 324"/>
              <a:gd name="T37" fmla="*/ 484 h 706"/>
              <a:gd name="T38" fmla="*/ 175 w 324"/>
              <a:gd name="T39" fmla="*/ 484 h 706"/>
              <a:gd name="T40" fmla="*/ 175 w 324"/>
              <a:gd name="T41" fmla="*/ 681 h 706"/>
              <a:gd name="T42" fmla="*/ 199 w 324"/>
              <a:gd name="T43" fmla="*/ 706 h 706"/>
              <a:gd name="T44" fmla="*/ 223 w 324"/>
              <a:gd name="T45" fmla="*/ 683 h 706"/>
              <a:gd name="T46" fmla="*/ 223 w 324"/>
              <a:gd name="T47" fmla="*/ 484 h 706"/>
              <a:gd name="T48" fmla="*/ 223 w 324"/>
              <a:gd name="T49" fmla="*/ 484 h 706"/>
              <a:gd name="T50" fmla="*/ 285 w 324"/>
              <a:gd name="T51" fmla="*/ 484 h 706"/>
              <a:gd name="T52" fmla="*/ 209 w 324"/>
              <a:gd name="T53" fmla="*/ 219 h 706"/>
              <a:gd name="T54" fmla="*/ 238 w 324"/>
              <a:gd name="T55" fmla="*/ 219 h 706"/>
              <a:gd name="T56" fmla="*/ 280 w 324"/>
              <a:gd name="T57" fmla="*/ 367 h 706"/>
              <a:gd name="T58" fmla="*/ 307 w 324"/>
              <a:gd name="T59" fmla="*/ 386 h 706"/>
              <a:gd name="T60" fmla="*/ 319 w 324"/>
              <a:gd name="T61" fmla="*/ 352 h 706"/>
              <a:gd name="T62" fmla="*/ 104 w 324"/>
              <a:gd name="T63" fmla="*/ 56 h 706"/>
              <a:gd name="T64" fmla="*/ 104 w 324"/>
              <a:gd name="T65" fmla="*/ 56 h 706"/>
              <a:gd name="T66" fmla="*/ 162 w 324"/>
              <a:gd name="T67" fmla="*/ 0 h 706"/>
              <a:gd name="T68" fmla="*/ 219 w 324"/>
              <a:gd name="T69" fmla="*/ 56 h 706"/>
              <a:gd name="T70" fmla="*/ 162 w 324"/>
              <a:gd name="T71" fmla="*/ 112 h 706"/>
              <a:gd name="T72" fmla="*/ 104 w 324"/>
              <a:gd name="T73" fmla="*/ 5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24" h="706">
                <a:moveTo>
                  <a:pt x="319" y="352"/>
                </a:moveTo>
                <a:lnTo>
                  <a:pt x="319" y="352"/>
                </a:lnTo>
                <a:lnTo>
                  <a:pt x="276" y="200"/>
                </a:lnTo>
                <a:cubicBezTo>
                  <a:pt x="258" y="138"/>
                  <a:pt x="205" y="140"/>
                  <a:pt x="205" y="140"/>
                </a:cubicBezTo>
                <a:lnTo>
                  <a:pt x="161" y="140"/>
                </a:lnTo>
                <a:lnTo>
                  <a:pt x="118" y="140"/>
                </a:lnTo>
                <a:cubicBezTo>
                  <a:pt x="118" y="140"/>
                  <a:pt x="65" y="138"/>
                  <a:pt x="48" y="200"/>
                </a:cubicBezTo>
                <a:lnTo>
                  <a:pt x="3" y="352"/>
                </a:lnTo>
                <a:cubicBezTo>
                  <a:pt x="0" y="367"/>
                  <a:pt x="2" y="381"/>
                  <a:pt x="14" y="385"/>
                </a:cubicBezTo>
                <a:cubicBezTo>
                  <a:pt x="27" y="389"/>
                  <a:pt x="38" y="379"/>
                  <a:pt x="41" y="367"/>
                </a:cubicBezTo>
                <a:lnTo>
                  <a:pt x="84" y="219"/>
                </a:lnTo>
                <a:lnTo>
                  <a:pt x="112" y="219"/>
                </a:lnTo>
                <a:lnTo>
                  <a:pt x="37" y="484"/>
                </a:lnTo>
                <a:lnTo>
                  <a:pt x="100" y="484"/>
                </a:lnTo>
                <a:lnTo>
                  <a:pt x="100" y="484"/>
                </a:lnTo>
                <a:lnTo>
                  <a:pt x="100" y="683"/>
                </a:lnTo>
                <a:cubicBezTo>
                  <a:pt x="100" y="697"/>
                  <a:pt x="109" y="705"/>
                  <a:pt x="125" y="706"/>
                </a:cubicBezTo>
                <a:cubicBezTo>
                  <a:pt x="139" y="706"/>
                  <a:pt x="148" y="696"/>
                  <a:pt x="148" y="681"/>
                </a:cubicBezTo>
                <a:lnTo>
                  <a:pt x="148" y="484"/>
                </a:lnTo>
                <a:lnTo>
                  <a:pt x="175" y="484"/>
                </a:lnTo>
                <a:lnTo>
                  <a:pt x="175" y="681"/>
                </a:lnTo>
                <a:cubicBezTo>
                  <a:pt x="175" y="696"/>
                  <a:pt x="185" y="706"/>
                  <a:pt x="199" y="706"/>
                </a:cubicBezTo>
                <a:cubicBezTo>
                  <a:pt x="214" y="705"/>
                  <a:pt x="223" y="697"/>
                  <a:pt x="223" y="683"/>
                </a:cubicBezTo>
                <a:lnTo>
                  <a:pt x="223" y="484"/>
                </a:lnTo>
                <a:lnTo>
                  <a:pt x="223" y="484"/>
                </a:lnTo>
                <a:lnTo>
                  <a:pt x="285" y="484"/>
                </a:lnTo>
                <a:lnTo>
                  <a:pt x="209" y="219"/>
                </a:lnTo>
                <a:lnTo>
                  <a:pt x="238" y="219"/>
                </a:lnTo>
                <a:lnTo>
                  <a:pt x="280" y="367"/>
                </a:lnTo>
                <a:cubicBezTo>
                  <a:pt x="284" y="379"/>
                  <a:pt x="294" y="389"/>
                  <a:pt x="307" y="386"/>
                </a:cubicBezTo>
                <a:cubicBezTo>
                  <a:pt x="320" y="382"/>
                  <a:pt x="324" y="367"/>
                  <a:pt x="319" y="352"/>
                </a:cubicBezTo>
                <a:close/>
                <a:moveTo>
                  <a:pt x="104" y="56"/>
                </a:moveTo>
                <a:lnTo>
                  <a:pt x="104" y="56"/>
                </a:lnTo>
                <a:cubicBezTo>
                  <a:pt x="104" y="24"/>
                  <a:pt x="130" y="0"/>
                  <a:pt x="162" y="0"/>
                </a:cubicBezTo>
                <a:cubicBezTo>
                  <a:pt x="193" y="0"/>
                  <a:pt x="219" y="24"/>
                  <a:pt x="219" y="56"/>
                </a:cubicBezTo>
                <a:cubicBezTo>
                  <a:pt x="219" y="87"/>
                  <a:pt x="193" y="112"/>
                  <a:pt x="162" y="112"/>
                </a:cubicBezTo>
                <a:cubicBezTo>
                  <a:pt x="130" y="112"/>
                  <a:pt x="104" y="87"/>
                  <a:pt x="104" y="5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25"/>
          <p:cNvSpPr>
            <a:spLocks noChangeAspect="1" noEditPoints="1"/>
          </p:cNvSpPr>
          <p:nvPr/>
        </p:nvSpPr>
        <p:spPr bwMode="auto">
          <a:xfrm>
            <a:off x="5490774" y="2892298"/>
            <a:ext cx="421196" cy="365120"/>
          </a:xfrm>
          <a:custGeom>
            <a:avLst/>
            <a:gdLst>
              <a:gd name="T0" fmla="*/ 277 w 543"/>
              <a:gd name="T1" fmla="*/ 335 h 477"/>
              <a:gd name="T2" fmla="*/ 277 w 543"/>
              <a:gd name="T3" fmla="*/ 335 h 477"/>
              <a:gd name="T4" fmla="*/ 207 w 543"/>
              <a:gd name="T5" fmla="*/ 253 h 477"/>
              <a:gd name="T6" fmla="*/ 230 w 543"/>
              <a:gd name="T7" fmla="*/ 192 h 477"/>
              <a:gd name="T8" fmla="*/ 250 w 543"/>
              <a:gd name="T9" fmla="*/ 150 h 477"/>
              <a:gd name="T10" fmla="*/ 242 w 543"/>
              <a:gd name="T11" fmla="*/ 129 h 477"/>
              <a:gd name="T12" fmla="*/ 248 w 543"/>
              <a:gd name="T13" fmla="*/ 85 h 477"/>
              <a:gd name="T14" fmla="*/ 161 w 543"/>
              <a:gd name="T15" fmla="*/ 0 h 477"/>
              <a:gd name="T16" fmla="*/ 75 w 543"/>
              <a:gd name="T17" fmla="*/ 85 h 477"/>
              <a:gd name="T18" fmla="*/ 80 w 543"/>
              <a:gd name="T19" fmla="*/ 129 h 477"/>
              <a:gd name="T20" fmla="*/ 72 w 543"/>
              <a:gd name="T21" fmla="*/ 150 h 477"/>
              <a:gd name="T22" fmla="*/ 93 w 543"/>
              <a:gd name="T23" fmla="*/ 192 h 477"/>
              <a:gd name="T24" fmla="*/ 116 w 543"/>
              <a:gd name="T25" fmla="*/ 253 h 477"/>
              <a:gd name="T26" fmla="*/ 45 w 543"/>
              <a:gd name="T27" fmla="*/ 335 h 477"/>
              <a:gd name="T28" fmla="*/ 0 w 543"/>
              <a:gd name="T29" fmla="*/ 378 h 477"/>
              <a:gd name="T30" fmla="*/ 0 w 543"/>
              <a:gd name="T31" fmla="*/ 477 h 477"/>
              <a:gd name="T32" fmla="*/ 377 w 543"/>
              <a:gd name="T33" fmla="*/ 477 h 477"/>
              <a:gd name="T34" fmla="*/ 377 w 543"/>
              <a:gd name="T35" fmla="*/ 403 h 477"/>
              <a:gd name="T36" fmla="*/ 277 w 543"/>
              <a:gd name="T37" fmla="*/ 335 h 477"/>
              <a:gd name="T38" fmla="*/ 543 w 543"/>
              <a:gd name="T39" fmla="*/ 477 h 477"/>
              <a:gd name="T40" fmla="*/ 543 w 543"/>
              <a:gd name="T41" fmla="*/ 477 h 477"/>
              <a:gd name="T42" fmla="*/ 536 w 543"/>
              <a:gd name="T43" fmla="*/ 364 h 477"/>
              <a:gd name="T44" fmla="*/ 464 w 543"/>
              <a:gd name="T45" fmla="*/ 320 h 477"/>
              <a:gd name="T46" fmla="*/ 411 w 543"/>
              <a:gd name="T47" fmla="*/ 259 h 477"/>
              <a:gd name="T48" fmla="*/ 429 w 543"/>
              <a:gd name="T49" fmla="*/ 213 h 477"/>
              <a:gd name="T50" fmla="*/ 444 w 543"/>
              <a:gd name="T51" fmla="*/ 181 h 477"/>
              <a:gd name="T52" fmla="*/ 438 w 543"/>
              <a:gd name="T53" fmla="*/ 165 h 477"/>
              <a:gd name="T54" fmla="*/ 442 w 543"/>
              <a:gd name="T55" fmla="*/ 132 h 477"/>
              <a:gd name="T56" fmla="*/ 377 w 543"/>
              <a:gd name="T57" fmla="*/ 68 h 477"/>
              <a:gd name="T58" fmla="*/ 312 w 543"/>
              <a:gd name="T59" fmla="*/ 132 h 477"/>
              <a:gd name="T60" fmla="*/ 316 w 543"/>
              <a:gd name="T61" fmla="*/ 165 h 477"/>
              <a:gd name="T62" fmla="*/ 311 w 543"/>
              <a:gd name="T63" fmla="*/ 181 h 477"/>
              <a:gd name="T64" fmla="*/ 326 w 543"/>
              <a:gd name="T65" fmla="*/ 213 h 477"/>
              <a:gd name="T66" fmla="*/ 343 w 543"/>
              <a:gd name="T67" fmla="*/ 259 h 477"/>
              <a:gd name="T68" fmla="*/ 321 w 543"/>
              <a:gd name="T69" fmla="*/ 304 h 477"/>
              <a:gd name="T70" fmla="*/ 421 w 543"/>
              <a:gd name="T71" fmla="*/ 397 h 477"/>
              <a:gd name="T72" fmla="*/ 421 w 543"/>
              <a:gd name="T73" fmla="*/ 477 h 477"/>
              <a:gd name="T74" fmla="*/ 543 w 543"/>
              <a:gd name="T75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3" h="477">
                <a:moveTo>
                  <a:pt x="277" y="335"/>
                </a:moveTo>
                <a:lnTo>
                  <a:pt x="277" y="335"/>
                </a:lnTo>
                <a:cubicBezTo>
                  <a:pt x="224" y="313"/>
                  <a:pt x="207" y="294"/>
                  <a:pt x="207" y="253"/>
                </a:cubicBezTo>
                <a:cubicBezTo>
                  <a:pt x="207" y="229"/>
                  <a:pt x="223" y="237"/>
                  <a:pt x="230" y="192"/>
                </a:cubicBezTo>
                <a:cubicBezTo>
                  <a:pt x="233" y="174"/>
                  <a:pt x="248" y="192"/>
                  <a:pt x="250" y="150"/>
                </a:cubicBezTo>
                <a:cubicBezTo>
                  <a:pt x="250" y="133"/>
                  <a:pt x="242" y="129"/>
                  <a:pt x="242" y="129"/>
                </a:cubicBezTo>
                <a:cubicBezTo>
                  <a:pt x="242" y="129"/>
                  <a:pt x="247" y="104"/>
                  <a:pt x="248" y="85"/>
                </a:cubicBezTo>
                <a:cubicBezTo>
                  <a:pt x="250" y="61"/>
                  <a:pt x="236" y="0"/>
                  <a:pt x="161" y="0"/>
                </a:cubicBezTo>
                <a:cubicBezTo>
                  <a:pt x="87" y="0"/>
                  <a:pt x="73" y="61"/>
                  <a:pt x="75" y="85"/>
                </a:cubicBezTo>
                <a:cubicBezTo>
                  <a:pt x="76" y="104"/>
                  <a:pt x="80" y="129"/>
                  <a:pt x="80" y="129"/>
                </a:cubicBezTo>
                <a:cubicBezTo>
                  <a:pt x="80" y="129"/>
                  <a:pt x="72" y="133"/>
                  <a:pt x="72" y="150"/>
                </a:cubicBezTo>
                <a:cubicBezTo>
                  <a:pt x="75" y="192"/>
                  <a:pt x="90" y="174"/>
                  <a:pt x="93" y="192"/>
                </a:cubicBezTo>
                <a:cubicBezTo>
                  <a:pt x="100" y="237"/>
                  <a:pt x="116" y="229"/>
                  <a:pt x="116" y="253"/>
                </a:cubicBezTo>
                <a:cubicBezTo>
                  <a:pt x="116" y="294"/>
                  <a:pt x="99" y="313"/>
                  <a:pt x="45" y="335"/>
                </a:cubicBezTo>
                <a:cubicBezTo>
                  <a:pt x="29" y="342"/>
                  <a:pt x="0" y="353"/>
                  <a:pt x="0" y="378"/>
                </a:cubicBezTo>
                <a:lnTo>
                  <a:pt x="0" y="477"/>
                </a:lnTo>
                <a:lnTo>
                  <a:pt x="377" y="477"/>
                </a:lnTo>
                <a:lnTo>
                  <a:pt x="377" y="403"/>
                </a:lnTo>
                <a:cubicBezTo>
                  <a:pt x="377" y="380"/>
                  <a:pt x="331" y="358"/>
                  <a:pt x="277" y="335"/>
                </a:cubicBezTo>
                <a:close/>
                <a:moveTo>
                  <a:pt x="543" y="477"/>
                </a:moveTo>
                <a:lnTo>
                  <a:pt x="543" y="477"/>
                </a:lnTo>
                <a:cubicBezTo>
                  <a:pt x="543" y="477"/>
                  <a:pt x="542" y="375"/>
                  <a:pt x="536" y="364"/>
                </a:cubicBezTo>
                <a:cubicBezTo>
                  <a:pt x="527" y="348"/>
                  <a:pt x="505" y="337"/>
                  <a:pt x="464" y="320"/>
                </a:cubicBezTo>
                <a:cubicBezTo>
                  <a:pt x="424" y="303"/>
                  <a:pt x="411" y="289"/>
                  <a:pt x="411" y="259"/>
                </a:cubicBezTo>
                <a:cubicBezTo>
                  <a:pt x="411" y="240"/>
                  <a:pt x="423" y="246"/>
                  <a:pt x="429" y="213"/>
                </a:cubicBezTo>
                <a:cubicBezTo>
                  <a:pt x="431" y="199"/>
                  <a:pt x="442" y="213"/>
                  <a:pt x="444" y="181"/>
                </a:cubicBezTo>
                <a:cubicBezTo>
                  <a:pt x="444" y="168"/>
                  <a:pt x="438" y="165"/>
                  <a:pt x="438" y="165"/>
                </a:cubicBezTo>
                <a:cubicBezTo>
                  <a:pt x="438" y="165"/>
                  <a:pt x="441" y="146"/>
                  <a:pt x="442" y="132"/>
                </a:cubicBezTo>
                <a:cubicBezTo>
                  <a:pt x="444" y="114"/>
                  <a:pt x="433" y="68"/>
                  <a:pt x="377" y="68"/>
                </a:cubicBezTo>
                <a:cubicBezTo>
                  <a:pt x="321" y="68"/>
                  <a:pt x="311" y="114"/>
                  <a:pt x="312" y="132"/>
                </a:cubicBezTo>
                <a:cubicBezTo>
                  <a:pt x="313" y="146"/>
                  <a:pt x="316" y="165"/>
                  <a:pt x="316" y="165"/>
                </a:cubicBezTo>
                <a:cubicBezTo>
                  <a:pt x="316" y="165"/>
                  <a:pt x="311" y="168"/>
                  <a:pt x="311" y="181"/>
                </a:cubicBezTo>
                <a:cubicBezTo>
                  <a:pt x="313" y="213"/>
                  <a:pt x="323" y="199"/>
                  <a:pt x="326" y="213"/>
                </a:cubicBezTo>
                <a:cubicBezTo>
                  <a:pt x="331" y="246"/>
                  <a:pt x="343" y="240"/>
                  <a:pt x="343" y="259"/>
                </a:cubicBezTo>
                <a:cubicBezTo>
                  <a:pt x="343" y="279"/>
                  <a:pt x="337" y="292"/>
                  <a:pt x="321" y="304"/>
                </a:cubicBezTo>
                <a:cubicBezTo>
                  <a:pt x="409" y="348"/>
                  <a:pt x="421" y="357"/>
                  <a:pt x="421" y="397"/>
                </a:cubicBezTo>
                <a:lnTo>
                  <a:pt x="421" y="477"/>
                </a:lnTo>
                <a:lnTo>
                  <a:pt x="543" y="477"/>
                </a:ln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32"/>
          <p:cNvSpPr>
            <a:spLocks noChangeAspect="1" noEditPoints="1"/>
          </p:cNvSpPr>
          <p:nvPr/>
        </p:nvSpPr>
        <p:spPr bwMode="auto">
          <a:xfrm>
            <a:off x="4013477" y="4132378"/>
            <a:ext cx="266041" cy="366888"/>
          </a:xfrm>
          <a:custGeom>
            <a:avLst/>
            <a:gdLst>
              <a:gd name="T0" fmla="*/ 35 w 130"/>
              <a:gd name="T1" fmla="*/ 113 h 179"/>
              <a:gd name="T2" fmla="*/ 48 w 130"/>
              <a:gd name="T3" fmla="*/ 179 h 179"/>
              <a:gd name="T4" fmla="*/ 1 w 130"/>
              <a:gd name="T5" fmla="*/ 179 h 179"/>
              <a:gd name="T6" fmla="*/ 16 w 130"/>
              <a:gd name="T7" fmla="*/ 98 h 179"/>
              <a:gd name="T8" fmla="*/ 12 w 130"/>
              <a:gd name="T9" fmla="*/ 29 h 179"/>
              <a:gd name="T10" fmla="*/ 23 w 130"/>
              <a:gd name="T11" fmla="*/ 65 h 179"/>
              <a:gd name="T12" fmla="*/ 26 w 130"/>
              <a:gd name="T13" fmla="*/ 70 h 179"/>
              <a:gd name="T14" fmla="*/ 38 w 130"/>
              <a:gd name="T15" fmla="*/ 85 h 179"/>
              <a:gd name="T16" fmla="*/ 93 w 130"/>
              <a:gd name="T17" fmla="*/ 112 h 179"/>
              <a:gd name="T18" fmla="*/ 35 w 130"/>
              <a:gd name="T19" fmla="*/ 113 h 179"/>
              <a:gd name="T20" fmla="*/ 66 w 130"/>
              <a:gd name="T21" fmla="*/ 72 h 179"/>
              <a:gd name="T22" fmla="*/ 49 w 130"/>
              <a:gd name="T23" fmla="*/ 51 h 179"/>
              <a:gd name="T24" fmla="*/ 95 w 130"/>
              <a:gd name="T25" fmla="*/ 20 h 179"/>
              <a:gd name="T26" fmla="*/ 48 w 130"/>
              <a:gd name="T27" fmla="*/ 0 h 179"/>
              <a:gd name="T28" fmla="*/ 27 w 130"/>
              <a:gd name="T29" fmla="*/ 8 h 179"/>
              <a:gd name="T30" fmla="*/ 43 w 130"/>
              <a:gd name="T31" fmla="*/ 80 h 179"/>
              <a:gd name="T32" fmla="*/ 94 w 130"/>
              <a:gd name="T33" fmla="*/ 105 h 179"/>
              <a:gd name="T34" fmla="*/ 116 w 130"/>
              <a:gd name="T35" fmla="*/ 97 h 179"/>
              <a:gd name="T36" fmla="*/ 107 w 130"/>
              <a:gd name="T37" fmla="*/ 33 h 179"/>
              <a:gd name="T38" fmla="*/ 66 w 130"/>
              <a:gd name="T39" fmla="*/ 72 h 179"/>
              <a:gd name="T40" fmla="*/ 59 w 130"/>
              <a:gd name="T41" fmla="*/ 52 h 179"/>
              <a:gd name="T42" fmla="*/ 67 w 130"/>
              <a:gd name="T43" fmla="*/ 62 h 179"/>
              <a:gd name="T44" fmla="*/ 115 w 130"/>
              <a:gd name="T45" fmla="*/ 15 h 179"/>
              <a:gd name="T46" fmla="*/ 59 w 130"/>
              <a:gd name="T47" fmla="*/ 5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0" h="179">
                <a:moveTo>
                  <a:pt x="35" y="113"/>
                </a:moveTo>
                <a:cubicBezTo>
                  <a:pt x="48" y="179"/>
                  <a:pt x="48" y="179"/>
                  <a:pt x="48" y="179"/>
                </a:cubicBezTo>
                <a:cubicBezTo>
                  <a:pt x="1" y="179"/>
                  <a:pt x="1" y="179"/>
                  <a:pt x="1" y="179"/>
                </a:cubicBezTo>
                <a:cubicBezTo>
                  <a:pt x="16" y="98"/>
                  <a:pt x="16" y="98"/>
                  <a:pt x="16" y="98"/>
                </a:cubicBezTo>
                <a:cubicBezTo>
                  <a:pt x="1" y="80"/>
                  <a:pt x="0" y="53"/>
                  <a:pt x="12" y="29"/>
                </a:cubicBezTo>
                <a:cubicBezTo>
                  <a:pt x="12" y="40"/>
                  <a:pt x="15" y="53"/>
                  <a:pt x="23" y="65"/>
                </a:cubicBezTo>
                <a:cubicBezTo>
                  <a:pt x="26" y="70"/>
                  <a:pt x="26" y="70"/>
                  <a:pt x="26" y="70"/>
                </a:cubicBezTo>
                <a:cubicBezTo>
                  <a:pt x="29" y="75"/>
                  <a:pt x="33" y="80"/>
                  <a:pt x="38" y="85"/>
                </a:cubicBezTo>
                <a:cubicBezTo>
                  <a:pt x="55" y="101"/>
                  <a:pt x="75" y="111"/>
                  <a:pt x="93" y="112"/>
                </a:cubicBezTo>
                <a:cubicBezTo>
                  <a:pt x="73" y="121"/>
                  <a:pt x="52" y="121"/>
                  <a:pt x="35" y="113"/>
                </a:cubicBezTo>
                <a:close/>
                <a:moveTo>
                  <a:pt x="66" y="72"/>
                </a:moveTo>
                <a:cubicBezTo>
                  <a:pt x="49" y="51"/>
                  <a:pt x="49" y="51"/>
                  <a:pt x="49" y="51"/>
                </a:cubicBezTo>
                <a:cubicBezTo>
                  <a:pt x="95" y="20"/>
                  <a:pt x="95" y="20"/>
                  <a:pt x="95" y="20"/>
                </a:cubicBezTo>
                <a:cubicBezTo>
                  <a:pt x="79" y="7"/>
                  <a:pt x="64" y="0"/>
                  <a:pt x="48" y="0"/>
                </a:cubicBezTo>
                <a:cubicBezTo>
                  <a:pt x="40" y="0"/>
                  <a:pt x="32" y="2"/>
                  <a:pt x="27" y="8"/>
                </a:cubicBezTo>
                <a:cubicBezTo>
                  <a:pt x="11" y="23"/>
                  <a:pt x="19" y="56"/>
                  <a:pt x="43" y="80"/>
                </a:cubicBezTo>
                <a:cubicBezTo>
                  <a:pt x="59" y="96"/>
                  <a:pt x="78" y="105"/>
                  <a:pt x="94" y="105"/>
                </a:cubicBezTo>
                <a:cubicBezTo>
                  <a:pt x="103" y="105"/>
                  <a:pt x="110" y="102"/>
                  <a:pt x="116" y="97"/>
                </a:cubicBezTo>
                <a:cubicBezTo>
                  <a:pt x="130" y="82"/>
                  <a:pt x="124" y="55"/>
                  <a:pt x="107" y="33"/>
                </a:cubicBezTo>
                <a:lnTo>
                  <a:pt x="66" y="72"/>
                </a:lnTo>
                <a:close/>
                <a:moveTo>
                  <a:pt x="59" y="52"/>
                </a:moveTo>
                <a:cubicBezTo>
                  <a:pt x="67" y="62"/>
                  <a:pt x="67" y="62"/>
                  <a:pt x="67" y="62"/>
                </a:cubicBezTo>
                <a:cubicBezTo>
                  <a:pt x="115" y="15"/>
                  <a:pt x="115" y="15"/>
                  <a:pt x="115" y="15"/>
                </a:cubicBezTo>
                <a:lnTo>
                  <a:pt x="5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8"/>
          <p:cNvSpPr>
            <a:spLocks noChangeAspect="1" noEditPoints="1"/>
          </p:cNvSpPr>
          <p:nvPr/>
        </p:nvSpPr>
        <p:spPr bwMode="auto">
          <a:xfrm>
            <a:off x="5576226" y="4139494"/>
            <a:ext cx="363771" cy="365120"/>
          </a:xfrm>
          <a:custGeom>
            <a:avLst/>
            <a:gdLst>
              <a:gd name="T0" fmla="*/ 125 w 129"/>
              <a:gd name="T1" fmla="*/ 4 h 129"/>
              <a:gd name="T2" fmla="*/ 102 w 129"/>
              <a:gd name="T3" fmla="*/ 10 h 129"/>
              <a:gd name="T4" fmla="*/ 0 w 129"/>
              <a:gd name="T5" fmla="*/ 65 h 129"/>
              <a:gd name="T6" fmla="*/ 56 w 129"/>
              <a:gd name="T7" fmla="*/ 73 h 129"/>
              <a:gd name="T8" fmla="*/ 64 w 129"/>
              <a:gd name="T9" fmla="*/ 129 h 129"/>
              <a:gd name="T10" fmla="*/ 118 w 129"/>
              <a:gd name="T11" fmla="*/ 26 h 129"/>
              <a:gd name="T12" fmla="*/ 125 w 129"/>
              <a:gd name="T13" fmla="*/ 4 h 129"/>
              <a:gd name="T14" fmla="*/ 111 w 129"/>
              <a:gd name="T15" fmla="*/ 18 h 129"/>
              <a:gd name="T16" fmla="*/ 71 w 129"/>
              <a:gd name="T17" fmla="*/ 94 h 129"/>
              <a:gd name="T18" fmla="*/ 66 w 129"/>
              <a:gd name="T19" fmla="*/ 60 h 129"/>
              <a:gd name="T20" fmla="*/ 111 w 129"/>
              <a:gd name="T21" fmla="*/ 18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" h="129">
                <a:moveTo>
                  <a:pt x="125" y="4"/>
                </a:moveTo>
                <a:cubicBezTo>
                  <a:pt x="120" y="0"/>
                  <a:pt x="116" y="4"/>
                  <a:pt x="102" y="10"/>
                </a:cubicBezTo>
                <a:cubicBezTo>
                  <a:pt x="65" y="28"/>
                  <a:pt x="0" y="65"/>
                  <a:pt x="0" y="65"/>
                </a:cubicBezTo>
                <a:cubicBezTo>
                  <a:pt x="56" y="73"/>
                  <a:pt x="56" y="73"/>
                  <a:pt x="56" y="73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9"/>
                  <a:pt x="100" y="64"/>
                  <a:pt x="118" y="26"/>
                </a:cubicBezTo>
                <a:cubicBezTo>
                  <a:pt x="125" y="12"/>
                  <a:pt x="129" y="8"/>
                  <a:pt x="125" y="4"/>
                </a:cubicBezTo>
                <a:close/>
                <a:moveTo>
                  <a:pt x="111" y="18"/>
                </a:moveTo>
                <a:cubicBezTo>
                  <a:pt x="71" y="94"/>
                  <a:pt x="71" y="94"/>
                  <a:pt x="71" y="94"/>
                </a:cubicBezTo>
                <a:cubicBezTo>
                  <a:pt x="66" y="60"/>
                  <a:pt x="66" y="60"/>
                  <a:pt x="66" y="60"/>
                </a:cubicBezTo>
                <a:lnTo>
                  <a:pt x="111" y="1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31"/>
          <p:cNvSpPr>
            <a:spLocks noChangeAspect="1"/>
          </p:cNvSpPr>
          <p:nvPr/>
        </p:nvSpPr>
        <p:spPr bwMode="auto">
          <a:xfrm>
            <a:off x="5524251" y="4752980"/>
            <a:ext cx="266536" cy="365120"/>
          </a:xfrm>
          <a:custGeom>
            <a:avLst/>
            <a:gdLst>
              <a:gd name="T0" fmla="*/ 59 w 104"/>
              <a:gd name="T1" fmla="*/ 0 h 142"/>
              <a:gd name="T2" fmla="*/ 47 w 104"/>
              <a:gd name="T3" fmla="*/ 0 h 142"/>
              <a:gd name="T4" fmla="*/ 47 w 104"/>
              <a:gd name="T5" fmla="*/ 97 h 142"/>
              <a:gd name="T6" fmla="*/ 24 w 104"/>
              <a:gd name="T7" fmla="*/ 97 h 142"/>
              <a:gd name="T8" fmla="*/ 4 w 104"/>
              <a:gd name="T9" fmla="*/ 127 h 142"/>
              <a:gd name="T10" fmla="*/ 38 w 104"/>
              <a:gd name="T11" fmla="*/ 137 h 142"/>
              <a:gd name="T12" fmla="*/ 59 w 104"/>
              <a:gd name="T13" fmla="*/ 112 h 142"/>
              <a:gd name="T14" fmla="*/ 59 w 104"/>
              <a:gd name="T15" fmla="*/ 33 h 142"/>
              <a:gd name="T16" fmla="*/ 78 w 104"/>
              <a:gd name="T17" fmla="*/ 70 h 142"/>
              <a:gd name="T18" fmla="*/ 82 w 104"/>
              <a:gd name="T19" fmla="*/ 70 h 142"/>
              <a:gd name="T20" fmla="*/ 59 w 104"/>
              <a:gd name="T21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4" h="142">
                <a:moveTo>
                  <a:pt x="59" y="0"/>
                </a:moveTo>
                <a:cubicBezTo>
                  <a:pt x="47" y="0"/>
                  <a:pt x="47" y="0"/>
                  <a:pt x="47" y="0"/>
                </a:cubicBezTo>
                <a:cubicBezTo>
                  <a:pt x="47" y="97"/>
                  <a:pt x="47" y="97"/>
                  <a:pt x="47" y="97"/>
                </a:cubicBezTo>
                <a:cubicBezTo>
                  <a:pt x="40" y="94"/>
                  <a:pt x="32" y="94"/>
                  <a:pt x="24" y="97"/>
                </a:cubicBezTo>
                <a:cubicBezTo>
                  <a:pt x="9" y="103"/>
                  <a:pt x="0" y="116"/>
                  <a:pt x="4" y="127"/>
                </a:cubicBezTo>
                <a:cubicBezTo>
                  <a:pt x="8" y="138"/>
                  <a:pt x="23" y="142"/>
                  <a:pt x="38" y="137"/>
                </a:cubicBezTo>
                <a:cubicBezTo>
                  <a:pt x="51" y="132"/>
                  <a:pt x="59" y="122"/>
                  <a:pt x="59" y="112"/>
                </a:cubicBezTo>
                <a:cubicBezTo>
                  <a:pt x="59" y="33"/>
                  <a:pt x="59" y="33"/>
                  <a:pt x="59" y="33"/>
                </a:cubicBezTo>
                <a:cubicBezTo>
                  <a:pt x="79" y="37"/>
                  <a:pt x="81" y="63"/>
                  <a:pt x="78" y="70"/>
                </a:cubicBezTo>
                <a:cubicBezTo>
                  <a:pt x="77" y="73"/>
                  <a:pt x="79" y="75"/>
                  <a:pt x="82" y="70"/>
                </a:cubicBezTo>
                <a:cubicBezTo>
                  <a:pt x="104" y="35"/>
                  <a:pt x="59" y="20"/>
                  <a:pt x="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34"/>
          <p:cNvSpPr>
            <a:spLocks noChangeAspect="1"/>
          </p:cNvSpPr>
          <p:nvPr/>
        </p:nvSpPr>
        <p:spPr bwMode="auto">
          <a:xfrm>
            <a:off x="6106089" y="4133840"/>
            <a:ext cx="363811" cy="365120"/>
          </a:xfrm>
          <a:custGeom>
            <a:avLst/>
            <a:gdLst>
              <a:gd name="T0" fmla="*/ 77 w 132"/>
              <a:gd name="T1" fmla="*/ 76 h 132"/>
              <a:gd name="T2" fmla="*/ 47 w 132"/>
              <a:gd name="T3" fmla="*/ 94 h 132"/>
              <a:gd name="T4" fmla="*/ 17 w 132"/>
              <a:gd name="T5" fmla="*/ 93 h 132"/>
              <a:gd name="T6" fmla="*/ 21 w 132"/>
              <a:gd name="T7" fmla="*/ 123 h 132"/>
              <a:gd name="T8" fmla="*/ 93 w 132"/>
              <a:gd name="T9" fmla="*/ 92 h 132"/>
              <a:gd name="T10" fmla="*/ 124 w 132"/>
              <a:gd name="T11" fmla="*/ 20 h 132"/>
              <a:gd name="T12" fmla="*/ 94 w 132"/>
              <a:gd name="T13" fmla="*/ 17 h 132"/>
              <a:gd name="T14" fmla="*/ 95 w 132"/>
              <a:gd name="T15" fmla="*/ 46 h 132"/>
              <a:gd name="T16" fmla="*/ 77 w 132"/>
              <a:gd name="T17" fmla="*/ 7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" h="132">
                <a:moveTo>
                  <a:pt x="77" y="76"/>
                </a:moveTo>
                <a:cubicBezTo>
                  <a:pt x="65" y="88"/>
                  <a:pt x="52" y="99"/>
                  <a:pt x="47" y="94"/>
                </a:cubicBezTo>
                <a:cubicBezTo>
                  <a:pt x="39" y="86"/>
                  <a:pt x="34" y="80"/>
                  <a:pt x="17" y="93"/>
                </a:cubicBezTo>
                <a:cubicBezTo>
                  <a:pt x="0" y="107"/>
                  <a:pt x="13" y="116"/>
                  <a:pt x="21" y="123"/>
                </a:cubicBezTo>
                <a:cubicBezTo>
                  <a:pt x="29" y="132"/>
                  <a:pt x="61" y="124"/>
                  <a:pt x="93" y="92"/>
                </a:cubicBezTo>
                <a:cubicBezTo>
                  <a:pt x="124" y="61"/>
                  <a:pt x="132" y="29"/>
                  <a:pt x="124" y="20"/>
                </a:cubicBezTo>
                <a:cubicBezTo>
                  <a:pt x="116" y="13"/>
                  <a:pt x="107" y="0"/>
                  <a:pt x="94" y="17"/>
                </a:cubicBezTo>
                <a:cubicBezTo>
                  <a:pt x="80" y="34"/>
                  <a:pt x="87" y="38"/>
                  <a:pt x="95" y="46"/>
                </a:cubicBezTo>
                <a:cubicBezTo>
                  <a:pt x="100" y="51"/>
                  <a:pt x="89" y="65"/>
                  <a:pt x="77" y="76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36"/>
          <p:cNvSpPr>
            <a:spLocks noChangeAspect="1" noEditPoints="1"/>
          </p:cNvSpPr>
          <p:nvPr/>
        </p:nvSpPr>
        <p:spPr bwMode="auto">
          <a:xfrm>
            <a:off x="4601012" y="4752980"/>
            <a:ext cx="332610" cy="365120"/>
          </a:xfrm>
          <a:custGeom>
            <a:avLst/>
            <a:gdLst>
              <a:gd name="T0" fmla="*/ 98 w 126"/>
              <a:gd name="T1" fmla="*/ 57 h 138"/>
              <a:gd name="T2" fmla="*/ 45 w 126"/>
              <a:gd name="T3" fmla="*/ 7 h 138"/>
              <a:gd name="T4" fmla="*/ 30 w 126"/>
              <a:gd name="T5" fmla="*/ 3 h 138"/>
              <a:gd name="T6" fmla="*/ 21 w 126"/>
              <a:gd name="T7" fmla="*/ 16 h 138"/>
              <a:gd name="T8" fmla="*/ 12 w 126"/>
              <a:gd name="T9" fmla="*/ 89 h 138"/>
              <a:gd name="T10" fmla="*/ 8 w 126"/>
              <a:gd name="T11" fmla="*/ 122 h 138"/>
              <a:gd name="T12" fmla="*/ 74 w 126"/>
              <a:gd name="T13" fmla="*/ 126 h 138"/>
              <a:gd name="T14" fmla="*/ 122 w 126"/>
              <a:gd name="T15" fmla="*/ 79 h 138"/>
              <a:gd name="T16" fmla="*/ 98 w 126"/>
              <a:gd name="T17" fmla="*/ 57 h 138"/>
              <a:gd name="T18" fmla="*/ 71 w 126"/>
              <a:gd name="T19" fmla="*/ 116 h 138"/>
              <a:gd name="T20" fmla="*/ 17 w 126"/>
              <a:gd name="T21" fmla="*/ 118 h 138"/>
              <a:gd name="T22" fmla="*/ 59 w 126"/>
              <a:gd name="T23" fmla="*/ 85 h 138"/>
              <a:gd name="T24" fmla="*/ 112 w 126"/>
              <a:gd name="T25" fmla="*/ 83 h 138"/>
              <a:gd name="T26" fmla="*/ 71 w 126"/>
              <a:gd name="T27" fmla="*/ 116 h 138"/>
              <a:gd name="T28" fmla="*/ 61 w 126"/>
              <a:gd name="T29" fmla="*/ 91 h 138"/>
              <a:gd name="T30" fmla="*/ 29 w 126"/>
              <a:gd name="T31" fmla="*/ 108 h 138"/>
              <a:gd name="T32" fmla="*/ 52 w 126"/>
              <a:gd name="T33" fmla="*/ 110 h 138"/>
              <a:gd name="T34" fmla="*/ 67 w 126"/>
              <a:gd name="T35" fmla="*/ 89 h 138"/>
              <a:gd name="T36" fmla="*/ 67 w 126"/>
              <a:gd name="T37" fmla="*/ 89 h 138"/>
              <a:gd name="T38" fmla="*/ 61 w 126"/>
              <a:gd name="T39" fmla="*/ 91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" h="138">
                <a:moveTo>
                  <a:pt x="98" y="57"/>
                </a:moveTo>
                <a:cubicBezTo>
                  <a:pt x="81" y="21"/>
                  <a:pt x="73" y="7"/>
                  <a:pt x="45" y="7"/>
                </a:cubicBezTo>
                <a:cubicBezTo>
                  <a:pt x="35" y="8"/>
                  <a:pt x="38" y="0"/>
                  <a:pt x="30" y="3"/>
                </a:cubicBezTo>
                <a:cubicBezTo>
                  <a:pt x="23" y="6"/>
                  <a:pt x="29" y="10"/>
                  <a:pt x="21" y="16"/>
                </a:cubicBezTo>
                <a:cubicBezTo>
                  <a:pt x="0" y="34"/>
                  <a:pt x="2" y="50"/>
                  <a:pt x="12" y="89"/>
                </a:cubicBezTo>
                <a:cubicBezTo>
                  <a:pt x="16" y="105"/>
                  <a:pt x="2" y="106"/>
                  <a:pt x="8" y="122"/>
                </a:cubicBezTo>
                <a:cubicBezTo>
                  <a:pt x="12" y="133"/>
                  <a:pt x="42" y="138"/>
                  <a:pt x="74" y="126"/>
                </a:cubicBezTo>
                <a:cubicBezTo>
                  <a:pt x="106" y="114"/>
                  <a:pt x="126" y="91"/>
                  <a:pt x="122" y="79"/>
                </a:cubicBezTo>
                <a:cubicBezTo>
                  <a:pt x="117" y="63"/>
                  <a:pt x="105" y="72"/>
                  <a:pt x="98" y="57"/>
                </a:cubicBezTo>
                <a:close/>
                <a:moveTo>
                  <a:pt x="71" y="116"/>
                </a:moveTo>
                <a:cubicBezTo>
                  <a:pt x="42" y="127"/>
                  <a:pt x="18" y="121"/>
                  <a:pt x="17" y="118"/>
                </a:cubicBezTo>
                <a:cubicBezTo>
                  <a:pt x="16" y="113"/>
                  <a:pt x="27" y="97"/>
                  <a:pt x="59" y="85"/>
                </a:cubicBezTo>
                <a:cubicBezTo>
                  <a:pt x="92" y="73"/>
                  <a:pt x="110" y="77"/>
                  <a:pt x="112" y="83"/>
                </a:cubicBezTo>
                <a:cubicBezTo>
                  <a:pt x="113" y="86"/>
                  <a:pt x="99" y="106"/>
                  <a:pt x="71" y="116"/>
                </a:cubicBezTo>
                <a:close/>
                <a:moveTo>
                  <a:pt x="61" y="91"/>
                </a:moveTo>
                <a:cubicBezTo>
                  <a:pt x="46" y="96"/>
                  <a:pt x="36" y="102"/>
                  <a:pt x="29" y="108"/>
                </a:cubicBezTo>
                <a:cubicBezTo>
                  <a:pt x="34" y="112"/>
                  <a:pt x="43" y="114"/>
                  <a:pt x="52" y="110"/>
                </a:cubicBezTo>
                <a:cubicBezTo>
                  <a:pt x="63" y="106"/>
                  <a:pt x="70" y="96"/>
                  <a:pt x="67" y="89"/>
                </a:cubicBezTo>
                <a:cubicBezTo>
                  <a:pt x="67" y="89"/>
                  <a:pt x="67" y="89"/>
                  <a:pt x="67" y="89"/>
                </a:cubicBezTo>
                <a:cubicBezTo>
                  <a:pt x="65" y="89"/>
                  <a:pt x="63" y="90"/>
                  <a:pt x="61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41"/>
          <p:cNvSpPr>
            <a:spLocks noChangeAspect="1"/>
          </p:cNvSpPr>
          <p:nvPr/>
        </p:nvSpPr>
        <p:spPr bwMode="auto">
          <a:xfrm>
            <a:off x="5087213" y="4752980"/>
            <a:ext cx="283449" cy="365120"/>
          </a:xfrm>
          <a:custGeom>
            <a:avLst/>
            <a:gdLst>
              <a:gd name="T0" fmla="*/ 32 w 112"/>
              <a:gd name="T1" fmla="*/ 17 h 144"/>
              <a:gd name="T2" fmla="*/ 32 w 112"/>
              <a:gd name="T3" fmla="*/ 105 h 144"/>
              <a:gd name="T4" fmla="*/ 17 w 112"/>
              <a:gd name="T5" fmla="*/ 106 h 144"/>
              <a:gd name="T6" fmla="*/ 3 w 112"/>
              <a:gd name="T7" fmla="*/ 131 h 144"/>
              <a:gd name="T8" fmla="*/ 28 w 112"/>
              <a:gd name="T9" fmla="*/ 139 h 144"/>
              <a:gd name="T10" fmla="*/ 46 w 112"/>
              <a:gd name="T11" fmla="*/ 119 h 144"/>
              <a:gd name="T12" fmla="*/ 46 w 112"/>
              <a:gd name="T13" fmla="*/ 46 h 144"/>
              <a:gd name="T14" fmla="*/ 98 w 112"/>
              <a:gd name="T15" fmla="*/ 34 h 144"/>
              <a:gd name="T16" fmla="*/ 98 w 112"/>
              <a:gd name="T17" fmla="*/ 90 h 144"/>
              <a:gd name="T18" fmla="*/ 82 w 112"/>
              <a:gd name="T19" fmla="*/ 91 h 144"/>
              <a:gd name="T20" fmla="*/ 69 w 112"/>
              <a:gd name="T21" fmla="*/ 116 h 144"/>
              <a:gd name="T22" fmla="*/ 94 w 112"/>
              <a:gd name="T23" fmla="*/ 125 h 144"/>
              <a:gd name="T24" fmla="*/ 111 w 112"/>
              <a:gd name="T25" fmla="*/ 104 h 144"/>
              <a:gd name="T26" fmla="*/ 111 w 112"/>
              <a:gd name="T27" fmla="*/ 0 h 144"/>
              <a:gd name="T28" fmla="*/ 32 w 112"/>
              <a:gd name="T29" fmla="*/ 1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144">
                <a:moveTo>
                  <a:pt x="32" y="17"/>
                </a:moveTo>
                <a:cubicBezTo>
                  <a:pt x="32" y="105"/>
                  <a:pt x="32" y="105"/>
                  <a:pt x="32" y="105"/>
                </a:cubicBezTo>
                <a:cubicBezTo>
                  <a:pt x="28" y="104"/>
                  <a:pt x="22" y="104"/>
                  <a:pt x="17" y="106"/>
                </a:cubicBezTo>
                <a:cubicBezTo>
                  <a:pt x="4" y="111"/>
                  <a:pt x="0" y="122"/>
                  <a:pt x="3" y="131"/>
                </a:cubicBezTo>
                <a:cubicBezTo>
                  <a:pt x="6" y="140"/>
                  <a:pt x="16" y="144"/>
                  <a:pt x="28" y="139"/>
                </a:cubicBezTo>
                <a:cubicBezTo>
                  <a:pt x="39" y="135"/>
                  <a:pt x="46" y="127"/>
                  <a:pt x="46" y="119"/>
                </a:cubicBezTo>
                <a:cubicBezTo>
                  <a:pt x="46" y="119"/>
                  <a:pt x="46" y="72"/>
                  <a:pt x="46" y="46"/>
                </a:cubicBezTo>
                <a:cubicBezTo>
                  <a:pt x="98" y="34"/>
                  <a:pt x="98" y="34"/>
                  <a:pt x="98" y="34"/>
                </a:cubicBezTo>
                <a:cubicBezTo>
                  <a:pt x="98" y="90"/>
                  <a:pt x="98" y="90"/>
                  <a:pt x="98" y="90"/>
                </a:cubicBezTo>
                <a:cubicBezTo>
                  <a:pt x="93" y="89"/>
                  <a:pt x="88" y="89"/>
                  <a:pt x="82" y="91"/>
                </a:cubicBezTo>
                <a:cubicBezTo>
                  <a:pt x="70" y="96"/>
                  <a:pt x="66" y="107"/>
                  <a:pt x="69" y="116"/>
                </a:cubicBezTo>
                <a:cubicBezTo>
                  <a:pt x="72" y="125"/>
                  <a:pt x="82" y="129"/>
                  <a:pt x="94" y="125"/>
                </a:cubicBezTo>
                <a:cubicBezTo>
                  <a:pt x="105" y="121"/>
                  <a:pt x="112" y="112"/>
                  <a:pt x="111" y="104"/>
                </a:cubicBezTo>
                <a:cubicBezTo>
                  <a:pt x="111" y="0"/>
                  <a:pt x="111" y="0"/>
                  <a:pt x="111" y="0"/>
                </a:cubicBezTo>
                <a:lnTo>
                  <a:pt x="32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42"/>
          <p:cNvSpPr>
            <a:spLocks noChangeAspect="1" noEditPoints="1"/>
          </p:cNvSpPr>
          <p:nvPr/>
        </p:nvSpPr>
        <p:spPr bwMode="auto">
          <a:xfrm>
            <a:off x="4959195" y="4133840"/>
            <a:ext cx="450938" cy="365120"/>
          </a:xfrm>
          <a:custGeom>
            <a:avLst/>
            <a:gdLst>
              <a:gd name="T0" fmla="*/ 132 w 137"/>
              <a:gd name="T1" fmla="*/ 1 h 111"/>
              <a:gd name="T2" fmla="*/ 2 w 137"/>
              <a:gd name="T3" fmla="*/ 47 h 111"/>
              <a:gd name="T4" fmla="*/ 2 w 137"/>
              <a:gd name="T5" fmla="*/ 50 h 111"/>
              <a:gd name="T6" fmla="*/ 30 w 137"/>
              <a:gd name="T7" fmla="*/ 62 h 111"/>
              <a:gd name="T8" fmla="*/ 30 w 137"/>
              <a:gd name="T9" fmla="*/ 62 h 111"/>
              <a:gd name="T10" fmla="*/ 47 w 137"/>
              <a:gd name="T11" fmla="*/ 68 h 111"/>
              <a:gd name="T12" fmla="*/ 128 w 137"/>
              <a:gd name="T13" fmla="*/ 9 h 111"/>
              <a:gd name="T14" fmla="*/ 129 w 137"/>
              <a:gd name="T15" fmla="*/ 10 h 111"/>
              <a:gd name="T16" fmla="*/ 71 w 137"/>
              <a:gd name="T17" fmla="*/ 73 h 111"/>
              <a:gd name="T18" fmla="*/ 71 w 137"/>
              <a:gd name="T19" fmla="*/ 73 h 111"/>
              <a:gd name="T20" fmla="*/ 68 w 137"/>
              <a:gd name="T21" fmla="*/ 77 h 111"/>
              <a:gd name="T22" fmla="*/ 72 w 137"/>
              <a:gd name="T23" fmla="*/ 79 h 111"/>
              <a:gd name="T24" fmla="*/ 72 w 137"/>
              <a:gd name="T25" fmla="*/ 79 h 111"/>
              <a:gd name="T26" fmla="*/ 109 w 137"/>
              <a:gd name="T27" fmla="*/ 99 h 111"/>
              <a:gd name="T28" fmla="*/ 115 w 137"/>
              <a:gd name="T29" fmla="*/ 97 h 111"/>
              <a:gd name="T30" fmla="*/ 136 w 137"/>
              <a:gd name="T31" fmla="*/ 4 h 111"/>
              <a:gd name="T32" fmla="*/ 132 w 137"/>
              <a:gd name="T33" fmla="*/ 1 h 111"/>
              <a:gd name="T34" fmla="*/ 47 w 137"/>
              <a:gd name="T35" fmla="*/ 108 h 111"/>
              <a:gd name="T36" fmla="*/ 49 w 137"/>
              <a:gd name="T37" fmla="*/ 109 h 111"/>
              <a:gd name="T38" fmla="*/ 70 w 137"/>
              <a:gd name="T39" fmla="*/ 90 h 111"/>
              <a:gd name="T40" fmla="*/ 47 w 137"/>
              <a:gd name="T41" fmla="*/ 78 h 111"/>
              <a:gd name="T42" fmla="*/ 47 w 137"/>
              <a:gd name="T43" fmla="*/ 108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11">
                <a:moveTo>
                  <a:pt x="132" y="1"/>
                </a:moveTo>
                <a:cubicBezTo>
                  <a:pt x="130" y="2"/>
                  <a:pt x="5" y="46"/>
                  <a:pt x="2" y="47"/>
                </a:cubicBezTo>
                <a:cubicBezTo>
                  <a:pt x="0" y="48"/>
                  <a:pt x="0" y="50"/>
                  <a:pt x="2" y="50"/>
                </a:cubicBezTo>
                <a:cubicBezTo>
                  <a:pt x="5" y="52"/>
                  <a:pt x="30" y="62"/>
                  <a:pt x="30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47" y="68"/>
                  <a:pt x="47" y="68"/>
                  <a:pt x="47" y="68"/>
                </a:cubicBezTo>
                <a:cubicBezTo>
                  <a:pt x="47" y="68"/>
                  <a:pt x="127" y="10"/>
                  <a:pt x="128" y="9"/>
                </a:cubicBezTo>
                <a:cubicBezTo>
                  <a:pt x="129" y="8"/>
                  <a:pt x="130" y="10"/>
                  <a:pt x="129" y="10"/>
                </a:cubicBezTo>
                <a:cubicBezTo>
                  <a:pt x="129" y="11"/>
                  <a:pt x="71" y="73"/>
                  <a:pt x="71" y="73"/>
                </a:cubicBezTo>
                <a:cubicBezTo>
                  <a:pt x="71" y="73"/>
                  <a:pt x="71" y="73"/>
                  <a:pt x="71" y="73"/>
                </a:cubicBezTo>
                <a:cubicBezTo>
                  <a:pt x="68" y="77"/>
                  <a:pt x="68" y="77"/>
                  <a:pt x="68" y="77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79"/>
                  <a:pt x="107" y="98"/>
                  <a:pt x="109" y="99"/>
                </a:cubicBezTo>
                <a:cubicBezTo>
                  <a:pt x="111" y="100"/>
                  <a:pt x="114" y="99"/>
                  <a:pt x="115" y="97"/>
                </a:cubicBezTo>
                <a:cubicBezTo>
                  <a:pt x="115" y="93"/>
                  <a:pt x="136" y="6"/>
                  <a:pt x="136" y="4"/>
                </a:cubicBezTo>
                <a:cubicBezTo>
                  <a:pt x="137" y="2"/>
                  <a:pt x="135" y="0"/>
                  <a:pt x="132" y="1"/>
                </a:cubicBezTo>
                <a:close/>
                <a:moveTo>
                  <a:pt x="47" y="108"/>
                </a:moveTo>
                <a:cubicBezTo>
                  <a:pt x="47" y="110"/>
                  <a:pt x="48" y="111"/>
                  <a:pt x="49" y="109"/>
                </a:cubicBezTo>
                <a:cubicBezTo>
                  <a:pt x="51" y="108"/>
                  <a:pt x="70" y="90"/>
                  <a:pt x="70" y="90"/>
                </a:cubicBezTo>
                <a:cubicBezTo>
                  <a:pt x="47" y="78"/>
                  <a:pt x="47" y="78"/>
                  <a:pt x="47" y="78"/>
                </a:cubicBezTo>
                <a:lnTo>
                  <a:pt x="47" y="1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43"/>
          <p:cNvSpPr>
            <a:spLocks noChangeAspect="1" noEditPoints="1"/>
          </p:cNvSpPr>
          <p:nvPr/>
        </p:nvSpPr>
        <p:spPr bwMode="auto">
          <a:xfrm>
            <a:off x="4445609" y="4133840"/>
            <a:ext cx="347494" cy="365120"/>
          </a:xfrm>
          <a:custGeom>
            <a:avLst/>
            <a:gdLst>
              <a:gd name="T0" fmla="*/ 118 w 131"/>
              <a:gd name="T1" fmla="*/ 47 h 137"/>
              <a:gd name="T2" fmla="*/ 78 w 131"/>
              <a:gd name="T3" fmla="*/ 3 h 137"/>
              <a:gd name="T4" fmla="*/ 8 w 131"/>
              <a:gd name="T5" fmla="*/ 74 h 137"/>
              <a:gd name="T6" fmla="*/ 2 w 131"/>
              <a:gd name="T7" fmla="*/ 94 h 137"/>
              <a:gd name="T8" fmla="*/ 22 w 131"/>
              <a:gd name="T9" fmla="*/ 105 h 137"/>
              <a:gd name="T10" fmla="*/ 27 w 131"/>
              <a:gd name="T11" fmla="*/ 103 h 137"/>
              <a:gd name="T12" fmla="*/ 39 w 131"/>
              <a:gd name="T13" fmla="*/ 110 h 137"/>
              <a:gd name="T14" fmla="*/ 47 w 131"/>
              <a:gd name="T15" fmla="*/ 129 h 137"/>
              <a:gd name="T16" fmla="*/ 55 w 131"/>
              <a:gd name="T17" fmla="*/ 136 h 137"/>
              <a:gd name="T18" fmla="*/ 71 w 131"/>
              <a:gd name="T19" fmla="*/ 130 h 137"/>
              <a:gd name="T20" fmla="*/ 74 w 131"/>
              <a:gd name="T21" fmla="*/ 123 h 137"/>
              <a:gd name="T22" fmla="*/ 67 w 131"/>
              <a:gd name="T23" fmla="*/ 117 h 137"/>
              <a:gd name="T24" fmla="*/ 60 w 131"/>
              <a:gd name="T25" fmla="*/ 101 h 137"/>
              <a:gd name="T26" fmla="*/ 67 w 131"/>
              <a:gd name="T27" fmla="*/ 93 h 137"/>
              <a:gd name="T28" fmla="*/ 122 w 131"/>
              <a:gd name="T29" fmla="*/ 106 h 137"/>
              <a:gd name="T30" fmla="*/ 118 w 131"/>
              <a:gd name="T31" fmla="*/ 47 h 137"/>
              <a:gd name="T32" fmla="*/ 114 w 131"/>
              <a:gd name="T33" fmla="*/ 92 h 137"/>
              <a:gd name="T34" fmla="*/ 88 w 131"/>
              <a:gd name="T35" fmla="*/ 60 h 137"/>
              <a:gd name="T36" fmla="*/ 83 w 131"/>
              <a:gd name="T37" fmla="*/ 19 h 137"/>
              <a:gd name="T38" fmla="*/ 108 w 131"/>
              <a:gd name="T39" fmla="*/ 53 h 137"/>
              <a:gd name="T40" fmla="*/ 114 w 131"/>
              <a:gd name="T41" fmla="*/ 9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1" h="137">
                <a:moveTo>
                  <a:pt x="118" y="47"/>
                </a:moveTo>
                <a:cubicBezTo>
                  <a:pt x="106" y="20"/>
                  <a:pt x="87" y="0"/>
                  <a:pt x="78" y="3"/>
                </a:cubicBezTo>
                <a:cubicBezTo>
                  <a:pt x="62" y="10"/>
                  <a:pt x="87" y="42"/>
                  <a:pt x="8" y="74"/>
                </a:cubicBezTo>
                <a:cubicBezTo>
                  <a:pt x="1" y="77"/>
                  <a:pt x="0" y="88"/>
                  <a:pt x="2" y="94"/>
                </a:cubicBezTo>
                <a:cubicBezTo>
                  <a:pt x="5" y="101"/>
                  <a:pt x="15" y="108"/>
                  <a:pt x="22" y="105"/>
                </a:cubicBezTo>
                <a:cubicBezTo>
                  <a:pt x="23" y="104"/>
                  <a:pt x="27" y="103"/>
                  <a:pt x="27" y="103"/>
                </a:cubicBezTo>
                <a:cubicBezTo>
                  <a:pt x="32" y="110"/>
                  <a:pt x="37" y="106"/>
                  <a:pt x="39" y="110"/>
                </a:cubicBezTo>
                <a:cubicBezTo>
                  <a:pt x="41" y="115"/>
                  <a:pt x="46" y="126"/>
                  <a:pt x="47" y="129"/>
                </a:cubicBezTo>
                <a:cubicBezTo>
                  <a:pt x="49" y="133"/>
                  <a:pt x="53" y="137"/>
                  <a:pt x="55" y="136"/>
                </a:cubicBezTo>
                <a:cubicBezTo>
                  <a:pt x="58" y="135"/>
                  <a:pt x="67" y="131"/>
                  <a:pt x="71" y="130"/>
                </a:cubicBezTo>
                <a:cubicBezTo>
                  <a:pt x="74" y="129"/>
                  <a:pt x="75" y="125"/>
                  <a:pt x="74" y="123"/>
                </a:cubicBezTo>
                <a:cubicBezTo>
                  <a:pt x="73" y="120"/>
                  <a:pt x="68" y="120"/>
                  <a:pt x="67" y="117"/>
                </a:cubicBezTo>
                <a:cubicBezTo>
                  <a:pt x="65" y="114"/>
                  <a:pt x="61" y="104"/>
                  <a:pt x="60" y="101"/>
                </a:cubicBezTo>
                <a:cubicBezTo>
                  <a:pt x="58" y="96"/>
                  <a:pt x="62" y="93"/>
                  <a:pt x="67" y="93"/>
                </a:cubicBezTo>
                <a:cubicBezTo>
                  <a:pt x="103" y="89"/>
                  <a:pt x="110" y="111"/>
                  <a:pt x="122" y="106"/>
                </a:cubicBezTo>
                <a:cubicBezTo>
                  <a:pt x="131" y="102"/>
                  <a:pt x="130" y="75"/>
                  <a:pt x="118" y="47"/>
                </a:cubicBezTo>
                <a:close/>
                <a:moveTo>
                  <a:pt x="114" y="92"/>
                </a:moveTo>
                <a:cubicBezTo>
                  <a:pt x="112" y="92"/>
                  <a:pt x="97" y="81"/>
                  <a:pt x="88" y="60"/>
                </a:cubicBezTo>
                <a:cubicBezTo>
                  <a:pt x="79" y="39"/>
                  <a:pt x="80" y="20"/>
                  <a:pt x="83" y="19"/>
                </a:cubicBezTo>
                <a:cubicBezTo>
                  <a:pt x="85" y="18"/>
                  <a:pt x="99" y="31"/>
                  <a:pt x="108" y="53"/>
                </a:cubicBezTo>
                <a:cubicBezTo>
                  <a:pt x="117" y="74"/>
                  <a:pt x="116" y="91"/>
                  <a:pt x="114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45"/>
          <p:cNvSpPr>
            <a:spLocks noChangeAspect="1" noEditPoints="1"/>
          </p:cNvSpPr>
          <p:nvPr/>
        </p:nvSpPr>
        <p:spPr bwMode="auto">
          <a:xfrm>
            <a:off x="4080984" y="4752980"/>
            <a:ext cx="366438" cy="365120"/>
          </a:xfrm>
          <a:custGeom>
            <a:avLst/>
            <a:gdLst>
              <a:gd name="T0" fmla="*/ 129 w 132"/>
              <a:gd name="T1" fmla="*/ 3 h 131"/>
              <a:gd name="T2" fmla="*/ 118 w 132"/>
              <a:gd name="T3" fmla="*/ 3 h 131"/>
              <a:gd name="T4" fmla="*/ 3 w 132"/>
              <a:gd name="T5" fmla="*/ 118 h 131"/>
              <a:gd name="T6" fmla="*/ 3 w 132"/>
              <a:gd name="T7" fmla="*/ 129 h 131"/>
              <a:gd name="T8" fmla="*/ 8 w 132"/>
              <a:gd name="T9" fmla="*/ 131 h 131"/>
              <a:gd name="T10" fmla="*/ 14 w 132"/>
              <a:gd name="T11" fmla="*/ 129 h 131"/>
              <a:gd name="T12" fmla="*/ 129 w 132"/>
              <a:gd name="T13" fmla="*/ 13 h 131"/>
              <a:gd name="T14" fmla="*/ 129 w 132"/>
              <a:gd name="T15" fmla="*/ 3 h 131"/>
              <a:gd name="T16" fmla="*/ 97 w 132"/>
              <a:gd name="T17" fmla="*/ 60 h 131"/>
              <a:gd name="T18" fmla="*/ 109 w 132"/>
              <a:gd name="T19" fmla="*/ 88 h 131"/>
              <a:gd name="T20" fmla="*/ 81 w 132"/>
              <a:gd name="T21" fmla="*/ 76 h 131"/>
              <a:gd name="T22" fmla="*/ 40 w 132"/>
              <a:gd name="T23" fmla="*/ 117 h 131"/>
              <a:gd name="T24" fmla="*/ 118 w 132"/>
              <a:gd name="T25" fmla="*/ 95 h 131"/>
              <a:gd name="T26" fmla="*/ 104 w 132"/>
              <a:gd name="T27" fmla="*/ 52 h 131"/>
              <a:gd name="T28" fmla="*/ 97 w 132"/>
              <a:gd name="T29" fmla="*/ 60 h 131"/>
              <a:gd name="T30" fmla="*/ 56 w 132"/>
              <a:gd name="T31" fmla="*/ 50 h 131"/>
              <a:gd name="T32" fmla="*/ 47 w 132"/>
              <a:gd name="T33" fmla="*/ 26 h 131"/>
              <a:gd name="T34" fmla="*/ 71 w 132"/>
              <a:gd name="T35" fmla="*/ 35 h 131"/>
              <a:gd name="T36" fmla="*/ 79 w 132"/>
              <a:gd name="T37" fmla="*/ 28 h 131"/>
              <a:gd name="T38" fmla="*/ 40 w 132"/>
              <a:gd name="T39" fmla="*/ 17 h 131"/>
              <a:gd name="T40" fmla="*/ 16 w 132"/>
              <a:gd name="T41" fmla="*/ 90 h 131"/>
              <a:gd name="T42" fmla="*/ 56 w 132"/>
              <a:gd name="T43" fmla="*/ 5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2" h="131">
                <a:moveTo>
                  <a:pt x="129" y="3"/>
                </a:moveTo>
                <a:cubicBezTo>
                  <a:pt x="126" y="0"/>
                  <a:pt x="121" y="0"/>
                  <a:pt x="118" y="3"/>
                </a:cubicBezTo>
                <a:cubicBezTo>
                  <a:pt x="3" y="118"/>
                  <a:pt x="3" y="118"/>
                  <a:pt x="3" y="118"/>
                </a:cubicBezTo>
                <a:cubicBezTo>
                  <a:pt x="0" y="121"/>
                  <a:pt x="0" y="126"/>
                  <a:pt x="3" y="129"/>
                </a:cubicBezTo>
                <a:cubicBezTo>
                  <a:pt x="5" y="130"/>
                  <a:pt x="7" y="131"/>
                  <a:pt x="8" y="131"/>
                </a:cubicBezTo>
                <a:cubicBezTo>
                  <a:pt x="10" y="131"/>
                  <a:pt x="12" y="130"/>
                  <a:pt x="14" y="129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32" y="10"/>
                  <a:pt x="132" y="6"/>
                  <a:pt x="129" y="3"/>
                </a:cubicBezTo>
                <a:close/>
                <a:moveTo>
                  <a:pt x="97" y="60"/>
                </a:moveTo>
                <a:cubicBezTo>
                  <a:pt x="107" y="74"/>
                  <a:pt x="110" y="86"/>
                  <a:pt x="109" y="88"/>
                </a:cubicBezTo>
                <a:cubicBezTo>
                  <a:pt x="107" y="89"/>
                  <a:pt x="95" y="86"/>
                  <a:pt x="81" y="76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71" y="130"/>
                  <a:pt x="111" y="102"/>
                  <a:pt x="118" y="95"/>
                </a:cubicBezTo>
                <a:cubicBezTo>
                  <a:pt x="125" y="88"/>
                  <a:pt x="119" y="70"/>
                  <a:pt x="104" y="52"/>
                </a:cubicBezTo>
                <a:lnTo>
                  <a:pt x="97" y="60"/>
                </a:lnTo>
                <a:close/>
                <a:moveTo>
                  <a:pt x="56" y="50"/>
                </a:moveTo>
                <a:cubicBezTo>
                  <a:pt x="48" y="38"/>
                  <a:pt x="46" y="28"/>
                  <a:pt x="47" y="26"/>
                </a:cubicBezTo>
                <a:cubicBezTo>
                  <a:pt x="49" y="25"/>
                  <a:pt x="59" y="27"/>
                  <a:pt x="71" y="35"/>
                </a:cubicBezTo>
                <a:cubicBezTo>
                  <a:pt x="79" y="28"/>
                  <a:pt x="79" y="28"/>
                  <a:pt x="79" y="28"/>
                </a:cubicBezTo>
                <a:cubicBezTo>
                  <a:pt x="62" y="15"/>
                  <a:pt x="47" y="10"/>
                  <a:pt x="40" y="17"/>
                </a:cubicBezTo>
                <a:cubicBezTo>
                  <a:pt x="33" y="24"/>
                  <a:pt x="7" y="60"/>
                  <a:pt x="16" y="90"/>
                </a:cubicBezTo>
                <a:lnTo>
                  <a:pt x="56" y="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62"/>
          <p:cNvSpPr>
            <a:spLocks noChangeAspect="1" noEditPoints="1"/>
          </p:cNvSpPr>
          <p:nvPr/>
        </p:nvSpPr>
        <p:spPr bwMode="auto">
          <a:xfrm>
            <a:off x="3532744" y="4750229"/>
            <a:ext cx="394650" cy="403024"/>
          </a:xfrm>
          <a:custGeom>
            <a:avLst/>
            <a:gdLst>
              <a:gd name="T0" fmla="*/ 178 w 615"/>
              <a:gd name="T1" fmla="*/ 139 h 628"/>
              <a:gd name="T2" fmla="*/ 125 w 615"/>
              <a:gd name="T3" fmla="*/ 503 h 628"/>
              <a:gd name="T4" fmla="*/ 490 w 615"/>
              <a:gd name="T5" fmla="*/ 451 h 628"/>
              <a:gd name="T6" fmla="*/ 394 w 615"/>
              <a:gd name="T7" fmla="*/ 235 h 628"/>
              <a:gd name="T8" fmla="*/ 178 w 615"/>
              <a:gd name="T9" fmla="*/ 139 h 628"/>
              <a:gd name="T10" fmla="*/ 451 w 615"/>
              <a:gd name="T11" fmla="*/ 422 h 628"/>
              <a:gd name="T12" fmla="*/ 293 w 615"/>
              <a:gd name="T13" fmla="*/ 335 h 628"/>
              <a:gd name="T14" fmla="*/ 207 w 615"/>
              <a:gd name="T15" fmla="*/ 177 h 628"/>
              <a:gd name="T16" fmla="*/ 365 w 615"/>
              <a:gd name="T17" fmla="*/ 264 h 628"/>
              <a:gd name="T18" fmla="*/ 451 w 615"/>
              <a:gd name="T19" fmla="*/ 422 h 628"/>
              <a:gd name="T20" fmla="*/ 456 w 615"/>
              <a:gd name="T21" fmla="*/ 189 h 628"/>
              <a:gd name="T22" fmla="*/ 476 w 615"/>
              <a:gd name="T23" fmla="*/ 181 h 628"/>
              <a:gd name="T24" fmla="*/ 533 w 615"/>
              <a:gd name="T25" fmla="*/ 124 h 628"/>
              <a:gd name="T26" fmla="*/ 533 w 615"/>
              <a:gd name="T27" fmla="*/ 83 h 628"/>
              <a:gd name="T28" fmla="*/ 491 w 615"/>
              <a:gd name="T29" fmla="*/ 83 h 628"/>
              <a:gd name="T30" fmla="*/ 435 w 615"/>
              <a:gd name="T31" fmla="*/ 139 h 628"/>
              <a:gd name="T32" fmla="*/ 435 w 615"/>
              <a:gd name="T33" fmla="*/ 181 h 628"/>
              <a:gd name="T34" fmla="*/ 456 w 615"/>
              <a:gd name="T35" fmla="*/ 189 h 628"/>
              <a:gd name="T36" fmla="*/ 349 w 615"/>
              <a:gd name="T37" fmla="*/ 116 h 628"/>
              <a:gd name="T38" fmla="*/ 364 w 615"/>
              <a:gd name="T39" fmla="*/ 120 h 628"/>
              <a:gd name="T40" fmla="*/ 390 w 615"/>
              <a:gd name="T41" fmla="*/ 105 h 628"/>
              <a:gd name="T42" fmla="*/ 421 w 615"/>
              <a:gd name="T43" fmla="*/ 48 h 628"/>
              <a:gd name="T44" fmla="*/ 410 w 615"/>
              <a:gd name="T45" fmla="*/ 8 h 628"/>
              <a:gd name="T46" fmla="*/ 370 w 615"/>
              <a:gd name="T47" fmla="*/ 19 h 628"/>
              <a:gd name="T48" fmla="*/ 338 w 615"/>
              <a:gd name="T49" fmla="*/ 76 h 628"/>
              <a:gd name="T50" fmla="*/ 349 w 615"/>
              <a:gd name="T51" fmla="*/ 116 h 628"/>
              <a:gd name="T52" fmla="*/ 608 w 615"/>
              <a:gd name="T53" fmla="*/ 205 h 628"/>
              <a:gd name="T54" fmla="*/ 567 w 615"/>
              <a:gd name="T55" fmla="*/ 194 h 628"/>
              <a:gd name="T56" fmla="*/ 510 w 615"/>
              <a:gd name="T57" fmla="*/ 226 h 628"/>
              <a:gd name="T58" fmla="*/ 499 w 615"/>
              <a:gd name="T59" fmla="*/ 266 h 628"/>
              <a:gd name="T60" fmla="*/ 525 w 615"/>
              <a:gd name="T61" fmla="*/ 281 h 628"/>
              <a:gd name="T62" fmla="*/ 539 w 615"/>
              <a:gd name="T63" fmla="*/ 277 h 628"/>
              <a:gd name="T64" fmla="*/ 596 w 615"/>
              <a:gd name="T65" fmla="*/ 245 h 628"/>
              <a:gd name="T66" fmla="*/ 608 w 615"/>
              <a:gd name="T67" fmla="*/ 20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628">
                <a:moveTo>
                  <a:pt x="178" y="139"/>
                </a:moveTo>
                <a:cubicBezTo>
                  <a:pt x="145" y="172"/>
                  <a:pt x="0" y="378"/>
                  <a:pt x="125" y="503"/>
                </a:cubicBezTo>
                <a:cubicBezTo>
                  <a:pt x="250" y="628"/>
                  <a:pt x="456" y="484"/>
                  <a:pt x="490" y="451"/>
                </a:cubicBezTo>
                <a:cubicBezTo>
                  <a:pt x="523" y="418"/>
                  <a:pt x="480" y="321"/>
                  <a:pt x="394" y="235"/>
                </a:cubicBezTo>
                <a:cubicBezTo>
                  <a:pt x="308" y="149"/>
                  <a:pt x="211" y="106"/>
                  <a:pt x="178" y="139"/>
                </a:cubicBezTo>
                <a:close/>
                <a:moveTo>
                  <a:pt x="451" y="422"/>
                </a:moveTo>
                <a:cubicBezTo>
                  <a:pt x="441" y="432"/>
                  <a:pt x="366" y="408"/>
                  <a:pt x="293" y="335"/>
                </a:cubicBezTo>
                <a:cubicBezTo>
                  <a:pt x="220" y="263"/>
                  <a:pt x="197" y="187"/>
                  <a:pt x="207" y="177"/>
                </a:cubicBezTo>
                <a:cubicBezTo>
                  <a:pt x="216" y="167"/>
                  <a:pt x="292" y="191"/>
                  <a:pt x="365" y="264"/>
                </a:cubicBezTo>
                <a:cubicBezTo>
                  <a:pt x="438" y="336"/>
                  <a:pt x="461" y="412"/>
                  <a:pt x="451" y="422"/>
                </a:cubicBezTo>
                <a:close/>
                <a:moveTo>
                  <a:pt x="456" y="189"/>
                </a:moveTo>
                <a:cubicBezTo>
                  <a:pt x="463" y="189"/>
                  <a:pt x="471" y="186"/>
                  <a:pt x="476" y="181"/>
                </a:cubicBezTo>
                <a:cubicBezTo>
                  <a:pt x="533" y="124"/>
                  <a:pt x="533" y="124"/>
                  <a:pt x="533" y="124"/>
                </a:cubicBezTo>
                <a:cubicBezTo>
                  <a:pt x="544" y="113"/>
                  <a:pt x="544" y="94"/>
                  <a:pt x="533" y="83"/>
                </a:cubicBezTo>
                <a:cubicBezTo>
                  <a:pt x="521" y="71"/>
                  <a:pt x="503" y="71"/>
                  <a:pt x="491" y="83"/>
                </a:cubicBezTo>
                <a:cubicBezTo>
                  <a:pt x="435" y="139"/>
                  <a:pt x="435" y="139"/>
                  <a:pt x="435" y="139"/>
                </a:cubicBezTo>
                <a:cubicBezTo>
                  <a:pt x="423" y="150"/>
                  <a:pt x="423" y="169"/>
                  <a:pt x="435" y="181"/>
                </a:cubicBezTo>
                <a:cubicBezTo>
                  <a:pt x="440" y="186"/>
                  <a:pt x="448" y="189"/>
                  <a:pt x="456" y="189"/>
                </a:cubicBezTo>
                <a:close/>
                <a:moveTo>
                  <a:pt x="349" y="116"/>
                </a:moveTo>
                <a:cubicBezTo>
                  <a:pt x="354" y="119"/>
                  <a:pt x="359" y="120"/>
                  <a:pt x="364" y="120"/>
                </a:cubicBezTo>
                <a:cubicBezTo>
                  <a:pt x="374" y="120"/>
                  <a:pt x="384" y="115"/>
                  <a:pt x="390" y="105"/>
                </a:cubicBezTo>
                <a:cubicBezTo>
                  <a:pt x="421" y="48"/>
                  <a:pt x="421" y="48"/>
                  <a:pt x="421" y="48"/>
                </a:cubicBezTo>
                <a:cubicBezTo>
                  <a:pt x="429" y="34"/>
                  <a:pt x="424" y="16"/>
                  <a:pt x="410" y="8"/>
                </a:cubicBezTo>
                <a:cubicBezTo>
                  <a:pt x="396" y="0"/>
                  <a:pt x="378" y="5"/>
                  <a:pt x="370" y="19"/>
                </a:cubicBezTo>
                <a:cubicBezTo>
                  <a:pt x="338" y="76"/>
                  <a:pt x="338" y="76"/>
                  <a:pt x="338" y="76"/>
                </a:cubicBezTo>
                <a:cubicBezTo>
                  <a:pt x="330" y="90"/>
                  <a:pt x="335" y="108"/>
                  <a:pt x="349" y="116"/>
                </a:cubicBezTo>
                <a:close/>
                <a:moveTo>
                  <a:pt x="608" y="205"/>
                </a:moveTo>
                <a:cubicBezTo>
                  <a:pt x="600" y="191"/>
                  <a:pt x="582" y="186"/>
                  <a:pt x="567" y="194"/>
                </a:cubicBezTo>
                <a:cubicBezTo>
                  <a:pt x="510" y="226"/>
                  <a:pt x="510" y="226"/>
                  <a:pt x="510" y="226"/>
                </a:cubicBezTo>
                <a:cubicBezTo>
                  <a:pt x="496" y="234"/>
                  <a:pt x="491" y="252"/>
                  <a:pt x="499" y="266"/>
                </a:cubicBezTo>
                <a:cubicBezTo>
                  <a:pt x="504" y="276"/>
                  <a:pt x="514" y="281"/>
                  <a:pt x="525" y="281"/>
                </a:cubicBezTo>
                <a:cubicBezTo>
                  <a:pt x="530" y="281"/>
                  <a:pt x="535" y="280"/>
                  <a:pt x="539" y="277"/>
                </a:cubicBezTo>
                <a:cubicBezTo>
                  <a:pt x="596" y="245"/>
                  <a:pt x="596" y="245"/>
                  <a:pt x="596" y="245"/>
                </a:cubicBezTo>
                <a:cubicBezTo>
                  <a:pt x="610" y="237"/>
                  <a:pt x="615" y="219"/>
                  <a:pt x="608" y="20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40"/>
          <p:cNvSpPr>
            <a:spLocks noChangeAspect="1" noEditPoints="1"/>
          </p:cNvSpPr>
          <p:nvPr/>
        </p:nvSpPr>
        <p:spPr bwMode="auto">
          <a:xfrm>
            <a:off x="6303219" y="5358663"/>
            <a:ext cx="414244" cy="365120"/>
          </a:xfrm>
          <a:custGeom>
            <a:avLst/>
            <a:gdLst>
              <a:gd name="T0" fmla="*/ 133 w 148"/>
              <a:gd name="T1" fmla="*/ 0 h 130"/>
              <a:gd name="T2" fmla="*/ 15 w 148"/>
              <a:gd name="T3" fmla="*/ 0 h 130"/>
              <a:gd name="T4" fmla="*/ 0 w 148"/>
              <a:gd name="T5" fmla="*/ 14 h 130"/>
              <a:gd name="T6" fmla="*/ 0 w 148"/>
              <a:gd name="T7" fmla="*/ 96 h 130"/>
              <a:gd name="T8" fmla="*/ 15 w 148"/>
              <a:gd name="T9" fmla="*/ 113 h 130"/>
              <a:gd name="T10" fmla="*/ 47 w 148"/>
              <a:gd name="T11" fmla="*/ 120 h 130"/>
              <a:gd name="T12" fmla="*/ 37 w 148"/>
              <a:gd name="T13" fmla="*/ 130 h 130"/>
              <a:gd name="T14" fmla="*/ 111 w 148"/>
              <a:gd name="T15" fmla="*/ 130 h 130"/>
              <a:gd name="T16" fmla="*/ 101 w 148"/>
              <a:gd name="T17" fmla="*/ 120 h 130"/>
              <a:gd name="T18" fmla="*/ 133 w 148"/>
              <a:gd name="T19" fmla="*/ 113 h 130"/>
              <a:gd name="T20" fmla="*/ 148 w 148"/>
              <a:gd name="T21" fmla="*/ 96 h 130"/>
              <a:gd name="T22" fmla="*/ 148 w 148"/>
              <a:gd name="T23" fmla="*/ 14 h 130"/>
              <a:gd name="T24" fmla="*/ 133 w 148"/>
              <a:gd name="T25" fmla="*/ 0 h 130"/>
              <a:gd name="T26" fmla="*/ 133 w 148"/>
              <a:gd name="T27" fmla="*/ 95 h 130"/>
              <a:gd name="T28" fmla="*/ 15 w 148"/>
              <a:gd name="T29" fmla="*/ 95 h 130"/>
              <a:gd name="T30" fmla="*/ 15 w 148"/>
              <a:gd name="T31" fmla="*/ 13 h 130"/>
              <a:gd name="T32" fmla="*/ 133 w 148"/>
              <a:gd name="T33" fmla="*/ 13 h 130"/>
              <a:gd name="T34" fmla="*/ 133 w 148"/>
              <a:gd name="T35" fmla="*/ 9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8" h="130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4"/>
                  <a:pt x="7" y="112"/>
                  <a:pt x="15" y="113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20"/>
                  <a:pt x="19" y="130"/>
                  <a:pt x="37" y="130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29" y="130"/>
                  <a:pt x="101" y="120"/>
                  <a:pt x="101" y="120"/>
                </a:cubicBezTo>
                <a:cubicBezTo>
                  <a:pt x="133" y="113"/>
                  <a:pt x="133" y="113"/>
                  <a:pt x="133" y="113"/>
                </a:cubicBezTo>
                <a:cubicBezTo>
                  <a:pt x="141" y="112"/>
                  <a:pt x="148" y="104"/>
                  <a:pt x="148" y="96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1" y="0"/>
                  <a:pt x="133" y="0"/>
                </a:cubicBezTo>
                <a:close/>
                <a:moveTo>
                  <a:pt x="133" y="95"/>
                </a:moveTo>
                <a:cubicBezTo>
                  <a:pt x="15" y="95"/>
                  <a:pt x="15" y="95"/>
                  <a:pt x="15" y="95"/>
                </a:cubicBezTo>
                <a:cubicBezTo>
                  <a:pt x="15" y="13"/>
                  <a:pt x="15" y="13"/>
                  <a:pt x="15" y="13"/>
                </a:cubicBezTo>
                <a:cubicBezTo>
                  <a:pt x="133" y="13"/>
                  <a:pt x="133" y="13"/>
                  <a:pt x="133" y="13"/>
                </a:cubicBezTo>
                <a:lnTo>
                  <a:pt x="133" y="9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58"/>
          <p:cNvSpPr>
            <a:spLocks noChangeAspect="1" noEditPoints="1"/>
          </p:cNvSpPr>
          <p:nvPr/>
        </p:nvSpPr>
        <p:spPr bwMode="auto">
          <a:xfrm>
            <a:off x="3603625" y="5990898"/>
            <a:ext cx="356160" cy="365120"/>
          </a:xfrm>
          <a:custGeom>
            <a:avLst/>
            <a:gdLst>
              <a:gd name="T0" fmla="*/ 28 w 151"/>
              <a:gd name="T1" fmla="*/ 65 h 154"/>
              <a:gd name="T2" fmla="*/ 28 w 151"/>
              <a:gd name="T3" fmla="*/ 63 h 154"/>
              <a:gd name="T4" fmla="*/ 27 w 151"/>
              <a:gd name="T5" fmla="*/ 58 h 154"/>
              <a:gd name="T6" fmla="*/ 148 w 151"/>
              <a:gd name="T7" fmla="*/ 33 h 154"/>
              <a:gd name="T8" fmla="*/ 114 w 151"/>
              <a:gd name="T9" fmla="*/ 11 h 154"/>
              <a:gd name="T10" fmla="*/ 9 w 151"/>
              <a:gd name="T11" fmla="*/ 36 h 154"/>
              <a:gd name="T12" fmla="*/ 4 w 151"/>
              <a:gd name="T13" fmla="*/ 58 h 154"/>
              <a:gd name="T14" fmla="*/ 3 w 151"/>
              <a:gd name="T15" fmla="*/ 63 h 154"/>
              <a:gd name="T16" fmla="*/ 7 w 151"/>
              <a:gd name="T17" fmla="*/ 73 h 154"/>
              <a:gd name="T18" fmla="*/ 7 w 151"/>
              <a:gd name="T19" fmla="*/ 89 h 154"/>
              <a:gd name="T20" fmla="*/ 7 w 151"/>
              <a:gd name="T21" fmla="*/ 90 h 154"/>
              <a:gd name="T22" fmla="*/ 7 w 151"/>
              <a:gd name="T23" fmla="*/ 131 h 154"/>
              <a:gd name="T24" fmla="*/ 30 w 151"/>
              <a:gd name="T25" fmla="*/ 154 h 154"/>
              <a:gd name="T26" fmla="*/ 127 w 151"/>
              <a:gd name="T27" fmla="*/ 154 h 154"/>
              <a:gd name="T28" fmla="*/ 151 w 151"/>
              <a:gd name="T29" fmla="*/ 131 h 154"/>
              <a:gd name="T30" fmla="*/ 151 w 151"/>
              <a:gd name="T31" fmla="*/ 89 h 154"/>
              <a:gd name="T32" fmla="*/ 151 w 151"/>
              <a:gd name="T33" fmla="*/ 65 h 154"/>
              <a:gd name="T34" fmla="*/ 28 w 151"/>
              <a:gd name="T35" fmla="*/ 65 h 154"/>
              <a:gd name="T36" fmla="*/ 125 w 151"/>
              <a:gd name="T37" fmla="*/ 17 h 154"/>
              <a:gd name="T38" fmla="*/ 134 w 151"/>
              <a:gd name="T39" fmla="*/ 24 h 154"/>
              <a:gd name="T40" fmla="*/ 118 w 151"/>
              <a:gd name="T41" fmla="*/ 27 h 154"/>
              <a:gd name="T42" fmla="*/ 108 w 151"/>
              <a:gd name="T43" fmla="*/ 19 h 154"/>
              <a:gd name="T44" fmla="*/ 125 w 151"/>
              <a:gd name="T45" fmla="*/ 17 h 154"/>
              <a:gd name="T46" fmla="*/ 90 w 151"/>
              <a:gd name="T47" fmla="*/ 25 h 154"/>
              <a:gd name="T48" fmla="*/ 99 w 151"/>
              <a:gd name="T49" fmla="*/ 33 h 154"/>
              <a:gd name="T50" fmla="*/ 83 w 151"/>
              <a:gd name="T51" fmla="*/ 36 h 154"/>
              <a:gd name="T52" fmla="*/ 73 w 151"/>
              <a:gd name="T53" fmla="*/ 28 h 154"/>
              <a:gd name="T54" fmla="*/ 90 w 151"/>
              <a:gd name="T55" fmla="*/ 25 h 154"/>
              <a:gd name="T56" fmla="*/ 16 w 151"/>
              <a:gd name="T57" fmla="*/ 72 h 154"/>
              <a:gd name="T58" fmla="*/ 7 w 151"/>
              <a:gd name="T59" fmla="*/ 63 h 154"/>
              <a:gd name="T60" fmla="*/ 16 w 151"/>
              <a:gd name="T61" fmla="*/ 55 h 154"/>
              <a:gd name="T62" fmla="*/ 24 w 151"/>
              <a:gd name="T63" fmla="*/ 63 h 154"/>
              <a:gd name="T64" fmla="*/ 16 w 151"/>
              <a:gd name="T65" fmla="*/ 72 h 154"/>
              <a:gd name="T66" fmla="*/ 86 w 151"/>
              <a:gd name="T67" fmla="*/ 74 h 154"/>
              <a:gd name="T68" fmla="*/ 103 w 151"/>
              <a:gd name="T69" fmla="*/ 74 h 154"/>
              <a:gd name="T70" fmla="*/ 92 w 151"/>
              <a:gd name="T71" fmla="*/ 86 h 154"/>
              <a:gd name="T72" fmla="*/ 75 w 151"/>
              <a:gd name="T73" fmla="*/ 86 h 154"/>
              <a:gd name="T74" fmla="*/ 86 w 151"/>
              <a:gd name="T75" fmla="*/ 74 h 154"/>
              <a:gd name="T76" fmla="*/ 47 w 151"/>
              <a:gd name="T77" fmla="*/ 74 h 154"/>
              <a:gd name="T78" fmla="*/ 63 w 151"/>
              <a:gd name="T79" fmla="*/ 74 h 154"/>
              <a:gd name="T80" fmla="*/ 53 w 151"/>
              <a:gd name="T81" fmla="*/ 86 h 154"/>
              <a:gd name="T82" fmla="*/ 36 w 151"/>
              <a:gd name="T83" fmla="*/ 86 h 154"/>
              <a:gd name="T84" fmla="*/ 47 w 151"/>
              <a:gd name="T85" fmla="*/ 74 h 154"/>
              <a:gd name="T86" fmla="*/ 129 w 151"/>
              <a:gd name="T87" fmla="*/ 86 h 154"/>
              <a:gd name="T88" fmla="*/ 112 w 151"/>
              <a:gd name="T89" fmla="*/ 86 h 154"/>
              <a:gd name="T90" fmla="*/ 123 w 151"/>
              <a:gd name="T91" fmla="*/ 74 h 154"/>
              <a:gd name="T92" fmla="*/ 139 w 151"/>
              <a:gd name="T93" fmla="*/ 74 h 154"/>
              <a:gd name="T94" fmla="*/ 129 w 151"/>
              <a:gd name="T95" fmla="*/ 86 h 154"/>
              <a:gd name="T96" fmla="*/ 51 w 151"/>
              <a:gd name="T97" fmla="*/ 33 h 154"/>
              <a:gd name="T98" fmla="*/ 61 w 151"/>
              <a:gd name="T99" fmla="*/ 41 h 154"/>
              <a:gd name="T100" fmla="*/ 45 w 151"/>
              <a:gd name="T101" fmla="*/ 44 h 154"/>
              <a:gd name="T102" fmla="*/ 35 w 151"/>
              <a:gd name="T103" fmla="*/ 36 h 154"/>
              <a:gd name="T104" fmla="*/ 51 w 151"/>
              <a:gd name="T105" fmla="*/ 3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1" h="154">
                <a:moveTo>
                  <a:pt x="28" y="65"/>
                </a:moveTo>
                <a:cubicBezTo>
                  <a:pt x="28" y="64"/>
                  <a:pt x="28" y="64"/>
                  <a:pt x="28" y="63"/>
                </a:cubicBezTo>
                <a:cubicBezTo>
                  <a:pt x="28" y="62"/>
                  <a:pt x="28" y="60"/>
                  <a:pt x="27" y="58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8" y="0"/>
                  <a:pt x="115" y="11"/>
                  <a:pt x="114" y="11"/>
                </a:cubicBezTo>
                <a:cubicBezTo>
                  <a:pt x="113" y="11"/>
                  <a:pt x="24" y="26"/>
                  <a:pt x="9" y="36"/>
                </a:cubicBezTo>
                <a:cubicBezTo>
                  <a:pt x="0" y="42"/>
                  <a:pt x="2" y="52"/>
                  <a:pt x="4" y="58"/>
                </a:cubicBezTo>
                <a:cubicBezTo>
                  <a:pt x="3" y="59"/>
                  <a:pt x="3" y="61"/>
                  <a:pt x="3" y="63"/>
                </a:cubicBezTo>
                <a:cubicBezTo>
                  <a:pt x="3" y="67"/>
                  <a:pt x="4" y="70"/>
                  <a:pt x="7" y="73"/>
                </a:cubicBezTo>
                <a:cubicBezTo>
                  <a:pt x="7" y="89"/>
                  <a:pt x="7" y="89"/>
                  <a:pt x="7" y="89"/>
                </a:cubicBezTo>
                <a:cubicBezTo>
                  <a:pt x="7" y="90"/>
                  <a:pt x="7" y="90"/>
                  <a:pt x="7" y="90"/>
                </a:cubicBezTo>
                <a:cubicBezTo>
                  <a:pt x="7" y="131"/>
                  <a:pt x="7" y="131"/>
                  <a:pt x="7" y="131"/>
                </a:cubicBezTo>
                <a:cubicBezTo>
                  <a:pt x="7" y="144"/>
                  <a:pt x="17" y="154"/>
                  <a:pt x="30" y="154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40" y="154"/>
                  <a:pt x="151" y="144"/>
                  <a:pt x="151" y="131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51" y="87"/>
                  <a:pt x="151" y="65"/>
                  <a:pt x="151" y="65"/>
                </a:cubicBezTo>
                <a:lnTo>
                  <a:pt x="28" y="65"/>
                </a:lnTo>
                <a:close/>
                <a:moveTo>
                  <a:pt x="125" y="17"/>
                </a:moveTo>
                <a:cubicBezTo>
                  <a:pt x="134" y="24"/>
                  <a:pt x="134" y="24"/>
                  <a:pt x="134" y="24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08" y="19"/>
                  <a:pt x="108" y="19"/>
                  <a:pt x="108" y="19"/>
                </a:cubicBezTo>
                <a:lnTo>
                  <a:pt x="125" y="17"/>
                </a:lnTo>
                <a:close/>
                <a:moveTo>
                  <a:pt x="90" y="25"/>
                </a:moveTo>
                <a:cubicBezTo>
                  <a:pt x="99" y="33"/>
                  <a:pt x="99" y="33"/>
                  <a:pt x="99" y="33"/>
                </a:cubicBezTo>
                <a:cubicBezTo>
                  <a:pt x="83" y="36"/>
                  <a:pt x="83" y="36"/>
                  <a:pt x="83" y="36"/>
                </a:cubicBezTo>
                <a:cubicBezTo>
                  <a:pt x="73" y="28"/>
                  <a:pt x="73" y="28"/>
                  <a:pt x="73" y="28"/>
                </a:cubicBezTo>
                <a:lnTo>
                  <a:pt x="90" y="25"/>
                </a:lnTo>
                <a:close/>
                <a:moveTo>
                  <a:pt x="16" y="72"/>
                </a:moveTo>
                <a:cubicBezTo>
                  <a:pt x="11" y="72"/>
                  <a:pt x="7" y="68"/>
                  <a:pt x="7" y="63"/>
                </a:cubicBezTo>
                <a:cubicBezTo>
                  <a:pt x="7" y="58"/>
                  <a:pt x="11" y="55"/>
                  <a:pt x="16" y="55"/>
                </a:cubicBezTo>
                <a:cubicBezTo>
                  <a:pt x="20" y="55"/>
                  <a:pt x="24" y="58"/>
                  <a:pt x="24" y="63"/>
                </a:cubicBezTo>
                <a:cubicBezTo>
                  <a:pt x="24" y="68"/>
                  <a:pt x="20" y="72"/>
                  <a:pt x="16" y="72"/>
                </a:cubicBezTo>
                <a:close/>
                <a:moveTo>
                  <a:pt x="86" y="74"/>
                </a:moveTo>
                <a:cubicBezTo>
                  <a:pt x="103" y="74"/>
                  <a:pt x="103" y="74"/>
                  <a:pt x="103" y="74"/>
                </a:cubicBezTo>
                <a:cubicBezTo>
                  <a:pt x="92" y="86"/>
                  <a:pt x="92" y="86"/>
                  <a:pt x="92" y="86"/>
                </a:cubicBezTo>
                <a:cubicBezTo>
                  <a:pt x="75" y="86"/>
                  <a:pt x="75" y="86"/>
                  <a:pt x="75" y="86"/>
                </a:cubicBezTo>
                <a:lnTo>
                  <a:pt x="86" y="74"/>
                </a:lnTo>
                <a:close/>
                <a:moveTo>
                  <a:pt x="47" y="74"/>
                </a:moveTo>
                <a:cubicBezTo>
                  <a:pt x="63" y="74"/>
                  <a:pt x="63" y="74"/>
                  <a:pt x="63" y="74"/>
                </a:cubicBezTo>
                <a:cubicBezTo>
                  <a:pt x="53" y="86"/>
                  <a:pt x="53" y="86"/>
                  <a:pt x="53" y="86"/>
                </a:cubicBezTo>
                <a:cubicBezTo>
                  <a:pt x="36" y="86"/>
                  <a:pt x="36" y="86"/>
                  <a:pt x="36" y="86"/>
                </a:cubicBezTo>
                <a:lnTo>
                  <a:pt x="47" y="74"/>
                </a:lnTo>
                <a:close/>
                <a:moveTo>
                  <a:pt x="129" y="86"/>
                </a:moveTo>
                <a:cubicBezTo>
                  <a:pt x="112" y="86"/>
                  <a:pt x="112" y="86"/>
                  <a:pt x="112" y="86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39" y="74"/>
                  <a:pt x="139" y="74"/>
                  <a:pt x="139" y="74"/>
                </a:cubicBezTo>
                <a:lnTo>
                  <a:pt x="129" y="86"/>
                </a:lnTo>
                <a:close/>
                <a:moveTo>
                  <a:pt x="51" y="33"/>
                </a:moveTo>
                <a:cubicBezTo>
                  <a:pt x="61" y="41"/>
                  <a:pt x="61" y="41"/>
                  <a:pt x="61" y="41"/>
                </a:cubicBezTo>
                <a:cubicBezTo>
                  <a:pt x="45" y="44"/>
                  <a:pt x="45" y="44"/>
                  <a:pt x="45" y="44"/>
                </a:cubicBezTo>
                <a:cubicBezTo>
                  <a:pt x="35" y="36"/>
                  <a:pt x="35" y="36"/>
                  <a:pt x="35" y="36"/>
                </a:cubicBezTo>
                <a:lnTo>
                  <a:pt x="51" y="3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66"/>
          <p:cNvSpPr>
            <a:spLocks noChangeAspect="1" noEditPoints="1"/>
          </p:cNvSpPr>
          <p:nvPr/>
        </p:nvSpPr>
        <p:spPr bwMode="auto">
          <a:xfrm>
            <a:off x="9272905" y="4752980"/>
            <a:ext cx="464564" cy="365120"/>
          </a:xfrm>
          <a:custGeom>
            <a:avLst/>
            <a:gdLst>
              <a:gd name="T0" fmla="*/ 110 w 147"/>
              <a:gd name="T1" fmla="*/ 100 h 115"/>
              <a:gd name="T2" fmla="*/ 14 w 147"/>
              <a:gd name="T3" fmla="*/ 100 h 115"/>
              <a:gd name="T4" fmla="*/ 14 w 147"/>
              <a:gd name="T5" fmla="*/ 34 h 115"/>
              <a:gd name="T6" fmla="*/ 34 w 147"/>
              <a:gd name="T7" fmla="*/ 34 h 115"/>
              <a:gd name="T8" fmla="*/ 50 w 147"/>
              <a:gd name="T9" fmla="*/ 19 h 115"/>
              <a:gd name="T10" fmla="*/ 7 w 147"/>
              <a:gd name="T11" fmla="*/ 19 h 115"/>
              <a:gd name="T12" fmla="*/ 0 w 147"/>
              <a:gd name="T13" fmla="*/ 26 h 115"/>
              <a:gd name="T14" fmla="*/ 0 w 147"/>
              <a:gd name="T15" fmla="*/ 107 h 115"/>
              <a:gd name="T16" fmla="*/ 7 w 147"/>
              <a:gd name="T17" fmla="*/ 115 h 115"/>
              <a:gd name="T18" fmla="*/ 118 w 147"/>
              <a:gd name="T19" fmla="*/ 115 h 115"/>
              <a:gd name="T20" fmla="*/ 125 w 147"/>
              <a:gd name="T21" fmla="*/ 107 h 115"/>
              <a:gd name="T22" fmla="*/ 125 w 147"/>
              <a:gd name="T23" fmla="*/ 80 h 115"/>
              <a:gd name="T24" fmla="*/ 110 w 147"/>
              <a:gd name="T25" fmla="*/ 92 h 115"/>
              <a:gd name="T26" fmla="*/ 110 w 147"/>
              <a:gd name="T27" fmla="*/ 100 h 115"/>
              <a:gd name="T28" fmla="*/ 98 w 147"/>
              <a:gd name="T29" fmla="*/ 49 h 115"/>
              <a:gd name="T30" fmla="*/ 98 w 147"/>
              <a:gd name="T31" fmla="*/ 75 h 115"/>
              <a:gd name="T32" fmla="*/ 147 w 147"/>
              <a:gd name="T33" fmla="*/ 37 h 115"/>
              <a:gd name="T34" fmla="*/ 98 w 147"/>
              <a:gd name="T35" fmla="*/ 0 h 115"/>
              <a:gd name="T36" fmla="*/ 98 w 147"/>
              <a:gd name="T37" fmla="*/ 23 h 115"/>
              <a:gd name="T38" fmla="*/ 39 w 147"/>
              <a:gd name="T39" fmla="*/ 82 h 115"/>
              <a:gd name="T40" fmla="*/ 98 w 147"/>
              <a:gd name="T41" fmla="*/ 4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" h="115">
                <a:moveTo>
                  <a:pt x="110" y="100"/>
                </a:moveTo>
                <a:cubicBezTo>
                  <a:pt x="14" y="100"/>
                  <a:pt x="14" y="100"/>
                  <a:pt x="14" y="100"/>
                </a:cubicBezTo>
                <a:cubicBezTo>
                  <a:pt x="14" y="34"/>
                  <a:pt x="14" y="34"/>
                  <a:pt x="14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4"/>
                  <a:pt x="39" y="27"/>
                  <a:pt x="5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3" y="19"/>
                  <a:pt x="0" y="22"/>
                  <a:pt x="0" y="26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3" y="115"/>
                  <a:pt x="7" y="115"/>
                </a:cubicBezTo>
                <a:cubicBezTo>
                  <a:pt x="118" y="115"/>
                  <a:pt x="118" y="115"/>
                  <a:pt x="118" y="115"/>
                </a:cubicBezTo>
                <a:cubicBezTo>
                  <a:pt x="122" y="115"/>
                  <a:pt x="125" y="112"/>
                  <a:pt x="125" y="107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10" y="92"/>
                  <a:pt x="110" y="92"/>
                  <a:pt x="110" y="92"/>
                </a:cubicBezTo>
                <a:lnTo>
                  <a:pt x="110" y="100"/>
                </a:lnTo>
                <a:close/>
                <a:moveTo>
                  <a:pt x="98" y="49"/>
                </a:moveTo>
                <a:cubicBezTo>
                  <a:pt x="98" y="75"/>
                  <a:pt x="98" y="75"/>
                  <a:pt x="98" y="75"/>
                </a:cubicBezTo>
                <a:cubicBezTo>
                  <a:pt x="147" y="37"/>
                  <a:pt x="147" y="37"/>
                  <a:pt x="147" y="37"/>
                </a:cubicBezTo>
                <a:cubicBezTo>
                  <a:pt x="98" y="0"/>
                  <a:pt x="98" y="0"/>
                  <a:pt x="98" y="0"/>
                </a:cubicBezTo>
                <a:cubicBezTo>
                  <a:pt x="98" y="23"/>
                  <a:pt x="98" y="23"/>
                  <a:pt x="98" y="23"/>
                </a:cubicBezTo>
                <a:cubicBezTo>
                  <a:pt x="39" y="23"/>
                  <a:pt x="39" y="82"/>
                  <a:pt x="39" y="82"/>
                </a:cubicBezTo>
                <a:cubicBezTo>
                  <a:pt x="56" y="54"/>
                  <a:pt x="66" y="49"/>
                  <a:pt x="98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71"/>
          <p:cNvSpPr>
            <a:spLocks noChangeAspect="1" noEditPoints="1"/>
          </p:cNvSpPr>
          <p:nvPr/>
        </p:nvSpPr>
        <p:spPr bwMode="auto">
          <a:xfrm>
            <a:off x="5283591" y="5358663"/>
            <a:ext cx="215539" cy="365120"/>
          </a:xfrm>
          <a:custGeom>
            <a:avLst/>
            <a:gdLst>
              <a:gd name="T0" fmla="*/ 71 w 86"/>
              <a:gd name="T1" fmla="*/ 0 h 145"/>
              <a:gd name="T2" fmla="*/ 15 w 86"/>
              <a:gd name="T3" fmla="*/ 0 h 145"/>
              <a:gd name="T4" fmla="*/ 0 w 86"/>
              <a:gd name="T5" fmla="*/ 15 h 145"/>
              <a:gd name="T6" fmla="*/ 0 w 86"/>
              <a:gd name="T7" fmla="*/ 130 h 145"/>
              <a:gd name="T8" fmla="*/ 15 w 86"/>
              <a:gd name="T9" fmla="*/ 145 h 145"/>
              <a:gd name="T10" fmla="*/ 71 w 86"/>
              <a:gd name="T11" fmla="*/ 145 h 145"/>
              <a:gd name="T12" fmla="*/ 86 w 86"/>
              <a:gd name="T13" fmla="*/ 130 h 145"/>
              <a:gd name="T14" fmla="*/ 86 w 86"/>
              <a:gd name="T15" fmla="*/ 15 h 145"/>
              <a:gd name="T16" fmla="*/ 71 w 86"/>
              <a:gd name="T17" fmla="*/ 0 h 145"/>
              <a:gd name="T18" fmla="*/ 43 w 86"/>
              <a:gd name="T19" fmla="*/ 139 h 145"/>
              <a:gd name="T20" fmla="*/ 32 w 86"/>
              <a:gd name="T21" fmla="*/ 131 h 145"/>
              <a:gd name="T22" fmla="*/ 43 w 86"/>
              <a:gd name="T23" fmla="*/ 124 h 145"/>
              <a:gd name="T24" fmla="*/ 53 w 86"/>
              <a:gd name="T25" fmla="*/ 131 h 145"/>
              <a:gd name="T26" fmla="*/ 43 w 86"/>
              <a:gd name="T27" fmla="*/ 139 h 145"/>
              <a:gd name="T28" fmla="*/ 74 w 86"/>
              <a:gd name="T29" fmla="*/ 117 h 145"/>
              <a:gd name="T30" fmla="*/ 12 w 86"/>
              <a:gd name="T31" fmla="*/ 117 h 145"/>
              <a:gd name="T32" fmla="*/ 12 w 86"/>
              <a:gd name="T33" fmla="*/ 19 h 145"/>
              <a:gd name="T34" fmla="*/ 74 w 86"/>
              <a:gd name="T35" fmla="*/ 19 h 145"/>
              <a:gd name="T36" fmla="*/ 74 w 86"/>
              <a:gd name="T37" fmla="*/ 11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6" h="145">
                <a:moveTo>
                  <a:pt x="7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8"/>
                  <a:pt x="7" y="145"/>
                  <a:pt x="15" y="145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79" y="145"/>
                  <a:pt x="86" y="138"/>
                  <a:pt x="86" y="130"/>
                </a:cubicBezTo>
                <a:cubicBezTo>
                  <a:pt x="86" y="15"/>
                  <a:pt x="86" y="15"/>
                  <a:pt x="86" y="15"/>
                </a:cubicBezTo>
                <a:cubicBezTo>
                  <a:pt x="86" y="7"/>
                  <a:pt x="79" y="0"/>
                  <a:pt x="71" y="0"/>
                </a:cubicBezTo>
                <a:close/>
                <a:moveTo>
                  <a:pt x="43" y="139"/>
                </a:moveTo>
                <a:cubicBezTo>
                  <a:pt x="37" y="139"/>
                  <a:pt x="32" y="136"/>
                  <a:pt x="32" y="131"/>
                </a:cubicBezTo>
                <a:cubicBezTo>
                  <a:pt x="32" y="127"/>
                  <a:pt x="37" y="124"/>
                  <a:pt x="43" y="124"/>
                </a:cubicBezTo>
                <a:cubicBezTo>
                  <a:pt x="48" y="124"/>
                  <a:pt x="53" y="127"/>
                  <a:pt x="53" y="131"/>
                </a:cubicBezTo>
                <a:cubicBezTo>
                  <a:pt x="53" y="136"/>
                  <a:pt x="48" y="139"/>
                  <a:pt x="43" y="139"/>
                </a:cubicBezTo>
                <a:close/>
                <a:moveTo>
                  <a:pt x="74" y="117"/>
                </a:moveTo>
                <a:cubicBezTo>
                  <a:pt x="12" y="117"/>
                  <a:pt x="12" y="117"/>
                  <a:pt x="12" y="117"/>
                </a:cubicBezTo>
                <a:cubicBezTo>
                  <a:pt x="12" y="19"/>
                  <a:pt x="12" y="19"/>
                  <a:pt x="12" y="19"/>
                </a:cubicBezTo>
                <a:cubicBezTo>
                  <a:pt x="74" y="19"/>
                  <a:pt x="74" y="19"/>
                  <a:pt x="74" y="19"/>
                </a:cubicBezTo>
                <a:lnTo>
                  <a:pt x="74" y="11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72"/>
          <p:cNvSpPr>
            <a:spLocks noChangeAspect="1" noEditPoints="1"/>
          </p:cNvSpPr>
          <p:nvPr/>
        </p:nvSpPr>
        <p:spPr bwMode="auto">
          <a:xfrm>
            <a:off x="4550703" y="5382883"/>
            <a:ext cx="553212" cy="335814"/>
          </a:xfrm>
          <a:custGeom>
            <a:avLst/>
            <a:gdLst>
              <a:gd name="T0" fmla="*/ 10 w 147"/>
              <a:gd name="T1" fmla="*/ 0 h 89"/>
              <a:gd name="T2" fmla="*/ 0 w 147"/>
              <a:gd name="T3" fmla="*/ 78 h 89"/>
              <a:gd name="T4" fmla="*/ 137 w 147"/>
              <a:gd name="T5" fmla="*/ 89 h 89"/>
              <a:gd name="T6" fmla="*/ 147 w 147"/>
              <a:gd name="T7" fmla="*/ 11 h 89"/>
              <a:gd name="T8" fmla="*/ 81 w 147"/>
              <a:gd name="T9" fmla="*/ 15 h 89"/>
              <a:gd name="T10" fmla="*/ 96 w 147"/>
              <a:gd name="T11" fmla="*/ 30 h 89"/>
              <a:gd name="T12" fmla="*/ 81 w 147"/>
              <a:gd name="T13" fmla="*/ 15 h 89"/>
              <a:gd name="T14" fmla="*/ 103 w 147"/>
              <a:gd name="T15" fmla="*/ 52 h 89"/>
              <a:gd name="T16" fmla="*/ 88 w 147"/>
              <a:gd name="T17" fmla="*/ 37 h 89"/>
              <a:gd name="T18" fmla="*/ 59 w 147"/>
              <a:gd name="T19" fmla="*/ 15 h 89"/>
              <a:gd name="T20" fmla="*/ 73 w 147"/>
              <a:gd name="T21" fmla="*/ 30 h 89"/>
              <a:gd name="T22" fmla="*/ 59 w 147"/>
              <a:gd name="T23" fmla="*/ 15 h 89"/>
              <a:gd name="T24" fmla="*/ 81 w 147"/>
              <a:gd name="T25" fmla="*/ 52 h 89"/>
              <a:gd name="T26" fmla="*/ 66 w 147"/>
              <a:gd name="T27" fmla="*/ 37 h 89"/>
              <a:gd name="T28" fmla="*/ 37 w 147"/>
              <a:gd name="T29" fmla="*/ 15 h 89"/>
              <a:gd name="T30" fmla="*/ 51 w 147"/>
              <a:gd name="T31" fmla="*/ 30 h 89"/>
              <a:gd name="T32" fmla="*/ 37 w 147"/>
              <a:gd name="T33" fmla="*/ 15 h 89"/>
              <a:gd name="T34" fmla="*/ 59 w 147"/>
              <a:gd name="T35" fmla="*/ 52 h 89"/>
              <a:gd name="T36" fmla="*/ 44 w 147"/>
              <a:gd name="T37" fmla="*/ 37 h 89"/>
              <a:gd name="T38" fmla="*/ 14 w 147"/>
              <a:gd name="T39" fmla="*/ 15 h 89"/>
              <a:gd name="T40" fmla="*/ 29 w 147"/>
              <a:gd name="T41" fmla="*/ 30 h 89"/>
              <a:gd name="T42" fmla="*/ 14 w 147"/>
              <a:gd name="T43" fmla="*/ 15 h 89"/>
              <a:gd name="T44" fmla="*/ 37 w 147"/>
              <a:gd name="T45" fmla="*/ 52 h 89"/>
              <a:gd name="T46" fmla="*/ 22 w 147"/>
              <a:gd name="T47" fmla="*/ 37 h 89"/>
              <a:gd name="T48" fmla="*/ 29 w 147"/>
              <a:gd name="T49" fmla="*/ 74 h 89"/>
              <a:gd name="T50" fmla="*/ 14 w 147"/>
              <a:gd name="T51" fmla="*/ 59 h 89"/>
              <a:gd name="T52" fmla="*/ 29 w 147"/>
              <a:gd name="T53" fmla="*/ 74 h 89"/>
              <a:gd name="T54" fmla="*/ 37 w 147"/>
              <a:gd name="T55" fmla="*/ 74 h 89"/>
              <a:gd name="T56" fmla="*/ 110 w 147"/>
              <a:gd name="T57" fmla="*/ 59 h 89"/>
              <a:gd name="T58" fmla="*/ 132 w 147"/>
              <a:gd name="T59" fmla="*/ 74 h 89"/>
              <a:gd name="T60" fmla="*/ 118 w 147"/>
              <a:gd name="T61" fmla="*/ 59 h 89"/>
              <a:gd name="T62" fmla="*/ 132 w 147"/>
              <a:gd name="T63" fmla="*/ 74 h 89"/>
              <a:gd name="T64" fmla="*/ 110 w 147"/>
              <a:gd name="T65" fmla="*/ 37 h 89"/>
              <a:gd name="T66" fmla="*/ 125 w 147"/>
              <a:gd name="T67" fmla="*/ 52 h 89"/>
              <a:gd name="T68" fmla="*/ 132 w 147"/>
              <a:gd name="T69" fmla="*/ 30 h 89"/>
              <a:gd name="T70" fmla="*/ 103 w 147"/>
              <a:gd name="T71" fmla="*/ 15 h 89"/>
              <a:gd name="T72" fmla="*/ 132 w 147"/>
              <a:gd name="T73" fmla="*/ 3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89">
                <a:moveTo>
                  <a:pt x="137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1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4"/>
                  <a:pt x="4" y="89"/>
                  <a:pt x="10" y="89"/>
                </a:cubicBezTo>
                <a:cubicBezTo>
                  <a:pt x="137" y="89"/>
                  <a:pt x="137" y="89"/>
                  <a:pt x="137" y="89"/>
                </a:cubicBezTo>
                <a:cubicBezTo>
                  <a:pt x="143" y="89"/>
                  <a:pt x="147" y="84"/>
                  <a:pt x="147" y="78"/>
                </a:cubicBezTo>
                <a:cubicBezTo>
                  <a:pt x="147" y="11"/>
                  <a:pt x="147" y="11"/>
                  <a:pt x="147" y="11"/>
                </a:cubicBezTo>
                <a:cubicBezTo>
                  <a:pt x="147" y="5"/>
                  <a:pt x="143" y="0"/>
                  <a:pt x="137" y="0"/>
                </a:cubicBezTo>
                <a:close/>
                <a:moveTo>
                  <a:pt x="81" y="15"/>
                </a:moveTo>
                <a:cubicBezTo>
                  <a:pt x="96" y="15"/>
                  <a:pt x="96" y="15"/>
                  <a:pt x="96" y="15"/>
                </a:cubicBezTo>
                <a:cubicBezTo>
                  <a:pt x="96" y="30"/>
                  <a:pt x="96" y="30"/>
                  <a:pt x="96" y="30"/>
                </a:cubicBezTo>
                <a:cubicBezTo>
                  <a:pt x="81" y="30"/>
                  <a:pt x="81" y="30"/>
                  <a:pt x="81" y="30"/>
                </a:cubicBezTo>
                <a:lnTo>
                  <a:pt x="81" y="15"/>
                </a:lnTo>
                <a:close/>
                <a:moveTo>
                  <a:pt x="103" y="37"/>
                </a:moveTo>
                <a:cubicBezTo>
                  <a:pt x="103" y="52"/>
                  <a:pt x="103" y="52"/>
                  <a:pt x="103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37"/>
                  <a:pt x="88" y="37"/>
                  <a:pt x="88" y="37"/>
                </a:cubicBezTo>
                <a:lnTo>
                  <a:pt x="103" y="37"/>
                </a:lnTo>
                <a:close/>
                <a:moveTo>
                  <a:pt x="59" y="15"/>
                </a:moveTo>
                <a:cubicBezTo>
                  <a:pt x="73" y="15"/>
                  <a:pt x="73" y="15"/>
                  <a:pt x="73" y="15"/>
                </a:cubicBezTo>
                <a:cubicBezTo>
                  <a:pt x="73" y="30"/>
                  <a:pt x="73" y="30"/>
                  <a:pt x="73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15"/>
                </a:lnTo>
                <a:close/>
                <a:moveTo>
                  <a:pt x="81" y="37"/>
                </a:moveTo>
                <a:cubicBezTo>
                  <a:pt x="81" y="52"/>
                  <a:pt x="81" y="52"/>
                  <a:pt x="81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6" y="37"/>
                  <a:pt x="66" y="37"/>
                  <a:pt x="66" y="37"/>
                </a:cubicBezTo>
                <a:lnTo>
                  <a:pt x="81" y="37"/>
                </a:lnTo>
                <a:close/>
                <a:moveTo>
                  <a:pt x="37" y="15"/>
                </a:moveTo>
                <a:cubicBezTo>
                  <a:pt x="51" y="15"/>
                  <a:pt x="51" y="15"/>
                  <a:pt x="51" y="15"/>
                </a:cubicBezTo>
                <a:cubicBezTo>
                  <a:pt x="51" y="30"/>
                  <a:pt x="51" y="30"/>
                  <a:pt x="51" y="30"/>
                </a:cubicBezTo>
                <a:cubicBezTo>
                  <a:pt x="37" y="30"/>
                  <a:pt x="37" y="30"/>
                  <a:pt x="37" y="30"/>
                </a:cubicBezTo>
                <a:lnTo>
                  <a:pt x="37" y="15"/>
                </a:lnTo>
                <a:close/>
                <a:moveTo>
                  <a:pt x="59" y="37"/>
                </a:moveTo>
                <a:cubicBezTo>
                  <a:pt x="59" y="52"/>
                  <a:pt x="59" y="52"/>
                  <a:pt x="59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37"/>
                  <a:pt x="44" y="37"/>
                  <a:pt x="44" y="37"/>
                </a:cubicBezTo>
                <a:lnTo>
                  <a:pt x="59" y="37"/>
                </a:lnTo>
                <a:close/>
                <a:moveTo>
                  <a:pt x="14" y="15"/>
                </a:moveTo>
                <a:cubicBezTo>
                  <a:pt x="29" y="15"/>
                  <a:pt x="29" y="15"/>
                  <a:pt x="29" y="15"/>
                </a:cubicBezTo>
                <a:cubicBezTo>
                  <a:pt x="29" y="30"/>
                  <a:pt x="29" y="30"/>
                  <a:pt x="29" y="30"/>
                </a:cubicBezTo>
                <a:cubicBezTo>
                  <a:pt x="14" y="30"/>
                  <a:pt x="14" y="30"/>
                  <a:pt x="14" y="30"/>
                </a:cubicBezTo>
                <a:lnTo>
                  <a:pt x="14" y="15"/>
                </a:lnTo>
                <a:close/>
                <a:moveTo>
                  <a:pt x="37" y="37"/>
                </a:moveTo>
                <a:cubicBezTo>
                  <a:pt x="37" y="52"/>
                  <a:pt x="37" y="52"/>
                  <a:pt x="37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37"/>
                  <a:pt x="22" y="37"/>
                  <a:pt x="22" y="37"/>
                </a:cubicBezTo>
                <a:lnTo>
                  <a:pt x="37" y="37"/>
                </a:lnTo>
                <a:close/>
                <a:moveTo>
                  <a:pt x="29" y="74"/>
                </a:moveTo>
                <a:cubicBezTo>
                  <a:pt x="14" y="74"/>
                  <a:pt x="14" y="74"/>
                  <a:pt x="14" y="74"/>
                </a:cubicBezTo>
                <a:cubicBezTo>
                  <a:pt x="14" y="59"/>
                  <a:pt x="14" y="59"/>
                  <a:pt x="14" y="59"/>
                </a:cubicBezTo>
                <a:cubicBezTo>
                  <a:pt x="29" y="59"/>
                  <a:pt x="29" y="59"/>
                  <a:pt x="29" y="59"/>
                </a:cubicBezTo>
                <a:lnTo>
                  <a:pt x="29" y="74"/>
                </a:lnTo>
                <a:close/>
                <a:moveTo>
                  <a:pt x="110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59"/>
                  <a:pt x="37" y="59"/>
                  <a:pt x="37" y="59"/>
                </a:cubicBezTo>
                <a:cubicBezTo>
                  <a:pt x="110" y="59"/>
                  <a:pt x="110" y="59"/>
                  <a:pt x="110" y="59"/>
                </a:cubicBezTo>
                <a:lnTo>
                  <a:pt x="110" y="74"/>
                </a:lnTo>
                <a:close/>
                <a:moveTo>
                  <a:pt x="132" y="74"/>
                </a:moveTo>
                <a:cubicBezTo>
                  <a:pt x="118" y="74"/>
                  <a:pt x="118" y="74"/>
                  <a:pt x="118" y="74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32" y="59"/>
                  <a:pt x="132" y="59"/>
                  <a:pt x="132" y="59"/>
                </a:cubicBezTo>
                <a:lnTo>
                  <a:pt x="132" y="74"/>
                </a:lnTo>
                <a:close/>
                <a:moveTo>
                  <a:pt x="110" y="52"/>
                </a:moveTo>
                <a:cubicBezTo>
                  <a:pt x="110" y="37"/>
                  <a:pt x="110" y="37"/>
                  <a:pt x="110" y="37"/>
                </a:cubicBezTo>
                <a:cubicBezTo>
                  <a:pt x="125" y="37"/>
                  <a:pt x="125" y="37"/>
                  <a:pt x="125" y="37"/>
                </a:cubicBezTo>
                <a:cubicBezTo>
                  <a:pt x="125" y="52"/>
                  <a:pt x="125" y="52"/>
                  <a:pt x="125" y="52"/>
                </a:cubicBezTo>
                <a:lnTo>
                  <a:pt x="110" y="52"/>
                </a:lnTo>
                <a:close/>
                <a:moveTo>
                  <a:pt x="132" y="30"/>
                </a:moveTo>
                <a:cubicBezTo>
                  <a:pt x="103" y="30"/>
                  <a:pt x="103" y="30"/>
                  <a:pt x="103" y="30"/>
                </a:cubicBezTo>
                <a:cubicBezTo>
                  <a:pt x="103" y="15"/>
                  <a:pt x="103" y="15"/>
                  <a:pt x="103" y="15"/>
                </a:cubicBezTo>
                <a:cubicBezTo>
                  <a:pt x="132" y="15"/>
                  <a:pt x="132" y="15"/>
                  <a:pt x="132" y="15"/>
                </a:cubicBezTo>
                <a:lnTo>
                  <a:pt x="132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78"/>
          <p:cNvSpPr>
            <a:spLocks noChangeAspect="1" noEditPoints="1"/>
          </p:cNvSpPr>
          <p:nvPr/>
        </p:nvSpPr>
        <p:spPr bwMode="auto">
          <a:xfrm>
            <a:off x="9273774" y="4288102"/>
            <a:ext cx="431505" cy="191329"/>
          </a:xfrm>
          <a:custGeom>
            <a:avLst/>
            <a:gdLst>
              <a:gd name="T0" fmla="*/ 144 w 149"/>
              <a:gd name="T1" fmla="*/ 26 h 66"/>
              <a:gd name="T2" fmla="*/ 121 w 149"/>
              <a:gd name="T3" fmla="*/ 3 h 66"/>
              <a:gd name="T4" fmla="*/ 113 w 149"/>
              <a:gd name="T5" fmla="*/ 0 h 66"/>
              <a:gd name="T6" fmla="*/ 75 w 149"/>
              <a:gd name="T7" fmla="*/ 0 h 66"/>
              <a:gd name="T8" fmla="*/ 37 w 149"/>
              <a:gd name="T9" fmla="*/ 0 h 66"/>
              <a:gd name="T10" fmla="*/ 29 w 149"/>
              <a:gd name="T11" fmla="*/ 3 h 66"/>
              <a:gd name="T12" fmla="*/ 6 w 149"/>
              <a:gd name="T13" fmla="*/ 26 h 66"/>
              <a:gd name="T14" fmla="*/ 1 w 149"/>
              <a:gd name="T15" fmla="*/ 36 h 66"/>
              <a:gd name="T16" fmla="*/ 6 w 149"/>
              <a:gd name="T17" fmla="*/ 59 h 66"/>
              <a:gd name="T18" fmla="*/ 15 w 149"/>
              <a:gd name="T19" fmla="*/ 66 h 66"/>
              <a:gd name="T20" fmla="*/ 135 w 149"/>
              <a:gd name="T21" fmla="*/ 66 h 66"/>
              <a:gd name="T22" fmla="*/ 144 w 149"/>
              <a:gd name="T23" fmla="*/ 59 h 66"/>
              <a:gd name="T24" fmla="*/ 148 w 149"/>
              <a:gd name="T25" fmla="*/ 36 h 66"/>
              <a:gd name="T26" fmla="*/ 144 w 149"/>
              <a:gd name="T27" fmla="*/ 26 h 66"/>
              <a:gd name="T28" fmla="*/ 105 w 149"/>
              <a:gd name="T29" fmla="*/ 31 h 66"/>
              <a:gd name="T30" fmla="*/ 103 w 149"/>
              <a:gd name="T31" fmla="*/ 32 h 66"/>
              <a:gd name="T32" fmla="*/ 97 w 149"/>
              <a:gd name="T33" fmla="*/ 47 h 66"/>
              <a:gd name="T34" fmla="*/ 53 w 149"/>
              <a:gd name="T35" fmla="*/ 47 h 66"/>
              <a:gd name="T36" fmla="*/ 47 w 149"/>
              <a:gd name="T37" fmla="*/ 32 h 66"/>
              <a:gd name="T38" fmla="*/ 45 w 149"/>
              <a:gd name="T39" fmla="*/ 31 h 66"/>
              <a:gd name="T40" fmla="*/ 19 w 149"/>
              <a:gd name="T41" fmla="*/ 31 h 66"/>
              <a:gd name="T42" fmla="*/ 34 w 149"/>
              <a:gd name="T43" fmla="*/ 14 h 66"/>
              <a:gd name="T44" fmla="*/ 116 w 149"/>
              <a:gd name="T45" fmla="*/ 14 h 66"/>
              <a:gd name="T46" fmla="*/ 131 w 149"/>
              <a:gd name="T47" fmla="*/ 31 h 66"/>
              <a:gd name="T48" fmla="*/ 105 w 149"/>
              <a:gd name="T49" fmla="*/ 3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9" h="66">
                <a:moveTo>
                  <a:pt x="144" y="26"/>
                </a:moveTo>
                <a:cubicBezTo>
                  <a:pt x="141" y="23"/>
                  <a:pt x="127" y="9"/>
                  <a:pt x="121" y="3"/>
                </a:cubicBezTo>
                <a:cubicBezTo>
                  <a:pt x="119" y="1"/>
                  <a:pt x="116" y="0"/>
                  <a:pt x="113" y="0"/>
                </a:cubicBezTo>
                <a:cubicBezTo>
                  <a:pt x="110" y="0"/>
                  <a:pt x="75" y="0"/>
                  <a:pt x="75" y="0"/>
                </a:cubicBezTo>
                <a:cubicBezTo>
                  <a:pt x="75" y="0"/>
                  <a:pt x="40" y="0"/>
                  <a:pt x="37" y="0"/>
                </a:cubicBezTo>
                <a:cubicBezTo>
                  <a:pt x="34" y="0"/>
                  <a:pt x="31" y="1"/>
                  <a:pt x="29" y="3"/>
                </a:cubicBezTo>
                <a:cubicBezTo>
                  <a:pt x="23" y="9"/>
                  <a:pt x="9" y="23"/>
                  <a:pt x="6" y="26"/>
                </a:cubicBezTo>
                <a:cubicBezTo>
                  <a:pt x="2" y="29"/>
                  <a:pt x="0" y="33"/>
                  <a:pt x="1" y="36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3"/>
                  <a:pt x="11" y="66"/>
                  <a:pt x="15" y="66"/>
                </a:cubicBezTo>
                <a:cubicBezTo>
                  <a:pt x="135" y="66"/>
                  <a:pt x="135" y="66"/>
                  <a:pt x="135" y="66"/>
                </a:cubicBezTo>
                <a:cubicBezTo>
                  <a:pt x="139" y="66"/>
                  <a:pt x="143" y="63"/>
                  <a:pt x="144" y="59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49" y="33"/>
                  <a:pt x="147" y="29"/>
                  <a:pt x="144" y="26"/>
                </a:cubicBezTo>
                <a:close/>
                <a:moveTo>
                  <a:pt x="105" y="31"/>
                </a:moveTo>
                <a:cubicBezTo>
                  <a:pt x="104" y="31"/>
                  <a:pt x="103" y="31"/>
                  <a:pt x="103" y="32"/>
                </a:cubicBezTo>
                <a:cubicBezTo>
                  <a:pt x="97" y="47"/>
                  <a:pt x="97" y="47"/>
                  <a:pt x="97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31"/>
                  <a:pt x="46" y="31"/>
                  <a:pt x="45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34" y="14"/>
                  <a:pt x="34" y="14"/>
                  <a:pt x="34" y="14"/>
                </a:cubicBezTo>
                <a:cubicBezTo>
                  <a:pt x="116" y="14"/>
                  <a:pt x="116" y="14"/>
                  <a:pt x="116" y="14"/>
                </a:cubicBezTo>
                <a:cubicBezTo>
                  <a:pt x="131" y="31"/>
                  <a:pt x="131" y="31"/>
                  <a:pt x="131" y="31"/>
                </a:cubicBezTo>
                <a:lnTo>
                  <a:pt x="105" y="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80"/>
          <p:cNvSpPr>
            <a:spLocks noChangeAspect="1"/>
          </p:cNvSpPr>
          <p:nvPr/>
        </p:nvSpPr>
        <p:spPr bwMode="auto">
          <a:xfrm>
            <a:off x="6635991" y="4138048"/>
            <a:ext cx="553212" cy="360028"/>
          </a:xfrm>
          <a:custGeom>
            <a:avLst/>
            <a:gdLst>
              <a:gd name="T0" fmla="*/ 113 w 148"/>
              <a:gd name="T1" fmla="*/ 27 h 96"/>
              <a:gd name="T2" fmla="*/ 107 w 148"/>
              <a:gd name="T3" fmla="*/ 27 h 96"/>
              <a:gd name="T4" fmla="*/ 69 w 148"/>
              <a:gd name="T5" fmla="*/ 0 h 96"/>
              <a:gd name="T6" fmla="*/ 30 w 148"/>
              <a:gd name="T7" fmla="*/ 38 h 96"/>
              <a:gd name="T8" fmla="*/ 30 w 148"/>
              <a:gd name="T9" fmla="*/ 44 h 96"/>
              <a:gd name="T10" fmla="*/ 27 w 148"/>
              <a:gd name="T11" fmla="*/ 43 h 96"/>
              <a:gd name="T12" fmla="*/ 0 w 148"/>
              <a:gd name="T13" fmla="*/ 70 h 96"/>
              <a:gd name="T14" fmla="*/ 27 w 148"/>
              <a:gd name="T15" fmla="*/ 96 h 96"/>
              <a:gd name="T16" fmla="*/ 113 w 148"/>
              <a:gd name="T17" fmla="*/ 96 h 96"/>
              <a:gd name="T18" fmla="*/ 148 w 148"/>
              <a:gd name="T19" fmla="*/ 61 h 96"/>
              <a:gd name="T20" fmla="*/ 113 w 148"/>
              <a:gd name="T21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8" h="96">
                <a:moveTo>
                  <a:pt x="113" y="27"/>
                </a:moveTo>
                <a:cubicBezTo>
                  <a:pt x="111" y="27"/>
                  <a:pt x="109" y="27"/>
                  <a:pt x="107" y="27"/>
                </a:cubicBezTo>
                <a:cubicBezTo>
                  <a:pt x="102" y="11"/>
                  <a:pt x="87" y="0"/>
                  <a:pt x="69" y="0"/>
                </a:cubicBezTo>
                <a:cubicBezTo>
                  <a:pt x="47" y="0"/>
                  <a:pt x="30" y="17"/>
                  <a:pt x="30" y="38"/>
                </a:cubicBezTo>
                <a:cubicBezTo>
                  <a:pt x="30" y="40"/>
                  <a:pt x="30" y="42"/>
                  <a:pt x="30" y="44"/>
                </a:cubicBezTo>
                <a:cubicBezTo>
                  <a:pt x="29" y="44"/>
                  <a:pt x="28" y="43"/>
                  <a:pt x="27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7" y="9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32" y="96"/>
                  <a:pt x="148" y="80"/>
                  <a:pt x="148" y="61"/>
                </a:cubicBezTo>
                <a:cubicBezTo>
                  <a:pt x="148" y="42"/>
                  <a:pt x="132" y="27"/>
                  <a:pt x="113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81"/>
          <p:cNvSpPr>
            <a:spLocks noChangeAspect="1"/>
          </p:cNvSpPr>
          <p:nvPr/>
        </p:nvSpPr>
        <p:spPr bwMode="auto">
          <a:xfrm>
            <a:off x="7355295" y="4136149"/>
            <a:ext cx="553212" cy="362327"/>
          </a:xfrm>
          <a:custGeom>
            <a:avLst/>
            <a:gdLst>
              <a:gd name="T0" fmla="*/ 112 w 147"/>
              <a:gd name="T1" fmla="*/ 27 h 96"/>
              <a:gd name="T2" fmla="*/ 106 w 147"/>
              <a:gd name="T3" fmla="*/ 27 h 96"/>
              <a:gd name="T4" fmla="*/ 68 w 147"/>
              <a:gd name="T5" fmla="*/ 0 h 96"/>
              <a:gd name="T6" fmla="*/ 29 w 147"/>
              <a:gd name="T7" fmla="*/ 38 h 96"/>
              <a:gd name="T8" fmla="*/ 30 w 147"/>
              <a:gd name="T9" fmla="*/ 44 h 96"/>
              <a:gd name="T10" fmla="*/ 26 w 147"/>
              <a:gd name="T11" fmla="*/ 43 h 96"/>
              <a:gd name="T12" fmla="*/ 0 w 147"/>
              <a:gd name="T13" fmla="*/ 70 h 96"/>
              <a:gd name="T14" fmla="*/ 26 w 147"/>
              <a:gd name="T15" fmla="*/ 96 h 96"/>
              <a:gd name="T16" fmla="*/ 63 w 147"/>
              <a:gd name="T17" fmla="*/ 96 h 96"/>
              <a:gd name="T18" fmla="*/ 63 w 147"/>
              <a:gd name="T19" fmla="*/ 68 h 96"/>
              <a:gd name="T20" fmla="*/ 48 w 147"/>
              <a:gd name="T21" fmla="*/ 68 h 96"/>
              <a:gd name="T22" fmla="*/ 73 w 147"/>
              <a:gd name="T23" fmla="*/ 34 h 96"/>
              <a:gd name="T24" fmla="*/ 99 w 147"/>
              <a:gd name="T25" fmla="*/ 68 h 96"/>
              <a:gd name="T26" fmla="*/ 84 w 147"/>
              <a:gd name="T27" fmla="*/ 68 h 96"/>
              <a:gd name="T28" fmla="*/ 84 w 147"/>
              <a:gd name="T29" fmla="*/ 96 h 96"/>
              <a:gd name="T30" fmla="*/ 112 w 147"/>
              <a:gd name="T31" fmla="*/ 96 h 96"/>
              <a:gd name="T32" fmla="*/ 147 w 147"/>
              <a:gd name="T33" fmla="*/ 61 h 96"/>
              <a:gd name="T34" fmla="*/ 112 w 147"/>
              <a:gd name="T35" fmla="*/ 27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7" h="96">
                <a:moveTo>
                  <a:pt x="112" y="27"/>
                </a:moveTo>
                <a:cubicBezTo>
                  <a:pt x="110" y="27"/>
                  <a:pt x="108" y="27"/>
                  <a:pt x="106" y="27"/>
                </a:cubicBezTo>
                <a:cubicBezTo>
                  <a:pt x="101" y="11"/>
                  <a:pt x="86" y="0"/>
                  <a:pt x="68" y="0"/>
                </a:cubicBezTo>
                <a:cubicBezTo>
                  <a:pt x="47" y="0"/>
                  <a:pt x="29" y="17"/>
                  <a:pt x="29" y="38"/>
                </a:cubicBezTo>
                <a:cubicBezTo>
                  <a:pt x="29" y="40"/>
                  <a:pt x="29" y="42"/>
                  <a:pt x="30" y="44"/>
                </a:cubicBezTo>
                <a:cubicBezTo>
                  <a:pt x="28" y="44"/>
                  <a:pt x="27" y="43"/>
                  <a:pt x="26" y="43"/>
                </a:cubicBezTo>
                <a:cubicBezTo>
                  <a:pt x="12" y="43"/>
                  <a:pt x="0" y="55"/>
                  <a:pt x="0" y="70"/>
                </a:cubicBezTo>
                <a:cubicBezTo>
                  <a:pt x="0" y="84"/>
                  <a:pt x="12" y="96"/>
                  <a:pt x="26" y="96"/>
                </a:cubicBezTo>
                <a:cubicBezTo>
                  <a:pt x="63" y="96"/>
                  <a:pt x="63" y="96"/>
                  <a:pt x="63" y="96"/>
                </a:cubicBezTo>
                <a:cubicBezTo>
                  <a:pt x="63" y="68"/>
                  <a:pt x="63" y="68"/>
                  <a:pt x="63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73" y="34"/>
                  <a:pt x="73" y="34"/>
                  <a:pt x="73" y="34"/>
                </a:cubicBezTo>
                <a:cubicBezTo>
                  <a:pt x="99" y="68"/>
                  <a:pt x="99" y="68"/>
                  <a:pt x="99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96"/>
                  <a:pt x="84" y="96"/>
                  <a:pt x="84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31" y="96"/>
                  <a:pt x="147" y="80"/>
                  <a:pt x="147" y="61"/>
                </a:cubicBezTo>
                <a:cubicBezTo>
                  <a:pt x="147" y="42"/>
                  <a:pt x="131" y="27"/>
                  <a:pt x="112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84"/>
          <p:cNvSpPr>
            <a:spLocks noChangeAspect="1" noEditPoints="1"/>
          </p:cNvSpPr>
          <p:nvPr/>
        </p:nvSpPr>
        <p:spPr bwMode="auto">
          <a:xfrm>
            <a:off x="6609419" y="4752980"/>
            <a:ext cx="363669" cy="365120"/>
          </a:xfrm>
          <a:custGeom>
            <a:avLst/>
            <a:gdLst>
              <a:gd name="T0" fmla="*/ 97 w 118"/>
              <a:gd name="T1" fmla="*/ 0 h 118"/>
              <a:gd name="T2" fmla="*/ 15 w 118"/>
              <a:gd name="T3" fmla="*/ 0 h 118"/>
              <a:gd name="T4" fmla="*/ 0 w 118"/>
              <a:gd name="T5" fmla="*/ 15 h 118"/>
              <a:gd name="T6" fmla="*/ 0 w 118"/>
              <a:gd name="T7" fmla="*/ 104 h 118"/>
              <a:gd name="T8" fmla="*/ 15 w 118"/>
              <a:gd name="T9" fmla="*/ 118 h 118"/>
              <a:gd name="T10" fmla="*/ 103 w 118"/>
              <a:gd name="T11" fmla="*/ 118 h 118"/>
              <a:gd name="T12" fmla="*/ 118 w 118"/>
              <a:gd name="T13" fmla="*/ 104 h 118"/>
              <a:gd name="T14" fmla="*/ 118 w 118"/>
              <a:gd name="T15" fmla="*/ 23 h 118"/>
              <a:gd name="T16" fmla="*/ 97 w 118"/>
              <a:gd name="T17" fmla="*/ 0 h 118"/>
              <a:gd name="T18" fmla="*/ 89 w 118"/>
              <a:gd name="T19" fmla="*/ 45 h 118"/>
              <a:gd name="T20" fmla="*/ 81 w 118"/>
              <a:gd name="T21" fmla="*/ 52 h 118"/>
              <a:gd name="T22" fmla="*/ 37 w 118"/>
              <a:gd name="T23" fmla="*/ 52 h 118"/>
              <a:gd name="T24" fmla="*/ 30 w 118"/>
              <a:gd name="T25" fmla="*/ 45 h 118"/>
              <a:gd name="T26" fmla="*/ 30 w 118"/>
              <a:gd name="T27" fmla="*/ 8 h 118"/>
              <a:gd name="T28" fmla="*/ 89 w 118"/>
              <a:gd name="T29" fmla="*/ 8 h 118"/>
              <a:gd name="T30" fmla="*/ 89 w 118"/>
              <a:gd name="T31" fmla="*/ 45 h 118"/>
              <a:gd name="T32" fmla="*/ 81 w 118"/>
              <a:gd name="T33" fmla="*/ 15 h 118"/>
              <a:gd name="T34" fmla="*/ 67 w 118"/>
              <a:gd name="T35" fmla="*/ 15 h 118"/>
              <a:gd name="T36" fmla="*/ 67 w 118"/>
              <a:gd name="T37" fmla="*/ 45 h 118"/>
              <a:gd name="T38" fmla="*/ 81 w 118"/>
              <a:gd name="T39" fmla="*/ 45 h 118"/>
              <a:gd name="T40" fmla="*/ 81 w 118"/>
              <a:gd name="T41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8" h="118">
                <a:moveTo>
                  <a:pt x="9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2"/>
                  <a:pt x="7" y="118"/>
                  <a:pt x="15" y="118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112" y="118"/>
                  <a:pt x="118" y="112"/>
                  <a:pt x="118" y="104"/>
                </a:cubicBezTo>
                <a:cubicBezTo>
                  <a:pt x="118" y="23"/>
                  <a:pt x="118" y="23"/>
                  <a:pt x="118" y="23"/>
                </a:cubicBezTo>
                <a:lnTo>
                  <a:pt x="97" y="0"/>
                </a:lnTo>
                <a:close/>
                <a:moveTo>
                  <a:pt x="89" y="45"/>
                </a:moveTo>
                <a:cubicBezTo>
                  <a:pt x="89" y="49"/>
                  <a:pt x="85" y="52"/>
                  <a:pt x="81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33" y="52"/>
                  <a:pt x="30" y="49"/>
                  <a:pt x="30" y="45"/>
                </a:cubicBezTo>
                <a:cubicBezTo>
                  <a:pt x="30" y="8"/>
                  <a:pt x="30" y="8"/>
                  <a:pt x="30" y="8"/>
                </a:cubicBezTo>
                <a:cubicBezTo>
                  <a:pt x="89" y="8"/>
                  <a:pt x="89" y="8"/>
                  <a:pt x="89" y="8"/>
                </a:cubicBezTo>
                <a:lnTo>
                  <a:pt x="89" y="45"/>
                </a:lnTo>
                <a:close/>
                <a:moveTo>
                  <a:pt x="81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67" y="45"/>
                  <a:pt x="67" y="45"/>
                  <a:pt x="67" y="45"/>
                </a:cubicBezTo>
                <a:cubicBezTo>
                  <a:pt x="81" y="45"/>
                  <a:pt x="81" y="45"/>
                  <a:pt x="81" y="45"/>
                </a:cubicBezTo>
                <a:lnTo>
                  <a:pt x="81" y="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86"/>
          <p:cNvSpPr>
            <a:spLocks noChangeAspect="1" noEditPoints="1"/>
          </p:cNvSpPr>
          <p:nvPr/>
        </p:nvSpPr>
        <p:spPr bwMode="auto">
          <a:xfrm>
            <a:off x="8074600" y="4133840"/>
            <a:ext cx="433495" cy="365120"/>
          </a:xfrm>
          <a:custGeom>
            <a:avLst/>
            <a:gdLst>
              <a:gd name="T0" fmla="*/ 74 w 149"/>
              <a:gd name="T1" fmla="*/ 0 h 125"/>
              <a:gd name="T2" fmla="*/ 36 w 149"/>
              <a:gd name="T3" fmla="*/ 36 h 125"/>
              <a:gd name="T4" fmla="*/ 60 w 149"/>
              <a:gd name="T5" fmla="*/ 36 h 125"/>
              <a:gd name="T6" fmla="*/ 60 w 149"/>
              <a:gd name="T7" fmla="*/ 74 h 125"/>
              <a:gd name="T8" fmla="*/ 88 w 149"/>
              <a:gd name="T9" fmla="*/ 74 h 125"/>
              <a:gd name="T10" fmla="*/ 88 w 149"/>
              <a:gd name="T11" fmla="*/ 36 h 125"/>
              <a:gd name="T12" fmla="*/ 113 w 149"/>
              <a:gd name="T13" fmla="*/ 36 h 125"/>
              <a:gd name="T14" fmla="*/ 74 w 149"/>
              <a:gd name="T15" fmla="*/ 0 h 125"/>
              <a:gd name="T16" fmla="*/ 143 w 149"/>
              <a:gd name="T17" fmla="*/ 85 h 125"/>
              <a:gd name="T18" fmla="*/ 120 w 149"/>
              <a:gd name="T19" fmla="*/ 69 h 125"/>
              <a:gd name="T20" fmla="*/ 105 w 149"/>
              <a:gd name="T21" fmla="*/ 69 h 125"/>
              <a:gd name="T22" fmla="*/ 130 w 149"/>
              <a:gd name="T23" fmla="*/ 89 h 125"/>
              <a:gd name="T24" fmla="*/ 104 w 149"/>
              <a:gd name="T25" fmla="*/ 89 h 125"/>
              <a:gd name="T26" fmla="*/ 102 w 149"/>
              <a:gd name="T27" fmla="*/ 90 h 125"/>
              <a:gd name="T28" fmla="*/ 96 w 149"/>
              <a:gd name="T29" fmla="*/ 106 h 125"/>
              <a:gd name="T30" fmla="*/ 52 w 149"/>
              <a:gd name="T31" fmla="*/ 106 h 125"/>
              <a:gd name="T32" fmla="*/ 46 w 149"/>
              <a:gd name="T33" fmla="*/ 90 h 125"/>
              <a:gd name="T34" fmla="*/ 44 w 149"/>
              <a:gd name="T35" fmla="*/ 89 h 125"/>
              <a:gd name="T36" fmla="*/ 18 w 149"/>
              <a:gd name="T37" fmla="*/ 89 h 125"/>
              <a:gd name="T38" fmla="*/ 43 w 149"/>
              <a:gd name="T39" fmla="*/ 69 h 125"/>
              <a:gd name="T40" fmla="*/ 29 w 149"/>
              <a:gd name="T41" fmla="*/ 69 h 125"/>
              <a:gd name="T42" fmla="*/ 5 w 149"/>
              <a:gd name="T43" fmla="*/ 85 h 125"/>
              <a:gd name="T44" fmla="*/ 1 w 149"/>
              <a:gd name="T45" fmla="*/ 96 h 125"/>
              <a:gd name="T46" fmla="*/ 5 w 149"/>
              <a:gd name="T47" fmla="*/ 119 h 125"/>
              <a:gd name="T48" fmla="*/ 14 w 149"/>
              <a:gd name="T49" fmla="*/ 125 h 125"/>
              <a:gd name="T50" fmla="*/ 134 w 149"/>
              <a:gd name="T51" fmla="*/ 125 h 125"/>
              <a:gd name="T52" fmla="*/ 144 w 149"/>
              <a:gd name="T53" fmla="*/ 119 h 125"/>
              <a:gd name="T54" fmla="*/ 148 w 149"/>
              <a:gd name="T55" fmla="*/ 96 h 125"/>
              <a:gd name="T56" fmla="*/ 143 w 149"/>
              <a:gd name="T57" fmla="*/ 8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9" h="125">
                <a:moveTo>
                  <a:pt x="74" y="0"/>
                </a:moveTo>
                <a:cubicBezTo>
                  <a:pt x="36" y="36"/>
                  <a:pt x="36" y="36"/>
                  <a:pt x="3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0" y="74"/>
                  <a:pt x="60" y="74"/>
                  <a:pt x="60" y="74"/>
                </a:cubicBezTo>
                <a:cubicBezTo>
                  <a:pt x="88" y="74"/>
                  <a:pt x="88" y="74"/>
                  <a:pt x="88" y="74"/>
                </a:cubicBezTo>
                <a:cubicBezTo>
                  <a:pt x="88" y="36"/>
                  <a:pt x="88" y="36"/>
                  <a:pt x="88" y="36"/>
                </a:cubicBezTo>
                <a:cubicBezTo>
                  <a:pt x="113" y="36"/>
                  <a:pt x="113" y="36"/>
                  <a:pt x="113" y="36"/>
                </a:cubicBezTo>
                <a:lnTo>
                  <a:pt x="74" y="0"/>
                </a:lnTo>
                <a:close/>
                <a:moveTo>
                  <a:pt x="143" y="85"/>
                </a:moveTo>
                <a:cubicBezTo>
                  <a:pt x="120" y="69"/>
                  <a:pt x="120" y="69"/>
                  <a:pt x="12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3" y="89"/>
                  <a:pt x="103" y="89"/>
                  <a:pt x="102" y="9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5" y="89"/>
                  <a:pt x="44" y="89"/>
                </a:cubicBezTo>
                <a:cubicBezTo>
                  <a:pt x="18" y="89"/>
                  <a:pt x="18" y="89"/>
                  <a:pt x="18" y="89"/>
                </a:cubicBezTo>
                <a:cubicBezTo>
                  <a:pt x="43" y="69"/>
                  <a:pt x="43" y="69"/>
                  <a:pt x="43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7"/>
                  <a:pt x="0" y="92"/>
                  <a:pt x="1" y="96"/>
                </a:cubicBezTo>
                <a:cubicBezTo>
                  <a:pt x="5" y="119"/>
                  <a:pt x="5" y="119"/>
                  <a:pt x="5" y="119"/>
                </a:cubicBezTo>
                <a:cubicBezTo>
                  <a:pt x="6" y="122"/>
                  <a:pt x="10" y="125"/>
                  <a:pt x="14" y="125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9" y="125"/>
                  <a:pt x="143" y="122"/>
                  <a:pt x="144" y="119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9" y="92"/>
                  <a:pt x="147" y="87"/>
                  <a:pt x="143" y="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87"/>
          <p:cNvSpPr>
            <a:spLocks noChangeAspect="1" noEditPoints="1"/>
          </p:cNvSpPr>
          <p:nvPr/>
        </p:nvSpPr>
        <p:spPr bwMode="auto">
          <a:xfrm>
            <a:off x="8674187" y="4133840"/>
            <a:ext cx="433495" cy="365120"/>
          </a:xfrm>
          <a:custGeom>
            <a:avLst/>
            <a:gdLst>
              <a:gd name="T0" fmla="*/ 143 w 149"/>
              <a:gd name="T1" fmla="*/ 85 h 125"/>
              <a:gd name="T2" fmla="*/ 120 w 149"/>
              <a:gd name="T3" fmla="*/ 69 h 125"/>
              <a:gd name="T4" fmla="*/ 105 w 149"/>
              <a:gd name="T5" fmla="*/ 69 h 125"/>
              <a:gd name="T6" fmla="*/ 130 w 149"/>
              <a:gd name="T7" fmla="*/ 89 h 125"/>
              <a:gd name="T8" fmla="*/ 104 w 149"/>
              <a:gd name="T9" fmla="*/ 89 h 125"/>
              <a:gd name="T10" fmla="*/ 102 w 149"/>
              <a:gd name="T11" fmla="*/ 90 h 125"/>
              <a:gd name="T12" fmla="*/ 96 w 149"/>
              <a:gd name="T13" fmla="*/ 106 h 125"/>
              <a:gd name="T14" fmla="*/ 52 w 149"/>
              <a:gd name="T15" fmla="*/ 106 h 125"/>
              <a:gd name="T16" fmla="*/ 46 w 149"/>
              <a:gd name="T17" fmla="*/ 90 h 125"/>
              <a:gd name="T18" fmla="*/ 44 w 149"/>
              <a:gd name="T19" fmla="*/ 89 h 125"/>
              <a:gd name="T20" fmla="*/ 18 w 149"/>
              <a:gd name="T21" fmla="*/ 89 h 125"/>
              <a:gd name="T22" fmla="*/ 43 w 149"/>
              <a:gd name="T23" fmla="*/ 69 h 125"/>
              <a:gd name="T24" fmla="*/ 29 w 149"/>
              <a:gd name="T25" fmla="*/ 69 h 125"/>
              <a:gd name="T26" fmla="*/ 5 w 149"/>
              <a:gd name="T27" fmla="*/ 85 h 125"/>
              <a:gd name="T28" fmla="*/ 1 w 149"/>
              <a:gd name="T29" fmla="*/ 96 h 125"/>
              <a:gd name="T30" fmla="*/ 5 w 149"/>
              <a:gd name="T31" fmla="*/ 119 h 125"/>
              <a:gd name="T32" fmla="*/ 14 w 149"/>
              <a:gd name="T33" fmla="*/ 125 h 125"/>
              <a:gd name="T34" fmla="*/ 134 w 149"/>
              <a:gd name="T35" fmla="*/ 125 h 125"/>
              <a:gd name="T36" fmla="*/ 144 w 149"/>
              <a:gd name="T37" fmla="*/ 119 h 125"/>
              <a:gd name="T38" fmla="*/ 148 w 149"/>
              <a:gd name="T39" fmla="*/ 96 h 125"/>
              <a:gd name="T40" fmla="*/ 143 w 149"/>
              <a:gd name="T41" fmla="*/ 85 h 125"/>
              <a:gd name="T42" fmla="*/ 112 w 149"/>
              <a:gd name="T43" fmla="*/ 38 h 125"/>
              <a:gd name="T44" fmla="*/ 88 w 149"/>
              <a:gd name="T45" fmla="*/ 38 h 125"/>
              <a:gd name="T46" fmla="*/ 88 w 149"/>
              <a:gd name="T47" fmla="*/ 0 h 125"/>
              <a:gd name="T48" fmla="*/ 60 w 149"/>
              <a:gd name="T49" fmla="*/ 0 h 125"/>
              <a:gd name="T50" fmla="*/ 60 w 149"/>
              <a:gd name="T51" fmla="*/ 38 h 125"/>
              <a:gd name="T52" fmla="*/ 36 w 149"/>
              <a:gd name="T53" fmla="*/ 38 h 125"/>
              <a:gd name="T54" fmla="*/ 74 w 149"/>
              <a:gd name="T55" fmla="*/ 74 h 125"/>
              <a:gd name="T56" fmla="*/ 112 w 149"/>
              <a:gd name="T57" fmla="*/ 3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9" h="125">
                <a:moveTo>
                  <a:pt x="143" y="85"/>
                </a:moveTo>
                <a:cubicBezTo>
                  <a:pt x="120" y="69"/>
                  <a:pt x="120" y="69"/>
                  <a:pt x="120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04" y="89"/>
                  <a:pt x="104" y="89"/>
                  <a:pt x="104" y="89"/>
                </a:cubicBezTo>
                <a:cubicBezTo>
                  <a:pt x="103" y="89"/>
                  <a:pt x="103" y="89"/>
                  <a:pt x="102" y="90"/>
                </a:cubicBezTo>
                <a:cubicBezTo>
                  <a:pt x="96" y="106"/>
                  <a:pt x="96" y="106"/>
                  <a:pt x="96" y="106"/>
                </a:cubicBezTo>
                <a:cubicBezTo>
                  <a:pt x="52" y="106"/>
                  <a:pt x="52" y="106"/>
                  <a:pt x="52" y="106"/>
                </a:cubicBezTo>
                <a:cubicBezTo>
                  <a:pt x="46" y="90"/>
                  <a:pt x="46" y="90"/>
                  <a:pt x="46" y="90"/>
                </a:cubicBezTo>
                <a:cubicBezTo>
                  <a:pt x="46" y="89"/>
                  <a:pt x="45" y="89"/>
                  <a:pt x="44" y="89"/>
                </a:cubicBezTo>
                <a:cubicBezTo>
                  <a:pt x="18" y="89"/>
                  <a:pt x="18" y="89"/>
                  <a:pt x="18" y="89"/>
                </a:cubicBezTo>
                <a:cubicBezTo>
                  <a:pt x="43" y="69"/>
                  <a:pt x="43" y="69"/>
                  <a:pt x="43" y="69"/>
                </a:cubicBezTo>
                <a:cubicBezTo>
                  <a:pt x="29" y="69"/>
                  <a:pt x="29" y="69"/>
                  <a:pt x="29" y="69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7"/>
                  <a:pt x="0" y="92"/>
                  <a:pt x="1" y="96"/>
                </a:cubicBezTo>
                <a:cubicBezTo>
                  <a:pt x="5" y="119"/>
                  <a:pt x="5" y="119"/>
                  <a:pt x="5" y="119"/>
                </a:cubicBezTo>
                <a:cubicBezTo>
                  <a:pt x="6" y="122"/>
                  <a:pt x="10" y="125"/>
                  <a:pt x="14" y="125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8" y="125"/>
                  <a:pt x="143" y="122"/>
                  <a:pt x="144" y="119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9" y="92"/>
                  <a:pt x="147" y="87"/>
                  <a:pt x="143" y="85"/>
                </a:cubicBezTo>
                <a:close/>
                <a:moveTo>
                  <a:pt x="112" y="38"/>
                </a:moveTo>
                <a:cubicBezTo>
                  <a:pt x="88" y="38"/>
                  <a:pt x="88" y="38"/>
                  <a:pt x="88" y="38"/>
                </a:cubicBezTo>
                <a:cubicBezTo>
                  <a:pt x="88" y="0"/>
                  <a:pt x="88" y="0"/>
                  <a:pt x="8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38"/>
                  <a:pt x="60" y="38"/>
                  <a:pt x="60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74" y="74"/>
                  <a:pt x="74" y="74"/>
                  <a:pt x="74" y="74"/>
                </a:cubicBezTo>
                <a:lnTo>
                  <a:pt x="112" y="38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88"/>
          <p:cNvSpPr>
            <a:spLocks noChangeAspect="1" noEditPoints="1"/>
          </p:cNvSpPr>
          <p:nvPr/>
        </p:nvSpPr>
        <p:spPr bwMode="auto">
          <a:xfrm>
            <a:off x="9871371" y="4149670"/>
            <a:ext cx="431505" cy="358830"/>
          </a:xfrm>
          <a:custGeom>
            <a:avLst/>
            <a:gdLst>
              <a:gd name="T0" fmla="*/ 131 w 134"/>
              <a:gd name="T1" fmla="*/ 62 h 111"/>
              <a:gd name="T2" fmla="*/ 108 w 134"/>
              <a:gd name="T3" fmla="*/ 7 h 111"/>
              <a:gd name="T4" fmla="*/ 97 w 134"/>
              <a:gd name="T5" fmla="*/ 0 h 111"/>
              <a:gd name="T6" fmla="*/ 82 w 134"/>
              <a:gd name="T7" fmla="*/ 0 h 111"/>
              <a:gd name="T8" fmla="*/ 85 w 134"/>
              <a:gd name="T9" fmla="*/ 30 h 111"/>
              <a:gd name="T10" fmla="*/ 105 w 134"/>
              <a:gd name="T11" fmla="*/ 30 h 111"/>
              <a:gd name="T12" fmla="*/ 67 w 134"/>
              <a:gd name="T13" fmla="*/ 62 h 111"/>
              <a:gd name="T14" fmla="*/ 30 w 134"/>
              <a:gd name="T15" fmla="*/ 30 h 111"/>
              <a:gd name="T16" fmla="*/ 50 w 134"/>
              <a:gd name="T17" fmla="*/ 30 h 111"/>
              <a:gd name="T18" fmla="*/ 52 w 134"/>
              <a:gd name="T19" fmla="*/ 0 h 111"/>
              <a:gd name="T20" fmla="*/ 37 w 134"/>
              <a:gd name="T21" fmla="*/ 0 h 111"/>
              <a:gd name="T22" fmla="*/ 26 w 134"/>
              <a:gd name="T23" fmla="*/ 7 h 111"/>
              <a:gd name="T24" fmla="*/ 3 w 134"/>
              <a:gd name="T25" fmla="*/ 62 h 111"/>
              <a:gd name="T26" fmla="*/ 1 w 134"/>
              <a:gd name="T27" fmla="*/ 76 h 111"/>
              <a:gd name="T28" fmla="*/ 6 w 134"/>
              <a:gd name="T29" fmla="*/ 104 h 111"/>
              <a:gd name="T30" fmla="*/ 15 w 134"/>
              <a:gd name="T31" fmla="*/ 111 h 111"/>
              <a:gd name="T32" fmla="*/ 120 w 134"/>
              <a:gd name="T33" fmla="*/ 111 h 111"/>
              <a:gd name="T34" fmla="*/ 128 w 134"/>
              <a:gd name="T35" fmla="*/ 104 h 111"/>
              <a:gd name="T36" fmla="*/ 133 w 134"/>
              <a:gd name="T37" fmla="*/ 76 h 111"/>
              <a:gd name="T38" fmla="*/ 131 w 134"/>
              <a:gd name="T39" fmla="*/ 62 h 111"/>
              <a:gd name="T40" fmla="*/ 121 w 134"/>
              <a:gd name="T41" fmla="*/ 82 h 111"/>
              <a:gd name="T42" fmla="*/ 119 w 134"/>
              <a:gd name="T43" fmla="*/ 93 h 111"/>
              <a:gd name="T44" fmla="*/ 111 w 134"/>
              <a:gd name="T45" fmla="*/ 101 h 111"/>
              <a:gd name="T46" fmla="*/ 24 w 134"/>
              <a:gd name="T47" fmla="*/ 101 h 111"/>
              <a:gd name="T48" fmla="*/ 15 w 134"/>
              <a:gd name="T49" fmla="*/ 93 h 111"/>
              <a:gd name="T50" fmla="*/ 13 w 134"/>
              <a:gd name="T51" fmla="*/ 82 h 111"/>
              <a:gd name="T52" fmla="*/ 20 w 134"/>
              <a:gd name="T53" fmla="*/ 74 h 111"/>
              <a:gd name="T54" fmla="*/ 115 w 134"/>
              <a:gd name="T55" fmla="*/ 74 h 111"/>
              <a:gd name="T56" fmla="*/ 121 w 134"/>
              <a:gd name="T57" fmla="*/ 82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34" h="111">
                <a:moveTo>
                  <a:pt x="131" y="62"/>
                </a:moveTo>
                <a:cubicBezTo>
                  <a:pt x="108" y="7"/>
                  <a:pt x="108" y="7"/>
                  <a:pt x="108" y="7"/>
                </a:cubicBezTo>
                <a:cubicBezTo>
                  <a:pt x="106" y="3"/>
                  <a:pt x="101" y="0"/>
                  <a:pt x="9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85" y="30"/>
                  <a:pt x="85" y="30"/>
                  <a:pt x="85" y="30"/>
                </a:cubicBezTo>
                <a:cubicBezTo>
                  <a:pt x="105" y="30"/>
                  <a:pt x="105" y="30"/>
                  <a:pt x="105" y="30"/>
                </a:cubicBezTo>
                <a:cubicBezTo>
                  <a:pt x="67" y="62"/>
                  <a:pt x="67" y="62"/>
                  <a:pt x="67" y="62"/>
                </a:cubicBezTo>
                <a:cubicBezTo>
                  <a:pt x="30" y="30"/>
                  <a:pt x="30" y="30"/>
                  <a:pt x="30" y="30"/>
                </a:cubicBezTo>
                <a:cubicBezTo>
                  <a:pt x="50" y="30"/>
                  <a:pt x="50" y="30"/>
                  <a:pt x="50" y="30"/>
                </a:cubicBezTo>
                <a:cubicBezTo>
                  <a:pt x="52" y="0"/>
                  <a:pt x="52" y="0"/>
                  <a:pt x="52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8" y="3"/>
                  <a:pt x="26" y="7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6"/>
                  <a:pt x="0" y="72"/>
                  <a:pt x="1" y="76"/>
                </a:cubicBezTo>
                <a:cubicBezTo>
                  <a:pt x="6" y="104"/>
                  <a:pt x="6" y="104"/>
                  <a:pt x="6" y="104"/>
                </a:cubicBezTo>
                <a:cubicBezTo>
                  <a:pt x="7" y="108"/>
                  <a:pt x="11" y="111"/>
                  <a:pt x="15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4" y="111"/>
                  <a:pt x="128" y="108"/>
                  <a:pt x="128" y="104"/>
                </a:cubicBezTo>
                <a:cubicBezTo>
                  <a:pt x="133" y="76"/>
                  <a:pt x="133" y="76"/>
                  <a:pt x="133" y="76"/>
                </a:cubicBezTo>
                <a:cubicBezTo>
                  <a:pt x="134" y="72"/>
                  <a:pt x="133" y="66"/>
                  <a:pt x="131" y="62"/>
                </a:cubicBezTo>
                <a:close/>
                <a:moveTo>
                  <a:pt x="121" y="82"/>
                </a:moveTo>
                <a:cubicBezTo>
                  <a:pt x="119" y="93"/>
                  <a:pt x="119" y="93"/>
                  <a:pt x="119" y="93"/>
                </a:cubicBezTo>
                <a:cubicBezTo>
                  <a:pt x="119" y="97"/>
                  <a:pt x="115" y="101"/>
                  <a:pt x="111" y="101"/>
                </a:cubicBezTo>
                <a:cubicBezTo>
                  <a:pt x="24" y="101"/>
                  <a:pt x="24" y="101"/>
                  <a:pt x="24" y="101"/>
                </a:cubicBezTo>
                <a:cubicBezTo>
                  <a:pt x="20" y="101"/>
                  <a:pt x="16" y="97"/>
                  <a:pt x="15" y="93"/>
                </a:cubicBezTo>
                <a:cubicBezTo>
                  <a:pt x="13" y="82"/>
                  <a:pt x="13" y="82"/>
                  <a:pt x="13" y="82"/>
                </a:cubicBezTo>
                <a:cubicBezTo>
                  <a:pt x="13" y="77"/>
                  <a:pt x="16" y="74"/>
                  <a:pt x="20" y="74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9" y="74"/>
                  <a:pt x="122" y="77"/>
                  <a:pt x="121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92"/>
          <p:cNvSpPr>
            <a:spLocks noChangeAspect="1" noEditPoints="1"/>
          </p:cNvSpPr>
          <p:nvPr/>
        </p:nvSpPr>
        <p:spPr bwMode="auto">
          <a:xfrm>
            <a:off x="9283821" y="5990898"/>
            <a:ext cx="365120" cy="365120"/>
          </a:xfrm>
          <a:custGeom>
            <a:avLst/>
            <a:gdLst>
              <a:gd name="T0" fmla="*/ 25 w 88"/>
              <a:gd name="T1" fmla="*/ 0 h 88"/>
              <a:gd name="T2" fmla="*/ 12 w 88"/>
              <a:gd name="T3" fmla="*/ 0 h 88"/>
              <a:gd name="T4" fmla="*/ 0 w 88"/>
              <a:gd name="T5" fmla="*/ 12 h 88"/>
              <a:gd name="T6" fmla="*/ 0 w 88"/>
              <a:gd name="T7" fmla="*/ 25 h 88"/>
              <a:gd name="T8" fmla="*/ 12 w 88"/>
              <a:gd name="T9" fmla="*/ 37 h 88"/>
              <a:gd name="T10" fmla="*/ 25 w 88"/>
              <a:gd name="T11" fmla="*/ 37 h 88"/>
              <a:gd name="T12" fmla="*/ 37 w 88"/>
              <a:gd name="T13" fmla="*/ 25 h 88"/>
              <a:gd name="T14" fmla="*/ 37 w 88"/>
              <a:gd name="T15" fmla="*/ 12 h 88"/>
              <a:gd name="T16" fmla="*/ 25 w 88"/>
              <a:gd name="T17" fmla="*/ 0 h 88"/>
              <a:gd name="T18" fmla="*/ 77 w 88"/>
              <a:gd name="T19" fmla="*/ 0 h 88"/>
              <a:gd name="T20" fmla="*/ 63 w 88"/>
              <a:gd name="T21" fmla="*/ 0 h 88"/>
              <a:gd name="T22" fmla="*/ 51 w 88"/>
              <a:gd name="T23" fmla="*/ 12 h 88"/>
              <a:gd name="T24" fmla="*/ 51 w 88"/>
              <a:gd name="T25" fmla="*/ 25 h 88"/>
              <a:gd name="T26" fmla="*/ 63 w 88"/>
              <a:gd name="T27" fmla="*/ 37 h 88"/>
              <a:gd name="T28" fmla="*/ 77 w 88"/>
              <a:gd name="T29" fmla="*/ 37 h 88"/>
              <a:gd name="T30" fmla="*/ 88 w 88"/>
              <a:gd name="T31" fmla="*/ 25 h 88"/>
              <a:gd name="T32" fmla="*/ 88 w 88"/>
              <a:gd name="T33" fmla="*/ 12 h 88"/>
              <a:gd name="T34" fmla="*/ 77 w 88"/>
              <a:gd name="T35" fmla="*/ 0 h 88"/>
              <a:gd name="T36" fmla="*/ 25 w 88"/>
              <a:gd name="T37" fmla="*/ 51 h 88"/>
              <a:gd name="T38" fmla="*/ 12 w 88"/>
              <a:gd name="T39" fmla="*/ 51 h 88"/>
              <a:gd name="T40" fmla="*/ 0 w 88"/>
              <a:gd name="T41" fmla="*/ 63 h 88"/>
              <a:gd name="T42" fmla="*/ 0 w 88"/>
              <a:gd name="T43" fmla="*/ 77 h 88"/>
              <a:gd name="T44" fmla="*/ 12 w 88"/>
              <a:gd name="T45" fmla="*/ 88 h 88"/>
              <a:gd name="T46" fmla="*/ 25 w 88"/>
              <a:gd name="T47" fmla="*/ 88 h 88"/>
              <a:gd name="T48" fmla="*/ 37 w 88"/>
              <a:gd name="T49" fmla="*/ 77 h 88"/>
              <a:gd name="T50" fmla="*/ 37 w 88"/>
              <a:gd name="T51" fmla="*/ 63 h 88"/>
              <a:gd name="T52" fmla="*/ 25 w 88"/>
              <a:gd name="T53" fmla="*/ 51 h 88"/>
              <a:gd name="T54" fmla="*/ 77 w 88"/>
              <a:gd name="T55" fmla="*/ 51 h 88"/>
              <a:gd name="T56" fmla="*/ 63 w 88"/>
              <a:gd name="T57" fmla="*/ 51 h 88"/>
              <a:gd name="T58" fmla="*/ 51 w 88"/>
              <a:gd name="T59" fmla="*/ 63 h 88"/>
              <a:gd name="T60" fmla="*/ 51 w 88"/>
              <a:gd name="T61" fmla="*/ 77 h 88"/>
              <a:gd name="T62" fmla="*/ 63 w 88"/>
              <a:gd name="T63" fmla="*/ 88 h 88"/>
              <a:gd name="T64" fmla="*/ 77 w 88"/>
              <a:gd name="T65" fmla="*/ 88 h 88"/>
              <a:gd name="T66" fmla="*/ 88 w 88"/>
              <a:gd name="T67" fmla="*/ 77 h 88"/>
              <a:gd name="T68" fmla="*/ 88 w 88"/>
              <a:gd name="T69" fmla="*/ 63 h 88"/>
              <a:gd name="T70" fmla="*/ 77 w 88"/>
              <a:gd name="T71" fmla="*/ 5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" h="88">
                <a:moveTo>
                  <a:pt x="25" y="0"/>
                </a:moveTo>
                <a:cubicBezTo>
                  <a:pt x="12" y="0"/>
                  <a:pt x="12" y="0"/>
                  <a:pt x="12" y="0"/>
                </a:cubicBezTo>
                <a:cubicBezTo>
                  <a:pt x="4" y="0"/>
                  <a:pt x="0" y="4"/>
                  <a:pt x="0" y="1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33"/>
                  <a:pt x="4" y="37"/>
                  <a:pt x="12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33" y="37"/>
                  <a:pt x="37" y="33"/>
                  <a:pt x="37" y="25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4"/>
                  <a:pt x="33" y="0"/>
                  <a:pt x="25" y="0"/>
                </a:cubicBezTo>
                <a:close/>
                <a:moveTo>
                  <a:pt x="77" y="0"/>
                </a:moveTo>
                <a:cubicBezTo>
                  <a:pt x="63" y="0"/>
                  <a:pt x="63" y="0"/>
                  <a:pt x="63" y="0"/>
                </a:cubicBezTo>
                <a:cubicBezTo>
                  <a:pt x="55" y="0"/>
                  <a:pt x="51" y="4"/>
                  <a:pt x="51" y="12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33"/>
                  <a:pt x="55" y="37"/>
                  <a:pt x="63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85" y="37"/>
                  <a:pt x="88" y="33"/>
                  <a:pt x="88" y="25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4"/>
                  <a:pt x="85" y="0"/>
                  <a:pt x="77" y="0"/>
                </a:cubicBezTo>
                <a:close/>
                <a:moveTo>
                  <a:pt x="25" y="51"/>
                </a:moveTo>
                <a:cubicBezTo>
                  <a:pt x="12" y="51"/>
                  <a:pt x="12" y="51"/>
                  <a:pt x="12" y="51"/>
                </a:cubicBezTo>
                <a:cubicBezTo>
                  <a:pt x="4" y="51"/>
                  <a:pt x="0" y="55"/>
                  <a:pt x="0" y="6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5"/>
                  <a:pt x="4" y="88"/>
                  <a:pt x="12" y="88"/>
                </a:cubicBezTo>
                <a:cubicBezTo>
                  <a:pt x="25" y="88"/>
                  <a:pt x="25" y="88"/>
                  <a:pt x="25" y="88"/>
                </a:cubicBezTo>
                <a:cubicBezTo>
                  <a:pt x="33" y="88"/>
                  <a:pt x="37" y="85"/>
                  <a:pt x="37" y="77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55"/>
                  <a:pt x="33" y="51"/>
                  <a:pt x="25" y="51"/>
                </a:cubicBezTo>
                <a:close/>
                <a:moveTo>
                  <a:pt x="77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55" y="51"/>
                  <a:pt x="51" y="55"/>
                  <a:pt x="51" y="63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85"/>
                  <a:pt x="55" y="88"/>
                  <a:pt x="63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85" y="88"/>
                  <a:pt x="88" y="85"/>
                  <a:pt x="88" y="77"/>
                </a:cubicBezTo>
                <a:cubicBezTo>
                  <a:pt x="88" y="63"/>
                  <a:pt x="88" y="63"/>
                  <a:pt x="88" y="63"/>
                </a:cubicBezTo>
                <a:cubicBezTo>
                  <a:pt x="88" y="55"/>
                  <a:pt x="85" y="51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93"/>
          <p:cNvSpPr>
            <a:spLocks noChangeAspect="1" noEditPoints="1"/>
          </p:cNvSpPr>
          <p:nvPr/>
        </p:nvSpPr>
        <p:spPr bwMode="auto">
          <a:xfrm>
            <a:off x="7801394" y="4752980"/>
            <a:ext cx="363659" cy="365120"/>
          </a:xfrm>
          <a:custGeom>
            <a:avLst/>
            <a:gdLst>
              <a:gd name="T0" fmla="*/ 103 w 118"/>
              <a:gd name="T1" fmla="*/ 0 h 118"/>
              <a:gd name="T2" fmla="*/ 44 w 118"/>
              <a:gd name="T3" fmla="*/ 0 h 118"/>
              <a:gd name="T4" fmla="*/ 30 w 118"/>
              <a:gd name="T5" fmla="*/ 15 h 118"/>
              <a:gd name="T6" fmla="*/ 30 w 118"/>
              <a:gd name="T7" fmla="*/ 74 h 118"/>
              <a:gd name="T8" fmla="*/ 44 w 118"/>
              <a:gd name="T9" fmla="*/ 89 h 118"/>
              <a:gd name="T10" fmla="*/ 103 w 118"/>
              <a:gd name="T11" fmla="*/ 89 h 118"/>
              <a:gd name="T12" fmla="*/ 118 w 118"/>
              <a:gd name="T13" fmla="*/ 74 h 118"/>
              <a:gd name="T14" fmla="*/ 118 w 118"/>
              <a:gd name="T15" fmla="*/ 15 h 118"/>
              <a:gd name="T16" fmla="*/ 103 w 118"/>
              <a:gd name="T17" fmla="*/ 0 h 118"/>
              <a:gd name="T18" fmla="*/ 103 w 118"/>
              <a:gd name="T19" fmla="*/ 74 h 118"/>
              <a:gd name="T20" fmla="*/ 44 w 118"/>
              <a:gd name="T21" fmla="*/ 74 h 118"/>
              <a:gd name="T22" fmla="*/ 44 w 118"/>
              <a:gd name="T23" fmla="*/ 15 h 118"/>
              <a:gd name="T24" fmla="*/ 103 w 118"/>
              <a:gd name="T25" fmla="*/ 15 h 118"/>
              <a:gd name="T26" fmla="*/ 103 w 118"/>
              <a:gd name="T27" fmla="*/ 74 h 118"/>
              <a:gd name="T28" fmla="*/ 15 w 118"/>
              <a:gd name="T29" fmla="*/ 59 h 118"/>
              <a:gd name="T30" fmla="*/ 0 w 118"/>
              <a:gd name="T31" fmla="*/ 59 h 118"/>
              <a:gd name="T32" fmla="*/ 0 w 118"/>
              <a:gd name="T33" fmla="*/ 103 h 118"/>
              <a:gd name="T34" fmla="*/ 15 w 118"/>
              <a:gd name="T35" fmla="*/ 118 h 118"/>
              <a:gd name="T36" fmla="*/ 59 w 118"/>
              <a:gd name="T37" fmla="*/ 118 h 118"/>
              <a:gd name="T38" fmla="*/ 59 w 118"/>
              <a:gd name="T39" fmla="*/ 103 h 118"/>
              <a:gd name="T40" fmla="*/ 15 w 118"/>
              <a:gd name="T41" fmla="*/ 103 h 118"/>
              <a:gd name="T42" fmla="*/ 15 w 118"/>
              <a:gd name="T43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8" h="118">
                <a:moveTo>
                  <a:pt x="103" y="0"/>
                </a:moveTo>
                <a:cubicBezTo>
                  <a:pt x="44" y="0"/>
                  <a:pt x="44" y="0"/>
                  <a:pt x="44" y="0"/>
                </a:cubicBezTo>
                <a:cubicBezTo>
                  <a:pt x="36" y="0"/>
                  <a:pt x="30" y="7"/>
                  <a:pt x="30" y="15"/>
                </a:cubicBezTo>
                <a:cubicBezTo>
                  <a:pt x="30" y="74"/>
                  <a:pt x="30" y="74"/>
                  <a:pt x="30" y="74"/>
                </a:cubicBezTo>
                <a:cubicBezTo>
                  <a:pt x="30" y="82"/>
                  <a:pt x="36" y="89"/>
                  <a:pt x="44" y="89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111" y="89"/>
                  <a:pt x="118" y="82"/>
                  <a:pt x="118" y="74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7"/>
                  <a:pt x="111" y="0"/>
                  <a:pt x="103" y="0"/>
                </a:cubicBezTo>
                <a:close/>
                <a:moveTo>
                  <a:pt x="103" y="74"/>
                </a:moveTo>
                <a:cubicBezTo>
                  <a:pt x="44" y="74"/>
                  <a:pt x="44" y="74"/>
                  <a:pt x="44" y="74"/>
                </a:cubicBezTo>
                <a:cubicBezTo>
                  <a:pt x="44" y="15"/>
                  <a:pt x="44" y="15"/>
                  <a:pt x="44" y="15"/>
                </a:cubicBezTo>
                <a:cubicBezTo>
                  <a:pt x="103" y="15"/>
                  <a:pt x="103" y="15"/>
                  <a:pt x="103" y="15"/>
                </a:cubicBezTo>
                <a:lnTo>
                  <a:pt x="103" y="74"/>
                </a:lnTo>
                <a:close/>
                <a:moveTo>
                  <a:pt x="15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11"/>
                  <a:pt x="7" y="118"/>
                  <a:pt x="15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15" y="103"/>
                  <a:pt x="15" y="103"/>
                  <a:pt x="15" y="103"/>
                </a:cubicBezTo>
                <a:lnTo>
                  <a:pt x="15" y="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98"/>
          <p:cNvSpPr>
            <a:spLocks noChangeAspect="1" noEditPoints="1"/>
          </p:cNvSpPr>
          <p:nvPr/>
        </p:nvSpPr>
        <p:spPr bwMode="auto">
          <a:xfrm>
            <a:off x="7126677" y="4752980"/>
            <a:ext cx="521126" cy="365120"/>
          </a:xfrm>
          <a:custGeom>
            <a:avLst/>
            <a:gdLst>
              <a:gd name="T0" fmla="*/ 0 w 148"/>
              <a:gd name="T1" fmla="*/ 15 h 104"/>
              <a:gd name="T2" fmla="*/ 0 w 148"/>
              <a:gd name="T3" fmla="*/ 89 h 104"/>
              <a:gd name="T4" fmla="*/ 15 w 148"/>
              <a:gd name="T5" fmla="*/ 104 h 104"/>
              <a:gd name="T6" fmla="*/ 133 w 148"/>
              <a:gd name="T7" fmla="*/ 104 h 104"/>
              <a:gd name="T8" fmla="*/ 148 w 148"/>
              <a:gd name="T9" fmla="*/ 89 h 104"/>
              <a:gd name="T10" fmla="*/ 148 w 148"/>
              <a:gd name="T11" fmla="*/ 15 h 104"/>
              <a:gd name="T12" fmla="*/ 133 w 148"/>
              <a:gd name="T13" fmla="*/ 0 h 104"/>
              <a:gd name="T14" fmla="*/ 15 w 148"/>
              <a:gd name="T15" fmla="*/ 0 h 104"/>
              <a:gd name="T16" fmla="*/ 0 w 148"/>
              <a:gd name="T17" fmla="*/ 15 h 104"/>
              <a:gd name="T18" fmla="*/ 133 w 148"/>
              <a:gd name="T19" fmla="*/ 15 h 104"/>
              <a:gd name="T20" fmla="*/ 133 w 148"/>
              <a:gd name="T21" fmla="*/ 89 h 104"/>
              <a:gd name="T22" fmla="*/ 15 w 148"/>
              <a:gd name="T23" fmla="*/ 89 h 104"/>
              <a:gd name="T24" fmla="*/ 15 w 148"/>
              <a:gd name="T25" fmla="*/ 15 h 104"/>
              <a:gd name="T26" fmla="*/ 133 w 148"/>
              <a:gd name="T27" fmla="*/ 1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" h="104">
                <a:moveTo>
                  <a:pt x="0" y="15"/>
                </a:moveTo>
                <a:cubicBezTo>
                  <a:pt x="0" y="89"/>
                  <a:pt x="0" y="89"/>
                  <a:pt x="0" y="89"/>
                </a:cubicBezTo>
                <a:cubicBezTo>
                  <a:pt x="0" y="97"/>
                  <a:pt x="7" y="104"/>
                  <a:pt x="15" y="104"/>
                </a:cubicBezTo>
                <a:cubicBezTo>
                  <a:pt x="133" y="104"/>
                  <a:pt x="133" y="104"/>
                  <a:pt x="133" y="104"/>
                </a:cubicBezTo>
                <a:cubicBezTo>
                  <a:pt x="141" y="104"/>
                  <a:pt x="148" y="97"/>
                  <a:pt x="148" y="8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lose/>
                <a:moveTo>
                  <a:pt x="133" y="15"/>
                </a:moveTo>
                <a:cubicBezTo>
                  <a:pt x="133" y="89"/>
                  <a:pt x="133" y="89"/>
                  <a:pt x="133" y="89"/>
                </a:cubicBezTo>
                <a:cubicBezTo>
                  <a:pt x="15" y="89"/>
                  <a:pt x="15" y="89"/>
                  <a:pt x="15" y="89"/>
                </a:cubicBezTo>
                <a:cubicBezTo>
                  <a:pt x="15" y="15"/>
                  <a:pt x="15" y="15"/>
                  <a:pt x="15" y="15"/>
                </a:cubicBezTo>
                <a:lnTo>
                  <a:pt x="133" y="15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99"/>
          <p:cNvSpPr>
            <a:spLocks noChangeAspect="1" noEditPoints="1"/>
          </p:cNvSpPr>
          <p:nvPr/>
        </p:nvSpPr>
        <p:spPr bwMode="auto">
          <a:xfrm>
            <a:off x="8756505" y="4752980"/>
            <a:ext cx="362810" cy="365120"/>
          </a:xfrm>
          <a:custGeom>
            <a:avLst/>
            <a:gdLst>
              <a:gd name="T0" fmla="*/ 143 w 148"/>
              <a:gd name="T1" fmla="*/ 55 h 149"/>
              <a:gd name="T2" fmla="*/ 88 w 148"/>
              <a:gd name="T3" fmla="*/ 40 h 149"/>
              <a:gd name="T4" fmla="*/ 79 w 148"/>
              <a:gd name="T5" fmla="*/ 4 h 149"/>
              <a:gd name="T6" fmla="*/ 72 w 148"/>
              <a:gd name="T7" fmla="*/ 1 h 149"/>
              <a:gd name="T8" fmla="*/ 5 w 148"/>
              <a:gd name="T9" fmla="*/ 18 h 149"/>
              <a:gd name="T10" fmla="*/ 0 w 148"/>
              <a:gd name="T11" fmla="*/ 25 h 149"/>
              <a:gd name="T12" fmla="*/ 24 w 148"/>
              <a:gd name="T13" fmla="*/ 114 h 149"/>
              <a:gd name="T14" fmla="*/ 31 w 148"/>
              <a:gd name="T15" fmla="*/ 118 h 149"/>
              <a:gd name="T16" fmla="*/ 58 w 148"/>
              <a:gd name="T17" fmla="*/ 111 h 149"/>
              <a:gd name="T18" fmla="*/ 54 w 148"/>
              <a:gd name="T19" fmla="*/ 125 h 149"/>
              <a:gd name="T20" fmla="*/ 59 w 148"/>
              <a:gd name="T21" fmla="*/ 132 h 149"/>
              <a:gd name="T22" fmla="*/ 119 w 148"/>
              <a:gd name="T23" fmla="*/ 148 h 149"/>
              <a:gd name="T24" fmla="*/ 126 w 148"/>
              <a:gd name="T25" fmla="*/ 144 h 149"/>
              <a:gd name="T26" fmla="*/ 148 w 148"/>
              <a:gd name="T27" fmla="*/ 62 h 149"/>
              <a:gd name="T28" fmla="*/ 143 w 148"/>
              <a:gd name="T29" fmla="*/ 55 h 149"/>
              <a:gd name="T30" fmla="*/ 12 w 148"/>
              <a:gd name="T31" fmla="*/ 27 h 149"/>
              <a:gd name="T32" fmla="*/ 70 w 148"/>
              <a:gd name="T33" fmla="*/ 12 h 149"/>
              <a:gd name="T34" fmla="*/ 91 w 148"/>
              <a:gd name="T35" fmla="*/ 91 h 149"/>
              <a:gd name="T36" fmla="*/ 34 w 148"/>
              <a:gd name="T37" fmla="*/ 107 h 149"/>
              <a:gd name="T38" fmla="*/ 12 w 148"/>
              <a:gd name="T39" fmla="*/ 27 h 149"/>
              <a:gd name="T40" fmla="*/ 116 w 148"/>
              <a:gd name="T41" fmla="*/ 137 h 149"/>
              <a:gd name="T42" fmla="*/ 66 w 148"/>
              <a:gd name="T43" fmla="*/ 123 h 149"/>
              <a:gd name="T44" fmla="*/ 70 w 148"/>
              <a:gd name="T45" fmla="*/ 108 h 149"/>
              <a:gd name="T46" fmla="*/ 98 w 148"/>
              <a:gd name="T47" fmla="*/ 100 h 149"/>
              <a:gd name="T48" fmla="*/ 103 w 148"/>
              <a:gd name="T49" fmla="*/ 93 h 149"/>
              <a:gd name="T50" fmla="*/ 91 w 148"/>
              <a:gd name="T51" fmla="*/ 52 h 149"/>
              <a:gd name="T52" fmla="*/ 135 w 148"/>
              <a:gd name="T53" fmla="*/ 64 h 149"/>
              <a:gd name="T54" fmla="*/ 116 w 148"/>
              <a:gd name="T55" fmla="*/ 137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48" h="149">
                <a:moveTo>
                  <a:pt x="143" y="55"/>
                </a:moveTo>
                <a:cubicBezTo>
                  <a:pt x="88" y="40"/>
                  <a:pt x="88" y="40"/>
                  <a:pt x="88" y="40"/>
                </a:cubicBezTo>
                <a:cubicBezTo>
                  <a:pt x="79" y="4"/>
                  <a:pt x="79" y="4"/>
                  <a:pt x="79" y="4"/>
                </a:cubicBezTo>
                <a:cubicBezTo>
                  <a:pt x="78" y="1"/>
                  <a:pt x="75" y="0"/>
                  <a:pt x="72" y="1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19"/>
                  <a:pt x="0" y="22"/>
                  <a:pt x="0" y="25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5" y="117"/>
                  <a:pt x="28" y="119"/>
                  <a:pt x="31" y="118"/>
                </a:cubicBezTo>
                <a:cubicBezTo>
                  <a:pt x="58" y="111"/>
                  <a:pt x="58" y="111"/>
                  <a:pt x="58" y="111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28"/>
                  <a:pt x="56" y="131"/>
                  <a:pt x="59" y="132"/>
                </a:cubicBezTo>
                <a:cubicBezTo>
                  <a:pt x="119" y="148"/>
                  <a:pt x="119" y="148"/>
                  <a:pt x="119" y="148"/>
                </a:cubicBezTo>
                <a:cubicBezTo>
                  <a:pt x="122" y="149"/>
                  <a:pt x="125" y="147"/>
                  <a:pt x="126" y="144"/>
                </a:cubicBezTo>
                <a:cubicBezTo>
                  <a:pt x="148" y="62"/>
                  <a:pt x="148" y="62"/>
                  <a:pt x="148" y="62"/>
                </a:cubicBezTo>
                <a:cubicBezTo>
                  <a:pt x="148" y="59"/>
                  <a:pt x="146" y="56"/>
                  <a:pt x="143" y="55"/>
                </a:cubicBezTo>
                <a:close/>
                <a:moveTo>
                  <a:pt x="12" y="27"/>
                </a:moveTo>
                <a:cubicBezTo>
                  <a:pt x="70" y="12"/>
                  <a:pt x="70" y="12"/>
                  <a:pt x="70" y="12"/>
                </a:cubicBezTo>
                <a:cubicBezTo>
                  <a:pt x="91" y="91"/>
                  <a:pt x="91" y="91"/>
                  <a:pt x="91" y="91"/>
                </a:cubicBezTo>
                <a:cubicBezTo>
                  <a:pt x="34" y="107"/>
                  <a:pt x="34" y="107"/>
                  <a:pt x="34" y="107"/>
                </a:cubicBezTo>
                <a:lnTo>
                  <a:pt x="12" y="27"/>
                </a:lnTo>
                <a:close/>
                <a:moveTo>
                  <a:pt x="116" y="137"/>
                </a:moveTo>
                <a:cubicBezTo>
                  <a:pt x="66" y="123"/>
                  <a:pt x="66" y="123"/>
                  <a:pt x="66" y="123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98" y="100"/>
                  <a:pt x="98" y="100"/>
                  <a:pt x="98" y="100"/>
                </a:cubicBezTo>
                <a:cubicBezTo>
                  <a:pt x="102" y="99"/>
                  <a:pt x="103" y="96"/>
                  <a:pt x="103" y="93"/>
                </a:cubicBezTo>
                <a:cubicBezTo>
                  <a:pt x="91" y="52"/>
                  <a:pt x="91" y="52"/>
                  <a:pt x="91" y="52"/>
                </a:cubicBezTo>
                <a:cubicBezTo>
                  <a:pt x="135" y="64"/>
                  <a:pt x="135" y="64"/>
                  <a:pt x="135" y="64"/>
                </a:cubicBezTo>
                <a:lnTo>
                  <a:pt x="116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79"/>
          <p:cNvSpPr>
            <a:spLocks noChangeAspect="1" noEditPoints="1"/>
          </p:cNvSpPr>
          <p:nvPr/>
        </p:nvSpPr>
        <p:spPr bwMode="auto">
          <a:xfrm>
            <a:off x="3603625" y="5358663"/>
            <a:ext cx="322692" cy="365120"/>
          </a:xfrm>
          <a:custGeom>
            <a:avLst/>
            <a:gdLst>
              <a:gd name="T0" fmla="*/ 104 w 118"/>
              <a:gd name="T1" fmla="*/ 0 h 133"/>
              <a:gd name="T2" fmla="*/ 15 w 118"/>
              <a:gd name="T3" fmla="*/ 0 h 133"/>
              <a:gd name="T4" fmla="*/ 0 w 118"/>
              <a:gd name="T5" fmla="*/ 15 h 133"/>
              <a:gd name="T6" fmla="*/ 0 w 118"/>
              <a:gd name="T7" fmla="*/ 118 h 133"/>
              <a:gd name="T8" fmla="*/ 15 w 118"/>
              <a:gd name="T9" fmla="*/ 133 h 133"/>
              <a:gd name="T10" fmla="*/ 104 w 118"/>
              <a:gd name="T11" fmla="*/ 133 h 133"/>
              <a:gd name="T12" fmla="*/ 118 w 118"/>
              <a:gd name="T13" fmla="*/ 118 h 133"/>
              <a:gd name="T14" fmla="*/ 118 w 118"/>
              <a:gd name="T15" fmla="*/ 15 h 133"/>
              <a:gd name="T16" fmla="*/ 104 w 118"/>
              <a:gd name="T17" fmla="*/ 0 h 133"/>
              <a:gd name="T18" fmla="*/ 104 w 118"/>
              <a:gd name="T19" fmla="*/ 118 h 133"/>
              <a:gd name="T20" fmla="*/ 15 w 118"/>
              <a:gd name="T21" fmla="*/ 118 h 133"/>
              <a:gd name="T22" fmla="*/ 15 w 118"/>
              <a:gd name="T23" fmla="*/ 15 h 133"/>
              <a:gd name="T24" fmla="*/ 104 w 118"/>
              <a:gd name="T25" fmla="*/ 15 h 133"/>
              <a:gd name="T26" fmla="*/ 104 w 118"/>
              <a:gd name="T27" fmla="*/ 118 h 133"/>
              <a:gd name="T28" fmla="*/ 67 w 118"/>
              <a:gd name="T29" fmla="*/ 81 h 133"/>
              <a:gd name="T30" fmla="*/ 30 w 118"/>
              <a:gd name="T31" fmla="*/ 81 h 133"/>
              <a:gd name="T32" fmla="*/ 30 w 118"/>
              <a:gd name="T33" fmla="*/ 89 h 133"/>
              <a:gd name="T34" fmla="*/ 67 w 118"/>
              <a:gd name="T35" fmla="*/ 89 h 133"/>
              <a:gd name="T36" fmla="*/ 67 w 118"/>
              <a:gd name="T37" fmla="*/ 81 h 133"/>
              <a:gd name="T38" fmla="*/ 89 w 118"/>
              <a:gd name="T39" fmla="*/ 52 h 133"/>
              <a:gd name="T40" fmla="*/ 59 w 118"/>
              <a:gd name="T41" fmla="*/ 52 h 133"/>
              <a:gd name="T42" fmla="*/ 59 w 118"/>
              <a:gd name="T43" fmla="*/ 59 h 133"/>
              <a:gd name="T44" fmla="*/ 89 w 118"/>
              <a:gd name="T45" fmla="*/ 59 h 133"/>
              <a:gd name="T46" fmla="*/ 89 w 118"/>
              <a:gd name="T47" fmla="*/ 52 h 133"/>
              <a:gd name="T48" fmla="*/ 59 w 118"/>
              <a:gd name="T49" fmla="*/ 44 h 133"/>
              <a:gd name="T50" fmla="*/ 89 w 118"/>
              <a:gd name="T51" fmla="*/ 44 h 133"/>
              <a:gd name="T52" fmla="*/ 89 w 118"/>
              <a:gd name="T53" fmla="*/ 30 h 133"/>
              <a:gd name="T54" fmla="*/ 59 w 118"/>
              <a:gd name="T55" fmla="*/ 30 h 133"/>
              <a:gd name="T56" fmla="*/ 59 w 118"/>
              <a:gd name="T57" fmla="*/ 44 h 133"/>
              <a:gd name="T58" fmla="*/ 52 w 118"/>
              <a:gd name="T59" fmla="*/ 30 h 133"/>
              <a:gd name="T60" fmla="*/ 30 w 118"/>
              <a:gd name="T61" fmla="*/ 30 h 133"/>
              <a:gd name="T62" fmla="*/ 30 w 118"/>
              <a:gd name="T63" fmla="*/ 59 h 133"/>
              <a:gd name="T64" fmla="*/ 52 w 118"/>
              <a:gd name="T65" fmla="*/ 59 h 133"/>
              <a:gd name="T66" fmla="*/ 52 w 118"/>
              <a:gd name="T67" fmla="*/ 30 h 133"/>
              <a:gd name="T68" fmla="*/ 44 w 118"/>
              <a:gd name="T69" fmla="*/ 66 h 133"/>
              <a:gd name="T70" fmla="*/ 30 w 118"/>
              <a:gd name="T71" fmla="*/ 66 h 133"/>
              <a:gd name="T72" fmla="*/ 30 w 118"/>
              <a:gd name="T73" fmla="*/ 74 h 133"/>
              <a:gd name="T74" fmla="*/ 44 w 118"/>
              <a:gd name="T75" fmla="*/ 74 h 133"/>
              <a:gd name="T76" fmla="*/ 44 w 118"/>
              <a:gd name="T77" fmla="*/ 66 h 133"/>
              <a:gd name="T78" fmla="*/ 52 w 118"/>
              <a:gd name="T79" fmla="*/ 74 h 133"/>
              <a:gd name="T80" fmla="*/ 89 w 118"/>
              <a:gd name="T81" fmla="*/ 74 h 133"/>
              <a:gd name="T82" fmla="*/ 89 w 118"/>
              <a:gd name="T83" fmla="*/ 66 h 133"/>
              <a:gd name="T84" fmla="*/ 52 w 118"/>
              <a:gd name="T85" fmla="*/ 66 h 133"/>
              <a:gd name="T86" fmla="*/ 52 w 118"/>
              <a:gd name="T87" fmla="*/ 74 h 133"/>
              <a:gd name="T88" fmla="*/ 89 w 118"/>
              <a:gd name="T89" fmla="*/ 96 h 133"/>
              <a:gd name="T90" fmla="*/ 30 w 118"/>
              <a:gd name="T91" fmla="*/ 96 h 133"/>
              <a:gd name="T92" fmla="*/ 30 w 118"/>
              <a:gd name="T93" fmla="*/ 103 h 133"/>
              <a:gd name="T94" fmla="*/ 89 w 118"/>
              <a:gd name="T95" fmla="*/ 103 h 133"/>
              <a:gd name="T96" fmla="*/ 89 w 118"/>
              <a:gd name="T97" fmla="*/ 96 h 133"/>
              <a:gd name="T98" fmla="*/ 74 w 118"/>
              <a:gd name="T99" fmla="*/ 89 h 133"/>
              <a:gd name="T100" fmla="*/ 89 w 118"/>
              <a:gd name="T101" fmla="*/ 89 h 133"/>
              <a:gd name="T102" fmla="*/ 89 w 118"/>
              <a:gd name="T103" fmla="*/ 81 h 133"/>
              <a:gd name="T104" fmla="*/ 74 w 118"/>
              <a:gd name="T105" fmla="*/ 81 h 133"/>
              <a:gd name="T106" fmla="*/ 74 w 118"/>
              <a:gd name="T107" fmla="*/ 89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" h="133">
                <a:moveTo>
                  <a:pt x="104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112" y="133"/>
                  <a:pt x="118" y="126"/>
                  <a:pt x="118" y="118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7"/>
                  <a:pt x="112" y="0"/>
                  <a:pt x="104" y="0"/>
                </a:cubicBezTo>
                <a:close/>
                <a:moveTo>
                  <a:pt x="10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104" y="15"/>
                  <a:pt x="104" y="15"/>
                  <a:pt x="104" y="15"/>
                </a:cubicBezTo>
                <a:lnTo>
                  <a:pt x="104" y="118"/>
                </a:lnTo>
                <a:close/>
                <a:moveTo>
                  <a:pt x="67" y="81"/>
                </a:moveTo>
                <a:cubicBezTo>
                  <a:pt x="30" y="81"/>
                  <a:pt x="30" y="81"/>
                  <a:pt x="30" y="81"/>
                </a:cubicBezTo>
                <a:cubicBezTo>
                  <a:pt x="30" y="89"/>
                  <a:pt x="30" y="89"/>
                  <a:pt x="30" y="89"/>
                </a:cubicBezTo>
                <a:cubicBezTo>
                  <a:pt x="67" y="89"/>
                  <a:pt x="67" y="89"/>
                  <a:pt x="67" y="89"/>
                </a:cubicBezTo>
                <a:lnTo>
                  <a:pt x="67" y="81"/>
                </a:lnTo>
                <a:close/>
                <a:moveTo>
                  <a:pt x="89" y="52"/>
                </a:moveTo>
                <a:cubicBezTo>
                  <a:pt x="59" y="52"/>
                  <a:pt x="59" y="52"/>
                  <a:pt x="59" y="52"/>
                </a:cubicBezTo>
                <a:cubicBezTo>
                  <a:pt x="59" y="59"/>
                  <a:pt x="59" y="59"/>
                  <a:pt x="59" y="59"/>
                </a:cubicBezTo>
                <a:cubicBezTo>
                  <a:pt x="89" y="59"/>
                  <a:pt x="89" y="59"/>
                  <a:pt x="89" y="59"/>
                </a:cubicBezTo>
                <a:lnTo>
                  <a:pt x="89" y="52"/>
                </a:lnTo>
                <a:close/>
                <a:moveTo>
                  <a:pt x="59" y="44"/>
                </a:moveTo>
                <a:cubicBezTo>
                  <a:pt x="89" y="44"/>
                  <a:pt x="89" y="44"/>
                  <a:pt x="89" y="44"/>
                </a:cubicBezTo>
                <a:cubicBezTo>
                  <a:pt x="89" y="30"/>
                  <a:pt x="89" y="30"/>
                  <a:pt x="89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4"/>
                </a:lnTo>
                <a:close/>
                <a:moveTo>
                  <a:pt x="52" y="30"/>
                </a:moveTo>
                <a:cubicBezTo>
                  <a:pt x="30" y="30"/>
                  <a:pt x="30" y="30"/>
                  <a:pt x="30" y="30"/>
                </a:cubicBezTo>
                <a:cubicBezTo>
                  <a:pt x="30" y="59"/>
                  <a:pt x="30" y="59"/>
                  <a:pt x="30" y="59"/>
                </a:cubicBezTo>
                <a:cubicBezTo>
                  <a:pt x="52" y="59"/>
                  <a:pt x="52" y="59"/>
                  <a:pt x="52" y="59"/>
                </a:cubicBezTo>
                <a:lnTo>
                  <a:pt x="52" y="30"/>
                </a:lnTo>
                <a:close/>
                <a:moveTo>
                  <a:pt x="44" y="66"/>
                </a:moveTo>
                <a:cubicBezTo>
                  <a:pt x="30" y="66"/>
                  <a:pt x="30" y="66"/>
                  <a:pt x="30" y="66"/>
                </a:cubicBezTo>
                <a:cubicBezTo>
                  <a:pt x="30" y="74"/>
                  <a:pt x="30" y="74"/>
                  <a:pt x="30" y="74"/>
                </a:cubicBezTo>
                <a:cubicBezTo>
                  <a:pt x="44" y="74"/>
                  <a:pt x="44" y="74"/>
                  <a:pt x="44" y="74"/>
                </a:cubicBezTo>
                <a:lnTo>
                  <a:pt x="44" y="66"/>
                </a:lnTo>
                <a:close/>
                <a:moveTo>
                  <a:pt x="52" y="74"/>
                </a:moveTo>
                <a:cubicBezTo>
                  <a:pt x="89" y="74"/>
                  <a:pt x="89" y="74"/>
                  <a:pt x="89" y="74"/>
                </a:cubicBezTo>
                <a:cubicBezTo>
                  <a:pt x="89" y="66"/>
                  <a:pt x="89" y="66"/>
                  <a:pt x="89" y="66"/>
                </a:cubicBezTo>
                <a:cubicBezTo>
                  <a:pt x="52" y="66"/>
                  <a:pt x="52" y="66"/>
                  <a:pt x="52" y="66"/>
                </a:cubicBezTo>
                <a:lnTo>
                  <a:pt x="52" y="74"/>
                </a:lnTo>
                <a:close/>
                <a:moveTo>
                  <a:pt x="89" y="96"/>
                </a:moveTo>
                <a:cubicBezTo>
                  <a:pt x="30" y="96"/>
                  <a:pt x="30" y="96"/>
                  <a:pt x="30" y="96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89" y="103"/>
                  <a:pt x="89" y="103"/>
                  <a:pt x="89" y="103"/>
                </a:cubicBezTo>
                <a:lnTo>
                  <a:pt x="89" y="96"/>
                </a:lnTo>
                <a:close/>
                <a:moveTo>
                  <a:pt x="74" y="89"/>
                </a:moveTo>
                <a:cubicBezTo>
                  <a:pt x="89" y="89"/>
                  <a:pt x="89" y="89"/>
                  <a:pt x="89" y="89"/>
                </a:cubicBezTo>
                <a:cubicBezTo>
                  <a:pt x="89" y="81"/>
                  <a:pt x="89" y="81"/>
                  <a:pt x="89" y="81"/>
                </a:cubicBezTo>
                <a:cubicBezTo>
                  <a:pt x="74" y="81"/>
                  <a:pt x="74" y="81"/>
                  <a:pt x="74" y="81"/>
                </a:cubicBezTo>
                <a:lnTo>
                  <a:pt x="74" y="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97"/>
          <p:cNvSpPr>
            <a:spLocks noChangeAspect="1" noEditPoints="1"/>
          </p:cNvSpPr>
          <p:nvPr/>
        </p:nvSpPr>
        <p:spPr bwMode="auto">
          <a:xfrm>
            <a:off x="8318643" y="4752980"/>
            <a:ext cx="284273" cy="365120"/>
          </a:xfrm>
          <a:custGeom>
            <a:avLst/>
            <a:gdLst>
              <a:gd name="T0" fmla="*/ 88 w 103"/>
              <a:gd name="T1" fmla="*/ 0 h 132"/>
              <a:gd name="T2" fmla="*/ 15 w 103"/>
              <a:gd name="T3" fmla="*/ 0 h 132"/>
              <a:gd name="T4" fmla="*/ 0 w 103"/>
              <a:gd name="T5" fmla="*/ 14 h 132"/>
              <a:gd name="T6" fmla="*/ 0 w 103"/>
              <a:gd name="T7" fmla="*/ 118 h 132"/>
              <a:gd name="T8" fmla="*/ 15 w 103"/>
              <a:gd name="T9" fmla="*/ 132 h 132"/>
              <a:gd name="T10" fmla="*/ 88 w 103"/>
              <a:gd name="T11" fmla="*/ 132 h 132"/>
              <a:gd name="T12" fmla="*/ 103 w 103"/>
              <a:gd name="T13" fmla="*/ 118 h 132"/>
              <a:gd name="T14" fmla="*/ 103 w 103"/>
              <a:gd name="T15" fmla="*/ 14 h 132"/>
              <a:gd name="T16" fmla="*/ 88 w 103"/>
              <a:gd name="T17" fmla="*/ 0 h 132"/>
              <a:gd name="T18" fmla="*/ 88 w 103"/>
              <a:gd name="T19" fmla="*/ 118 h 132"/>
              <a:gd name="T20" fmla="*/ 15 w 103"/>
              <a:gd name="T21" fmla="*/ 118 h 132"/>
              <a:gd name="T22" fmla="*/ 15 w 103"/>
              <a:gd name="T23" fmla="*/ 14 h 132"/>
              <a:gd name="T24" fmla="*/ 88 w 103"/>
              <a:gd name="T25" fmla="*/ 14 h 132"/>
              <a:gd name="T26" fmla="*/ 88 w 103"/>
              <a:gd name="T27" fmla="*/ 11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3" h="132">
                <a:moveTo>
                  <a:pt x="88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6" y="132"/>
                  <a:pt x="15" y="132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6" y="132"/>
                  <a:pt x="103" y="126"/>
                  <a:pt x="103" y="118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3" y="6"/>
                  <a:pt x="96" y="0"/>
                  <a:pt x="88" y="0"/>
                </a:cubicBezTo>
                <a:close/>
                <a:moveTo>
                  <a:pt x="88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4"/>
                  <a:pt x="15" y="14"/>
                  <a:pt x="15" y="14"/>
                </a:cubicBezTo>
                <a:cubicBezTo>
                  <a:pt x="88" y="14"/>
                  <a:pt x="88" y="14"/>
                  <a:pt x="88" y="14"/>
                </a:cubicBezTo>
                <a:lnTo>
                  <a:pt x="88" y="11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57"/>
          <p:cNvSpPr>
            <a:spLocks noChangeAspect="1" noEditPoints="1"/>
          </p:cNvSpPr>
          <p:nvPr/>
        </p:nvSpPr>
        <p:spPr bwMode="auto">
          <a:xfrm>
            <a:off x="3603626" y="4088404"/>
            <a:ext cx="243759" cy="420096"/>
          </a:xfrm>
          <a:custGeom>
            <a:avLst/>
            <a:gdLst>
              <a:gd name="T0" fmla="*/ 378 w 382"/>
              <a:gd name="T1" fmla="*/ 331 h 661"/>
              <a:gd name="T2" fmla="*/ 378 w 382"/>
              <a:gd name="T3" fmla="*/ 331 h 661"/>
              <a:gd name="T4" fmla="*/ 364 w 382"/>
              <a:gd name="T5" fmla="*/ 305 h 661"/>
              <a:gd name="T6" fmla="*/ 337 w 382"/>
              <a:gd name="T7" fmla="*/ 319 h 661"/>
              <a:gd name="T8" fmla="*/ 190 w 382"/>
              <a:gd name="T9" fmla="*/ 428 h 661"/>
              <a:gd name="T10" fmla="*/ 190 w 382"/>
              <a:gd name="T11" fmla="*/ 428 h 661"/>
              <a:gd name="T12" fmla="*/ 43 w 382"/>
              <a:gd name="T13" fmla="*/ 319 h 661"/>
              <a:gd name="T14" fmla="*/ 17 w 382"/>
              <a:gd name="T15" fmla="*/ 304 h 661"/>
              <a:gd name="T16" fmla="*/ 2 w 382"/>
              <a:gd name="T17" fmla="*/ 331 h 661"/>
              <a:gd name="T18" fmla="*/ 139 w 382"/>
              <a:gd name="T19" fmla="*/ 464 h 661"/>
              <a:gd name="T20" fmla="*/ 139 w 382"/>
              <a:gd name="T21" fmla="*/ 467 h 661"/>
              <a:gd name="T22" fmla="*/ 139 w 382"/>
              <a:gd name="T23" fmla="*/ 610 h 661"/>
              <a:gd name="T24" fmla="*/ 82 w 382"/>
              <a:gd name="T25" fmla="*/ 611 h 661"/>
              <a:gd name="T26" fmla="*/ 26 w 382"/>
              <a:gd name="T27" fmla="*/ 636 h 661"/>
              <a:gd name="T28" fmla="*/ 83 w 382"/>
              <a:gd name="T29" fmla="*/ 661 h 661"/>
              <a:gd name="T30" fmla="*/ 294 w 382"/>
              <a:gd name="T31" fmla="*/ 660 h 661"/>
              <a:gd name="T32" fmla="*/ 343 w 382"/>
              <a:gd name="T33" fmla="*/ 635 h 661"/>
              <a:gd name="T34" fmla="*/ 293 w 382"/>
              <a:gd name="T35" fmla="*/ 610 h 661"/>
              <a:gd name="T36" fmla="*/ 236 w 382"/>
              <a:gd name="T37" fmla="*/ 610 h 661"/>
              <a:gd name="T38" fmla="*/ 236 w 382"/>
              <a:gd name="T39" fmla="*/ 467 h 661"/>
              <a:gd name="T40" fmla="*/ 236 w 382"/>
              <a:gd name="T41" fmla="*/ 466 h 661"/>
              <a:gd name="T42" fmla="*/ 378 w 382"/>
              <a:gd name="T43" fmla="*/ 331 h 661"/>
              <a:gd name="T44" fmla="*/ 86 w 382"/>
              <a:gd name="T45" fmla="*/ 330 h 661"/>
              <a:gd name="T46" fmla="*/ 86 w 382"/>
              <a:gd name="T47" fmla="*/ 330 h 661"/>
              <a:gd name="T48" fmla="*/ 86 w 382"/>
              <a:gd name="T49" fmla="*/ 62 h 661"/>
              <a:gd name="T50" fmla="*/ 136 w 382"/>
              <a:gd name="T51" fmla="*/ 5 h 661"/>
              <a:gd name="T52" fmla="*/ 136 w 382"/>
              <a:gd name="T53" fmla="*/ 207 h 661"/>
              <a:gd name="T54" fmla="*/ 153 w 382"/>
              <a:gd name="T55" fmla="*/ 225 h 661"/>
              <a:gd name="T56" fmla="*/ 169 w 382"/>
              <a:gd name="T57" fmla="*/ 207 h 661"/>
              <a:gd name="T58" fmla="*/ 169 w 382"/>
              <a:gd name="T59" fmla="*/ 0 h 661"/>
              <a:gd name="T60" fmla="*/ 203 w 382"/>
              <a:gd name="T61" fmla="*/ 1 h 661"/>
              <a:gd name="T62" fmla="*/ 203 w 382"/>
              <a:gd name="T63" fmla="*/ 205 h 661"/>
              <a:gd name="T64" fmla="*/ 220 w 382"/>
              <a:gd name="T65" fmla="*/ 223 h 661"/>
              <a:gd name="T66" fmla="*/ 236 w 382"/>
              <a:gd name="T67" fmla="*/ 205 h 661"/>
              <a:gd name="T68" fmla="*/ 236 w 382"/>
              <a:gd name="T69" fmla="*/ 6 h 661"/>
              <a:gd name="T70" fmla="*/ 289 w 382"/>
              <a:gd name="T71" fmla="*/ 62 h 661"/>
              <a:gd name="T72" fmla="*/ 289 w 382"/>
              <a:gd name="T73" fmla="*/ 330 h 661"/>
              <a:gd name="T74" fmla="*/ 202 w 382"/>
              <a:gd name="T75" fmla="*/ 401 h 661"/>
              <a:gd name="T76" fmla="*/ 177 w 382"/>
              <a:gd name="T77" fmla="*/ 401 h 661"/>
              <a:gd name="T78" fmla="*/ 86 w 382"/>
              <a:gd name="T79" fmla="*/ 33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82" h="661">
                <a:moveTo>
                  <a:pt x="378" y="331"/>
                </a:moveTo>
                <a:lnTo>
                  <a:pt x="378" y="331"/>
                </a:lnTo>
                <a:cubicBezTo>
                  <a:pt x="382" y="320"/>
                  <a:pt x="375" y="308"/>
                  <a:pt x="364" y="305"/>
                </a:cubicBezTo>
                <a:cubicBezTo>
                  <a:pt x="353" y="301"/>
                  <a:pt x="341" y="308"/>
                  <a:pt x="337" y="319"/>
                </a:cubicBezTo>
                <a:cubicBezTo>
                  <a:pt x="318" y="382"/>
                  <a:pt x="260" y="428"/>
                  <a:pt x="190" y="428"/>
                </a:cubicBezTo>
                <a:lnTo>
                  <a:pt x="190" y="428"/>
                </a:lnTo>
                <a:cubicBezTo>
                  <a:pt x="121" y="428"/>
                  <a:pt x="62" y="382"/>
                  <a:pt x="43" y="319"/>
                </a:cubicBezTo>
                <a:cubicBezTo>
                  <a:pt x="40" y="307"/>
                  <a:pt x="28" y="301"/>
                  <a:pt x="17" y="304"/>
                </a:cubicBezTo>
                <a:cubicBezTo>
                  <a:pt x="5" y="308"/>
                  <a:pt x="0" y="320"/>
                  <a:pt x="2" y="331"/>
                </a:cubicBezTo>
                <a:cubicBezTo>
                  <a:pt x="22" y="396"/>
                  <a:pt x="74" y="446"/>
                  <a:pt x="139" y="464"/>
                </a:cubicBezTo>
                <a:cubicBezTo>
                  <a:pt x="139" y="465"/>
                  <a:pt x="139" y="466"/>
                  <a:pt x="139" y="467"/>
                </a:cubicBezTo>
                <a:lnTo>
                  <a:pt x="139" y="610"/>
                </a:lnTo>
                <a:lnTo>
                  <a:pt x="82" y="611"/>
                </a:lnTo>
                <a:cubicBezTo>
                  <a:pt x="48" y="611"/>
                  <a:pt x="26" y="613"/>
                  <a:pt x="26" y="636"/>
                </a:cubicBezTo>
                <a:cubicBezTo>
                  <a:pt x="26" y="659"/>
                  <a:pt x="49" y="661"/>
                  <a:pt x="83" y="661"/>
                </a:cubicBezTo>
                <a:lnTo>
                  <a:pt x="294" y="660"/>
                </a:lnTo>
                <a:cubicBezTo>
                  <a:pt x="334" y="660"/>
                  <a:pt x="343" y="650"/>
                  <a:pt x="343" y="635"/>
                </a:cubicBezTo>
                <a:cubicBezTo>
                  <a:pt x="343" y="620"/>
                  <a:pt x="337" y="610"/>
                  <a:pt x="293" y="610"/>
                </a:cubicBezTo>
                <a:lnTo>
                  <a:pt x="236" y="610"/>
                </a:lnTo>
                <a:lnTo>
                  <a:pt x="236" y="467"/>
                </a:lnTo>
                <a:cubicBezTo>
                  <a:pt x="236" y="466"/>
                  <a:pt x="236" y="466"/>
                  <a:pt x="236" y="466"/>
                </a:cubicBezTo>
                <a:cubicBezTo>
                  <a:pt x="304" y="449"/>
                  <a:pt x="358" y="398"/>
                  <a:pt x="378" y="331"/>
                </a:cubicBezTo>
                <a:close/>
                <a:moveTo>
                  <a:pt x="86" y="330"/>
                </a:moveTo>
                <a:lnTo>
                  <a:pt x="86" y="330"/>
                </a:lnTo>
                <a:lnTo>
                  <a:pt x="86" y="62"/>
                </a:lnTo>
                <a:cubicBezTo>
                  <a:pt x="86" y="36"/>
                  <a:pt x="109" y="14"/>
                  <a:pt x="136" y="5"/>
                </a:cubicBezTo>
                <a:lnTo>
                  <a:pt x="136" y="207"/>
                </a:lnTo>
                <a:cubicBezTo>
                  <a:pt x="136" y="217"/>
                  <a:pt x="144" y="225"/>
                  <a:pt x="153" y="225"/>
                </a:cubicBezTo>
                <a:cubicBezTo>
                  <a:pt x="162" y="225"/>
                  <a:pt x="169" y="217"/>
                  <a:pt x="169" y="207"/>
                </a:cubicBezTo>
                <a:lnTo>
                  <a:pt x="169" y="0"/>
                </a:lnTo>
                <a:lnTo>
                  <a:pt x="203" y="1"/>
                </a:lnTo>
                <a:lnTo>
                  <a:pt x="203" y="205"/>
                </a:lnTo>
                <a:cubicBezTo>
                  <a:pt x="203" y="215"/>
                  <a:pt x="211" y="223"/>
                  <a:pt x="220" y="223"/>
                </a:cubicBezTo>
                <a:cubicBezTo>
                  <a:pt x="229" y="223"/>
                  <a:pt x="236" y="215"/>
                  <a:pt x="236" y="205"/>
                </a:cubicBezTo>
                <a:lnTo>
                  <a:pt x="236" y="6"/>
                </a:lnTo>
                <a:cubicBezTo>
                  <a:pt x="265" y="15"/>
                  <a:pt x="289" y="37"/>
                  <a:pt x="289" y="62"/>
                </a:cubicBezTo>
                <a:lnTo>
                  <a:pt x="289" y="330"/>
                </a:lnTo>
                <a:cubicBezTo>
                  <a:pt x="289" y="364"/>
                  <a:pt x="253" y="397"/>
                  <a:pt x="202" y="401"/>
                </a:cubicBezTo>
                <a:lnTo>
                  <a:pt x="177" y="401"/>
                </a:lnTo>
                <a:cubicBezTo>
                  <a:pt x="137" y="401"/>
                  <a:pt x="86" y="364"/>
                  <a:pt x="86" y="33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43"/>
          <p:cNvSpPr>
            <a:spLocks noChangeAspect="1" noEditPoints="1"/>
          </p:cNvSpPr>
          <p:nvPr/>
        </p:nvSpPr>
        <p:spPr bwMode="auto">
          <a:xfrm>
            <a:off x="7610649" y="5990898"/>
            <a:ext cx="525947" cy="365120"/>
          </a:xfrm>
          <a:custGeom>
            <a:avLst/>
            <a:gdLst>
              <a:gd name="T0" fmla="*/ 353 w 380"/>
              <a:gd name="T1" fmla="*/ 216 h 270"/>
              <a:gd name="T2" fmla="*/ 353 w 380"/>
              <a:gd name="T3" fmla="*/ 216 h 270"/>
              <a:gd name="T4" fmla="*/ 163 w 380"/>
              <a:gd name="T5" fmla="*/ 216 h 270"/>
              <a:gd name="T6" fmla="*/ 135 w 380"/>
              <a:gd name="T7" fmla="*/ 243 h 270"/>
              <a:gd name="T8" fmla="*/ 163 w 380"/>
              <a:gd name="T9" fmla="*/ 270 h 270"/>
              <a:gd name="T10" fmla="*/ 353 w 380"/>
              <a:gd name="T11" fmla="*/ 270 h 270"/>
              <a:gd name="T12" fmla="*/ 380 w 380"/>
              <a:gd name="T13" fmla="*/ 243 h 270"/>
              <a:gd name="T14" fmla="*/ 353 w 380"/>
              <a:gd name="T15" fmla="*/ 216 h 270"/>
              <a:gd name="T16" fmla="*/ 353 w 380"/>
              <a:gd name="T17" fmla="*/ 107 h 270"/>
              <a:gd name="T18" fmla="*/ 353 w 380"/>
              <a:gd name="T19" fmla="*/ 107 h 270"/>
              <a:gd name="T20" fmla="*/ 163 w 380"/>
              <a:gd name="T21" fmla="*/ 107 h 270"/>
              <a:gd name="T22" fmla="*/ 135 w 380"/>
              <a:gd name="T23" fmla="*/ 135 h 270"/>
              <a:gd name="T24" fmla="*/ 163 w 380"/>
              <a:gd name="T25" fmla="*/ 162 h 270"/>
              <a:gd name="T26" fmla="*/ 353 w 380"/>
              <a:gd name="T27" fmla="*/ 162 h 270"/>
              <a:gd name="T28" fmla="*/ 380 w 380"/>
              <a:gd name="T29" fmla="*/ 135 h 270"/>
              <a:gd name="T30" fmla="*/ 353 w 380"/>
              <a:gd name="T31" fmla="*/ 107 h 270"/>
              <a:gd name="T32" fmla="*/ 163 w 380"/>
              <a:gd name="T33" fmla="*/ 53 h 270"/>
              <a:gd name="T34" fmla="*/ 163 w 380"/>
              <a:gd name="T35" fmla="*/ 53 h 270"/>
              <a:gd name="T36" fmla="*/ 353 w 380"/>
              <a:gd name="T37" fmla="*/ 53 h 270"/>
              <a:gd name="T38" fmla="*/ 380 w 380"/>
              <a:gd name="T39" fmla="*/ 26 h 270"/>
              <a:gd name="T40" fmla="*/ 353 w 380"/>
              <a:gd name="T41" fmla="*/ 0 h 270"/>
              <a:gd name="T42" fmla="*/ 163 w 380"/>
              <a:gd name="T43" fmla="*/ 0 h 270"/>
              <a:gd name="T44" fmla="*/ 135 w 380"/>
              <a:gd name="T45" fmla="*/ 26 h 270"/>
              <a:gd name="T46" fmla="*/ 163 w 380"/>
              <a:gd name="T47" fmla="*/ 53 h 270"/>
              <a:gd name="T48" fmla="*/ 54 w 380"/>
              <a:gd name="T49" fmla="*/ 0 h 270"/>
              <a:gd name="T50" fmla="*/ 54 w 380"/>
              <a:gd name="T51" fmla="*/ 0 h 270"/>
              <a:gd name="T52" fmla="*/ 27 w 380"/>
              <a:gd name="T53" fmla="*/ 0 h 270"/>
              <a:gd name="T54" fmla="*/ 0 w 380"/>
              <a:gd name="T55" fmla="*/ 26 h 270"/>
              <a:gd name="T56" fmla="*/ 27 w 380"/>
              <a:gd name="T57" fmla="*/ 53 h 270"/>
              <a:gd name="T58" fmla="*/ 54 w 380"/>
              <a:gd name="T59" fmla="*/ 53 h 270"/>
              <a:gd name="T60" fmla="*/ 81 w 380"/>
              <a:gd name="T61" fmla="*/ 26 h 270"/>
              <a:gd name="T62" fmla="*/ 54 w 380"/>
              <a:gd name="T63" fmla="*/ 0 h 270"/>
              <a:gd name="T64" fmla="*/ 54 w 380"/>
              <a:gd name="T65" fmla="*/ 107 h 270"/>
              <a:gd name="T66" fmla="*/ 54 w 380"/>
              <a:gd name="T67" fmla="*/ 107 h 270"/>
              <a:gd name="T68" fmla="*/ 27 w 380"/>
              <a:gd name="T69" fmla="*/ 107 h 270"/>
              <a:gd name="T70" fmla="*/ 0 w 380"/>
              <a:gd name="T71" fmla="*/ 135 h 270"/>
              <a:gd name="T72" fmla="*/ 27 w 380"/>
              <a:gd name="T73" fmla="*/ 162 h 270"/>
              <a:gd name="T74" fmla="*/ 54 w 380"/>
              <a:gd name="T75" fmla="*/ 162 h 270"/>
              <a:gd name="T76" fmla="*/ 81 w 380"/>
              <a:gd name="T77" fmla="*/ 135 h 270"/>
              <a:gd name="T78" fmla="*/ 54 w 380"/>
              <a:gd name="T79" fmla="*/ 107 h 270"/>
              <a:gd name="T80" fmla="*/ 54 w 380"/>
              <a:gd name="T81" fmla="*/ 216 h 270"/>
              <a:gd name="T82" fmla="*/ 54 w 380"/>
              <a:gd name="T83" fmla="*/ 216 h 270"/>
              <a:gd name="T84" fmla="*/ 27 w 380"/>
              <a:gd name="T85" fmla="*/ 216 h 270"/>
              <a:gd name="T86" fmla="*/ 0 w 380"/>
              <a:gd name="T87" fmla="*/ 243 h 270"/>
              <a:gd name="T88" fmla="*/ 27 w 380"/>
              <a:gd name="T89" fmla="*/ 270 h 270"/>
              <a:gd name="T90" fmla="*/ 54 w 380"/>
              <a:gd name="T91" fmla="*/ 270 h 270"/>
              <a:gd name="T92" fmla="*/ 81 w 380"/>
              <a:gd name="T93" fmla="*/ 243 h 270"/>
              <a:gd name="T94" fmla="*/ 54 w 380"/>
              <a:gd name="T95" fmla="*/ 216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0" h="270">
                <a:moveTo>
                  <a:pt x="353" y="216"/>
                </a:moveTo>
                <a:lnTo>
                  <a:pt x="353" y="216"/>
                </a:lnTo>
                <a:lnTo>
                  <a:pt x="163" y="216"/>
                </a:lnTo>
                <a:cubicBezTo>
                  <a:pt x="148" y="216"/>
                  <a:pt x="135" y="228"/>
                  <a:pt x="135" y="243"/>
                </a:cubicBezTo>
                <a:cubicBezTo>
                  <a:pt x="135" y="258"/>
                  <a:pt x="148" y="270"/>
                  <a:pt x="163" y="270"/>
                </a:cubicBezTo>
                <a:lnTo>
                  <a:pt x="353" y="270"/>
                </a:lnTo>
                <a:cubicBezTo>
                  <a:pt x="368" y="270"/>
                  <a:pt x="380" y="258"/>
                  <a:pt x="380" y="243"/>
                </a:cubicBezTo>
                <a:cubicBezTo>
                  <a:pt x="380" y="228"/>
                  <a:pt x="368" y="216"/>
                  <a:pt x="353" y="216"/>
                </a:cubicBezTo>
                <a:close/>
                <a:moveTo>
                  <a:pt x="353" y="107"/>
                </a:moveTo>
                <a:lnTo>
                  <a:pt x="353" y="107"/>
                </a:lnTo>
                <a:lnTo>
                  <a:pt x="163" y="107"/>
                </a:lnTo>
                <a:cubicBezTo>
                  <a:pt x="148" y="107"/>
                  <a:pt x="135" y="120"/>
                  <a:pt x="135" y="135"/>
                </a:cubicBezTo>
                <a:cubicBezTo>
                  <a:pt x="135" y="150"/>
                  <a:pt x="148" y="162"/>
                  <a:pt x="163" y="162"/>
                </a:cubicBezTo>
                <a:lnTo>
                  <a:pt x="353" y="162"/>
                </a:lnTo>
                <a:cubicBezTo>
                  <a:pt x="368" y="162"/>
                  <a:pt x="380" y="150"/>
                  <a:pt x="380" y="135"/>
                </a:cubicBezTo>
                <a:cubicBezTo>
                  <a:pt x="380" y="120"/>
                  <a:pt x="368" y="107"/>
                  <a:pt x="353" y="107"/>
                </a:cubicBezTo>
                <a:close/>
                <a:moveTo>
                  <a:pt x="163" y="53"/>
                </a:moveTo>
                <a:lnTo>
                  <a:pt x="163" y="53"/>
                </a:lnTo>
                <a:lnTo>
                  <a:pt x="353" y="53"/>
                </a:lnTo>
                <a:cubicBezTo>
                  <a:pt x="368" y="53"/>
                  <a:pt x="380" y="41"/>
                  <a:pt x="380" y="26"/>
                </a:cubicBezTo>
                <a:cubicBezTo>
                  <a:pt x="380" y="11"/>
                  <a:pt x="368" y="0"/>
                  <a:pt x="353" y="0"/>
                </a:cubicBezTo>
                <a:lnTo>
                  <a:pt x="163" y="0"/>
                </a:lnTo>
                <a:cubicBezTo>
                  <a:pt x="148" y="0"/>
                  <a:pt x="135" y="11"/>
                  <a:pt x="135" y="26"/>
                </a:cubicBezTo>
                <a:cubicBezTo>
                  <a:pt x="135" y="41"/>
                  <a:pt x="148" y="53"/>
                  <a:pt x="163" y="53"/>
                </a:cubicBezTo>
                <a:close/>
                <a:moveTo>
                  <a:pt x="54" y="0"/>
                </a:moveTo>
                <a:lnTo>
                  <a:pt x="54" y="0"/>
                </a:lnTo>
                <a:lnTo>
                  <a:pt x="27" y="0"/>
                </a:lnTo>
                <a:cubicBezTo>
                  <a:pt x="12" y="0"/>
                  <a:pt x="0" y="11"/>
                  <a:pt x="0" y="26"/>
                </a:cubicBezTo>
                <a:cubicBezTo>
                  <a:pt x="0" y="41"/>
                  <a:pt x="12" y="53"/>
                  <a:pt x="27" y="53"/>
                </a:cubicBezTo>
                <a:lnTo>
                  <a:pt x="54" y="53"/>
                </a:lnTo>
                <a:cubicBezTo>
                  <a:pt x="69" y="53"/>
                  <a:pt x="81" y="41"/>
                  <a:pt x="81" y="26"/>
                </a:cubicBezTo>
                <a:cubicBezTo>
                  <a:pt x="81" y="11"/>
                  <a:pt x="69" y="0"/>
                  <a:pt x="54" y="0"/>
                </a:cubicBezTo>
                <a:close/>
                <a:moveTo>
                  <a:pt x="54" y="107"/>
                </a:moveTo>
                <a:lnTo>
                  <a:pt x="54" y="107"/>
                </a:lnTo>
                <a:lnTo>
                  <a:pt x="27" y="107"/>
                </a:lnTo>
                <a:cubicBezTo>
                  <a:pt x="12" y="107"/>
                  <a:pt x="0" y="120"/>
                  <a:pt x="0" y="135"/>
                </a:cubicBezTo>
                <a:cubicBezTo>
                  <a:pt x="0" y="150"/>
                  <a:pt x="12" y="162"/>
                  <a:pt x="27" y="162"/>
                </a:cubicBezTo>
                <a:lnTo>
                  <a:pt x="54" y="162"/>
                </a:lnTo>
                <a:cubicBezTo>
                  <a:pt x="69" y="162"/>
                  <a:pt x="81" y="150"/>
                  <a:pt x="81" y="135"/>
                </a:cubicBezTo>
                <a:cubicBezTo>
                  <a:pt x="81" y="120"/>
                  <a:pt x="69" y="107"/>
                  <a:pt x="54" y="107"/>
                </a:cubicBezTo>
                <a:close/>
                <a:moveTo>
                  <a:pt x="54" y="216"/>
                </a:moveTo>
                <a:lnTo>
                  <a:pt x="54" y="216"/>
                </a:lnTo>
                <a:lnTo>
                  <a:pt x="27" y="216"/>
                </a:lnTo>
                <a:cubicBezTo>
                  <a:pt x="12" y="216"/>
                  <a:pt x="0" y="228"/>
                  <a:pt x="0" y="243"/>
                </a:cubicBezTo>
                <a:cubicBezTo>
                  <a:pt x="0" y="258"/>
                  <a:pt x="12" y="270"/>
                  <a:pt x="27" y="270"/>
                </a:cubicBezTo>
                <a:lnTo>
                  <a:pt x="54" y="270"/>
                </a:lnTo>
                <a:cubicBezTo>
                  <a:pt x="69" y="270"/>
                  <a:pt x="81" y="258"/>
                  <a:pt x="81" y="243"/>
                </a:cubicBezTo>
                <a:cubicBezTo>
                  <a:pt x="81" y="228"/>
                  <a:pt x="69" y="216"/>
                  <a:pt x="54" y="216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47"/>
          <p:cNvSpPr>
            <a:spLocks noChangeAspect="1" noEditPoints="1"/>
          </p:cNvSpPr>
          <p:nvPr/>
        </p:nvSpPr>
        <p:spPr bwMode="auto">
          <a:xfrm>
            <a:off x="8342915" y="5990898"/>
            <a:ext cx="734586" cy="365120"/>
          </a:xfrm>
          <a:custGeom>
            <a:avLst/>
            <a:gdLst>
              <a:gd name="T0" fmla="*/ 190 w 543"/>
              <a:gd name="T1" fmla="*/ 0 h 271"/>
              <a:gd name="T2" fmla="*/ 190 w 543"/>
              <a:gd name="T3" fmla="*/ 0 h 271"/>
              <a:gd name="T4" fmla="*/ 27 w 543"/>
              <a:gd name="T5" fmla="*/ 0 h 271"/>
              <a:gd name="T6" fmla="*/ 0 w 543"/>
              <a:gd name="T7" fmla="*/ 26 h 271"/>
              <a:gd name="T8" fmla="*/ 27 w 543"/>
              <a:gd name="T9" fmla="*/ 53 h 271"/>
              <a:gd name="T10" fmla="*/ 190 w 543"/>
              <a:gd name="T11" fmla="*/ 53 h 271"/>
              <a:gd name="T12" fmla="*/ 217 w 543"/>
              <a:gd name="T13" fmla="*/ 26 h 271"/>
              <a:gd name="T14" fmla="*/ 190 w 543"/>
              <a:gd name="T15" fmla="*/ 0 h 271"/>
              <a:gd name="T16" fmla="*/ 527 w 543"/>
              <a:gd name="T17" fmla="*/ 107 h 271"/>
              <a:gd name="T18" fmla="*/ 527 w 543"/>
              <a:gd name="T19" fmla="*/ 107 h 271"/>
              <a:gd name="T20" fmla="*/ 435 w 543"/>
              <a:gd name="T21" fmla="*/ 107 h 271"/>
              <a:gd name="T22" fmla="*/ 435 w 543"/>
              <a:gd name="T23" fmla="*/ 15 h 271"/>
              <a:gd name="T24" fmla="*/ 407 w 543"/>
              <a:gd name="T25" fmla="*/ 0 h 271"/>
              <a:gd name="T26" fmla="*/ 380 w 543"/>
              <a:gd name="T27" fmla="*/ 15 h 271"/>
              <a:gd name="T28" fmla="*/ 380 w 543"/>
              <a:gd name="T29" fmla="*/ 107 h 271"/>
              <a:gd name="T30" fmla="*/ 290 w 543"/>
              <a:gd name="T31" fmla="*/ 107 h 271"/>
              <a:gd name="T32" fmla="*/ 274 w 543"/>
              <a:gd name="T33" fmla="*/ 135 h 271"/>
              <a:gd name="T34" fmla="*/ 290 w 543"/>
              <a:gd name="T35" fmla="*/ 162 h 271"/>
              <a:gd name="T36" fmla="*/ 380 w 543"/>
              <a:gd name="T37" fmla="*/ 162 h 271"/>
              <a:gd name="T38" fmla="*/ 380 w 543"/>
              <a:gd name="T39" fmla="*/ 254 h 271"/>
              <a:gd name="T40" fmla="*/ 407 w 543"/>
              <a:gd name="T41" fmla="*/ 271 h 271"/>
              <a:gd name="T42" fmla="*/ 435 w 543"/>
              <a:gd name="T43" fmla="*/ 254 h 271"/>
              <a:gd name="T44" fmla="*/ 435 w 543"/>
              <a:gd name="T45" fmla="*/ 162 h 271"/>
              <a:gd name="T46" fmla="*/ 527 w 543"/>
              <a:gd name="T47" fmla="*/ 162 h 271"/>
              <a:gd name="T48" fmla="*/ 543 w 543"/>
              <a:gd name="T49" fmla="*/ 135 h 271"/>
              <a:gd name="T50" fmla="*/ 527 w 543"/>
              <a:gd name="T51" fmla="*/ 107 h 271"/>
              <a:gd name="T52" fmla="*/ 190 w 543"/>
              <a:gd name="T53" fmla="*/ 216 h 271"/>
              <a:gd name="T54" fmla="*/ 190 w 543"/>
              <a:gd name="T55" fmla="*/ 216 h 271"/>
              <a:gd name="T56" fmla="*/ 27 w 543"/>
              <a:gd name="T57" fmla="*/ 216 h 271"/>
              <a:gd name="T58" fmla="*/ 0 w 543"/>
              <a:gd name="T59" fmla="*/ 243 h 271"/>
              <a:gd name="T60" fmla="*/ 27 w 543"/>
              <a:gd name="T61" fmla="*/ 271 h 271"/>
              <a:gd name="T62" fmla="*/ 190 w 543"/>
              <a:gd name="T63" fmla="*/ 271 h 271"/>
              <a:gd name="T64" fmla="*/ 217 w 543"/>
              <a:gd name="T65" fmla="*/ 243 h 271"/>
              <a:gd name="T66" fmla="*/ 190 w 543"/>
              <a:gd name="T67" fmla="*/ 216 h 271"/>
              <a:gd name="T68" fmla="*/ 190 w 543"/>
              <a:gd name="T69" fmla="*/ 107 h 271"/>
              <a:gd name="T70" fmla="*/ 190 w 543"/>
              <a:gd name="T71" fmla="*/ 107 h 271"/>
              <a:gd name="T72" fmla="*/ 27 w 543"/>
              <a:gd name="T73" fmla="*/ 107 h 271"/>
              <a:gd name="T74" fmla="*/ 0 w 543"/>
              <a:gd name="T75" fmla="*/ 135 h 271"/>
              <a:gd name="T76" fmla="*/ 27 w 543"/>
              <a:gd name="T77" fmla="*/ 162 h 271"/>
              <a:gd name="T78" fmla="*/ 190 w 543"/>
              <a:gd name="T79" fmla="*/ 162 h 271"/>
              <a:gd name="T80" fmla="*/ 217 w 543"/>
              <a:gd name="T81" fmla="*/ 135 h 271"/>
              <a:gd name="T82" fmla="*/ 190 w 543"/>
              <a:gd name="T83" fmla="*/ 107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3" h="271">
                <a:moveTo>
                  <a:pt x="190" y="0"/>
                </a:moveTo>
                <a:lnTo>
                  <a:pt x="190" y="0"/>
                </a:lnTo>
                <a:lnTo>
                  <a:pt x="27" y="0"/>
                </a:lnTo>
                <a:cubicBezTo>
                  <a:pt x="12" y="0"/>
                  <a:pt x="0" y="11"/>
                  <a:pt x="0" y="26"/>
                </a:cubicBezTo>
                <a:cubicBezTo>
                  <a:pt x="0" y="41"/>
                  <a:pt x="12" y="53"/>
                  <a:pt x="27" y="53"/>
                </a:cubicBezTo>
                <a:lnTo>
                  <a:pt x="190" y="53"/>
                </a:lnTo>
                <a:cubicBezTo>
                  <a:pt x="205" y="53"/>
                  <a:pt x="217" y="41"/>
                  <a:pt x="217" y="26"/>
                </a:cubicBezTo>
                <a:cubicBezTo>
                  <a:pt x="217" y="11"/>
                  <a:pt x="205" y="0"/>
                  <a:pt x="190" y="0"/>
                </a:cubicBezTo>
                <a:close/>
                <a:moveTo>
                  <a:pt x="527" y="107"/>
                </a:moveTo>
                <a:lnTo>
                  <a:pt x="527" y="107"/>
                </a:lnTo>
                <a:lnTo>
                  <a:pt x="435" y="107"/>
                </a:lnTo>
                <a:lnTo>
                  <a:pt x="435" y="15"/>
                </a:lnTo>
                <a:cubicBezTo>
                  <a:pt x="435" y="1"/>
                  <a:pt x="422" y="0"/>
                  <a:pt x="407" y="0"/>
                </a:cubicBezTo>
                <a:cubicBezTo>
                  <a:pt x="392" y="0"/>
                  <a:pt x="380" y="1"/>
                  <a:pt x="380" y="15"/>
                </a:cubicBezTo>
                <a:lnTo>
                  <a:pt x="380" y="107"/>
                </a:lnTo>
                <a:lnTo>
                  <a:pt x="290" y="107"/>
                </a:lnTo>
                <a:cubicBezTo>
                  <a:pt x="275" y="107"/>
                  <a:pt x="274" y="120"/>
                  <a:pt x="274" y="135"/>
                </a:cubicBezTo>
                <a:cubicBezTo>
                  <a:pt x="274" y="150"/>
                  <a:pt x="275" y="162"/>
                  <a:pt x="290" y="162"/>
                </a:cubicBezTo>
                <a:lnTo>
                  <a:pt x="380" y="162"/>
                </a:lnTo>
                <a:lnTo>
                  <a:pt x="380" y="254"/>
                </a:lnTo>
                <a:cubicBezTo>
                  <a:pt x="380" y="269"/>
                  <a:pt x="392" y="271"/>
                  <a:pt x="407" y="271"/>
                </a:cubicBezTo>
                <a:cubicBezTo>
                  <a:pt x="422" y="271"/>
                  <a:pt x="435" y="269"/>
                  <a:pt x="435" y="254"/>
                </a:cubicBezTo>
                <a:lnTo>
                  <a:pt x="435" y="162"/>
                </a:lnTo>
                <a:lnTo>
                  <a:pt x="527" y="162"/>
                </a:lnTo>
                <a:cubicBezTo>
                  <a:pt x="542" y="162"/>
                  <a:pt x="543" y="150"/>
                  <a:pt x="543" y="135"/>
                </a:cubicBezTo>
                <a:cubicBezTo>
                  <a:pt x="543" y="120"/>
                  <a:pt x="542" y="107"/>
                  <a:pt x="527" y="107"/>
                </a:cubicBezTo>
                <a:close/>
                <a:moveTo>
                  <a:pt x="190" y="216"/>
                </a:moveTo>
                <a:lnTo>
                  <a:pt x="190" y="216"/>
                </a:lnTo>
                <a:lnTo>
                  <a:pt x="27" y="216"/>
                </a:lnTo>
                <a:cubicBezTo>
                  <a:pt x="12" y="216"/>
                  <a:pt x="0" y="228"/>
                  <a:pt x="0" y="243"/>
                </a:cubicBezTo>
                <a:cubicBezTo>
                  <a:pt x="0" y="258"/>
                  <a:pt x="12" y="271"/>
                  <a:pt x="27" y="271"/>
                </a:cubicBezTo>
                <a:lnTo>
                  <a:pt x="190" y="271"/>
                </a:lnTo>
                <a:cubicBezTo>
                  <a:pt x="205" y="271"/>
                  <a:pt x="217" y="258"/>
                  <a:pt x="217" y="243"/>
                </a:cubicBezTo>
                <a:cubicBezTo>
                  <a:pt x="217" y="228"/>
                  <a:pt x="205" y="216"/>
                  <a:pt x="190" y="216"/>
                </a:cubicBezTo>
                <a:close/>
                <a:moveTo>
                  <a:pt x="190" y="107"/>
                </a:moveTo>
                <a:lnTo>
                  <a:pt x="190" y="107"/>
                </a:lnTo>
                <a:lnTo>
                  <a:pt x="27" y="107"/>
                </a:lnTo>
                <a:cubicBezTo>
                  <a:pt x="12" y="107"/>
                  <a:pt x="0" y="120"/>
                  <a:pt x="0" y="135"/>
                </a:cubicBezTo>
                <a:cubicBezTo>
                  <a:pt x="0" y="150"/>
                  <a:pt x="12" y="162"/>
                  <a:pt x="27" y="162"/>
                </a:cubicBezTo>
                <a:lnTo>
                  <a:pt x="190" y="162"/>
                </a:lnTo>
                <a:cubicBezTo>
                  <a:pt x="205" y="162"/>
                  <a:pt x="217" y="150"/>
                  <a:pt x="217" y="135"/>
                </a:cubicBezTo>
                <a:cubicBezTo>
                  <a:pt x="217" y="120"/>
                  <a:pt x="205" y="107"/>
                  <a:pt x="190" y="107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54"/>
          <p:cNvSpPr>
            <a:spLocks noChangeAspect="1" noEditPoints="1"/>
          </p:cNvSpPr>
          <p:nvPr/>
        </p:nvSpPr>
        <p:spPr bwMode="auto">
          <a:xfrm>
            <a:off x="5944378" y="4752980"/>
            <a:ext cx="511451" cy="365120"/>
          </a:xfrm>
          <a:custGeom>
            <a:avLst/>
            <a:gdLst>
              <a:gd name="T0" fmla="*/ 560 w 588"/>
              <a:gd name="T1" fmla="*/ 233 h 408"/>
              <a:gd name="T2" fmla="*/ 560 w 588"/>
              <a:gd name="T3" fmla="*/ 257 h 408"/>
              <a:gd name="T4" fmla="*/ 560 w 588"/>
              <a:gd name="T5" fmla="*/ 233 h 408"/>
              <a:gd name="T6" fmla="*/ 560 w 588"/>
              <a:gd name="T7" fmla="*/ 324 h 408"/>
              <a:gd name="T8" fmla="*/ 560 w 588"/>
              <a:gd name="T9" fmla="*/ 348 h 408"/>
              <a:gd name="T10" fmla="*/ 560 w 588"/>
              <a:gd name="T11" fmla="*/ 324 h 408"/>
              <a:gd name="T12" fmla="*/ 27 w 588"/>
              <a:gd name="T13" fmla="*/ 348 h 408"/>
              <a:gd name="T14" fmla="*/ 27 w 588"/>
              <a:gd name="T15" fmla="*/ 324 h 408"/>
              <a:gd name="T16" fmla="*/ 27 w 588"/>
              <a:gd name="T17" fmla="*/ 348 h 408"/>
              <a:gd name="T18" fmla="*/ 27 w 588"/>
              <a:gd name="T19" fmla="*/ 257 h 408"/>
              <a:gd name="T20" fmla="*/ 27 w 588"/>
              <a:gd name="T21" fmla="*/ 233 h 408"/>
              <a:gd name="T22" fmla="*/ 27 w 588"/>
              <a:gd name="T23" fmla="*/ 257 h 408"/>
              <a:gd name="T24" fmla="*/ 27 w 588"/>
              <a:gd name="T25" fmla="*/ 166 h 408"/>
              <a:gd name="T26" fmla="*/ 27 w 588"/>
              <a:gd name="T27" fmla="*/ 141 h 408"/>
              <a:gd name="T28" fmla="*/ 27 w 588"/>
              <a:gd name="T29" fmla="*/ 166 h 408"/>
              <a:gd name="T30" fmla="*/ 27 w 588"/>
              <a:gd name="T31" fmla="*/ 75 h 408"/>
              <a:gd name="T32" fmla="*/ 27 w 588"/>
              <a:gd name="T33" fmla="*/ 50 h 408"/>
              <a:gd name="T34" fmla="*/ 27 w 588"/>
              <a:gd name="T35" fmla="*/ 75 h 408"/>
              <a:gd name="T36" fmla="*/ 560 w 588"/>
              <a:gd name="T37" fmla="*/ 50 h 408"/>
              <a:gd name="T38" fmla="*/ 560 w 588"/>
              <a:gd name="T39" fmla="*/ 75 h 408"/>
              <a:gd name="T40" fmla="*/ 560 w 588"/>
              <a:gd name="T41" fmla="*/ 50 h 408"/>
              <a:gd name="T42" fmla="*/ 560 w 588"/>
              <a:gd name="T43" fmla="*/ 141 h 408"/>
              <a:gd name="T44" fmla="*/ 560 w 588"/>
              <a:gd name="T45" fmla="*/ 166 h 408"/>
              <a:gd name="T46" fmla="*/ 560 w 588"/>
              <a:gd name="T47" fmla="*/ 141 h 408"/>
              <a:gd name="T48" fmla="*/ 535 w 588"/>
              <a:gd name="T49" fmla="*/ 166 h 408"/>
              <a:gd name="T50" fmla="*/ 588 w 588"/>
              <a:gd name="T51" fmla="*/ 154 h 408"/>
              <a:gd name="T52" fmla="*/ 535 w 588"/>
              <a:gd name="T53" fmla="*/ 141 h 408"/>
              <a:gd name="T54" fmla="*/ 501 w 588"/>
              <a:gd name="T55" fmla="*/ 75 h 408"/>
              <a:gd name="T56" fmla="*/ 560 w 588"/>
              <a:gd name="T57" fmla="*/ 90 h 408"/>
              <a:gd name="T58" fmla="*/ 560 w 588"/>
              <a:gd name="T59" fmla="*/ 35 h 408"/>
              <a:gd name="T60" fmla="*/ 501 w 588"/>
              <a:gd name="T61" fmla="*/ 50 h 408"/>
              <a:gd name="T62" fmla="*/ 450 w 588"/>
              <a:gd name="T63" fmla="*/ 0 h 408"/>
              <a:gd name="T64" fmla="*/ 86 w 588"/>
              <a:gd name="T65" fmla="*/ 50 h 408"/>
              <a:gd name="T66" fmla="*/ 52 w 588"/>
              <a:gd name="T67" fmla="*/ 50 h 408"/>
              <a:gd name="T68" fmla="*/ 0 w 588"/>
              <a:gd name="T69" fmla="*/ 62 h 408"/>
              <a:gd name="T70" fmla="*/ 52 w 588"/>
              <a:gd name="T71" fmla="*/ 75 h 408"/>
              <a:gd name="T72" fmla="*/ 86 w 588"/>
              <a:gd name="T73" fmla="*/ 141 h 408"/>
              <a:gd name="T74" fmla="*/ 27 w 588"/>
              <a:gd name="T75" fmla="*/ 126 h 408"/>
              <a:gd name="T76" fmla="*/ 27 w 588"/>
              <a:gd name="T77" fmla="*/ 181 h 408"/>
              <a:gd name="T78" fmla="*/ 86 w 588"/>
              <a:gd name="T79" fmla="*/ 166 h 408"/>
              <a:gd name="T80" fmla="*/ 52 w 588"/>
              <a:gd name="T81" fmla="*/ 232 h 408"/>
              <a:gd name="T82" fmla="*/ 0 w 588"/>
              <a:gd name="T83" fmla="*/ 245 h 408"/>
              <a:gd name="T84" fmla="*/ 52 w 588"/>
              <a:gd name="T85" fmla="*/ 257 h 408"/>
              <a:gd name="T86" fmla="*/ 86 w 588"/>
              <a:gd name="T87" fmla="*/ 323 h 408"/>
              <a:gd name="T88" fmla="*/ 27 w 588"/>
              <a:gd name="T89" fmla="*/ 308 h 408"/>
              <a:gd name="T90" fmla="*/ 27 w 588"/>
              <a:gd name="T91" fmla="*/ 364 h 408"/>
              <a:gd name="T92" fmla="*/ 86 w 588"/>
              <a:gd name="T93" fmla="*/ 348 h 408"/>
              <a:gd name="T94" fmla="*/ 91 w 588"/>
              <a:gd name="T95" fmla="*/ 381 h 408"/>
              <a:gd name="T96" fmla="*/ 218 w 588"/>
              <a:gd name="T97" fmla="*/ 148 h 408"/>
              <a:gd name="T98" fmla="*/ 350 w 588"/>
              <a:gd name="T99" fmla="*/ 130 h 408"/>
              <a:gd name="T100" fmla="*/ 368 w 588"/>
              <a:gd name="T101" fmla="*/ 260 h 408"/>
              <a:gd name="T102" fmla="*/ 244 w 588"/>
              <a:gd name="T103" fmla="*/ 278 h 408"/>
              <a:gd name="T104" fmla="*/ 136 w 588"/>
              <a:gd name="T105" fmla="*/ 408 h 408"/>
              <a:gd name="T106" fmla="*/ 501 w 588"/>
              <a:gd name="T107" fmla="*/ 358 h 408"/>
              <a:gd name="T108" fmla="*/ 535 w 588"/>
              <a:gd name="T109" fmla="*/ 348 h 408"/>
              <a:gd name="T110" fmla="*/ 588 w 588"/>
              <a:gd name="T111" fmla="*/ 336 h 408"/>
              <a:gd name="T112" fmla="*/ 535 w 588"/>
              <a:gd name="T113" fmla="*/ 323 h 408"/>
              <a:gd name="T114" fmla="*/ 501 w 588"/>
              <a:gd name="T115" fmla="*/ 257 h 408"/>
              <a:gd name="T116" fmla="*/ 560 w 588"/>
              <a:gd name="T117" fmla="*/ 273 h 408"/>
              <a:gd name="T118" fmla="*/ 560 w 588"/>
              <a:gd name="T119" fmla="*/ 217 h 408"/>
              <a:gd name="T120" fmla="*/ 501 w 588"/>
              <a:gd name="T121" fmla="*/ 232 h 408"/>
              <a:gd name="T122" fmla="*/ 535 w 588"/>
              <a:gd name="T123" fmla="*/ 16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88" h="408">
                <a:moveTo>
                  <a:pt x="560" y="233"/>
                </a:moveTo>
                <a:lnTo>
                  <a:pt x="560" y="233"/>
                </a:lnTo>
                <a:cubicBezTo>
                  <a:pt x="567" y="233"/>
                  <a:pt x="572" y="238"/>
                  <a:pt x="572" y="245"/>
                </a:cubicBezTo>
                <a:cubicBezTo>
                  <a:pt x="572" y="252"/>
                  <a:pt x="567" y="257"/>
                  <a:pt x="560" y="257"/>
                </a:cubicBezTo>
                <a:cubicBezTo>
                  <a:pt x="553" y="257"/>
                  <a:pt x="548" y="252"/>
                  <a:pt x="548" y="245"/>
                </a:cubicBezTo>
                <a:cubicBezTo>
                  <a:pt x="548" y="238"/>
                  <a:pt x="553" y="233"/>
                  <a:pt x="560" y="233"/>
                </a:cubicBezTo>
                <a:close/>
                <a:moveTo>
                  <a:pt x="560" y="324"/>
                </a:moveTo>
                <a:lnTo>
                  <a:pt x="560" y="324"/>
                </a:lnTo>
                <a:cubicBezTo>
                  <a:pt x="567" y="324"/>
                  <a:pt x="572" y="329"/>
                  <a:pt x="572" y="336"/>
                </a:cubicBezTo>
                <a:cubicBezTo>
                  <a:pt x="572" y="343"/>
                  <a:pt x="567" y="348"/>
                  <a:pt x="560" y="348"/>
                </a:cubicBezTo>
                <a:cubicBezTo>
                  <a:pt x="553" y="348"/>
                  <a:pt x="548" y="343"/>
                  <a:pt x="548" y="336"/>
                </a:cubicBezTo>
                <a:cubicBezTo>
                  <a:pt x="548" y="329"/>
                  <a:pt x="553" y="324"/>
                  <a:pt x="560" y="324"/>
                </a:cubicBezTo>
                <a:close/>
                <a:moveTo>
                  <a:pt x="27" y="348"/>
                </a:moveTo>
                <a:lnTo>
                  <a:pt x="27" y="348"/>
                </a:lnTo>
                <a:cubicBezTo>
                  <a:pt x="20" y="348"/>
                  <a:pt x="15" y="343"/>
                  <a:pt x="15" y="336"/>
                </a:cubicBezTo>
                <a:cubicBezTo>
                  <a:pt x="15" y="329"/>
                  <a:pt x="20" y="324"/>
                  <a:pt x="27" y="324"/>
                </a:cubicBezTo>
                <a:cubicBezTo>
                  <a:pt x="34" y="324"/>
                  <a:pt x="39" y="329"/>
                  <a:pt x="39" y="336"/>
                </a:cubicBezTo>
                <a:cubicBezTo>
                  <a:pt x="39" y="343"/>
                  <a:pt x="34" y="348"/>
                  <a:pt x="27" y="348"/>
                </a:cubicBezTo>
                <a:close/>
                <a:moveTo>
                  <a:pt x="27" y="257"/>
                </a:moveTo>
                <a:lnTo>
                  <a:pt x="27" y="257"/>
                </a:lnTo>
                <a:cubicBezTo>
                  <a:pt x="20" y="257"/>
                  <a:pt x="15" y="252"/>
                  <a:pt x="15" y="245"/>
                </a:cubicBezTo>
                <a:cubicBezTo>
                  <a:pt x="15" y="238"/>
                  <a:pt x="20" y="233"/>
                  <a:pt x="27" y="233"/>
                </a:cubicBezTo>
                <a:cubicBezTo>
                  <a:pt x="34" y="233"/>
                  <a:pt x="39" y="238"/>
                  <a:pt x="39" y="245"/>
                </a:cubicBezTo>
                <a:cubicBezTo>
                  <a:pt x="39" y="252"/>
                  <a:pt x="34" y="257"/>
                  <a:pt x="27" y="257"/>
                </a:cubicBezTo>
                <a:close/>
                <a:moveTo>
                  <a:pt x="27" y="166"/>
                </a:moveTo>
                <a:lnTo>
                  <a:pt x="27" y="166"/>
                </a:lnTo>
                <a:cubicBezTo>
                  <a:pt x="20" y="166"/>
                  <a:pt x="15" y="160"/>
                  <a:pt x="15" y="154"/>
                </a:cubicBezTo>
                <a:cubicBezTo>
                  <a:pt x="15" y="147"/>
                  <a:pt x="20" y="141"/>
                  <a:pt x="27" y="141"/>
                </a:cubicBezTo>
                <a:cubicBezTo>
                  <a:pt x="34" y="141"/>
                  <a:pt x="39" y="147"/>
                  <a:pt x="39" y="154"/>
                </a:cubicBezTo>
                <a:cubicBezTo>
                  <a:pt x="39" y="160"/>
                  <a:pt x="34" y="166"/>
                  <a:pt x="27" y="166"/>
                </a:cubicBezTo>
                <a:close/>
                <a:moveTo>
                  <a:pt x="27" y="75"/>
                </a:moveTo>
                <a:lnTo>
                  <a:pt x="27" y="75"/>
                </a:lnTo>
                <a:cubicBezTo>
                  <a:pt x="20" y="75"/>
                  <a:pt x="15" y="69"/>
                  <a:pt x="15" y="62"/>
                </a:cubicBezTo>
                <a:cubicBezTo>
                  <a:pt x="15" y="56"/>
                  <a:pt x="20" y="50"/>
                  <a:pt x="27" y="50"/>
                </a:cubicBezTo>
                <a:cubicBezTo>
                  <a:pt x="34" y="50"/>
                  <a:pt x="39" y="56"/>
                  <a:pt x="39" y="62"/>
                </a:cubicBezTo>
                <a:cubicBezTo>
                  <a:pt x="39" y="69"/>
                  <a:pt x="34" y="75"/>
                  <a:pt x="27" y="75"/>
                </a:cubicBezTo>
                <a:close/>
                <a:moveTo>
                  <a:pt x="560" y="50"/>
                </a:moveTo>
                <a:lnTo>
                  <a:pt x="560" y="50"/>
                </a:lnTo>
                <a:cubicBezTo>
                  <a:pt x="567" y="50"/>
                  <a:pt x="572" y="56"/>
                  <a:pt x="572" y="62"/>
                </a:cubicBezTo>
                <a:cubicBezTo>
                  <a:pt x="572" y="69"/>
                  <a:pt x="567" y="75"/>
                  <a:pt x="560" y="75"/>
                </a:cubicBezTo>
                <a:cubicBezTo>
                  <a:pt x="553" y="75"/>
                  <a:pt x="548" y="69"/>
                  <a:pt x="548" y="62"/>
                </a:cubicBezTo>
                <a:cubicBezTo>
                  <a:pt x="548" y="56"/>
                  <a:pt x="553" y="50"/>
                  <a:pt x="560" y="50"/>
                </a:cubicBezTo>
                <a:close/>
                <a:moveTo>
                  <a:pt x="560" y="141"/>
                </a:moveTo>
                <a:lnTo>
                  <a:pt x="560" y="141"/>
                </a:lnTo>
                <a:cubicBezTo>
                  <a:pt x="567" y="141"/>
                  <a:pt x="572" y="147"/>
                  <a:pt x="572" y="154"/>
                </a:cubicBezTo>
                <a:cubicBezTo>
                  <a:pt x="572" y="160"/>
                  <a:pt x="567" y="166"/>
                  <a:pt x="560" y="166"/>
                </a:cubicBezTo>
                <a:cubicBezTo>
                  <a:pt x="553" y="166"/>
                  <a:pt x="548" y="160"/>
                  <a:pt x="548" y="154"/>
                </a:cubicBezTo>
                <a:cubicBezTo>
                  <a:pt x="548" y="147"/>
                  <a:pt x="553" y="141"/>
                  <a:pt x="560" y="141"/>
                </a:cubicBezTo>
                <a:close/>
                <a:moveTo>
                  <a:pt x="535" y="166"/>
                </a:moveTo>
                <a:lnTo>
                  <a:pt x="535" y="166"/>
                </a:lnTo>
                <a:cubicBezTo>
                  <a:pt x="540" y="175"/>
                  <a:pt x="549" y="181"/>
                  <a:pt x="560" y="181"/>
                </a:cubicBezTo>
                <a:cubicBezTo>
                  <a:pt x="575" y="181"/>
                  <a:pt x="588" y="169"/>
                  <a:pt x="588" y="154"/>
                </a:cubicBezTo>
                <a:cubicBezTo>
                  <a:pt x="588" y="138"/>
                  <a:pt x="575" y="126"/>
                  <a:pt x="560" y="126"/>
                </a:cubicBezTo>
                <a:cubicBezTo>
                  <a:pt x="549" y="126"/>
                  <a:pt x="540" y="132"/>
                  <a:pt x="535" y="141"/>
                </a:cubicBezTo>
                <a:lnTo>
                  <a:pt x="501" y="141"/>
                </a:lnTo>
                <a:lnTo>
                  <a:pt x="501" y="75"/>
                </a:lnTo>
                <a:lnTo>
                  <a:pt x="535" y="75"/>
                </a:lnTo>
                <a:cubicBezTo>
                  <a:pt x="540" y="84"/>
                  <a:pt x="549" y="90"/>
                  <a:pt x="560" y="90"/>
                </a:cubicBezTo>
                <a:cubicBezTo>
                  <a:pt x="575" y="90"/>
                  <a:pt x="588" y="78"/>
                  <a:pt x="588" y="62"/>
                </a:cubicBezTo>
                <a:cubicBezTo>
                  <a:pt x="588" y="47"/>
                  <a:pt x="575" y="35"/>
                  <a:pt x="560" y="35"/>
                </a:cubicBezTo>
                <a:cubicBezTo>
                  <a:pt x="549" y="35"/>
                  <a:pt x="540" y="41"/>
                  <a:pt x="535" y="50"/>
                </a:cubicBezTo>
                <a:lnTo>
                  <a:pt x="501" y="50"/>
                </a:lnTo>
                <a:lnTo>
                  <a:pt x="501" y="50"/>
                </a:lnTo>
                <a:cubicBezTo>
                  <a:pt x="501" y="22"/>
                  <a:pt x="478" y="0"/>
                  <a:pt x="450" y="0"/>
                </a:cubicBezTo>
                <a:lnTo>
                  <a:pt x="136" y="0"/>
                </a:lnTo>
                <a:cubicBezTo>
                  <a:pt x="108" y="0"/>
                  <a:pt x="86" y="22"/>
                  <a:pt x="86" y="50"/>
                </a:cubicBezTo>
                <a:lnTo>
                  <a:pt x="86" y="50"/>
                </a:lnTo>
                <a:lnTo>
                  <a:pt x="52" y="50"/>
                </a:lnTo>
                <a:cubicBezTo>
                  <a:pt x="47" y="41"/>
                  <a:pt x="38" y="35"/>
                  <a:pt x="27" y="35"/>
                </a:cubicBezTo>
                <a:cubicBezTo>
                  <a:pt x="12" y="35"/>
                  <a:pt x="0" y="47"/>
                  <a:pt x="0" y="62"/>
                </a:cubicBezTo>
                <a:cubicBezTo>
                  <a:pt x="0" y="78"/>
                  <a:pt x="12" y="90"/>
                  <a:pt x="27" y="90"/>
                </a:cubicBezTo>
                <a:cubicBezTo>
                  <a:pt x="38" y="90"/>
                  <a:pt x="47" y="84"/>
                  <a:pt x="52" y="75"/>
                </a:cubicBezTo>
                <a:lnTo>
                  <a:pt x="86" y="75"/>
                </a:lnTo>
                <a:lnTo>
                  <a:pt x="86" y="141"/>
                </a:lnTo>
                <a:lnTo>
                  <a:pt x="52" y="141"/>
                </a:lnTo>
                <a:cubicBezTo>
                  <a:pt x="47" y="132"/>
                  <a:pt x="38" y="126"/>
                  <a:pt x="27" y="126"/>
                </a:cubicBezTo>
                <a:cubicBezTo>
                  <a:pt x="12" y="126"/>
                  <a:pt x="0" y="138"/>
                  <a:pt x="0" y="154"/>
                </a:cubicBezTo>
                <a:cubicBezTo>
                  <a:pt x="0" y="169"/>
                  <a:pt x="12" y="181"/>
                  <a:pt x="27" y="181"/>
                </a:cubicBezTo>
                <a:cubicBezTo>
                  <a:pt x="38" y="181"/>
                  <a:pt x="47" y="175"/>
                  <a:pt x="52" y="166"/>
                </a:cubicBezTo>
                <a:lnTo>
                  <a:pt x="86" y="166"/>
                </a:lnTo>
                <a:lnTo>
                  <a:pt x="86" y="232"/>
                </a:lnTo>
                <a:lnTo>
                  <a:pt x="52" y="232"/>
                </a:lnTo>
                <a:cubicBezTo>
                  <a:pt x="47" y="223"/>
                  <a:pt x="38" y="217"/>
                  <a:pt x="27" y="217"/>
                </a:cubicBezTo>
                <a:cubicBezTo>
                  <a:pt x="12" y="217"/>
                  <a:pt x="0" y="229"/>
                  <a:pt x="0" y="245"/>
                </a:cubicBezTo>
                <a:cubicBezTo>
                  <a:pt x="0" y="260"/>
                  <a:pt x="12" y="273"/>
                  <a:pt x="27" y="273"/>
                </a:cubicBezTo>
                <a:cubicBezTo>
                  <a:pt x="38" y="273"/>
                  <a:pt x="47" y="266"/>
                  <a:pt x="52" y="257"/>
                </a:cubicBezTo>
                <a:lnTo>
                  <a:pt x="86" y="257"/>
                </a:lnTo>
                <a:lnTo>
                  <a:pt x="86" y="323"/>
                </a:lnTo>
                <a:lnTo>
                  <a:pt x="52" y="323"/>
                </a:lnTo>
                <a:cubicBezTo>
                  <a:pt x="47" y="314"/>
                  <a:pt x="38" y="308"/>
                  <a:pt x="27" y="308"/>
                </a:cubicBezTo>
                <a:cubicBezTo>
                  <a:pt x="12" y="308"/>
                  <a:pt x="0" y="321"/>
                  <a:pt x="0" y="336"/>
                </a:cubicBezTo>
                <a:cubicBezTo>
                  <a:pt x="0" y="351"/>
                  <a:pt x="12" y="364"/>
                  <a:pt x="27" y="364"/>
                </a:cubicBezTo>
                <a:cubicBezTo>
                  <a:pt x="38" y="364"/>
                  <a:pt x="47" y="357"/>
                  <a:pt x="52" y="348"/>
                </a:cubicBezTo>
                <a:lnTo>
                  <a:pt x="86" y="348"/>
                </a:lnTo>
                <a:lnTo>
                  <a:pt x="86" y="358"/>
                </a:lnTo>
                <a:cubicBezTo>
                  <a:pt x="86" y="366"/>
                  <a:pt x="88" y="374"/>
                  <a:pt x="91" y="381"/>
                </a:cubicBezTo>
                <a:lnTo>
                  <a:pt x="218" y="254"/>
                </a:lnTo>
                <a:lnTo>
                  <a:pt x="218" y="148"/>
                </a:lnTo>
                <a:cubicBezTo>
                  <a:pt x="218" y="138"/>
                  <a:pt x="226" y="130"/>
                  <a:pt x="236" y="130"/>
                </a:cubicBezTo>
                <a:lnTo>
                  <a:pt x="350" y="130"/>
                </a:lnTo>
                <a:cubicBezTo>
                  <a:pt x="360" y="130"/>
                  <a:pt x="368" y="138"/>
                  <a:pt x="368" y="148"/>
                </a:cubicBezTo>
                <a:lnTo>
                  <a:pt x="368" y="260"/>
                </a:lnTo>
                <a:cubicBezTo>
                  <a:pt x="368" y="270"/>
                  <a:pt x="360" y="278"/>
                  <a:pt x="350" y="278"/>
                </a:cubicBezTo>
                <a:lnTo>
                  <a:pt x="244" y="278"/>
                </a:lnTo>
                <a:lnTo>
                  <a:pt x="118" y="405"/>
                </a:lnTo>
                <a:cubicBezTo>
                  <a:pt x="123" y="407"/>
                  <a:pt x="130" y="408"/>
                  <a:pt x="136" y="408"/>
                </a:cubicBezTo>
                <a:lnTo>
                  <a:pt x="450" y="408"/>
                </a:lnTo>
                <a:cubicBezTo>
                  <a:pt x="478" y="408"/>
                  <a:pt x="501" y="386"/>
                  <a:pt x="501" y="358"/>
                </a:cubicBezTo>
                <a:lnTo>
                  <a:pt x="501" y="348"/>
                </a:lnTo>
                <a:lnTo>
                  <a:pt x="535" y="348"/>
                </a:lnTo>
                <a:cubicBezTo>
                  <a:pt x="540" y="357"/>
                  <a:pt x="549" y="364"/>
                  <a:pt x="560" y="364"/>
                </a:cubicBezTo>
                <a:cubicBezTo>
                  <a:pt x="575" y="364"/>
                  <a:pt x="588" y="351"/>
                  <a:pt x="588" y="336"/>
                </a:cubicBezTo>
                <a:cubicBezTo>
                  <a:pt x="588" y="321"/>
                  <a:pt x="575" y="308"/>
                  <a:pt x="560" y="308"/>
                </a:cubicBezTo>
                <a:cubicBezTo>
                  <a:pt x="549" y="308"/>
                  <a:pt x="540" y="314"/>
                  <a:pt x="535" y="323"/>
                </a:cubicBezTo>
                <a:lnTo>
                  <a:pt x="501" y="323"/>
                </a:lnTo>
                <a:lnTo>
                  <a:pt x="501" y="257"/>
                </a:lnTo>
                <a:lnTo>
                  <a:pt x="535" y="257"/>
                </a:lnTo>
                <a:cubicBezTo>
                  <a:pt x="540" y="266"/>
                  <a:pt x="549" y="273"/>
                  <a:pt x="560" y="273"/>
                </a:cubicBezTo>
                <a:cubicBezTo>
                  <a:pt x="575" y="273"/>
                  <a:pt x="588" y="260"/>
                  <a:pt x="588" y="245"/>
                </a:cubicBezTo>
                <a:cubicBezTo>
                  <a:pt x="588" y="229"/>
                  <a:pt x="575" y="217"/>
                  <a:pt x="560" y="217"/>
                </a:cubicBezTo>
                <a:cubicBezTo>
                  <a:pt x="549" y="217"/>
                  <a:pt x="540" y="223"/>
                  <a:pt x="535" y="232"/>
                </a:cubicBezTo>
                <a:lnTo>
                  <a:pt x="501" y="232"/>
                </a:lnTo>
                <a:lnTo>
                  <a:pt x="501" y="166"/>
                </a:lnTo>
                <a:lnTo>
                  <a:pt x="535" y="166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11"/>
          <p:cNvSpPr>
            <a:spLocks noChangeAspect="1" noEditPoints="1"/>
          </p:cNvSpPr>
          <p:nvPr/>
        </p:nvSpPr>
        <p:spPr bwMode="auto">
          <a:xfrm>
            <a:off x="9849161" y="5372105"/>
            <a:ext cx="453715" cy="365120"/>
          </a:xfrm>
          <a:custGeom>
            <a:avLst/>
            <a:gdLst>
              <a:gd name="T0" fmla="*/ 470 w 543"/>
              <a:gd name="T1" fmla="*/ 173 h 434"/>
              <a:gd name="T2" fmla="*/ 470 w 543"/>
              <a:gd name="T3" fmla="*/ 173 h 434"/>
              <a:gd name="T4" fmla="*/ 451 w 543"/>
              <a:gd name="T5" fmla="*/ 154 h 434"/>
              <a:gd name="T6" fmla="*/ 470 w 543"/>
              <a:gd name="T7" fmla="*/ 135 h 434"/>
              <a:gd name="T8" fmla="*/ 489 w 543"/>
              <a:gd name="T9" fmla="*/ 154 h 434"/>
              <a:gd name="T10" fmla="*/ 470 w 543"/>
              <a:gd name="T11" fmla="*/ 173 h 434"/>
              <a:gd name="T12" fmla="*/ 271 w 543"/>
              <a:gd name="T13" fmla="*/ 380 h 434"/>
              <a:gd name="T14" fmla="*/ 271 w 543"/>
              <a:gd name="T15" fmla="*/ 380 h 434"/>
              <a:gd name="T16" fmla="*/ 135 w 543"/>
              <a:gd name="T17" fmla="*/ 244 h 434"/>
              <a:gd name="T18" fmla="*/ 271 w 543"/>
              <a:gd name="T19" fmla="*/ 108 h 434"/>
              <a:gd name="T20" fmla="*/ 407 w 543"/>
              <a:gd name="T21" fmla="*/ 244 h 434"/>
              <a:gd name="T22" fmla="*/ 271 w 543"/>
              <a:gd name="T23" fmla="*/ 380 h 434"/>
              <a:gd name="T24" fmla="*/ 489 w 543"/>
              <a:gd name="T25" fmla="*/ 81 h 434"/>
              <a:gd name="T26" fmla="*/ 489 w 543"/>
              <a:gd name="T27" fmla="*/ 81 h 434"/>
              <a:gd name="T28" fmla="*/ 424 w 543"/>
              <a:gd name="T29" fmla="*/ 81 h 434"/>
              <a:gd name="T30" fmla="*/ 402 w 543"/>
              <a:gd name="T31" fmla="*/ 66 h 434"/>
              <a:gd name="T32" fmla="*/ 385 w 543"/>
              <a:gd name="T33" fmla="*/ 15 h 434"/>
              <a:gd name="T34" fmla="*/ 364 w 543"/>
              <a:gd name="T35" fmla="*/ 0 h 434"/>
              <a:gd name="T36" fmla="*/ 179 w 543"/>
              <a:gd name="T37" fmla="*/ 0 h 434"/>
              <a:gd name="T38" fmla="*/ 157 w 543"/>
              <a:gd name="T39" fmla="*/ 15 h 434"/>
              <a:gd name="T40" fmla="*/ 141 w 543"/>
              <a:gd name="T41" fmla="*/ 66 h 434"/>
              <a:gd name="T42" fmla="*/ 119 w 543"/>
              <a:gd name="T43" fmla="*/ 81 h 434"/>
              <a:gd name="T44" fmla="*/ 54 w 543"/>
              <a:gd name="T45" fmla="*/ 81 h 434"/>
              <a:gd name="T46" fmla="*/ 0 w 543"/>
              <a:gd name="T47" fmla="*/ 135 h 434"/>
              <a:gd name="T48" fmla="*/ 0 w 543"/>
              <a:gd name="T49" fmla="*/ 380 h 434"/>
              <a:gd name="T50" fmla="*/ 54 w 543"/>
              <a:gd name="T51" fmla="*/ 434 h 434"/>
              <a:gd name="T52" fmla="*/ 489 w 543"/>
              <a:gd name="T53" fmla="*/ 434 h 434"/>
              <a:gd name="T54" fmla="*/ 543 w 543"/>
              <a:gd name="T55" fmla="*/ 380 h 434"/>
              <a:gd name="T56" fmla="*/ 543 w 543"/>
              <a:gd name="T57" fmla="*/ 135 h 434"/>
              <a:gd name="T58" fmla="*/ 489 w 543"/>
              <a:gd name="T59" fmla="*/ 81 h 434"/>
              <a:gd name="T60" fmla="*/ 271 w 543"/>
              <a:gd name="T61" fmla="*/ 163 h 434"/>
              <a:gd name="T62" fmla="*/ 271 w 543"/>
              <a:gd name="T63" fmla="*/ 163 h 434"/>
              <a:gd name="T64" fmla="*/ 190 w 543"/>
              <a:gd name="T65" fmla="*/ 244 h 434"/>
              <a:gd name="T66" fmla="*/ 271 w 543"/>
              <a:gd name="T67" fmla="*/ 326 h 434"/>
              <a:gd name="T68" fmla="*/ 353 w 543"/>
              <a:gd name="T69" fmla="*/ 244 h 434"/>
              <a:gd name="T70" fmla="*/ 271 w 543"/>
              <a:gd name="T71" fmla="*/ 16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3" h="434">
                <a:moveTo>
                  <a:pt x="470" y="173"/>
                </a:moveTo>
                <a:lnTo>
                  <a:pt x="470" y="173"/>
                </a:lnTo>
                <a:cubicBezTo>
                  <a:pt x="459" y="173"/>
                  <a:pt x="451" y="165"/>
                  <a:pt x="451" y="154"/>
                </a:cubicBezTo>
                <a:cubicBezTo>
                  <a:pt x="451" y="144"/>
                  <a:pt x="459" y="135"/>
                  <a:pt x="470" y="135"/>
                </a:cubicBezTo>
                <a:cubicBezTo>
                  <a:pt x="480" y="135"/>
                  <a:pt x="489" y="144"/>
                  <a:pt x="489" y="154"/>
                </a:cubicBezTo>
                <a:cubicBezTo>
                  <a:pt x="489" y="165"/>
                  <a:pt x="480" y="173"/>
                  <a:pt x="470" y="173"/>
                </a:cubicBezTo>
                <a:close/>
                <a:moveTo>
                  <a:pt x="271" y="380"/>
                </a:moveTo>
                <a:lnTo>
                  <a:pt x="271" y="380"/>
                </a:lnTo>
                <a:cubicBezTo>
                  <a:pt x="196" y="380"/>
                  <a:pt x="135" y="319"/>
                  <a:pt x="135" y="244"/>
                </a:cubicBezTo>
                <a:cubicBezTo>
                  <a:pt x="135" y="169"/>
                  <a:pt x="196" y="108"/>
                  <a:pt x="271" y="108"/>
                </a:cubicBezTo>
                <a:cubicBezTo>
                  <a:pt x="346" y="108"/>
                  <a:pt x="407" y="169"/>
                  <a:pt x="407" y="244"/>
                </a:cubicBezTo>
                <a:cubicBezTo>
                  <a:pt x="407" y="319"/>
                  <a:pt x="346" y="380"/>
                  <a:pt x="271" y="380"/>
                </a:cubicBezTo>
                <a:close/>
                <a:moveTo>
                  <a:pt x="489" y="81"/>
                </a:moveTo>
                <a:lnTo>
                  <a:pt x="489" y="81"/>
                </a:lnTo>
                <a:lnTo>
                  <a:pt x="424" y="81"/>
                </a:lnTo>
                <a:cubicBezTo>
                  <a:pt x="415" y="81"/>
                  <a:pt x="405" y="74"/>
                  <a:pt x="402" y="66"/>
                </a:cubicBezTo>
                <a:lnTo>
                  <a:pt x="385" y="15"/>
                </a:lnTo>
                <a:cubicBezTo>
                  <a:pt x="382" y="6"/>
                  <a:pt x="373" y="0"/>
                  <a:pt x="364" y="0"/>
                </a:cubicBezTo>
                <a:lnTo>
                  <a:pt x="179" y="0"/>
                </a:lnTo>
                <a:cubicBezTo>
                  <a:pt x="170" y="0"/>
                  <a:pt x="160" y="6"/>
                  <a:pt x="157" y="15"/>
                </a:cubicBezTo>
                <a:lnTo>
                  <a:pt x="141" y="66"/>
                </a:lnTo>
                <a:cubicBezTo>
                  <a:pt x="138" y="74"/>
                  <a:pt x="128" y="81"/>
                  <a:pt x="119" y="81"/>
                </a:cubicBezTo>
                <a:lnTo>
                  <a:pt x="54" y="81"/>
                </a:lnTo>
                <a:cubicBezTo>
                  <a:pt x="24" y="81"/>
                  <a:pt x="0" y="106"/>
                  <a:pt x="0" y="135"/>
                </a:cubicBezTo>
                <a:lnTo>
                  <a:pt x="0" y="380"/>
                </a:lnTo>
                <a:cubicBezTo>
                  <a:pt x="0" y="410"/>
                  <a:pt x="24" y="434"/>
                  <a:pt x="54" y="434"/>
                </a:cubicBezTo>
                <a:lnTo>
                  <a:pt x="489" y="434"/>
                </a:lnTo>
                <a:cubicBezTo>
                  <a:pt x="519" y="434"/>
                  <a:pt x="543" y="410"/>
                  <a:pt x="543" y="380"/>
                </a:cubicBezTo>
                <a:lnTo>
                  <a:pt x="543" y="135"/>
                </a:lnTo>
                <a:cubicBezTo>
                  <a:pt x="543" y="106"/>
                  <a:pt x="519" y="81"/>
                  <a:pt x="489" y="81"/>
                </a:cubicBezTo>
                <a:close/>
                <a:moveTo>
                  <a:pt x="271" y="163"/>
                </a:moveTo>
                <a:lnTo>
                  <a:pt x="271" y="163"/>
                </a:lnTo>
                <a:cubicBezTo>
                  <a:pt x="226" y="163"/>
                  <a:pt x="190" y="199"/>
                  <a:pt x="190" y="244"/>
                </a:cubicBezTo>
                <a:cubicBezTo>
                  <a:pt x="190" y="289"/>
                  <a:pt x="226" y="326"/>
                  <a:pt x="271" y="326"/>
                </a:cubicBezTo>
                <a:cubicBezTo>
                  <a:pt x="316" y="326"/>
                  <a:pt x="353" y="289"/>
                  <a:pt x="353" y="244"/>
                </a:cubicBezTo>
                <a:cubicBezTo>
                  <a:pt x="353" y="199"/>
                  <a:pt x="316" y="163"/>
                  <a:pt x="271" y="163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9"/>
          <p:cNvSpPr>
            <a:spLocks noChangeAspect="1" noEditPoints="1"/>
          </p:cNvSpPr>
          <p:nvPr/>
        </p:nvSpPr>
        <p:spPr bwMode="auto">
          <a:xfrm>
            <a:off x="9891056" y="4752980"/>
            <a:ext cx="408645" cy="365120"/>
          </a:xfrm>
          <a:custGeom>
            <a:avLst/>
            <a:gdLst>
              <a:gd name="T0" fmla="*/ 270 w 543"/>
              <a:gd name="T1" fmla="*/ 194 h 488"/>
              <a:gd name="T2" fmla="*/ 270 w 543"/>
              <a:gd name="T3" fmla="*/ 194 h 488"/>
              <a:gd name="T4" fmla="*/ 138 w 543"/>
              <a:gd name="T5" fmla="*/ 325 h 488"/>
              <a:gd name="T6" fmla="*/ 220 w 543"/>
              <a:gd name="T7" fmla="*/ 325 h 488"/>
              <a:gd name="T8" fmla="*/ 220 w 543"/>
              <a:gd name="T9" fmla="*/ 488 h 488"/>
              <a:gd name="T10" fmla="*/ 320 w 543"/>
              <a:gd name="T11" fmla="*/ 488 h 488"/>
              <a:gd name="T12" fmla="*/ 320 w 543"/>
              <a:gd name="T13" fmla="*/ 325 h 488"/>
              <a:gd name="T14" fmla="*/ 402 w 543"/>
              <a:gd name="T15" fmla="*/ 325 h 488"/>
              <a:gd name="T16" fmla="*/ 270 w 543"/>
              <a:gd name="T17" fmla="*/ 194 h 488"/>
              <a:gd name="T18" fmla="*/ 489 w 543"/>
              <a:gd name="T19" fmla="*/ 87 h 488"/>
              <a:gd name="T20" fmla="*/ 489 w 543"/>
              <a:gd name="T21" fmla="*/ 87 h 488"/>
              <a:gd name="T22" fmla="*/ 162 w 543"/>
              <a:gd name="T23" fmla="*/ 87 h 488"/>
              <a:gd name="T24" fmla="*/ 162 w 543"/>
              <a:gd name="T25" fmla="*/ 53 h 488"/>
              <a:gd name="T26" fmla="*/ 489 w 543"/>
              <a:gd name="T27" fmla="*/ 53 h 488"/>
              <a:gd name="T28" fmla="*/ 489 w 543"/>
              <a:gd name="T29" fmla="*/ 87 h 488"/>
              <a:gd name="T30" fmla="*/ 125 w 543"/>
              <a:gd name="T31" fmla="*/ 90 h 488"/>
              <a:gd name="T32" fmla="*/ 125 w 543"/>
              <a:gd name="T33" fmla="*/ 90 h 488"/>
              <a:gd name="T34" fmla="*/ 104 w 543"/>
              <a:gd name="T35" fmla="*/ 70 h 488"/>
              <a:gd name="T36" fmla="*/ 125 w 543"/>
              <a:gd name="T37" fmla="*/ 50 h 488"/>
              <a:gd name="T38" fmla="*/ 145 w 543"/>
              <a:gd name="T39" fmla="*/ 70 h 488"/>
              <a:gd name="T40" fmla="*/ 125 w 543"/>
              <a:gd name="T41" fmla="*/ 90 h 488"/>
              <a:gd name="T42" fmla="*/ 70 w 543"/>
              <a:gd name="T43" fmla="*/ 90 h 488"/>
              <a:gd name="T44" fmla="*/ 70 w 543"/>
              <a:gd name="T45" fmla="*/ 90 h 488"/>
              <a:gd name="T46" fmla="*/ 50 w 543"/>
              <a:gd name="T47" fmla="*/ 70 h 488"/>
              <a:gd name="T48" fmla="*/ 70 w 543"/>
              <a:gd name="T49" fmla="*/ 50 h 488"/>
              <a:gd name="T50" fmla="*/ 91 w 543"/>
              <a:gd name="T51" fmla="*/ 70 h 488"/>
              <a:gd name="T52" fmla="*/ 70 w 543"/>
              <a:gd name="T53" fmla="*/ 90 h 488"/>
              <a:gd name="T54" fmla="*/ 489 w 543"/>
              <a:gd name="T55" fmla="*/ 0 h 488"/>
              <a:gd name="T56" fmla="*/ 489 w 543"/>
              <a:gd name="T57" fmla="*/ 0 h 488"/>
              <a:gd name="T58" fmla="*/ 54 w 543"/>
              <a:gd name="T59" fmla="*/ 0 h 488"/>
              <a:gd name="T60" fmla="*/ 0 w 543"/>
              <a:gd name="T61" fmla="*/ 53 h 488"/>
              <a:gd name="T62" fmla="*/ 0 w 543"/>
              <a:gd name="T63" fmla="*/ 380 h 488"/>
              <a:gd name="T64" fmla="*/ 54 w 543"/>
              <a:gd name="T65" fmla="*/ 434 h 488"/>
              <a:gd name="T66" fmla="*/ 162 w 543"/>
              <a:gd name="T67" fmla="*/ 434 h 488"/>
              <a:gd name="T68" fmla="*/ 162 w 543"/>
              <a:gd name="T69" fmla="*/ 380 h 488"/>
              <a:gd name="T70" fmla="*/ 53 w 543"/>
              <a:gd name="T71" fmla="*/ 380 h 488"/>
              <a:gd name="T72" fmla="*/ 53 w 543"/>
              <a:gd name="T73" fmla="*/ 130 h 488"/>
              <a:gd name="T74" fmla="*/ 489 w 543"/>
              <a:gd name="T75" fmla="*/ 130 h 488"/>
              <a:gd name="T76" fmla="*/ 489 w 543"/>
              <a:gd name="T77" fmla="*/ 380 h 488"/>
              <a:gd name="T78" fmla="*/ 381 w 543"/>
              <a:gd name="T79" fmla="*/ 380 h 488"/>
              <a:gd name="T80" fmla="*/ 381 w 543"/>
              <a:gd name="T81" fmla="*/ 434 h 488"/>
              <a:gd name="T82" fmla="*/ 489 w 543"/>
              <a:gd name="T83" fmla="*/ 434 h 488"/>
              <a:gd name="T84" fmla="*/ 543 w 543"/>
              <a:gd name="T85" fmla="*/ 380 h 488"/>
              <a:gd name="T86" fmla="*/ 543 w 543"/>
              <a:gd name="T87" fmla="*/ 53 h 488"/>
              <a:gd name="T88" fmla="*/ 489 w 543"/>
              <a:gd name="T89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3" h="488">
                <a:moveTo>
                  <a:pt x="270" y="194"/>
                </a:moveTo>
                <a:lnTo>
                  <a:pt x="270" y="194"/>
                </a:lnTo>
                <a:lnTo>
                  <a:pt x="138" y="325"/>
                </a:lnTo>
                <a:lnTo>
                  <a:pt x="220" y="325"/>
                </a:lnTo>
                <a:lnTo>
                  <a:pt x="220" y="488"/>
                </a:lnTo>
                <a:lnTo>
                  <a:pt x="320" y="488"/>
                </a:lnTo>
                <a:lnTo>
                  <a:pt x="320" y="325"/>
                </a:lnTo>
                <a:lnTo>
                  <a:pt x="402" y="325"/>
                </a:lnTo>
                <a:lnTo>
                  <a:pt x="270" y="194"/>
                </a:lnTo>
                <a:close/>
                <a:moveTo>
                  <a:pt x="489" y="87"/>
                </a:moveTo>
                <a:lnTo>
                  <a:pt x="489" y="87"/>
                </a:lnTo>
                <a:lnTo>
                  <a:pt x="162" y="87"/>
                </a:lnTo>
                <a:lnTo>
                  <a:pt x="162" y="53"/>
                </a:lnTo>
                <a:lnTo>
                  <a:pt x="489" y="53"/>
                </a:lnTo>
                <a:lnTo>
                  <a:pt x="489" y="87"/>
                </a:lnTo>
                <a:close/>
                <a:moveTo>
                  <a:pt x="125" y="90"/>
                </a:moveTo>
                <a:lnTo>
                  <a:pt x="125" y="90"/>
                </a:lnTo>
                <a:cubicBezTo>
                  <a:pt x="113" y="90"/>
                  <a:pt x="104" y="81"/>
                  <a:pt x="104" y="70"/>
                </a:cubicBezTo>
                <a:cubicBezTo>
                  <a:pt x="104" y="59"/>
                  <a:pt x="113" y="50"/>
                  <a:pt x="125" y="50"/>
                </a:cubicBezTo>
                <a:cubicBezTo>
                  <a:pt x="136" y="50"/>
                  <a:pt x="145" y="59"/>
                  <a:pt x="145" y="70"/>
                </a:cubicBezTo>
                <a:cubicBezTo>
                  <a:pt x="145" y="81"/>
                  <a:pt x="136" y="90"/>
                  <a:pt x="125" y="90"/>
                </a:cubicBezTo>
                <a:close/>
                <a:moveTo>
                  <a:pt x="70" y="90"/>
                </a:moveTo>
                <a:lnTo>
                  <a:pt x="70" y="90"/>
                </a:lnTo>
                <a:cubicBezTo>
                  <a:pt x="59" y="90"/>
                  <a:pt x="50" y="81"/>
                  <a:pt x="50" y="70"/>
                </a:cubicBezTo>
                <a:cubicBezTo>
                  <a:pt x="50" y="59"/>
                  <a:pt x="59" y="50"/>
                  <a:pt x="70" y="50"/>
                </a:cubicBezTo>
                <a:cubicBezTo>
                  <a:pt x="81" y="50"/>
                  <a:pt x="91" y="59"/>
                  <a:pt x="91" y="70"/>
                </a:cubicBezTo>
                <a:cubicBezTo>
                  <a:pt x="91" y="81"/>
                  <a:pt x="81" y="90"/>
                  <a:pt x="70" y="90"/>
                </a:cubicBezTo>
                <a:close/>
                <a:moveTo>
                  <a:pt x="489" y="0"/>
                </a:moveTo>
                <a:lnTo>
                  <a:pt x="489" y="0"/>
                </a:lnTo>
                <a:lnTo>
                  <a:pt x="54" y="0"/>
                </a:lnTo>
                <a:cubicBezTo>
                  <a:pt x="24" y="0"/>
                  <a:pt x="0" y="24"/>
                  <a:pt x="0" y="53"/>
                </a:cubicBezTo>
                <a:lnTo>
                  <a:pt x="0" y="380"/>
                </a:lnTo>
                <a:cubicBezTo>
                  <a:pt x="0" y="410"/>
                  <a:pt x="24" y="434"/>
                  <a:pt x="54" y="434"/>
                </a:cubicBezTo>
                <a:lnTo>
                  <a:pt x="162" y="434"/>
                </a:lnTo>
                <a:lnTo>
                  <a:pt x="162" y="380"/>
                </a:lnTo>
                <a:lnTo>
                  <a:pt x="53" y="380"/>
                </a:lnTo>
                <a:lnTo>
                  <a:pt x="53" y="130"/>
                </a:lnTo>
                <a:lnTo>
                  <a:pt x="489" y="130"/>
                </a:lnTo>
                <a:lnTo>
                  <a:pt x="489" y="380"/>
                </a:lnTo>
                <a:lnTo>
                  <a:pt x="381" y="380"/>
                </a:lnTo>
                <a:lnTo>
                  <a:pt x="381" y="434"/>
                </a:lnTo>
                <a:lnTo>
                  <a:pt x="489" y="434"/>
                </a:lnTo>
                <a:cubicBezTo>
                  <a:pt x="519" y="434"/>
                  <a:pt x="543" y="410"/>
                  <a:pt x="543" y="380"/>
                </a:cubicBezTo>
                <a:lnTo>
                  <a:pt x="543" y="53"/>
                </a:lnTo>
                <a:cubicBezTo>
                  <a:pt x="543" y="24"/>
                  <a:pt x="519" y="0"/>
                  <a:pt x="489" y="0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5"/>
          <p:cNvSpPr>
            <a:spLocks noChangeAspect="1" noEditPoints="1"/>
          </p:cNvSpPr>
          <p:nvPr/>
        </p:nvSpPr>
        <p:spPr bwMode="auto">
          <a:xfrm>
            <a:off x="5678804" y="5294655"/>
            <a:ext cx="444740" cy="442570"/>
          </a:xfrm>
          <a:custGeom>
            <a:avLst/>
            <a:gdLst>
              <a:gd name="T0" fmla="*/ 559 w 663"/>
              <a:gd name="T1" fmla="*/ 391 h 666"/>
              <a:gd name="T2" fmla="*/ 559 w 663"/>
              <a:gd name="T3" fmla="*/ 391 h 666"/>
              <a:gd name="T4" fmla="*/ 520 w 663"/>
              <a:gd name="T5" fmla="*/ 351 h 666"/>
              <a:gd name="T6" fmla="*/ 559 w 663"/>
              <a:gd name="T7" fmla="*/ 312 h 666"/>
              <a:gd name="T8" fmla="*/ 599 w 663"/>
              <a:gd name="T9" fmla="*/ 351 h 666"/>
              <a:gd name="T10" fmla="*/ 559 w 663"/>
              <a:gd name="T11" fmla="*/ 391 h 666"/>
              <a:gd name="T12" fmla="*/ 559 w 663"/>
              <a:gd name="T13" fmla="*/ 545 h 666"/>
              <a:gd name="T14" fmla="*/ 559 w 663"/>
              <a:gd name="T15" fmla="*/ 545 h 666"/>
              <a:gd name="T16" fmla="*/ 520 w 663"/>
              <a:gd name="T17" fmla="*/ 505 h 666"/>
              <a:gd name="T18" fmla="*/ 559 w 663"/>
              <a:gd name="T19" fmla="*/ 466 h 666"/>
              <a:gd name="T20" fmla="*/ 599 w 663"/>
              <a:gd name="T21" fmla="*/ 505 h 666"/>
              <a:gd name="T22" fmla="*/ 559 w 663"/>
              <a:gd name="T23" fmla="*/ 545 h 666"/>
              <a:gd name="T24" fmla="*/ 478 w 663"/>
              <a:gd name="T25" fmla="*/ 542 h 666"/>
              <a:gd name="T26" fmla="*/ 478 w 663"/>
              <a:gd name="T27" fmla="*/ 542 h 666"/>
              <a:gd name="T28" fmla="*/ 414 w 663"/>
              <a:gd name="T29" fmla="*/ 592 h 666"/>
              <a:gd name="T30" fmla="*/ 138 w 663"/>
              <a:gd name="T31" fmla="*/ 592 h 666"/>
              <a:gd name="T32" fmla="*/ 74 w 663"/>
              <a:gd name="T33" fmla="*/ 542 h 666"/>
              <a:gd name="T34" fmla="*/ 74 w 663"/>
              <a:gd name="T35" fmla="*/ 277 h 666"/>
              <a:gd name="T36" fmla="*/ 137 w 663"/>
              <a:gd name="T37" fmla="*/ 218 h 666"/>
              <a:gd name="T38" fmla="*/ 424 w 663"/>
              <a:gd name="T39" fmla="*/ 218 h 666"/>
              <a:gd name="T40" fmla="*/ 478 w 663"/>
              <a:gd name="T41" fmla="*/ 278 h 666"/>
              <a:gd name="T42" fmla="*/ 478 w 663"/>
              <a:gd name="T43" fmla="*/ 542 h 666"/>
              <a:gd name="T44" fmla="*/ 569 w 663"/>
              <a:gd name="T45" fmla="*/ 156 h 666"/>
              <a:gd name="T46" fmla="*/ 569 w 663"/>
              <a:gd name="T47" fmla="*/ 156 h 666"/>
              <a:gd name="T48" fmla="*/ 355 w 663"/>
              <a:gd name="T49" fmla="*/ 157 h 666"/>
              <a:gd name="T50" fmla="*/ 335 w 663"/>
              <a:gd name="T51" fmla="*/ 139 h 666"/>
              <a:gd name="T52" fmla="*/ 404 w 663"/>
              <a:gd name="T53" fmla="*/ 18 h 666"/>
              <a:gd name="T54" fmla="*/ 396 w 663"/>
              <a:gd name="T55" fmla="*/ 3 h 666"/>
              <a:gd name="T56" fmla="*/ 377 w 663"/>
              <a:gd name="T57" fmla="*/ 5 h 666"/>
              <a:gd name="T58" fmla="*/ 306 w 663"/>
              <a:gd name="T59" fmla="*/ 129 h 666"/>
              <a:gd name="T60" fmla="*/ 282 w 663"/>
              <a:gd name="T61" fmla="*/ 127 h 666"/>
              <a:gd name="T62" fmla="*/ 261 w 663"/>
              <a:gd name="T63" fmla="*/ 128 h 666"/>
              <a:gd name="T64" fmla="*/ 189 w 663"/>
              <a:gd name="T65" fmla="*/ 5 h 666"/>
              <a:gd name="T66" fmla="*/ 171 w 663"/>
              <a:gd name="T67" fmla="*/ 3 h 666"/>
              <a:gd name="T68" fmla="*/ 163 w 663"/>
              <a:gd name="T69" fmla="*/ 19 h 666"/>
              <a:gd name="T70" fmla="*/ 232 w 663"/>
              <a:gd name="T71" fmla="*/ 138 h 666"/>
              <a:gd name="T72" fmla="*/ 210 w 663"/>
              <a:gd name="T73" fmla="*/ 157 h 666"/>
              <a:gd name="T74" fmla="*/ 110 w 663"/>
              <a:gd name="T75" fmla="*/ 157 h 666"/>
              <a:gd name="T76" fmla="*/ 10 w 663"/>
              <a:gd name="T77" fmla="*/ 236 h 666"/>
              <a:gd name="T78" fmla="*/ 10 w 663"/>
              <a:gd name="T79" fmla="*/ 592 h 666"/>
              <a:gd name="T80" fmla="*/ 113 w 663"/>
              <a:gd name="T81" fmla="*/ 660 h 666"/>
              <a:gd name="T82" fmla="*/ 554 w 663"/>
              <a:gd name="T83" fmla="*/ 660 h 666"/>
              <a:gd name="T84" fmla="*/ 656 w 663"/>
              <a:gd name="T85" fmla="*/ 593 h 666"/>
              <a:gd name="T86" fmla="*/ 656 w 663"/>
              <a:gd name="T87" fmla="*/ 236 h 666"/>
              <a:gd name="T88" fmla="*/ 569 w 663"/>
              <a:gd name="T89" fmla="*/ 15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3" h="666">
                <a:moveTo>
                  <a:pt x="559" y="391"/>
                </a:moveTo>
                <a:lnTo>
                  <a:pt x="559" y="391"/>
                </a:lnTo>
                <a:cubicBezTo>
                  <a:pt x="538" y="391"/>
                  <a:pt x="520" y="373"/>
                  <a:pt x="520" y="351"/>
                </a:cubicBezTo>
                <a:cubicBezTo>
                  <a:pt x="520" y="329"/>
                  <a:pt x="538" y="312"/>
                  <a:pt x="559" y="312"/>
                </a:cubicBezTo>
                <a:cubicBezTo>
                  <a:pt x="581" y="312"/>
                  <a:pt x="599" y="329"/>
                  <a:pt x="599" y="351"/>
                </a:cubicBezTo>
                <a:cubicBezTo>
                  <a:pt x="599" y="373"/>
                  <a:pt x="581" y="391"/>
                  <a:pt x="559" y="391"/>
                </a:cubicBezTo>
                <a:close/>
                <a:moveTo>
                  <a:pt x="559" y="545"/>
                </a:moveTo>
                <a:lnTo>
                  <a:pt x="559" y="545"/>
                </a:lnTo>
                <a:cubicBezTo>
                  <a:pt x="538" y="545"/>
                  <a:pt x="520" y="527"/>
                  <a:pt x="520" y="505"/>
                </a:cubicBezTo>
                <a:cubicBezTo>
                  <a:pt x="520" y="483"/>
                  <a:pt x="538" y="466"/>
                  <a:pt x="559" y="466"/>
                </a:cubicBezTo>
                <a:cubicBezTo>
                  <a:pt x="581" y="466"/>
                  <a:pt x="599" y="483"/>
                  <a:pt x="599" y="505"/>
                </a:cubicBezTo>
                <a:cubicBezTo>
                  <a:pt x="599" y="527"/>
                  <a:pt x="581" y="545"/>
                  <a:pt x="559" y="545"/>
                </a:cubicBezTo>
                <a:close/>
                <a:moveTo>
                  <a:pt x="478" y="542"/>
                </a:moveTo>
                <a:lnTo>
                  <a:pt x="478" y="542"/>
                </a:lnTo>
                <a:cubicBezTo>
                  <a:pt x="475" y="597"/>
                  <a:pt x="414" y="592"/>
                  <a:pt x="414" y="592"/>
                </a:cubicBezTo>
                <a:lnTo>
                  <a:pt x="138" y="592"/>
                </a:lnTo>
                <a:cubicBezTo>
                  <a:pt x="138" y="592"/>
                  <a:pt x="77" y="596"/>
                  <a:pt x="74" y="542"/>
                </a:cubicBezTo>
                <a:lnTo>
                  <a:pt x="74" y="277"/>
                </a:lnTo>
                <a:cubicBezTo>
                  <a:pt x="74" y="277"/>
                  <a:pt x="68" y="215"/>
                  <a:pt x="137" y="218"/>
                </a:cubicBezTo>
                <a:lnTo>
                  <a:pt x="424" y="218"/>
                </a:lnTo>
                <a:cubicBezTo>
                  <a:pt x="482" y="221"/>
                  <a:pt x="478" y="278"/>
                  <a:pt x="478" y="278"/>
                </a:cubicBezTo>
                <a:lnTo>
                  <a:pt x="478" y="542"/>
                </a:lnTo>
                <a:close/>
                <a:moveTo>
                  <a:pt x="569" y="156"/>
                </a:moveTo>
                <a:lnTo>
                  <a:pt x="569" y="156"/>
                </a:lnTo>
                <a:lnTo>
                  <a:pt x="355" y="157"/>
                </a:lnTo>
                <a:cubicBezTo>
                  <a:pt x="352" y="151"/>
                  <a:pt x="344" y="144"/>
                  <a:pt x="335" y="139"/>
                </a:cubicBezTo>
                <a:lnTo>
                  <a:pt x="404" y="18"/>
                </a:lnTo>
                <a:cubicBezTo>
                  <a:pt x="405" y="10"/>
                  <a:pt x="401" y="6"/>
                  <a:pt x="396" y="3"/>
                </a:cubicBezTo>
                <a:cubicBezTo>
                  <a:pt x="391" y="0"/>
                  <a:pt x="380" y="0"/>
                  <a:pt x="377" y="5"/>
                </a:cubicBezTo>
                <a:lnTo>
                  <a:pt x="306" y="129"/>
                </a:lnTo>
                <a:cubicBezTo>
                  <a:pt x="298" y="127"/>
                  <a:pt x="292" y="127"/>
                  <a:pt x="282" y="127"/>
                </a:cubicBezTo>
                <a:cubicBezTo>
                  <a:pt x="274" y="127"/>
                  <a:pt x="265" y="128"/>
                  <a:pt x="261" y="128"/>
                </a:cubicBezTo>
                <a:lnTo>
                  <a:pt x="189" y="5"/>
                </a:lnTo>
                <a:cubicBezTo>
                  <a:pt x="183" y="0"/>
                  <a:pt x="176" y="0"/>
                  <a:pt x="171" y="3"/>
                </a:cubicBezTo>
                <a:cubicBezTo>
                  <a:pt x="166" y="6"/>
                  <a:pt x="160" y="13"/>
                  <a:pt x="163" y="19"/>
                </a:cubicBezTo>
                <a:lnTo>
                  <a:pt x="232" y="138"/>
                </a:lnTo>
                <a:cubicBezTo>
                  <a:pt x="217" y="145"/>
                  <a:pt x="212" y="152"/>
                  <a:pt x="210" y="157"/>
                </a:cubicBezTo>
                <a:lnTo>
                  <a:pt x="110" y="157"/>
                </a:lnTo>
                <a:cubicBezTo>
                  <a:pt x="0" y="153"/>
                  <a:pt x="10" y="236"/>
                  <a:pt x="10" y="236"/>
                </a:cubicBezTo>
                <a:lnTo>
                  <a:pt x="10" y="592"/>
                </a:lnTo>
                <a:cubicBezTo>
                  <a:pt x="15" y="666"/>
                  <a:pt x="113" y="660"/>
                  <a:pt x="113" y="660"/>
                </a:cubicBezTo>
                <a:lnTo>
                  <a:pt x="554" y="660"/>
                </a:lnTo>
                <a:cubicBezTo>
                  <a:pt x="554" y="660"/>
                  <a:pt x="651" y="666"/>
                  <a:pt x="656" y="593"/>
                </a:cubicBezTo>
                <a:lnTo>
                  <a:pt x="656" y="236"/>
                </a:lnTo>
                <a:cubicBezTo>
                  <a:pt x="656" y="236"/>
                  <a:pt x="663" y="160"/>
                  <a:pt x="569" y="15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33"/>
          <p:cNvSpPr>
            <a:spLocks noChangeAspect="1" noEditPoints="1"/>
          </p:cNvSpPr>
          <p:nvPr/>
        </p:nvSpPr>
        <p:spPr bwMode="auto">
          <a:xfrm>
            <a:off x="6897138" y="5358663"/>
            <a:ext cx="354194" cy="365120"/>
          </a:xfrm>
          <a:custGeom>
            <a:avLst/>
            <a:gdLst>
              <a:gd name="T0" fmla="*/ 496 w 626"/>
              <a:gd name="T1" fmla="*/ 549 h 658"/>
              <a:gd name="T2" fmla="*/ 554 w 626"/>
              <a:gd name="T3" fmla="*/ 576 h 658"/>
              <a:gd name="T4" fmla="*/ 445 w 626"/>
              <a:gd name="T5" fmla="*/ 549 h 658"/>
              <a:gd name="T6" fmla="*/ 482 w 626"/>
              <a:gd name="T7" fmla="*/ 576 h 658"/>
              <a:gd name="T8" fmla="*/ 460 w 626"/>
              <a:gd name="T9" fmla="*/ 499 h 658"/>
              <a:gd name="T10" fmla="*/ 432 w 626"/>
              <a:gd name="T11" fmla="*/ 527 h 658"/>
              <a:gd name="T12" fmla="*/ 152 w 626"/>
              <a:gd name="T13" fmla="*/ 549 h 658"/>
              <a:gd name="T14" fmla="*/ 431 w 626"/>
              <a:gd name="T15" fmla="*/ 576 h 658"/>
              <a:gd name="T16" fmla="*/ 119 w 626"/>
              <a:gd name="T17" fmla="*/ 505 h 658"/>
              <a:gd name="T18" fmla="*/ 146 w 626"/>
              <a:gd name="T19" fmla="*/ 533 h 658"/>
              <a:gd name="T20" fmla="*/ 100 w 626"/>
              <a:gd name="T21" fmla="*/ 571 h 658"/>
              <a:gd name="T22" fmla="*/ 140 w 626"/>
              <a:gd name="T23" fmla="*/ 571 h 658"/>
              <a:gd name="T24" fmla="*/ 62 w 626"/>
              <a:gd name="T25" fmla="*/ 571 h 658"/>
              <a:gd name="T26" fmla="*/ 89 w 626"/>
              <a:gd name="T27" fmla="*/ 571 h 658"/>
              <a:gd name="T28" fmla="*/ 109 w 626"/>
              <a:gd name="T29" fmla="*/ 505 h 658"/>
              <a:gd name="T30" fmla="*/ 69 w 626"/>
              <a:gd name="T31" fmla="*/ 505 h 658"/>
              <a:gd name="T32" fmla="*/ 108 w 626"/>
              <a:gd name="T33" fmla="*/ 461 h 658"/>
              <a:gd name="T34" fmla="*/ 74 w 626"/>
              <a:gd name="T35" fmla="*/ 461 h 658"/>
              <a:gd name="T36" fmla="*/ 120 w 626"/>
              <a:gd name="T37" fmla="*/ 489 h 658"/>
              <a:gd name="T38" fmla="*/ 152 w 626"/>
              <a:gd name="T39" fmla="*/ 461 h 658"/>
              <a:gd name="T40" fmla="*/ 190 w 626"/>
              <a:gd name="T41" fmla="*/ 456 h 658"/>
              <a:gd name="T42" fmla="*/ 160 w 626"/>
              <a:gd name="T43" fmla="*/ 484 h 658"/>
              <a:gd name="T44" fmla="*/ 198 w 626"/>
              <a:gd name="T45" fmla="*/ 505 h 658"/>
              <a:gd name="T46" fmla="*/ 164 w 626"/>
              <a:gd name="T47" fmla="*/ 505 h 658"/>
              <a:gd name="T48" fmla="*/ 234 w 626"/>
              <a:gd name="T49" fmla="*/ 456 h 658"/>
              <a:gd name="T50" fmla="*/ 204 w 626"/>
              <a:gd name="T51" fmla="*/ 484 h 658"/>
              <a:gd name="T52" fmla="*/ 243 w 626"/>
              <a:gd name="T53" fmla="*/ 505 h 658"/>
              <a:gd name="T54" fmla="*/ 208 w 626"/>
              <a:gd name="T55" fmla="*/ 505 h 658"/>
              <a:gd name="T56" fmla="*/ 277 w 626"/>
              <a:gd name="T57" fmla="*/ 456 h 658"/>
              <a:gd name="T58" fmla="*/ 248 w 626"/>
              <a:gd name="T59" fmla="*/ 484 h 658"/>
              <a:gd name="T60" fmla="*/ 288 w 626"/>
              <a:gd name="T61" fmla="*/ 505 h 658"/>
              <a:gd name="T62" fmla="*/ 253 w 626"/>
              <a:gd name="T63" fmla="*/ 505 h 658"/>
              <a:gd name="T64" fmla="*/ 297 w 626"/>
              <a:gd name="T65" fmla="*/ 456 h 658"/>
              <a:gd name="T66" fmla="*/ 297 w 626"/>
              <a:gd name="T67" fmla="*/ 489 h 658"/>
              <a:gd name="T68" fmla="*/ 332 w 626"/>
              <a:gd name="T69" fmla="*/ 505 h 658"/>
              <a:gd name="T70" fmla="*/ 297 w 626"/>
              <a:gd name="T71" fmla="*/ 505 h 658"/>
              <a:gd name="T72" fmla="*/ 341 w 626"/>
              <a:gd name="T73" fmla="*/ 456 h 658"/>
              <a:gd name="T74" fmla="*/ 341 w 626"/>
              <a:gd name="T75" fmla="*/ 489 h 658"/>
              <a:gd name="T76" fmla="*/ 377 w 626"/>
              <a:gd name="T77" fmla="*/ 527 h 658"/>
              <a:gd name="T78" fmla="*/ 347 w 626"/>
              <a:gd name="T79" fmla="*/ 499 h 658"/>
              <a:gd name="T80" fmla="*/ 384 w 626"/>
              <a:gd name="T81" fmla="*/ 456 h 658"/>
              <a:gd name="T82" fmla="*/ 386 w 626"/>
              <a:gd name="T83" fmla="*/ 489 h 658"/>
              <a:gd name="T84" fmla="*/ 422 w 626"/>
              <a:gd name="T85" fmla="*/ 527 h 658"/>
              <a:gd name="T86" fmla="*/ 392 w 626"/>
              <a:gd name="T87" fmla="*/ 499 h 658"/>
              <a:gd name="T88" fmla="*/ 424 w 626"/>
              <a:gd name="T89" fmla="*/ 484 h 658"/>
              <a:gd name="T90" fmla="*/ 459 w 626"/>
              <a:gd name="T91" fmla="*/ 484 h 658"/>
              <a:gd name="T92" fmla="*/ 535 w 626"/>
              <a:gd name="T93" fmla="*/ 43 h 658"/>
              <a:gd name="T94" fmla="*/ 84 w 626"/>
              <a:gd name="T95" fmla="*/ 43 h 658"/>
              <a:gd name="T96" fmla="*/ 471 w 626"/>
              <a:gd name="T97" fmla="*/ 456 h 658"/>
              <a:gd name="T98" fmla="*/ 474 w 626"/>
              <a:gd name="T99" fmla="*/ 489 h 658"/>
              <a:gd name="T100" fmla="*/ 513 w 626"/>
              <a:gd name="T101" fmla="*/ 527 h 658"/>
              <a:gd name="T102" fmla="*/ 481 w 626"/>
              <a:gd name="T103" fmla="*/ 499 h 658"/>
              <a:gd name="T104" fmla="*/ 520 w 626"/>
              <a:gd name="T105" fmla="*/ 489 h 658"/>
              <a:gd name="T106" fmla="*/ 546 w 626"/>
              <a:gd name="T107" fmla="*/ 461 h 658"/>
              <a:gd name="T108" fmla="*/ 528 w 626"/>
              <a:gd name="T109" fmla="*/ 533 h 658"/>
              <a:gd name="T110" fmla="*/ 551 w 626"/>
              <a:gd name="T111" fmla="*/ 505 h 658"/>
              <a:gd name="T112" fmla="*/ 584 w 626"/>
              <a:gd name="T113" fmla="*/ 33 h 658"/>
              <a:gd name="T114" fmla="*/ 37 w 626"/>
              <a:gd name="T115" fmla="*/ 402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26" h="658">
                <a:moveTo>
                  <a:pt x="554" y="576"/>
                </a:moveTo>
                <a:lnTo>
                  <a:pt x="554" y="576"/>
                </a:lnTo>
                <a:lnTo>
                  <a:pt x="504" y="576"/>
                </a:lnTo>
                <a:cubicBezTo>
                  <a:pt x="501" y="576"/>
                  <a:pt x="498" y="574"/>
                  <a:pt x="498" y="571"/>
                </a:cubicBezTo>
                <a:lnTo>
                  <a:pt x="496" y="549"/>
                </a:lnTo>
                <a:cubicBezTo>
                  <a:pt x="496" y="545"/>
                  <a:pt x="498" y="543"/>
                  <a:pt x="501" y="543"/>
                </a:cubicBezTo>
                <a:lnTo>
                  <a:pt x="550" y="543"/>
                </a:lnTo>
                <a:cubicBezTo>
                  <a:pt x="553" y="543"/>
                  <a:pt x="556" y="545"/>
                  <a:pt x="556" y="549"/>
                </a:cubicBezTo>
                <a:lnTo>
                  <a:pt x="559" y="571"/>
                </a:lnTo>
                <a:cubicBezTo>
                  <a:pt x="559" y="574"/>
                  <a:pt x="557" y="576"/>
                  <a:pt x="554" y="576"/>
                </a:cubicBezTo>
                <a:close/>
                <a:moveTo>
                  <a:pt x="482" y="576"/>
                </a:moveTo>
                <a:lnTo>
                  <a:pt x="482" y="576"/>
                </a:lnTo>
                <a:lnTo>
                  <a:pt x="453" y="576"/>
                </a:lnTo>
                <a:cubicBezTo>
                  <a:pt x="450" y="576"/>
                  <a:pt x="447" y="574"/>
                  <a:pt x="447" y="571"/>
                </a:cubicBezTo>
                <a:lnTo>
                  <a:pt x="445" y="549"/>
                </a:lnTo>
                <a:cubicBezTo>
                  <a:pt x="445" y="545"/>
                  <a:pt x="447" y="543"/>
                  <a:pt x="450" y="543"/>
                </a:cubicBezTo>
                <a:lnTo>
                  <a:pt x="480" y="543"/>
                </a:lnTo>
                <a:cubicBezTo>
                  <a:pt x="483" y="543"/>
                  <a:pt x="485" y="545"/>
                  <a:pt x="486" y="549"/>
                </a:cubicBezTo>
                <a:lnTo>
                  <a:pt x="488" y="571"/>
                </a:lnTo>
                <a:cubicBezTo>
                  <a:pt x="488" y="574"/>
                  <a:pt x="486" y="576"/>
                  <a:pt x="482" y="576"/>
                </a:cubicBezTo>
                <a:close/>
                <a:moveTo>
                  <a:pt x="432" y="527"/>
                </a:moveTo>
                <a:lnTo>
                  <a:pt x="432" y="527"/>
                </a:lnTo>
                <a:lnTo>
                  <a:pt x="431" y="505"/>
                </a:lnTo>
                <a:cubicBezTo>
                  <a:pt x="431" y="502"/>
                  <a:pt x="433" y="499"/>
                  <a:pt x="436" y="499"/>
                </a:cubicBezTo>
                <a:lnTo>
                  <a:pt x="460" y="499"/>
                </a:lnTo>
                <a:cubicBezTo>
                  <a:pt x="463" y="499"/>
                  <a:pt x="466" y="502"/>
                  <a:pt x="466" y="505"/>
                </a:cubicBezTo>
                <a:lnTo>
                  <a:pt x="468" y="527"/>
                </a:lnTo>
                <a:cubicBezTo>
                  <a:pt x="468" y="530"/>
                  <a:pt x="466" y="533"/>
                  <a:pt x="463" y="533"/>
                </a:cubicBezTo>
                <a:lnTo>
                  <a:pt x="438" y="533"/>
                </a:lnTo>
                <a:cubicBezTo>
                  <a:pt x="435" y="533"/>
                  <a:pt x="433" y="530"/>
                  <a:pt x="432" y="527"/>
                </a:cubicBezTo>
                <a:close/>
                <a:moveTo>
                  <a:pt x="431" y="576"/>
                </a:moveTo>
                <a:lnTo>
                  <a:pt x="431" y="576"/>
                </a:lnTo>
                <a:lnTo>
                  <a:pt x="156" y="576"/>
                </a:lnTo>
                <a:cubicBezTo>
                  <a:pt x="153" y="576"/>
                  <a:pt x="150" y="574"/>
                  <a:pt x="151" y="571"/>
                </a:cubicBezTo>
                <a:lnTo>
                  <a:pt x="152" y="549"/>
                </a:lnTo>
                <a:cubicBezTo>
                  <a:pt x="153" y="545"/>
                  <a:pt x="155" y="543"/>
                  <a:pt x="158" y="543"/>
                </a:cubicBezTo>
                <a:lnTo>
                  <a:pt x="429" y="543"/>
                </a:lnTo>
                <a:cubicBezTo>
                  <a:pt x="432" y="543"/>
                  <a:pt x="435" y="545"/>
                  <a:pt x="435" y="549"/>
                </a:cubicBezTo>
                <a:lnTo>
                  <a:pt x="437" y="571"/>
                </a:lnTo>
                <a:cubicBezTo>
                  <a:pt x="437" y="574"/>
                  <a:pt x="434" y="576"/>
                  <a:pt x="431" y="576"/>
                </a:cubicBezTo>
                <a:close/>
                <a:moveTo>
                  <a:pt x="146" y="533"/>
                </a:moveTo>
                <a:lnTo>
                  <a:pt x="146" y="533"/>
                </a:lnTo>
                <a:lnTo>
                  <a:pt x="122" y="533"/>
                </a:lnTo>
                <a:cubicBezTo>
                  <a:pt x="119" y="533"/>
                  <a:pt x="117" y="530"/>
                  <a:pt x="117" y="527"/>
                </a:cubicBezTo>
                <a:lnTo>
                  <a:pt x="119" y="505"/>
                </a:lnTo>
                <a:cubicBezTo>
                  <a:pt x="119" y="502"/>
                  <a:pt x="122" y="499"/>
                  <a:pt x="125" y="499"/>
                </a:cubicBezTo>
                <a:lnTo>
                  <a:pt x="149" y="499"/>
                </a:lnTo>
                <a:cubicBezTo>
                  <a:pt x="152" y="499"/>
                  <a:pt x="154" y="502"/>
                  <a:pt x="154" y="505"/>
                </a:cubicBezTo>
                <a:lnTo>
                  <a:pt x="152" y="527"/>
                </a:lnTo>
                <a:cubicBezTo>
                  <a:pt x="152" y="530"/>
                  <a:pt x="149" y="533"/>
                  <a:pt x="146" y="533"/>
                </a:cubicBezTo>
                <a:close/>
                <a:moveTo>
                  <a:pt x="140" y="571"/>
                </a:moveTo>
                <a:lnTo>
                  <a:pt x="140" y="571"/>
                </a:lnTo>
                <a:cubicBezTo>
                  <a:pt x="140" y="574"/>
                  <a:pt x="137" y="576"/>
                  <a:pt x="134" y="576"/>
                </a:cubicBezTo>
                <a:lnTo>
                  <a:pt x="105" y="576"/>
                </a:lnTo>
                <a:cubicBezTo>
                  <a:pt x="102" y="576"/>
                  <a:pt x="99" y="574"/>
                  <a:pt x="100" y="571"/>
                </a:cubicBezTo>
                <a:lnTo>
                  <a:pt x="102" y="549"/>
                </a:lnTo>
                <a:cubicBezTo>
                  <a:pt x="102" y="545"/>
                  <a:pt x="105" y="543"/>
                  <a:pt x="108" y="543"/>
                </a:cubicBezTo>
                <a:lnTo>
                  <a:pt x="137" y="543"/>
                </a:lnTo>
                <a:cubicBezTo>
                  <a:pt x="140" y="543"/>
                  <a:pt x="142" y="545"/>
                  <a:pt x="142" y="549"/>
                </a:cubicBezTo>
                <a:lnTo>
                  <a:pt x="140" y="571"/>
                </a:lnTo>
                <a:close/>
                <a:moveTo>
                  <a:pt x="89" y="571"/>
                </a:moveTo>
                <a:lnTo>
                  <a:pt x="89" y="571"/>
                </a:lnTo>
                <a:cubicBezTo>
                  <a:pt x="89" y="574"/>
                  <a:pt x="86" y="576"/>
                  <a:pt x="83" y="576"/>
                </a:cubicBezTo>
                <a:lnTo>
                  <a:pt x="66" y="576"/>
                </a:lnTo>
                <a:cubicBezTo>
                  <a:pt x="63" y="576"/>
                  <a:pt x="61" y="574"/>
                  <a:pt x="62" y="571"/>
                </a:cubicBezTo>
                <a:lnTo>
                  <a:pt x="64" y="549"/>
                </a:lnTo>
                <a:cubicBezTo>
                  <a:pt x="65" y="545"/>
                  <a:pt x="67" y="543"/>
                  <a:pt x="70" y="543"/>
                </a:cubicBezTo>
                <a:lnTo>
                  <a:pt x="87" y="543"/>
                </a:lnTo>
                <a:cubicBezTo>
                  <a:pt x="90" y="543"/>
                  <a:pt x="92" y="545"/>
                  <a:pt x="92" y="549"/>
                </a:cubicBezTo>
                <a:lnTo>
                  <a:pt x="89" y="571"/>
                </a:lnTo>
                <a:close/>
                <a:moveTo>
                  <a:pt x="69" y="505"/>
                </a:moveTo>
                <a:lnTo>
                  <a:pt x="69" y="505"/>
                </a:lnTo>
                <a:cubicBezTo>
                  <a:pt x="70" y="502"/>
                  <a:pt x="72" y="499"/>
                  <a:pt x="75" y="499"/>
                </a:cubicBezTo>
                <a:lnTo>
                  <a:pt x="105" y="499"/>
                </a:lnTo>
                <a:cubicBezTo>
                  <a:pt x="107" y="499"/>
                  <a:pt x="110" y="502"/>
                  <a:pt x="109" y="505"/>
                </a:cubicBezTo>
                <a:lnTo>
                  <a:pt x="107" y="527"/>
                </a:lnTo>
                <a:cubicBezTo>
                  <a:pt x="107" y="530"/>
                  <a:pt x="104" y="533"/>
                  <a:pt x="101" y="533"/>
                </a:cubicBezTo>
                <a:lnTo>
                  <a:pt x="71" y="533"/>
                </a:lnTo>
                <a:cubicBezTo>
                  <a:pt x="69" y="533"/>
                  <a:pt x="66" y="530"/>
                  <a:pt x="67" y="527"/>
                </a:cubicBezTo>
                <a:lnTo>
                  <a:pt x="69" y="505"/>
                </a:lnTo>
                <a:close/>
                <a:moveTo>
                  <a:pt x="74" y="461"/>
                </a:moveTo>
                <a:lnTo>
                  <a:pt x="74" y="461"/>
                </a:lnTo>
                <a:cubicBezTo>
                  <a:pt x="75" y="458"/>
                  <a:pt x="77" y="456"/>
                  <a:pt x="80" y="456"/>
                </a:cubicBezTo>
                <a:lnTo>
                  <a:pt x="103" y="456"/>
                </a:lnTo>
                <a:cubicBezTo>
                  <a:pt x="106" y="456"/>
                  <a:pt x="108" y="458"/>
                  <a:pt x="108" y="461"/>
                </a:cubicBezTo>
                <a:lnTo>
                  <a:pt x="106" y="484"/>
                </a:lnTo>
                <a:cubicBezTo>
                  <a:pt x="105" y="487"/>
                  <a:pt x="103" y="489"/>
                  <a:pt x="100" y="489"/>
                </a:cubicBezTo>
                <a:lnTo>
                  <a:pt x="77" y="489"/>
                </a:lnTo>
                <a:cubicBezTo>
                  <a:pt x="74" y="489"/>
                  <a:pt x="72" y="487"/>
                  <a:pt x="72" y="484"/>
                </a:cubicBezTo>
                <a:lnTo>
                  <a:pt x="74" y="461"/>
                </a:lnTo>
                <a:close/>
                <a:moveTo>
                  <a:pt x="152" y="461"/>
                </a:moveTo>
                <a:lnTo>
                  <a:pt x="152" y="461"/>
                </a:lnTo>
                <a:lnTo>
                  <a:pt x="150" y="484"/>
                </a:lnTo>
                <a:cubicBezTo>
                  <a:pt x="150" y="487"/>
                  <a:pt x="147" y="489"/>
                  <a:pt x="144" y="489"/>
                </a:cubicBezTo>
                <a:lnTo>
                  <a:pt x="120" y="489"/>
                </a:lnTo>
                <a:cubicBezTo>
                  <a:pt x="117" y="489"/>
                  <a:pt x="115" y="487"/>
                  <a:pt x="115" y="484"/>
                </a:cubicBezTo>
                <a:lnTo>
                  <a:pt x="118" y="461"/>
                </a:lnTo>
                <a:cubicBezTo>
                  <a:pt x="118" y="458"/>
                  <a:pt x="121" y="456"/>
                  <a:pt x="123" y="456"/>
                </a:cubicBezTo>
                <a:lnTo>
                  <a:pt x="147" y="456"/>
                </a:lnTo>
                <a:cubicBezTo>
                  <a:pt x="150" y="456"/>
                  <a:pt x="152" y="458"/>
                  <a:pt x="152" y="461"/>
                </a:cubicBezTo>
                <a:close/>
                <a:moveTo>
                  <a:pt x="160" y="484"/>
                </a:moveTo>
                <a:lnTo>
                  <a:pt x="160" y="484"/>
                </a:lnTo>
                <a:lnTo>
                  <a:pt x="161" y="461"/>
                </a:lnTo>
                <a:cubicBezTo>
                  <a:pt x="161" y="458"/>
                  <a:pt x="164" y="456"/>
                  <a:pt x="167" y="456"/>
                </a:cubicBezTo>
                <a:lnTo>
                  <a:pt x="190" y="456"/>
                </a:lnTo>
                <a:cubicBezTo>
                  <a:pt x="193" y="456"/>
                  <a:pt x="195" y="458"/>
                  <a:pt x="195" y="461"/>
                </a:cubicBezTo>
                <a:lnTo>
                  <a:pt x="194" y="484"/>
                </a:lnTo>
                <a:cubicBezTo>
                  <a:pt x="194" y="487"/>
                  <a:pt x="191" y="489"/>
                  <a:pt x="188" y="489"/>
                </a:cubicBezTo>
                <a:lnTo>
                  <a:pt x="165" y="489"/>
                </a:lnTo>
                <a:cubicBezTo>
                  <a:pt x="162" y="489"/>
                  <a:pt x="159" y="487"/>
                  <a:pt x="160" y="484"/>
                </a:cubicBezTo>
                <a:close/>
                <a:moveTo>
                  <a:pt x="164" y="505"/>
                </a:moveTo>
                <a:lnTo>
                  <a:pt x="164" y="505"/>
                </a:lnTo>
                <a:cubicBezTo>
                  <a:pt x="164" y="502"/>
                  <a:pt x="167" y="499"/>
                  <a:pt x="170" y="499"/>
                </a:cubicBezTo>
                <a:lnTo>
                  <a:pt x="193" y="499"/>
                </a:lnTo>
                <a:cubicBezTo>
                  <a:pt x="196" y="499"/>
                  <a:pt x="199" y="502"/>
                  <a:pt x="198" y="505"/>
                </a:cubicBezTo>
                <a:lnTo>
                  <a:pt x="197" y="527"/>
                </a:lnTo>
                <a:cubicBezTo>
                  <a:pt x="197" y="530"/>
                  <a:pt x="194" y="533"/>
                  <a:pt x="191" y="533"/>
                </a:cubicBezTo>
                <a:lnTo>
                  <a:pt x="167" y="533"/>
                </a:lnTo>
                <a:cubicBezTo>
                  <a:pt x="164" y="533"/>
                  <a:pt x="162" y="530"/>
                  <a:pt x="162" y="527"/>
                </a:cubicBezTo>
                <a:lnTo>
                  <a:pt x="164" y="505"/>
                </a:lnTo>
                <a:close/>
                <a:moveTo>
                  <a:pt x="204" y="484"/>
                </a:moveTo>
                <a:lnTo>
                  <a:pt x="204" y="484"/>
                </a:lnTo>
                <a:lnTo>
                  <a:pt x="205" y="461"/>
                </a:lnTo>
                <a:cubicBezTo>
                  <a:pt x="205" y="458"/>
                  <a:pt x="208" y="456"/>
                  <a:pt x="210" y="456"/>
                </a:cubicBezTo>
                <a:lnTo>
                  <a:pt x="234" y="456"/>
                </a:lnTo>
                <a:cubicBezTo>
                  <a:pt x="237" y="456"/>
                  <a:pt x="239" y="458"/>
                  <a:pt x="239" y="461"/>
                </a:cubicBezTo>
                <a:lnTo>
                  <a:pt x="238" y="484"/>
                </a:lnTo>
                <a:cubicBezTo>
                  <a:pt x="238" y="487"/>
                  <a:pt x="235" y="489"/>
                  <a:pt x="232" y="489"/>
                </a:cubicBezTo>
                <a:lnTo>
                  <a:pt x="209" y="489"/>
                </a:lnTo>
                <a:cubicBezTo>
                  <a:pt x="206" y="489"/>
                  <a:pt x="204" y="487"/>
                  <a:pt x="204" y="484"/>
                </a:cubicBezTo>
                <a:close/>
                <a:moveTo>
                  <a:pt x="208" y="505"/>
                </a:moveTo>
                <a:lnTo>
                  <a:pt x="208" y="505"/>
                </a:lnTo>
                <a:cubicBezTo>
                  <a:pt x="208" y="502"/>
                  <a:pt x="211" y="499"/>
                  <a:pt x="214" y="499"/>
                </a:cubicBezTo>
                <a:lnTo>
                  <a:pt x="238" y="499"/>
                </a:lnTo>
                <a:cubicBezTo>
                  <a:pt x="241" y="499"/>
                  <a:pt x="243" y="502"/>
                  <a:pt x="243" y="505"/>
                </a:cubicBezTo>
                <a:lnTo>
                  <a:pt x="242" y="527"/>
                </a:lnTo>
                <a:cubicBezTo>
                  <a:pt x="242" y="530"/>
                  <a:pt x="240" y="533"/>
                  <a:pt x="237" y="533"/>
                </a:cubicBezTo>
                <a:lnTo>
                  <a:pt x="212" y="533"/>
                </a:lnTo>
                <a:cubicBezTo>
                  <a:pt x="209" y="533"/>
                  <a:pt x="207" y="530"/>
                  <a:pt x="207" y="527"/>
                </a:cubicBezTo>
                <a:lnTo>
                  <a:pt x="208" y="505"/>
                </a:lnTo>
                <a:close/>
                <a:moveTo>
                  <a:pt x="248" y="484"/>
                </a:moveTo>
                <a:lnTo>
                  <a:pt x="248" y="484"/>
                </a:lnTo>
                <a:lnTo>
                  <a:pt x="248" y="461"/>
                </a:lnTo>
                <a:cubicBezTo>
                  <a:pt x="249" y="458"/>
                  <a:pt x="251" y="456"/>
                  <a:pt x="254" y="456"/>
                </a:cubicBezTo>
                <a:lnTo>
                  <a:pt x="277" y="456"/>
                </a:lnTo>
                <a:cubicBezTo>
                  <a:pt x="280" y="456"/>
                  <a:pt x="282" y="458"/>
                  <a:pt x="282" y="461"/>
                </a:cubicBezTo>
                <a:lnTo>
                  <a:pt x="282" y="484"/>
                </a:lnTo>
                <a:cubicBezTo>
                  <a:pt x="282" y="487"/>
                  <a:pt x="280" y="489"/>
                  <a:pt x="277" y="489"/>
                </a:cubicBezTo>
                <a:lnTo>
                  <a:pt x="253" y="489"/>
                </a:lnTo>
                <a:cubicBezTo>
                  <a:pt x="250" y="489"/>
                  <a:pt x="248" y="487"/>
                  <a:pt x="248" y="484"/>
                </a:cubicBezTo>
                <a:close/>
                <a:moveTo>
                  <a:pt x="253" y="505"/>
                </a:moveTo>
                <a:lnTo>
                  <a:pt x="253" y="505"/>
                </a:lnTo>
                <a:cubicBezTo>
                  <a:pt x="253" y="502"/>
                  <a:pt x="255" y="499"/>
                  <a:pt x="258" y="499"/>
                </a:cubicBezTo>
                <a:lnTo>
                  <a:pt x="282" y="499"/>
                </a:lnTo>
                <a:cubicBezTo>
                  <a:pt x="285" y="499"/>
                  <a:pt x="288" y="502"/>
                  <a:pt x="288" y="505"/>
                </a:cubicBezTo>
                <a:lnTo>
                  <a:pt x="287" y="527"/>
                </a:lnTo>
                <a:cubicBezTo>
                  <a:pt x="287" y="530"/>
                  <a:pt x="285" y="533"/>
                  <a:pt x="282" y="533"/>
                </a:cubicBezTo>
                <a:lnTo>
                  <a:pt x="258" y="533"/>
                </a:lnTo>
                <a:cubicBezTo>
                  <a:pt x="255" y="533"/>
                  <a:pt x="252" y="530"/>
                  <a:pt x="252" y="527"/>
                </a:cubicBezTo>
                <a:lnTo>
                  <a:pt x="253" y="505"/>
                </a:lnTo>
                <a:close/>
                <a:moveTo>
                  <a:pt x="297" y="489"/>
                </a:moveTo>
                <a:lnTo>
                  <a:pt x="297" y="489"/>
                </a:lnTo>
                <a:cubicBezTo>
                  <a:pt x="294" y="489"/>
                  <a:pt x="292" y="487"/>
                  <a:pt x="292" y="484"/>
                </a:cubicBezTo>
                <a:lnTo>
                  <a:pt x="292" y="461"/>
                </a:lnTo>
                <a:cubicBezTo>
                  <a:pt x="292" y="458"/>
                  <a:pt x="294" y="456"/>
                  <a:pt x="297" y="456"/>
                </a:cubicBezTo>
                <a:lnTo>
                  <a:pt x="321" y="456"/>
                </a:lnTo>
                <a:cubicBezTo>
                  <a:pt x="324" y="456"/>
                  <a:pt x="326" y="458"/>
                  <a:pt x="326" y="461"/>
                </a:cubicBezTo>
                <a:lnTo>
                  <a:pt x="326" y="484"/>
                </a:lnTo>
                <a:cubicBezTo>
                  <a:pt x="326" y="487"/>
                  <a:pt x="324" y="489"/>
                  <a:pt x="321" y="489"/>
                </a:cubicBezTo>
                <a:lnTo>
                  <a:pt x="297" y="489"/>
                </a:lnTo>
                <a:close/>
                <a:moveTo>
                  <a:pt x="297" y="505"/>
                </a:moveTo>
                <a:lnTo>
                  <a:pt x="297" y="505"/>
                </a:lnTo>
                <a:cubicBezTo>
                  <a:pt x="297" y="502"/>
                  <a:pt x="300" y="499"/>
                  <a:pt x="303" y="499"/>
                </a:cubicBezTo>
                <a:lnTo>
                  <a:pt x="327" y="499"/>
                </a:lnTo>
                <a:cubicBezTo>
                  <a:pt x="330" y="499"/>
                  <a:pt x="332" y="502"/>
                  <a:pt x="332" y="505"/>
                </a:cubicBezTo>
                <a:lnTo>
                  <a:pt x="332" y="527"/>
                </a:lnTo>
                <a:cubicBezTo>
                  <a:pt x="332" y="530"/>
                  <a:pt x="330" y="533"/>
                  <a:pt x="327" y="533"/>
                </a:cubicBezTo>
                <a:lnTo>
                  <a:pt x="303" y="533"/>
                </a:lnTo>
                <a:cubicBezTo>
                  <a:pt x="300" y="533"/>
                  <a:pt x="297" y="530"/>
                  <a:pt x="297" y="527"/>
                </a:cubicBezTo>
                <a:lnTo>
                  <a:pt x="297" y="505"/>
                </a:lnTo>
                <a:close/>
                <a:moveTo>
                  <a:pt x="341" y="489"/>
                </a:moveTo>
                <a:lnTo>
                  <a:pt x="341" y="489"/>
                </a:lnTo>
                <a:cubicBezTo>
                  <a:pt x="338" y="489"/>
                  <a:pt x="336" y="487"/>
                  <a:pt x="336" y="484"/>
                </a:cubicBezTo>
                <a:lnTo>
                  <a:pt x="336" y="461"/>
                </a:lnTo>
                <a:cubicBezTo>
                  <a:pt x="336" y="458"/>
                  <a:pt x="338" y="456"/>
                  <a:pt x="341" y="456"/>
                </a:cubicBezTo>
                <a:lnTo>
                  <a:pt x="364" y="456"/>
                </a:lnTo>
                <a:cubicBezTo>
                  <a:pt x="367" y="456"/>
                  <a:pt x="370" y="458"/>
                  <a:pt x="370" y="461"/>
                </a:cubicBezTo>
                <a:lnTo>
                  <a:pt x="370" y="484"/>
                </a:lnTo>
                <a:cubicBezTo>
                  <a:pt x="370" y="487"/>
                  <a:pt x="368" y="489"/>
                  <a:pt x="365" y="489"/>
                </a:cubicBezTo>
                <a:lnTo>
                  <a:pt x="341" y="489"/>
                </a:lnTo>
                <a:close/>
                <a:moveTo>
                  <a:pt x="347" y="499"/>
                </a:moveTo>
                <a:lnTo>
                  <a:pt x="347" y="499"/>
                </a:lnTo>
                <a:lnTo>
                  <a:pt x="371" y="499"/>
                </a:lnTo>
                <a:cubicBezTo>
                  <a:pt x="374" y="499"/>
                  <a:pt x="377" y="502"/>
                  <a:pt x="377" y="505"/>
                </a:cubicBezTo>
                <a:lnTo>
                  <a:pt x="377" y="527"/>
                </a:lnTo>
                <a:cubicBezTo>
                  <a:pt x="378" y="530"/>
                  <a:pt x="375" y="533"/>
                  <a:pt x="372" y="533"/>
                </a:cubicBezTo>
                <a:lnTo>
                  <a:pt x="348" y="533"/>
                </a:lnTo>
                <a:cubicBezTo>
                  <a:pt x="345" y="533"/>
                  <a:pt x="342" y="530"/>
                  <a:pt x="342" y="527"/>
                </a:cubicBezTo>
                <a:lnTo>
                  <a:pt x="342" y="505"/>
                </a:lnTo>
                <a:cubicBezTo>
                  <a:pt x="342" y="502"/>
                  <a:pt x="344" y="499"/>
                  <a:pt x="347" y="499"/>
                </a:cubicBezTo>
                <a:close/>
                <a:moveTo>
                  <a:pt x="386" y="489"/>
                </a:moveTo>
                <a:lnTo>
                  <a:pt x="386" y="489"/>
                </a:lnTo>
                <a:cubicBezTo>
                  <a:pt x="383" y="489"/>
                  <a:pt x="380" y="487"/>
                  <a:pt x="380" y="484"/>
                </a:cubicBezTo>
                <a:lnTo>
                  <a:pt x="379" y="461"/>
                </a:lnTo>
                <a:cubicBezTo>
                  <a:pt x="379" y="458"/>
                  <a:pt x="381" y="456"/>
                  <a:pt x="384" y="456"/>
                </a:cubicBezTo>
                <a:lnTo>
                  <a:pt x="408" y="456"/>
                </a:lnTo>
                <a:cubicBezTo>
                  <a:pt x="411" y="456"/>
                  <a:pt x="413" y="458"/>
                  <a:pt x="413" y="461"/>
                </a:cubicBezTo>
                <a:lnTo>
                  <a:pt x="414" y="484"/>
                </a:lnTo>
                <a:cubicBezTo>
                  <a:pt x="415" y="487"/>
                  <a:pt x="412" y="489"/>
                  <a:pt x="409" y="489"/>
                </a:cubicBezTo>
                <a:lnTo>
                  <a:pt x="386" y="489"/>
                </a:lnTo>
                <a:close/>
                <a:moveTo>
                  <a:pt x="392" y="499"/>
                </a:moveTo>
                <a:lnTo>
                  <a:pt x="392" y="499"/>
                </a:lnTo>
                <a:lnTo>
                  <a:pt x="416" y="499"/>
                </a:lnTo>
                <a:cubicBezTo>
                  <a:pt x="419" y="499"/>
                  <a:pt x="421" y="502"/>
                  <a:pt x="421" y="505"/>
                </a:cubicBezTo>
                <a:lnTo>
                  <a:pt x="422" y="527"/>
                </a:lnTo>
                <a:cubicBezTo>
                  <a:pt x="423" y="530"/>
                  <a:pt x="420" y="533"/>
                  <a:pt x="417" y="533"/>
                </a:cubicBezTo>
                <a:lnTo>
                  <a:pt x="393" y="533"/>
                </a:lnTo>
                <a:cubicBezTo>
                  <a:pt x="390" y="533"/>
                  <a:pt x="388" y="530"/>
                  <a:pt x="387" y="527"/>
                </a:cubicBezTo>
                <a:lnTo>
                  <a:pt x="387" y="505"/>
                </a:lnTo>
                <a:cubicBezTo>
                  <a:pt x="386" y="502"/>
                  <a:pt x="389" y="499"/>
                  <a:pt x="392" y="499"/>
                </a:cubicBezTo>
                <a:close/>
                <a:moveTo>
                  <a:pt x="459" y="484"/>
                </a:moveTo>
                <a:lnTo>
                  <a:pt x="459" y="484"/>
                </a:lnTo>
                <a:cubicBezTo>
                  <a:pt x="459" y="487"/>
                  <a:pt x="457" y="489"/>
                  <a:pt x="454" y="489"/>
                </a:cubicBezTo>
                <a:lnTo>
                  <a:pt x="430" y="489"/>
                </a:lnTo>
                <a:cubicBezTo>
                  <a:pt x="427" y="489"/>
                  <a:pt x="424" y="487"/>
                  <a:pt x="424" y="484"/>
                </a:cubicBezTo>
                <a:lnTo>
                  <a:pt x="423" y="461"/>
                </a:lnTo>
                <a:cubicBezTo>
                  <a:pt x="423" y="458"/>
                  <a:pt x="425" y="456"/>
                  <a:pt x="428" y="456"/>
                </a:cubicBezTo>
                <a:lnTo>
                  <a:pt x="451" y="456"/>
                </a:lnTo>
                <a:cubicBezTo>
                  <a:pt x="454" y="456"/>
                  <a:pt x="457" y="458"/>
                  <a:pt x="457" y="461"/>
                </a:cubicBezTo>
                <a:lnTo>
                  <a:pt x="459" y="484"/>
                </a:lnTo>
                <a:close/>
                <a:moveTo>
                  <a:pt x="84" y="43"/>
                </a:moveTo>
                <a:lnTo>
                  <a:pt x="84" y="43"/>
                </a:lnTo>
                <a:cubicBezTo>
                  <a:pt x="84" y="41"/>
                  <a:pt x="86" y="39"/>
                  <a:pt x="88" y="39"/>
                </a:cubicBezTo>
                <a:lnTo>
                  <a:pt x="530" y="39"/>
                </a:lnTo>
                <a:cubicBezTo>
                  <a:pt x="533" y="39"/>
                  <a:pt x="535" y="41"/>
                  <a:pt x="535" y="43"/>
                </a:cubicBezTo>
                <a:lnTo>
                  <a:pt x="535" y="358"/>
                </a:lnTo>
                <a:cubicBezTo>
                  <a:pt x="535" y="360"/>
                  <a:pt x="533" y="362"/>
                  <a:pt x="530" y="362"/>
                </a:cubicBezTo>
                <a:lnTo>
                  <a:pt x="88" y="362"/>
                </a:lnTo>
                <a:cubicBezTo>
                  <a:pt x="86" y="362"/>
                  <a:pt x="84" y="360"/>
                  <a:pt x="84" y="358"/>
                </a:cubicBezTo>
                <a:lnTo>
                  <a:pt x="84" y="43"/>
                </a:lnTo>
                <a:close/>
                <a:moveTo>
                  <a:pt x="474" y="489"/>
                </a:moveTo>
                <a:lnTo>
                  <a:pt x="474" y="489"/>
                </a:lnTo>
                <a:cubicBezTo>
                  <a:pt x="471" y="489"/>
                  <a:pt x="469" y="487"/>
                  <a:pt x="468" y="484"/>
                </a:cubicBezTo>
                <a:lnTo>
                  <a:pt x="467" y="461"/>
                </a:lnTo>
                <a:cubicBezTo>
                  <a:pt x="466" y="458"/>
                  <a:pt x="468" y="456"/>
                  <a:pt x="471" y="456"/>
                </a:cubicBezTo>
                <a:lnTo>
                  <a:pt x="495" y="456"/>
                </a:lnTo>
                <a:cubicBezTo>
                  <a:pt x="498" y="456"/>
                  <a:pt x="500" y="458"/>
                  <a:pt x="500" y="461"/>
                </a:cubicBezTo>
                <a:lnTo>
                  <a:pt x="503" y="484"/>
                </a:lnTo>
                <a:cubicBezTo>
                  <a:pt x="503" y="487"/>
                  <a:pt x="501" y="489"/>
                  <a:pt x="498" y="489"/>
                </a:cubicBezTo>
                <a:lnTo>
                  <a:pt x="474" y="489"/>
                </a:lnTo>
                <a:close/>
                <a:moveTo>
                  <a:pt x="481" y="499"/>
                </a:moveTo>
                <a:lnTo>
                  <a:pt x="481" y="499"/>
                </a:lnTo>
                <a:lnTo>
                  <a:pt x="505" y="499"/>
                </a:lnTo>
                <a:cubicBezTo>
                  <a:pt x="507" y="499"/>
                  <a:pt x="510" y="502"/>
                  <a:pt x="510" y="505"/>
                </a:cubicBezTo>
                <a:lnTo>
                  <a:pt x="513" y="527"/>
                </a:lnTo>
                <a:cubicBezTo>
                  <a:pt x="513" y="530"/>
                  <a:pt x="511" y="533"/>
                  <a:pt x="508" y="533"/>
                </a:cubicBezTo>
                <a:lnTo>
                  <a:pt x="483" y="533"/>
                </a:lnTo>
                <a:cubicBezTo>
                  <a:pt x="480" y="533"/>
                  <a:pt x="478" y="530"/>
                  <a:pt x="478" y="527"/>
                </a:cubicBezTo>
                <a:lnTo>
                  <a:pt x="476" y="505"/>
                </a:lnTo>
                <a:cubicBezTo>
                  <a:pt x="475" y="502"/>
                  <a:pt x="478" y="499"/>
                  <a:pt x="481" y="499"/>
                </a:cubicBezTo>
                <a:close/>
                <a:moveTo>
                  <a:pt x="546" y="461"/>
                </a:moveTo>
                <a:lnTo>
                  <a:pt x="546" y="461"/>
                </a:lnTo>
                <a:lnTo>
                  <a:pt x="548" y="484"/>
                </a:lnTo>
                <a:cubicBezTo>
                  <a:pt x="549" y="487"/>
                  <a:pt x="547" y="489"/>
                  <a:pt x="544" y="489"/>
                </a:cubicBezTo>
                <a:lnTo>
                  <a:pt x="520" y="489"/>
                </a:lnTo>
                <a:cubicBezTo>
                  <a:pt x="517" y="489"/>
                  <a:pt x="514" y="487"/>
                  <a:pt x="514" y="484"/>
                </a:cubicBezTo>
                <a:lnTo>
                  <a:pt x="512" y="461"/>
                </a:lnTo>
                <a:cubicBezTo>
                  <a:pt x="512" y="458"/>
                  <a:pt x="514" y="456"/>
                  <a:pt x="516" y="456"/>
                </a:cubicBezTo>
                <a:lnTo>
                  <a:pt x="540" y="456"/>
                </a:lnTo>
                <a:cubicBezTo>
                  <a:pt x="543" y="456"/>
                  <a:pt x="545" y="458"/>
                  <a:pt x="546" y="461"/>
                </a:cubicBezTo>
                <a:close/>
                <a:moveTo>
                  <a:pt x="551" y="505"/>
                </a:moveTo>
                <a:lnTo>
                  <a:pt x="551" y="505"/>
                </a:lnTo>
                <a:lnTo>
                  <a:pt x="554" y="527"/>
                </a:lnTo>
                <a:cubicBezTo>
                  <a:pt x="554" y="530"/>
                  <a:pt x="552" y="533"/>
                  <a:pt x="549" y="533"/>
                </a:cubicBezTo>
                <a:lnTo>
                  <a:pt x="528" y="533"/>
                </a:lnTo>
                <a:cubicBezTo>
                  <a:pt x="525" y="533"/>
                  <a:pt x="522" y="530"/>
                  <a:pt x="522" y="527"/>
                </a:cubicBezTo>
                <a:lnTo>
                  <a:pt x="520" y="505"/>
                </a:lnTo>
                <a:cubicBezTo>
                  <a:pt x="520" y="502"/>
                  <a:pt x="522" y="499"/>
                  <a:pt x="525" y="499"/>
                </a:cubicBezTo>
                <a:lnTo>
                  <a:pt x="545" y="499"/>
                </a:lnTo>
                <a:cubicBezTo>
                  <a:pt x="548" y="499"/>
                  <a:pt x="551" y="502"/>
                  <a:pt x="551" y="505"/>
                </a:cubicBezTo>
                <a:close/>
                <a:moveTo>
                  <a:pt x="623" y="625"/>
                </a:moveTo>
                <a:lnTo>
                  <a:pt x="623" y="625"/>
                </a:lnTo>
                <a:lnTo>
                  <a:pt x="584" y="402"/>
                </a:lnTo>
                <a:lnTo>
                  <a:pt x="584" y="402"/>
                </a:lnTo>
                <a:lnTo>
                  <a:pt x="584" y="33"/>
                </a:lnTo>
                <a:cubicBezTo>
                  <a:pt x="584" y="14"/>
                  <a:pt x="569" y="0"/>
                  <a:pt x="551" y="0"/>
                </a:cubicBezTo>
                <a:lnTo>
                  <a:pt x="70" y="0"/>
                </a:lnTo>
                <a:cubicBezTo>
                  <a:pt x="52" y="0"/>
                  <a:pt x="37" y="14"/>
                  <a:pt x="37" y="33"/>
                </a:cubicBezTo>
                <a:lnTo>
                  <a:pt x="37" y="402"/>
                </a:lnTo>
                <a:lnTo>
                  <a:pt x="37" y="402"/>
                </a:lnTo>
                <a:lnTo>
                  <a:pt x="2" y="625"/>
                </a:lnTo>
                <a:cubicBezTo>
                  <a:pt x="0" y="643"/>
                  <a:pt x="13" y="658"/>
                  <a:pt x="34" y="658"/>
                </a:cubicBezTo>
                <a:lnTo>
                  <a:pt x="592" y="658"/>
                </a:lnTo>
                <a:cubicBezTo>
                  <a:pt x="612" y="658"/>
                  <a:pt x="626" y="643"/>
                  <a:pt x="623" y="625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13"/>
          <p:cNvSpPr>
            <a:spLocks noChangeAspect="1" noEditPoints="1"/>
          </p:cNvSpPr>
          <p:nvPr/>
        </p:nvSpPr>
        <p:spPr bwMode="auto">
          <a:xfrm>
            <a:off x="7431007" y="5358663"/>
            <a:ext cx="453714" cy="365120"/>
          </a:xfrm>
          <a:custGeom>
            <a:avLst/>
            <a:gdLst>
              <a:gd name="T0" fmla="*/ 489 w 543"/>
              <a:gd name="T1" fmla="*/ 86 h 435"/>
              <a:gd name="T2" fmla="*/ 489 w 543"/>
              <a:gd name="T3" fmla="*/ 86 h 435"/>
              <a:gd name="T4" fmla="*/ 163 w 543"/>
              <a:gd name="T5" fmla="*/ 86 h 435"/>
              <a:gd name="T6" fmla="*/ 163 w 543"/>
              <a:gd name="T7" fmla="*/ 54 h 435"/>
              <a:gd name="T8" fmla="*/ 489 w 543"/>
              <a:gd name="T9" fmla="*/ 54 h 435"/>
              <a:gd name="T10" fmla="*/ 489 w 543"/>
              <a:gd name="T11" fmla="*/ 86 h 435"/>
              <a:gd name="T12" fmla="*/ 489 w 543"/>
              <a:gd name="T13" fmla="*/ 380 h 435"/>
              <a:gd name="T14" fmla="*/ 489 w 543"/>
              <a:gd name="T15" fmla="*/ 380 h 435"/>
              <a:gd name="T16" fmla="*/ 53 w 543"/>
              <a:gd name="T17" fmla="*/ 380 h 435"/>
              <a:gd name="T18" fmla="*/ 53 w 543"/>
              <a:gd name="T19" fmla="*/ 130 h 435"/>
              <a:gd name="T20" fmla="*/ 489 w 543"/>
              <a:gd name="T21" fmla="*/ 130 h 435"/>
              <a:gd name="T22" fmla="*/ 489 w 543"/>
              <a:gd name="T23" fmla="*/ 380 h 435"/>
              <a:gd name="T24" fmla="*/ 50 w 543"/>
              <a:gd name="T25" fmla="*/ 70 h 435"/>
              <a:gd name="T26" fmla="*/ 50 w 543"/>
              <a:gd name="T27" fmla="*/ 70 h 435"/>
              <a:gd name="T28" fmla="*/ 70 w 543"/>
              <a:gd name="T29" fmla="*/ 50 h 435"/>
              <a:gd name="T30" fmla="*/ 91 w 543"/>
              <a:gd name="T31" fmla="*/ 70 h 435"/>
              <a:gd name="T32" fmla="*/ 70 w 543"/>
              <a:gd name="T33" fmla="*/ 90 h 435"/>
              <a:gd name="T34" fmla="*/ 50 w 543"/>
              <a:gd name="T35" fmla="*/ 70 h 435"/>
              <a:gd name="T36" fmla="*/ 125 w 543"/>
              <a:gd name="T37" fmla="*/ 50 h 435"/>
              <a:gd name="T38" fmla="*/ 125 w 543"/>
              <a:gd name="T39" fmla="*/ 50 h 435"/>
              <a:gd name="T40" fmla="*/ 145 w 543"/>
              <a:gd name="T41" fmla="*/ 70 h 435"/>
              <a:gd name="T42" fmla="*/ 125 w 543"/>
              <a:gd name="T43" fmla="*/ 90 h 435"/>
              <a:gd name="T44" fmla="*/ 104 w 543"/>
              <a:gd name="T45" fmla="*/ 70 h 435"/>
              <a:gd name="T46" fmla="*/ 125 w 543"/>
              <a:gd name="T47" fmla="*/ 50 h 435"/>
              <a:gd name="T48" fmla="*/ 489 w 543"/>
              <a:gd name="T49" fmla="*/ 0 h 435"/>
              <a:gd name="T50" fmla="*/ 489 w 543"/>
              <a:gd name="T51" fmla="*/ 0 h 435"/>
              <a:gd name="T52" fmla="*/ 54 w 543"/>
              <a:gd name="T53" fmla="*/ 0 h 435"/>
              <a:gd name="T54" fmla="*/ 0 w 543"/>
              <a:gd name="T55" fmla="*/ 54 h 435"/>
              <a:gd name="T56" fmla="*/ 0 w 543"/>
              <a:gd name="T57" fmla="*/ 380 h 435"/>
              <a:gd name="T58" fmla="*/ 54 w 543"/>
              <a:gd name="T59" fmla="*/ 435 h 435"/>
              <a:gd name="T60" fmla="*/ 489 w 543"/>
              <a:gd name="T61" fmla="*/ 435 h 435"/>
              <a:gd name="T62" fmla="*/ 543 w 543"/>
              <a:gd name="T63" fmla="*/ 380 h 435"/>
              <a:gd name="T64" fmla="*/ 543 w 543"/>
              <a:gd name="T65" fmla="*/ 54 h 435"/>
              <a:gd name="T66" fmla="*/ 489 w 543"/>
              <a:gd name="T67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3" h="435">
                <a:moveTo>
                  <a:pt x="489" y="86"/>
                </a:moveTo>
                <a:lnTo>
                  <a:pt x="489" y="86"/>
                </a:lnTo>
                <a:lnTo>
                  <a:pt x="163" y="86"/>
                </a:lnTo>
                <a:lnTo>
                  <a:pt x="163" y="54"/>
                </a:lnTo>
                <a:lnTo>
                  <a:pt x="489" y="54"/>
                </a:lnTo>
                <a:lnTo>
                  <a:pt x="489" y="86"/>
                </a:lnTo>
                <a:close/>
                <a:moveTo>
                  <a:pt x="489" y="380"/>
                </a:moveTo>
                <a:lnTo>
                  <a:pt x="489" y="380"/>
                </a:lnTo>
                <a:lnTo>
                  <a:pt x="53" y="380"/>
                </a:lnTo>
                <a:lnTo>
                  <a:pt x="53" y="130"/>
                </a:lnTo>
                <a:lnTo>
                  <a:pt x="489" y="130"/>
                </a:lnTo>
                <a:lnTo>
                  <a:pt x="489" y="380"/>
                </a:lnTo>
                <a:close/>
                <a:moveTo>
                  <a:pt x="50" y="70"/>
                </a:moveTo>
                <a:lnTo>
                  <a:pt x="50" y="70"/>
                </a:lnTo>
                <a:cubicBezTo>
                  <a:pt x="50" y="59"/>
                  <a:pt x="59" y="50"/>
                  <a:pt x="70" y="50"/>
                </a:cubicBezTo>
                <a:cubicBezTo>
                  <a:pt x="81" y="50"/>
                  <a:pt x="91" y="59"/>
                  <a:pt x="91" y="70"/>
                </a:cubicBezTo>
                <a:cubicBezTo>
                  <a:pt x="91" y="81"/>
                  <a:pt x="81" y="90"/>
                  <a:pt x="70" y="90"/>
                </a:cubicBezTo>
                <a:cubicBezTo>
                  <a:pt x="59" y="90"/>
                  <a:pt x="50" y="81"/>
                  <a:pt x="50" y="70"/>
                </a:cubicBezTo>
                <a:close/>
                <a:moveTo>
                  <a:pt x="125" y="50"/>
                </a:moveTo>
                <a:lnTo>
                  <a:pt x="125" y="50"/>
                </a:lnTo>
                <a:cubicBezTo>
                  <a:pt x="136" y="50"/>
                  <a:pt x="145" y="59"/>
                  <a:pt x="145" y="70"/>
                </a:cubicBezTo>
                <a:cubicBezTo>
                  <a:pt x="145" y="81"/>
                  <a:pt x="136" y="90"/>
                  <a:pt x="125" y="90"/>
                </a:cubicBezTo>
                <a:cubicBezTo>
                  <a:pt x="113" y="90"/>
                  <a:pt x="104" y="81"/>
                  <a:pt x="104" y="70"/>
                </a:cubicBezTo>
                <a:cubicBezTo>
                  <a:pt x="104" y="59"/>
                  <a:pt x="113" y="50"/>
                  <a:pt x="125" y="50"/>
                </a:cubicBezTo>
                <a:close/>
                <a:moveTo>
                  <a:pt x="489" y="0"/>
                </a:moveTo>
                <a:lnTo>
                  <a:pt x="489" y="0"/>
                </a:lnTo>
                <a:lnTo>
                  <a:pt x="54" y="0"/>
                </a:lnTo>
                <a:cubicBezTo>
                  <a:pt x="24" y="0"/>
                  <a:pt x="0" y="24"/>
                  <a:pt x="0" y="54"/>
                </a:cubicBezTo>
                <a:lnTo>
                  <a:pt x="0" y="380"/>
                </a:lnTo>
                <a:cubicBezTo>
                  <a:pt x="0" y="410"/>
                  <a:pt x="24" y="435"/>
                  <a:pt x="54" y="435"/>
                </a:cubicBezTo>
                <a:lnTo>
                  <a:pt x="489" y="435"/>
                </a:lnTo>
                <a:cubicBezTo>
                  <a:pt x="519" y="435"/>
                  <a:pt x="543" y="410"/>
                  <a:pt x="543" y="380"/>
                </a:cubicBezTo>
                <a:lnTo>
                  <a:pt x="543" y="54"/>
                </a:lnTo>
                <a:cubicBezTo>
                  <a:pt x="543" y="24"/>
                  <a:pt x="519" y="0"/>
                  <a:pt x="489" y="0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0"/>
          <p:cNvSpPr>
            <a:spLocks noChangeAspect="1" noEditPoints="1"/>
          </p:cNvSpPr>
          <p:nvPr/>
        </p:nvSpPr>
        <p:spPr bwMode="auto">
          <a:xfrm>
            <a:off x="5837597" y="5990898"/>
            <a:ext cx="413077" cy="365120"/>
          </a:xfrm>
          <a:custGeom>
            <a:avLst/>
            <a:gdLst>
              <a:gd name="T0" fmla="*/ 3802 w 6151"/>
              <a:gd name="T1" fmla="*/ 1829 h 5436"/>
              <a:gd name="T2" fmla="*/ 4080 w 6151"/>
              <a:gd name="T3" fmla="*/ 2268 h 5436"/>
              <a:gd name="T4" fmla="*/ 4145 w 6151"/>
              <a:gd name="T5" fmla="*/ 2768 h 5436"/>
              <a:gd name="T6" fmla="*/ 3994 w 6151"/>
              <a:gd name="T7" fmla="*/ 3254 h 5436"/>
              <a:gd name="T8" fmla="*/ 3729 w 6151"/>
              <a:gd name="T9" fmla="*/ 3556 h 5436"/>
              <a:gd name="T10" fmla="*/ 3522 w 6151"/>
              <a:gd name="T11" fmla="*/ 3536 h 5436"/>
              <a:gd name="T12" fmla="*/ 3421 w 6151"/>
              <a:gd name="T13" fmla="*/ 3349 h 5436"/>
              <a:gd name="T14" fmla="*/ 3544 w 6151"/>
              <a:gd name="T15" fmla="*/ 3127 h 5436"/>
              <a:gd name="T16" fmla="*/ 3699 w 6151"/>
              <a:gd name="T17" fmla="*/ 2750 h 5436"/>
              <a:gd name="T18" fmla="*/ 3632 w 6151"/>
              <a:gd name="T19" fmla="*/ 2352 h 5436"/>
              <a:gd name="T20" fmla="*/ 3438 w 6151"/>
              <a:gd name="T21" fmla="*/ 2070 h 5436"/>
              <a:gd name="T22" fmla="*/ 3458 w 6151"/>
              <a:gd name="T23" fmla="*/ 1863 h 5436"/>
              <a:gd name="T24" fmla="*/ 3645 w 6151"/>
              <a:gd name="T25" fmla="*/ 1762 h 5436"/>
              <a:gd name="T26" fmla="*/ 4560 w 6151"/>
              <a:gd name="T27" fmla="*/ 1232 h 5436"/>
              <a:gd name="T28" fmla="*/ 4963 w 6151"/>
              <a:gd name="T29" fmla="*/ 1809 h 5436"/>
              <a:gd name="T30" fmla="*/ 5142 w 6151"/>
              <a:gd name="T31" fmla="*/ 2464 h 5436"/>
              <a:gd name="T32" fmla="*/ 5098 w 6151"/>
              <a:gd name="T33" fmla="*/ 3140 h 5436"/>
              <a:gd name="T34" fmla="*/ 4829 w 6151"/>
              <a:gd name="T35" fmla="*/ 3771 h 5436"/>
              <a:gd name="T36" fmla="*/ 4485 w 6151"/>
              <a:gd name="T37" fmla="*/ 4153 h 5436"/>
              <a:gd name="T38" fmla="*/ 4278 w 6151"/>
              <a:gd name="T39" fmla="*/ 4133 h 5436"/>
              <a:gd name="T40" fmla="*/ 4177 w 6151"/>
              <a:gd name="T41" fmla="*/ 3946 h 5436"/>
              <a:gd name="T42" fmla="*/ 4326 w 6151"/>
              <a:gd name="T43" fmla="*/ 3698 h 5436"/>
              <a:gd name="T44" fmla="*/ 4621 w 6151"/>
              <a:gd name="T45" fmla="*/ 3183 h 5436"/>
              <a:gd name="T46" fmla="*/ 4705 w 6151"/>
              <a:gd name="T47" fmla="*/ 2610 h 5436"/>
              <a:gd name="T48" fmla="*/ 4580 w 6151"/>
              <a:gd name="T49" fmla="*/ 2044 h 5436"/>
              <a:gd name="T50" fmla="*/ 4242 w 6151"/>
              <a:gd name="T51" fmla="*/ 1547 h 5436"/>
              <a:gd name="T52" fmla="*/ 4183 w 6151"/>
              <a:gd name="T53" fmla="*/ 1346 h 5436"/>
              <a:gd name="T54" fmla="*/ 4317 w 6151"/>
              <a:gd name="T55" fmla="*/ 1181 h 5436"/>
              <a:gd name="T56" fmla="*/ 5238 w 6151"/>
              <a:gd name="T57" fmla="*/ 590 h 5436"/>
              <a:gd name="T58" fmla="*/ 5632 w 6151"/>
              <a:gd name="T59" fmla="*/ 1021 h 5436"/>
              <a:gd name="T60" fmla="*/ 5996 w 6151"/>
              <a:gd name="T61" fmla="*/ 1738 h 5436"/>
              <a:gd name="T62" fmla="*/ 6145 w 6151"/>
              <a:gd name="T63" fmla="*/ 2511 h 5436"/>
              <a:gd name="T64" fmla="*/ 6082 w 6151"/>
              <a:gd name="T65" fmla="*/ 3293 h 5436"/>
              <a:gd name="T66" fmla="*/ 5803 w 6151"/>
              <a:gd name="T67" fmla="*/ 4038 h 5436"/>
              <a:gd name="T68" fmla="*/ 5310 w 6151"/>
              <a:gd name="T69" fmla="*/ 4697 h 5436"/>
              <a:gd name="T70" fmla="*/ 5111 w 6151"/>
              <a:gd name="T71" fmla="*/ 4758 h 5436"/>
              <a:gd name="T72" fmla="*/ 4946 w 6151"/>
              <a:gd name="T73" fmla="*/ 4622 h 5436"/>
              <a:gd name="T74" fmla="*/ 4967 w 6151"/>
              <a:gd name="T75" fmla="*/ 4415 h 5436"/>
              <a:gd name="T76" fmla="*/ 5376 w 6151"/>
              <a:gd name="T77" fmla="*/ 3887 h 5436"/>
              <a:gd name="T78" fmla="*/ 5648 w 6151"/>
              <a:gd name="T79" fmla="*/ 3186 h 5436"/>
              <a:gd name="T80" fmla="*/ 5693 w 6151"/>
              <a:gd name="T81" fmla="*/ 2445 h 5436"/>
              <a:gd name="T82" fmla="*/ 5512 w 6151"/>
              <a:gd name="T83" fmla="*/ 1721 h 5436"/>
              <a:gd name="T84" fmla="*/ 5103 w 6151"/>
              <a:gd name="T85" fmla="*/ 1071 h 5436"/>
              <a:gd name="T86" fmla="*/ 4929 w 6151"/>
              <a:gd name="T87" fmla="*/ 797 h 5436"/>
              <a:gd name="T88" fmla="*/ 5030 w 6151"/>
              <a:gd name="T89" fmla="*/ 610 h 5436"/>
              <a:gd name="T90" fmla="*/ 2803 w 6151"/>
              <a:gd name="T91" fmla="*/ 2 h 5436"/>
              <a:gd name="T92" fmla="*/ 2922 w 6151"/>
              <a:gd name="T93" fmla="*/ 117 h 5436"/>
              <a:gd name="T94" fmla="*/ 2890 w 6151"/>
              <a:gd name="T95" fmla="*/ 5382 h 5436"/>
              <a:gd name="T96" fmla="*/ 2743 w 6151"/>
              <a:gd name="T97" fmla="*/ 5434 h 5436"/>
              <a:gd name="T98" fmla="*/ 155 w 6151"/>
              <a:gd name="T99" fmla="*/ 3681 h 5436"/>
              <a:gd name="T100" fmla="*/ 6 w 6151"/>
              <a:gd name="T101" fmla="*/ 3567 h 5436"/>
              <a:gd name="T102" fmla="*/ 45 w 6151"/>
              <a:gd name="T103" fmla="*/ 1801 h 5436"/>
              <a:gd name="T104" fmla="*/ 2663 w 6151"/>
              <a:gd name="T105" fmla="*/ 46 h 5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51" h="5436">
                <a:moveTo>
                  <a:pt x="3645" y="1762"/>
                </a:moveTo>
                <a:lnTo>
                  <a:pt x="3686" y="1768"/>
                </a:lnTo>
                <a:lnTo>
                  <a:pt x="3729" y="1779"/>
                </a:lnTo>
                <a:lnTo>
                  <a:pt x="3766" y="1799"/>
                </a:lnTo>
                <a:lnTo>
                  <a:pt x="3802" y="1829"/>
                </a:lnTo>
                <a:lnTo>
                  <a:pt x="3875" y="1908"/>
                </a:lnTo>
                <a:lnTo>
                  <a:pt x="3940" y="1992"/>
                </a:lnTo>
                <a:lnTo>
                  <a:pt x="3994" y="2081"/>
                </a:lnTo>
                <a:lnTo>
                  <a:pt x="4043" y="2173"/>
                </a:lnTo>
                <a:lnTo>
                  <a:pt x="4080" y="2268"/>
                </a:lnTo>
                <a:lnTo>
                  <a:pt x="4110" y="2367"/>
                </a:lnTo>
                <a:lnTo>
                  <a:pt x="4132" y="2466"/>
                </a:lnTo>
                <a:lnTo>
                  <a:pt x="4145" y="2567"/>
                </a:lnTo>
                <a:lnTo>
                  <a:pt x="4149" y="2667"/>
                </a:lnTo>
                <a:lnTo>
                  <a:pt x="4145" y="2768"/>
                </a:lnTo>
                <a:lnTo>
                  <a:pt x="4132" y="2869"/>
                </a:lnTo>
                <a:lnTo>
                  <a:pt x="4110" y="2970"/>
                </a:lnTo>
                <a:lnTo>
                  <a:pt x="4080" y="3067"/>
                </a:lnTo>
                <a:lnTo>
                  <a:pt x="4043" y="3162"/>
                </a:lnTo>
                <a:lnTo>
                  <a:pt x="3994" y="3254"/>
                </a:lnTo>
                <a:lnTo>
                  <a:pt x="3940" y="3343"/>
                </a:lnTo>
                <a:lnTo>
                  <a:pt x="3875" y="3427"/>
                </a:lnTo>
                <a:lnTo>
                  <a:pt x="3802" y="3508"/>
                </a:lnTo>
                <a:lnTo>
                  <a:pt x="3766" y="3536"/>
                </a:lnTo>
                <a:lnTo>
                  <a:pt x="3729" y="3556"/>
                </a:lnTo>
                <a:lnTo>
                  <a:pt x="3686" y="3569"/>
                </a:lnTo>
                <a:lnTo>
                  <a:pt x="3645" y="3573"/>
                </a:lnTo>
                <a:lnTo>
                  <a:pt x="3602" y="3569"/>
                </a:lnTo>
                <a:lnTo>
                  <a:pt x="3561" y="3556"/>
                </a:lnTo>
                <a:lnTo>
                  <a:pt x="3522" y="3536"/>
                </a:lnTo>
                <a:lnTo>
                  <a:pt x="3486" y="3508"/>
                </a:lnTo>
                <a:lnTo>
                  <a:pt x="3458" y="3472"/>
                </a:lnTo>
                <a:lnTo>
                  <a:pt x="3438" y="3433"/>
                </a:lnTo>
                <a:lnTo>
                  <a:pt x="3425" y="3392"/>
                </a:lnTo>
                <a:lnTo>
                  <a:pt x="3421" y="3349"/>
                </a:lnTo>
                <a:lnTo>
                  <a:pt x="3425" y="3306"/>
                </a:lnTo>
                <a:lnTo>
                  <a:pt x="3438" y="3265"/>
                </a:lnTo>
                <a:lnTo>
                  <a:pt x="3458" y="3226"/>
                </a:lnTo>
                <a:lnTo>
                  <a:pt x="3486" y="3192"/>
                </a:lnTo>
                <a:lnTo>
                  <a:pt x="3544" y="3127"/>
                </a:lnTo>
                <a:lnTo>
                  <a:pt x="3593" y="3058"/>
                </a:lnTo>
                <a:lnTo>
                  <a:pt x="3632" y="2985"/>
                </a:lnTo>
                <a:lnTo>
                  <a:pt x="3664" y="2908"/>
                </a:lnTo>
                <a:lnTo>
                  <a:pt x="3686" y="2830"/>
                </a:lnTo>
                <a:lnTo>
                  <a:pt x="3699" y="2750"/>
                </a:lnTo>
                <a:lnTo>
                  <a:pt x="3703" y="2667"/>
                </a:lnTo>
                <a:lnTo>
                  <a:pt x="3699" y="2587"/>
                </a:lnTo>
                <a:lnTo>
                  <a:pt x="3686" y="2507"/>
                </a:lnTo>
                <a:lnTo>
                  <a:pt x="3664" y="2427"/>
                </a:lnTo>
                <a:lnTo>
                  <a:pt x="3632" y="2352"/>
                </a:lnTo>
                <a:lnTo>
                  <a:pt x="3593" y="2277"/>
                </a:lnTo>
                <a:lnTo>
                  <a:pt x="3544" y="2208"/>
                </a:lnTo>
                <a:lnTo>
                  <a:pt x="3486" y="2145"/>
                </a:lnTo>
                <a:lnTo>
                  <a:pt x="3458" y="2109"/>
                </a:lnTo>
                <a:lnTo>
                  <a:pt x="3438" y="2070"/>
                </a:lnTo>
                <a:lnTo>
                  <a:pt x="3425" y="2029"/>
                </a:lnTo>
                <a:lnTo>
                  <a:pt x="3421" y="1986"/>
                </a:lnTo>
                <a:lnTo>
                  <a:pt x="3425" y="1943"/>
                </a:lnTo>
                <a:lnTo>
                  <a:pt x="3438" y="1902"/>
                </a:lnTo>
                <a:lnTo>
                  <a:pt x="3458" y="1863"/>
                </a:lnTo>
                <a:lnTo>
                  <a:pt x="3486" y="1829"/>
                </a:lnTo>
                <a:lnTo>
                  <a:pt x="3522" y="1799"/>
                </a:lnTo>
                <a:lnTo>
                  <a:pt x="3561" y="1779"/>
                </a:lnTo>
                <a:lnTo>
                  <a:pt x="3602" y="1768"/>
                </a:lnTo>
                <a:lnTo>
                  <a:pt x="3645" y="1762"/>
                </a:lnTo>
                <a:close/>
                <a:moveTo>
                  <a:pt x="4401" y="1167"/>
                </a:moveTo>
                <a:lnTo>
                  <a:pt x="4444" y="1170"/>
                </a:lnTo>
                <a:lnTo>
                  <a:pt x="4485" y="1181"/>
                </a:lnTo>
                <a:lnTo>
                  <a:pt x="4524" y="1202"/>
                </a:lnTo>
                <a:lnTo>
                  <a:pt x="4560" y="1232"/>
                </a:lnTo>
                <a:lnTo>
                  <a:pt x="4659" y="1336"/>
                </a:lnTo>
                <a:lnTo>
                  <a:pt x="4748" y="1448"/>
                </a:lnTo>
                <a:lnTo>
                  <a:pt x="4829" y="1564"/>
                </a:lnTo>
                <a:lnTo>
                  <a:pt x="4900" y="1684"/>
                </a:lnTo>
                <a:lnTo>
                  <a:pt x="4963" y="1809"/>
                </a:lnTo>
                <a:lnTo>
                  <a:pt x="5017" y="1936"/>
                </a:lnTo>
                <a:lnTo>
                  <a:pt x="5062" y="2064"/>
                </a:lnTo>
                <a:lnTo>
                  <a:pt x="5098" y="2197"/>
                </a:lnTo>
                <a:lnTo>
                  <a:pt x="5126" y="2330"/>
                </a:lnTo>
                <a:lnTo>
                  <a:pt x="5142" y="2464"/>
                </a:lnTo>
                <a:lnTo>
                  <a:pt x="5152" y="2600"/>
                </a:lnTo>
                <a:lnTo>
                  <a:pt x="5152" y="2735"/>
                </a:lnTo>
                <a:lnTo>
                  <a:pt x="5142" y="2871"/>
                </a:lnTo>
                <a:lnTo>
                  <a:pt x="5126" y="3005"/>
                </a:lnTo>
                <a:lnTo>
                  <a:pt x="5098" y="3140"/>
                </a:lnTo>
                <a:lnTo>
                  <a:pt x="5062" y="3270"/>
                </a:lnTo>
                <a:lnTo>
                  <a:pt x="5017" y="3401"/>
                </a:lnTo>
                <a:lnTo>
                  <a:pt x="4963" y="3528"/>
                </a:lnTo>
                <a:lnTo>
                  <a:pt x="4900" y="3651"/>
                </a:lnTo>
                <a:lnTo>
                  <a:pt x="4829" y="3771"/>
                </a:lnTo>
                <a:lnTo>
                  <a:pt x="4748" y="3887"/>
                </a:lnTo>
                <a:lnTo>
                  <a:pt x="4659" y="3999"/>
                </a:lnTo>
                <a:lnTo>
                  <a:pt x="4560" y="4105"/>
                </a:lnTo>
                <a:lnTo>
                  <a:pt x="4524" y="4133"/>
                </a:lnTo>
                <a:lnTo>
                  <a:pt x="4485" y="4153"/>
                </a:lnTo>
                <a:lnTo>
                  <a:pt x="4444" y="4167"/>
                </a:lnTo>
                <a:lnTo>
                  <a:pt x="4401" y="4170"/>
                </a:lnTo>
                <a:lnTo>
                  <a:pt x="4358" y="4167"/>
                </a:lnTo>
                <a:lnTo>
                  <a:pt x="4317" y="4153"/>
                </a:lnTo>
                <a:lnTo>
                  <a:pt x="4278" y="4133"/>
                </a:lnTo>
                <a:lnTo>
                  <a:pt x="4242" y="4105"/>
                </a:lnTo>
                <a:lnTo>
                  <a:pt x="4214" y="4069"/>
                </a:lnTo>
                <a:lnTo>
                  <a:pt x="4194" y="4030"/>
                </a:lnTo>
                <a:lnTo>
                  <a:pt x="4183" y="3989"/>
                </a:lnTo>
                <a:lnTo>
                  <a:pt x="4177" y="3946"/>
                </a:lnTo>
                <a:lnTo>
                  <a:pt x="4183" y="3903"/>
                </a:lnTo>
                <a:lnTo>
                  <a:pt x="4194" y="3862"/>
                </a:lnTo>
                <a:lnTo>
                  <a:pt x="4214" y="3823"/>
                </a:lnTo>
                <a:lnTo>
                  <a:pt x="4242" y="3789"/>
                </a:lnTo>
                <a:lnTo>
                  <a:pt x="4326" y="3698"/>
                </a:lnTo>
                <a:lnTo>
                  <a:pt x="4403" y="3603"/>
                </a:lnTo>
                <a:lnTo>
                  <a:pt x="4470" y="3502"/>
                </a:lnTo>
                <a:lnTo>
                  <a:pt x="4530" y="3399"/>
                </a:lnTo>
                <a:lnTo>
                  <a:pt x="4580" y="3291"/>
                </a:lnTo>
                <a:lnTo>
                  <a:pt x="4621" y="3183"/>
                </a:lnTo>
                <a:lnTo>
                  <a:pt x="4655" y="3071"/>
                </a:lnTo>
                <a:lnTo>
                  <a:pt x="4681" y="2957"/>
                </a:lnTo>
                <a:lnTo>
                  <a:pt x="4698" y="2841"/>
                </a:lnTo>
                <a:lnTo>
                  <a:pt x="4705" y="2725"/>
                </a:lnTo>
                <a:lnTo>
                  <a:pt x="4705" y="2610"/>
                </a:lnTo>
                <a:lnTo>
                  <a:pt x="4698" y="2494"/>
                </a:lnTo>
                <a:lnTo>
                  <a:pt x="4681" y="2378"/>
                </a:lnTo>
                <a:lnTo>
                  <a:pt x="4655" y="2266"/>
                </a:lnTo>
                <a:lnTo>
                  <a:pt x="4621" y="2154"/>
                </a:lnTo>
                <a:lnTo>
                  <a:pt x="4580" y="2044"/>
                </a:lnTo>
                <a:lnTo>
                  <a:pt x="4530" y="1938"/>
                </a:lnTo>
                <a:lnTo>
                  <a:pt x="4470" y="1833"/>
                </a:lnTo>
                <a:lnTo>
                  <a:pt x="4403" y="1734"/>
                </a:lnTo>
                <a:lnTo>
                  <a:pt x="4326" y="1637"/>
                </a:lnTo>
                <a:lnTo>
                  <a:pt x="4242" y="1547"/>
                </a:lnTo>
                <a:lnTo>
                  <a:pt x="4214" y="1512"/>
                </a:lnTo>
                <a:lnTo>
                  <a:pt x="4194" y="1473"/>
                </a:lnTo>
                <a:lnTo>
                  <a:pt x="4183" y="1432"/>
                </a:lnTo>
                <a:lnTo>
                  <a:pt x="4177" y="1389"/>
                </a:lnTo>
                <a:lnTo>
                  <a:pt x="4183" y="1346"/>
                </a:lnTo>
                <a:lnTo>
                  <a:pt x="4194" y="1305"/>
                </a:lnTo>
                <a:lnTo>
                  <a:pt x="4214" y="1265"/>
                </a:lnTo>
                <a:lnTo>
                  <a:pt x="4242" y="1232"/>
                </a:lnTo>
                <a:lnTo>
                  <a:pt x="4278" y="1202"/>
                </a:lnTo>
                <a:lnTo>
                  <a:pt x="4317" y="1181"/>
                </a:lnTo>
                <a:lnTo>
                  <a:pt x="4358" y="1170"/>
                </a:lnTo>
                <a:lnTo>
                  <a:pt x="4401" y="1167"/>
                </a:lnTo>
                <a:close/>
                <a:moveTo>
                  <a:pt x="5154" y="573"/>
                </a:moveTo>
                <a:lnTo>
                  <a:pt x="5195" y="578"/>
                </a:lnTo>
                <a:lnTo>
                  <a:pt x="5238" y="590"/>
                </a:lnTo>
                <a:lnTo>
                  <a:pt x="5275" y="610"/>
                </a:lnTo>
                <a:lnTo>
                  <a:pt x="5310" y="638"/>
                </a:lnTo>
                <a:lnTo>
                  <a:pt x="5426" y="761"/>
                </a:lnTo>
                <a:lnTo>
                  <a:pt x="5533" y="888"/>
                </a:lnTo>
                <a:lnTo>
                  <a:pt x="5632" y="1021"/>
                </a:lnTo>
                <a:lnTo>
                  <a:pt x="5721" y="1157"/>
                </a:lnTo>
                <a:lnTo>
                  <a:pt x="5803" y="1297"/>
                </a:lnTo>
                <a:lnTo>
                  <a:pt x="5876" y="1441"/>
                </a:lnTo>
                <a:lnTo>
                  <a:pt x="5940" y="1588"/>
                </a:lnTo>
                <a:lnTo>
                  <a:pt x="5996" y="1738"/>
                </a:lnTo>
                <a:lnTo>
                  <a:pt x="6042" y="1889"/>
                </a:lnTo>
                <a:lnTo>
                  <a:pt x="6082" y="2042"/>
                </a:lnTo>
                <a:lnTo>
                  <a:pt x="6111" y="2197"/>
                </a:lnTo>
                <a:lnTo>
                  <a:pt x="6132" y="2354"/>
                </a:lnTo>
                <a:lnTo>
                  <a:pt x="6145" y="2511"/>
                </a:lnTo>
                <a:lnTo>
                  <a:pt x="6151" y="2667"/>
                </a:lnTo>
                <a:lnTo>
                  <a:pt x="6145" y="2824"/>
                </a:lnTo>
                <a:lnTo>
                  <a:pt x="6132" y="2983"/>
                </a:lnTo>
                <a:lnTo>
                  <a:pt x="6111" y="3138"/>
                </a:lnTo>
                <a:lnTo>
                  <a:pt x="6082" y="3293"/>
                </a:lnTo>
                <a:lnTo>
                  <a:pt x="6042" y="3448"/>
                </a:lnTo>
                <a:lnTo>
                  <a:pt x="5996" y="3599"/>
                </a:lnTo>
                <a:lnTo>
                  <a:pt x="5940" y="3748"/>
                </a:lnTo>
                <a:lnTo>
                  <a:pt x="5876" y="3894"/>
                </a:lnTo>
                <a:lnTo>
                  <a:pt x="5803" y="4038"/>
                </a:lnTo>
                <a:lnTo>
                  <a:pt x="5721" y="4178"/>
                </a:lnTo>
                <a:lnTo>
                  <a:pt x="5632" y="4314"/>
                </a:lnTo>
                <a:lnTo>
                  <a:pt x="5533" y="4447"/>
                </a:lnTo>
                <a:lnTo>
                  <a:pt x="5426" y="4574"/>
                </a:lnTo>
                <a:lnTo>
                  <a:pt x="5310" y="4697"/>
                </a:lnTo>
                <a:lnTo>
                  <a:pt x="5275" y="4725"/>
                </a:lnTo>
                <a:lnTo>
                  <a:pt x="5238" y="4745"/>
                </a:lnTo>
                <a:lnTo>
                  <a:pt x="5195" y="4758"/>
                </a:lnTo>
                <a:lnTo>
                  <a:pt x="5154" y="4762"/>
                </a:lnTo>
                <a:lnTo>
                  <a:pt x="5111" y="4758"/>
                </a:lnTo>
                <a:lnTo>
                  <a:pt x="5070" y="4745"/>
                </a:lnTo>
                <a:lnTo>
                  <a:pt x="5030" y="4725"/>
                </a:lnTo>
                <a:lnTo>
                  <a:pt x="4995" y="4697"/>
                </a:lnTo>
                <a:lnTo>
                  <a:pt x="4967" y="4661"/>
                </a:lnTo>
                <a:lnTo>
                  <a:pt x="4946" y="4622"/>
                </a:lnTo>
                <a:lnTo>
                  <a:pt x="4933" y="4581"/>
                </a:lnTo>
                <a:lnTo>
                  <a:pt x="4929" y="4538"/>
                </a:lnTo>
                <a:lnTo>
                  <a:pt x="4933" y="4495"/>
                </a:lnTo>
                <a:lnTo>
                  <a:pt x="4946" y="4454"/>
                </a:lnTo>
                <a:lnTo>
                  <a:pt x="4967" y="4415"/>
                </a:lnTo>
                <a:lnTo>
                  <a:pt x="4995" y="4381"/>
                </a:lnTo>
                <a:lnTo>
                  <a:pt x="5103" y="4265"/>
                </a:lnTo>
                <a:lnTo>
                  <a:pt x="5204" y="4144"/>
                </a:lnTo>
                <a:lnTo>
                  <a:pt x="5294" y="4017"/>
                </a:lnTo>
                <a:lnTo>
                  <a:pt x="5376" y="3887"/>
                </a:lnTo>
                <a:lnTo>
                  <a:pt x="5449" y="3752"/>
                </a:lnTo>
                <a:lnTo>
                  <a:pt x="5512" y="3614"/>
                </a:lnTo>
                <a:lnTo>
                  <a:pt x="5566" y="3474"/>
                </a:lnTo>
                <a:lnTo>
                  <a:pt x="5611" y="3330"/>
                </a:lnTo>
                <a:lnTo>
                  <a:pt x="5648" y="3186"/>
                </a:lnTo>
                <a:lnTo>
                  <a:pt x="5675" y="3039"/>
                </a:lnTo>
                <a:lnTo>
                  <a:pt x="5693" y="2891"/>
                </a:lnTo>
                <a:lnTo>
                  <a:pt x="5703" y="2742"/>
                </a:lnTo>
                <a:lnTo>
                  <a:pt x="5703" y="2593"/>
                </a:lnTo>
                <a:lnTo>
                  <a:pt x="5693" y="2445"/>
                </a:lnTo>
                <a:lnTo>
                  <a:pt x="5675" y="2296"/>
                </a:lnTo>
                <a:lnTo>
                  <a:pt x="5648" y="2150"/>
                </a:lnTo>
                <a:lnTo>
                  <a:pt x="5611" y="2005"/>
                </a:lnTo>
                <a:lnTo>
                  <a:pt x="5566" y="1861"/>
                </a:lnTo>
                <a:lnTo>
                  <a:pt x="5512" y="1721"/>
                </a:lnTo>
                <a:lnTo>
                  <a:pt x="5449" y="1583"/>
                </a:lnTo>
                <a:lnTo>
                  <a:pt x="5376" y="1448"/>
                </a:lnTo>
                <a:lnTo>
                  <a:pt x="5294" y="1318"/>
                </a:lnTo>
                <a:lnTo>
                  <a:pt x="5204" y="1193"/>
                </a:lnTo>
                <a:lnTo>
                  <a:pt x="5103" y="1071"/>
                </a:lnTo>
                <a:lnTo>
                  <a:pt x="4995" y="956"/>
                </a:lnTo>
                <a:lnTo>
                  <a:pt x="4967" y="920"/>
                </a:lnTo>
                <a:lnTo>
                  <a:pt x="4946" y="881"/>
                </a:lnTo>
                <a:lnTo>
                  <a:pt x="4933" y="840"/>
                </a:lnTo>
                <a:lnTo>
                  <a:pt x="4929" y="797"/>
                </a:lnTo>
                <a:lnTo>
                  <a:pt x="4933" y="754"/>
                </a:lnTo>
                <a:lnTo>
                  <a:pt x="4946" y="713"/>
                </a:lnTo>
                <a:lnTo>
                  <a:pt x="4967" y="674"/>
                </a:lnTo>
                <a:lnTo>
                  <a:pt x="4995" y="638"/>
                </a:lnTo>
                <a:lnTo>
                  <a:pt x="5030" y="610"/>
                </a:lnTo>
                <a:lnTo>
                  <a:pt x="5070" y="590"/>
                </a:lnTo>
                <a:lnTo>
                  <a:pt x="5111" y="578"/>
                </a:lnTo>
                <a:lnTo>
                  <a:pt x="5154" y="573"/>
                </a:lnTo>
                <a:close/>
                <a:moveTo>
                  <a:pt x="2773" y="0"/>
                </a:moveTo>
                <a:lnTo>
                  <a:pt x="2803" y="2"/>
                </a:lnTo>
                <a:lnTo>
                  <a:pt x="2831" y="11"/>
                </a:lnTo>
                <a:lnTo>
                  <a:pt x="2862" y="30"/>
                </a:lnTo>
                <a:lnTo>
                  <a:pt x="2890" y="54"/>
                </a:lnTo>
                <a:lnTo>
                  <a:pt x="2909" y="84"/>
                </a:lnTo>
                <a:lnTo>
                  <a:pt x="2922" y="117"/>
                </a:lnTo>
                <a:lnTo>
                  <a:pt x="2926" y="153"/>
                </a:lnTo>
                <a:lnTo>
                  <a:pt x="2926" y="5283"/>
                </a:lnTo>
                <a:lnTo>
                  <a:pt x="2922" y="5318"/>
                </a:lnTo>
                <a:lnTo>
                  <a:pt x="2909" y="5352"/>
                </a:lnTo>
                <a:lnTo>
                  <a:pt x="2890" y="5382"/>
                </a:lnTo>
                <a:lnTo>
                  <a:pt x="2862" y="5406"/>
                </a:lnTo>
                <a:lnTo>
                  <a:pt x="2831" y="5425"/>
                </a:lnTo>
                <a:lnTo>
                  <a:pt x="2803" y="5434"/>
                </a:lnTo>
                <a:lnTo>
                  <a:pt x="2773" y="5436"/>
                </a:lnTo>
                <a:lnTo>
                  <a:pt x="2743" y="5434"/>
                </a:lnTo>
                <a:lnTo>
                  <a:pt x="2713" y="5425"/>
                </a:lnTo>
                <a:lnTo>
                  <a:pt x="2687" y="5410"/>
                </a:lnTo>
                <a:lnTo>
                  <a:pt x="2663" y="5389"/>
                </a:lnTo>
                <a:lnTo>
                  <a:pt x="984" y="3681"/>
                </a:lnTo>
                <a:lnTo>
                  <a:pt x="155" y="3681"/>
                </a:lnTo>
                <a:lnTo>
                  <a:pt x="114" y="3676"/>
                </a:lnTo>
                <a:lnTo>
                  <a:pt x="77" y="3659"/>
                </a:lnTo>
                <a:lnTo>
                  <a:pt x="45" y="3634"/>
                </a:lnTo>
                <a:lnTo>
                  <a:pt x="21" y="3605"/>
                </a:lnTo>
                <a:lnTo>
                  <a:pt x="6" y="3567"/>
                </a:lnTo>
                <a:lnTo>
                  <a:pt x="0" y="3526"/>
                </a:lnTo>
                <a:lnTo>
                  <a:pt x="0" y="1910"/>
                </a:lnTo>
                <a:lnTo>
                  <a:pt x="6" y="1868"/>
                </a:lnTo>
                <a:lnTo>
                  <a:pt x="21" y="1831"/>
                </a:lnTo>
                <a:lnTo>
                  <a:pt x="45" y="1801"/>
                </a:lnTo>
                <a:lnTo>
                  <a:pt x="77" y="1777"/>
                </a:lnTo>
                <a:lnTo>
                  <a:pt x="114" y="1760"/>
                </a:lnTo>
                <a:lnTo>
                  <a:pt x="155" y="1755"/>
                </a:lnTo>
                <a:lnTo>
                  <a:pt x="984" y="1755"/>
                </a:lnTo>
                <a:lnTo>
                  <a:pt x="2663" y="46"/>
                </a:lnTo>
                <a:lnTo>
                  <a:pt x="2687" y="26"/>
                </a:lnTo>
                <a:lnTo>
                  <a:pt x="2713" y="11"/>
                </a:lnTo>
                <a:lnTo>
                  <a:pt x="2743" y="2"/>
                </a:lnTo>
                <a:lnTo>
                  <a:pt x="277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4" name="Freeform 224"/>
          <p:cNvSpPr>
            <a:spLocks noChangeAspect="1" noEditPoints="1"/>
          </p:cNvSpPr>
          <p:nvPr/>
        </p:nvSpPr>
        <p:spPr bwMode="auto">
          <a:xfrm>
            <a:off x="8064397" y="5372105"/>
            <a:ext cx="417589" cy="365120"/>
          </a:xfrm>
          <a:custGeom>
            <a:avLst/>
            <a:gdLst>
              <a:gd name="T0" fmla="*/ 170 w 6176"/>
              <a:gd name="T1" fmla="*/ 3201 h 5401"/>
              <a:gd name="T2" fmla="*/ 208 w 6176"/>
              <a:gd name="T3" fmla="*/ 3829 h 5401"/>
              <a:gd name="T4" fmla="*/ 707 w 6176"/>
              <a:gd name="T5" fmla="*/ 3829 h 5401"/>
              <a:gd name="T6" fmla="*/ 745 w 6176"/>
              <a:gd name="T7" fmla="*/ 3201 h 5401"/>
              <a:gd name="T8" fmla="*/ 269 w 6176"/>
              <a:gd name="T9" fmla="*/ 3128 h 5401"/>
              <a:gd name="T10" fmla="*/ 4115 w 6176"/>
              <a:gd name="T11" fmla="*/ 2894 h 5401"/>
              <a:gd name="T12" fmla="*/ 4153 w 6176"/>
              <a:gd name="T13" fmla="*/ 3523 h 5401"/>
              <a:gd name="T14" fmla="*/ 4653 w 6176"/>
              <a:gd name="T15" fmla="*/ 3523 h 5401"/>
              <a:gd name="T16" fmla="*/ 4690 w 6176"/>
              <a:gd name="T17" fmla="*/ 2894 h 5401"/>
              <a:gd name="T18" fmla="*/ 4215 w 6176"/>
              <a:gd name="T19" fmla="*/ 2823 h 5401"/>
              <a:gd name="T20" fmla="*/ 1486 w 6176"/>
              <a:gd name="T21" fmla="*/ 2234 h 5401"/>
              <a:gd name="T22" fmla="*/ 1522 w 6176"/>
              <a:gd name="T23" fmla="*/ 2863 h 5401"/>
              <a:gd name="T24" fmla="*/ 2023 w 6176"/>
              <a:gd name="T25" fmla="*/ 2863 h 5401"/>
              <a:gd name="T26" fmla="*/ 2061 w 6176"/>
              <a:gd name="T27" fmla="*/ 2234 h 5401"/>
              <a:gd name="T28" fmla="*/ 1583 w 6176"/>
              <a:gd name="T29" fmla="*/ 2163 h 5401"/>
              <a:gd name="T30" fmla="*/ 5431 w 6176"/>
              <a:gd name="T31" fmla="*/ 1369 h 5401"/>
              <a:gd name="T32" fmla="*/ 5469 w 6176"/>
              <a:gd name="T33" fmla="*/ 1998 h 5401"/>
              <a:gd name="T34" fmla="*/ 5968 w 6176"/>
              <a:gd name="T35" fmla="*/ 1998 h 5401"/>
              <a:gd name="T36" fmla="*/ 6006 w 6176"/>
              <a:gd name="T37" fmla="*/ 1369 h 5401"/>
              <a:gd name="T38" fmla="*/ 5530 w 6176"/>
              <a:gd name="T39" fmla="*/ 1298 h 5401"/>
              <a:gd name="T40" fmla="*/ 2800 w 6176"/>
              <a:gd name="T41" fmla="*/ 1165 h 5401"/>
              <a:gd name="T42" fmla="*/ 2837 w 6176"/>
              <a:gd name="T43" fmla="*/ 1794 h 5401"/>
              <a:gd name="T44" fmla="*/ 3337 w 6176"/>
              <a:gd name="T45" fmla="*/ 1794 h 5401"/>
              <a:gd name="T46" fmla="*/ 3374 w 6176"/>
              <a:gd name="T47" fmla="*/ 1165 h 5401"/>
              <a:gd name="T48" fmla="*/ 2899 w 6176"/>
              <a:gd name="T49" fmla="*/ 1094 h 5401"/>
              <a:gd name="T50" fmla="*/ 6114 w 6176"/>
              <a:gd name="T51" fmla="*/ 36 h 5401"/>
              <a:gd name="T52" fmla="*/ 6176 w 6176"/>
              <a:gd name="T53" fmla="*/ 5238 h 5401"/>
              <a:gd name="T54" fmla="*/ 6084 w 6176"/>
              <a:gd name="T55" fmla="*/ 5384 h 5401"/>
              <a:gd name="T56" fmla="*/ 5353 w 6176"/>
              <a:gd name="T57" fmla="*/ 5384 h 5401"/>
              <a:gd name="T58" fmla="*/ 5261 w 6176"/>
              <a:gd name="T59" fmla="*/ 5238 h 5401"/>
              <a:gd name="T60" fmla="*/ 5321 w 6176"/>
              <a:gd name="T61" fmla="*/ 36 h 5401"/>
              <a:gd name="T62" fmla="*/ 4698 w 6176"/>
              <a:gd name="T63" fmla="*/ 0 h 5401"/>
              <a:gd name="T64" fmla="*/ 4843 w 6176"/>
              <a:gd name="T65" fmla="*/ 92 h 5401"/>
              <a:gd name="T66" fmla="*/ 4843 w 6176"/>
              <a:gd name="T67" fmla="*/ 5309 h 5401"/>
              <a:gd name="T68" fmla="*/ 4698 w 6176"/>
              <a:gd name="T69" fmla="*/ 5401 h 5401"/>
              <a:gd name="T70" fmla="*/ 3981 w 6176"/>
              <a:gd name="T71" fmla="*/ 5339 h 5401"/>
              <a:gd name="T72" fmla="*/ 3949 w 6176"/>
              <a:gd name="T73" fmla="*/ 126 h 5401"/>
              <a:gd name="T74" fmla="*/ 4071 w 6176"/>
              <a:gd name="T75" fmla="*/ 6 h 5401"/>
              <a:gd name="T76" fmla="*/ 3453 w 6176"/>
              <a:gd name="T77" fmla="*/ 17 h 5401"/>
              <a:gd name="T78" fmla="*/ 3545 w 6176"/>
              <a:gd name="T79" fmla="*/ 163 h 5401"/>
              <a:gd name="T80" fmla="*/ 3485 w 6176"/>
              <a:gd name="T81" fmla="*/ 5365 h 5401"/>
              <a:gd name="T82" fmla="*/ 2757 w 6176"/>
              <a:gd name="T83" fmla="*/ 5397 h 5401"/>
              <a:gd name="T84" fmla="*/ 2635 w 6176"/>
              <a:gd name="T85" fmla="*/ 5276 h 5401"/>
              <a:gd name="T86" fmla="*/ 2667 w 6176"/>
              <a:gd name="T87" fmla="*/ 62 h 5401"/>
              <a:gd name="T88" fmla="*/ 1478 w 6176"/>
              <a:gd name="T89" fmla="*/ 0 h 5401"/>
              <a:gd name="T90" fmla="*/ 2193 w 6176"/>
              <a:gd name="T91" fmla="*/ 62 h 5401"/>
              <a:gd name="T92" fmla="*/ 2225 w 6176"/>
              <a:gd name="T93" fmla="*/ 5276 h 5401"/>
              <a:gd name="T94" fmla="*/ 2104 w 6176"/>
              <a:gd name="T95" fmla="*/ 5397 h 5401"/>
              <a:gd name="T96" fmla="*/ 1376 w 6176"/>
              <a:gd name="T97" fmla="*/ 5365 h 5401"/>
              <a:gd name="T98" fmla="*/ 1316 w 6176"/>
              <a:gd name="T99" fmla="*/ 163 h 5401"/>
              <a:gd name="T100" fmla="*/ 1406 w 6176"/>
              <a:gd name="T101" fmla="*/ 17 h 5401"/>
              <a:gd name="T102" fmla="*/ 790 w 6176"/>
              <a:gd name="T103" fmla="*/ 6 h 5401"/>
              <a:gd name="T104" fmla="*/ 910 w 6176"/>
              <a:gd name="T105" fmla="*/ 126 h 5401"/>
              <a:gd name="T106" fmla="*/ 880 w 6176"/>
              <a:gd name="T107" fmla="*/ 5339 h 5401"/>
              <a:gd name="T108" fmla="*/ 163 w 6176"/>
              <a:gd name="T109" fmla="*/ 5401 h 5401"/>
              <a:gd name="T110" fmla="*/ 17 w 6176"/>
              <a:gd name="T111" fmla="*/ 5309 h 5401"/>
              <a:gd name="T112" fmla="*/ 17 w 6176"/>
              <a:gd name="T113" fmla="*/ 92 h 5401"/>
              <a:gd name="T114" fmla="*/ 163 w 6176"/>
              <a:gd name="T115" fmla="*/ 0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176" h="5401">
                <a:moveTo>
                  <a:pt x="269" y="3128"/>
                </a:moveTo>
                <a:lnTo>
                  <a:pt x="236" y="3134"/>
                </a:lnTo>
                <a:lnTo>
                  <a:pt x="208" y="3149"/>
                </a:lnTo>
                <a:lnTo>
                  <a:pt x="185" y="3172"/>
                </a:lnTo>
                <a:lnTo>
                  <a:pt x="170" y="3201"/>
                </a:lnTo>
                <a:lnTo>
                  <a:pt x="165" y="3233"/>
                </a:lnTo>
                <a:lnTo>
                  <a:pt x="165" y="3746"/>
                </a:lnTo>
                <a:lnTo>
                  <a:pt x="170" y="3778"/>
                </a:lnTo>
                <a:lnTo>
                  <a:pt x="185" y="3806"/>
                </a:lnTo>
                <a:lnTo>
                  <a:pt x="208" y="3829"/>
                </a:lnTo>
                <a:lnTo>
                  <a:pt x="236" y="3844"/>
                </a:lnTo>
                <a:lnTo>
                  <a:pt x="269" y="3849"/>
                </a:lnTo>
                <a:lnTo>
                  <a:pt x="646" y="3849"/>
                </a:lnTo>
                <a:lnTo>
                  <a:pt x="679" y="3844"/>
                </a:lnTo>
                <a:lnTo>
                  <a:pt x="707" y="3829"/>
                </a:lnTo>
                <a:lnTo>
                  <a:pt x="730" y="3806"/>
                </a:lnTo>
                <a:lnTo>
                  <a:pt x="745" y="3778"/>
                </a:lnTo>
                <a:lnTo>
                  <a:pt x="750" y="3746"/>
                </a:lnTo>
                <a:lnTo>
                  <a:pt x="750" y="3233"/>
                </a:lnTo>
                <a:lnTo>
                  <a:pt x="745" y="3201"/>
                </a:lnTo>
                <a:lnTo>
                  <a:pt x="730" y="3172"/>
                </a:lnTo>
                <a:lnTo>
                  <a:pt x="707" y="3149"/>
                </a:lnTo>
                <a:lnTo>
                  <a:pt x="679" y="3134"/>
                </a:lnTo>
                <a:lnTo>
                  <a:pt x="646" y="3128"/>
                </a:lnTo>
                <a:lnTo>
                  <a:pt x="269" y="3128"/>
                </a:lnTo>
                <a:close/>
                <a:moveTo>
                  <a:pt x="4215" y="2823"/>
                </a:moveTo>
                <a:lnTo>
                  <a:pt x="4181" y="2829"/>
                </a:lnTo>
                <a:lnTo>
                  <a:pt x="4153" y="2844"/>
                </a:lnTo>
                <a:lnTo>
                  <a:pt x="4130" y="2866"/>
                </a:lnTo>
                <a:lnTo>
                  <a:pt x="4115" y="2894"/>
                </a:lnTo>
                <a:lnTo>
                  <a:pt x="4110" y="2928"/>
                </a:lnTo>
                <a:lnTo>
                  <a:pt x="4110" y="3441"/>
                </a:lnTo>
                <a:lnTo>
                  <a:pt x="4115" y="3473"/>
                </a:lnTo>
                <a:lnTo>
                  <a:pt x="4130" y="3501"/>
                </a:lnTo>
                <a:lnTo>
                  <a:pt x="4153" y="3523"/>
                </a:lnTo>
                <a:lnTo>
                  <a:pt x="4181" y="3538"/>
                </a:lnTo>
                <a:lnTo>
                  <a:pt x="4215" y="3544"/>
                </a:lnTo>
                <a:lnTo>
                  <a:pt x="4591" y="3544"/>
                </a:lnTo>
                <a:lnTo>
                  <a:pt x="4625" y="3538"/>
                </a:lnTo>
                <a:lnTo>
                  <a:pt x="4653" y="3523"/>
                </a:lnTo>
                <a:lnTo>
                  <a:pt x="4675" y="3501"/>
                </a:lnTo>
                <a:lnTo>
                  <a:pt x="4690" y="3473"/>
                </a:lnTo>
                <a:lnTo>
                  <a:pt x="4696" y="3441"/>
                </a:lnTo>
                <a:lnTo>
                  <a:pt x="4696" y="2928"/>
                </a:lnTo>
                <a:lnTo>
                  <a:pt x="4690" y="2894"/>
                </a:lnTo>
                <a:lnTo>
                  <a:pt x="4675" y="2866"/>
                </a:lnTo>
                <a:lnTo>
                  <a:pt x="4653" y="2844"/>
                </a:lnTo>
                <a:lnTo>
                  <a:pt x="4625" y="2829"/>
                </a:lnTo>
                <a:lnTo>
                  <a:pt x="4591" y="2823"/>
                </a:lnTo>
                <a:lnTo>
                  <a:pt x="4215" y="2823"/>
                </a:lnTo>
                <a:close/>
                <a:moveTo>
                  <a:pt x="1583" y="2163"/>
                </a:moveTo>
                <a:lnTo>
                  <a:pt x="1551" y="2168"/>
                </a:lnTo>
                <a:lnTo>
                  <a:pt x="1522" y="2183"/>
                </a:lnTo>
                <a:lnTo>
                  <a:pt x="1499" y="2206"/>
                </a:lnTo>
                <a:lnTo>
                  <a:pt x="1486" y="2234"/>
                </a:lnTo>
                <a:lnTo>
                  <a:pt x="1480" y="2267"/>
                </a:lnTo>
                <a:lnTo>
                  <a:pt x="1480" y="2778"/>
                </a:lnTo>
                <a:lnTo>
                  <a:pt x="1486" y="2812"/>
                </a:lnTo>
                <a:lnTo>
                  <a:pt x="1499" y="2840"/>
                </a:lnTo>
                <a:lnTo>
                  <a:pt x="1522" y="2863"/>
                </a:lnTo>
                <a:lnTo>
                  <a:pt x="1551" y="2878"/>
                </a:lnTo>
                <a:lnTo>
                  <a:pt x="1583" y="2883"/>
                </a:lnTo>
                <a:lnTo>
                  <a:pt x="1961" y="2883"/>
                </a:lnTo>
                <a:lnTo>
                  <a:pt x="1993" y="2878"/>
                </a:lnTo>
                <a:lnTo>
                  <a:pt x="2023" y="2863"/>
                </a:lnTo>
                <a:lnTo>
                  <a:pt x="2046" y="2840"/>
                </a:lnTo>
                <a:lnTo>
                  <a:pt x="2061" y="2812"/>
                </a:lnTo>
                <a:lnTo>
                  <a:pt x="2064" y="2778"/>
                </a:lnTo>
                <a:lnTo>
                  <a:pt x="2064" y="2267"/>
                </a:lnTo>
                <a:lnTo>
                  <a:pt x="2061" y="2234"/>
                </a:lnTo>
                <a:lnTo>
                  <a:pt x="2046" y="2206"/>
                </a:lnTo>
                <a:lnTo>
                  <a:pt x="2023" y="2183"/>
                </a:lnTo>
                <a:lnTo>
                  <a:pt x="1993" y="2168"/>
                </a:lnTo>
                <a:lnTo>
                  <a:pt x="1961" y="2163"/>
                </a:lnTo>
                <a:lnTo>
                  <a:pt x="1583" y="2163"/>
                </a:lnTo>
                <a:close/>
                <a:moveTo>
                  <a:pt x="5530" y="1298"/>
                </a:moveTo>
                <a:lnTo>
                  <a:pt x="5497" y="1303"/>
                </a:lnTo>
                <a:lnTo>
                  <a:pt x="5469" y="1318"/>
                </a:lnTo>
                <a:lnTo>
                  <a:pt x="5446" y="1341"/>
                </a:lnTo>
                <a:lnTo>
                  <a:pt x="5431" y="1369"/>
                </a:lnTo>
                <a:lnTo>
                  <a:pt x="5426" y="1403"/>
                </a:lnTo>
                <a:lnTo>
                  <a:pt x="5426" y="1914"/>
                </a:lnTo>
                <a:lnTo>
                  <a:pt x="5431" y="1947"/>
                </a:lnTo>
                <a:lnTo>
                  <a:pt x="5446" y="1975"/>
                </a:lnTo>
                <a:lnTo>
                  <a:pt x="5469" y="1998"/>
                </a:lnTo>
                <a:lnTo>
                  <a:pt x="5497" y="2013"/>
                </a:lnTo>
                <a:lnTo>
                  <a:pt x="5530" y="2018"/>
                </a:lnTo>
                <a:lnTo>
                  <a:pt x="5907" y="2018"/>
                </a:lnTo>
                <a:lnTo>
                  <a:pt x="5938" y="2013"/>
                </a:lnTo>
                <a:lnTo>
                  <a:pt x="5968" y="1998"/>
                </a:lnTo>
                <a:lnTo>
                  <a:pt x="5991" y="1975"/>
                </a:lnTo>
                <a:lnTo>
                  <a:pt x="6006" y="1947"/>
                </a:lnTo>
                <a:lnTo>
                  <a:pt x="6011" y="1914"/>
                </a:lnTo>
                <a:lnTo>
                  <a:pt x="6011" y="1403"/>
                </a:lnTo>
                <a:lnTo>
                  <a:pt x="6006" y="1369"/>
                </a:lnTo>
                <a:lnTo>
                  <a:pt x="5991" y="1341"/>
                </a:lnTo>
                <a:lnTo>
                  <a:pt x="5968" y="1318"/>
                </a:lnTo>
                <a:lnTo>
                  <a:pt x="5938" y="1303"/>
                </a:lnTo>
                <a:lnTo>
                  <a:pt x="5907" y="1298"/>
                </a:lnTo>
                <a:lnTo>
                  <a:pt x="5530" y="1298"/>
                </a:lnTo>
                <a:close/>
                <a:moveTo>
                  <a:pt x="2899" y="1094"/>
                </a:moveTo>
                <a:lnTo>
                  <a:pt x="2865" y="1099"/>
                </a:lnTo>
                <a:lnTo>
                  <a:pt x="2837" y="1114"/>
                </a:lnTo>
                <a:lnTo>
                  <a:pt x="2815" y="1137"/>
                </a:lnTo>
                <a:lnTo>
                  <a:pt x="2800" y="1165"/>
                </a:lnTo>
                <a:lnTo>
                  <a:pt x="2794" y="1199"/>
                </a:lnTo>
                <a:lnTo>
                  <a:pt x="2794" y="1710"/>
                </a:lnTo>
                <a:lnTo>
                  <a:pt x="2800" y="1743"/>
                </a:lnTo>
                <a:lnTo>
                  <a:pt x="2815" y="1771"/>
                </a:lnTo>
                <a:lnTo>
                  <a:pt x="2837" y="1794"/>
                </a:lnTo>
                <a:lnTo>
                  <a:pt x="2865" y="1809"/>
                </a:lnTo>
                <a:lnTo>
                  <a:pt x="2899" y="1814"/>
                </a:lnTo>
                <a:lnTo>
                  <a:pt x="3275" y="1814"/>
                </a:lnTo>
                <a:lnTo>
                  <a:pt x="3309" y="1809"/>
                </a:lnTo>
                <a:lnTo>
                  <a:pt x="3337" y="1794"/>
                </a:lnTo>
                <a:lnTo>
                  <a:pt x="3359" y="1771"/>
                </a:lnTo>
                <a:lnTo>
                  <a:pt x="3374" y="1743"/>
                </a:lnTo>
                <a:lnTo>
                  <a:pt x="3380" y="1710"/>
                </a:lnTo>
                <a:lnTo>
                  <a:pt x="3380" y="1199"/>
                </a:lnTo>
                <a:lnTo>
                  <a:pt x="3374" y="1165"/>
                </a:lnTo>
                <a:lnTo>
                  <a:pt x="3359" y="1137"/>
                </a:lnTo>
                <a:lnTo>
                  <a:pt x="3337" y="1114"/>
                </a:lnTo>
                <a:lnTo>
                  <a:pt x="3309" y="1099"/>
                </a:lnTo>
                <a:lnTo>
                  <a:pt x="3275" y="1094"/>
                </a:lnTo>
                <a:lnTo>
                  <a:pt x="2899" y="1094"/>
                </a:lnTo>
                <a:close/>
                <a:moveTo>
                  <a:pt x="5424" y="0"/>
                </a:moveTo>
                <a:lnTo>
                  <a:pt x="6013" y="0"/>
                </a:lnTo>
                <a:lnTo>
                  <a:pt x="6049" y="6"/>
                </a:lnTo>
                <a:lnTo>
                  <a:pt x="6084" y="17"/>
                </a:lnTo>
                <a:lnTo>
                  <a:pt x="6114" y="36"/>
                </a:lnTo>
                <a:lnTo>
                  <a:pt x="6139" y="62"/>
                </a:lnTo>
                <a:lnTo>
                  <a:pt x="6159" y="92"/>
                </a:lnTo>
                <a:lnTo>
                  <a:pt x="6170" y="126"/>
                </a:lnTo>
                <a:lnTo>
                  <a:pt x="6176" y="163"/>
                </a:lnTo>
                <a:lnTo>
                  <a:pt x="6176" y="5238"/>
                </a:lnTo>
                <a:lnTo>
                  <a:pt x="6170" y="5276"/>
                </a:lnTo>
                <a:lnTo>
                  <a:pt x="6159" y="5309"/>
                </a:lnTo>
                <a:lnTo>
                  <a:pt x="6139" y="5339"/>
                </a:lnTo>
                <a:lnTo>
                  <a:pt x="6114" y="5365"/>
                </a:lnTo>
                <a:lnTo>
                  <a:pt x="6084" y="5384"/>
                </a:lnTo>
                <a:lnTo>
                  <a:pt x="6049" y="5397"/>
                </a:lnTo>
                <a:lnTo>
                  <a:pt x="6013" y="5401"/>
                </a:lnTo>
                <a:lnTo>
                  <a:pt x="5424" y="5401"/>
                </a:lnTo>
                <a:lnTo>
                  <a:pt x="5386" y="5397"/>
                </a:lnTo>
                <a:lnTo>
                  <a:pt x="5353" y="5384"/>
                </a:lnTo>
                <a:lnTo>
                  <a:pt x="5321" y="5365"/>
                </a:lnTo>
                <a:lnTo>
                  <a:pt x="5296" y="5339"/>
                </a:lnTo>
                <a:lnTo>
                  <a:pt x="5278" y="5309"/>
                </a:lnTo>
                <a:lnTo>
                  <a:pt x="5265" y="5276"/>
                </a:lnTo>
                <a:lnTo>
                  <a:pt x="5261" y="5238"/>
                </a:lnTo>
                <a:lnTo>
                  <a:pt x="5261" y="163"/>
                </a:lnTo>
                <a:lnTo>
                  <a:pt x="5265" y="126"/>
                </a:lnTo>
                <a:lnTo>
                  <a:pt x="5278" y="92"/>
                </a:lnTo>
                <a:lnTo>
                  <a:pt x="5296" y="62"/>
                </a:lnTo>
                <a:lnTo>
                  <a:pt x="5321" y="36"/>
                </a:lnTo>
                <a:lnTo>
                  <a:pt x="5353" y="17"/>
                </a:lnTo>
                <a:lnTo>
                  <a:pt x="5386" y="6"/>
                </a:lnTo>
                <a:lnTo>
                  <a:pt x="5424" y="0"/>
                </a:lnTo>
                <a:close/>
                <a:moveTo>
                  <a:pt x="4108" y="0"/>
                </a:moveTo>
                <a:lnTo>
                  <a:pt x="4698" y="0"/>
                </a:lnTo>
                <a:lnTo>
                  <a:pt x="4735" y="6"/>
                </a:lnTo>
                <a:lnTo>
                  <a:pt x="4769" y="17"/>
                </a:lnTo>
                <a:lnTo>
                  <a:pt x="4799" y="36"/>
                </a:lnTo>
                <a:lnTo>
                  <a:pt x="4825" y="62"/>
                </a:lnTo>
                <a:lnTo>
                  <a:pt x="4843" y="92"/>
                </a:lnTo>
                <a:lnTo>
                  <a:pt x="4857" y="126"/>
                </a:lnTo>
                <a:lnTo>
                  <a:pt x="4860" y="163"/>
                </a:lnTo>
                <a:lnTo>
                  <a:pt x="4860" y="5238"/>
                </a:lnTo>
                <a:lnTo>
                  <a:pt x="4857" y="5276"/>
                </a:lnTo>
                <a:lnTo>
                  <a:pt x="4843" y="5309"/>
                </a:lnTo>
                <a:lnTo>
                  <a:pt x="4825" y="5339"/>
                </a:lnTo>
                <a:lnTo>
                  <a:pt x="4799" y="5365"/>
                </a:lnTo>
                <a:lnTo>
                  <a:pt x="4769" y="5384"/>
                </a:lnTo>
                <a:lnTo>
                  <a:pt x="4735" y="5397"/>
                </a:lnTo>
                <a:lnTo>
                  <a:pt x="4698" y="5401"/>
                </a:lnTo>
                <a:lnTo>
                  <a:pt x="4108" y="5401"/>
                </a:lnTo>
                <a:lnTo>
                  <a:pt x="4071" y="5397"/>
                </a:lnTo>
                <a:lnTo>
                  <a:pt x="4037" y="5384"/>
                </a:lnTo>
                <a:lnTo>
                  <a:pt x="4007" y="5365"/>
                </a:lnTo>
                <a:lnTo>
                  <a:pt x="3981" y="5339"/>
                </a:lnTo>
                <a:lnTo>
                  <a:pt x="3962" y="5309"/>
                </a:lnTo>
                <a:lnTo>
                  <a:pt x="3949" y="5276"/>
                </a:lnTo>
                <a:lnTo>
                  <a:pt x="3945" y="5238"/>
                </a:lnTo>
                <a:lnTo>
                  <a:pt x="3945" y="163"/>
                </a:lnTo>
                <a:lnTo>
                  <a:pt x="3949" y="126"/>
                </a:lnTo>
                <a:lnTo>
                  <a:pt x="3962" y="92"/>
                </a:lnTo>
                <a:lnTo>
                  <a:pt x="3981" y="62"/>
                </a:lnTo>
                <a:lnTo>
                  <a:pt x="4007" y="36"/>
                </a:lnTo>
                <a:lnTo>
                  <a:pt x="4037" y="17"/>
                </a:lnTo>
                <a:lnTo>
                  <a:pt x="4071" y="6"/>
                </a:lnTo>
                <a:lnTo>
                  <a:pt x="4108" y="0"/>
                </a:lnTo>
                <a:close/>
                <a:moveTo>
                  <a:pt x="2794" y="0"/>
                </a:moveTo>
                <a:lnTo>
                  <a:pt x="3382" y="0"/>
                </a:lnTo>
                <a:lnTo>
                  <a:pt x="3419" y="6"/>
                </a:lnTo>
                <a:lnTo>
                  <a:pt x="3453" y="17"/>
                </a:lnTo>
                <a:lnTo>
                  <a:pt x="3485" y="36"/>
                </a:lnTo>
                <a:lnTo>
                  <a:pt x="3509" y="62"/>
                </a:lnTo>
                <a:lnTo>
                  <a:pt x="3528" y="92"/>
                </a:lnTo>
                <a:lnTo>
                  <a:pt x="3541" y="126"/>
                </a:lnTo>
                <a:lnTo>
                  <a:pt x="3545" y="163"/>
                </a:lnTo>
                <a:lnTo>
                  <a:pt x="3545" y="5238"/>
                </a:lnTo>
                <a:lnTo>
                  <a:pt x="3541" y="5276"/>
                </a:lnTo>
                <a:lnTo>
                  <a:pt x="3528" y="5309"/>
                </a:lnTo>
                <a:lnTo>
                  <a:pt x="3509" y="5339"/>
                </a:lnTo>
                <a:lnTo>
                  <a:pt x="3485" y="5365"/>
                </a:lnTo>
                <a:lnTo>
                  <a:pt x="3453" y="5384"/>
                </a:lnTo>
                <a:lnTo>
                  <a:pt x="3419" y="5397"/>
                </a:lnTo>
                <a:lnTo>
                  <a:pt x="3382" y="5401"/>
                </a:lnTo>
                <a:lnTo>
                  <a:pt x="2794" y="5401"/>
                </a:lnTo>
                <a:lnTo>
                  <a:pt x="2757" y="5397"/>
                </a:lnTo>
                <a:lnTo>
                  <a:pt x="2721" y="5384"/>
                </a:lnTo>
                <a:lnTo>
                  <a:pt x="2691" y="5365"/>
                </a:lnTo>
                <a:lnTo>
                  <a:pt x="2667" y="5339"/>
                </a:lnTo>
                <a:lnTo>
                  <a:pt x="2646" y="5309"/>
                </a:lnTo>
                <a:lnTo>
                  <a:pt x="2635" y="5276"/>
                </a:lnTo>
                <a:lnTo>
                  <a:pt x="2629" y="5238"/>
                </a:lnTo>
                <a:lnTo>
                  <a:pt x="2629" y="163"/>
                </a:lnTo>
                <a:lnTo>
                  <a:pt x="2635" y="126"/>
                </a:lnTo>
                <a:lnTo>
                  <a:pt x="2646" y="92"/>
                </a:lnTo>
                <a:lnTo>
                  <a:pt x="2667" y="62"/>
                </a:lnTo>
                <a:lnTo>
                  <a:pt x="2691" y="36"/>
                </a:lnTo>
                <a:lnTo>
                  <a:pt x="2721" y="17"/>
                </a:lnTo>
                <a:lnTo>
                  <a:pt x="2757" y="6"/>
                </a:lnTo>
                <a:lnTo>
                  <a:pt x="2794" y="0"/>
                </a:lnTo>
                <a:close/>
                <a:moveTo>
                  <a:pt x="1478" y="0"/>
                </a:moveTo>
                <a:lnTo>
                  <a:pt x="2066" y="0"/>
                </a:lnTo>
                <a:lnTo>
                  <a:pt x="2104" y="6"/>
                </a:lnTo>
                <a:lnTo>
                  <a:pt x="2139" y="17"/>
                </a:lnTo>
                <a:lnTo>
                  <a:pt x="2169" y="36"/>
                </a:lnTo>
                <a:lnTo>
                  <a:pt x="2193" y="62"/>
                </a:lnTo>
                <a:lnTo>
                  <a:pt x="2214" y="92"/>
                </a:lnTo>
                <a:lnTo>
                  <a:pt x="2225" y="126"/>
                </a:lnTo>
                <a:lnTo>
                  <a:pt x="2229" y="163"/>
                </a:lnTo>
                <a:lnTo>
                  <a:pt x="2229" y="5238"/>
                </a:lnTo>
                <a:lnTo>
                  <a:pt x="2225" y="5276"/>
                </a:lnTo>
                <a:lnTo>
                  <a:pt x="2214" y="5309"/>
                </a:lnTo>
                <a:lnTo>
                  <a:pt x="2193" y="5339"/>
                </a:lnTo>
                <a:lnTo>
                  <a:pt x="2169" y="5365"/>
                </a:lnTo>
                <a:lnTo>
                  <a:pt x="2139" y="5384"/>
                </a:lnTo>
                <a:lnTo>
                  <a:pt x="2104" y="5397"/>
                </a:lnTo>
                <a:lnTo>
                  <a:pt x="2066" y="5401"/>
                </a:lnTo>
                <a:lnTo>
                  <a:pt x="1478" y="5401"/>
                </a:lnTo>
                <a:lnTo>
                  <a:pt x="1441" y="5397"/>
                </a:lnTo>
                <a:lnTo>
                  <a:pt x="1406" y="5384"/>
                </a:lnTo>
                <a:lnTo>
                  <a:pt x="1376" y="5365"/>
                </a:lnTo>
                <a:lnTo>
                  <a:pt x="1351" y="5339"/>
                </a:lnTo>
                <a:lnTo>
                  <a:pt x="1333" y="5309"/>
                </a:lnTo>
                <a:lnTo>
                  <a:pt x="1319" y="5276"/>
                </a:lnTo>
                <a:lnTo>
                  <a:pt x="1316" y="5238"/>
                </a:lnTo>
                <a:lnTo>
                  <a:pt x="1316" y="163"/>
                </a:lnTo>
                <a:lnTo>
                  <a:pt x="1319" y="126"/>
                </a:lnTo>
                <a:lnTo>
                  <a:pt x="1333" y="92"/>
                </a:lnTo>
                <a:lnTo>
                  <a:pt x="1351" y="62"/>
                </a:lnTo>
                <a:lnTo>
                  <a:pt x="1376" y="36"/>
                </a:lnTo>
                <a:lnTo>
                  <a:pt x="1406" y="17"/>
                </a:lnTo>
                <a:lnTo>
                  <a:pt x="1441" y="6"/>
                </a:lnTo>
                <a:lnTo>
                  <a:pt x="1478" y="0"/>
                </a:lnTo>
                <a:close/>
                <a:moveTo>
                  <a:pt x="163" y="0"/>
                </a:moveTo>
                <a:lnTo>
                  <a:pt x="752" y="0"/>
                </a:lnTo>
                <a:lnTo>
                  <a:pt x="790" y="6"/>
                </a:lnTo>
                <a:lnTo>
                  <a:pt x="823" y="17"/>
                </a:lnTo>
                <a:lnTo>
                  <a:pt x="853" y="36"/>
                </a:lnTo>
                <a:lnTo>
                  <a:pt x="880" y="62"/>
                </a:lnTo>
                <a:lnTo>
                  <a:pt x="898" y="92"/>
                </a:lnTo>
                <a:lnTo>
                  <a:pt x="910" y="126"/>
                </a:lnTo>
                <a:lnTo>
                  <a:pt x="915" y="163"/>
                </a:lnTo>
                <a:lnTo>
                  <a:pt x="915" y="5238"/>
                </a:lnTo>
                <a:lnTo>
                  <a:pt x="910" y="5276"/>
                </a:lnTo>
                <a:lnTo>
                  <a:pt x="898" y="5309"/>
                </a:lnTo>
                <a:lnTo>
                  <a:pt x="880" y="5339"/>
                </a:lnTo>
                <a:lnTo>
                  <a:pt x="853" y="5365"/>
                </a:lnTo>
                <a:lnTo>
                  <a:pt x="823" y="5384"/>
                </a:lnTo>
                <a:lnTo>
                  <a:pt x="790" y="5397"/>
                </a:lnTo>
                <a:lnTo>
                  <a:pt x="752" y="5401"/>
                </a:lnTo>
                <a:lnTo>
                  <a:pt x="163" y="5401"/>
                </a:lnTo>
                <a:lnTo>
                  <a:pt x="125" y="5397"/>
                </a:lnTo>
                <a:lnTo>
                  <a:pt x="92" y="5384"/>
                </a:lnTo>
                <a:lnTo>
                  <a:pt x="62" y="5365"/>
                </a:lnTo>
                <a:lnTo>
                  <a:pt x="36" y="5339"/>
                </a:lnTo>
                <a:lnTo>
                  <a:pt x="17" y="5309"/>
                </a:lnTo>
                <a:lnTo>
                  <a:pt x="4" y="5276"/>
                </a:lnTo>
                <a:lnTo>
                  <a:pt x="0" y="5238"/>
                </a:lnTo>
                <a:lnTo>
                  <a:pt x="0" y="163"/>
                </a:lnTo>
                <a:lnTo>
                  <a:pt x="4" y="126"/>
                </a:lnTo>
                <a:lnTo>
                  <a:pt x="17" y="92"/>
                </a:lnTo>
                <a:lnTo>
                  <a:pt x="36" y="62"/>
                </a:lnTo>
                <a:lnTo>
                  <a:pt x="62" y="36"/>
                </a:lnTo>
                <a:lnTo>
                  <a:pt x="92" y="17"/>
                </a:lnTo>
                <a:lnTo>
                  <a:pt x="125" y="6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5" name="Freeform 230"/>
          <p:cNvSpPr>
            <a:spLocks noChangeAspect="1" noEditPoints="1"/>
          </p:cNvSpPr>
          <p:nvPr/>
        </p:nvSpPr>
        <p:spPr bwMode="auto">
          <a:xfrm>
            <a:off x="8661660" y="5372105"/>
            <a:ext cx="383450" cy="365120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6" name="Freeform 284"/>
          <p:cNvSpPr>
            <a:spLocks noChangeAspect="1" noEditPoints="1"/>
          </p:cNvSpPr>
          <p:nvPr/>
        </p:nvSpPr>
        <p:spPr bwMode="auto">
          <a:xfrm>
            <a:off x="9855259" y="5992818"/>
            <a:ext cx="447617" cy="365120"/>
          </a:xfrm>
          <a:custGeom>
            <a:avLst/>
            <a:gdLst>
              <a:gd name="T0" fmla="*/ 4139 w 6370"/>
              <a:gd name="T1" fmla="*/ 2503 h 5196"/>
              <a:gd name="T2" fmla="*/ 4177 w 6370"/>
              <a:gd name="T3" fmla="*/ 2598 h 5196"/>
              <a:gd name="T4" fmla="*/ 2724 w 6370"/>
              <a:gd name="T5" fmla="*/ 3515 h 5196"/>
              <a:gd name="T6" fmla="*/ 2569 w 6370"/>
              <a:gd name="T7" fmla="*/ 3492 h 5196"/>
              <a:gd name="T8" fmla="*/ 2538 w 6370"/>
              <a:gd name="T9" fmla="*/ 1762 h 5196"/>
              <a:gd name="T10" fmla="*/ 2660 w 6370"/>
              <a:gd name="T11" fmla="*/ 1664 h 5196"/>
              <a:gd name="T12" fmla="*/ 2679 w 6370"/>
              <a:gd name="T13" fmla="*/ 1237 h 5196"/>
              <a:gd name="T14" fmla="*/ 2158 w 6370"/>
              <a:gd name="T15" fmla="*/ 1571 h 5196"/>
              <a:gd name="T16" fmla="*/ 1824 w 6370"/>
              <a:gd name="T17" fmla="*/ 2092 h 5196"/>
              <a:gd name="T18" fmla="*/ 1739 w 6370"/>
              <a:gd name="T19" fmla="*/ 2729 h 5196"/>
              <a:gd name="T20" fmla="*/ 1932 w 6370"/>
              <a:gd name="T21" fmla="*/ 3329 h 5196"/>
              <a:gd name="T22" fmla="*/ 2349 w 6370"/>
              <a:gd name="T23" fmla="*/ 3783 h 5196"/>
              <a:gd name="T24" fmla="*/ 2924 w 6370"/>
              <a:gd name="T25" fmla="*/ 4026 h 5196"/>
              <a:gd name="T26" fmla="*/ 3571 w 6370"/>
              <a:gd name="T27" fmla="*/ 3997 h 5196"/>
              <a:gd name="T28" fmla="*/ 4119 w 6370"/>
              <a:gd name="T29" fmla="*/ 3708 h 5196"/>
              <a:gd name="T30" fmla="*/ 4498 w 6370"/>
              <a:gd name="T31" fmla="*/ 3219 h 5196"/>
              <a:gd name="T32" fmla="*/ 4637 w 6370"/>
              <a:gd name="T33" fmla="*/ 2598 h 5196"/>
              <a:gd name="T34" fmla="*/ 4498 w 6370"/>
              <a:gd name="T35" fmla="*/ 1976 h 5196"/>
              <a:gd name="T36" fmla="*/ 4119 w 6370"/>
              <a:gd name="T37" fmla="*/ 1488 h 5196"/>
              <a:gd name="T38" fmla="*/ 3571 w 6370"/>
              <a:gd name="T39" fmla="*/ 1199 h 5196"/>
              <a:gd name="T40" fmla="*/ 3330 w 6370"/>
              <a:gd name="T41" fmla="*/ 847 h 5196"/>
              <a:gd name="T42" fmla="*/ 3992 w 6370"/>
              <a:gd name="T43" fmla="*/ 1038 h 5196"/>
              <a:gd name="T44" fmla="*/ 4517 w 6370"/>
              <a:gd name="T45" fmla="*/ 1455 h 5196"/>
              <a:gd name="T46" fmla="*/ 4851 w 6370"/>
              <a:gd name="T47" fmla="*/ 2044 h 5196"/>
              <a:gd name="T48" fmla="*/ 4936 w 6370"/>
              <a:gd name="T49" fmla="*/ 2743 h 5196"/>
              <a:gd name="T50" fmla="*/ 4745 w 6370"/>
              <a:gd name="T51" fmla="*/ 3405 h 5196"/>
              <a:gd name="T52" fmla="*/ 4328 w 6370"/>
              <a:gd name="T53" fmla="*/ 3930 h 5196"/>
              <a:gd name="T54" fmla="*/ 3739 w 6370"/>
              <a:gd name="T55" fmla="*/ 4264 h 5196"/>
              <a:gd name="T56" fmla="*/ 3042 w 6370"/>
              <a:gd name="T57" fmla="*/ 4349 h 5196"/>
              <a:gd name="T58" fmla="*/ 2378 w 6370"/>
              <a:gd name="T59" fmla="*/ 4158 h 5196"/>
              <a:gd name="T60" fmla="*/ 1853 w 6370"/>
              <a:gd name="T61" fmla="*/ 3741 h 5196"/>
              <a:gd name="T62" fmla="*/ 1519 w 6370"/>
              <a:gd name="T63" fmla="*/ 3152 h 5196"/>
              <a:gd name="T64" fmla="*/ 1434 w 6370"/>
              <a:gd name="T65" fmla="*/ 2453 h 5196"/>
              <a:gd name="T66" fmla="*/ 1625 w 6370"/>
              <a:gd name="T67" fmla="*/ 1791 h 5196"/>
              <a:gd name="T68" fmla="*/ 2042 w 6370"/>
              <a:gd name="T69" fmla="*/ 1266 h 5196"/>
              <a:gd name="T70" fmla="*/ 2631 w 6370"/>
              <a:gd name="T71" fmla="*/ 932 h 5196"/>
              <a:gd name="T72" fmla="*/ 921 w 6370"/>
              <a:gd name="T73" fmla="*/ 450 h 5196"/>
              <a:gd name="T74" fmla="*/ 612 w 6370"/>
              <a:gd name="T75" fmla="*/ 565 h 5196"/>
              <a:gd name="T76" fmla="*/ 456 w 6370"/>
              <a:gd name="T77" fmla="*/ 849 h 5196"/>
              <a:gd name="T78" fmla="*/ 494 w 6370"/>
              <a:gd name="T79" fmla="*/ 4474 h 5196"/>
              <a:gd name="T80" fmla="*/ 722 w 6370"/>
              <a:gd name="T81" fmla="*/ 4702 h 5196"/>
              <a:gd name="T82" fmla="*/ 5519 w 6370"/>
              <a:gd name="T83" fmla="*/ 4740 h 5196"/>
              <a:gd name="T84" fmla="*/ 5804 w 6370"/>
              <a:gd name="T85" fmla="*/ 4584 h 5196"/>
              <a:gd name="T86" fmla="*/ 5920 w 6370"/>
              <a:gd name="T87" fmla="*/ 4277 h 5196"/>
              <a:gd name="T88" fmla="*/ 5843 w 6370"/>
              <a:gd name="T89" fmla="*/ 664 h 5196"/>
              <a:gd name="T90" fmla="*/ 5586 w 6370"/>
              <a:gd name="T91" fmla="*/ 469 h 5196"/>
              <a:gd name="T92" fmla="*/ 5449 w 6370"/>
              <a:gd name="T93" fmla="*/ 0 h 5196"/>
              <a:gd name="T94" fmla="*/ 5914 w 6370"/>
              <a:gd name="T95" fmla="*/ 125 h 5196"/>
              <a:gd name="T96" fmla="*/ 6244 w 6370"/>
              <a:gd name="T97" fmla="*/ 455 h 5196"/>
              <a:gd name="T98" fmla="*/ 6370 w 6370"/>
              <a:gd name="T99" fmla="*/ 919 h 5196"/>
              <a:gd name="T100" fmla="*/ 6289 w 6370"/>
              <a:gd name="T101" fmla="*/ 4656 h 5196"/>
              <a:gd name="T102" fmla="*/ 5994 w 6370"/>
              <a:gd name="T103" fmla="*/ 5018 h 5196"/>
              <a:gd name="T104" fmla="*/ 5550 w 6370"/>
              <a:gd name="T105" fmla="*/ 5192 h 5196"/>
              <a:gd name="T106" fmla="*/ 629 w 6370"/>
              <a:gd name="T107" fmla="*/ 5150 h 5196"/>
              <a:gd name="T108" fmla="*/ 237 w 6370"/>
              <a:gd name="T109" fmla="*/ 4893 h 5196"/>
              <a:gd name="T110" fmla="*/ 21 w 6370"/>
              <a:gd name="T111" fmla="*/ 4474 h 5196"/>
              <a:gd name="T112" fmla="*/ 21 w 6370"/>
              <a:gd name="T113" fmla="*/ 722 h 5196"/>
              <a:gd name="T114" fmla="*/ 237 w 6370"/>
              <a:gd name="T115" fmla="*/ 303 h 5196"/>
              <a:gd name="T116" fmla="*/ 629 w 6370"/>
              <a:gd name="T117" fmla="*/ 46 h 5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370" h="5196">
                <a:moveTo>
                  <a:pt x="2660" y="1664"/>
                </a:moveTo>
                <a:lnTo>
                  <a:pt x="2693" y="1669"/>
                </a:lnTo>
                <a:lnTo>
                  <a:pt x="2724" y="1681"/>
                </a:lnTo>
                <a:lnTo>
                  <a:pt x="4112" y="2482"/>
                </a:lnTo>
                <a:lnTo>
                  <a:pt x="4139" y="2503"/>
                </a:lnTo>
                <a:lnTo>
                  <a:pt x="4160" y="2528"/>
                </a:lnTo>
                <a:lnTo>
                  <a:pt x="4173" y="2561"/>
                </a:lnTo>
                <a:lnTo>
                  <a:pt x="4177" y="2594"/>
                </a:lnTo>
                <a:lnTo>
                  <a:pt x="4177" y="2594"/>
                </a:lnTo>
                <a:lnTo>
                  <a:pt x="4177" y="2598"/>
                </a:lnTo>
                <a:lnTo>
                  <a:pt x="4173" y="2633"/>
                </a:lnTo>
                <a:lnTo>
                  <a:pt x="4160" y="2664"/>
                </a:lnTo>
                <a:lnTo>
                  <a:pt x="4140" y="2693"/>
                </a:lnTo>
                <a:lnTo>
                  <a:pt x="4112" y="2712"/>
                </a:lnTo>
                <a:lnTo>
                  <a:pt x="2724" y="3515"/>
                </a:lnTo>
                <a:lnTo>
                  <a:pt x="2693" y="3526"/>
                </a:lnTo>
                <a:lnTo>
                  <a:pt x="2660" y="3532"/>
                </a:lnTo>
                <a:lnTo>
                  <a:pt x="2625" y="3526"/>
                </a:lnTo>
                <a:lnTo>
                  <a:pt x="2594" y="3511"/>
                </a:lnTo>
                <a:lnTo>
                  <a:pt x="2569" y="3492"/>
                </a:lnTo>
                <a:lnTo>
                  <a:pt x="2550" y="3465"/>
                </a:lnTo>
                <a:lnTo>
                  <a:pt x="2536" y="3434"/>
                </a:lnTo>
                <a:lnTo>
                  <a:pt x="2533" y="3399"/>
                </a:lnTo>
                <a:lnTo>
                  <a:pt x="2533" y="1797"/>
                </a:lnTo>
                <a:lnTo>
                  <a:pt x="2538" y="1762"/>
                </a:lnTo>
                <a:lnTo>
                  <a:pt x="2550" y="1731"/>
                </a:lnTo>
                <a:lnTo>
                  <a:pt x="2569" y="1704"/>
                </a:lnTo>
                <a:lnTo>
                  <a:pt x="2596" y="1683"/>
                </a:lnTo>
                <a:lnTo>
                  <a:pt x="2627" y="1669"/>
                </a:lnTo>
                <a:lnTo>
                  <a:pt x="2660" y="1664"/>
                </a:lnTo>
                <a:close/>
                <a:moveTo>
                  <a:pt x="3185" y="1146"/>
                </a:moveTo>
                <a:lnTo>
                  <a:pt x="3054" y="1152"/>
                </a:lnTo>
                <a:lnTo>
                  <a:pt x="2924" y="1170"/>
                </a:lnTo>
                <a:lnTo>
                  <a:pt x="2799" y="1199"/>
                </a:lnTo>
                <a:lnTo>
                  <a:pt x="2679" y="1237"/>
                </a:lnTo>
                <a:lnTo>
                  <a:pt x="2563" y="1285"/>
                </a:lnTo>
                <a:lnTo>
                  <a:pt x="2453" y="1345"/>
                </a:lnTo>
                <a:lnTo>
                  <a:pt x="2349" y="1413"/>
                </a:lnTo>
                <a:lnTo>
                  <a:pt x="2251" y="1488"/>
                </a:lnTo>
                <a:lnTo>
                  <a:pt x="2158" y="1571"/>
                </a:lnTo>
                <a:lnTo>
                  <a:pt x="2075" y="1664"/>
                </a:lnTo>
                <a:lnTo>
                  <a:pt x="2000" y="1762"/>
                </a:lnTo>
                <a:lnTo>
                  <a:pt x="1932" y="1866"/>
                </a:lnTo>
                <a:lnTo>
                  <a:pt x="1872" y="1976"/>
                </a:lnTo>
                <a:lnTo>
                  <a:pt x="1824" y="2092"/>
                </a:lnTo>
                <a:lnTo>
                  <a:pt x="1786" y="2212"/>
                </a:lnTo>
                <a:lnTo>
                  <a:pt x="1757" y="2337"/>
                </a:lnTo>
                <a:lnTo>
                  <a:pt x="1739" y="2467"/>
                </a:lnTo>
                <a:lnTo>
                  <a:pt x="1733" y="2598"/>
                </a:lnTo>
                <a:lnTo>
                  <a:pt x="1739" y="2729"/>
                </a:lnTo>
                <a:lnTo>
                  <a:pt x="1757" y="2859"/>
                </a:lnTo>
                <a:lnTo>
                  <a:pt x="1786" y="2984"/>
                </a:lnTo>
                <a:lnTo>
                  <a:pt x="1824" y="3104"/>
                </a:lnTo>
                <a:lnTo>
                  <a:pt x="1872" y="3219"/>
                </a:lnTo>
                <a:lnTo>
                  <a:pt x="1932" y="3329"/>
                </a:lnTo>
                <a:lnTo>
                  <a:pt x="2000" y="3434"/>
                </a:lnTo>
                <a:lnTo>
                  <a:pt x="2075" y="3532"/>
                </a:lnTo>
                <a:lnTo>
                  <a:pt x="2158" y="3625"/>
                </a:lnTo>
                <a:lnTo>
                  <a:pt x="2251" y="3708"/>
                </a:lnTo>
                <a:lnTo>
                  <a:pt x="2349" y="3783"/>
                </a:lnTo>
                <a:lnTo>
                  <a:pt x="2453" y="3851"/>
                </a:lnTo>
                <a:lnTo>
                  <a:pt x="2563" y="3910"/>
                </a:lnTo>
                <a:lnTo>
                  <a:pt x="2679" y="3959"/>
                </a:lnTo>
                <a:lnTo>
                  <a:pt x="2799" y="3997"/>
                </a:lnTo>
                <a:lnTo>
                  <a:pt x="2924" y="4026"/>
                </a:lnTo>
                <a:lnTo>
                  <a:pt x="3054" y="4044"/>
                </a:lnTo>
                <a:lnTo>
                  <a:pt x="3185" y="4049"/>
                </a:lnTo>
                <a:lnTo>
                  <a:pt x="3316" y="4044"/>
                </a:lnTo>
                <a:lnTo>
                  <a:pt x="3446" y="4026"/>
                </a:lnTo>
                <a:lnTo>
                  <a:pt x="3571" y="3997"/>
                </a:lnTo>
                <a:lnTo>
                  <a:pt x="3691" y="3959"/>
                </a:lnTo>
                <a:lnTo>
                  <a:pt x="3807" y="3910"/>
                </a:lnTo>
                <a:lnTo>
                  <a:pt x="3917" y="3851"/>
                </a:lnTo>
                <a:lnTo>
                  <a:pt x="4023" y="3783"/>
                </a:lnTo>
                <a:lnTo>
                  <a:pt x="4119" y="3708"/>
                </a:lnTo>
                <a:lnTo>
                  <a:pt x="4212" y="3625"/>
                </a:lnTo>
                <a:lnTo>
                  <a:pt x="4295" y="3532"/>
                </a:lnTo>
                <a:lnTo>
                  <a:pt x="4370" y="3434"/>
                </a:lnTo>
                <a:lnTo>
                  <a:pt x="4438" y="3329"/>
                </a:lnTo>
                <a:lnTo>
                  <a:pt x="4498" y="3219"/>
                </a:lnTo>
                <a:lnTo>
                  <a:pt x="4546" y="3104"/>
                </a:lnTo>
                <a:lnTo>
                  <a:pt x="4584" y="2984"/>
                </a:lnTo>
                <a:lnTo>
                  <a:pt x="4613" y="2859"/>
                </a:lnTo>
                <a:lnTo>
                  <a:pt x="4631" y="2729"/>
                </a:lnTo>
                <a:lnTo>
                  <a:pt x="4637" y="2598"/>
                </a:lnTo>
                <a:lnTo>
                  <a:pt x="4631" y="2467"/>
                </a:lnTo>
                <a:lnTo>
                  <a:pt x="4613" y="2337"/>
                </a:lnTo>
                <a:lnTo>
                  <a:pt x="4584" y="2212"/>
                </a:lnTo>
                <a:lnTo>
                  <a:pt x="4546" y="2092"/>
                </a:lnTo>
                <a:lnTo>
                  <a:pt x="4498" y="1976"/>
                </a:lnTo>
                <a:lnTo>
                  <a:pt x="4438" y="1866"/>
                </a:lnTo>
                <a:lnTo>
                  <a:pt x="4370" y="1762"/>
                </a:lnTo>
                <a:lnTo>
                  <a:pt x="4295" y="1664"/>
                </a:lnTo>
                <a:lnTo>
                  <a:pt x="4212" y="1571"/>
                </a:lnTo>
                <a:lnTo>
                  <a:pt x="4119" y="1488"/>
                </a:lnTo>
                <a:lnTo>
                  <a:pt x="4023" y="1413"/>
                </a:lnTo>
                <a:lnTo>
                  <a:pt x="3917" y="1345"/>
                </a:lnTo>
                <a:lnTo>
                  <a:pt x="3807" y="1285"/>
                </a:lnTo>
                <a:lnTo>
                  <a:pt x="3691" y="1237"/>
                </a:lnTo>
                <a:lnTo>
                  <a:pt x="3571" y="1199"/>
                </a:lnTo>
                <a:lnTo>
                  <a:pt x="3446" y="1170"/>
                </a:lnTo>
                <a:lnTo>
                  <a:pt x="3316" y="1152"/>
                </a:lnTo>
                <a:lnTo>
                  <a:pt x="3185" y="1146"/>
                </a:lnTo>
                <a:close/>
                <a:moveTo>
                  <a:pt x="3185" y="841"/>
                </a:moveTo>
                <a:lnTo>
                  <a:pt x="3330" y="847"/>
                </a:lnTo>
                <a:lnTo>
                  <a:pt x="3469" y="865"/>
                </a:lnTo>
                <a:lnTo>
                  <a:pt x="3606" y="894"/>
                </a:lnTo>
                <a:lnTo>
                  <a:pt x="3739" y="932"/>
                </a:lnTo>
                <a:lnTo>
                  <a:pt x="3868" y="980"/>
                </a:lnTo>
                <a:lnTo>
                  <a:pt x="3992" y="1038"/>
                </a:lnTo>
                <a:lnTo>
                  <a:pt x="4110" y="1106"/>
                </a:lnTo>
                <a:lnTo>
                  <a:pt x="4222" y="1181"/>
                </a:lnTo>
                <a:lnTo>
                  <a:pt x="4328" y="1266"/>
                </a:lnTo>
                <a:lnTo>
                  <a:pt x="4426" y="1357"/>
                </a:lnTo>
                <a:lnTo>
                  <a:pt x="4517" y="1455"/>
                </a:lnTo>
                <a:lnTo>
                  <a:pt x="4602" y="1561"/>
                </a:lnTo>
                <a:lnTo>
                  <a:pt x="4677" y="1673"/>
                </a:lnTo>
                <a:lnTo>
                  <a:pt x="4745" y="1791"/>
                </a:lnTo>
                <a:lnTo>
                  <a:pt x="4803" y="1915"/>
                </a:lnTo>
                <a:lnTo>
                  <a:pt x="4851" y="2044"/>
                </a:lnTo>
                <a:lnTo>
                  <a:pt x="4889" y="2177"/>
                </a:lnTo>
                <a:lnTo>
                  <a:pt x="4918" y="2314"/>
                </a:lnTo>
                <a:lnTo>
                  <a:pt x="4936" y="2453"/>
                </a:lnTo>
                <a:lnTo>
                  <a:pt x="4942" y="2598"/>
                </a:lnTo>
                <a:lnTo>
                  <a:pt x="4936" y="2743"/>
                </a:lnTo>
                <a:lnTo>
                  <a:pt x="4918" y="2882"/>
                </a:lnTo>
                <a:lnTo>
                  <a:pt x="4889" y="3019"/>
                </a:lnTo>
                <a:lnTo>
                  <a:pt x="4851" y="3152"/>
                </a:lnTo>
                <a:lnTo>
                  <a:pt x="4803" y="3281"/>
                </a:lnTo>
                <a:lnTo>
                  <a:pt x="4745" y="3405"/>
                </a:lnTo>
                <a:lnTo>
                  <a:pt x="4677" y="3523"/>
                </a:lnTo>
                <a:lnTo>
                  <a:pt x="4602" y="3634"/>
                </a:lnTo>
                <a:lnTo>
                  <a:pt x="4517" y="3741"/>
                </a:lnTo>
                <a:lnTo>
                  <a:pt x="4426" y="3839"/>
                </a:lnTo>
                <a:lnTo>
                  <a:pt x="4328" y="3930"/>
                </a:lnTo>
                <a:lnTo>
                  <a:pt x="4222" y="4015"/>
                </a:lnTo>
                <a:lnTo>
                  <a:pt x="4110" y="4090"/>
                </a:lnTo>
                <a:lnTo>
                  <a:pt x="3992" y="4158"/>
                </a:lnTo>
                <a:lnTo>
                  <a:pt x="3868" y="4215"/>
                </a:lnTo>
                <a:lnTo>
                  <a:pt x="3739" y="4264"/>
                </a:lnTo>
                <a:lnTo>
                  <a:pt x="3606" y="4302"/>
                </a:lnTo>
                <a:lnTo>
                  <a:pt x="3469" y="4331"/>
                </a:lnTo>
                <a:lnTo>
                  <a:pt x="3330" y="4349"/>
                </a:lnTo>
                <a:lnTo>
                  <a:pt x="3185" y="4354"/>
                </a:lnTo>
                <a:lnTo>
                  <a:pt x="3042" y="4349"/>
                </a:lnTo>
                <a:lnTo>
                  <a:pt x="2901" y="4331"/>
                </a:lnTo>
                <a:lnTo>
                  <a:pt x="2764" y="4302"/>
                </a:lnTo>
                <a:lnTo>
                  <a:pt x="2631" y="4264"/>
                </a:lnTo>
                <a:lnTo>
                  <a:pt x="2502" y="4215"/>
                </a:lnTo>
                <a:lnTo>
                  <a:pt x="2378" y="4158"/>
                </a:lnTo>
                <a:lnTo>
                  <a:pt x="2260" y="4090"/>
                </a:lnTo>
                <a:lnTo>
                  <a:pt x="2148" y="4015"/>
                </a:lnTo>
                <a:lnTo>
                  <a:pt x="2042" y="3930"/>
                </a:lnTo>
                <a:lnTo>
                  <a:pt x="1944" y="3839"/>
                </a:lnTo>
                <a:lnTo>
                  <a:pt x="1853" y="3741"/>
                </a:lnTo>
                <a:lnTo>
                  <a:pt x="1768" y="3634"/>
                </a:lnTo>
                <a:lnTo>
                  <a:pt x="1693" y="3523"/>
                </a:lnTo>
                <a:lnTo>
                  <a:pt x="1625" y="3405"/>
                </a:lnTo>
                <a:lnTo>
                  <a:pt x="1567" y="3281"/>
                </a:lnTo>
                <a:lnTo>
                  <a:pt x="1519" y="3152"/>
                </a:lnTo>
                <a:lnTo>
                  <a:pt x="1481" y="3019"/>
                </a:lnTo>
                <a:lnTo>
                  <a:pt x="1452" y="2882"/>
                </a:lnTo>
                <a:lnTo>
                  <a:pt x="1434" y="2743"/>
                </a:lnTo>
                <a:lnTo>
                  <a:pt x="1428" y="2598"/>
                </a:lnTo>
                <a:lnTo>
                  <a:pt x="1434" y="2453"/>
                </a:lnTo>
                <a:lnTo>
                  <a:pt x="1452" y="2314"/>
                </a:lnTo>
                <a:lnTo>
                  <a:pt x="1481" y="2177"/>
                </a:lnTo>
                <a:lnTo>
                  <a:pt x="1519" y="2044"/>
                </a:lnTo>
                <a:lnTo>
                  <a:pt x="1567" y="1915"/>
                </a:lnTo>
                <a:lnTo>
                  <a:pt x="1625" y="1791"/>
                </a:lnTo>
                <a:lnTo>
                  <a:pt x="1693" y="1673"/>
                </a:lnTo>
                <a:lnTo>
                  <a:pt x="1768" y="1561"/>
                </a:lnTo>
                <a:lnTo>
                  <a:pt x="1853" y="1455"/>
                </a:lnTo>
                <a:lnTo>
                  <a:pt x="1944" y="1357"/>
                </a:lnTo>
                <a:lnTo>
                  <a:pt x="2042" y="1266"/>
                </a:lnTo>
                <a:lnTo>
                  <a:pt x="2148" y="1181"/>
                </a:lnTo>
                <a:lnTo>
                  <a:pt x="2260" y="1106"/>
                </a:lnTo>
                <a:lnTo>
                  <a:pt x="2378" y="1038"/>
                </a:lnTo>
                <a:lnTo>
                  <a:pt x="2502" y="980"/>
                </a:lnTo>
                <a:lnTo>
                  <a:pt x="2631" y="932"/>
                </a:lnTo>
                <a:lnTo>
                  <a:pt x="2764" y="894"/>
                </a:lnTo>
                <a:lnTo>
                  <a:pt x="2901" y="865"/>
                </a:lnTo>
                <a:lnTo>
                  <a:pt x="3042" y="847"/>
                </a:lnTo>
                <a:lnTo>
                  <a:pt x="3185" y="841"/>
                </a:lnTo>
                <a:close/>
                <a:moveTo>
                  <a:pt x="921" y="450"/>
                </a:moveTo>
                <a:lnTo>
                  <a:pt x="851" y="455"/>
                </a:lnTo>
                <a:lnTo>
                  <a:pt x="784" y="469"/>
                </a:lnTo>
                <a:lnTo>
                  <a:pt x="722" y="494"/>
                </a:lnTo>
                <a:lnTo>
                  <a:pt x="664" y="525"/>
                </a:lnTo>
                <a:lnTo>
                  <a:pt x="612" y="565"/>
                </a:lnTo>
                <a:lnTo>
                  <a:pt x="566" y="612"/>
                </a:lnTo>
                <a:lnTo>
                  <a:pt x="527" y="664"/>
                </a:lnTo>
                <a:lnTo>
                  <a:pt x="494" y="722"/>
                </a:lnTo>
                <a:lnTo>
                  <a:pt x="471" y="784"/>
                </a:lnTo>
                <a:lnTo>
                  <a:pt x="456" y="849"/>
                </a:lnTo>
                <a:lnTo>
                  <a:pt x="450" y="919"/>
                </a:lnTo>
                <a:lnTo>
                  <a:pt x="450" y="4277"/>
                </a:lnTo>
                <a:lnTo>
                  <a:pt x="456" y="4347"/>
                </a:lnTo>
                <a:lnTo>
                  <a:pt x="471" y="4412"/>
                </a:lnTo>
                <a:lnTo>
                  <a:pt x="494" y="4474"/>
                </a:lnTo>
                <a:lnTo>
                  <a:pt x="527" y="4532"/>
                </a:lnTo>
                <a:lnTo>
                  <a:pt x="566" y="4584"/>
                </a:lnTo>
                <a:lnTo>
                  <a:pt x="612" y="4630"/>
                </a:lnTo>
                <a:lnTo>
                  <a:pt x="664" y="4671"/>
                </a:lnTo>
                <a:lnTo>
                  <a:pt x="722" y="4702"/>
                </a:lnTo>
                <a:lnTo>
                  <a:pt x="784" y="4727"/>
                </a:lnTo>
                <a:lnTo>
                  <a:pt x="851" y="4740"/>
                </a:lnTo>
                <a:lnTo>
                  <a:pt x="921" y="4746"/>
                </a:lnTo>
                <a:lnTo>
                  <a:pt x="5449" y="4746"/>
                </a:lnTo>
                <a:lnTo>
                  <a:pt x="5519" y="4740"/>
                </a:lnTo>
                <a:lnTo>
                  <a:pt x="5586" y="4727"/>
                </a:lnTo>
                <a:lnTo>
                  <a:pt x="5648" y="4702"/>
                </a:lnTo>
                <a:lnTo>
                  <a:pt x="5706" y="4671"/>
                </a:lnTo>
                <a:lnTo>
                  <a:pt x="5758" y="4630"/>
                </a:lnTo>
                <a:lnTo>
                  <a:pt x="5804" y="4584"/>
                </a:lnTo>
                <a:lnTo>
                  <a:pt x="5843" y="4532"/>
                </a:lnTo>
                <a:lnTo>
                  <a:pt x="5876" y="4474"/>
                </a:lnTo>
                <a:lnTo>
                  <a:pt x="5899" y="4412"/>
                </a:lnTo>
                <a:lnTo>
                  <a:pt x="5914" y="4347"/>
                </a:lnTo>
                <a:lnTo>
                  <a:pt x="5920" y="4277"/>
                </a:lnTo>
                <a:lnTo>
                  <a:pt x="5920" y="919"/>
                </a:lnTo>
                <a:lnTo>
                  <a:pt x="5914" y="849"/>
                </a:lnTo>
                <a:lnTo>
                  <a:pt x="5899" y="784"/>
                </a:lnTo>
                <a:lnTo>
                  <a:pt x="5876" y="722"/>
                </a:lnTo>
                <a:lnTo>
                  <a:pt x="5843" y="664"/>
                </a:lnTo>
                <a:lnTo>
                  <a:pt x="5804" y="612"/>
                </a:lnTo>
                <a:lnTo>
                  <a:pt x="5758" y="565"/>
                </a:lnTo>
                <a:lnTo>
                  <a:pt x="5706" y="525"/>
                </a:lnTo>
                <a:lnTo>
                  <a:pt x="5648" y="494"/>
                </a:lnTo>
                <a:lnTo>
                  <a:pt x="5586" y="469"/>
                </a:lnTo>
                <a:lnTo>
                  <a:pt x="5519" y="455"/>
                </a:lnTo>
                <a:lnTo>
                  <a:pt x="5449" y="450"/>
                </a:lnTo>
                <a:lnTo>
                  <a:pt x="921" y="450"/>
                </a:lnTo>
                <a:close/>
                <a:moveTo>
                  <a:pt x="921" y="0"/>
                </a:moveTo>
                <a:lnTo>
                  <a:pt x="5449" y="0"/>
                </a:lnTo>
                <a:lnTo>
                  <a:pt x="5550" y="4"/>
                </a:lnTo>
                <a:lnTo>
                  <a:pt x="5648" y="21"/>
                </a:lnTo>
                <a:lnTo>
                  <a:pt x="5741" y="46"/>
                </a:lnTo>
                <a:lnTo>
                  <a:pt x="5829" y="81"/>
                </a:lnTo>
                <a:lnTo>
                  <a:pt x="5914" y="125"/>
                </a:lnTo>
                <a:lnTo>
                  <a:pt x="5994" y="177"/>
                </a:lnTo>
                <a:lnTo>
                  <a:pt x="6067" y="237"/>
                </a:lnTo>
                <a:lnTo>
                  <a:pt x="6133" y="303"/>
                </a:lnTo>
                <a:lnTo>
                  <a:pt x="6192" y="376"/>
                </a:lnTo>
                <a:lnTo>
                  <a:pt x="6244" y="455"/>
                </a:lnTo>
                <a:lnTo>
                  <a:pt x="6289" y="540"/>
                </a:lnTo>
                <a:lnTo>
                  <a:pt x="6324" y="629"/>
                </a:lnTo>
                <a:lnTo>
                  <a:pt x="6349" y="722"/>
                </a:lnTo>
                <a:lnTo>
                  <a:pt x="6364" y="818"/>
                </a:lnTo>
                <a:lnTo>
                  <a:pt x="6370" y="919"/>
                </a:lnTo>
                <a:lnTo>
                  <a:pt x="6370" y="4277"/>
                </a:lnTo>
                <a:lnTo>
                  <a:pt x="6364" y="4378"/>
                </a:lnTo>
                <a:lnTo>
                  <a:pt x="6349" y="4474"/>
                </a:lnTo>
                <a:lnTo>
                  <a:pt x="6324" y="4567"/>
                </a:lnTo>
                <a:lnTo>
                  <a:pt x="6289" y="4656"/>
                </a:lnTo>
                <a:lnTo>
                  <a:pt x="6244" y="4740"/>
                </a:lnTo>
                <a:lnTo>
                  <a:pt x="6192" y="4820"/>
                </a:lnTo>
                <a:lnTo>
                  <a:pt x="6133" y="4893"/>
                </a:lnTo>
                <a:lnTo>
                  <a:pt x="6067" y="4959"/>
                </a:lnTo>
                <a:lnTo>
                  <a:pt x="5994" y="5018"/>
                </a:lnTo>
                <a:lnTo>
                  <a:pt x="5914" y="5071"/>
                </a:lnTo>
                <a:lnTo>
                  <a:pt x="5829" y="5115"/>
                </a:lnTo>
                <a:lnTo>
                  <a:pt x="5741" y="5150"/>
                </a:lnTo>
                <a:lnTo>
                  <a:pt x="5648" y="5175"/>
                </a:lnTo>
                <a:lnTo>
                  <a:pt x="5550" y="5192"/>
                </a:lnTo>
                <a:lnTo>
                  <a:pt x="5449" y="5196"/>
                </a:lnTo>
                <a:lnTo>
                  <a:pt x="921" y="5196"/>
                </a:lnTo>
                <a:lnTo>
                  <a:pt x="820" y="5192"/>
                </a:lnTo>
                <a:lnTo>
                  <a:pt x="722" y="5175"/>
                </a:lnTo>
                <a:lnTo>
                  <a:pt x="629" y="5150"/>
                </a:lnTo>
                <a:lnTo>
                  <a:pt x="540" y="5115"/>
                </a:lnTo>
                <a:lnTo>
                  <a:pt x="456" y="5071"/>
                </a:lnTo>
                <a:lnTo>
                  <a:pt x="376" y="5018"/>
                </a:lnTo>
                <a:lnTo>
                  <a:pt x="303" y="4959"/>
                </a:lnTo>
                <a:lnTo>
                  <a:pt x="237" y="4893"/>
                </a:lnTo>
                <a:lnTo>
                  <a:pt x="178" y="4820"/>
                </a:lnTo>
                <a:lnTo>
                  <a:pt x="125" y="4740"/>
                </a:lnTo>
                <a:lnTo>
                  <a:pt x="81" y="4656"/>
                </a:lnTo>
                <a:lnTo>
                  <a:pt x="46" y="4567"/>
                </a:lnTo>
                <a:lnTo>
                  <a:pt x="21" y="4474"/>
                </a:lnTo>
                <a:lnTo>
                  <a:pt x="6" y="4378"/>
                </a:lnTo>
                <a:lnTo>
                  <a:pt x="0" y="4277"/>
                </a:lnTo>
                <a:lnTo>
                  <a:pt x="0" y="919"/>
                </a:lnTo>
                <a:lnTo>
                  <a:pt x="6" y="818"/>
                </a:lnTo>
                <a:lnTo>
                  <a:pt x="21" y="722"/>
                </a:lnTo>
                <a:lnTo>
                  <a:pt x="46" y="629"/>
                </a:lnTo>
                <a:lnTo>
                  <a:pt x="81" y="540"/>
                </a:lnTo>
                <a:lnTo>
                  <a:pt x="125" y="455"/>
                </a:lnTo>
                <a:lnTo>
                  <a:pt x="178" y="376"/>
                </a:lnTo>
                <a:lnTo>
                  <a:pt x="237" y="303"/>
                </a:lnTo>
                <a:lnTo>
                  <a:pt x="303" y="237"/>
                </a:lnTo>
                <a:lnTo>
                  <a:pt x="376" y="177"/>
                </a:lnTo>
                <a:lnTo>
                  <a:pt x="456" y="125"/>
                </a:lnTo>
                <a:lnTo>
                  <a:pt x="540" y="81"/>
                </a:lnTo>
                <a:lnTo>
                  <a:pt x="629" y="46"/>
                </a:lnTo>
                <a:lnTo>
                  <a:pt x="722" y="21"/>
                </a:lnTo>
                <a:lnTo>
                  <a:pt x="820" y="4"/>
                </a:lnTo>
                <a:lnTo>
                  <a:pt x="921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7" name="Freeform 296"/>
          <p:cNvSpPr>
            <a:spLocks noChangeAspect="1" noEditPoints="1"/>
          </p:cNvSpPr>
          <p:nvPr/>
        </p:nvSpPr>
        <p:spPr bwMode="auto">
          <a:xfrm>
            <a:off x="9224786" y="5372105"/>
            <a:ext cx="444703" cy="365120"/>
          </a:xfrm>
          <a:custGeom>
            <a:avLst/>
            <a:gdLst>
              <a:gd name="T0" fmla="*/ 908 w 5721"/>
              <a:gd name="T1" fmla="*/ 2147 h 4697"/>
              <a:gd name="T2" fmla="*/ 790 w 5721"/>
              <a:gd name="T3" fmla="*/ 2230 h 4697"/>
              <a:gd name="T4" fmla="*/ 727 w 5721"/>
              <a:gd name="T5" fmla="*/ 2364 h 4697"/>
              <a:gd name="T6" fmla="*/ 739 w 5721"/>
              <a:gd name="T7" fmla="*/ 2515 h 4697"/>
              <a:gd name="T8" fmla="*/ 823 w 5721"/>
              <a:gd name="T9" fmla="*/ 2633 h 4697"/>
              <a:gd name="T10" fmla="*/ 956 w 5721"/>
              <a:gd name="T11" fmla="*/ 2696 h 4697"/>
              <a:gd name="T12" fmla="*/ 3281 w 5721"/>
              <a:gd name="T13" fmla="*/ 2696 h 4697"/>
              <a:gd name="T14" fmla="*/ 3412 w 5721"/>
              <a:gd name="T15" fmla="*/ 2633 h 4697"/>
              <a:gd name="T16" fmla="*/ 3498 w 5721"/>
              <a:gd name="T17" fmla="*/ 2515 h 4697"/>
              <a:gd name="T18" fmla="*/ 3510 w 5721"/>
              <a:gd name="T19" fmla="*/ 2364 h 4697"/>
              <a:gd name="T20" fmla="*/ 3447 w 5721"/>
              <a:gd name="T21" fmla="*/ 2230 h 4697"/>
              <a:gd name="T22" fmla="*/ 3329 w 5721"/>
              <a:gd name="T23" fmla="*/ 2147 h 4697"/>
              <a:gd name="T24" fmla="*/ 1007 w 5721"/>
              <a:gd name="T25" fmla="*/ 2130 h 4697"/>
              <a:gd name="T26" fmla="*/ 3534 w 5721"/>
              <a:gd name="T27" fmla="*/ 1279 h 4697"/>
              <a:gd name="T28" fmla="*/ 3767 w 5721"/>
              <a:gd name="T29" fmla="*/ 1298 h 4697"/>
              <a:gd name="T30" fmla="*/ 3970 w 5721"/>
              <a:gd name="T31" fmla="*/ 1392 h 4697"/>
              <a:gd name="T32" fmla="*/ 4126 w 5721"/>
              <a:gd name="T33" fmla="*/ 1548 h 4697"/>
              <a:gd name="T34" fmla="*/ 4218 w 5721"/>
              <a:gd name="T35" fmla="*/ 1753 h 4697"/>
              <a:gd name="T36" fmla="*/ 4237 w 5721"/>
              <a:gd name="T37" fmla="*/ 2338 h 4697"/>
              <a:gd name="T38" fmla="*/ 5280 w 5721"/>
              <a:gd name="T39" fmla="*/ 1382 h 4697"/>
              <a:gd name="T40" fmla="*/ 5416 w 5721"/>
              <a:gd name="T41" fmla="*/ 1373 h 4697"/>
              <a:gd name="T42" fmla="*/ 5546 w 5721"/>
              <a:gd name="T43" fmla="*/ 1418 h 4697"/>
              <a:gd name="T44" fmla="*/ 5660 w 5721"/>
              <a:gd name="T45" fmla="*/ 1524 h 4697"/>
              <a:gd name="T46" fmla="*/ 5718 w 5721"/>
              <a:gd name="T47" fmla="*/ 1668 h 4697"/>
              <a:gd name="T48" fmla="*/ 5718 w 5721"/>
              <a:gd name="T49" fmla="*/ 4308 h 4697"/>
              <a:gd name="T50" fmla="*/ 5660 w 5721"/>
              <a:gd name="T51" fmla="*/ 4452 h 4697"/>
              <a:gd name="T52" fmla="*/ 5546 w 5721"/>
              <a:gd name="T53" fmla="*/ 4558 h 4697"/>
              <a:gd name="T54" fmla="*/ 5416 w 5721"/>
              <a:gd name="T55" fmla="*/ 4603 h 4697"/>
              <a:gd name="T56" fmla="*/ 5280 w 5721"/>
              <a:gd name="T57" fmla="*/ 4595 h 4697"/>
              <a:gd name="T58" fmla="*/ 4237 w 5721"/>
              <a:gd name="T59" fmla="*/ 3638 h 4697"/>
              <a:gd name="T60" fmla="*/ 4218 w 5721"/>
              <a:gd name="T61" fmla="*/ 4223 h 4697"/>
              <a:gd name="T62" fmla="*/ 4126 w 5721"/>
              <a:gd name="T63" fmla="*/ 4428 h 4697"/>
              <a:gd name="T64" fmla="*/ 3970 w 5721"/>
              <a:gd name="T65" fmla="*/ 4584 h 4697"/>
              <a:gd name="T66" fmla="*/ 3767 w 5721"/>
              <a:gd name="T67" fmla="*/ 4678 h 4697"/>
              <a:gd name="T68" fmla="*/ 623 w 5721"/>
              <a:gd name="T69" fmla="*/ 4697 h 4697"/>
              <a:gd name="T70" fmla="*/ 397 w 5721"/>
              <a:gd name="T71" fmla="*/ 4655 h 4697"/>
              <a:gd name="T72" fmla="*/ 210 w 5721"/>
              <a:gd name="T73" fmla="*/ 4539 h 4697"/>
              <a:gd name="T74" fmla="*/ 73 w 5721"/>
              <a:gd name="T75" fmla="*/ 4364 h 4697"/>
              <a:gd name="T76" fmla="*/ 5 w 5721"/>
              <a:gd name="T77" fmla="*/ 4147 h 4697"/>
              <a:gd name="T78" fmla="*/ 5 w 5721"/>
              <a:gd name="T79" fmla="*/ 1829 h 4697"/>
              <a:gd name="T80" fmla="*/ 73 w 5721"/>
              <a:gd name="T81" fmla="*/ 1612 h 4697"/>
              <a:gd name="T82" fmla="*/ 210 w 5721"/>
              <a:gd name="T83" fmla="*/ 1437 h 4697"/>
              <a:gd name="T84" fmla="*/ 397 w 5721"/>
              <a:gd name="T85" fmla="*/ 1321 h 4697"/>
              <a:gd name="T86" fmla="*/ 623 w 5721"/>
              <a:gd name="T87" fmla="*/ 1279 h 4697"/>
              <a:gd name="T88" fmla="*/ 342 w 5721"/>
              <a:gd name="T89" fmla="*/ 427 h 4697"/>
              <a:gd name="T90" fmla="*/ 222 w 5721"/>
              <a:gd name="T91" fmla="*/ 390 h 4697"/>
              <a:gd name="T92" fmla="*/ 144 w 5721"/>
              <a:gd name="T93" fmla="*/ 297 h 4697"/>
              <a:gd name="T94" fmla="*/ 132 w 5721"/>
              <a:gd name="T95" fmla="*/ 170 h 4697"/>
              <a:gd name="T96" fmla="*/ 191 w 5721"/>
              <a:gd name="T97" fmla="*/ 62 h 4697"/>
              <a:gd name="T98" fmla="*/ 299 w 5721"/>
              <a:gd name="T99" fmla="*/ 3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721" h="4697">
                <a:moveTo>
                  <a:pt x="1007" y="2130"/>
                </a:moveTo>
                <a:lnTo>
                  <a:pt x="956" y="2133"/>
                </a:lnTo>
                <a:lnTo>
                  <a:pt x="908" y="2147"/>
                </a:lnTo>
                <a:lnTo>
                  <a:pt x="863" y="2168"/>
                </a:lnTo>
                <a:lnTo>
                  <a:pt x="823" y="2196"/>
                </a:lnTo>
                <a:lnTo>
                  <a:pt x="790" y="2230"/>
                </a:lnTo>
                <a:lnTo>
                  <a:pt x="760" y="2270"/>
                </a:lnTo>
                <a:lnTo>
                  <a:pt x="739" y="2315"/>
                </a:lnTo>
                <a:lnTo>
                  <a:pt x="727" y="2364"/>
                </a:lnTo>
                <a:lnTo>
                  <a:pt x="722" y="2414"/>
                </a:lnTo>
                <a:lnTo>
                  <a:pt x="727" y="2467"/>
                </a:lnTo>
                <a:lnTo>
                  <a:pt x="739" y="2515"/>
                </a:lnTo>
                <a:lnTo>
                  <a:pt x="760" y="2559"/>
                </a:lnTo>
                <a:lnTo>
                  <a:pt x="790" y="2598"/>
                </a:lnTo>
                <a:lnTo>
                  <a:pt x="823" y="2633"/>
                </a:lnTo>
                <a:lnTo>
                  <a:pt x="863" y="2661"/>
                </a:lnTo>
                <a:lnTo>
                  <a:pt x="908" y="2682"/>
                </a:lnTo>
                <a:lnTo>
                  <a:pt x="956" y="2696"/>
                </a:lnTo>
                <a:lnTo>
                  <a:pt x="1007" y="2701"/>
                </a:lnTo>
                <a:lnTo>
                  <a:pt x="3230" y="2701"/>
                </a:lnTo>
                <a:lnTo>
                  <a:pt x="3281" y="2696"/>
                </a:lnTo>
                <a:lnTo>
                  <a:pt x="3329" y="2682"/>
                </a:lnTo>
                <a:lnTo>
                  <a:pt x="3373" y="2661"/>
                </a:lnTo>
                <a:lnTo>
                  <a:pt x="3412" y="2633"/>
                </a:lnTo>
                <a:lnTo>
                  <a:pt x="3447" y="2598"/>
                </a:lnTo>
                <a:lnTo>
                  <a:pt x="3475" y="2559"/>
                </a:lnTo>
                <a:lnTo>
                  <a:pt x="3498" y="2515"/>
                </a:lnTo>
                <a:lnTo>
                  <a:pt x="3510" y="2467"/>
                </a:lnTo>
                <a:lnTo>
                  <a:pt x="3515" y="2414"/>
                </a:lnTo>
                <a:lnTo>
                  <a:pt x="3510" y="2364"/>
                </a:lnTo>
                <a:lnTo>
                  <a:pt x="3498" y="2315"/>
                </a:lnTo>
                <a:lnTo>
                  <a:pt x="3475" y="2270"/>
                </a:lnTo>
                <a:lnTo>
                  <a:pt x="3447" y="2230"/>
                </a:lnTo>
                <a:lnTo>
                  <a:pt x="3412" y="2196"/>
                </a:lnTo>
                <a:lnTo>
                  <a:pt x="3373" y="2168"/>
                </a:lnTo>
                <a:lnTo>
                  <a:pt x="3329" y="2147"/>
                </a:lnTo>
                <a:lnTo>
                  <a:pt x="3281" y="2133"/>
                </a:lnTo>
                <a:lnTo>
                  <a:pt x="3230" y="2130"/>
                </a:lnTo>
                <a:lnTo>
                  <a:pt x="1007" y="2130"/>
                </a:lnTo>
                <a:close/>
                <a:moveTo>
                  <a:pt x="342" y="0"/>
                </a:moveTo>
                <a:lnTo>
                  <a:pt x="3036" y="0"/>
                </a:lnTo>
                <a:lnTo>
                  <a:pt x="3534" y="1279"/>
                </a:lnTo>
                <a:lnTo>
                  <a:pt x="3614" y="1279"/>
                </a:lnTo>
                <a:lnTo>
                  <a:pt x="3692" y="1284"/>
                </a:lnTo>
                <a:lnTo>
                  <a:pt x="3767" y="1298"/>
                </a:lnTo>
                <a:lnTo>
                  <a:pt x="3839" y="1321"/>
                </a:lnTo>
                <a:lnTo>
                  <a:pt x="3907" y="1352"/>
                </a:lnTo>
                <a:lnTo>
                  <a:pt x="3970" y="1392"/>
                </a:lnTo>
                <a:lnTo>
                  <a:pt x="4027" y="1437"/>
                </a:lnTo>
                <a:lnTo>
                  <a:pt x="4079" y="1491"/>
                </a:lnTo>
                <a:lnTo>
                  <a:pt x="4126" y="1548"/>
                </a:lnTo>
                <a:lnTo>
                  <a:pt x="4164" y="1612"/>
                </a:lnTo>
                <a:lnTo>
                  <a:pt x="4195" y="1680"/>
                </a:lnTo>
                <a:lnTo>
                  <a:pt x="4218" y="1753"/>
                </a:lnTo>
                <a:lnTo>
                  <a:pt x="4232" y="1829"/>
                </a:lnTo>
                <a:lnTo>
                  <a:pt x="4237" y="1908"/>
                </a:lnTo>
                <a:lnTo>
                  <a:pt x="4237" y="2338"/>
                </a:lnTo>
                <a:lnTo>
                  <a:pt x="5193" y="1418"/>
                </a:lnTo>
                <a:lnTo>
                  <a:pt x="5237" y="1397"/>
                </a:lnTo>
                <a:lnTo>
                  <a:pt x="5280" y="1382"/>
                </a:lnTo>
                <a:lnTo>
                  <a:pt x="5324" y="1373"/>
                </a:lnTo>
                <a:lnTo>
                  <a:pt x="5370" y="1371"/>
                </a:lnTo>
                <a:lnTo>
                  <a:pt x="5416" y="1373"/>
                </a:lnTo>
                <a:lnTo>
                  <a:pt x="5461" y="1382"/>
                </a:lnTo>
                <a:lnTo>
                  <a:pt x="5504" y="1397"/>
                </a:lnTo>
                <a:lnTo>
                  <a:pt x="5546" y="1418"/>
                </a:lnTo>
                <a:lnTo>
                  <a:pt x="5589" y="1448"/>
                </a:lnTo>
                <a:lnTo>
                  <a:pt x="5627" y="1484"/>
                </a:lnTo>
                <a:lnTo>
                  <a:pt x="5660" y="1524"/>
                </a:lnTo>
                <a:lnTo>
                  <a:pt x="5686" y="1569"/>
                </a:lnTo>
                <a:lnTo>
                  <a:pt x="5705" y="1618"/>
                </a:lnTo>
                <a:lnTo>
                  <a:pt x="5718" y="1668"/>
                </a:lnTo>
                <a:lnTo>
                  <a:pt x="5721" y="1722"/>
                </a:lnTo>
                <a:lnTo>
                  <a:pt x="5721" y="4254"/>
                </a:lnTo>
                <a:lnTo>
                  <a:pt x="5718" y="4308"/>
                </a:lnTo>
                <a:lnTo>
                  <a:pt x="5705" y="4359"/>
                </a:lnTo>
                <a:lnTo>
                  <a:pt x="5686" y="4407"/>
                </a:lnTo>
                <a:lnTo>
                  <a:pt x="5660" y="4452"/>
                </a:lnTo>
                <a:lnTo>
                  <a:pt x="5627" y="4492"/>
                </a:lnTo>
                <a:lnTo>
                  <a:pt x="5589" y="4529"/>
                </a:lnTo>
                <a:lnTo>
                  <a:pt x="5546" y="4558"/>
                </a:lnTo>
                <a:lnTo>
                  <a:pt x="5504" y="4579"/>
                </a:lnTo>
                <a:lnTo>
                  <a:pt x="5461" y="4595"/>
                </a:lnTo>
                <a:lnTo>
                  <a:pt x="5416" y="4603"/>
                </a:lnTo>
                <a:lnTo>
                  <a:pt x="5370" y="4605"/>
                </a:lnTo>
                <a:lnTo>
                  <a:pt x="5324" y="4603"/>
                </a:lnTo>
                <a:lnTo>
                  <a:pt x="5280" y="4595"/>
                </a:lnTo>
                <a:lnTo>
                  <a:pt x="5237" y="4579"/>
                </a:lnTo>
                <a:lnTo>
                  <a:pt x="5193" y="4558"/>
                </a:lnTo>
                <a:lnTo>
                  <a:pt x="4237" y="3638"/>
                </a:lnTo>
                <a:lnTo>
                  <a:pt x="4237" y="4069"/>
                </a:lnTo>
                <a:lnTo>
                  <a:pt x="4232" y="4147"/>
                </a:lnTo>
                <a:lnTo>
                  <a:pt x="4218" y="4223"/>
                </a:lnTo>
                <a:lnTo>
                  <a:pt x="4195" y="4296"/>
                </a:lnTo>
                <a:lnTo>
                  <a:pt x="4164" y="4364"/>
                </a:lnTo>
                <a:lnTo>
                  <a:pt x="4126" y="4428"/>
                </a:lnTo>
                <a:lnTo>
                  <a:pt x="4079" y="4485"/>
                </a:lnTo>
                <a:lnTo>
                  <a:pt x="4027" y="4539"/>
                </a:lnTo>
                <a:lnTo>
                  <a:pt x="3970" y="4584"/>
                </a:lnTo>
                <a:lnTo>
                  <a:pt x="3907" y="4624"/>
                </a:lnTo>
                <a:lnTo>
                  <a:pt x="3839" y="4655"/>
                </a:lnTo>
                <a:lnTo>
                  <a:pt x="3767" y="4678"/>
                </a:lnTo>
                <a:lnTo>
                  <a:pt x="3692" y="4692"/>
                </a:lnTo>
                <a:lnTo>
                  <a:pt x="3614" y="4697"/>
                </a:lnTo>
                <a:lnTo>
                  <a:pt x="623" y="4697"/>
                </a:lnTo>
                <a:lnTo>
                  <a:pt x="545" y="4692"/>
                </a:lnTo>
                <a:lnTo>
                  <a:pt x="470" y="4678"/>
                </a:lnTo>
                <a:lnTo>
                  <a:pt x="397" y="4655"/>
                </a:lnTo>
                <a:lnTo>
                  <a:pt x="330" y="4624"/>
                </a:lnTo>
                <a:lnTo>
                  <a:pt x="267" y="4584"/>
                </a:lnTo>
                <a:lnTo>
                  <a:pt x="210" y="4539"/>
                </a:lnTo>
                <a:lnTo>
                  <a:pt x="158" y="4485"/>
                </a:lnTo>
                <a:lnTo>
                  <a:pt x="111" y="4428"/>
                </a:lnTo>
                <a:lnTo>
                  <a:pt x="73" y="4364"/>
                </a:lnTo>
                <a:lnTo>
                  <a:pt x="42" y="4296"/>
                </a:lnTo>
                <a:lnTo>
                  <a:pt x="19" y="4223"/>
                </a:lnTo>
                <a:lnTo>
                  <a:pt x="5" y="4147"/>
                </a:lnTo>
                <a:lnTo>
                  <a:pt x="0" y="4069"/>
                </a:lnTo>
                <a:lnTo>
                  <a:pt x="0" y="1908"/>
                </a:lnTo>
                <a:lnTo>
                  <a:pt x="5" y="1829"/>
                </a:lnTo>
                <a:lnTo>
                  <a:pt x="19" y="1753"/>
                </a:lnTo>
                <a:lnTo>
                  <a:pt x="42" y="1680"/>
                </a:lnTo>
                <a:lnTo>
                  <a:pt x="73" y="1612"/>
                </a:lnTo>
                <a:lnTo>
                  <a:pt x="111" y="1548"/>
                </a:lnTo>
                <a:lnTo>
                  <a:pt x="158" y="1491"/>
                </a:lnTo>
                <a:lnTo>
                  <a:pt x="210" y="1437"/>
                </a:lnTo>
                <a:lnTo>
                  <a:pt x="267" y="1392"/>
                </a:lnTo>
                <a:lnTo>
                  <a:pt x="330" y="1352"/>
                </a:lnTo>
                <a:lnTo>
                  <a:pt x="397" y="1321"/>
                </a:lnTo>
                <a:lnTo>
                  <a:pt x="470" y="1298"/>
                </a:lnTo>
                <a:lnTo>
                  <a:pt x="545" y="1284"/>
                </a:lnTo>
                <a:lnTo>
                  <a:pt x="623" y="1279"/>
                </a:lnTo>
                <a:lnTo>
                  <a:pt x="3076" y="1279"/>
                </a:lnTo>
                <a:lnTo>
                  <a:pt x="2744" y="427"/>
                </a:lnTo>
                <a:lnTo>
                  <a:pt x="342" y="427"/>
                </a:lnTo>
                <a:lnTo>
                  <a:pt x="299" y="423"/>
                </a:lnTo>
                <a:lnTo>
                  <a:pt x="259" y="410"/>
                </a:lnTo>
                <a:lnTo>
                  <a:pt x="222" y="390"/>
                </a:lnTo>
                <a:lnTo>
                  <a:pt x="191" y="364"/>
                </a:lnTo>
                <a:lnTo>
                  <a:pt x="165" y="333"/>
                </a:lnTo>
                <a:lnTo>
                  <a:pt x="144" y="297"/>
                </a:lnTo>
                <a:lnTo>
                  <a:pt x="132" y="257"/>
                </a:lnTo>
                <a:lnTo>
                  <a:pt x="128" y="213"/>
                </a:lnTo>
                <a:lnTo>
                  <a:pt x="132" y="170"/>
                </a:lnTo>
                <a:lnTo>
                  <a:pt x="144" y="130"/>
                </a:lnTo>
                <a:lnTo>
                  <a:pt x="165" y="94"/>
                </a:lnTo>
                <a:lnTo>
                  <a:pt x="191" y="62"/>
                </a:lnTo>
                <a:lnTo>
                  <a:pt x="222" y="36"/>
                </a:lnTo>
                <a:lnTo>
                  <a:pt x="259" y="16"/>
                </a:lnTo>
                <a:lnTo>
                  <a:pt x="299" y="3"/>
                </a:lnTo>
                <a:lnTo>
                  <a:pt x="34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8" name="Freeform 171"/>
          <p:cNvSpPr>
            <a:spLocks noChangeAspect="1" noEditPoints="1"/>
          </p:cNvSpPr>
          <p:nvPr/>
        </p:nvSpPr>
        <p:spPr bwMode="auto">
          <a:xfrm>
            <a:off x="4166105" y="5990898"/>
            <a:ext cx="365120" cy="365120"/>
          </a:xfrm>
          <a:custGeom>
            <a:avLst/>
            <a:gdLst>
              <a:gd name="T0" fmla="*/ 31 w 63"/>
              <a:gd name="T1" fmla="*/ 0 h 63"/>
              <a:gd name="T2" fmla="*/ 0 w 63"/>
              <a:gd name="T3" fmla="*/ 31 h 63"/>
              <a:gd name="T4" fmla="*/ 31 w 63"/>
              <a:gd name="T5" fmla="*/ 63 h 63"/>
              <a:gd name="T6" fmla="*/ 63 w 63"/>
              <a:gd name="T7" fmla="*/ 31 h 63"/>
              <a:gd name="T8" fmla="*/ 31 w 63"/>
              <a:gd name="T9" fmla="*/ 0 h 63"/>
              <a:gd name="T10" fmla="*/ 31 w 63"/>
              <a:gd name="T11" fmla="*/ 6 h 63"/>
              <a:gd name="T12" fmla="*/ 39 w 63"/>
              <a:gd name="T13" fmla="*/ 14 h 63"/>
              <a:gd name="T14" fmla="*/ 31 w 63"/>
              <a:gd name="T15" fmla="*/ 22 h 63"/>
              <a:gd name="T16" fmla="*/ 23 w 63"/>
              <a:gd name="T17" fmla="*/ 14 h 63"/>
              <a:gd name="T18" fmla="*/ 31 w 63"/>
              <a:gd name="T19" fmla="*/ 6 h 63"/>
              <a:gd name="T20" fmla="*/ 6 w 63"/>
              <a:gd name="T21" fmla="*/ 23 h 63"/>
              <a:gd name="T22" fmla="*/ 17 w 63"/>
              <a:gd name="T23" fmla="*/ 19 h 63"/>
              <a:gd name="T24" fmla="*/ 21 w 63"/>
              <a:gd name="T25" fmla="*/ 30 h 63"/>
              <a:gd name="T26" fmla="*/ 10 w 63"/>
              <a:gd name="T27" fmla="*/ 34 h 63"/>
              <a:gd name="T28" fmla="*/ 6 w 63"/>
              <a:gd name="T29" fmla="*/ 23 h 63"/>
              <a:gd name="T30" fmla="*/ 26 w 63"/>
              <a:gd name="T31" fmla="*/ 52 h 63"/>
              <a:gd name="T32" fmla="*/ 15 w 63"/>
              <a:gd name="T33" fmla="*/ 52 h 63"/>
              <a:gd name="T34" fmla="*/ 15 w 63"/>
              <a:gd name="T35" fmla="*/ 40 h 63"/>
              <a:gd name="T36" fmla="*/ 27 w 63"/>
              <a:gd name="T37" fmla="*/ 41 h 63"/>
              <a:gd name="T38" fmla="*/ 26 w 63"/>
              <a:gd name="T39" fmla="*/ 52 h 63"/>
              <a:gd name="T40" fmla="*/ 27 w 63"/>
              <a:gd name="T41" fmla="*/ 31 h 63"/>
              <a:gd name="T42" fmla="*/ 31 w 63"/>
              <a:gd name="T43" fmla="*/ 27 h 63"/>
              <a:gd name="T44" fmla="*/ 36 w 63"/>
              <a:gd name="T45" fmla="*/ 31 h 63"/>
              <a:gd name="T46" fmla="*/ 31 w 63"/>
              <a:gd name="T47" fmla="*/ 35 h 63"/>
              <a:gd name="T48" fmla="*/ 27 w 63"/>
              <a:gd name="T49" fmla="*/ 31 h 63"/>
              <a:gd name="T50" fmla="*/ 46 w 63"/>
              <a:gd name="T51" fmla="*/ 53 h 63"/>
              <a:gd name="T52" fmla="*/ 35 w 63"/>
              <a:gd name="T53" fmla="*/ 51 h 63"/>
              <a:gd name="T54" fmla="*/ 38 w 63"/>
              <a:gd name="T55" fmla="*/ 39 h 63"/>
              <a:gd name="T56" fmla="*/ 49 w 63"/>
              <a:gd name="T57" fmla="*/ 42 h 63"/>
              <a:gd name="T58" fmla="*/ 46 w 63"/>
              <a:gd name="T59" fmla="*/ 53 h 63"/>
              <a:gd name="T60" fmla="*/ 51 w 63"/>
              <a:gd name="T61" fmla="*/ 35 h 63"/>
              <a:gd name="T62" fmla="*/ 41 w 63"/>
              <a:gd name="T63" fmla="*/ 28 h 63"/>
              <a:gd name="T64" fmla="*/ 48 w 63"/>
              <a:gd name="T65" fmla="*/ 19 h 63"/>
              <a:gd name="T66" fmla="*/ 57 w 63"/>
              <a:gd name="T67" fmla="*/ 25 h 63"/>
              <a:gd name="T68" fmla="*/ 51 w 63"/>
              <a:gd name="T69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3" h="63"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9" y="63"/>
                  <a:pt x="63" y="49"/>
                  <a:pt x="63" y="31"/>
                </a:cubicBezTo>
                <a:cubicBezTo>
                  <a:pt x="63" y="14"/>
                  <a:pt x="49" y="0"/>
                  <a:pt x="31" y="0"/>
                </a:cubicBezTo>
                <a:close/>
                <a:moveTo>
                  <a:pt x="31" y="6"/>
                </a:moveTo>
                <a:cubicBezTo>
                  <a:pt x="36" y="6"/>
                  <a:pt x="39" y="9"/>
                  <a:pt x="39" y="14"/>
                </a:cubicBezTo>
                <a:cubicBezTo>
                  <a:pt x="39" y="18"/>
                  <a:pt x="36" y="22"/>
                  <a:pt x="31" y="22"/>
                </a:cubicBezTo>
                <a:cubicBezTo>
                  <a:pt x="27" y="22"/>
                  <a:pt x="23" y="18"/>
                  <a:pt x="23" y="14"/>
                </a:cubicBezTo>
                <a:cubicBezTo>
                  <a:pt x="23" y="9"/>
                  <a:pt x="27" y="6"/>
                  <a:pt x="31" y="6"/>
                </a:cubicBezTo>
                <a:close/>
                <a:moveTo>
                  <a:pt x="6" y="23"/>
                </a:moveTo>
                <a:cubicBezTo>
                  <a:pt x="8" y="19"/>
                  <a:pt x="13" y="17"/>
                  <a:pt x="17" y="19"/>
                </a:cubicBezTo>
                <a:cubicBezTo>
                  <a:pt x="21" y="21"/>
                  <a:pt x="23" y="26"/>
                  <a:pt x="21" y="30"/>
                </a:cubicBezTo>
                <a:cubicBezTo>
                  <a:pt x="19" y="34"/>
                  <a:pt x="14" y="36"/>
                  <a:pt x="10" y="34"/>
                </a:cubicBezTo>
                <a:cubicBezTo>
                  <a:pt x="6" y="32"/>
                  <a:pt x="4" y="27"/>
                  <a:pt x="6" y="23"/>
                </a:cubicBezTo>
                <a:close/>
                <a:moveTo>
                  <a:pt x="26" y="52"/>
                </a:moveTo>
                <a:cubicBezTo>
                  <a:pt x="23" y="55"/>
                  <a:pt x="18" y="55"/>
                  <a:pt x="15" y="52"/>
                </a:cubicBezTo>
                <a:cubicBezTo>
                  <a:pt x="12" y="48"/>
                  <a:pt x="12" y="43"/>
                  <a:pt x="15" y="40"/>
                </a:cubicBezTo>
                <a:cubicBezTo>
                  <a:pt x="19" y="37"/>
                  <a:pt x="24" y="38"/>
                  <a:pt x="27" y="41"/>
                </a:cubicBezTo>
                <a:cubicBezTo>
                  <a:pt x="30" y="44"/>
                  <a:pt x="30" y="49"/>
                  <a:pt x="26" y="52"/>
                </a:cubicBezTo>
                <a:close/>
                <a:moveTo>
                  <a:pt x="27" y="31"/>
                </a:moveTo>
                <a:cubicBezTo>
                  <a:pt x="27" y="29"/>
                  <a:pt x="29" y="27"/>
                  <a:pt x="31" y="27"/>
                </a:cubicBezTo>
                <a:cubicBezTo>
                  <a:pt x="34" y="27"/>
                  <a:pt x="36" y="29"/>
                  <a:pt x="36" y="31"/>
                </a:cubicBezTo>
                <a:cubicBezTo>
                  <a:pt x="36" y="34"/>
                  <a:pt x="34" y="35"/>
                  <a:pt x="31" y="35"/>
                </a:cubicBezTo>
                <a:cubicBezTo>
                  <a:pt x="29" y="35"/>
                  <a:pt x="27" y="34"/>
                  <a:pt x="27" y="31"/>
                </a:cubicBezTo>
                <a:close/>
                <a:moveTo>
                  <a:pt x="46" y="53"/>
                </a:moveTo>
                <a:cubicBezTo>
                  <a:pt x="43" y="55"/>
                  <a:pt x="38" y="54"/>
                  <a:pt x="35" y="51"/>
                </a:cubicBezTo>
                <a:cubicBezTo>
                  <a:pt x="33" y="47"/>
                  <a:pt x="34" y="42"/>
                  <a:pt x="38" y="39"/>
                </a:cubicBezTo>
                <a:cubicBezTo>
                  <a:pt x="41" y="37"/>
                  <a:pt x="46" y="38"/>
                  <a:pt x="49" y="42"/>
                </a:cubicBezTo>
                <a:cubicBezTo>
                  <a:pt x="51" y="46"/>
                  <a:pt x="50" y="51"/>
                  <a:pt x="46" y="53"/>
                </a:cubicBezTo>
                <a:close/>
                <a:moveTo>
                  <a:pt x="51" y="35"/>
                </a:moveTo>
                <a:cubicBezTo>
                  <a:pt x="46" y="35"/>
                  <a:pt x="42" y="32"/>
                  <a:pt x="41" y="28"/>
                </a:cubicBezTo>
                <a:cubicBezTo>
                  <a:pt x="41" y="24"/>
                  <a:pt x="44" y="19"/>
                  <a:pt x="48" y="19"/>
                </a:cubicBezTo>
                <a:cubicBezTo>
                  <a:pt x="52" y="18"/>
                  <a:pt x="57" y="21"/>
                  <a:pt x="57" y="25"/>
                </a:cubicBezTo>
                <a:cubicBezTo>
                  <a:pt x="58" y="30"/>
                  <a:pt x="55" y="34"/>
                  <a:pt x="51" y="3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" name="Freeform 33"/>
          <p:cNvSpPr>
            <a:spLocks noChangeAspect="1" noEditPoints="1"/>
          </p:cNvSpPr>
          <p:nvPr/>
        </p:nvSpPr>
        <p:spPr bwMode="auto">
          <a:xfrm>
            <a:off x="5308986" y="5990898"/>
            <a:ext cx="322291" cy="365120"/>
          </a:xfrm>
          <a:custGeom>
            <a:avLst/>
            <a:gdLst>
              <a:gd name="T0" fmla="*/ 2836 w 5674"/>
              <a:gd name="T1" fmla="*/ 3332 h 6428"/>
              <a:gd name="T2" fmla="*/ 4284 w 5674"/>
              <a:gd name="T3" fmla="*/ 6428 h 6428"/>
              <a:gd name="T4" fmla="*/ 2497 w 5674"/>
              <a:gd name="T5" fmla="*/ 2739 h 6428"/>
              <a:gd name="T6" fmla="*/ 3208 w 5674"/>
              <a:gd name="T7" fmla="*/ 1460 h 6428"/>
              <a:gd name="T8" fmla="*/ 3403 w 5674"/>
              <a:gd name="T9" fmla="*/ 1887 h 6428"/>
              <a:gd name="T10" fmla="*/ 3208 w 5674"/>
              <a:gd name="T11" fmla="*/ 2316 h 6428"/>
              <a:gd name="T12" fmla="*/ 2752 w 5674"/>
              <a:gd name="T13" fmla="*/ 2449 h 6428"/>
              <a:gd name="T14" fmla="*/ 2360 w 5674"/>
              <a:gd name="T15" fmla="*/ 2197 h 6428"/>
              <a:gd name="T16" fmla="*/ 2294 w 5674"/>
              <a:gd name="T17" fmla="*/ 1723 h 6428"/>
              <a:gd name="T18" fmla="*/ 2598 w 5674"/>
              <a:gd name="T19" fmla="*/ 1372 h 6428"/>
              <a:gd name="T20" fmla="*/ 4093 w 5674"/>
              <a:gd name="T21" fmla="*/ 821 h 6428"/>
              <a:gd name="T22" fmla="*/ 4370 w 5674"/>
              <a:gd name="T23" fmla="*/ 1148 h 6428"/>
              <a:gd name="T24" fmla="*/ 4540 w 5674"/>
              <a:gd name="T25" fmla="*/ 1887 h 6428"/>
              <a:gd name="T26" fmla="*/ 4370 w 5674"/>
              <a:gd name="T27" fmla="*/ 2628 h 6428"/>
              <a:gd name="T28" fmla="*/ 4105 w 5674"/>
              <a:gd name="T29" fmla="*/ 2952 h 6428"/>
              <a:gd name="T30" fmla="*/ 3834 w 5674"/>
              <a:gd name="T31" fmla="*/ 2889 h 6428"/>
              <a:gd name="T32" fmla="*/ 3764 w 5674"/>
              <a:gd name="T33" fmla="*/ 2636 h 6428"/>
              <a:gd name="T34" fmla="*/ 3969 w 5674"/>
              <a:gd name="T35" fmla="*/ 2187 h 6428"/>
              <a:gd name="T36" fmla="*/ 3969 w 5674"/>
              <a:gd name="T37" fmla="*/ 1589 h 6428"/>
              <a:gd name="T38" fmla="*/ 3764 w 5674"/>
              <a:gd name="T39" fmla="*/ 1140 h 6428"/>
              <a:gd name="T40" fmla="*/ 3836 w 5674"/>
              <a:gd name="T41" fmla="*/ 887 h 6428"/>
              <a:gd name="T42" fmla="*/ 1715 w 5674"/>
              <a:gd name="T43" fmla="*/ 819 h 6428"/>
              <a:gd name="T44" fmla="*/ 1908 w 5674"/>
              <a:gd name="T45" fmla="*/ 1006 h 6428"/>
              <a:gd name="T46" fmla="*/ 1817 w 5674"/>
              <a:gd name="T47" fmla="*/ 1312 h 6428"/>
              <a:gd name="T48" fmla="*/ 1667 w 5674"/>
              <a:gd name="T49" fmla="*/ 1887 h 6428"/>
              <a:gd name="T50" fmla="*/ 1817 w 5674"/>
              <a:gd name="T51" fmla="*/ 2464 h 6428"/>
              <a:gd name="T52" fmla="*/ 1908 w 5674"/>
              <a:gd name="T53" fmla="*/ 2770 h 6428"/>
              <a:gd name="T54" fmla="*/ 1704 w 5674"/>
              <a:gd name="T55" fmla="*/ 2961 h 6428"/>
              <a:gd name="T56" fmla="*/ 1460 w 5674"/>
              <a:gd name="T57" fmla="*/ 2885 h 6428"/>
              <a:gd name="T58" fmla="*/ 1177 w 5674"/>
              <a:gd name="T59" fmla="*/ 2269 h 6428"/>
              <a:gd name="T60" fmla="*/ 1177 w 5674"/>
              <a:gd name="T61" fmla="*/ 1507 h 6428"/>
              <a:gd name="T62" fmla="*/ 1462 w 5674"/>
              <a:gd name="T63" fmla="*/ 889 h 6428"/>
              <a:gd name="T64" fmla="*/ 4838 w 5674"/>
              <a:gd name="T65" fmla="*/ 0 h 6428"/>
              <a:gd name="T66" fmla="*/ 5138 w 5674"/>
              <a:gd name="T67" fmla="*/ 228 h 6428"/>
              <a:gd name="T68" fmla="*/ 5559 w 5674"/>
              <a:gd name="T69" fmla="*/ 1092 h 6428"/>
              <a:gd name="T70" fmla="*/ 5668 w 5674"/>
              <a:gd name="T71" fmla="*/ 2051 h 6428"/>
              <a:gd name="T72" fmla="*/ 5452 w 5674"/>
              <a:gd name="T73" fmla="*/ 2989 h 6428"/>
              <a:gd name="T74" fmla="*/ 5006 w 5674"/>
              <a:gd name="T75" fmla="*/ 3712 h 6428"/>
              <a:gd name="T76" fmla="*/ 4744 w 5674"/>
              <a:gd name="T77" fmla="*/ 3761 h 6428"/>
              <a:gd name="T78" fmla="*/ 4571 w 5674"/>
              <a:gd name="T79" fmla="*/ 3558 h 6428"/>
              <a:gd name="T80" fmla="*/ 4721 w 5674"/>
              <a:gd name="T81" fmla="*/ 3215 h 6428"/>
              <a:gd name="T82" fmla="*/ 5093 w 5674"/>
              <a:gd name="T83" fmla="*/ 2357 h 6428"/>
              <a:gd name="T84" fmla="*/ 5093 w 5674"/>
              <a:gd name="T85" fmla="*/ 1415 h 6428"/>
              <a:gd name="T86" fmla="*/ 4723 w 5674"/>
              <a:gd name="T87" fmla="*/ 561 h 6428"/>
              <a:gd name="T88" fmla="*/ 4573 w 5674"/>
              <a:gd name="T89" fmla="*/ 216 h 6428"/>
              <a:gd name="T90" fmla="*/ 4748 w 5674"/>
              <a:gd name="T91" fmla="*/ 15 h 6428"/>
              <a:gd name="T92" fmla="*/ 969 w 5674"/>
              <a:gd name="T93" fmla="*/ 33 h 6428"/>
              <a:gd name="T94" fmla="*/ 1105 w 5674"/>
              <a:gd name="T95" fmla="*/ 263 h 6428"/>
              <a:gd name="T96" fmla="*/ 864 w 5674"/>
              <a:gd name="T97" fmla="*/ 694 h 6428"/>
              <a:gd name="T98" fmla="*/ 554 w 5674"/>
              <a:gd name="T99" fmla="*/ 1571 h 6428"/>
              <a:gd name="T100" fmla="*/ 618 w 5674"/>
              <a:gd name="T101" fmla="*/ 2511 h 6428"/>
              <a:gd name="T102" fmla="*/ 1047 w 5674"/>
              <a:gd name="T103" fmla="*/ 3342 h 6428"/>
              <a:gd name="T104" fmla="*/ 1090 w 5674"/>
              <a:gd name="T105" fmla="*/ 3603 h 6428"/>
              <a:gd name="T106" fmla="*/ 885 w 5674"/>
              <a:gd name="T107" fmla="*/ 3771 h 6428"/>
              <a:gd name="T108" fmla="*/ 633 w 5674"/>
              <a:gd name="T109" fmla="*/ 3677 h 6428"/>
              <a:gd name="T110" fmla="*/ 164 w 5674"/>
              <a:gd name="T111" fmla="*/ 2839 h 6428"/>
              <a:gd name="T112" fmla="*/ 0 w 5674"/>
              <a:gd name="T113" fmla="*/ 1887 h 6428"/>
              <a:gd name="T114" fmla="*/ 164 w 5674"/>
              <a:gd name="T115" fmla="*/ 938 h 6428"/>
              <a:gd name="T116" fmla="*/ 633 w 5674"/>
              <a:gd name="T117" fmla="*/ 99 h 6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674" h="6428">
                <a:moveTo>
                  <a:pt x="2419" y="4726"/>
                </a:moveTo>
                <a:lnTo>
                  <a:pt x="2249" y="5293"/>
                </a:lnTo>
                <a:lnTo>
                  <a:pt x="3425" y="5293"/>
                </a:lnTo>
                <a:lnTo>
                  <a:pt x="3255" y="4726"/>
                </a:lnTo>
                <a:lnTo>
                  <a:pt x="2419" y="4726"/>
                </a:lnTo>
                <a:close/>
                <a:moveTo>
                  <a:pt x="2836" y="3332"/>
                </a:moveTo>
                <a:lnTo>
                  <a:pt x="2589" y="4159"/>
                </a:lnTo>
                <a:lnTo>
                  <a:pt x="3084" y="4159"/>
                </a:lnTo>
                <a:lnTo>
                  <a:pt x="2836" y="3332"/>
                </a:lnTo>
                <a:close/>
                <a:moveTo>
                  <a:pt x="2497" y="2739"/>
                </a:moveTo>
                <a:lnTo>
                  <a:pt x="3177" y="2739"/>
                </a:lnTo>
                <a:lnTo>
                  <a:pt x="4284" y="6428"/>
                </a:lnTo>
                <a:lnTo>
                  <a:pt x="3766" y="6428"/>
                </a:lnTo>
                <a:lnTo>
                  <a:pt x="3594" y="5861"/>
                </a:lnTo>
                <a:lnTo>
                  <a:pt x="2078" y="5861"/>
                </a:lnTo>
                <a:lnTo>
                  <a:pt x="1908" y="6428"/>
                </a:lnTo>
                <a:lnTo>
                  <a:pt x="1390" y="6428"/>
                </a:lnTo>
                <a:lnTo>
                  <a:pt x="2497" y="2739"/>
                </a:lnTo>
                <a:close/>
                <a:moveTo>
                  <a:pt x="2836" y="1320"/>
                </a:moveTo>
                <a:lnTo>
                  <a:pt x="2920" y="1326"/>
                </a:lnTo>
                <a:lnTo>
                  <a:pt x="3000" y="1345"/>
                </a:lnTo>
                <a:lnTo>
                  <a:pt x="3076" y="1372"/>
                </a:lnTo>
                <a:lnTo>
                  <a:pt x="3146" y="1411"/>
                </a:lnTo>
                <a:lnTo>
                  <a:pt x="3208" y="1460"/>
                </a:lnTo>
                <a:lnTo>
                  <a:pt x="3265" y="1515"/>
                </a:lnTo>
                <a:lnTo>
                  <a:pt x="3314" y="1579"/>
                </a:lnTo>
                <a:lnTo>
                  <a:pt x="3351" y="1649"/>
                </a:lnTo>
                <a:lnTo>
                  <a:pt x="3380" y="1723"/>
                </a:lnTo>
                <a:lnTo>
                  <a:pt x="3397" y="1803"/>
                </a:lnTo>
                <a:lnTo>
                  <a:pt x="3403" y="1887"/>
                </a:lnTo>
                <a:lnTo>
                  <a:pt x="3397" y="1971"/>
                </a:lnTo>
                <a:lnTo>
                  <a:pt x="3380" y="2051"/>
                </a:lnTo>
                <a:lnTo>
                  <a:pt x="3351" y="2127"/>
                </a:lnTo>
                <a:lnTo>
                  <a:pt x="3314" y="2197"/>
                </a:lnTo>
                <a:lnTo>
                  <a:pt x="3265" y="2260"/>
                </a:lnTo>
                <a:lnTo>
                  <a:pt x="3208" y="2316"/>
                </a:lnTo>
                <a:lnTo>
                  <a:pt x="3146" y="2365"/>
                </a:lnTo>
                <a:lnTo>
                  <a:pt x="3076" y="2402"/>
                </a:lnTo>
                <a:lnTo>
                  <a:pt x="3000" y="2431"/>
                </a:lnTo>
                <a:lnTo>
                  <a:pt x="2920" y="2449"/>
                </a:lnTo>
                <a:lnTo>
                  <a:pt x="2836" y="2455"/>
                </a:lnTo>
                <a:lnTo>
                  <a:pt x="2752" y="2449"/>
                </a:lnTo>
                <a:lnTo>
                  <a:pt x="2672" y="2431"/>
                </a:lnTo>
                <a:lnTo>
                  <a:pt x="2598" y="2402"/>
                </a:lnTo>
                <a:lnTo>
                  <a:pt x="2528" y="2365"/>
                </a:lnTo>
                <a:lnTo>
                  <a:pt x="2464" y="2316"/>
                </a:lnTo>
                <a:lnTo>
                  <a:pt x="2409" y="2260"/>
                </a:lnTo>
                <a:lnTo>
                  <a:pt x="2360" y="2197"/>
                </a:lnTo>
                <a:lnTo>
                  <a:pt x="2322" y="2127"/>
                </a:lnTo>
                <a:lnTo>
                  <a:pt x="2294" y="2051"/>
                </a:lnTo>
                <a:lnTo>
                  <a:pt x="2275" y="1971"/>
                </a:lnTo>
                <a:lnTo>
                  <a:pt x="2269" y="1887"/>
                </a:lnTo>
                <a:lnTo>
                  <a:pt x="2275" y="1803"/>
                </a:lnTo>
                <a:lnTo>
                  <a:pt x="2294" y="1723"/>
                </a:lnTo>
                <a:lnTo>
                  <a:pt x="2322" y="1649"/>
                </a:lnTo>
                <a:lnTo>
                  <a:pt x="2360" y="1579"/>
                </a:lnTo>
                <a:lnTo>
                  <a:pt x="2409" y="1515"/>
                </a:lnTo>
                <a:lnTo>
                  <a:pt x="2464" y="1460"/>
                </a:lnTo>
                <a:lnTo>
                  <a:pt x="2528" y="1411"/>
                </a:lnTo>
                <a:lnTo>
                  <a:pt x="2598" y="1372"/>
                </a:lnTo>
                <a:lnTo>
                  <a:pt x="2672" y="1345"/>
                </a:lnTo>
                <a:lnTo>
                  <a:pt x="2752" y="1326"/>
                </a:lnTo>
                <a:lnTo>
                  <a:pt x="2836" y="1320"/>
                </a:lnTo>
                <a:close/>
                <a:moveTo>
                  <a:pt x="4004" y="811"/>
                </a:moveTo>
                <a:lnTo>
                  <a:pt x="4049" y="813"/>
                </a:lnTo>
                <a:lnTo>
                  <a:pt x="4093" y="821"/>
                </a:lnTo>
                <a:lnTo>
                  <a:pt x="4136" y="836"/>
                </a:lnTo>
                <a:lnTo>
                  <a:pt x="4175" y="860"/>
                </a:lnTo>
                <a:lnTo>
                  <a:pt x="4212" y="889"/>
                </a:lnTo>
                <a:lnTo>
                  <a:pt x="4241" y="926"/>
                </a:lnTo>
                <a:lnTo>
                  <a:pt x="4310" y="1035"/>
                </a:lnTo>
                <a:lnTo>
                  <a:pt x="4370" y="1148"/>
                </a:lnTo>
                <a:lnTo>
                  <a:pt x="4421" y="1263"/>
                </a:lnTo>
                <a:lnTo>
                  <a:pt x="4464" y="1384"/>
                </a:lnTo>
                <a:lnTo>
                  <a:pt x="4497" y="1507"/>
                </a:lnTo>
                <a:lnTo>
                  <a:pt x="4520" y="1632"/>
                </a:lnTo>
                <a:lnTo>
                  <a:pt x="4534" y="1759"/>
                </a:lnTo>
                <a:lnTo>
                  <a:pt x="4540" y="1887"/>
                </a:lnTo>
                <a:lnTo>
                  <a:pt x="4534" y="2016"/>
                </a:lnTo>
                <a:lnTo>
                  <a:pt x="4520" y="2145"/>
                </a:lnTo>
                <a:lnTo>
                  <a:pt x="4497" y="2269"/>
                </a:lnTo>
                <a:lnTo>
                  <a:pt x="4464" y="2392"/>
                </a:lnTo>
                <a:lnTo>
                  <a:pt x="4421" y="2511"/>
                </a:lnTo>
                <a:lnTo>
                  <a:pt x="4370" y="2628"/>
                </a:lnTo>
                <a:lnTo>
                  <a:pt x="4310" y="2741"/>
                </a:lnTo>
                <a:lnTo>
                  <a:pt x="4241" y="2850"/>
                </a:lnTo>
                <a:lnTo>
                  <a:pt x="4212" y="2885"/>
                </a:lnTo>
                <a:lnTo>
                  <a:pt x="4181" y="2913"/>
                </a:lnTo>
                <a:lnTo>
                  <a:pt x="4144" y="2936"/>
                </a:lnTo>
                <a:lnTo>
                  <a:pt x="4105" y="2952"/>
                </a:lnTo>
                <a:lnTo>
                  <a:pt x="4064" y="2961"/>
                </a:lnTo>
                <a:lnTo>
                  <a:pt x="4021" y="2965"/>
                </a:lnTo>
                <a:lnTo>
                  <a:pt x="3971" y="2961"/>
                </a:lnTo>
                <a:lnTo>
                  <a:pt x="3920" y="2946"/>
                </a:lnTo>
                <a:lnTo>
                  <a:pt x="3871" y="2919"/>
                </a:lnTo>
                <a:lnTo>
                  <a:pt x="3834" y="2889"/>
                </a:lnTo>
                <a:lnTo>
                  <a:pt x="3805" y="2852"/>
                </a:lnTo>
                <a:lnTo>
                  <a:pt x="3781" y="2813"/>
                </a:lnTo>
                <a:lnTo>
                  <a:pt x="3766" y="2770"/>
                </a:lnTo>
                <a:lnTo>
                  <a:pt x="3758" y="2726"/>
                </a:lnTo>
                <a:lnTo>
                  <a:pt x="3756" y="2681"/>
                </a:lnTo>
                <a:lnTo>
                  <a:pt x="3764" y="2636"/>
                </a:lnTo>
                <a:lnTo>
                  <a:pt x="3780" y="2591"/>
                </a:lnTo>
                <a:lnTo>
                  <a:pt x="3803" y="2550"/>
                </a:lnTo>
                <a:lnTo>
                  <a:pt x="3856" y="2464"/>
                </a:lnTo>
                <a:lnTo>
                  <a:pt x="3902" y="2375"/>
                </a:lnTo>
                <a:lnTo>
                  <a:pt x="3939" y="2281"/>
                </a:lnTo>
                <a:lnTo>
                  <a:pt x="3969" y="2187"/>
                </a:lnTo>
                <a:lnTo>
                  <a:pt x="3990" y="2088"/>
                </a:lnTo>
                <a:lnTo>
                  <a:pt x="4002" y="1989"/>
                </a:lnTo>
                <a:lnTo>
                  <a:pt x="4008" y="1887"/>
                </a:lnTo>
                <a:lnTo>
                  <a:pt x="4002" y="1786"/>
                </a:lnTo>
                <a:lnTo>
                  <a:pt x="3990" y="1686"/>
                </a:lnTo>
                <a:lnTo>
                  <a:pt x="3969" y="1589"/>
                </a:lnTo>
                <a:lnTo>
                  <a:pt x="3939" y="1493"/>
                </a:lnTo>
                <a:lnTo>
                  <a:pt x="3902" y="1402"/>
                </a:lnTo>
                <a:lnTo>
                  <a:pt x="3856" y="1312"/>
                </a:lnTo>
                <a:lnTo>
                  <a:pt x="3803" y="1226"/>
                </a:lnTo>
                <a:lnTo>
                  <a:pt x="3780" y="1185"/>
                </a:lnTo>
                <a:lnTo>
                  <a:pt x="3764" y="1140"/>
                </a:lnTo>
                <a:lnTo>
                  <a:pt x="3758" y="1096"/>
                </a:lnTo>
                <a:lnTo>
                  <a:pt x="3758" y="1051"/>
                </a:lnTo>
                <a:lnTo>
                  <a:pt x="3766" y="1006"/>
                </a:lnTo>
                <a:lnTo>
                  <a:pt x="3781" y="963"/>
                </a:lnTo>
                <a:lnTo>
                  <a:pt x="3805" y="924"/>
                </a:lnTo>
                <a:lnTo>
                  <a:pt x="3836" y="887"/>
                </a:lnTo>
                <a:lnTo>
                  <a:pt x="3873" y="858"/>
                </a:lnTo>
                <a:lnTo>
                  <a:pt x="3914" y="834"/>
                </a:lnTo>
                <a:lnTo>
                  <a:pt x="3959" y="819"/>
                </a:lnTo>
                <a:lnTo>
                  <a:pt x="4004" y="811"/>
                </a:lnTo>
                <a:close/>
                <a:moveTo>
                  <a:pt x="1670" y="811"/>
                </a:moveTo>
                <a:lnTo>
                  <a:pt x="1715" y="819"/>
                </a:lnTo>
                <a:lnTo>
                  <a:pt x="1760" y="834"/>
                </a:lnTo>
                <a:lnTo>
                  <a:pt x="1801" y="858"/>
                </a:lnTo>
                <a:lnTo>
                  <a:pt x="1838" y="887"/>
                </a:lnTo>
                <a:lnTo>
                  <a:pt x="1869" y="924"/>
                </a:lnTo>
                <a:lnTo>
                  <a:pt x="1891" y="963"/>
                </a:lnTo>
                <a:lnTo>
                  <a:pt x="1908" y="1006"/>
                </a:lnTo>
                <a:lnTo>
                  <a:pt x="1916" y="1051"/>
                </a:lnTo>
                <a:lnTo>
                  <a:pt x="1916" y="1096"/>
                </a:lnTo>
                <a:lnTo>
                  <a:pt x="1908" y="1140"/>
                </a:lnTo>
                <a:lnTo>
                  <a:pt x="1895" y="1185"/>
                </a:lnTo>
                <a:lnTo>
                  <a:pt x="1871" y="1226"/>
                </a:lnTo>
                <a:lnTo>
                  <a:pt x="1817" y="1312"/>
                </a:lnTo>
                <a:lnTo>
                  <a:pt x="1772" y="1402"/>
                </a:lnTo>
                <a:lnTo>
                  <a:pt x="1735" y="1493"/>
                </a:lnTo>
                <a:lnTo>
                  <a:pt x="1706" y="1589"/>
                </a:lnTo>
                <a:lnTo>
                  <a:pt x="1684" y="1686"/>
                </a:lnTo>
                <a:lnTo>
                  <a:pt x="1670" y="1786"/>
                </a:lnTo>
                <a:lnTo>
                  <a:pt x="1667" y="1887"/>
                </a:lnTo>
                <a:lnTo>
                  <a:pt x="1670" y="1989"/>
                </a:lnTo>
                <a:lnTo>
                  <a:pt x="1684" y="2088"/>
                </a:lnTo>
                <a:lnTo>
                  <a:pt x="1706" y="2187"/>
                </a:lnTo>
                <a:lnTo>
                  <a:pt x="1735" y="2281"/>
                </a:lnTo>
                <a:lnTo>
                  <a:pt x="1772" y="2375"/>
                </a:lnTo>
                <a:lnTo>
                  <a:pt x="1817" y="2464"/>
                </a:lnTo>
                <a:lnTo>
                  <a:pt x="1871" y="2550"/>
                </a:lnTo>
                <a:lnTo>
                  <a:pt x="1895" y="2591"/>
                </a:lnTo>
                <a:lnTo>
                  <a:pt x="1910" y="2636"/>
                </a:lnTo>
                <a:lnTo>
                  <a:pt x="1916" y="2681"/>
                </a:lnTo>
                <a:lnTo>
                  <a:pt x="1916" y="2726"/>
                </a:lnTo>
                <a:lnTo>
                  <a:pt x="1908" y="2770"/>
                </a:lnTo>
                <a:lnTo>
                  <a:pt x="1893" y="2813"/>
                </a:lnTo>
                <a:lnTo>
                  <a:pt x="1869" y="2852"/>
                </a:lnTo>
                <a:lnTo>
                  <a:pt x="1838" y="2889"/>
                </a:lnTo>
                <a:lnTo>
                  <a:pt x="1801" y="2919"/>
                </a:lnTo>
                <a:lnTo>
                  <a:pt x="1754" y="2946"/>
                </a:lnTo>
                <a:lnTo>
                  <a:pt x="1704" y="2961"/>
                </a:lnTo>
                <a:lnTo>
                  <a:pt x="1651" y="2965"/>
                </a:lnTo>
                <a:lnTo>
                  <a:pt x="1610" y="2961"/>
                </a:lnTo>
                <a:lnTo>
                  <a:pt x="1569" y="2952"/>
                </a:lnTo>
                <a:lnTo>
                  <a:pt x="1530" y="2936"/>
                </a:lnTo>
                <a:lnTo>
                  <a:pt x="1493" y="2913"/>
                </a:lnTo>
                <a:lnTo>
                  <a:pt x="1460" y="2885"/>
                </a:lnTo>
                <a:lnTo>
                  <a:pt x="1433" y="2850"/>
                </a:lnTo>
                <a:lnTo>
                  <a:pt x="1362" y="2741"/>
                </a:lnTo>
                <a:lnTo>
                  <a:pt x="1304" y="2628"/>
                </a:lnTo>
                <a:lnTo>
                  <a:pt x="1253" y="2511"/>
                </a:lnTo>
                <a:lnTo>
                  <a:pt x="1210" y="2392"/>
                </a:lnTo>
                <a:lnTo>
                  <a:pt x="1177" y="2269"/>
                </a:lnTo>
                <a:lnTo>
                  <a:pt x="1154" y="2145"/>
                </a:lnTo>
                <a:lnTo>
                  <a:pt x="1140" y="2016"/>
                </a:lnTo>
                <a:lnTo>
                  <a:pt x="1134" y="1887"/>
                </a:lnTo>
                <a:lnTo>
                  <a:pt x="1140" y="1759"/>
                </a:lnTo>
                <a:lnTo>
                  <a:pt x="1154" y="1632"/>
                </a:lnTo>
                <a:lnTo>
                  <a:pt x="1177" y="1507"/>
                </a:lnTo>
                <a:lnTo>
                  <a:pt x="1210" y="1384"/>
                </a:lnTo>
                <a:lnTo>
                  <a:pt x="1251" y="1263"/>
                </a:lnTo>
                <a:lnTo>
                  <a:pt x="1304" y="1148"/>
                </a:lnTo>
                <a:lnTo>
                  <a:pt x="1362" y="1035"/>
                </a:lnTo>
                <a:lnTo>
                  <a:pt x="1431" y="926"/>
                </a:lnTo>
                <a:lnTo>
                  <a:pt x="1462" y="889"/>
                </a:lnTo>
                <a:lnTo>
                  <a:pt x="1497" y="860"/>
                </a:lnTo>
                <a:lnTo>
                  <a:pt x="1538" y="836"/>
                </a:lnTo>
                <a:lnTo>
                  <a:pt x="1581" y="821"/>
                </a:lnTo>
                <a:lnTo>
                  <a:pt x="1624" y="813"/>
                </a:lnTo>
                <a:lnTo>
                  <a:pt x="1670" y="811"/>
                </a:lnTo>
                <a:close/>
                <a:moveTo>
                  <a:pt x="4838" y="0"/>
                </a:moveTo>
                <a:lnTo>
                  <a:pt x="4883" y="6"/>
                </a:lnTo>
                <a:lnTo>
                  <a:pt x="4928" y="17"/>
                </a:lnTo>
                <a:lnTo>
                  <a:pt x="4969" y="37"/>
                </a:lnTo>
                <a:lnTo>
                  <a:pt x="5006" y="64"/>
                </a:lnTo>
                <a:lnTo>
                  <a:pt x="5041" y="99"/>
                </a:lnTo>
                <a:lnTo>
                  <a:pt x="5138" y="228"/>
                </a:lnTo>
                <a:lnTo>
                  <a:pt x="5228" y="361"/>
                </a:lnTo>
                <a:lnTo>
                  <a:pt x="5312" y="499"/>
                </a:lnTo>
                <a:lnTo>
                  <a:pt x="5386" y="641"/>
                </a:lnTo>
                <a:lnTo>
                  <a:pt x="5452" y="788"/>
                </a:lnTo>
                <a:lnTo>
                  <a:pt x="5510" y="938"/>
                </a:lnTo>
                <a:lnTo>
                  <a:pt x="5559" y="1092"/>
                </a:lnTo>
                <a:lnTo>
                  <a:pt x="5600" y="1248"/>
                </a:lnTo>
                <a:lnTo>
                  <a:pt x="5631" y="1406"/>
                </a:lnTo>
                <a:lnTo>
                  <a:pt x="5655" y="1564"/>
                </a:lnTo>
                <a:lnTo>
                  <a:pt x="5668" y="1725"/>
                </a:lnTo>
                <a:lnTo>
                  <a:pt x="5674" y="1887"/>
                </a:lnTo>
                <a:lnTo>
                  <a:pt x="5668" y="2051"/>
                </a:lnTo>
                <a:lnTo>
                  <a:pt x="5655" y="2211"/>
                </a:lnTo>
                <a:lnTo>
                  <a:pt x="5631" y="2371"/>
                </a:lnTo>
                <a:lnTo>
                  <a:pt x="5600" y="2529"/>
                </a:lnTo>
                <a:lnTo>
                  <a:pt x="5559" y="2685"/>
                </a:lnTo>
                <a:lnTo>
                  <a:pt x="5510" y="2839"/>
                </a:lnTo>
                <a:lnTo>
                  <a:pt x="5452" y="2989"/>
                </a:lnTo>
                <a:lnTo>
                  <a:pt x="5386" y="3135"/>
                </a:lnTo>
                <a:lnTo>
                  <a:pt x="5312" y="3277"/>
                </a:lnTo>
                <a:lnTo>
                  <a:pt x="5228" y="3416"/>
                </a:lnTo>
                <a:lnTo>
                  <a:pt x="5138" y="3548"/>
                </a:lnTo>
                <a:lnTo>
                  <a:pt x="5039" y="3677"/>
                </a:lnTo>
                <a:lnTo>
                  <a:pt x="5006" y="3712"/>
                </a:lnTo>
                <a:lnTo>
                  <a:pt x="4967" y="3739"/>
                </a:lnTo>
                <a:lnTo>
                  <a:pt x="4924" y="3759"/>
                </a:lnTo>
                <a:lnTo>
                  <a:pt x="4879" y="3771"/>
                </a:lnTo>
                <a:lnTo>
                  <a:pt x="4832" y="3774"/>
                </a:lnTo>
                <a:lnTo>
                  <a:pt x="4789" y="3771"/>
                </a:lnTo>
                <a:lnTo>
                  <a:pt x="4744" y="3761"/>
                </a:lnTo>
                <a:lnTo>
                  <a:pt x="4703" y="3741"/>
                </a:lnTo>
                <a:lnTo>
                  <a:pt x="4664" y="3716"/>
                </a:lnTo>
                <a:lnTo>
                  <a:pt x="4631" y="3683"/>
                </a:lnTo>
                <a:lnTo>
                  <a:pt x="4604" y="3644"/>
                </a:lnTo>
                <a:lnTo>
                  <a:pt x="4585" y="3603"/>
                </a:lnTo>
                <a:lnTo>
                  <a:pt x="4571" y="3558"/>
                </a:lnTo>
                <a:lnTo>
                  <a:pt x="4567" y="3513"/>
                </a:lnTo>
                <a:lnTo>
                  <a:pt x="4571" y="3468"/>
                </a:lnTo>
                <a:lnTo>
                  <a:pt x="4581" y="3424"/>
                </a:lnTo>
                <a:lnTo>
                  <a:pt x="4600" y="3381"/>
                </a:lnTo>
                <a:lnTo>
                  <a:pt x="4627" y="3342"/>
                </a:lnTo>
                <a:lnTo>
                  <a:pt x="4721" y="3215"/>
                </a:lnTo>
                <a:lnTo>
                  <a:pt x="4807" y="3084"/>
                </a:lnTo>
                <a:lnTo>
                  <a:pt x="4885" y="2948"/>
                </a:lnTo>
                <a:lnTo>
                  <a:pt x="4951" y="2805"/>
                </a:lnTo>
                <a:lnTo>
                  <a:pt x="5009" y="2659"/>
                </a:lnTo>
                <a:lnTo>
                  <a:pt x="5056" y="2511"/>
                </a:lnTo>
                <a:lnTo>
                  <a:pt x="5093" y="2357"/>
                </a:lnTo>
                <a:lnTo>
                  <a:pt x="5121" y="2203"/>
                </a:lnTo>
                <a:lnTo>
                  <a:pt x="5136" y="2045"/>
                </a:lnTo>
                <a:lnTo>
                  <a:pt x="5142" y="1887"/>
                </a:lnTo>
                <a:lnTo>
                  <a:pt x="5136" y="1727"/>
                </a:lnTo>
                <a:lnTo>
                  <a:pt x="5121" y="1571"/>
                </a:lnTo>
                <a:lnTo>
                  <a:pt x="5093" y="1415"/>
                </a:lnTo>
                <a:lnTo>
                  <a:pt x="5058" y="1263"/>
                </a:lnTo>
                <a:lnTo>
                  <a:pt x="5011" y="1115"/>
                </a:lnTo>
                <a:lnTo>
                  <a:pt x="4953" y="971"/>
                </a:lnTo>
                <a:lnTo>
                  <a:pt x="4887" y="830"/>
                </a:lnTo>
                <a:lnTo>
                  <a:pt x="4811" y="694"/>
                </a:lnTo>
                <a:lnTo>
                  <a:pt x="4723" y="561"/>
                </a:lnTo>
                <a:lnTo>
                  <a:pt x="4627" y="435"/>
                </a:lnTo>
                <a:lnTo>
                  <a:pt x="4600" y="396"/>
                </a:lnTo>
                <a:lnTo>
                  <a:pt x="4581" y="353"/>
                </a:lnTo>
                <a:lnTo>
                  <a:pt x="4571" y="308"/>
                </a:lnTo>
                <a:lnTo>
                  <a:pt x="4567" y="263"/>
                </a:lnTo>
                <a:lnTo>
                  <a:pt x="4573" y="216"/>
                </a:lnTo>
                <a:lnTo>
                  <a:pt x="4585" y="173"/>
                </a:lnTo>
                <a:lnTo>
                  <a:pt x="4604" y="132"/>
                </a:lnTo>
                <a:lnTo>
                  <a:pt x="4631" y="93"/>
                </a:lnTo>
                <a:lnTo>
                  <a:pt x="4666" y="60"/>
                </a:lnTo>
                <a:lnTo>
                  <a:pt x="4705" y="33"/>
                </a:lnTo>
                <a:lnTo>
                  <a:pt x="4748" y="15"/>
                </a:lnTo>
                <a:lnTo>
                  <a:pt x="4793" y="4"/>
                </a:lnTo>
                <a:lnTo>
                  <a:pt x="4838" y="0"/>
                </a:lnTo>
                <a:close/>
                <a:moveTo>
                  <a:pt x="836" y="0"/>
                </a:moveTo>
                <a:lnTo>
                  <a:pt x="881" y="4"/>
                </a:lnTo>
                <a:lnTo>
                  <a:pt x="926" y="15"/>
                </a:lnTo>
                <a:lnTo>
                  <a:pt x="969" y="33"/>
                </a:lnTo>
                <a:lnTo>
                  <a:pt x="1008" y="60"/>
                </a:lnTo>
                <a:lnTo>
                  <a:pt x="1043" y="93"/>
                </a:lnTo>
                <a:lnTo>
                  <a:pt x="1070" y="132"/>
                </a:lnTo>
                <a:lnTo>
                  <a:pt x="1090" y="173"/>
                </a:lnTo>
                <a:lnTo>
                  <a:pt x="1101" y="216"/>
                </a:lnTo>
                <a:lnTo>
                  <a:pt x="1105" y="263"/>
                </a:lnTo>
                <a:lnTo>
                  <a:pt x="1103" y="308"/>
                </a:lnTo>
                <a:lnTo>
                  <a:pt x="1092" y="353"/>
                </a:lnTo>
                <a:lnTo>
                  <a:pt x="1074" y="396"/>
                </a:lnTo>
                <a:lnTo>
                  <a:pt x="1047" y="435"/>
                </a:lnTo>
                <a:lnTo>
                  <a:pt x="949" y="561"/>
                </a:lnTo>
                <a:lnTo>
                  <a:pt x="864" y="694"/>
                </a:lnTo>
                <a:lnTo>
                  <a:pt x="787" y="830"/>
                </a:lnTo>
                <a:lnTo>
                  <a:pt x="719" y="971"/>
                </a:lnTo>
                <a:lnTo>
                  <a:pt x="663" y="1115"/>
                </a:lnTo>
                <a:lnTo>
                  <a:pt x="616" y="1263"/>
                </a:lnTo>
                <a:lnTo>
                  <a:pt x="579" y="1415"/>
                </a:lnTo>
                <a:lnTo>
                  <a:pt x="554" y="1571"/>
                </a:lnTo>
                <a:lnTo>
                  <a:pt x="538" y="1727"/>
                </a:lnTo>
                <a:lnTo>
                  <a:pt x="532" y="1887"/>
                </a:lnTo>
                <a:lnTo>
                  <a:pt x="538" y="2045"/>
                </a:lnTo>
                <a:lnTo>
                  <a:pt x="554" y="2203"/>
                </a:lnTo>
                <a:lnTo>
                  <a:pt x="581" y="2357"/>
                </a:lnTo>
                <a:lnTo>
                  <a:pt x="618" y="2511"/>
                </a:lnTo>
                <a:lnTo>
                  <a:pt x="665" y="2659"/>
                </a:lnTo>
                <a:lnTo>
                  <a:pt x="721" y="2805"/>
                </a:lnTo>
                <a:lnTo>
                  <a:pt x="789" y="2948"/>
                </a:lnTo>
                <a:lnTo>
                  <a:pt x="865" y="3084"/>
                </a:lnTo>
                <a:lnTo>
                  <a:pt x="951" y="3215"/>
                </a:lnTo>
                <a:lnTo>
                  <a:pt x="1047" y="3342"/>
                </a:lnTo>
                <a:lnTo>
                  <a:pt x="1074" y="3381"/>
                </a:lnTo>
                <a:lnTo>
                  <a:pt x="1094" y="3424"/>
                </a:lnTo>
                <a:lnTo>
                  <a:pt x="1103" y="3468"/>
                </a:lnTo>
                <a:lnTo>
                  <a:pt x="1107" y="3513"/>
                </a:lnTo>
                <a:lnTo>
                  <a:pt x="1101" y="3558"/>
                </a:lnTo>
                <a:lnTo>
                  <a:pt x="1090" y="3603"/>
                </a:lnTo>
                <a:lnTo>
                  <a:pt x="1070" y="3644"/>
                </a:lnTo>
                <a:lnTo>
                  <a:pt x="1043" y="3683"/>
                </a:lnTo>
                <a:lnTo>
                  <a:pt x="1008" y="3716"/>
                </a:lnTo>
                <a:lnTo>
                  <a:pt x="971" y="3741"/>
                </a:lnTo>
                <a:lnTo>
                  <a:pt x="928" y="3761"/>
                </a:lnTo>
                <a:lnTo>
                  <a:pt x="885" y="3771"/>
                </a:lnTo>
                <a:lnTo>
                  <a:pt x="840" y="3774"/>
                </a:lnTo>
                <a:lnTo>
                  <a:pt x="795" y="3771"/>
                </a:lnTo>
                <a:lnTo>
                  <a:pt x="750" y="3759"/>
                </a:lnTo>
                <a:lnTo>
                  <a:pt x="708" y="3739"/>
                </a:lnTo>
                <a:lnTo>
                  <a:pt x="669" y="3712"/>
                </a:lnTo>
                <a:lnTo>
                  <a:pt x="633" y="3677"/>
                </a:lnTo>
                <a:lnTo>
                  <a:pt x="536" y="3548"/>
                </a:lnTo>
                <a:lnTo>
                  <a:pt x="444" y="3416"/>
                </a:lnTo>
                <a:lnTo>
                  <a:pt x="363" y="3277"/>
                </a:lnTo>
                <a:lnTo>
                  <a:pt x="288" y="3135"/>
                </a:lnTo>
                <a:lnTo>
                  <a:pt x="222" y="2989"/>
                </a:lnTo>
                <a:lnTo>
                  <a:pt x="164" y="2839"/>
                </a:lnTo>
                <a:lnTo>
                  <a:pt x="115" y="2685"/>
                </a:lnTo>
                <a:lnTo>
                  <a:pt x="74" y="2529"/>
                </a:lnTo>
                <a:lnTo>
                  <a:pt x="41" y="2371"/>
                </a:lnTo>
                <a:lnTo>
                  <a:pt x="18" y="2211"/>
                </a:lnTo>
                <a:lnTo>
                  <a:pt x="4" y="2051"/>
                </a:lnTo>
                <a:lnTo>
                  <a:pt x="0" y="1887"/>
                </a:lnTo>
                <a:lnTo>
                  <a:pt x="4" y="1725"/>
                </a:lnTo>
                <a:lnTo>
                  <a:pt x="18" y="1564"/>
                </a:lnTo>
                <a:lnTo>
                  <a:pt x="41" y="1406"/>
                </a:lnTo>
                <a:lnTo>
                  <a:pt x="74" y="1248"/>
                </a:lnTo>
                <a:lnTo>
                  <a:pt x="115" y="1092"/>
                </a:lnTo>
                <a:lnTo>
                  <a:pt x="164" y="938"/>
                </a:lnTo>
                <a:lnTo>
                  <a:pt x="222" y="788"/>
                </a:lnTo>
                <a:lnTo>
                  <a:pt x="288" y="641"/>
                </a:lnTo>
                <a:lnTo>
                  <a:pt x="363" y="499"/>
                </a:lnTo>
                <a:lnTo>
                  <a:pt x="444" y="361"/>
                </a:lnTo>
                <a:lnTo>
                  <a:pt x="536" y="228"/>
                </a:lnTo>
                <a:lnTo>
                  <a:pt x="633" y="99"/>
                </a:lnTo>
                <a:lnTo>
                  <a:pt x="667" y="64"/>
                </a:lnTo>
                <a:lnTo>
                  <a:pt x="706" y="37"/>
                </a:lnTo>
                <a:lnTo>
                  <a:pt x="747" y="17"/>
                </a:lnTo>
                <a:lnTo>
                  <a:pt x="789" y="6"/>
                </a:lnTo>
                <a:lnTo>
                  <a:pt x="83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0" name="Freeform 38"/>
          <p:cNvSpPr>
            <a:spLocks noChangeAspect="1" noEditPoints="1"/>
          </p:cNvSpPr>
          <p:nvPr/>
        </p:nvSpPr>
        <p:spPr bwMode="auto">
          <a:xfrm>
            <a:off x="4737545" y="5990898"/>
            <a:ext cx="365120" cy="365120"/>
          </a:xfrm>
          <a:custGeom>
            <a:avLst/>
            <a:gdLst>
              <a:gd name="T0" fmla="*/ 5585 w 5666"/>
              <a:gd name="T1" fmla="*/ 3116 h 5666"/>
              <a:gd name="T2" fmla="*/ 5666 w 5666"/>
              <a:gd name="T3" fmla="*/ 3542 h 5666"/>
              <a:gd name="T4" fmla="*/ 5585 w 5666"/>
              <a:gd name="T5" fmla="*/ 3966 h 5666"/>
              <a:gd name="T6" fmla="*/ 5431 w 5666"/>
              <a:gd name="T7" fmla="*/ 2833 h 5666"/>
              <a:gd name="T8" fmla="*/ 124 w 5666"/>
              <a:gd name="T9" fmla="*/ 4064 h 5666"/>
              <a:gd name="T10" fmla="*/ 5 w 5666"/>
              <a:gd name="T11" fmla="*/ 3652 h 5666"/>
              <a:gd name="T12" fmla="*/ 46 w 5666"/>
              <a:gd name="T13" fmla="*/ 3218 h 5666"/>
              <a:gd name="T14" fmla="*/ 235 w 5666"/>
              <a:gd name="T15" fmla="*/ 2833 h 5666"/>
              <a:gd name="T16" fmla="*/ 3308 w 5666"/>
              <a:gd name="T17" fmla="*/ 48 h 5666"/>
              <a:gd name="T18" fmla="*/ 3890 w 5666"/>
              <a:gd name="T19" fmla="*/ 249 h 5666"/>
              <a:gd name="T20" fmla="*/ 4392 w 5666"/>
              <a:gd name="T21" fmla="*/ 589 h 5666"/>
              <a:gd name="T22" fmla="*/ 4790 w 5666"/>
              <a:gd name="T23" fmla="*/ 1041 h 5666"/>
              <a:gd name="T24" fmla="*/ 5063 w 5666"/>
              <a:gd name="T25" fmla="*/ 1585 h 5666"/>
              <a:gd name="T26" fmla="*/ 5188 w 5666"/>
              <a:gd name="T27" fmla="*/ 2200 h 5666"/>
              <a:gd name="T28" fmla="*/ 5175 w 5666"/>
              <a:gd name="T29" fmla="*/ 4342 h 5666"/>
              <a:gd name="T30" fmla="*/ 5049 w 5666"/>
              <a:gd name="T31" fmla="*/ 4468 h 5666"/>
              <a:gd name="T32" fmla="*/ 4847 w 5666"/>
              <a:gd name="T33" fmla="*/ 4605 h 5666"/>
              <a:gd name="T34" fmla="*/ 4601 w 5666"/>
              <a:gd name="T35" fmla="*/ 5038 h 5666"/>
              <a:gd name="T36" fmla="*/ 4241 w 5666"/>
              <a:gd name="T37" fmla="*/ 5374 h 5666"/>
              <a:gd name="T38" fmla="*/ 3791 w 5666"/>
              <a:gd name="T39" fmla="*/ 5590 h 5666"/>
              <a:gd name="T40" fmla="*/ 2833 w 5666"/>
              <a:gd name="T41" fmla="*/ 5666 h 5666"/>
              <a:gd name="T42" fmla="*/ 2666 w 5666"/>
              <a:gd name="T43" fmla="*/ 5597 h 5666"/>
              <a:gd name="T44" fmla="*/ 2596 w 5666"/>
              <a:gd name="T45" fmla="*/ 5431 h 5666"/>
              <a:gd name="T46" fmla="*/ 2666 w 5666"/>
              <a:gd name="T47" fmla="*/ 5263 h 5666"/>
              <a:gd name="T48" fmla="*/ 2833 w 5666"/>
              <a:gd name="T49" fmla="*/ 5194 h 5666"/>
              <a:gd name="T50" fmla="*/ 3437 w 5666"/>
              <a:gd name="T51" fmla="*/ 5233 h 5666"/>
              <a:gd name="T52" fmla="*/ 3537 w 5666"/>
              <a:gd name="T53" fmla="*/ 5383 h 5666"/>
              <a:gd name="T54" fmla="*/ 3655 w 5666"/>
              <a:gd name="T55" fmla="*/ 5445 h 5666"/>
              <a:gd name="T56" fmla="*/ 4078 w 5666"/>
              <a:gd name="T57" fmla="*/ 5269 h 5666"/>
              <a:gd name="T58" fmla="*/ 4421 w 5666"/>
              <a:gd name="T59" fmla="*/ 4976 h 5666"/>
              <a:gd name="T60" fmla="*/ 4661 w 5666"/>
              <a:gd name="T61" fmla="*/ 4593 h 5666"/>
              <a:gd name="T62" fmla="*/ 4570 w 5666"/>
              <a:gd name="T63" fmla="*/ 4459 h 5666"/>
              <a:gd name="T64" fmla="*/ 4359 w 5666"/>
              <a:gd name="T65" fmla="*/ 4317 h 5666"/>
              <a:gd name="T66" fmla="*/ 4254 w 5666"/>
              <a:gd name="T67" fmla="*/ 4081 h 5666"/>
              <a:gd name="T68" fmla="*/ 4270 w 5666"/>
              <a:gd name="T69" fmla="*/ 2933 h 5666"/>
              <a:gd name="T70" fmla="*/ 4412 w 5666"/>
              <a:gd name="T71" fmla="*/ 2713 h 5666"/>
              <a:gd name="T72" fmla="*/ 4651 w 5666"/>
              <a:gd name="T73" fmla="*/ 2601 h 5666"/>
              <a:gd name="T74" fmla="*/ 4775 w 5666"/>
              <a:gd name="T75" fmla="*/ 2215 h 5666"/>
              <a:gd name="T76" fmla="*/ 4653 w 5666"/>
              <a:gd name="T77" fmla="*/ 1667 h 5666"/>
              <a:gd name="T78" fmla="*/ 4388 w 5666"/>
              <a:gd name="T79" fmla="*/ 1190 h 5666"/>
              <a:gd name="T80" fmla="*/ 4004 w 5666"/>
              <a:gd name="T81" fmla="*/ 806 h 5666"/>
              <a:gd name="T82" fmla="*/ 3526 w 5666"/>
              <a:gd name="T83" fmla="*/ 541 h 5666"/>
              <a:gd name="T84" fmla="*/ 2979 w 5666"/>
              <a:gd name="T85" fmla="*/ 419 h 5666"/>
              <a:gd name="T86" fmla="*/ 2407 w 5666"/>
              <a:gd name="T87" fmla="*/ 460 h 5666"/>
              <a:gd name="T88" fmla="*/ 1890 w 5666"/>
              <a:gd name="T89" fmla="*/ 658 h 5666"/>
              <a:gd name="T90" fmla="*/ 1456 w 5666"/>
              <a:gd name="T91" fmla="*/ 984 h 5666"/>
              <a:gd name="T92" fmla="*/ 1130 w 5666"/>
              <a:gd name="T93" fmla="*/ 1418 h 5666"/>
              <a:gd name="T94" fmla="*/ 932 w 5666"/>
              <a:gd name="T95" fmla="*/ 1935 h 5666"/>
              <a:gd name="T96" fmla="*/ 886 w 5666"/>
              <a:gd name="T97" fmla="*/ 2596 h 5666"/>
              <a:gd name="T98" fmla="*/ 1143 w 5666"/>
              <a:gd name="T99" fmla="*/ 2641 h 5666"/>
              <a:gd name="T100" fmla="*/ 1341 w 5666"/>
              <a:gd name="T101" fmla="*/ 2813 h 5666"/>
              <a:gd name="T102" fmla="*/ 1416 w 5666"/>
              <a:gd name="T103" fmla="*/ 3070 h 5666"/>
              <a:gd name="T104" fmla="*/ 1372 w 5666"/>
              <a:gd name="T105" fmla="*/ 4212 h 5666"/>
              <a:gd name="T106" fmla="*/ 1202 w 5666"/>
              <a:gd name="T107" fmla="*/ 4409 h 5666"/>
              <a:gd name="T108" fmla="*/ 944 w 5666"/>
              <a:gd name="T109" fmla="*/ 4485 h 5666"/>
              <a:gd name="T110" fmla="*/ 577 w 5666"/>
              <a:gd name="T111" fmla="*/ 4445 h 5666"/>
              <a:gd name="T112" fmla="*/ 477 w 5666"/>
              <a:gd name="T113" fmla="*/ 4298 h 5666"/>
              <a:gd name="T114" fmla="*/ 494 w 5666"/>
              <a:gd name="T115" fmla="*/ 2040 h 5666"/>
              <a:gd name="T116" fmla="*/ 658 w 5666"/>
              <a:gd name="T117" fmla="*/ 1442 h 5666"/>
              <a:gd name="T118" fmla="*/ 963 w 5666"/>
              <a:gd name="T119" fmla="*/ 919 h 5666"/>
              <a:gd name="T120" fmla="*/ 1391 w 5666"/>
              <a:gd name="T121" fmla="*/ 493 h 5666"/>
              <a:gd name="T122" fmla="*/ 1914 w 5666"/>
              <a:gd name="T123" fmla="*/ 186 h 5666"/>
              <a:gd name="T124" fmla="*/ 2512 w 5666"/>
              <a:gd name="T125" fmla="*/ 23 h 5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66" h="5666">
                <a:moveTo>
                  <a:pt x="5431" y="2833"/>
                </a:moveTo>
                <a:lnTo>
                  <a:pt x="5489" y="2924"/>
                </a:lnTo>
                <a:lnTo>
                  <a:pt x="5542" y="3019"/>
                </a:lnTo>
                <a:lnTo>
                  <a:pt x="5585" y="3116"/>
                </a:lnTo>
                <a:lnTo>
                  <a:pt x="5619" y="3218"/>
                </a:lnTo>
                <a:lnTo>
                  <a:pt x="5645" y="3322"/>
                </a:lnTo>
                <a:lnTo>
                  <a:pt x="5661" y="3431"/>
                </a:lnTo>
                <a:lnTo>
                  <a:pt x="5666" y="3542"/>
                </a:lnTo>
                <a:lnTo>
                  <a:pt x="5661" y="3652"/>
                </a:lnTo>
                <a:lnTo>
                  <a:pt x="5645" y="3760"/>
                </a:lnTo>
                <a:lnTo>
                  <a:pt x="5619" y="3865"/>
                </a:lnTo>
                <a:lnTo>
                  <a:pt x="5585" y="3966"/>
                </a:lnTo>
                <a:lnTo>
                  <a:pt x="5542" y="4064"/>
                </a:lnTo>
                <a:lnTo>
                  <a:pt x="5489" y="4159"/>
                </a:lnTo>
                <a:lnTo>
                  <a:pt x="5431" y="4250"/>
                </a:lnTo>
                <a:lnTo>
                  <a:pt x="5431" y="2833"/>
                </a:lnTo>
                <a:close/>
                <a:moveTo>
                  <a:pt x="235" y="2833"/>
                </a:moveTo>
                <a:lnTo>
                  <a:pt x="235" y="4250"/>
                </a:lnTo>
                <a:lnTo>
                  <a:pt x="177" y="4159"/>
                </a:lnTo>
                <a:lnTo>
                  <a:pt x="124" y="4064"/>
                </a:lnTo>
                <a:lnTo>
                  <a:pt x="81" y="3966"/>
                </a:lnTo>
                <a:lnTo>
                  <a:pt x="46" y="3865"/>
                </a:lnTo>
                <a:lnTo>
                  <a:pt x="21" y="3760"/>
                </a:lnTo>
                <a:lnTo>
                  <a:pt x="5" y="3652"/>
                </a:lnTo>
                <a:lnTo>
                  <a:pt x="0" y="3542"/>
                </a:lnTo>
                <a:lnTo>
                  <a:pt x="5" y="3431"/>
                </a:lnTo>
                <a:lnTo>
                  <a:pt x="21" y="3322"/>
                </a:lnTo>
                <a:lnTo>
                  <a:pt x="46" y="3218"/>
                </a:lnTo>
                <a:lnTo>
                  <a:pt x="81" y="3116"/>
                </a:lnTo>
                <a:lnTo>
                  <a:pt x="124" y="3019"/>
                </a:lnTo>
                <a:lnTo>
                  <a:pt x="177" y="2924"/>
                </a:lnTo>
                <a:lnTo>
                  <a:pt x="235" y="2833"/>
                </a:lnTo>
                <a:close/>
                <a:moveTo>
                  <a:pt x="2833" y="0"/>
                </a:moveTo>
                <a:lnTo>
                  <a:pt x="2994" y="5"/>
                </a:lnTo>
                <a:lnTo>
                  <a:pt x="3154" y="23"/>
                </a:lnTo>
                <a:lnTo>
                  <a:pt x="3308" y="48"/>
                </a:lnTo>
                <a:lnTo>
                  <a:pt x="3461" y="84"/>
                </a:lnTo>
                <a:lnTo>
                  <a:pt x="3609" y="131"/>
                </a:lnTo>
                <a:lnTo>
                  <a:pt x="3751" y="186"/>
                </a:lnTo>
                <a:lnTo>
                  <a:pt x="3890" y="249"/>
                </a:lnTo>
                <a:lnTo>
                  <a:pt x="4024" y="323"/>
                </a:lnTo>
                <a:lnTo>
                  <a:pt x="4153" y="404"/>
                </a:lnTo>
                <a:lnTo>
                  <a:pt x="4275" y="493"/>
                </a:lnTo>
                <a:lnTo>
                  <a:pt x="4392" y="589"/>
                </a:lnTo>
                <a:lnTo>
                  <a:pt x="4502" y="692"/>
                </a:lnTo>
                <a:lnTo>
                  <a:pt x="4605" y="802"/>
                </a:lnTo>
                <a:lnTo>
                  <a:pt x="4701" y="919"/>
                </a:lnTo>
                <a:lnTo>
                  <a:pt x="4790" y="1041"/>
                </a:lnTo>
                <a:lnTo>
                  <a:pt x="4871" y="1169"/>
                </a:lnTo>
                <a:lnTo>
                  <a:pt x="4945" y="1303"/>
                </a:lnTo>
                <a:lnTo>
                  <a:pt x="5008" y="1442"/>
                </a:lnTo>
                <a:lnTo>
                  <a:pt x="5063" y="1585"/>
                </a:lnTo>
                <a:lnTo>
                  <a:pt x="5109" y="1733"/>
                </a:lnTo>
                <a:lnTo>
                  <a:pt x="5146" y="1885"/>
                </a:lnTo>
                <a:lnTo>
                  <a:pt x="5171" y="2040"/>
                </a:lnTo>
                <a:lnTo>
                  <a:pt x="5188" y="2200"/>
                </a:lnTo>
                <a:lnTo>
                  <a:pt x="5194" y="2361"/>
                </a:lnTo>
                <a:lnTo>
                  <a:pt x="5194" y="4250"/>
                </a:lnTo>
                <a:lnTo>
                  <a:pt x="5188" y="4298"/>
                </a:lnTo>
                <a:lnTo>
                  <a:pt x="5175" y="4342"/>
                </a:lnTo>
                <a:lnTo>
                  <a:pt x="5154" y="4382"/>
                </a:lnTo>
                <a:lnTo>
                  <a:pt x="5125" y="4416"/>
                </a:lnTo>
                <a:lnTo>
                  <a:pt x="5089" y="4445"/>
                </a:lnTo>
                <a:lnTo>
                  <a:pt x="5049" y="4468"/>
                </a:lnTo>
                <a:lnTo>
                  <a:pt x="5005" y="4481"/>
                </a:lnTo>
                <a:lnTo>
                  <a:pt x="4958" y="4485"/>
                </a:lnTo>
                <a:lnTo>
                  <a:pt x="4888" y="4485"/>
                </a:lnTo>
                <a:lnTo>
                  <a:pt x="4847" y="4605"/>
                </a:lnTo>
                <a:lnTo>
                  <a:pt x="4799" y="4720"/>
                </a:lnTo>
                <a:lnTo>
                  <a:pt x="4740" y="4832"/>
                </a:lnTo>
                <a:lnTo>
                  <a:pt x="4675" y="4936"/>
                </a:lnTo>
                <a:lnTo>
                  <a:pt x="4601" y="5038"/>
                </a:lnTo>
                <a:lnTo>
                  <a:pt x="4521" y="5130"/>
                </a:lnTo>
                <a:lnTo>
                  <a:pt x="4433" y="5220"/>
                </a:lnTo>
                <a:lnTo>
                  <a:pt x="4340" y="5300"/>
                </a:lnTo>
                <a:lnTo>
                  <a:pt x="4241" y="5374"/>
                </a:lnTo>
                <a:lnTo>
                  <a:pt x="4136" y="5441"/>
                </a:lnTo>
                <a:lnTo>
                  <a:pt x="4026" y="5499"/>
                </a:lnTo>
                <a:lnTo>
                  <a:pt x="3911" y="5549"/>
                </a:lnTo>
                <a:lnTo>
                  <a:pt x="3791" y="5590"/>
                </a:lnTo>
                <a:lnTo>
                  <a:pt x="3667" y="5625"/>
                </a:lnTo>
                <a:lnTo>
                  <a:pt x="3542" y="5647"/>
                </a:lnTo>
                <a:lnTo>
                  <a:pt x="3305" y="5666"/>
                </a:lnTo>
                <a:lnTo>
                  <a:pt x="2833" y="5666"/>
                </a:lnTo>
                <a:lnTo>
                  <a:pt x="2785" y="5661"/>
                </a:lnTo>
                <a:lnTo>
                  <a:pt x="2740" y="5647"/>
                </a:lnTo>
                <a:lnTo>
                  <a:pt x="2701" y="5627"/>
                </a:lnTo>
                <a:lnTo>
                  <a:pt x="2666" y="5597"/>
                </a:lnTo>
                <a:lnTo>
                  <a:pt x="2637" y="5561"/>
                </a:lnTo>
                <a:lnTo>
                  <a:pt x="2615" y="5522"/>
                </a:lnTo>
                <a:lnTo>
                  <a:pt x="2601" y="5477"/>
                </a:lnTo>
                <a:lnTo>
                  <a:pt x="2596" y="5431"/>
                </a:lnTo>
                <a:lnTo>
                  <a:pt x="2601" y="5383"/>
                </a:lnTo>
                <a:lnTo>
                  <a:pt x="2615" y="5338"/>
                </a:lnTo>
                <a:lnTo>
                  <a:pt x="2637" y="5299"/>
                </a:lnTo>
                <a:lnTo>
                  <a:pt x="2666" y="5263"/>
                </a:lnTo>
                <a:lnTo>
                  <a:pt x="2701" y="5233"/>
                </a:lnTo>
                <a:lnTo>
                  <a:pt x="2740" y="5213"/>
                </a:lnTo>
                <a:lnTo>
                  <a:pt x="2785" y="5199"/>
                </a:lnTo>
                <a:lnTo>
                  <a:pt x="2833" y="5194"/>
                </a:lnTo>
                <a:lnTo>
                  <a:pt x="3305" y="5194"/>
                </a:lnTo>
                <a:lnTo>
                  <a:pt x="3353" y="5199"/>
                </a:lnTo>
                <a:lnTo>
                  <a:pt x="3398" y="5213"/>
                </a:lnTo>
                <a:lnTo>
                  <a:pt x="3437" y="5233"/>
                </a:lnTo>
                <a:lnTo>
                  <a:pt x="3472" y="5263"/>
                </a:lnTo>
                <a:lnTo>
                  <a:pt x="3501" y="5299"/>
                </a:lnTo>
                <a:lnTo>
                  <a:pt x="3523" y="5338"/>
                </a:lnTo>
                <a:lnTo>
                  <a:pt x="3537" y="5383"/>
                </a:lnTo>
                <a:lnTo>
                  <a:pt x="3542" y="5431"/>
                </a:lnTo>
                <a:lnTo>
                  <a:pt x="3537" y="5472"/>
                </a:lnTo>
                <a:lnTo>
                  <a:pt x="3542" y="5469"/>
                </a:lnTo>
                <a:lnTo>
                  <a:pt x="3655" y="5445"/>
                </a:lnTo>
                <a:lnTo>
                  <a:pt x="3767" y="5414"/>
                </a:lnTo>
                <a:lnTo>
                  <a:pt x="3875" y="5372"/>
                </a:lnTo>
                <a:lnTo>
                  <a:pt x="3980" y="5324"/>
                </a:lnTo>
                <a:lnTo>
                  <a:pt x="4078" y="5269"/>
                </a:lnTo>
                <a:lnTo>
                  <a:pt x="4172" y="5206"/>
                </a:lnTo>
                <a:lnTo>
                  <a:pt x="4261" y="5135"/>
                </a:lnTo>
                <a:lnTo>
                  <a:pt x="4344" y="5060"/>
                </a:lnTo>
                <a:lnTo>
                  <a:pt x="4421" y="4976"/>
                </a:lnTo>
                <a:lnTo>
                  <a:pt x="4491" y="4888"/>
                </a:lnTo>
                <a:lnTo>
                  <a:pt x="4555" y="4796"/>
                </a:lnTo>
                <a:lnTo>
                  <a:pt x="4612" y="4696"/>
                </a:lnTo>
                <a:lnTo>
                  <a:pt x="4661" y="4593"/>
                </a:lnTo>
                <a:lnTo>
                  <a:pt x="4703" y="4485"/>
                </a:lnTo>
                <a:lnTo>
                  <a:pt x="4703" y="4483"/>
                </a:lnTo>
                <a:lnTo>
                  <a:pt x="4636" y="4476"/>
                </a:lnTo>
                <a:lnTo>
                  <a:pt x="4570" y="4459"/>
                </a:lnTo>
                <a:lnTo>
                  <a:pt x="4510" y="4435"/>
                </a:lnTo>
                <a:lnTo>
                  <a:pt x="4455" y="4402"/>
                </a:lnTo>
                <a:lnTo>
                  <a:pt x="4404" y="4363"/>
                </a:lnTo>
                <a:lnTo>
                  <a:pt x="4359" y="4317"/>
                </a:lnTo>
                <a:lnTo>
                  <a:pt x="4321" y="4265"/>
                </a:lnTo>
                <a:lnTo>
                  <a:pt x="4290" y="4208"/>
                </a:lnTo>
                <a:lnTo>
                  <a:pt x="4268" y="4147"/>
                </a:lnTo>
                <a:lnTo>
                  <a:pt x="4254" y="4081"/>
                </a:lnTo>
                <a:lnTo>
                  <a:pt x="4249" y="4014"/>
                </a:lnTo>
                <a:lnTo>
                  <a:pt x="4249" y="3070"/>
                </a:lnTo>
                <a:lnTo>
                  <a:pt x="4254" y="3000"/>
                </a:lnTo>
                <a:lnTo>
                  <a:pt x="4270" y="2933"/>
                </a:lnTo>
                <a:lnTo>
                  <a:pt x="4294" y="2871"/>
                </a:lnTo>
                <a:lnTo>
                  <a:pt x="4325" y="2813"/>
                </a:lnTo>
                <a:lnTo>
                  <a:pt x="4364" y="2759"/>
                </a:lnTo>
                <a:lnTo>
                  <a:pt x="4412" y="2713"/>
                </a:lnTo>
                <a:lnTo>
                  <a:pt x="4464" y="2673"/>
                </a:lnTo>
                <a:lnTo>
                  <a:pt x="4522" y="2641"/>
                </a:lnTo>
                <a:lnTo>
                  <a:pt x="4586" y="2617"/>
                </a:lnTo>
                <a:lnTo>
                  <a:pt x="4651" y="2601"/>
                </a:lnTo>
                <a:lnTo>
                  <a:pt x="4721" y="2596"/>
                </a:lnTo>
                <a:lnTo>
                  <a:pt x="4780" y="2596"/>
                </a:lnTo>
                <a:lnTo>
                  <a:pt x="4780" y="2361"/>
                </a:lnTo>
                <a:lnTo>
                  <a:pt x="4775" y="2215"/>
                </a:lnTo>
                <a:lnTo>
                  <a:pt x="4759" y="2074"/>
                </a:lnTo>
                <a:lnTo>
                  <a:pt x="4733" y="1935"/>
                </a:lnTo>
                <a:lnTo>
                  <a:pt x="4697" y="1800"/>
                </a:lnTo>
                <a:lnTo>
                  <a:pt x="4653" y="1667"/>
                </a:lnTo>
                <a:lnTo>
                  <a:pt x="4600" y="1540"/>
                </a:lnTo>
                <a:lnTo>
                  <a:pt x="4536" y="1418"/>
                </a:lnTo>
                <a:lnTo>
                  <a:pt x="4466" y="1302"/>
                </a:lnTo>
                <a:lnTo>
                  <a:pt x="4388" y="1190"/>
                </a:lnTo>
                <a:lnTo>
                  <a:pt x="4303" y="1084"/>
                </a:lnTo>
                <a:lnTo>
                  <a:pt x="4210" y="984"/>
                </a:lnTo>
                <a:lnTo>
                  <a:pt x="4110" y="891"/>
                </a:lnTo>
                <a:lnTo>
                  <a:pt x="4004" y="806"/>
                </a:lnTo>
                <a:lnTo>
                  <a:pt x="3892" y="728"/>
                </a:lnTo>
                <a:lnTo>
                  <a:pt x="3775" y="658"/>
                </a:lnTo>
                <a:lnTo>
                  <a:pt x="3654" y="594"/>
                </a:lnTo>
                <a:lnTo>
                  <a:pt x="3526" y="541"/>
                </a:lnTo>
                <a:lnTo>
                  <a:pt x="3394" y="496"/>
                </a:lnTo>
                <a:lnTo>
                  <a:pt x="3259" y="460"/>
                </a:lnTo>
                <a:lnTo>
                  <a:pt x="3120" y="435"/>
                </a:lnTo>
                <a:lnTo>
                  <a:pt x="2979" y="419"/>
                </a:lnTo>
                <a:lnTo>
                  <a:pt x="2833" y="414"/>
                </a:lnTo>
                <a:lnTo>
                  <a:pt x="2687" y="419"/>
                </a:lnTo>
                <a:lnTo>
                  <a:pt x="2546" y="435"/>
                </a:lnTo>
                <a:lnTo>
                  <a:pt x="2407" y="460"/>
                </a:lnTo>
                <a:lnTo>
                  <a:pt x="2271" y="496"/>
                </a:lnTo>
                <a:lnTo>
                  <a:pt x="2139" y="541"/>
                </a:lnTo>
                <a:lnTo>
                  <a:pt x="2012" y="594"/>
                </a:lnTo>
                <a:lnTo>
                  <a:pt x="1890" y="658"/>
                </a:lnTo>
                <a:lnTo>
                  <a:pt x="1774" y="728"/>
                </a:lnTo>
                <a:lnTo>
                  <a:pt x="1662" y="806"/>
                </a:lnTo>
                <a:lnTo>
                  <a:pt x="1555" y="891"/>
                </a:lnTo>
                <a:lnTo>
                  <a:pt x="1456" y="984"/>
                </a:lnTo>
                <a:lnTo>
                  <a:pt x="1363" y="1084"/>
                </a:lnTo>
                <a:lnTo>
                  <a:pt x="1277" y="1190"/>
                </a:lnTo>
                <a:lnTo>
                  <a:pt x="1200" y="1302"/>
                </a:lnTo>
                <a:lnTo>
                  <a:pt x="1130" y="1418"/>
                </a:lnTo>
                <a:lnTo>
                  <a:pt x="1066" y="1540"/>
                </a:lnTo>
                <a:lnTo>
                  <a:pt x="1013" y="1667"/>
                </a:lnTo>
                <a:lnTo>
                  <a:pt x="968" y="1800"/>
                </a:lnTo>
                <a:lnTo>
                  <a:pt x="932" y="1935"/>
                </a:lnTo>
                <a:lnTo>
                  <a:pt x="907" y="2074"/>
                </a:lnTo>
                <a:lnTo>
                  <a:pt x="891" y="2215"/>
                </a:lnTo>
                <a:lnTo>
                  <a:pt x="886" y="2361"/>
                </a:lnTo>
                <a:lnTo>
                  <a:pt x="886" y="2596"/>
                </a:lnTo>
                <a:lnTo>
                  <a:pt x="944" y="2596"/>
                </a:lnTo>
                <a:lnTo>
                  <a:pt x="1015" y="2601"/>
                </a:lnTo>
                <a:lnTo>
                  <a:pt x="1080" y="2617"/>
                </a:lnTo>
                <a:lnTo>
                  <a:pt x="1143" y="2641"/>
                </a:lnTo>
                <a:lnTo>
                  <a:pt x="1202" y="2673"/>
                </a:lnTo>
                <a:lnTo>
                  <a:pt x="1253" y="2713"/>
                </a:lnTo>
                <a:lnTo>
                  <a:pt x="1301" y="2759"/>
                </a:lnTo>
                <a:lnTo>
                  <a:pt x="1341" y="2813"/>
                </a:lnTo>
                <a:lnTo>
                  <a:pt x="1372" y="2871"/>
                </a:lnTo>
                <a:lnTo>
                  <a:pt x="1396" y="2933"/>
                </a:lnTo>
                <a:lnTo>
                  <a:pt x="1411" y="3000"/>
                </a:lnTo>
                <a:lnTo>
                  <a:pt x="1416" y="3070"/>
                </a:lnTo>
                <a:lnTo>
                  <a:pt x="1416" y="4014"/>
                </a:lnTo>
                <a:lnTo>
                  <a:pt x="1411" y="4083"/>
                </a:lnTo>
                <a:lnTo>
                  <a:pt x="1396" y="4150"/>
                </a:lnTo>
                <a:lnTo>
                  <a:pt x="1372" y="4212"/>
                </a:lnTo>
                <a:lnTo>
                  <a:pt x="1341" y="4270"/>
                </a:lnTo>
                <a:lnTo>
                  <a:pt x="1301" y="4323"/>
                </a:lnTo>
                <a:lnTo>
                  <a:pt x="1253" y="4370"/>
                </a:lnTo>
                <a:lnTo>
                  <a:pt x="1202" y="4409"/>
                </a:lnTo>
                <a:lnTo>
                  <a:pt x="1143" y="4442"/>
                </a:lnTo>
                <a:lnTo>
                  <a:pt x="1080" y="4466"/>
                </a:lnTo>
                <a:lnTo>
                  <a:pt x="1015" y="4481"/>
                </a:lnTo>
                <a:lnTo>
                  <a:pt x="944" y="4485"/>
                </a:lnTo>
                <a:lnTo>
                  <a:pt x="707" y="4485"/>
                </a:lnTo>
                <a:lnTo>
                  <a:pt x="661" y="4481"/>
                </a:lnTo>
                <a:lnTo>
                  <a:pt x="616" y="4468"/>
                </a:lnTo>
                <a:lnTo>
                  <a:pt x="577" y="4445"/>
                </a:lnTo>
                <a:lnTo>
                  <a:pt x="541" y="4416"/>
                </a:lnTo>
                <a:lnTo>
                  <a:pt x="512" y="4382"/>
                </a:lnTo>
                <a:lnTo>
                  <a:pt x="491" y="4342"/>
                </a:lnTo>
                <a:lnTo>
                  <a:pt x="477" y="4298"/>
                </a:lnTo>
                <a:lnTo>
                  <a:pt x="472" y="4250"/>
                </a:lnTo>
                <a:lnTo>
                  <a:pt x="472" y="2361"/>
                </a:lnTo>
                <a:lnTo>
                  <a:pt x="477" y="2200"/>
                </a:lnTo>
                <a:lnTo>
                  <a:pt x="494" y="2040"/>
                </a:lnTo>
                <a:lnTo>
                  <a:pt x="520" y="1885"/>
                </a:lnTo>
                <a:lnTo>
                  <a:pt x="556" y="1733"/>
                </a:lnTo>
                <a:lnTo>
                  <a:pt x="603" y="1585"/>
                </a:lnTo>
                <a:lnTo>
                  <a:pt x="658" y="1442"/>
                </a:lnTo>
                <a:lnTo>
                  <a:pt x="721" y="1303"/>
                </a:lnTo>
                <a:lnTo>
                  <a:pt x="795" y="1169"/>
                </a:lnTo>
                <a:lnTo>
                  <a:pt x="876" y="1041"/>
                </a:lnTo>
                <a:lnTo>
                  <a:pt x="963" y="919"/>
                </a:lnTo>
                <a:lnTo>
                  <a:pt x="1061" y="802"/>
                </a:lnTo>
                <a:lnTo>
                  <a:pt x="1164" y="692"/>
                </a:lnTo>
                <a:lnTo>
                  <a:pt x="1274" y="589"/>
                </a:lnTo>
                <a:lnTo>
                  <a:pt x="1391" y="493"/>
                </a:lnTo>
                <a:lnTo>
                  <a:pt x="1513" y="404"/>
                </a:lnTo>
                <a:lnTo>
                  <a:pt x="1641" y="323"/>
                </a:lnTo>
                <a:lnTo>
                  <a:pt x="1775" y="249"/>
                </a:lnTo>
                <a:lnTo>
                  <a:pt x="1914" y="186"/>
                </a:lnTo>
                <a:lnTo>
                  <a:pt x="2057" y="131"/>
                </a:lnTo>
                <a:lnTo>
                  <a:pt x="2204" y="84"/>
                </a:lnTo>
                <a:lnTo>
                  <a:pt x="2357" y="48"/>
                </a:lnTo>
                <a:lnTo>
                  <a:pt x="2512" y="23"/>
                </a:lnTo>
                <a:lnTo>
                  <a:pt x="2671" y="5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1" name="Freeform 67"/>
          <p:cNvSpPr>
            <a:spLocks noChangeAspect="1" noEditPoints="1"/>
          </p:cNvSpPr>
          <p:nvPr/>
        </p:nvSpPr>
        <p:spPr bwMode="auto">
          <a:xfrm>
            <a:off x="6456994" y="5981754"/>
            <a:ext cx="421493" cy="376184"/>
          </a:xfrm>
          <a:custGeom>
            <a:avLst/>
            <a:gdLst>
              <a:gd name="T0" fmla="*/ 72 w 144"/>
              <a:gd name="T1" fmla="*/ 99 h 128"/>
              <a:gd name="T2" fmla="*/ 58 w 144"/>
              <a:gd name="T3" fmla="*/ 114 h 128"/>
              <a:gd name="T4" fmla="*/ 72 w 144"/>
              <a:gd name="T5" fmla="*/ 128 h 128"/>
              <a:gd name="T6" fmla="*/ 87 w 144"/>
              <a:gd name="T7" fmla="*/ 114 h 128"/>
              <a:gd name="T8" fmla="*/ 72 w 144"/>
              <a:gd name="T9" fmla="*/ 99 h 128"/>
              <a:gd name="T10" fmla="*/ 41 w 144"/>
              <a:gd name="T11" fmla="*/ 82 h 128"/>
              <a:gd name="T12" fmla="*/ 51 w 144"/>
              <a:gd name="T13" fmla="*/ 93 h 128"/>
              <a:gd name="T14" fmla="*/ 93 w 144"/>
              <a:gd name="T15" fmla="*/ 93 h 128"/>
              <a:gd name="T16" fmla="*/ 103 w 144"/>
              <a:gd name="T17" fmla="*/ 82 h 128"/>
              <a:gd name="T18" fmla="*/ 41 w 144"/>
              <a:gd name="T19" fmla="*/ 82 h 128"/>
              <a:gd name="T20" fmla="*/ 20 w 144"/>
              <a:gd name="T21" fmla="*/ 61 h 128"/>
              <a:gd name="T22" fmla="*/ 31 w 144"/>
              <a:gd name="T23" fmla="*/ 72 h 128"/>
              <a:gd name="T24" fmla="*/ 113 w 144"/>
              <a:gd name="T25" fmla="*/ 72 h 128"/>
              <a:gd name="T26" fmla="*/ 124 w 144"/>
              <a:gd name="T27" fmla="*/ 61 h 128"/>
              <a:gd name="T28" fmla="*/ 20 w 144"/>
              <a:gd name="T29" fmla="*/ 61 h 128"/>
              <a:gd name="T30" fmla="*/ 0 w 144"/>
              <a:gd name="T31" fmla="*/ 41 h 128"/>
              <a:gd name="T32" fmla="*/ 10 w 144"/>
              <a:gd name="T33" fmla="*/ 51 h 128"/>
              <a:gd name="T34" fmla="*/ 134 w 144"/>
              <a:gd name="T35" fmla="*/ 51 h 128"/>
              <a:gd name="T36" fmla="*/ 144 w 144"/>
              <a:gd name="T37" fmla="*/ 41 h 128"/>
              <a:gd name="T38" fmla="*/ 0 w 144"/>
              <a:gd name="T39" fmla="*/ 4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4" h="128">
                <a:moveTo>
                  <a:pt x="72" y="99"/>
                </a:moveTo>
                <a:cubicBezTo>
                  <a:pt x="64" y="99"/>
                  <a:pt x="58" y="105"/>
                  <a:pt x="58" y="114"/>
                </a:cubicBezTo>
                <a:cubicBezTo>
                  <a:pt x="58" y="122"/>
                  <a:pt x="64" y="128"/>
                  <a:pt x="72" y="128"/>
                </a:cubicBezTo>
                <a:cubicBezTo>
                  <a:pt x="80" y="128"/>
                  <a:pt x="87" y="122"/>
                  <a:pt x="87" y="114"/>
                </a:cubicBezTo>
                <a:cubicBezTo>
                  <a:pt x="87" y="105"/>
                  <a:pt x="80" y="99"/>
                  <a:pt x="72" y="99"/>
                </a:cubicBezTo>
                <a:close/>
                <a:moveTo>
                  <a:pt x="41" y="82"/>
                </a:moveTo>
                <a:cubicBezTo>
                  <a:pt x="51" y="93"/>
                  <a:pt x="51" y="93"/>
                  <a:pt x="51" y="93"/>
                </a:cubicBezTo>
                <a:cubicBezTo>
                  <a:pt x="63" y="81"/>
                  <a:pt x="81" y="81"/>
                  <a:pt x="93" y="93"/>
                </a:cubicBezTo>
                <a:cubicBezTo>
                  <a:pt x="103" y="82"/>
                  <a:pt x="103" y="82"/>
                  <a:pt x="103" y="82"/>
                </a:cubicBezTo>
                <a:cubicBezTo>
                  <a:pt x="86" y="65"/>
                  <a:pt x="58" y="65"/>
                  <a:pt x="41" y="82"/>
                </a:cubicBezTo>
                <a:close/>
                <a:moveTo>
                  <a:pt x="20" y="61"/>
                </a:moveTo>
                <a:cubicBezTo>
                  <a:pt x="31" y="72"/>
                  <a:pt x="31" y="72"/>
                  <a:pt x="31" y="72"/>
                </a:cubicBezTo>
                <a:cubicBezTo>
                  <a:pt x="54" y="49"/>
                  <a:pt x="91" y="49"/>
                  <a:pt x="113" y="72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95" y="33"/>
                  <a:pt x="49" y="33"/>
                  <a:pt x="20" y="61"/>
                </a:cubicBezTo>
                <a:close/>
                <a:moveTo>
                  <a:pt x="0" y="41"/>
                </a:moveTo>
                <a:cubicBezTo>
                  <a:pt x="10" y="51"/>
                  <a:pt x="10" y="51"/>
                  <a:pt x="10" y="51"/>
                </a:cubicBezTo>
                <a:cubicBezTo>
                  <a:pt x="44" y="16"/>
                  <a:pt x="100" y="16"/>
                  <a:pt x="134" y="51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04" y="0"/>
                  <a:pt x="40" y="0"/>
                  <a:pt x="0" y="4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69"/>
          <p:cNvSpPr>
            <a:spLocks noChangeAspect="1" noEditPoints="1"/>
          </p:cNvSpPr>
          <p:nvPr/>
        </p:nvSpPr>
        <p:spPr bwMode="auto">
          <a:xfrm>
            <a:off x="7084806" y="6027475"/>
            <a:ext cx="319522" cy="320863"/>
          </a:xfrm>
          <a:custGeom>
            <a:avLst/>
            <a:gdLst>
              <a:gd name="T0" fmla="*/ 0 w 112"/>
              <a:gd name="T1" fmla="*/ 0 h 112"/>
              <a:gd name="T2" fmla="*/ 0 w 112"/>
              <a:gd name="T3" fmla="*/ 18 h 112"/>
              <a:gd name="T4" fmla="*/ 95 w 112"/>
              <a:gd name="T5" fmla="*/ 112 h 112"/>
              <a:gd name="T6" fmla="*/ 112 w 112"/>
              <a:gd name="T7" fmla="*/ 112 h 112"/>
              <a:gd name="T8" fmla="*/ 0 w 112"/>
              <a:gd name="T9" fmla="*/ 0 h 112"/>
              <a:gd name="T10" fmla="*/ 0 w 112"/>
              <a:gd name="T11" fmla="*/ 35 h 112"/>
              <a:gd name="T12" fmla="*/ 0 w 112"/>
              <a:gd name="T13" fmla="*/ 53 h 112"/>
              <a:gd name="T14" fmla="*/ 60 w 112"/>
              <a:gd name="T15" fmla="*/ 112 h 112"/>
              <a:gd name="T16" fmla="*/ 77 w 112"/>
              <a:gd name="T17" fmla="*/ 112 h 112"/>
              <a:gd name="T18" fmla="*/ 0 w 112"/>
              <a:gd name="T19" fmla="*/ 35 h 112"/>
              <a:gd name="T20" fmla="*/ 17 w 112"/>
              <a:gd name="T21" fmla="*/ 79 h 112"/>
              <a:gd name="T22" fmla="*/ 0 w 112"/>
              <a:gd name="T23" fmla="*/ 96 h 112"/>
              <a:gd name="T24" fmla="*/ 17 w 112"/>
              <a:gd name="T25" fmla="*/ 112 h 112"/>
              <a:gd name="T26" fmla="*/ 33 w 112"/>
              <a:gd name="T27" fmla="*/ 96 h 112"/>
              <a:gd name="T28" fmla="*/ 17 w 112"/>
              <a:gd name="T29" fmla="*/ 7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2" h="112"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52" y="18"/>
                  <a:pt x="95" y="60"/>
                  <a:pt x="95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2" y="50"/>
                  <a:pt x="62" y="0"/>
                  <a:pt x="0" y="0"/>
                </a:cubicBezTo>
                <a:close/>
                <a:moveTo>
                  <a:pt x="0" y="35"/>
                </a:moveTo>
                <a:cubicBezTo>
                  <a:pt x="0" y="53"/>
                  <a:pt x="0" y="53"/>
                  <a:pt x="0" y="53"/>
                </a:cubicBezTo>
                <a:cubicBezTo>
                  <a:pt x="33" y="53"/>
                  <a:pt x="60" y="79"/>
                  <a:pt x="60" y="112"/>
                </a:cubicBezTo>
                <a:cubicBezTo>
                  <a:pt x="77" y="112"/>
                  <a:pt x="77" y="112"/>
                  <a:pt x="77" y="112"/>
                </a:cubicBezTo>
                <a:cubicBezTo>
                  <a:pt x="77" y="70"/>
                  <a:pt x="43" y="35"/>
                  <a:pt x="0" y="35"/>
                </a:cubicBezTo>
                <a:close/>
                <a:moveTo>
                  <a:pt x="17" y="79"/>
                </a:moveTo>
                <a:cubicBezTo>
                  <a:pt x="7" y="79"/>
                  <a:pt x="0" y="86"/>
                  <a:pt x="0" y="96"/>
                </a:cubicBezTo>
                <a:cubicBezTo>
                  <a:pt x="0" y="105"/>
                  <a:pt x="7" y="112"/>
                  <a:pt x="17" y="112"/>
                </a:cubicBezTo>
                <a:cubicBezTo>
                  <a:pt x="26" y="112"/>
                  <a:pt x="33" y="105"/>
                  <a:pt x="33" y="96"/>
                </a:cubicBezTo>
                <a:cubicBezTo>
                  <a:pt x="33" y="86"/>
                  <a:pt x="26" y="79"/>
                  <a:pt x="17" y="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5"/>
          <p:cNvSpPr>
            <a:spLocks noChangeAspect="1" noEditPoints="1"/>
          </p:cNvSpPr>
          <p:nvPr/>
        </p:nvSpPr>
        <p:spPr bwMode="auto">
          <a:xfrm>
            <a:off x="4105992" y="5294655"/>
            <a:ext cx="265036" cy="442570"/>
          </a:xfrm>
          <a:custGeom>
            <a:avLst/>
            <a:gdLst>
              <a:gd name="T0" fmla="*/ 130 w 327"/>
              <a:gd name="T1" fmla="*/ 244 h 560"/>
              <a:gd name="T2" fmla="*/ 130 w 327"/>
              <a:gd name="T3" fmla="*/ 244 h 560"/>
              <a:gd name="T4" fmla="*/ 82 w 327"/>
              <a:gd name="T5" fmla="*/ 219 h 560"/>
              <a:gd name="T6" fmla="*/ 107 w 327"/>
              <a:gd name="T7" fmla="*/ 171 h 560"/>
              <a:gd name="T8" fmla="*/ 154 w 327"/>
              <a:gd name="T9" fmla="*/ 196 h 560"/>
              <a:gd name="T10" fmla="*/ 130 w 327"/>
              <a:gd name="T11" fmla="*/ 244 h 560"/>
              <a:gd name="T12" fmla="*/ 307 w 327"/>
              <a:gd name="T13" fmla="*/ 393 h 560"/>
              <a:gd name="T14" fmla="*/ 307 w 327"/>
              <a:gd name="T15" fmla="*/ 393 h 560"/>
              <a:gd name="T16" fmla="*/ 235 w 327"/>
              <a:gd name="T17" fmla="*/ 188 h 560"/>
              <a:gd name="T18" fmla="*/ 97 w 327"/>
              <a:gd name="T19" fmla="*/ 116 h 560"/>
              <a:gd name="T20" fmla="*/ 43 w 327"/>
              <a:gd name="T21" fmla="*/ 12 h 560"/>
              <a:gd name="T22" fmla="*/ 18 w 327"/>
              <a:gd name="T23" fmla="*/ 5 h 560"/>
              <a:gd name="T24" fmla="*/ 10 w 327"/>
              <a:gd name="T25" fmla="*/ 30 h 560"/>
              <a:gd name="T26" fmla="*/ 62 w 327"/>
              <a:gd name="T27" fmla="*/ 132 h 560"/>
              <a:gd name="T28" fmla="*/ 12 w 327"/>
              <a:gd name="T29" fmla="*/ 262 h 560"/>
              <a:gd name="T30" fmla="*/ 71 w 327"/>
              <a:gd name="T31" fmla="*/ 471 h 560"/>
              <a:gd name="T32" fmla="*/ 222 w 327"/>
              <a:gd name="T33" fmla="*/ 539 h 560"/>
              <a:gd name="T34" fmla="*/ 307 w 327"/>
              <a:gd name="T35" fmla="*/ 393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27" h="560">
                <a:moveTo>
                  <a:pt x="130" y="244"/>
                </a:moveTo>
                <a:lnTo>
                  <a:pt x="130" y="244"/>
                </a:lnTo>
                <a:cubicBezTo>
                  <a:pt x="110" y="251"/>
                  <a:pt x="89" y="240"/>
                  <a:pt x="82" y="219"/>
                </a:cubicBezTo>
                <a:cubicBezTo>
                  <a:pt x="76" y="199"/>
                  <a:pt x="87" y="177"/>
                  <a:pt x="107" y="171"/>
                </a:cubicBezTo>
                <a:cubicBezTo>
                  <a:pt x="127" y="164"/>
                  <a:pt x="148" y="175"/>
                  <a:pt x="154" y="196"/>
                </a:cubicBezTo>
                <a:cubicBezTo>
                  <a:pt x="161" y="216"/>
                  <a:pt x="150" y="238"/>
                  <a:pt x="130" y="244"/>
                </a:cubicBezTo>
                <a:close/>
                <a:moveTo>
                  <a:pt x="307" y="393"/>
                </a:moveTo>
                <a:lnTo>
                  <a:pt x="307" y="393"/>
                </a:lnTo>
                <a:lnTo>
                  <a:pt x="235" y="188"/>
                </a:lnTo>
                <a:cubicBezTo>
                  <a:pt x="216" y="132"/>
                  <a:pt x="155" y="101"/>
                  <a:pt x="97" y="116"/>
                </a:cubicBezTo>
                <a:lnTo>
                  <a:pt x="43" y="12"/>
                </a:lnTo>
                <a:cubicBezTo>
                  <a:pt x="38" y="4"/>
                  <a:pt x="27" y="0"/>
                  <a:pt x="18" y="5"/>
                </a:cubicBezTo>
                <a:cubicBezTo>
                  <a:pt x="8" y="9"/>
                  <a:pt x="6" y="21"/>
                  <a:pt x="10" y="30"/>
                </a:cubicBezTo>
                <a:lnTo>
                  <a:pt x="62" y="132"/>
                </a:lnTo>
                <a:cubicBezTo>
                  <a:pt x="20" y="160"/>
                  <a:pt x="0" y="212"/>
                  <a:pt x="12" y="262"/>
                </a:cubicBezTo>
                <a:lnTo>
                  <a:pt x="71" y="471"/>
                </a:lnTo>
                <a:cubicBezTo>
                  <a:pt x="87" y="530"/>
                  <a:pt x="154" y="560"/>
                  <a:pt x="222" y="539"/>
                </a:cubicBezTo>
                <a:cubicBezTo>
                  <a:pt x="289" y="515"/>
                  <a:pt x="327" y="451"/>
                  <a:pt x="307" y="393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1889760" y="397486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889760" y="1614488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7125430" y="1685290"/>
            <a:ext cx="927943" cy="365760"/>
            <a:chOff x="5769507" y="6463251"/>
            <a:chExt cx="1001487" cy="394749"/>
          </a:xfrm>
          <a:solidFill>
            <a:schemeClr val="accent1"/>
          </a:solidFill>
        </p:grpSpPr>
        <p:sp>
          <p:nvSpPr>
            <p:cNvPr id="90" name="Freeform 5"/>
            <p:cNvSpPr>
              <a:spLocks noEditPoints="1"/>
            </p:cNvSpPr>
            <p:nvPr/>
          </p:nvSpPr>
          <p:spPr bwMode="auto">
            <a:xfrm>
              <a:off x="6299508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645 w 1052"/>
                <a:gd name="T49" fmla="*/ 587 h 875"/>
                <a:gd name="T50" fmla="*/ 420 w 1052"/>
                <a:gd name="T51" fmla="*/ 587 h 875"/>
                <a:gd name="T52" fmla="*/ 420 w 1052"/>
                <a:gd name="T53" fmla="*/ 874 h 875"/>
                <a:gd name="T54" fmla="*/ 196 w 1052"/>
                <a:gd name="T55" fmla="*/ 874 h 875"/>
                <a:gd name="T56" fmla="*/ 171 w 1052"/>
                <a:gd name="T57" fmla="*/ 849 h 875"/>
                <a:gd name="T58" fmla="*/ 171 w 1052"/>
                <a:gd name="T59" fmla="*/ 446 h 875"/>
                <a:gd name="T60" fmla="*/ 191 w 1052"/>
                <a:gd name="T61" fmla="*/ 406 h 875"/>
                <a:gd name="T62" fmla="*/ 526 w 1052"/>
                <a:gd name="T63" fmla="*/ 176 h 875"/>
                <a:gd name="T64" fmla="*/ 859 w 1052"/>
                <a:gd name="T65" fmla="*/ 406 h 875"/>
                <a:gd name="T66" fmla="*/ 879 w 1052"/>
                <a:gd name="T67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645" y="587"/>
                  </a:lnTo>
                  <a:lnTo>
                    <a:pt x="420" y="587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"/>
            <p:cNvSpPr>
              <a:spLocks noEditPoints="1"/>
            </p:cNvSpPr>
            <p:nvPr/>
          </p:nvSpPr>
          <p:spPr bwMode="auto">
            <a:xfrm>
              <a:off x="5769507" y="6463251"/>
              <a:ext cx="471486" cy="394749"/>
            </a:xfrm>
            <a:custGeom>
              <a:avLst/>
              <a:gdLst>
                <a:gd name="T0" fmla="*/ 1024 w 1052"/>
                <a:gd name="T1" fmla="*/ 341 h 875"/>
                <a:gd name="T2" fmla="*/ 1024 w 1052"/>
                <a:gd name="T3" fmla="*/ 341 h 875"/>
                <a:gd name="T4" fmla="*/ 874 w 1052"/>
                <a:gd name="T5" fmla="*/ 233 h 875"/>
                <a:gd name="T6" fmla="*/ 874 w 1052"/>
                <a:gd name="T7" fmla="*/ 81 h 875"/>
                <a:gd name="T8" fmla="*/ 850 w 1052"/>
                <a:gd name="T9" fmla="*/ 56 h 875"/>
                <a:gd name="T10" fmla="*/ 744 w 1052"/>
                <a:gd name="T11" fmla="*/ 57 h 875"/>
                <a:gd name="T12" fmla="*/ 720 w 1052"/>
                <a:gd name="T13" fmla="*/ 81 h 875"/>
                <a:gd name="T14" fmla="*/ 720 w 1052"/>
                <a:gd name="T15" fmla="*/ 125 h 875"/>
                <a:gd name="T16" fmla="*/ 557 w 1052"/>
                <a:gd name="T17" fmla="*/ 9 h 875"/>
                <a:gd name="T18" fmla="*/ 526 w 1052"/>
                <a:gd name="T19" fmla="*/ 0 h 875"/>
                <a:gd name="T20" fmla="*/ 495 w 1052"/>
                <a:gd name="T21" fmla="*/ 9 h 875"/>
                <a:gd name="T22" fmla="*/ 28 w 1052"/>
                <a:gd name="T23" fmla="*/ 341 h 875"/>
                <a:gd name="T24" fmla="*/ 16 w 1052"/>
                <a:gd name="T25" fmla="*/ 413 h 875"/>
                <a:gd name="T26" fmla="*/ 89 w 1052"/>
                <a:gd name="T27" fmla="*/ 425 h 875"/>
                <a:gd name="T28" fmla="*/ 526 w 1052"/>
                <a:gd name="T29" fmla="*/ 114 h 875"/>
                <a:gd name="T30" fmla="*/ 963 w 1052"/>
                <a:gd name="T31" fmla="*/ 425 h 875"/>
                <a:gd name="T32" fmla="*/ 1036 w 1052"/>
                <a:gd name="T33" fmla="*/ 413 h 875"/>
                <a:gd name="T34" fmla="*/ 1024 w 1052"/>
                <a:gd name="T35" fmla="*/ 341 h 875"/>
                <a:gd name="T36" fmla="*/ 1024 w 1052"/>
                <a:gd name="T37" fmla="*/ 341 h 875"/>
                <a:gd name="T38" fmla="*/ 879 w 1052"/>
                <a:gd name="T39" fmla="*/ 446 h 875"/>
                <a:gd name="T40" fmla="*/ 879 w 1052"/>
                <a:gd name="T41" fmla="*/ 446 h 875"/>
                <a:gd name="T42" fmla="*/ 879 w 1052"/>
                <a:gd name="T43" fmla="*/ 849 h 875"/>
                <a:gd name="T44" fmla="*/ 854 w 1052"/>
                <a:gd name="T45" fmla="*/ 874 h 875"/>
                <a:gd name="T46" fmla="*/ 645 w 1052"/>
                <a:gd name="T47" fmla="*/ 875 h 875"/>
                <a:gd name="T48" fmla="*/ 420 w 1052"/>
                <a:gd name="T49" fmla="*/ 874 h 875"/>
                <a:gd name="T50" fmla="*/ 196 w 1052"/>
                <a:gd name="T51" fmla="*/ 874 h 875"/>
                <a:gd name="T52" fmla="*/ 171 w 1052"/>
                <a:gd name="T53" fmla="*/ 849 h 875"/>
                <a:gd name="T54" fmla="*/ 171 w 1052"/>
                <a:gd name="T55" fmla="*/ 446 h 875"/>
                <a:gd name="T56" fmla="*/ 191 w 1052"/>
                <a:gd name="T57" fmla="*/ 406 h 875"/>
                <a:gd name="T58" fmla="*/ 526 w 1052"/>
                <a:gd name="T59" fmla="*/ 176 h 875"/>
                <a:gd name="T60" fmla="*/ 859 w 1052"/>
                <a:gd name="T61" fmla="*/ 406 h 875"/>
                <a:gd name="T62" fmla="*/ 879 w 1052"/>
                <a:gd name="T63" fmla="*/ 446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52" h="875">
                  <a:moveTo>
                    <a:pt x="1024" y="341"/>
                  </a:moveTo>
                  <a:lnTo>
                    <a:pt x="1024" y="341"/>
                  </a:lnTo>
                  <a:lnTo>
                    <a:pt x="874" y="233"/>
                  </a:lnTo>
                  <a:lnTo>
                    <a:pt x="874" y="81"/>
                  </a:lnTo>
                  <a:cubicBezTo>
                    <a:pt x="874" y="67"/>
                    <a:pt x="863" y="56"/>
                    <a:pt x="850" y="56"/>
                  </a:cubicBezTo>
                  <a:lnTo>
                    <a:pt x="744" y="57"/>
                  </a:lnTo>
                  <a:cubicBezTo>
                    <a:pt x="731" y="57"/>
                    <a:pt x="720" y="68"/>
                    <a:pt x="720" y="81"/>
                  </a:cubicBezTo>
                  <a:lnTo>
                    <a:pt x="720" y="125"/>
                  </a:lnTo>
                  <a:lnTo>
                    <a:pt x="557" y="9"/>
                  </a:lnTo>
                  <a:cubicBezTo>
                    <a:pt x="547" y="2"/>
                    <a:pt x="537" y="0"/>
                    <a:pt x="526" y="0"/>
                  </a:cubicBezTo>
                  <a:cubicBezTo>
                    <a:pt x="515" y="0"/>
                    <a:pt x="505" y="2"/>
                    <a:pt x="495" y="9"/>
                  </a:cubicBezTo>
                  <a:lnTo>
                    <a:pt x="28" y="341"/>
                  </a:lnTo>
                  <a:cubicBezTo>
                    <a:pt x="6" y="357"/>
                    <a:pt x="0" y="390"/>
                    <a:pt x="16" y="413"/>
                  </a:cubicBezTo>
                  <a:cubicBezTo>
                    <a:pt x="33" y="436"/>
                    <a:pt x="65" y="442"/>
                    <a:pt x="89" y="425"/>
                  </a:cubicBezTo>
                  <a:lnTo>
                    <a:pt x="526" y="114"/>
                  </a:lnTo>
                  <a:lnTo>
                    <a:pt x="963" y="425"/>
                  </a:lnTo>
                  <a:cubicBezTo>
                    <a:pt x="987" y="442"/>
                    <a:pt x="1019" y="436"/>
                    <a:pt x="1036" y="413"/>
                  </a:cubicBezTo>
                  <a:cubicBezTo>
                    <a:pt x="1052" y="390"/>
                    <a:pt x="1047" y="357"/>
                    <a:pt x="1024" y="341"/>
                  </a:cubicBezTo>
                  <a:lnTo>
                    <a:pt x="1024" y="341"/>
                  </a:lnTo>
                  <a:close/>
                  <a:moveTo>
                    <a:pt x="879" y="446"/>
                  </a:moveTo>
                  <a:lnTo>
                    <a:pt x="879" y="446"/>
                  </a:lnTo>
                  <a:lnTo>
                    <a:pt x="879" y="849"/>
                  </a:lnTo>
                  <a:cubicBezTo>
                    <a:pt x="879" y="863"/>
                    <a:pt x="868" y="874"/>
                    <a:pt x="854" y="874"/>
                  </a:cubicBezTo>
                  <a:lnTo>
                    <a:pt x="645" y="875"/>
                  </a:lnTo>
                  <a:lnTo>
                    <a:pt x="420" y="874"/>
                  </a:lnTo>
                  <a:lnTo>
                    <a:pt x="196" y="874"/>
                  </a:lnTo>
                  <a:cubicBezTo>
                    <a:pt x="183" y="874"/>
                    <a:pt x="171" y="863"/>
                    <a:pt x="171" y="849"/>
                  </a:cubicBezTo>
                  <a:lnTo>
                    <a:pt x="171" y="446"/>
                  </a:lnTo>
                  <a:cubicBezTo>
                    <a:pt x="171" y="433"/>
                    <a:pt x="180" y="415"/>
                    <a:pt x="191" y="406"/>
                  </a:cubicBezTo>
                  <a:lnTo>
                    <a:pt x="526" y="176"/>
                  </a:lnTo>
                  <a:lnTo>
                    <a:pt x="859" y="406"/>
                  </a:lnTo>
                  <a:cubicBezTo>
                    <a:pt x="870" y="415"/>
                    <a:pt x="879" y="433"/>
                    <a:pt x="879" y="44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Freeform 5"/>
          <p:cNvSpPr>
            <a:spLocks noChangeAspect="1" noEditPoints="1"/>
          </p:cNvSpPr>
          <p:nvPr/>
        </p:nvSpPr>
        <p:spPr bwMode="auto">
          <a:xfrm>
            <a:off x="5105440" y="1685290"/>
            <a:ext cx="400385" cy="365760"/>
          </a:xfrm>
          <a:custGeom>
            <a:avLst/>
            <a:gdLst>
              <a:gd name="T0" fmla="*/ 1487 w 3472"/>
              <a:gd name="T1" fmla="*/ 1073 h 3177"/>
              <a:gd name="T2" fmla="*/ 1298 w 3472"/>
              <a:gd name="T3" fmla="*/ 646 h 3177"/>
              <a:gd name="T4" fmla="*/ 2821 w 3472"/>
              <a:gd name="T5" fmla="*/ 1744 h 3177"/>
              <a:gd name="T6" fmla="*/ 2741 w 3472"/>
              <a:gd name="T7" fmla="*/ 1594 h 3177"/>
              <a:gd name="T8" fmla="*/ 2496 w 3472"/>
              <a:gd name="T9" fmla="*/ 1574 h 3177"/>
              <a:gd name="T10" fmla="*/ 2687 w 3472"/>
              <a:gd name="T11" fmla="*/ 1929 h 3177"/>
              <a:gd name="T12" fmla="*/ 2819 w 3472"/>
              <a:gd name="T13" fmla="*/ 1778 h 3177"/>
              <a:gd name="T14" fmla="*/ 2175 w 3472"/>
              <a:gd name="T15" fmla="*/ 1937 h 3177"/>
              <a:gd name="T16" fmla="*/ 2063 w 3472"/>
              <a:gd name="T17" fmla="*/ 1664 h 3177"/>
              <a:gd name="T18" fmla="*/ 1873 w 3472"/>
              <a:gd name="T19" fmla="*/ 1565 h 3177"/>
              <a:gd name="T20" fmla="*/ 1726 w 3472"/>
              <a:gd name="T21" fmla="*/ 1723 h 3177"/>
              <a:gd name="T22" fmla="*/ 1813 w 3472"/>
              <a:gd name="T23" fmla="*/ 1923 h 3177"/>
              <a:gd name="T24" fmla="*/ 2029 w 3472"/>
              <a:gd name="T25" fmla="*/ 1892 h 3177"/>
              <a:gd name="T26" fmla="*/ 1644 w 3472"/>
              <a:gd name="T27" fmla="*/ 1829 h 3177"/>
              <a:gd name="T28" fmla="*/ 1504 w 3472"/>
              <a:gd name="T29" fmla="*/ 1699 h 3177"/>
              <a:gd name="T30" fmla="*/ 1534 w 3472"/>
              <a:gd name="T31" fmla="*/ 1632 h 3177"/>
              <a:gd name="T32" fmla="*/ 1565 w 3472"/>
              <a:gd name="T33" fmla="*/ 1564 h 3177"/>
              <a:gd name="T34" fmla="*/ 1398 w 3472"/>
              <a:gd name="T35" fmla="*/ 1651 h 3177"/>
              <a:gd name="T36" fmla="*/ 1498 w 3472"/>
              <a:gd name="T37" fmla="*/ 1782 h 3177"/>
              <a:gd name="T38" fmla="*/ 1537 w 3472"/>
              <a:gd name="T39" fmla="*/ 1868 h 3177"/>
              <a:gd name="T40" fmla="*/ 1435 w 3472"/>
              <a:gd name="T41" fmla="*/ 1936 h 3177"/>
              <a:gd name="T42" fmla="*/ 1628 w 3472"/>
              <a:gd name="T43" fmla="*/ 1886 h 3177"/>
              <a:gd name="T44" fmla="*/ 3239 w 3472"/>
              <a:gd name="T45" fmla="*/ 2297 h 3177"/>
              <a:gd name="T46" fmla="*/ 3073 w 3472"/>
              <a:gd name="T47" fmla="*/ 2497 h 3177"/>
              <a:gd name="T48" fmla="*/ 1001 w 3472"/>
              <a:gd name="T49" fmla="*/ 2399 h 3177"/>
              <a:gd name="T50" fmla="*/ 1021 w 3472"/>
              <a:gd name="T51" fmla="*/ 1047 h 3177"/>
              <a:gd name="T52" fmla="*/ 1222 w 3472"/>
              <a:gd name="T53" fmla="*/ 1096 h 3177"/>
              <a:gd name="T54" fmla="*/ 1476 w 3472"/>
              <a:gd name="T55" fmla="*/ 1172 h 3177"/>
              <a:gd name="T56" fmla="*/ 2658 w 3472"/>
              <a:gd name="T57" fmla="*/ 974 h 3177"/>
              <a:gd name="T58" fmla="*/ 2759 w 3472"/>
              <a:gd name="T59" fmla="*/ 1176 h 3177"/>
              <a:gd name="T60" fmla="*/ 2993 w 3472"/>
              <a:gd name="T61" fmla="*/ 1073 h 3177"/>
              <a:gd name="T62" fmla="*/ 3212 w 3472"/>
              <a:gd name="T63" fmla="*/ 1075 h 3177"/>
              <a:gd name="T64" fmla="*/ 2904 w 3472"/>
              <a:gd name="T65" fmla="*/ 1104 h 3177"/>
              <a:gd name="T66" fmla="*/ 2891 w 3472"/>
              <a:gd name="T67" fmla="*/ 637 h 3177"/>
              <a:gd name="T68" fmla="*/ 2736 w 3472"/>
              <a:gd name="T69" fmla="*/ 1097 h 3177"/>
              <a:gd name="T70" fmla="*/ 3412 w 3472"/>
              <a:gd name="T71" fmla="*/ 395 h 3177"/>
              <a:gd name="T72" fmla="*/ 788 w 3472"/>
              <a:gd name="T73" fmla="*/ 60 h 3177"/>
              <a:gd name="T74" fmla="*/ 461 w 3472"/>
              <a:gd name="T75" fmla="*/ 12 h 3177"/>
              <a:gd name="T76" fmla="*/ 136 w 3472"/>
              <a:gd name="T77" fmla="*/ 371 h 3177"/>
              <a:gd name="T78" fmla="*/ 0 w 3472"/>
              <a:gd name="T79" fmla="*/ 507 h 3177"/>
              <a:gd name="T80" fmla="*/ 108 w 3472"/>
              <a:gd name="T81" fmla="*/ 802 h 3177"/>
              <a:gd name="T82" fmla="*/ 438 w 3472"/>
              <a:gd name="T83" fmla="*/ 3153 h 3177"/>
              <a:gd name="T84" fmla="*/ 772 w 3472"/>
              <a:gd name="T85" fmla="*/ 3136 h 3177"/>
              <a:gd name="T86" fmla="*/ 1223 w 3472"/>
              <a:gd name="T87" fmla="*/ 648 h 3177"/>
              <a:gd name="T88" fmla="*/ 1477 w 3472"/>
              <a:gd name="T89" fmla="*/ 572 h 3177"/>
              <a:gd name="T90" fmla="*/ 2658 w 3472"/>
              <a:gd name="T91" fmla="*/ 805 h 3177"/>
              <a:gd name="T92" fmla="*/ 2759 w 3472"/>
              <a:gd name="T93" fmla="*/ 570 h 3177"/>
              <a:gd name="T94" fmla="*/ 2993 w 3472"/>
              <a:gd name="T95" fmla="*/ 671 h 3177"/>
              <a:gd name="T96" fmla="*/ 3462 w 3472"/>
              <a:gd name="T97" fmla="*/ 722 h 3177"/>
              <a:gd name="T98" fmla="*/ 2715 w 3472"/>
              <a:gd name="T99" fmla="*/ 1678 h 3177"/>
              <a:gd name="T100" fmla="*/ 2579 w 3472"/>
              <a:gd name="T101" fmla="*/ 1635 h 3177"/>
              <a:gd name="T102" fmla="*/ 2692 w 3472"/>
              <a:gd name="T103" fmla="*/ 1851 h 3177"/>
              <a:gd name="T104" fmla="*/ 2726 w 3472"/>
              <a:gd name="T105" fmla="*/ 1698 h 3177"/>
              <a:gd name="T106" fmla="*/ 1956 w 3472"/>
              <a:gd name="T107" fmla="*/ 1856 h 3177"/>
              <a:gd name="T108" fmla="*/ 1827 w 3472"/>
              <a:gd name="T109" fmla="*/ 1825 h 3177"/>
              <a:gd name="T110" fmla="*/ 1849 w 3472"/>
              <a:gd name="T111" fmla="*/ 1650 h 3177"/>
              <a:gd name="T112" fmla="*/ 1979 w 3472"/>
              <a:gd name="T113" fmla="*/ 1684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72" h="3177">
                <a:moveTo>
                  <a:pt x="1310" y="1104"/>
                </a:moveTo>
                <a:lnTo>
                  <a:pt x="1310" y="1104"/>
                </a:lnTo>
                <a:lnTo>
                  <a:pt x="1322" y="1107"/>
                </a:lnTo>
                <a:lnTo>
                  <a:pt x="1454" y="1107"/>
                </a:lnTo>
                <a:lnTo>
                  <a:pt x="1467" y="1104"/>
                </a:lnTo>
                <a:lnTo>
                  <a:pt x="1478" y="1097"/>
                </a:lnTo>
                <a:lnTo>
                  <a:pt x="1485" y="1086"/>
                </a:lnTo>
                <a:lnTo>
                  <a:pt x="1487" y="1073"/>
                </a:lnTo>
                <a:lnTo>
                  <a:pt x="1487" y="670"/>
                </a:lnTo>
                <a:lnTo>
                  <a:pt x="1485" y="658"/>
                </a:lnTo>
                <a:lnTo>
                  <a:pt x="1478" y="646"/>
                </a:lnTo>
                <a:lnTo>
                  <a:pt x="1467" y="640"/>
                </a:lnTo>
                <a:lnTo>
                  <a:pt x="1454" y="637"/>
                </a:lnTo>
                <a:lnTo>
                  <a:pt x="1322" y="637"/>
                </a:lnTo>
                <a:lnTo>
                  <a:pt x="1310" y="640"/>
                </a:lnTo>
                <a:lnTo>
                  <a:pt x="1298" y="646"/>
                </a:lnTo>
                <a:lnTo>
                  <a:pt x="1291" y="658"/>
                </a:lnTo>
                <a:lnTo>
                  <a:pt x="1289" y="670"/>
                </a:lnTo>
                <a:lnTo>
                  <a:pt x="1289" y="1073"/>
                </a:lnTo>
                <a:lnTo>
                  <a:pt x="1291" y="1086"/>
                </a:lnTo>
                <a:lnTo>
                  <a:pt x="1298" y="1097"/>
                </a:lnTo>
                <a:lnTo>
                  <a:pt x="1310" y="1104"/>
                </a:lnTo>
                <a:lnTo>
                  <a:pt x="1310" y="1104"/>
                </a:lnTo>
                <a:close/>
                <a:moveTo>
                  <a:pt x="2821" y="1744"/>
                </a:moveTo>
                <a:lnTo>
                  <a:pt x="2821" y="1744"/>
                </a:lnTo>
                <a:lnTo>
                  <a:pt x="2819" y="1714"/>
                </a:lnTo>
                <a:lnTo>
                  <a:pt x="2814" y="1685"/>
                </a:lnTo>
                <a:lnTo>
                  <a:pt x="2805" y="1661"/>
                </a:lnTo>
                <a:lnTo>
                  <a:pt x="2792" y="1640"/>
                </a:lnTo>
                <a:lnTo>
                  <a:pt x="2777" y="1621"/>
                </a:lnTo>
                <a:lnTo>
                  <a:pt x="2759" y="1605"/>
                </a:lnTo>
                <a:lnTo>
                  <a:pt x="2741" y="1594"/>
                </a:lnTo>
                <a:lnTo>
                  <a:pt x="2719" y="1583"/>
                </a:lnTo>
                <a:lnTo>
                  <a:pt x="2696" y="1576"/>
                </a:lnTo>
                <a:lnTo>
                  <a:pt x="2671" y="1571"/>
                </a:lnTo>
                <a:lnTo>
                  <a:pt x="2641" y="1567"/>
                </a:lnTo>
                <a:lnTo>
                  <a:pt x="2609" y="1566"/>
                </a:lnTo>
                <a:lnTo>
                  <a:pt x="2567" y="1567"/>
                </a:lnTo>
                <a:lnTo>
                  <a:pt x="2529" y="1569"/>
                </a:lnTo>
                <a:lnTo>
                  <a:pt x="2496" y="1574"/>
                </a:lnTo>
                <a:lnTo>
                  <a:pt x="2496" y="1936"/>
                </a:lnTo>
                <a:lnTo>
                  <a:pt x="2512" y="1937"/>
                </a:lnTo>
                <a:lnTo>
                  <a:pt x="2534" y="1939"/>
                </a:lnTo>
                <a:lnTo>
                  <a:pt x="2560" y="1941"/>
                </a:lnTo>
                <a:lnTo>
                  <a:pt x="2591" y="1941"/>
                </a:lnTo>
                <a:lnTo>
                  <a:pt x="2625" y="1939"/>
                </a:lnTo>
                <a:lnTo>
                  <a:pt x="2658" y="1936"/>
                </a:lnTo>
                <a:lnTo>
                  <a:pt x="2687" y="1929"/>
                </a:lnTo>
                <a:lnTo>
                  <a:pt x="2715" y="1921"/>
                </a:lnTo>
                <a:lnTo>
                  <a:pt x="2739" y="1908"/>
                </a:lnTo>
                <a:lnTo>
                  <a:pt x="2760" y="1893"/>
                </a:lnTo>
                <a:lnTo>
                  <a:pt x="2777" y="1878"/>
                </a:lnTo>
                <a:lnTo>
                  <a:pt x="2792" y="1857"/>
                </a:lnTo>
                <a:lnTo>
                  <a:pt x="2803" y="1834"/>
                </a:lnTo>
                <a:lnTo>
                  <a:pt x="2813" y="1808"/>
                </a:lnTo>
                <a:lnTo>
                  <a:pt x="2819" y="1778"/>
                </a:lnTo>
                <a:lnTo>
                  <a:pt x="2821" y="1744"/>
                </a:lnTo>
                <a:lnTo>
                  <a:pt x="2821" y="1744"/>
                </a:lnTo>
                <a:close/>
                <a:moveTo>
                  <a:pt x="2405" y="1868"/>
                </a:moveTo>
                <a:lnTo>
                  <a:pt x="2405" y="1868"/>
                </a:lnTo>
                <a:lnTo>
                  <a:pt x="2258" y="1868"/>
                </a:lnTo>
                <a:lnTo>
                  <a:pt x="2258" y="1569"/>
                </a:lnTo>
                <a:lnTo>
                  <a:pt x="2175" y="1569"/>
                </a:lnTo>
                <a:lnTo>
                  <a:pt x="2175" y="1937"/>
                </a:lnTo>
                <a:lnTo>
                  <a:pt x="2405" y="1937"/>
                </a:lnTo>
                <a:lnTo>
                  <a:pt x="2405" y="1868"/>
                </a:lnTo>
                <a:lnTo>
                  <a:pt x="2405" y="1868"/>
                </a:lnTo>
                <a:close/>
                <a:moveTo>
                  <a:pt x="2078" y="1750"/>
                </a:moveTo>
                <a:lnTo>
                  <a:pt x="2078" y="1750"/>
                </a:lnTo>
                <a:lnTo>
                  <a:pt x="2078" y="1719"/>
                </a:lnTo>
                <a:lnTo>
                  <a:pt x="2071" y="1691"/>
                </a:lnTo>
                <a:lnTo>
                  <a:pt x="2063" y="1664"/>
                </a:lnTo>
                <a:lnTo>
                  <a:pt x="2050" y="1640"/>
                </a:lnTo>
                <a:lnTo>
                  <a:pt x="2034" y="1618"/>
                </a:lnTo>
                <a:lnTo>
                  <a:pt x="2014" y="1599"/>
                </a:lnTo>
                <a:lnTo>
                  <a:pt x="1992" y="1584"/>
                </a:lnTo>
                <a:lnTo>
                  <a:pt x="1966" y="1573"/>
                </a:lnTo>
                <a:lnTo>
                  <a:pt x="1937" y="1565"/>
                </a:lnTo>
                <a:lnTo>
                  <a:pt x="1903" y="1564"/>
                </a:lnTo>
                <a:lnTo>
                  <a:pt x="1873" y="1565"/>
                </a:lnTo>
                <a:lnTo>
                  <a:pt x="1844" y="1573"/>
                </a:lnTo>
                <a:lnTo>
                  <a:pt x="1817" y="1584"/>
                </a:lnTo>
                <a:lnTo>
                  <a:pt x="1794" y="1599"/>
                </a:lnTo>
                <a:lnTo>
                  <a:pt x="1774" y="1618"/>
                </a:lnTo>
                <a:lnTo>
                  <a:pt x="1757" y="1640"/>
                </a:lnTo>
                <a:lnTo>
                  <a:pt x="1743" y="1666"/>
                </a:lnTo>
                <a:lnTo>
                  <a:pt x="1733" y="1694"/>
                </a:lnTo>
                <a:lnTo>
                  <a:pt x="1726" y="1723"/>
                </a:lnTo>
                <a:lnTo>
                  <a:pt x="1725" y="1757"/>
                </a:lnTo>
                <a:lnTo>
                  <a:pt x="1726" y="1787"/>
                </a:lnTo>
                <a:lnTo>
                  <a:pt x="1733" y="1816"/>
                </a:lnTo>
                <a:lnTo>
                  <a:pt x="1741" y="1843"/>
                </a:lnTo>
                <a:lnTo>
                  <a:pt x="1753" y="1867"/>
                </a:lnTo>
                <a:lnTo>
                  <a:pt x="1771" y="1889"/>
                </a:lnTo>
                <a:lnTo>
                  <a:pt x="1790" y="1908"/>
                </a:lnTo>
                <a:lnTo>
                  <a:pt x="1813" y="1923"/>
                </a:lnTo>
                <a:lnTo>
                  <a:pt x="1839" y="1934"/>
                </a:lnTo>
                <a:lnTo>
                  <a:pt x="1867" y="1941"/>
                </a:lnTo>
                <a:lnTo>
                  <a:pt x="1898" y="1944"/>
                </a:lnTo>
                <a:lnTo>
                  <a:pt x="1929" y="1942"/>
                </a:lnTo>
                <a:lnTo>
                  <a:pt x="1959" y="1934"/>
                </a:lnTo>
                <a:lnTo>
                  <a:pt x="1985" y="1924"/>
                </a:lnTo>
                <a:lnTo>
                  <a:pt x="2008" y="1910"/>
                </a:lnTo>
                <a:lnTo>
                  <a:pt x="2029" y="1892"/>
                </a:lnTo>
                <a:lnTo>
                  <a:pt x="2046" y="1870"/>
                </a:lnTo>
                <a:lnTo>
                  <a:pt x="2061" y="1845"/>
                </a:lnTo>
                <a:lnTo>
                  <a:pt x="2071" y="1816"/>
                </a:lnTo>
                <a:lnTo>
                  <a:pt x="2077" y="1785"/>
                </a:lnTo>
                <a:lnTo>
                  <a:pt x="2078" y="1750"/>
                </a:lnTo>
                <a:lnTo>
                  <a:pt x="2078" y="1750"/>
                </a:lnTo>
                <a:close/>
                <a:moveTo>
                  <a:pt x="1644" y="1829"/>
                </a:moveTo>
                <a:lnTo>
                  <a:pt x="1644" y="1829"/>
                </a:lnTo>
                <a:lnTo>
                  <a:pt x="1642" y="1805"/>
                </a:lnTo>
                <a:lnTo>
                  <a:pt x="1634" y="1782"/>
                </a:lnTo>
                <a:lnTo>
                  <a:pt x="1621" y="1764"/>
                </a:lnTo>
                <a:lnTo>
                  <a:pt x="1602" y="1746"/>
                </a:lnTo>
                <a:lnTo>
                  <a:pt x="1578" y="1732"/>
                </a:lnTo>
                <a:lnTo>
                  <a:pt x="1549" y="1719"/>
                </a:lnTo>
                <a:lnTo>
                  <a:pt x="1523" y="1709"/>
                </a:lnTo>
                <a:lnTo>
                  <a:pt x="1504" y="1699"/>
                </a:lnTo>
                <a:lnTo>
                  <a:pt x="1491" y="1690"/>
                </a:lnTo>
                <a:lnTo>
                  <a:pt x="1483" y="1680"/>
                </a:lnTo>
                <a:lnTo>
                  <a:pt x="1480" y="1666"/>
                </a:lnTo>
                <a:lnTo>
                  <a:pt x="1483" y="1656"/>
                </a:lnTo>
                <a:lnTo>
                  <a:pt x="1489" y="1646"/>
                </a:lnTo>
                <a:lnTo>
                  <a:pt x="1500" y="1638"/>
                </a:lnTo>
                <a:lnTo>
                  <a:pt x="1514" y="1633"/>
                </a:lnTo>
                <a:lnTo>
                  <a:pt x="1534" y="1632"/>
                </a:lnTo>
                <a:lnTo>
                  <a:pt x="1559" y="1633"/>
                </a:lnTo>
                <a:lnTo>
                  <a:pt x="1581" y="1637"/>
                </a:lnTo>
                <a:lnTo>
                  <a:pt x="1598" y="1643"/>
                </a:lnTo>
                <a:lnTo>
                  <a:pt x="1612" y="1649"/>
                </a:lnTo>
                <a:lnTo>
                  <a:pt x="1630" y="1581"/>
                </a:lnTo>
                <a:lnTo>
                  <a:pt x="1612" y="1575"/>
                </a:lnTo>
                <a:lnTo>
                  <a:pt x="1591" y="1569"/>
                </a:lnTo>
                <a:lnTo>
                  <a:pt x="1565" y="1564"/>
                </a:lnTo>
                <a:lnTo>
                  <a:pt x="1535" y="1564"/>
                </a:lnTo>
                <a:lnTo>
                  <a:pt x="1505" y="1565"/>
                </a:lnTo>
                <a:lnTo>
                  <a:pt x="1478" y="1572"/>
                </a:lnTo>
                <a:lnTo>
                  <a:pt x="1453" y="1581"/>
                </a:lnTo>
                <a:lnTo>
                  <a:pt x="1433" y="1595"/>
                </a:lnTo>
                <a:lnTo>
                  <a:pt x="1417" y="1612"/>
                </a:lnTo>
                <a:lnTo>
                  <a:pt x="1406" y="1630"/>
                </a:lnTo>
                <a:lnTo>
                  <a:pt x="1398" y="1651"/>
                </a:lnTo>
                <a:lnTo>
                  <a:pt x="1396" y="1674"/>
                </a:lnTo>
                <a:lnTo>
                  <a:pt x="1398" y="1696"/>
                </a:lnTo>
                <a:lnTo>
                  <a:pt x="1406" y="1715"/>
                </a:lnTo>
                <a:lnTo>
                  <a:pt x="1416" y="1733"/>
                </a:lnTo>
                <a:lnTo>
                  <a:pt x="1432" y="1748"/>
                </a:lnTo>
                <a:lnTo>
                  <a:pt x="1450" y="1762"/>
                </a:lnTo>
                <a:lnTo>
                  <a:pt x="1473" y="1773"/>
                </a:lnTo>
                <a:lnTo>
                  <a:pt x="1498" y="1782"/>
                </a:lnTo>
                <a:lnTo>
                  <a:pt x="1521" y="1792"/>
                </a:lnTo>
                <a:lnTo>
                  <a:pt x="1539" y="1802"/>
                </a:lnTo>
                <a:lnTo>
                  <a:pt x="1550" y="1811"/>
                </a:lnTo>
                <a:lnTo>
                  <a:pt x="1557" y="1821"/>
                </a:lnTo>
                <a:lnTo>
                  <a:pt x="1559" y="1834"/>
                </a:lnTo>
                <a:lnTo>
                  <a:pt x="1557" y="1848"/>
                </a:lnTo>
                <a:lnTo>
                  <a:pt x="1549" y="1859"/>
                </a:lnTo>
                <a:lnTo>
                  <a:pt x="1537" y="1868"/>
                </a:lnTo>
                <a:lnTo>
                  <a:pt x="1521" y="1873"/>
                </a:lnTo>
                <a:lnTo>
                  <a:pt x="1501" y="1875"/>
                </a:lnTo>
                <a:lnTo>
                  <a:pt x="1466" y="1871"/>
                </a:lnTo>
                <a:lnTo>
                  <a:pt x="1434" y="1862"/>
                </a:lnTo>
                <a:lnTo>
                  <a:pt x="1408" y="1851"/>
                </a:lnTo>
                <a:lnTo>
                  <a:pt x="1391" y="1921"/>
                </a:lnTo>
                <a:lnTo>
                  <a:pt x="1410" y="1929"/>
                </a:lnTo>
                <a:lnTo>
                  <a:pt x="1435" y="1936"/>
                </a:lnTo>
                <a:lnTo>
                  <a:pt x="1465" y="1941"/>
                </a:lnTo>
                <a:lnTo>
                  <a:pt x="1496" y="1943"/>
                </a:lnTo>
                <a:lnTo>
                  <a:pt x="1527" y="1941"/>
                </a:lnTo>
                <a:lnTo>
                  <a:pt x="1555" y="1936"/>
                </a:lnTo>
                <a:lnTo>
                  <a:pt x="1578" y="1927"/>
                </a:lnTo>
                <a:lnTo>
                  <a:pt x="1600" y="1916"/>
                </a:lnTo>
                <a:lnTo>
                  <a:pt x="1616" y="1902"/>
                </a:lnTo>
                <a:lnTo>
                  <a:pt x="1628" y="1886"/>
                </a:lnTo>
                <a:lnTo>
                  <a:pt x="1638" y="1868"/>
                </a:lnTo>
                <a:lnTo>
                  <a:pt x="1643" y="1849"/>
                </a:lnTo>
                <a:lnTo>
                  <a:pt x="1644" y="1829"/>
                </a:lnTo>
                <a:lnTo>
                  <a:pt x="1644" y="1829"/>
                </a:lnTo>
                <a:close/>
                <a:moveTo>
                  <a:pt x="3236" y="1142"/>
                </a:moveTo>
                <a:lnTo>
                  <a:pt x="3236" y="1142"/>
                </a:lnTo>
                <a:lnTo>
                  <a:pt x="3239" y="1179"/>
                </a:lnTo>
                <a:lnTo>
                  <a:pt x="3239" y="2297"/>
                </a:lnTo>
                <a:lnTo>
                  <a:pt x="3236" y="2333"/>
                </a:lnTo>
                <a:lnTo>
                  <a:pt x="3227" y="2368"/>
                </a:lnTo>
                <a:lnTo>
                  <a:pt x="3212" y="2399"/>
                </a:lnTo>
                <a:lnTo>
                  <a:pt x="3192" y="2428"/>
                </a:lnTo>
                <a:lnTo>
                  <a:pt x="3166" y="2452"/>
                </a:lnTo>
                <a:lnTo>
                  <a:pt x="3138" y="2474"/>
                </a:lnTo>
                <a:lnTo>
                  <a:pt x="3107" y="2488"/>
                </a:lnTo>
                <a:lnTo>
                  <a:pt x="3073" y="2497"/>
                </a:lnTo>
                <a:lnTo>
                  <a:pt x="3036" y="2501"/>
                </a:lnTo>
                <a:lnTo>
                  <a:pt x="1177" y="2501"/>
                </a:lnTo>
                <a:lnTo>
                  <a:pt x="1140" y="2497"/>
                </a:lnTo>
                <a:lnTo>
                  <a:pt x="1106" y="2488"/>
                </a:lnTo>
                <a:lnTo>
                  <a:pt x="1075" y="2474"/>
                </a:lnTo>
                <a:lnTo>
                  <a:pt x="1046" y="2452"/>
                </a:lnTo>
                <a:lnTo>
                  <a:pt x="1021" y="2428"/>
                </a:lnTo>
                <a:lnTo>
                  <a:pt x="1001" y="2399"/>
                </a:lnTo>
                <a:lnTo>
                  <a:pt x="986" y="2368"/>
                </a:lnTo>
                <a:lnTo>
                  <a:pt x="976" y="2333"/>
                </a:lnTo>
                <a:lnTo>
                  <a:pt x="973" y="2297"/>
                </a:lnTo>
                <a:lnTo>
                  <a:pt x="973" y="1179"/>
                </a:lnTo>
                <a:lnTo>
                  <a:pt x="976" y="1142"/>
                </a:lnTo>
                <a:lnTo>
                  <a:pt x="986" y="1106"/>
                </a:lnTo>
                <a:lnTo>
                  <a:pt x="1001" y="1075"/>
                </a:lnTo>
                <a:lnTo>
                  <a:pt x="1021" y="1047"/>
                </a:lnTo>
                <a:lnTo>
                  <a:pt x="1046" y="1022"/>
                </a:lnTo>
                <a:lnTo>
                  <a:pt x="1075" y="1002"/>
                </a:lnTo>
                <a:lnTo>
                  <a:pt x="1106" y="988"/>
                </a:lnTo>
                <a:lnTo>
                  <a:pt x="1140" y="978"/>
                </a:lnTo>
                <a:lnTo>
                  <a:pt x="1177" y="974"/>
                </a:lnTo>
                <a:lnTo>
                  <a:pt x="1220" y="974"/>
                </a:lnTo>
                <a:lnTo>
                  <a:pt x="1220" y="1073"/>
                </a:lnTo>
                <a:lnTo>
                  <a:pt x="1222" y="1096"/>
                </a:lnTo>
                <a:lnTo>
                  <a:pt x="1230" y="1118"/>
                </a:lnTo>
                <a:lnTo>
                  <a:pt x="1242" y="1137"/>
                </a:lnTo>
                <a:lnTo>
                  <a:pt x="1258" y="1153"/>
                </a:lnTo>
                <a:lnTo>
                  <a:pt x="1277" y="1165"/>
                </a:lnTo>
                <a:lnTo>
                  <a:pt x="1298" y="1172"/>
                </a:lnTo>
                <a:lnTo>
                  <a:pt x="1321" y="1176"/>
                </a:lnTo>
                <a:lnTo>
                  <a:pt x="1453" y="1176"/>
                </a:lnTo>
                <a:lnTo>
                  <a:pt x="1476" y="1172"/>
                </a:lnTo>
                <a:lnTo>
                  <a:pt x="1498" y="1165"/>
                </a:lnTo>
                <a:lnTo>
                  <a:pt x="1516" y="1153"/>
                </a:lnTo>
                <a:lnTo>
                  <a:pt x="1532" y="1137"/>
                </a:lnTo>
                <a:lnTo>
                  <a:pt x="1545" y="1118"/>
                </a:lnTo>
                <a:lnTo>
                  <a:pt x="1552" y="1096"/>
                </a:lnTo>
                <a:lnTo>
                  <a:pt x="1555" y="1073"/>
                </a:lnTo>
                <a:lnTo>
                  <a:pt x="1555" y="974"/>
                </a:lnTo>
                <a:lnTo>
                  <a:pt x="2658" y="974"/>
                </a:lnTo>
                <a:lnTo>
                  <a:pt x="2658" y="1073"/>
                </a:lnTo>
                <a:lnTo>
                  <a:pt x="2660" y="1096"/>
                </a:lnTo>
                <a:lnTo>
                  <a:pt x="2668" y="1118"/>
                </a:lnTo>
                <a:lnTo>
                  <a:pt x="2680" y="1137"/>
                </a:lnTo>
                <a:lnTo>
                  <a:pt x="2696" y="1153"/>
                </a:lnTo>
                <a:lnTo>
                  <a:pt x="2715" y="1165"/>
                </a:lnTo>
                <a:lnTo>
                  <a:pt x="2736" y="1172"/>
                </a:lnTo>
                <a:lnTo>
                  <a:pt x="2759" y="1176"/>
                </a:lnTo>
                <a:lnTo>
                  <a:pt x="2891" y="1176"/>
                </a:lnTo>
                <a:lnTo>
                  <a:pt x="2914" y="1172"/>
                </a:lnTo>
                <a:lnTo>
                  <a:pt x="2935" y="1165"/>
                </a:lnTo>
                <a:lnTo>
                  <a:pt x="2955" y="1153"/>
                </a:lnTo>
                <a:lnTo>
                  <a:pt x="2970" y="1137"/>
                </a:lnTo>
                <a:lnTo>
                  <a:pt x="2983" y="1118"/>
                </a:lnTo>
                <a:lnTo>
                  <a:pt x="2990" y="1096"/>
                </a:lnTo>
                <a:lnTo>
                  <a:pt x="2993" y="1073"/>
                </a:lnTo>
                <a:lnTo>
                  <a:pt x="2993" y="974"/>
                </a:lnTo>
                <a:lnTo>
                  <a:pt x="3036" y="974"/>
                </a:lnTo>
                <a:lnTo>
                  <a:pt x="3073" y="978"/>
                </a:lnTo>
                <a:lnTo>
                  <a:pt x="3107" y="988"/>
                </a:lnTo>
                <a:lnTo>
                  <a:pt x="3138" y="1002"/>
                </a:lnTo>
                <a:lnTo>
                  <a:pt x="3166" y="1022"/>
                </a:lnTo>
                <a:lnTo>
                  <a:pt x="3192" y="1047"/>
                </a:lnTo>
                <a:lnTo>
                  <a:pt x="3212" y="1075"/>
                </a:lnTo>
                <a:lnTo>
                  <a:pt x="3227" y="1106"/>
                </a:lnTo>
                <a:lnTo>
                  <a:pt x="3236" y="1142"/>
                </a:lnTo>
                <a:lnTo>
                  <a:pt x="3236" y="1142"/>
                </a:lnTo>
                <a:close/>
                <a:moveTo>
                  <a:pt x="2747" y="1104"/>
                </a:moveTo>
                <a:lnTo>
                  <a:pt x="2747" y="1104"/>
                </a:lnTo>
                <a:lnTo>
                  <a:pt x="2760" y="1107"/>
                </a:lnTo>
                <a:lnTo>
                  <a:pt x="2891" y="1107"/>
                </a:lnTo>
                <a:lnTo>
                  <a:pt x="2904" y="1104"/>
                </a:lnTo>
                <a:lnTo>
                  <a:pt x="2916" y="1097"/>
                </a:lnTo>
                <a:lnTo>
                  <a:pt x="2923" y="1086"/>
                </a:lnTo>
                <a:lnTo>
                  <a:pt x="2925" y="1073"/>
                </a:lnTo>
                <a:lnTo>
                  <a:pt x="2925" y="670"/>
                </a:lnTo>
                <a:lnTo>
                  <a:pt x="2923" y="658"/>
                </a:lnTo>
                <a:lnTo>
                  <a:pt x="2916" y="646"/>
                </a:lnTo>
                <a:lnTo>
                  <a:pt x="2904" y="640"/>
                </a:lnTo>
                <a:lnTo>
                  <a:pt x="2891" y="637"/>
                </a:lnTo>
                <a:lnTo>
                  <a:pt x="2760" y="637"/>
                </a:lnTo>
                <a:lnTo>
                  <a:pt x="2747" y="640"/>
                </a:lnTo>
                <a:lnTo>
                  <a:pt x="2736" y="646"/>
                </a:lnTo>
                <a:lnTo>
                  <a:pt x="2728" y="658"/>
                </a:lnTo>
                <a:lnTo>
                  <a:pt x="2726" y="670"/>
                </a:lnTo>
                <a:lnTo>
                  <a:pt x="2726" y="1073"/>
                </a:lnTo>
                <a:lnTo>
                  <a:pt x="2728" y="1086"/>
                </a:lnTo>
                <a:lnTo>
                  <a:pt x="2736" y="1097"/>
                </a:lnTo>
                <a:lnTo>
                  <a:pt x="2747" y="1104"/>
                </a:lnTo>
                <a:lnTo>
                  <a:pt x="2747" y="1104"/>
                </a:lnTo>
                <a:close/>
                <a:moveTo>
                  <a:pt x="3470" y="480"/>
                </a:moveTo>
                <a:lnTo>
                  <a:pt x="3470" y="480"/>
                </a:lnTo>
                <a:lnTo>
                  <a:pt x="3462" y="455"/>
                </a:lnTo>
                <a:lnTo>
                  <a:pt x="3449" y="432"/>
                </a:lnTo>
                <a:lnTo>
                  <a:pt x="3434" y="411"/>
                </a:lnTo>
                <a:lnTo>
                  <a:pt x="3412" y="395"/>
                </a:lnTo>
                <a:lnTo>
                  <a:pt x="3390" y="382"/>
                </a:lnTo>
                <a:lnTo>
                  <a:pt x="3364" y="375"/>
                </a:lnTo>
                <a:lnTo>
                  <a:pt x="3337" y="371"/>
                </a:lnTo>
                <a:lnTo>
                  <a:pt x="811" y="371"/>
                </a:lnTo>
                <a:lnTo>
                  <a:pt x="811" y="136"/>
                </a:lnTo>
                <a:lnTo>
                  <a:pt x="808" y="109"/>
                </a:lnTo>
                <a:lnTo>
                  <a:pt x="801" y="84"/>
                </a:lnTo>
                <a:lnTo>
                  <a:pt x="788" y="60"/>
                </a:lnTo>
                <a:lnTo>
                  <a:pt x="772" y="41"/>
                </a:lnTo>
                <a:lnTo>
                  <a:pt x="751" y="25"/>
                </a:lnTo>
                <a:lnTo>
                  <a:pt x="728" y="12"/>
                </a:lnTo>
                <a:lnTo>
                  <a:pt x="703" y="3"/>
                </a:lnTo>
                <a:lnTo>
                  <a:pt x="676" y="0"/>
                </a:lnTo>
                <a:lnTo>
                  <a:pt x="514" y="0"/>
                </a:lnTo>
                <a:lnTo>
                  <a:pt x="486" y="3"/>
                </a:lnTo>
                <a:lnTo>
                  <a:pt x="461" y="12"/>
                </a:lnTo>
                <a:lnTo>
                  <a:pt x="438" y="25"/>
                </a:lnTo>
                <a:lnTo>
                  <a:pt x="418" y="41"/>
                </a:lnTo>
                <a:lnTo>
                  <a:pt x="401" y="60"/>
                </a:lnTo>
                <a:lnTo>
                  <a:pt x="388" y="84"/>
                </a:lnTo>
                <a:lnTo>
                  <a:pt x="381" y="109"/>
                </a:lnTo>
                <a:lnTo>
                  <a:pt x="378" y="136"/>
                </a:lnTo>
                <a:lnTo>
                  <a:pt x="378" y="371"/>
                </a:lnTo>
                <a:lnTo>
                  <a:pt x="136" y="371"/>
                </a:lnTo>
                <a:lnTo>
                  <a:pt x="108" y="375"/>
                </a:lnTo>
                <a:lnTo>
                  <a:pt x="83" y="382"/>
                </a:lnTo>
                <a:lnTo>
                  <a:pt x="59" y="395"/>
                </a:lnTo>
                <a:lnTo>
                  <a:pt x="40" y="411"/>
                </a:lnTo>
                <a:lnTo>
                  <a:pt x="23" y="432"/>
                </a:lnTo>
                <a:lnTo>
                  <a:pt x="10" y="455"/>
                </a:lnTo>
                <a:lnTo>
                  <a:pt x="2" y="480"/>
                </a:lnTo>
                <a:lnTo>
                  <a:pt x="0" y="507"/>
                </a:lnTo>
                <a:lnTo>
                  <a:pt x="0" y="669"/>
                </a:lnTo>
                <a:lnTo>
                  <a:pt x="2" y="697"/>
                </a:lnTo>
                <a:lnTo>
                  <a:pt x="10" y="722"/>
                </a:lnTo>
                <a:lnTo>
                  <a:pt x="23" y="745"/>
                </a:lnTo>
                <a:lnTo>
                  <a:pt x="40" y="765"/>
                </a:lnTo>
                <a:lnTo>
                  <a:pt x="59" y="782"/>
                </a:lnTo>
                <a:lnTo>
                  <a:pt x="83" y="795"/>
                </a:lnTo>
                <a:lnTo>
                  <a:pt x="108" y="802"/>
                </a:lnTo>
                <a:lnTo>
                  <a:pt x="136" y="805"/>
                </a:lnTo>
                <a:lnTo>
                  <a:pt x="378" y="805"/>
                </a:lnTo>
                <a:lnTo>
                  <a:pt x="378" y="3040"/>
                </a:lnTo>
                <a:lnTo>
                  <a:pt x="381" y="3068"/>
                </a:lnTo>
                <a:lnTo>
                  <a:pt x="388" y="3093"/>
                </a:lnTo>
                <a:lnTo>
                  <a:pt x="401" y="3117"/>
                </a:lnTo>
                <a:lnTo>
                  <a:pt x="418" y="3136"/>
                </a:lnTo>
                <a:lnTo>
                  <a:pt x="438" y="3153"/>
                </a:lnTo>
                <a:lnTo>
                  <a:pt x="461" y="3166"/>
                </a:lnTo>
                <a:lnTo>
                  <a:pt x="486" y="3174"/>
                </a:lnTo>
                <a:lnTo>
                  <a:pt x="514" y="3177"/>
                </a:lnTo>
                <a:lnTo>
                  <a:pt x="676" y="3177"/>
                </a:lnTo>
                <a:lnTo>
                  <a:pt x="703" y="3174"/>
                </a:lnTo>
                <a:lnTo>
                  <a:pt x="728" y="3166"/>
                </a:lnTo>
                <a:lnTo>
                  <a:pt x="751" y="3153"/>
                </a:lnTo>
                <a:lnTo>
                  <a:pt x="772" y="3136"/>
                </a:lnTo>
                <a:lnTo>
                  <a:pt x="788" y="3117"/>
                </a:lnTo>
                <a:lnTo>
                  <a:pt x="801" y="3093"/>
                </a:lnTo>
                <a:lnTo>
                  <a:pt x="808" y="3068"/>
                </a:lnTo>
                <a:lnTo>
                  <a:pt x="811" y="3040"/>
                </a:lnTo>
                <a:lnTo>
                  <a:pt x="811" y="805"/>
                </a:lnTo>
                <a:lnTo>
                  <a:pt x="1221" y="805"/>
                </a:lnTo>
                <a:lnTo>
                  <a:pt x="1221" y="671"/>
                </a:lnTo>
                <a:lnTo>
                  <a:pt x="1223" y="648"/>
                </a:lnTo>
                <a:lnTo>
                  <a:pt x="1230" y="627"/>
                </a:lnTo>
                <a:lnTo>
                  <a:pt x="1243" y="608"/>
                </a:lnTo>
                <a:lnTo>
                  <a:pt x="1258" y="592"/>
                </a:lnTo>
                <a:lnTo>
                  <a:pt x="1278" y="579"/>
                </a:lnTo>
                <a:lnTo>
                  <a:pt x="1299" y="572"/>
                </a:lnTo>
                <a:lnTo>
                  <a:pt x="1322" y="570"/>
                </a:lnTo>
                <a:lnTo>
                  <a:pt x="1454" y="570"/>
                </a:lnTo>
                <a:lnTo>
                  <a:pt x="1477" y="572"/>
                </a:lnTo>
                <a:lnTo>
                  <a:pt x="1498" y="579"/>
                </a:lnTo>
                <a:lnTo>
                  <a:pt x="1517" y="592"/>
                </a:lnTo>
                <a:lnTo>
                  <a:pt x="1533" y="608"/>
                </a:lnTo>
                <a:lnTo>
                  <a:pt x="1546" y="627"/>
                </a:lnTo>
                <a:lnTo>
                  <a:pt x="1553" y="648"/>
                </a:lnTo>
                <a:lnTo>
                  <a:pt x="1555" y="671"/>
                </a:lnTo>
                <a:lnTo>
                  <a:pt x="1555" y="805"/>
                </a:lnTo>
                <a:lnTo>
                  <a:pt x="2658" y="805"/>
                </a:lnTo>
                <a:lnTo>
                  <a:pt x="2658" y="671"/>
                </a:lnTo>
                <a:lnTo>
                  <a:pt x="2660" y="648"/>
                </a:lnTo>
                <a:lnTo>
                  <a:pt x="2668" y="627"/>
                </a:lnTo>
                <a:lnTo>
                  <a:pt x="2680" y="608"/>
                </a:lnTo>
                <a:lnTo>
                  <a:pt x="2696" y="592"/>
                </a:lnTo>
                <a:lnTo>
                  <a:pt x="2715" y="579"/>
                </a:lnTo>
                <a:lnTo>
                  <a:pt x="2736" y="572"/>
                </a:lnTo>
                <a:lnTo>
                  <a:pt x="2759" y="570"/>
                </a:lnTo>
                <a:lnTo>
                  <a:pt x="2891" y="570"/>
                </a:lnTo>
                <a:lnTo>
                  <a:pt x="2914" y="572"/>
                </a:lnTo>
                <a:lnTo>
                  <a:pt x="2935" y="579"/>
                </a:lnTo>
                <a:lnTo>
                  <a:pt x="2955" y="592"/>
                </a:lnTo>
                <a:lnTo>
                  <a:pt x="2970" y="608"/>
                </a:lnTo>
                <a:lnTo>
                  <a:pt x="2983" y="627"/>
                </a:lnTo>
                <a:lnTo>
                  <a:pt x="2991" y="648"/>
                </a:lnTo>
                <a:lnTo>
                  <a:pt x="2993" y="671"/>
                </a:lnTo>
                <a:lnTo>
                  <a:pt x="2993" y="805"/>
                </a:lnTo>
                <a:lnTo>
                  <a:pt x="3337" y="805"/>
                </a:lnTo>
                <a:lnTo>
                  <a:pt x="3364" y="802"/>
                </a:lnTo>
                <a:lnTo>
                  <a:pt x="3390" y="795"/>
                </a:lnTo>
                <a:lnTo>
                  <a:pt x="3412" y="782"/>
                </a:lnTo>
                <a:lnTo>
                  <a:pt x="3434" y="765"/>
                </a:lnTo>
                <a:lnTo>
                  <a:pt x="3449" y="745"/>
                </a:lnTo>
                <a:lnTo>
                  <a:pt x="3462" y="722"/>
                </a:lnTo>
                <a:lnTo>
                  <a:pt x="3470" y="697"/>
                </a:lnTo>
                <a:lnTo>
                  <a:pt x="3472" y="669"/>
                </a:lnTo>
                <a:lnTo>
                  <a:pt x="3472" y="507"/>
                </a:lnTo>
                <a:lnTo>
                  <a:pt x="3470" y="480"/>
                </a:lnTo>
                <a:lnTo>
                  <a:pt x="3470" y="480"/>
                </a:lnTo>
                <a:close/>
                <a:moveTo>
                  <a:pt x="2726" y="1698"/>
                </a:moveTo>
                <a:lnTo>
                  <a:pt x="2726" y="1698"/>
                </a:lnTo>
                <a:lnTo>
                  <a:pt x="2715" y="1678"/>
                </a:lnTo>
                <a:lnTo>
                  <a:pt x="2703" y="1660"/>
                </a:lnTo>
                <a:lnTo>
                  <a:pt x="2686" y="1648"/>
                </a:lnTo>
                <a:lnTo>
                  <a:pt x="2666" y="1639"/>
                </a:lnTo>
                <a:lnTo>
                  <a:pt x="2642" y="1632"/>
                </a:lnTo>
                <a:lnTo>
                  <a:pt x="2617" y="1631"/>
                </a:lnTo>
                <a:lnTo>
                  <a:pt x="2600" y="1631"/>
                </a:lnTo>
                <a:lnTo>
                  <a:pt x="2589" y="1632"/>
                </a:lnTo>
                <a:lnTo>
                  <a:pt x="2579" y="1635"/>
                </a:lnTo>
                <a:lnTo>
                  <a:pt x="2579" y="1875"/>
                </a:lnTo>
                <a:lnTo>
                  <a:pt x="2587" y="1876"/>
                </a:lnTo>
                <a:lnTo>
                  <a:pt x="2598" y="1877"/>
                </a:lnTo>
                <a:lnTo>
                  <a:pt x="2609" y="1877"/>
                </a:lnTo>
                <a:lnTo>
                  <a:pt x="2633" y="1876"/>
                </a:lnTo>
                <a:lnTo>
                  <a:pt x="2654" y="1871"/>
                </a:lnTo>
                <a:lnTo>
                  <a:pt x="2674" y="1863"/>
                </a:lnTo>
                <a:lnTo>
                  <a:pt x="2692" y="1851"/>
                </a:lnTo>
                <a:lnTo>
                  <a:pt x="2706" y="1838"/>
                </a:lnTo>
                <a:lnTo>
                  <a:pt x="2718" y="1820"/>
                </a:lnTo>
                <a:lnTo>
                  <a:pt x="2726" y="1800"/>
                </a:lnTo>
                <a:lnTo>
                  <a:pt x="2731" y="1776"/>
                </a:lnTo>
                <a:lnTo>
                  <a:pt x="2733" y="1747"/>
                </a:lnTo>
                <a:lnTo>
                  <a:pt x="2731" y="1721"/>
                </a:lnTo>
                <a:lnTo>
                  <a:pt x="2726" y="1698"/>
                </a:lnTo>
                <a:lnTo>
                  <a:pt x="2726" y="1698"/>
                </a:lnTo>
                <a:close/>
                <a:moveTo>
                  <a:pt x="1990" y="1727"/>
                </a:moveTo>
                <a:lnTo>
                  <a:pt x="1990" y="1727"/>
                </a:lnTo>
                <a:lnTo>
                  <a:pt x="1992" y="1752"/>
                </a:lnTo>
                <a:lnTo>
                  <a:pt x="1990" y="1778"/>
                </a:lnTo>
                <a:lnTo>
                  <a:pt x="1985" y="1801"/>
                </a:lnTo>
                <a:lnTo>
                  <a:pt x="1978" y="1823"/>
                </a:lnTo>
                <a:lnTo>
                  <a:pt x="1969" y="1841"/>
                </a:lnTo>
                <a:lnTo>
                  <a:pt x="1956" y="1856"/>
                </a:lnTo>
                <a:lnTo>
                  <a:pt x="1941" y="1868"/>
                </a:lnTo>
                <a:lnTo>
                  <a:pt x="1923" y="1875"/>
                </a:lnTo>
                <a:lnTo>
                  <a:pt x="1903" y="1877"/>
                </a:lnTo>
                <a:lnTo>
                  <a:pt x="1883" y="1875"/>
                </a:lnTo>
                <a:lnTo>
                  <a:pt x="1865" y="1868"/>
                </a:lnTo>
                <a:lnTo>
                  <a:pt x="1850" y="1857"/>
                </a:lnTo>
                <a:lnTo>
                  <a:pt x="1838" y="1843"/>
                </a:lnTo>
                <a:lnTo>
                  <a:pt x="1827" y="1825"/>
                </a:lnTo>
                <a:lnTo>
                  <a:pt x="1820" y="1803"/>
                </a:lnTo>
                <a:lnTo>
                  <a:pt x="1814" y="1780"/>
                </a:lnTo>
                <a:lnTo>
                  <a:pt x="1813" y="1754"/>
                </a:lnTo>
                <a:lnTo>
                  <a:pt x="1814" y="1728"/>
                </a:lnTo>
                <a:lnTo>
                  <a:pt x="1820" y="1704"/>
                </a:lnTo>
                <a:lnTo>
                  <a:pt x="1827" y="1683"/>
                </a:lnTo>
                <a:lnTo>
                  <a:pt x="1837" y="1664"/>
                </a:lnTo>
                <a:lnTo>
                  <a:pt x="1849" y="1650"/>
                </a:lnTo>
                <a:lnTo>
                  <a:pt x="1865" y="1639"/>
                </a:lnTo>
                <a:lnTo>
                  <a:pt x="1882" y="1632"/>
                </a:lnTo>
                <a:lnTo>
                  <a:pt x="1902" y="1629"/>
                </a:lnTo>
                <a:lnTo>
                  <a:pt x="1923" y="1632"/>
                </a:lnTo>
                <a:lnTo>
                  <a:pt x="1941" y="1639"/>
                </a:lnTo>
                <a:lnTo>
                  <a:pt x="1956" y="1650"/>
                </a:lnTo>
                <a:lnTo>
                  <a:pt x="1969" y="1665"/>
                </a:lnTo>
                <a:lnTo>
                  <a:pt x="1979" y="1684"/>
                </a:lnTo>
                <a:lnTo>
                  <a:pt x="1985" y="1704"/>
                </a:lnTo>
                <a:lnTo>
                  <a:pt x="1990" y="1727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2"/>
          <p:cNvSpPr>
            <a:spLocks noChangeAspect="1" noEditPoints="1"/>
          </p:cNvSpPr>
          <p:nvPr/>
        </p:nvSpPr>
        <p:spPr bwMode="auto">
          <a:xfrm>
            <a:off x="5073877" y="2294267"/>
            <a:ext cx="379212" cy="365760"/>
          </a:xfrm>
          <a:custGeom>
            <a:avLst/>
            <a:gdLst>
              <a:gd name="T0" fmla="*/ 3385 w 4447"/>
              <a:gd name="T1" fmla="*/ 1484 h 4290"/>
              <a:gd name="T2" fmla="*/ 3385 w 4447"/>
              <a:gd name="T3" fmla="*/ 1484 h 4290"/>
              <a:gd name="T4" fmla="*/ 3235 w 4447"/>
              <a:gd name="T5" fmla="*/ 1484 h 4290"/>
              <a:gd name="T6" fmla="*/ 3237 w 4447"/>
              <a:gd name="T7" fmla="*/ 1503 h 4290"/>
              <a:gd name="T8" fmla="*/ 3237 w 4447"/>
              <a:gd name="T9" fmla="*/ 2166 h 4290"/>
              <a:gd name="T10" fmla="*/ 3151 w 4447"/>
              <a:gd name="T11" fmla="*/ 2252 h 4290"/>
              <a:gd name="T12" fmla="*/ 2841 w 4447"/>
              <a:gd name="T13" fmla="*/ 2252 h 4290"/>
              <a:gd name="T14" fmla="*/ 2841 w 4447"/>
              <a:gd name="T15" fmla="*/ 1826 h 4290"/>
              <a:gd name="T16" fmla="*/ 2798 w 4447"/>
              <a:gd name="T17" fmla="*/ 1783 h 4290"/>
              <a:gd name="T18" fmla="*/ 2565 w 4447"/>
              <a:gd name="T19" fmla="*/ 1783 h 4290"/>
              <a:gd name="T20" fmla="*/ 2522 w 4447"/>
              <a:gd name="T21" fmla="*/ 1826 h 4290"/>
              <a:gd name="T22" fmla="*/ 2522 w 4447"/>
              <a:gd name="T23" fmla="*/ 2252 h 4290"/>
              <a:gd name="T24" fmla="*/ 2212 w 4447"/>
              <a:gd name="T25" fmla="*/ 2252 h 4290"/>
              <a:gd name="T26" fmla="*/ 2126 w 4447"/>
              <a:gd name="T27" fmla="*/ 2166 h 4290"/>
              <a:gd name="T28" fmla="*/ 2126 w 4447"/>
              <a:gd name="T29" fmla="*/ 1503 h 4290"/>
              <a:gd name="T30" fmla="*/ 2128 w 4447"/>
              <a:gd name="T31" fmla="*/ 1484 h 4290"/>
              <a:gd name="T32" fmla="*/ 1978 w 4447"/>
              <a:gd name="T33" fmla="*/ 1484 h 4290"/>
              <a:gd name="T34" fmla="*/ 1957 w 4447"/>
              <a:gd name="T35" fmla="*/ 1427 h 4290"/>
              <a:gd name="T36" fmla="*/ 2607 w 4447"/>
              <a:gd name="T37" fmla="*/ 870 h 4290"/>
              <a:gd name="T38" fmla="*/ 2739 w 4447"/>
              <a:gd name="T39" fmla="*/ 869 h 4290"/>
              <a:gd name="T40" fmla="*/ 2989 w 4447"/>
              <a:gd name="T41" fmla="*/ 1079 h 4290"/>
              <a:gd name="T42" fmla="*/ 2989 w 4447"/>
              <a:gd name="T43" fmla="*/ 974 h 4290"/>
              <a:gd name="T44" fmla="*/ 3032 w 4447"/>
              <a:gd name="T45" fmla="*/ 931 h 4290"/>
              <a:gd name="T46" fmla="*/ 3151 w 4447"/>
              <a:gd name="T47" fmla="*/ 931 h 4290"/>
              <a:gd name="T48" fmla="*/ 3194 w 4447"/>
              <a:gd name="T49" fmla="*/ 974 h 4290"/>
              <a:gd name="T50" fmla="*/ 3194 w 4447"/>
              <a:gd name="T51" fmla="*/ 1251 h 4290"/>
              <a:gd name="T52" fmla="*/ 3405 w 4447"/>
              <a:gd name="T53" fmla="*/ 1428 h 4290"/>
              <a:gd name="T54" fmla="*/ 3385 w 4447"/>
              <a:gd name="T55" fmla="*/ 1484 h 4290"/>
              <a:gd name="T56" fmla="*/ 3385 w 4447"/>
              <a:gd name="T57" fmla="*/ 1484 h 4290"/>
              <a:gd name="T58" fmla="*/ 3453 w 4447"/>
              <a:gd name="T59" fmla="*/ 2379 h 4290"/>
              <a:gd name="T60" fmla="*/ 3453 w 4447"/>
              <a:gd name="T61" fmla="*/ 2379 h 4290"/>
              <a:gd name="T62" fmla="*/ 2681 w 4447"/>
              <a:gd name="T63" fmla="*/ 2698 h 4290"/>
              <a:gd name="T64" fmla="*/ 1910 w 4447"/>
              <a:gd name="T65" fmla="*/ 2379 h 4290"/>
              <a:gd name="T66" fmla="*/ 1910 w 4447"/>
              <a:gd name="T67" fmla="*/ 836 h 4290"/>
              <a:gd name="T68" fmla="*/ 2681 w 4447"/>
              <a:gd name="T69" fmla="*/ 517 h 4290"/>
              <a:gd name="T70" fmla="*/ 3453 w 4447"/>
              <a:gd name="T71" fmla="*/ 837 h 4290"/>
              <a:gd name="T72" fmla="*/ 3772 w 4447"/>
              <a:gd name="T73" fmla="*/ 1608 h 4290"/>
              <a:gd name="T74" fmla="*/ 3453 w 4447"/>
              <a:gd name="T75" fmla="*/ 2379 h 4290"/>
              <a:gd name="T76" fmla="*/ 3453 w 4447"/>
              <a:gd name="T77" fmla="*/ 2379 h 4290"/>
              <a:gd name="T78" fmla="*/ 3818 w 4447"/>
              <a:gd name="T79" fmla="*/ 471 h 4290"/>
              <a:gd name="T80" fmla="*/ 3818 w 4447"/>
              <a:gd name="T81" fmla="*/ 471 h 4290"/>
              <a:gd name="T82" fmla="*/ 2681 w 4447"/>
              <a:gd name="T83" fmla="*/ 0 h 4290"/>
              <a:gd name="T84" fmla="*/ 1544 w 4447"/>
              <a:gd name="T85" fmla="*/ 471 h 4290"/>
              <a:gd name="T86" fmla="*/ 1319 w 4447"/>
              <a:gd name="T87" fmla="*/ 2462 h 4290"/>
              <a:gd name="T88" fmla="*/ 100 w 4447"/>
              <a:gd name="T89" fmla="*/ 3681 h 4290"/>
              <a:gd name="T90" fmla="*/ 100 w 4447"/>
              <a:gd name="T91" fmla="*/ 4047 h 4290"/>
              <a:gd name="T92" fmla="*/ 242 w 4447"/>
              <a:gd name="T93" fmla="*/ 4189 h 4290"/>
              <a:gd name="T94" fmla="*/ 608 w 4447"/>
              <a:gd name="T95" fmla="*/ 4189 h 4290"/>
              <a:gd name="T96" fmla="*/ 1827 w 4447"/>
              <a:gd name="T97" fmla="*/ 2970 h 4290"/>
              <a:gd name="T98" fmla="*/ 2681 w 4447"/>
              <a:gd name="T99" fmla="*/ 3216 h 4290"/>
              <a:gd name="T100" fmla="*/ 3818 w 4447"/>
              <a:gd name="T101" fmla="*/ 2745 h 4290"/>
              <a:gd name="T102" fmla="*/ 3818 w 4447"/>
              <a:gd name="T103" fmla="*/ 471 h 4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447" h="4290">
                <a:moveTo>
                  <a:pt x="3385" y="1484"/>
                </a:moveTo>
                <a:lnTo>
                  <a:pt x="3385" y="1484"/>
                </a:lnTo>
                <a:lnTo>
                  <a:pt x="3235" y="1484"/>
                </a:lnTo>
                <a:cubicBezTo>
                  <a:pt x="3236" y="1490"/>
                  <a:pt x="3237" y="1496"/>
                  <a:pt x="3237" y="1503"/>
                </a:cubicBezTo>
                <a:lnTo>
                  <a:pt x="3237" y="2166"/>
                </a:lnTo>
                <a:cubicBezTo>
                  <a:pt x="3237" y="2214"/>
                  <a:pt x="3199" y="2252"/>
                  <a:pt x="3151" y="2252"/>
                </a:cubicBezTo>
                <a:lnTo>
                  <a:pt x="2841" y="2252"/>
                </a:lnTo>
                <a:lnTo>
                  <a:pt x="2841" y="1826"/>
                </a:lnTo>
                <a:cubicBezTo>
                  <a:pt x="2841" y="1803"/>
                  <a:pt x="2822" y="1783"/>
                  <a:pt x="2798" y="1783"/>
                </a:cubicBezTo>
                <a:lnTo>
                  <a:pt x="2565" y="1783"/>
                </a:lnTo>
                <a:cubicBezTo>
                  <a:pt x="2541" y="1783"/>
                  <a:pt x="2522" y="1803"/>
                  <a:pt x="2522" y="1826"/>
                </a:cubicBezTo>
                <a:lnTo>
                  <a:pt x="2522" y="2252"/>
                </a:lnTo>
                <a:lnTo>
                  <a:pt x="2212" y="2252"/>
                </a:lnTo>
                <a:cubicBezTo>
                  <a:pt x="2164" y="2252"/>
                  <a:pt x="2126" y="2214"/>
                  <a:pt x="2126" y="2166"/>
                </a:cubicBezTo>
                <a:lnTo>
                  <a:pt x="2126" y="1503"/>
                </a:lnTo>
                <a:cubicBezTo>
                  <a:pt x="2126" y="1496"/>
                  <a:pt x="2127" y="1490"/>
                  <a:pt x="2128" y="1484"/>
                </a:cubicBezTo>
                <a:lnTo>
                  <a:pt x="1978" y="1484"/>
                </a:lnTo>
                <a:cubicBezTo>
                  <a:pt x="1930" y="1484"/>
                  <a:pt x="1921" y="1458"/>
                  <a:pt x="1957" y="1427"/>
                </a:cubicBezTo>
                <a:lnTo>
                  <a:pt x="2607" y="870"/>
                </a:lnTo>
                <a:cubicBezTo>
                  <a:pt x="2643" y="839"/>
                  <a:pt x="2702" y="838"/>
                  <a:pt x="2739" y="869"/>
                </a:cubicBezTo>
                <a:lnTo>
                  <a:pt x="2989" y="1079"/>
                </a:lnTo>
                <a:lnTo>
                  <a:pt x="2989" y="974"/>
                </a:lnTo>
                <a:cubicBezTo>
                  <a:pt x="2989" y="950"/>
                  <a:pt x="3009" y="931"/>
                  <a:pt x="3032" y="931"/>
                </a:cubicBezTo>
                <a:lnTo>
                  <a:pt x="3151" y="931"/>
                </a:lnTo>
                <a:cubicBezTo>
                  <a:pt x="3175" y="931"/>
                  <a:pt x="3194" y="950"/>
                  <a:pt x="3194" y="974"/>
                </a:cubicBezTo>
                <a:lnTo>
                  <a:pt x="3194" y="1251"/>
                </a:lnTo>
                <a:lnTo>
                  <a:pt x="3405" y="1428"/>
                </a:lnTo>
                <a:cubicBezTo>
                  <a:pt x="3442" y="1459"/>
                  <a:pt x="3433" y="1484"/>
                  <a:pt x="3385" y="1484"/>
                </a:cubicBezTo>
                <a:lnTo>
                  <a:pt x="3385" y="1484"/>
                </a:lnTo>
                <a:close/>
                <a:moveTo>
                  <a:pt x="3453" y="2379"/>
                </a:moveTo>
                <a:lnTo>
                  <a:pt x="3453" y="2379"/>
                </a:lnTo>
                <a:cubicBezTo>
                  <a:pt x="3246" y="2585"/>
                  <a:pt x="2973" y="2698"/>
                  <a:pt x="2681" y="2698"/>
                </a:cubicBezTo>
                <a:cubicBezTo>
                  <a:pt x="2390" y="2698"/>
                  <a:pt x="2116" y="2585"/>
                  <a:pt x="1910" y="2379"/>
                </a:cubicBezTo>
                <a:cubicBezTo>
                  <a:pt x="1485" y="1954"/>
                  <a:pt x="1485" y="1262"/>
                  <a:pt x="1910" y="836"/>
                </a:cubicBezTo>
                <a:cubicBezTo>
                  <a:pt x="2116" y="631"/>
                  <a:pt x="2390" y="517"/>
                  <a:pt x="2681" y="517"/>
                </a:cubicBezTo>
                <a:cubicBezTo>
                  <a:pt x="2973" y="517"/>
                  <a:pt x="3246" y="631"/>
                  <a:pt x="3453" y="837"/>
                </a:cubicBezTo>
                <a:cubicBezTo>
                  <a:pt x="3659" y="1043"/>
                  <a:pt x="3772" y="1316"/>
                  <a:pt x="3772" y="1608"/>
                </a:cubicBezTo>
                <a:cubicBezTo>
                  <a:pt x="3772" y="1899"/>
                  <a:pt x="3659" y="2173"/>
                  <a:pt x="3453" y="2379"/>
                </a:cubicBezTo>
                <a:lnTo>
                  <a:pt x="3453" y="2379"/>
                </a:lnTo>
                <a:close/>
                <a:moveTo>
                  <a:pt x="3818" y="471"/>
                </a:moveTo>
                <a:lnTo>
                  <a:pt x="3818" y="471"/>
                </a:lnTo>
                <a:cubicBezTo>
                  <a:pt x="3504" y="156"/>
                  <a:pt x="3093" y="0"/>
                  <a:pt x="2681" y="0"/>
                </a:cubicBezTo>
                <a:cubicBezTo>
                  <a:pt x="2270" y="0"/>
                  <a:pt x="1858" y="156"/>
                  <a:pt x="1544" y="471"/>
                </a:cubicBezTo>
                <a:cubicBezTo>
                  <a:pt x="1004" y="1011"/>
                  <a:pt x="929" y="1841"/>
                  <a:pt x="1319" y="2462"/>
                </a:cubicBezTo>
                <a:lnTo>
                  <a:pt x="100" y="3681"/>
                </a:lnTo>
                <a:cubicBezTo>
                  <a:pt x="0" y="3782"/>
                  <a:pt x="0" y="3946"/>
                  <a:pt x="100" y="4047"/>
                </a:cubicBezTo>
                <a:lnTo>
                  <a:pt x="242" y="4189"/>
                </a:lnTo>
                <a:cubicBezTo>
                  <a:pt x="343" y="4290"/>
                  <a:pt x="508" y="4290"/>
                  <a:pt x="608" y="4189"/>
                </a:cubicBezTo>
                <a:lnTo>
                  <a:pt x="1827" y="2970"/>
                </a:lnTo>
                <a:cubicBezTo>
                  <a:pt x="2087" y="3134"/>
                  <a:pt x="2384" y="3216"/>
                  <a:pt x="2681" y="3216"/>
                </a:cubicBezTo>
                <a:cubicBezTo>
                  <a:pt x="3093" y="3216"/>
                  <a:pt x="3504" y="3059"/>
                  <a:pt x="3818" y="2745"/>
                </a:cubicBezTo>
                <a:cubicBezTo>
                  <a:pt x="4447" y="2117"/>
                  <a:pt x="4447" y="1099"/>
                  <a:pt x="3818" y="471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71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Icons can be used within infographics or as navigational aids. </a:t>
            </a:r>
            <a:br>
              <a:rPr lang="en-US" dirty="0"/>
            </a:br>
            <a:r>
              <a:rPr lang="en-US" dirty="0"/>
              <a:t>They should not be used as image replacements.</a:t>
            </a:r>
          </a:p>
        </p:txBody>
      </p:sp>
      <p:sp>
        <p:nvSpPr>
          <p:cNvPr id="3717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(continued)</a:t>
            </a:r>
            <a:endParaRPr lang="en-US" dirty="0">
              <a:solidFill>
                <a:srgbClr val="575757"/>
              </a:solidFill>
            </a:endParaRPr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gray">
          <a:xfrm>
            <a:off x="1900238" y="3448093"/>
            <a:ext cx="1106072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Energy/Environment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gray">
          <a:xfrm>
            <a:off x="1900239" y="5291970"/>
            <a:ext cx="921727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Education/Talent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889125" y="5227491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15"/>
          <p:cNvSpPr>
            <a:spLocks noChangeArrowheads="1"/>
          </p:cNvSpPr>
          <p:nvPr/>
        </p:nvSpPr>
        <p:spPr bwMode="gray">
          <a:xfrm>
            <a:off x="1889125" y="1668806"/>
            <a:ext cx="1269578" cy="153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000" b="1" dirty="0">
                <a:solidFill>
                  <a:schemeClr val="tx2"/>
                </a:solidFill>
              </a:rPr>
              <a:t>Transportation/Journey</a:t>
            </a:r>
            <a:endParaRPr lang="en-US" sz="1000" b="1" dirty="0">
              <a:solidFill>
                <a:schemeClr val="tx2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1889125" y="337597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4"/>
          <p:cNvGrpSpPr>
            <a:grpSpLocks noChangeAspect="1"/>
          </p:cNvGrpSpPr>
          <p:nvPr/>
        </p:nvGrpSpPr>
        <p:grpSpPr bwMode="auto">
          <a:xfrm>
            <a:off x="9776205" y="2914015"/>
            <a:ext cx="518509" cy="365760"/>
            <a:chOff x="369" y="1008"/>
            <a:chExt cx="370" cy="261"/>
          </a:xfrm>
          <a:solidFill>
            <a:schemeClr val="bg2"/>
          </a:solidFill>
        </p:grpSpPr>
        <p:sp>
          <p:nvSpPr>
            <p:cNvPr id="188" name="Freeform 5"/>
            <p:cNvSpPr>
              <a:spLocks noEditPoints="1"/>
            </p:cNvSpPr>
            <p:nvPr/>
          </p:nvSpPr>
          <p:spPr bwMode="auto">
            <a:xfrm>
              <a:off x="369" y="1008"/>
              <a:ext cx="370" cy="261"/>
            </a:xfrm>
            <a:custGeom>
              <a:avLst/>
              <a:gdLst>
                <a:gd name="T0" fmla="*/ 120 w 601"/>
                <a:gd name="T1" fmla="*/ 410 h 420"/>
                <a:gd name="T2" fmla="*/ 120 w 601"/>
                <a:gd name="T3" fmla="*/ 410 h 420"/>
                <a:gd name="T4" fmla="*/ 10 w 601"/>
                <a:gd name="T5" fmla="*/ 300 h 420"/>
                <a:gd name="T6" fmla="*/ 15 w 601"/>
                <a:gd name="T7" fmla="*/ 269 h 420"/>
                <a:gd name="T8" fmla="*/ 120 w 601"/>
                <a:gd name="T9" fmla="*/ 190 h 420"/>
                <a:gd name="T10" fmla="*/ 222 w 601"/>
                <a:gd name="T11" fmla="*/ 260 h 420"/>
                <a:gd name="T12" fmla="*/ 230 w 601"/>
                <a:gd name="T13" fmla="*/ 300 h 420"/>
                <a:gd name="T14" fmla="*/ 120 w 601"/>
                <a:gd name="T15" fmla="*/ 410 h 420"/>
                <a:gd name="T16" fmla="*/ 343 w 601"/>
                <a:gd name="T17" fmla="*/ 255 h 420"/>
                <a:gd name="T18" fmla="*/ 343 w 601"/>
                <a:gd name="T19" fmla="*/ 255 h 420"/>
                <a:gd name="T20" fmla="*/ 302 w 601"/>
                <a:gd name="T21" fmla="*/ 285 h 420"/>
                <a:gd name="T22" fmla="*/ 262 w 601"/>
                <a:gd name="T23" fmla="*/ 259 h 420"/>
                <a:gd name="T24" fmla="*/ 258 w 601"/>
                <a:gd name="T25" fmla="*/ 241 h 420"/>
                <a:gd name="T26" fmla="*/ 302 w 601"/>
                <a:gd name="T27" fmla="*/ 197 h 420"/>
                <a:gd name="T28" fmla="*/ 345 w 601"/>
                <a:gd name="T29" fmla="*/ 241 h 420"/>
                <a:gd name="T30" fmla="*/ 343 w 601"/>
                <a:gd name="T31" fmla="*/ 255 h 420"/>
                <a:gd name="T32" fmla="*/ 480 w 601"/>
                <a:gd name="T33" fmla="*/ 410 h 420"/>
                <a:gd name="T34" fmla="*/ 480 w 601"/>
                <a:gd name="T35" fmla="*/ 410 h 420"/>
                <a:gd name="T36" fmla="*/ 370 w 601"/>
                <a:gd name="T37" fmla="*/ 300 h 420"/>
                <a:gd name="T38" fmla="*/ 381 w 601"/>
                <a:gd name="T39" fmla="*/ 254 h 420"/>
                <a:gd name="T40" fmla="*/ 480 w 601"/>
                <a:gd name="T41" fmla="*/ 190 h 420"/>
                <a:gd name="T42" fmla="*/ 576 w 601"/>
                <a:gd name="T43" fmla="*/ 246 h 420"/>
                <a:gd name="T44" fmla="*/ 590 w 601"/>
                <a:gd name="T45" fmla="*/ 300 h 420"/>
                <a:gd name="T46" fmla="*/ 480 w 601"/>
                <a:gd name="T47" fmla="*/ 410 h 420"/>
                <a:gd name="T48" fmla="*/ 578 w 601"/>
                <a:gd name="T49" fmla="*/ 230 h 420"/>
                <a:gd name="T50" fmla="*/ 578 w 601"/>
                <a:gd name="T51" fmla="*/ 230 h 420"/>
                <a:gd name="T52" fmla="*/ 450 w 601"/>
                <a:gd name="T53" fmla="*/ 71 h 420"/>
                <a:gd name="T54" fmla="*/ 452 w 601"/>
                <a:gd name="T55" fmla="*/ 60 h 420"/>
                <a:gd name="T56" fmla="*/ 382 w 601"/>
                <a:gd name="T57" fmla="*/ 0 h 420"/>
                <a:gd name="T58" fmla="*/ 313 w 601"/>
                <a:gd name="T59" fmla="*/ 60 h 420"/>
                <a:gd name="T60" fmla="*/ 293 w 601"/>
                <a:gd name="T61" fmla="*/ 60 h 420"/>
                <a:gd name="T62" fmla="*/ 223 w 601"/>
                <a:gd name="T63" fmla="*/ 0 h 420"/>
                <a:gd name="T64" fmla="*/ 154 w 601"/>
                <a:gd name="T65" fmla="*/ 60 h 420"/>
                <a:gd name="T66" fmla="*/ 155 w 601"/>
                <a:gd name="T67" fmla="*/ 70 h 420"/>
                <a:gd name="T68" fmla="*/ 17 w 601"/>
                <a:gd name="T69" fmla="*/ 238 h 420"/>
                <a:gd name="T70" fmla="*/ 0 w 601"/>
                <a:gd name="T71" fmla="*/ 300 h 420"/>
                <a:gd name="T72" fmla="*/ 120 w 601"/>
                <a:gd name="T73" fmla="*/ 420 h 420"/>
                <a:gd name="T74" fmla="*/ 241 w 601"/>
                <a:gd name="T75" fmla="*/ 300 h 420"/>
                <a:gd name="T76" fmla="*/ 238 w 601"/>
                <a:gd name="T77" fmla="*/ 276 h 420"/>
                <a:gd name="T78" fmla="*/ 302 w 601"/>
                <a:gd name="T79" fmla="*/ 313 h 420"/>
                <a:gd name="T80" fmla="*/ 361 w 601"/>
                <a:gd name="T81" fmla="*/ 282 h 420"/>
                <a:gd name="T82" fmla="*/ 360 w 601"/>
                <a:gd name="T83" fmla="*/ 300 h 420"/>
                <a:gd name="T84" fmla="*/ 480 w 601"/>
                <a:gd name="T85" fmla="*/ 420 h 420"/>
                <a:gd name="T86" fmla="*/ 601 w 601"/>
                <a:gd name="T87" fmla="*/ 300 h 420"/>
                <a:gd name="T88" fmla="*/ 578 w 601"/>
                <a:gd name="T89" fmla="*/ 23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1" h="420">
                  <a:moveTo>
                    <a:pt x="120" y="410"/>
                  </a:moveTo>
                  <a:lnTo>
                    <a:pt x="120" y="410"/>
                  </a:lnTo>
                  <a:cubicBezTo>
                    <a:pt x="60" y="410"/>
                    <a:pt x="10" y="360"/>
                    <a:pt x="10" y="300"/>
                  </a:cubicBezTo>
                  <a:cubicBezTo>
                    <a:pt x="10" y="289"/>
                    <a:pt x="12" y="279"/>
                    <a:pt x="15" y="269"/>
                  </a:cubicBezTo>
                  <a:cubicBezTo>
                    <a:pt x="28" y="223"/>
                    <a:pt x="70" y="190"/>
                    <a:pt x="120" y="190"/>
                  </a:cubicBezTo>
                  <a:cubicBezTo>
                    <a:pt x="167" y="190"/>
                    <a:pt x="207" y="219"/>
                    <a:pt x="222" y="260"/>
                  </a:cubicBezTo>
                  <a:cubicBezTo>
                    <a:pt x="227" y="273"/>
                    <a:pt x="230" y="286"/>
                    <a:pt x="230" y="300"/>
                  </a:cubicBezTo>
                  <a:cubicBezTo>
                    <a:pt x="230" y="360"/>
                    <a:pt x="181" y="410"/>
                    <a:pt x="120" y="410"/>
                  </a:cubicBezTo>
                  <a:close/>
                  <a:moveTo>
                    <a:pt x="343" y="255"/>
                  </a:moveTo>
                  <a:lnTo>
                    <a:pt x="343" y="255"/>
                  </a:lnTo>
                  <a:cubicBezTo>
                    <a:pt x="337" y="273"/>
                    <a:pt x="321" y="285"/>
                    <a:pt x="302" y="285"/>
                  </a:cubicBezTo>
                  <a:cubicBezTo>
                    <a:pt x="284" y="285"/>
                    <a:pt x="268" y="274"/>
                    <a:pt x="262" y="259"/>
                  </a:cubicBezTo>
                  <a:cubicBezTo>
                    <a:pt x="259" y="253"/>
                    <a:pt x="258" y="247"/>
                    <a:pt x="258" y="241"/>
                  </a:cubicBezTo>
                  <a:cubicBezTo>
                    <a:pt x="258" y="217"/>
                    <a:pt x="278" y="197"/>
                    <a:pt x="302" y="197"/>
                  </a:cubicBezTo>
                  <a:cubicBezTo>
                    <a:pt x="326" y="197"/>
                    <a:pt x="345" y="217"/>
                    <a:pt x="345" y="241"/>
                  </a:cubicBezTo>
                  <a:cubicBezTo>
                    <a:pt x="345" y="246"/>
                    <a:pt x="344" y="251"/>
                    <a:pt x="343" y="255"/>
                  </a:cubicBezTo>
                  <a:close/>
                  <a:moveTo>
                    <a:pt x="480" y="410"/>
                  </a:moveTo>
                  <a:lnTo>
                    <a:pt x="480" y="410"/>
                  </a:lnTo>
                  <a:cubicBezTo>
                    <a:pt x="420" y="410"/>
                    <a:pt x="370" y="360"/>
                    <a:pt x="370" y="300"/>
                  </a:cubicBezTo>
                  <a:cubicBezTo>
                    <a:pt x="370" y="283"/>
                    <a:pt x="374" y="268"/>
                    <a:pt x="381" y="254"/>
                  </a:cubicBezTo>
                  <a:cubicBezTo>
                    <a:pt x="398" y="216"/>
                    <a:pt x="436" y="190"/>
                    <a:pt x="480" y="190"/>
                  </a:cubicBezTo>
                  <a:cubicBezTo>
                    <a:pt x="521" y="190"/>
                    <a:pt x="557" y="213"/>
                    <a:pt x="576" y="246"/>
                  </a:cubicBezTo>
                  <a:cubicBezTo>
                    <a:pt x="585" y="262"/>
                    <a:pt x="590" y="280"/>
                    <a:pt x="590" y="300"/>
                  </a:cubicBezTo>
                  <a:cubicBezTo>
                    <a:pt x="590" y="360"/>
                    <a:pt x="541" y="410"/>
                    <a:pt x="480" y="410"/>
                  </a:cubicBezTo>
                  <a:close/>
                  <a:moveTo>
                    <a:pt x="578" y="230"/>
                  </a:moveTo>
                  <a:lnTo>
                    <a:pt x="578" y="230"/>
                  </a:lnTo>
                  <a:cubicBezTo>
                    <a:pt x="543" y="161"/>
                    <a:pt x="478" y="97"/>
                    <a:pt x="450" y="71"/>
                  </a:cubicBezTo>
                  <a:cubicBezTo>
                    <a:pt x="451" y="68"/>
                    <a:pt x="452" y="64"/>
                    <a:pt x="452" y="60"/>
                  </a:cubicBezTo>
                  <a:cubicBezTo>
                    <a:pt x="452" y="27"/>
                    <a:pt x="421" y="0"/>
                    <a:pt x="382" y="0"/>
                  </a:cubicBezTo>
                  <a:cubicBezTo>
                    <a:pt x="344" y="0"/>
                    <a:pt x="313" y="26"/>
                    <a:pt x="313" y="60"/>
                  </a:cubicBezTo>
                  <a:lnTo>
                    <a:pt x="293" y="60"/>
                  </a:lnTo>
                  <a:cubicBezTo>
                    <a:pt x="292" y="26"/>
                    <a:pt x="261" y="0"/>
                    <a:pt x="223" y="0"/>
                  </a:cubicBezTo>
                  <a:cubicBezTo>
                    <a:pt x="185" y="0"/>
                    <a:pt x="154" y="27"/>
                    <a:pt x="154" y="60"/>
                  </a:cubicBezTo>
                  <a:cubicBezTo>
                    <a:pt x="154" y="64"/>
                    <a:pt x="154" y="67"/>
                    <a:pt x="155" y="70"/>
                  </a:cubicBezTo>
                  <a:cubicBezTo>
                    <a:pt x="69" y="147"/>
                    <a:pt x="33" y="205"/>
                    <a:pt x="17" y="238"/>
                  </a:cubicBezTo>
                  <a:cubicBezTo>
                    <a:pt x="6" y="256"/>
                    <a:pt x="0" y="277"/>
                    <a:pt x="0" y="300"/>
                  </a:cubicBezTo>
                  <a:cubicBezTo>
                    <a:pt x="0" y="366"/>
                    <a:pt x="54" y="420"/>
                    <a:pt x="120" y="420"/>
                  </a:cubicBezTo>
                  <a:cubicBezTo>
                    <a:pt x="187" y="420"/>
                    <a:pt x="241" y="366"/>
                    <a:pt x="241" y="300"/>
                  </a:cubicBezTo>
                  <a:cubicBezTo>
                    <a:pt x="241" y="292"/>
                    <a:pt x="240" y="283"/>
                    <a:pt x="238" y="276"/>
                  </a:cubicBezTo>
                  <a:cubicBezTo>
                    <a:pt x="251" y="298"/>
                    <a:pt x="274" y="313"/>
                    <a:pt x="302" y="313"/>
                  </a:cubicBezTo>
                  <a:cubicBezTo>
                    <a:pt x="326" y="313"/>
                    <a:pt x="348" y="301"/>
                    <a:pt x="361" y="282"/>
                  </a:cubicBezTo>
                  <a:cubicBezTo>
                    <a:pt x="360" y="288"/>
                    <a:pt x="360" y="294"/>
                    <a:pt x="360" y="300"/>
                  </a:cubicBezTo>
                  <a:cubicBezTo>
                    <a:pt x="360" y="366"/>
                    <a:pt x="414" y="420"/>
                    <a:pt x="480" y="420"/>
                  </a:cubicBezTo>
                  <a:cubicBezTo>
                    <a:pt x="547" y="420"/>
                    <a:pt x="601" y="366"/>
                    <a:pt x="601" y="300"/>
                  </a:cubicBezTo>
                  <a:cubicBezTo>
                    <a:pt x="601" y="274"/>
                    <a:pt x="592" y="250"/>
                    <a:pt x="57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>
              <a:off x="384" y="1183"/>
              <a:ext cx="70" cy="68"/>
            </a:xfrm>
            <a:custGeom>
              <a:avLst/>
              <a:gdLst>
                <a:gd name="T0" fmla="*/ 27 w 114"/>
                <a:gd name="T1" fmla="*/ 0 h 109"/>
                <a:gd name="T2" fmla="*/ 27 w 114"/>
                <a:gd name="T3" fmla="*/ 0 h 109"/>
                <a:gd name="T4" fmla="*/ 114 w 114"/>
                <a:gd name="T5" fmla="*/ 89 h 109"/>
                <a:gd name="T6" fmla="*/ 27 w 114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9">
                  <a:moveTo>
                    <a:pt x="27" y="0"/>
                  </a:moveTo>
                  <a:lnTo>
                    <a:pt x="27" y="0"/>
                  </a:lnTo>
                  <a:cubicBezTo>
                    <a:pt x="27" y="0"/>
                    <a:pt x="0" y="109"/>
                    <a:pt x="114" y="89"/>
                  </a:cubicBezTo>
                  <a:cubicBezTo>
                    <a:pt x="114" y="89"/>
                    <a:pt x="35" y="73"/>
                    <a:pt x="2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"/>
            <p:cNvSpPr>
              <a:spLocks/>
            </p:cNvSpPr>
            <p:nvPr/>
          </p:nvSpPr>
          <p:spPr bwMode="auto">
            <a:xfrm>
              <a:off x="605" y="1183"/>
              <a:ext cx="69" cy="68"/>
            </a:xfrm>
            <a:custGeom>
              <a:avLst/>
              <a:gdLst>
                <a:gd name="T0" fmla="*/ 26 w 113"/>
                <a:gd name="T1" fmla="*/ 0 h 109"/>
                <a:gd name="T2" fmla="*/ 26 w 113"/>
                <a:gd name="T3" fmla="*/ 0 h 109"/>
                <a:gd name="T4" fmla="*/ 113 w 113"/>
                <a:gd name="T5" fmla="*/ 89 h 109"/>
                <a:gd name="T6" fmla="*/ 26 w 113"/>
                <a:gd name="T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9">
                  <a:moveTo>
                    <a:pt x="26" y="0"/>
                  </a:moveTo>
                  <a:lnTo>
                    <a:pt x="26" y="0"/>
                  </a:lnTo>
                  <a:cubicBezTo>
                    <a:pt x="26" y="0"/>
                    <a:pt x="0" y="109"/>
                    <a:pt x="113" y="89"/>
                  </a:cubicBezTo>
                  <a:cubicBezTo>
                    <a:pt x="113" y="89"/>
                    <a:pt x="35" y="73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Freeform 30"/>
          <p:cNvSpPr>
            <a:spLocks noChangeAspect="1" noEditPoints="1"/>
          </p:cNvSpPr>
          <p:nvPr/>
        </p:nvSpPr>
        <p:spPr bwMode="auto">
          <a:xfrm>
            <a:off x="6410308" y="2307129"/>
            <a:ext cx="361125" cy="363046"/>
          </a:xfrm>
          <a:custGeom>
            <a:avLst/>
            <a:gdLst>
              <a:gd name="T0" fmla="*/ 179 w 179"/>
              <a:gd name="T1" fmla="*/ 92 h 180"/>
              <a:gd name="T2" fmla="*/ 174 w 179"/>
              <a:gd name="T3" fmla="*/ 82 h 180"/>
              <a:gd name="T4" fmla="*/ 101 w 179"/>
              <a:gd name="T5" fmla="*/ 6 h 180"/>
              <a:gd name="T6" fmla="*/ 92 w 179"/>
              <a:gd name="T7" fmla="*/ 0 h 180"/>
              <a:gd name="T8" fmla="*/ 83 w 179"/>
              <a:gd name="T9" fmla="*/ 5 h 180"/>
              <a:gd name="T10" fmla="*/ 5 w 179"/>
              <a:gd name="T11" fmla="*/ 82 h 180"/>
              <a:gd name="T12" fmla="*/ 0 w 179"/>
              <a:gd name="T13" fmla="*/ 92 h 180"/>
              <a:gd name="T14" fmla="*/ 5 w 179"/>
              <a:gd name="T15" fmla="*/ 101 h 180"/>
              <a:gd name="T16" fmla="*/ 80 w 179"/>
              <a:gd name="T17" fmla="*/ 174 h 180"/>
              <a:gd name="T18" fmla="*/ 90 w 179"/>
              <a:gd name="T19" fmla="*/ 179 h 180"/>
              <a:gd name="T20" fmla="*/ 99 w 179"/>
              <a:gd name="T21" fmla="*/ 174 h 180"/>
              <a:gd name="T22" fmla="*/ 174 w 179"/>
              <a:gd name="T23" fmla="*/ 101 h 180"/>
              <a:gd name="T24" fmla="*/ 179 w 179"/>
              <a:gd name="T25" fmla="*/ 92 h 180"/>
              <a:gd name="T26" fmla="*/ 169 w 179"/>
              <a:gd name="T27" fmla="*/ 69 h 180"/>
              <a:gd name="T28" fmla="*/ 132 w 179"/>
              <a:gd name="T29" fmla="*/ 76 h 180"/>
              <a:gd name="T30" fmla="*/ 107 w 179"/>
              <a:gd name="T31" fmla="*/ 48 h 180"/>
              <a:gd name="T32" fmla="*/ 116 w 179"/>
              <a:gd name="T33" fmla="*/ 12 h 180"/>
              <a:gd name="T34" fmla="*/ 169 w 179"/>
              <a:gd name="T35" fmla="*/ 69 h 180"/>
              <a:gd name="T36" fmla="*/ 89 w 179"/>
              <a:gd name="T37" fmla="*/ 132 h 180"/>
              <a:gd name="T38" fmla="*/ 47 w 179"/>
              <a:gd name="T39" fmla="*/ 90 h 180"/>
              <a:gd name="T40" fmla="*/ 89 w 179"/>
              <a:gd name="T41" fmla="*/ 48 h 180"/>
              <a:gd name="T42" fmla="*/ 132 w 179"/>
              <a:gd name="T43" fmla="*/ 90 h 180"/>
              <a:gd name="T44" fmla="*/ 89 w 179"/>
              <a:gd name="T45" fmla="*/ 132 h 180"/>
              <a:gd name="T46" fmla="*/ 68 w 179"/>
              <a:gd name="T47" fmla="*/ 10 h 180"/>
              <a:gd name="T48" fmla="*/ 76 w 179"/>
              <a:gd name="T49" fmla="*/ 47 h 180"/>
              <a:gd name="T50" fmla="*/ 47 w 179"/>
              <a:gd name="T51" fmla="*/ 76 h 180"/>
              <a:gd name="T52" fmla="*/ 10 w 179"/>
              <a:gd name="T53" fmla="*/ 69 h 180"/>
              <a:gd name="T54" fmla="*/ 68 w 179"/>
              <a:gd name="T55" fmla="*/ 10 h 180"/>
              <a:gd name="T56" fmla="*/ 11 w 179"/>
              <a:gd name="T57" fmla="*/ 116 h 180"/>
              <a:gd name="T58" fmla="*/ 48 w 179"/>
              <a:gd name="T59" fmla="*/ 107 h 180"/>
              <a:gd name="T60" fmla="*/ 73 w 179"/>
              <a:gd name="T61" fmla="*/ 132 h 180"/>
              <a:gd name="T62" fmla="*/ 66 w 179"/>
              <a:gd name="T63" fmla="*/ 169 h 180"/>
              <a:gd name="T64" fmla="*/ 11 w 179"/>
              <a:gd name="T65" fmla="*/ 116 h 180"/>
              <a:gd name="T66" fmla="*/ 113 w 179"/>
              <a:gd name="T67" fmla="*/ 169 h 180"/>
              <a:gd name="T68" fmla="*/ 105 w 179"/>
              <a:gd name="T69" fmla="*/ 132 h 180"/>
              <a:gd name="T70" fmla="*/ 131 w 179"/>
              <a:gd name="T71" fmla="*/ 107 h 180"/>
              <a:gd name="T72" fmla="*/ 167 w 179"/>
              <a:gd name="T73" fmla="*/ 116 h 180"/>
              <a:gd name="T74" fmla="*/ 113 w 179"/>
              <a:gd name="T75" fmla="*/ 16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9" h="180">
                <a:moveTo>
                  <a:pt x="179" y="92"/>
                </a:moveTo>
                <a:cubicBezTo>
                  <a:pt x="179" y="88"/>
                  <a:pt x="175" y="83"/>
                  <a:pt x="174" y="82"/>
                </a:cubicBezTo>
                <a:cubicBezTo>
                  <a:pt x="170" y="43"/>
                  <a:pt x="140" y="11"/>
                  <a:pt x="101" y="6"/>
                </a:cubicBezTo>
                <a:cubicBezTo>
                  <a:pt x="100" y="4"/>
                  <a:pt x="95" y="0"/>
                  <a:pt x="92" y="0"/>
                </a:cubicBezTo>
                <a:cubicBezTo>
                  <a:pt x="88" y="0"/>
                  <a:pt x="84" y="3"/>
                  <a:pt x="83" y="5"/>
                </a:cubicBezTo>
                <a:cubicBezTo>
                  <a:pt x="41" y="8"/>
                  <a:pt x="8" y="41"/>
                  <a:pt x="5" y="82"/>
                </a:cubicBezTo>
                <a:cubicBezTo>
                  <a:pt x="3" y="84"/>
                  <a:pt x="0" y="88"/>
                  <a:pt x="0" y="92"/>
                </a:cubicBezTo>
                <a:cubicBezTo>
                  <a:pt x="0" y="96"/>
                  <a:pt x="4" y="100"/>
                  <a:pt x="5" y="101"/>
                </a:cubicBezTo>
                <a:cubicBezTo>
                  <a:pt x="10" y="140"/>
                  <a:pt x="42" y="170"/>
                  <a:pt x="80" y="174"/>
                </a:cubicBezTo>
                <a:cubicBezTo>
                  <a:pt x="82" y="176"/>
                  <a:pt x="86" y="180"/>
                  <a:pt x="90" y="179"/>
                </a:cubicBezTo>
                <a:cubicBezTo>
                  <a:pt x="94" y="179"/>
                  <a:pt x="98" y="176"/>
                  <a:pt x="99" y="174"/>
                </a:cubicBezTo>
                <a:cubicBezTo>
                  <a:pt x="138" y="170"/>
                  <a:pt x="168" y="140"/>
                  <a:pt x="174" y="101"/>
                </a:cubicBezTo>
                <a:cubicBezTo>
                  <a:pt x="174" y="101"/>
                  <a:pt x="179" y="96"/>
                  <a:pt x="179" y="92"/>
                </a:cubicBezTo>
                <a:close/>
                <a:moveTo>
                  <a:pt x="169" y="69"/>
                </a:moveTo>
                <a:cubicBezTo>
                  <a:pt x="157" y="77"/>
                  <a:pt x="137" y="76"/>
                  <a:pt x="132" y="76"/>
                </a:cubicBezTo>
                <a:cubicBezTo>
                  <a:pt x="128" y="63"/>
                  <a:pt x="119" y="53"/>
                  <a:pt x="107" y="48"/>
                </a:cubicBezTo>
                <a:cubicBezTo>
                  <a:pt x="107" y="43"/>
                  <a:pt x="107" y="23"/>
                  <a:pt x="116" y="12"/>
                </a:cubicBezTo>
                <a:cubicBezTo>
                  <a:pt x="142" y="21"/>
                  <a:pt x="162" y="42"/>
                  <a:pt x="169" y="69"/>
                </a:cubicBezTo>
                <a:close/>
                <a:moveTo>
                  <a:pt x="89" y="132"/>
                </a:moveTo>
                <a:cubicBezTo>
                  <a:pt x="66" y="132"/>
                  <a:pt x="47" y="113"/>
                  <a:pt x="47" y="90"/>
                </a:cubicBezTo>
                <a:cubicBezTo>
                  <a:pt x="47" y="67"/>
                  <a:pt x="66" y="48"/>
                  <a:pt x="89" y="48"/>
                </a:cubicBezTo>
                <a:cubicBezTo>
                  <a:pt x="113" y="48"/>
                  <a:pt x="132" y="67"/>
                  <a:pt x="132" y="90"/>
                </a:cubicBezTo>
                <a:cubicBezTo>
                  <a:pt x="132" y="113"/>
                  <a:pt x="113" y="132"/>
                  <a:pt x="89" y="132"/>
                </a:cubicBezTo>
                <a:close/>
                <a:moveTo>
                  <a:pt x="68" y="10"/>
                </a:moveTo>
                <a:cubicBezTo>
                  <a:pt x="77" y="22"/>
                  <a:pt x="76" y="41"/>
                  <a:pt x="76" y="47"/>
                </a:cubicBezTo>
                <a:cubicBezTo>
                  <a:pt x="62" y="51"/>
                  <a:pt x="51" y="62"/>
                  <a:pt x="47" y="76"/>
                </a:cubicBezTo>
                <a:cubicBezTo>
                  <a:pt x="42" y="76"/>
                  <a:pt x="22" y="77"/>
                  <a:pt x="10" y="69"/>
                </a:cubicBezTo>
                <a:cubicBezTo>
                  <a:pt x="18" y="40"/>
                  <a:pt x="40" y="18"/>
                  <a:pt x="68" y="10"/>
                </a:cubicBezTo>
                <a:close/>
                <a:moveTo>
                  <a:pt x="11" y="116"/>
                </a:moveTo>
                <a:cubicBezTo>
                  <a:pt x="22" y="107"/>
                  <a:pt x="42" y="107"/>
                  <a:pt x="48" y="107"/>
                </a:cubicBezTo>
                <a:cubicBezTo>
                  <a:pt x="52" y="119"/>
                  <a:pt x="62" y="128"/>
                  <a:pt x="73" y="132"/>
                </a:cubicBezTo>
                <a:cubicBezTo>
                  <a:pt x="74" y="138"/>
                  <a:pt x="74" y="157"/>
                  <a:pt x="66" y="169"/>
                </a:cubicBezTo>
                <a:cubicBezTo>
                  <a:pt x="40" y="161"/>
                  <a:pt x="20" y="141"/>
                  <a:pt x="11" y="116"/>
                </a:cubicBezTo>
                <a:close/>
                <a:moveTo>
                  <a:pt x="113" y="169"/>
                </a:moveTo>
                <a:cubicBezTo>
                  <a:pt x="104" y="158"/>
                  <a:pt x="104" y="137"/>
                  <a:pt x="105" y="132"/>
                </a:cubicBezTo>
                <a:cubicBezTo>
                  <a:pt x="117" y="128"/>
                  <a:pt x="126" y="119"/>
                  <a:pt x="131" y="107"/>
                </a:cubicBezTo>
                <a:cubicBezTo>
                  <a:pt x="136" y="107"/>
                  <a:pt x="156" y="107"/>
                  <a:pt x="167" y="116"/>
                </a:cubicBezTo>
                <a:cubicBezTo>
                  <a:pt x="159" y="141"/>
                  <a:pt x="139" y="161"/>
                  <a:pt x="113" y="1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6"/>
          <p:cNvSpPr>
            <a:spLocks noChangeAspect="1" noEditPoints="1"/>
          </p:cNvSpPr>
          <p:nvPr/>
        </p:nvSpPr>
        <p:spPr bwMode="auto">
          <a:xfrm>
            <a:off x="8443199" y="1685930"/>
            <a:ext cx="228201" cy="365120"/>
          </a:xfrm>
          <a:custGeom>
            <a:avLst/>
            <a:gdLst>
              <a:gd name="T0" fmla="*/ 37 w 74"/>
              <a:gd name="T1" fmla="*/ 0 h 118"/>
              <a:gd name="T2" fmla="*/ 0 w 74"/>
              <a:gd name="T3" fmla="*/ 37 h 118"/>
              <a:gd name="T4" fmla="*/ 37 w 74"/>
              <a:gd name="T5" fmla="*/ 118 h 118"/>
              <a:gd name="T6" fmla="*/ 74 w 74"/>
              <a:gd name="T7" fmla="*/ 37 h 118"/>
              <a:gd name="T8" fmla="*/ 37 w 74"/>
              <a:gd name="T9" fmla="*/ 0 h 118"/>
              <a:gd name="T10" fmla="*/ 37 w 74"/>
              <a:gd name="T11" fmla="*/ 57 h 118"/>
              <a:gd name="T12" fmla="*/ 17 w 74"/>
              <a:gd name="T13" fmla="*/ 37 h 118"/>
              <a:gd name="T14" fmla="*/ 37 w 74"/>
              <a:gd name="T15" fmla="*/ 17 h 118"/>
              <a:gd name="T16" fmla="*/ 57 w 74"/>
              <a:gd name="T17" fmla="*/ 37 h 118"/>
              <a:gd name="T18" fmla="*/ 37 w 74"/>
              <a:gd name="T19" fmla="*/ 5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118">
                <a:moveTo>
                  <a:pt x="37" y="0"/>
                </a:moveTo>
                <a:cubicBezTo>
                  <a:pt x="16" y="0"/>
                  <a:pt x="0" y="16"/>
                  <a:pt x="0" y="37"/>
                </a:cubicBezTo>
                <a:cubicBezTo>
                  <a:pt x="0" y="72"/>
                  <a:pt x="37" y="118"/>
                  <a:pt x="37" y="118"/>
                </a:cubicBezTo>
                <a:cubicBezTo>
                  <a:pt x="37" y="118"/>
                  <a:pt x="74" y="72"/>
                  <a:pt x="74" y="37"/>
                </a:cubicBezTo>
                <a:cubicBezTo>
                  <a:pt x="74" y="16"/>
                  <a:pt x="57" y="0"/>
                  <a:pt x="37" y="0"/>
                </a:cubicBezTo>
                <a:close/>
                <a:moveTo>
                  <a:pt x="37" y="57"/>
                </a:moveTo>
                <a:cubicBezTo>
                  <a:pt x="26" y="57"/>
                  <a:pt x="17" y="48"/>
                  <a:pt x="17" y="37"/>
                </a:cubicBezTo>
                <a:cubicBezTo>
                  <a:pt x="17" y="26"/>
                  <a:pt x="26" y="17"/>
                  <a:pt x="37" y="17"/>
                </a:cubicBezTo>
                <a:cubicBezTo>
                  <a:pt x="48" y="17"/>
                  <a:pt x="57" y="26"/>
                  <a:pt x="57" y="37"/>
                </a:cubicBezTo>
                <a:cubicBezTo>
                  <a:pt x="57" y="48"/>
                  <a:pt x="48" y="57"/>
                  <a:pt x="37" y="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9"/>
          <p:cNvSpPr>
            <a:spLocks noChangeAspect="1" noEditPoints="1"/>
          </p:cNvSpPr>
          <p:nvPr/>
        </p:nvSpPr>
        <p:spPr bwMode="auto">
          <a:xfrm>
            <a:off x="8780850" y="2914655"/>
            <a:ext cx="361016" cy="365120"/>
          </a:xfrm>
          <a:custGeom>
            <a:avLst/>
            <a:gdLst>
              <a:gd name="T0" fmla="*/ 63 w 126"/>
              <a:gd name="T1" fmla="*/ 0 h 127"/>
              <a:gd name="T2" fmla="*/ 0 w 126"/>
              <a:gd name="T3" fmla="*/ 64 h 127"/>
              <a:gd name="T4" fmla="*/ 63 w 126"/>
              <a:gd name="T5" fmla="*/ 127 h 127"/>
              <a:gd name="T6" fmla="*/ 126 w 126"/>
              <a:gd name="T7" fmla="*/ 64 h 127"/>
              <a:gd name="T8" fmla="*/ 63 w 126"/>
              <a:gd name="T9" fmla="*/ 0 h 127"/>
              <a:gd name="T10" fmla="*/ 68 w 126"/>
              <a:gd name="T11" fmla="*/ 115 h 127"/>
              <a:gd name="T12" fmla="*/ 68 w 126"/>
              <a:gd name="T13" fmla="*/ 87 h 127"/>
              <a:gd name="T14" fmla="*/ 58 w 126"/>
              <a:gd name="T15" fmla="*/ 87 h 127"/>
              <a:gd name="T16" fmla="*/ 58 w 126"/>
              <a:gd name="T17" fmla="*/ 115 h 127"/>
              <a:gd name="T18" fmla="*/ 12 w 126"/>
              <a:gd name="T19" fmla="*/ 69 h 127"/>
              <a:gd name="T20" fmla="*/ 40 w 126"/>
              <a:gd name="T21" fmla="*/ 69 h 127"/>
              <a:gd name="T22" fmla="*/ 40 w 126"/>
              <a:gd name="T23" fmla="*/ 58 h 127"/>
              <a:gd name="T24" fmla="*/ 12 w 126"/>
              <a:gd name="T25" fmla="*/ 58 h 127"/>
              <a:gd name="T26" fmla="*/ 58 w 126"/>
              <a:gd name="T27" fmla="*/ 12 h 127"/>
              <a:gd name="T28" fmla="*/ 58 w 126"/>
              <a:gd name="T29" fmla="*/ 41 h 127"/>
              <a:gd name="T30" fmla="*/ 68 w 126"/>
              <a:gd name="T31" fmla="*/ 41 h 127"/>
              <a:gd name="T32" fmla="*/ 68 w 126"/>
              <a:gd name="T33" fmla="*/ 12 h 127"/>
              <a:gd name="T34" fmla="*/ 114 w 126"/>
              <a:gd name="T35" fmla="*/ 58 h 127"/>
              <a:gd name="T36" fmla="*/ 86 w 126"/>
              <a:gd name="T37" fmla="*/ 58 h 127"/>
              <a:gd name="T38" fmla="*/ 86 w 126"/>
              <a:gd name="T39" fmla="*/ 69 h 127"/>
              <a:gd name="T40" fmla="*/ 114 w 126"/>
              <a:gd name="T41" fmla="*/ 69 h 127"/>
              <a:gd name="T42" fmla="*/ 68 w 126"/>
              <a:gd name="T43" fmla="*/ 115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" h="127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7"/>
                  <a:pt x="63" y="127"/>
                </a:cubicBezTo>
                <a:cubicBezTo>
                  <a:pt x="98" y="127"/>
                  <a:pt x="126" y="99"/>
                  <a:pt x="126" y="64"/>
                </a:cubicBezTo>
                <a:cubicBezTo>
                  <a:pt x="126" y="29"/>
                  <a:pt x="98" y="0"/>
                  <a:pt x="63" y="0"/>
                </a:cubicBezTo>
                <a:close/>
                <a:moveTo>
                  <a:pt x="68" y="115"/>
                </a:moveTo>
                <a:cubicBezTo>
                  <a:pt x="68" y="87"/>
                  <a:pt x="68" y="87"/>
                  <a:pt x="68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33" y="113"/>
                  <a:pt x="14" y="93"/>
                  <a:pt x="12" y="69"/>
                </a:cubicBezTo>
                <a:cubicBezTo>
                  <a:pt x="40" y="69"/>
                  <a:pt x="40" y="69"/>
                  <a:pt x="40" y="69"/>
                </a:cubicBezTo>
                <a:cubicBezTo>
                  <a:pt x="40" y="58"/>
                  <a:pt x="40" y="58"/>
                  <a:pt x="40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4" y="34"/>
                  <a:pt x="33" y="15"/>
                  <a:pt x="58" y="12"/>
                </a:cubicBezTo>
                <a:cubicBezTo>
                  <a:pt x="58" y="41"/>
                  <a:pt x="58" y="41"/>
                  <a:pt x="5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8" y="12"/>
                  <a:pt x="68" y="12"/>
                  <a:pt x="68" y="12"/>
                </a:cubicBezTo>
                <a:cubicBezTo>
                  <a:pt x="93" y="15"/>
                  <a:pt x="112" y="34"/>
                  <a:pt x="114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69"/>
                  <a:pt x="86" y="69"/>
                  <a:pt x="86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2" y="93"/>
                  <a:pt x="93" y="113"/>
                  <a:pt x="68" y="11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1"/>
          <p:cNvSpPr>
            <a:spLocks noChangeAspect="1"/>
          </p:cNvSpPr>
          <p:nvPr/>
        </p:nvSpPr>
        <p:spPr bwMode="auto">
          <a:xfrm>
            <a:off x="9383835" y="2194687"/>
            <a:ext cx="397655" cy="475488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29"/>
          <p:cNvSpPr>
            <a:spLocks noChangeAspect="1" noEditPoints="1"/>
          </p:cNvSpPr>
          <p:nvPr/>
        </p:nvSpPr>
        <p:spPr bwMode="auto">
          <a:xfrm>
            <a:off x="8817264" y="1622864"/>
            <a:ext cx="365120" cy="441430"/>
          </a:xfrm>
          <a:custGeom>
            <a:avLst/>
            <a:gdLst>
              <a:gd name="T0" fmla="*/ 89 w 148"/>
              <a:gd name="T1" fmla="*/ 34 h 179"/>
              <a:gd name="T2" fmla="*/ 94 w 148"/>
              <a:gd name="T3" fmla="*/ 20 h 179"/>
              <a:gd name="T4" fmla="*/ 74 w 148"/>
              <a:gd name="T5" fmla="*/ 0 h 179"/>
              <a:gd name="T6" fmla="*/ 54 w 148"/>
              <a:gd name="T7" fmla="*/ 20 h 179"/>
              <a:gd name="T8" fmla="*/ 59 w 148"/>
              <a:gd name="T9" fmla="*/ 33 h 179"/>
              <a:gd name="T10" fmla="*/ 0 w 148"/>
              <a:gd name="T11" fmla="*/ 106 h 179"/>
              <a:gd name="T12" fmla="*/ 74 w 148"/>
              <a:gd name="T13" fmla="*/ 179 h 179"/>
              <a:gd name="T14" fmla="*/ 148 w 148"/>
              <a:gd name="T15" fmla="*/ 106 h 179"/>
              <a:gd name="T16" fmla="*/ 89 w 148"/>
              <a:gd name="T17" fmla="*/ 34 h 179"/>
              <a:gd name="T18" fmla="*/ 74 w 148"/>
              <a:gd name="T19" fmla="*/ 10 h 179"/>
              <a:gd name="T20" fmla="*/ 85 w 148"/>
              <a:gd name="T21" fmla="*/ 20 h 179"/>
              <a:gd name="T22" fmla="*/ 74 w 148"/>
              <a:gd name="T23" fmla="*/ 31 h 179"/>
              <a:gd name="T24" fmla="*/ 64 w 148"/>
              <a:gd name="T25" fmla="*/ 20 h 179"/>
              <a:gd name="T26" fmla="*/ 74 w 148"/>
              <a:gd name="T27" fmla="*/ 10 h 179"/>
              <a:gd name="T28" fmla="*/ 74 w 148"/>
              <a:gd name="T29" fmla="*/ 166 h 179"/>
              <a:gd name="T30" fmla="*/ 13 w 148"/>
              <a:gd name="T31" fmla="*/ 106 h 179"/>
              <a:gd name="T32" fmla="*/ 74 w 148"/>
              <a:gd name="T33" fmla="*/ 45 h 179"/>
              <a:gd name="T34" fmla="*/ 135 w 148"/>
              <a:gd name="T35" fmla="*/ 106 h 179"/>
              <a:gd name="T36" fmla="*/ 74 w 148"/>
              <a:gd name="T37" fmla="*/ 166 h 179"/>
              <a:gd name="T38" fmla="*/ 124 w 148"/>
              <a:gd name="T39" fmla="*/ 98 h 179"/>
              <a:gd name="T40" fmla="*/ 81 w 148"/>
              <a:gd name="T41" fmla="*/ 56 h 179"/>
              <a:gd name="T42" fmla="*/ 74 w 148"/>
              <a:gd name="T43" fmla="*/ 64 h 179"/>
              <a:gd name="T44" fmla="*/ 67 w 148"/>
              <a:gd name="T45" fmla="*/ 56 h 179"/>
              <a:gd name="T46" fmla="*/ 24 w 148"/>
              <a:gd name="T47" fmla="*/ 99 h 179"/>
              <a:gd name="T48" fmla="*/ 24 w 148"/>
              <a:gd name="T49" fmla="*/ 99 h 179"/>
              <a:gd name="T50" fmla="*/ 33 w 148"/>
              <a:gd name="T51" fmla="*/ 107 h 179"/>
              <a:gd name="T52" fmla="*/ 24 w 148"/>
              <a:gd name="T53" fmla="*/ 114 h 179"/>
              <a:gd name="T54" fmla="*/ 66 w 148"/>
              <a:gd name="T55" fmla="*/ 155 h 179"/>
              <a:gd name="T56" fmla="*/ 74 w 148"/>
              <a:gd name="T57" fmla="*/ 147 h 179"/>
              <a:gd name="T58" fmla="*/ 81 w 148"/>
              <a:gd name="T59" fmla="*/ 155 h 179"/>
              <a:gd name="T60" fmla="*/ 124 w 148"/>
              <a:gd name="T61" fmla="*/ 113 h 179"/>
              <a:gd name="T62" fmla="*/ 115 w 148"/>
              <a:gd name="T63" fmla="*/ 106 h 179"/>
              <a:gd name="T64" fmla="*/ 124 w 148"/>
              <a:gd name="T65" fmla="*/ 98 h 179"/>
              <a:gd name="T66" fmla="*/ 90 w 148"/>
              <a:gd name="T67" fmla="*/ 107 h 179"/>
              <a:gd name="T68" fmla="*/ 75 w 148"/>
              <a:gd name="T69" fmla="*/ 122 h 179"/>
              <a:gd name="T70" fmla="*/ 47 w 148"/>
              <a:gd name="T71" fmla="*/ 132 h 179"/>
              <a:gd name="T72" fmla="*/ 58 w 148"/>
              <a:gd name="T73" fmla="*/ 104 h 179"/>
              <a:gd name="T74" fmla="*/ 72 w 148"/>
              <a:gd name="T75" fmla="*/ 90 h 179"/>
              <a:gd name="T76" fmla="*/ 101 w 148"/>
              <a:gd name="T77" fmla="*/ 79 h 179"/>
              <a:gd name="T78" fmla="*/ 90 w 148"/>
              <a:gd name="T79" fmla="*/ 107 h 179"/>
              <a:gd name="T80" fmla="*/ 70 w 148"/>
              <a:gd name="T81" fmla="*/ 106 h 179"/>
              <a:gd name="T82" fmla="*/ 74 w 148"/>
              <a:gd name="T83" fmla="*/ 110 h 179"/>
              <a:gd name="T84" fmla="*/ 78 w 148"/>
              <a:gd name="T85" fmla="*/ 106 h 179"/>
              <a:gd name="T86" fmla="*/ 74 w 148"/>
              <a:gd name="T87" fmla="*/ 101 h 179"/>
              <a:gd name="T88" fmla="*/ 70 w 148"/>
              <a:gd name="T89" fmla="*/ 10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8" h="179">
                <a:moveTo>
                  <a:pt x="89" y="34"/>
                </a:moveTo>
                <a:cubicBezTo>
                  <a:pt x="92" y="30"/>
                  <a:pt x="94" y="25"/>
                  <a:pt x="94" y="20"/>
                </a:cubicBezTo>
                <a:cubicBezTo>
                  <a:pt x="94" y="9"/>
                  <a:pt x="85" y="0"/>
                  <a:pt x="74" y="0"/>
                </a:cubicBezTo>
                <a:cubicBezTo>
                  <a:pt x="63" y="0"/>
                  <a:pt x="54" y="9"/>
                  <a:pt x="54" y="20"/>
                </a:cubicBezTo>
                <a:cubicBezTo>
                  <a:pt x="54" y="25"/>
                  <a:pt x="56" y="30"/>
                  <a:pt x="59" y="33"/>
                </a:cubicBezTo>
                <a:cubicBezTo>
                  <a:pt x="25" y="40"/>
                  <a:pt x="0" y="70"/>
                  <a:pt x="0" y="106"/>
                </a:cubicBezTo>
                <a:cubicBezTo>
                  <a:pt x="0" y="146"/>
                  <a:pt x="33" y="179"/>
                  <a:pt x="74" y="179"/>
                </a:cubicBezTo>
                <a:cubicBezTo>
                  <a:pt x="115" y="179"/>
                  <a:pt x="148" y="146"/>
                  <a:pt x="148" y="106"/>
                </a:cubicBezTo>
                <a:cubicBezTo>
                  <a:pt x="148" y="70"/>
                  <a:pt x="123" y="41"/>
                  <a:pt x="89" y="34"/>
                </a:cubicBezTo>
                <a:close/>
                <a:moveTo>
                  <a:pt x="74" y="10"/>
                </a:moveTo>
                <a:cubicBezTo>
                  <a:pt x="80" y="10"/>
                  <a:pt x="85" y="14"/>
                  <a:pt x="85" y="20"/>
                </a:cubicBezTo>
                <a:cubicBezTo>
                  <a:pt x="85" y="26"/>
                  <a:pt x="80" y="31"/>
                  <a:pt x="74" y="31"/>
                </a:cubicBezTo>
                <a:cubicBezTo>
                  <a:pt x="68" y="31"/>
                  <a:pt x="64" y="26"/>
                  <a:pt x="64" y="20"/>
                </a:cubicBezTo>
                <a:cubicBezTo>
                  <a:pt x="64" y="14"/>
                  <a:pt x="68" y="10"/>
                  <a:pt x="74" y="10"/>
                </a:cubicBezTo>
                <a:close/>
                <a:moveTo>
                  <a:pt x="74" y="166"/>
                </a:moveTo>
                <a:cubicBezTo>
                  <a:pt x="40" y="166"/>
                  <a:pt x="13" y="139"/>
                  <a:pt x="13" y="106"/>
                </a:cubicBezTo>
                <a:cubicBezTo>
                  <a:pt x="13" y="72"/>
                  <a:pt x="40" y="45"/>
                  <a:pt x="74" y="45"/>
                </a:cubicBezTo>
                <a:cubicBezTo>
                  <a:pt x="108" y="45"/>
                  <a:pt x="135" y="72"/>
                  <a:pt x="135" y="106"/>
                </a:cubicBezTo>
                <a:cubicBezTo>
                  <a:pt x="135" y="139"/>
                  <a:pt x="108" y="166"/>
                  <a:pt x="74" y="166"/>
                </a:cubicBezTo>
                <a:close/>
                <a:moveTo>
                  <a:pt x="124" y="98"/>
                </a:moveTo>
                <a:cubicBezTo>
                  <a:pt x="120" y="76"/>
                  <a:pt x="103" y="59"/>
                  <a:pt x="81" y="56"/>
                </a:cubicBezTo>
                <a:cubicBezTo>
                  <a:pt x="74" y="64"/>
                  <a:pt x="74" y="64"/>
                  <a:pt x="74" y="64"/>
                </a:cubicBezTo>
                <a:cubicBezTo>
                  <a:pt x="67" y="56"/>
                  <a:pt x="67" y="56"/>
                  <a:pt x="67" y="56"/>
                </a:cubicBezTo>
                <a:cubicBezTo>
                  <a:pt x="44" y="59"/>
                  <a:pt x="27" y="77"/>
                  <a:pt x="24" y="99"/>
                </a:cubicBezTo>
                <a:cubicBezTo>
                  <a:pt x="24" y="99"/>
                  <a:pt x="24" y="99"/>
                  <a:pt x="24" y="99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24" y="114"/>
                  <a:pt x="24" y="114"/>
                  <a:pt x="24" y="114"/>
                </a:cubicBezTo>
                <a:cubicBezTo>
                  <a:pt x="28" y="135"/>
                  <a:pt x="45" y="152"/>
                  <a:pt x="66" y="155"/>
                </a:cubicBezTo>
                <a:cubicBezTo>
                  <a:pt x="74" y="147"/>
                  <a:pt x="74" y="147"/>
                  <a:pt x="74" y="147"/>
                </a:cubicBezTo>
                <a:cubicBezTo>
                  <a:pt x="81" y="155"/>
                  <a:pt x="81" y="155"/>
                  <a:pt x="81" y="155"/>
                </a:cubicBezTo>
                <a:cubicBezTo>
                  <a:pt x="103" y="152"/>
                  <a:pt x="120" y="135"/>
                  <a:pt x="124" y="113"/>
                </a:cubicBezTo>
                <a:cubicBezTo>
                  <a:pt x="115" y="106"/>
                  <a:pt x="115" y="106"/>
                  <a:pt x="115" y="106"/>
                </a:cubicBezTo>
                <a:lnTo>
                  <a:pt x="124" y="98"/>
                </a:lnTo>
                <a:close/>
                <a:moveTo>
                  <a:pt x="90" y="107"/>
                </a:moveTo>
                <a:cubicBezTo>
                  <a:pt x="89" y="115"/>
                  <a:pt x="83" y="121"/>
                  <a:pt x="75" y="122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96"/>
                  <a:pt x="64" y="90"/>
                  <a:pt x="72" y="90"/>
                </a:cubicBezTo>
                <a:cubicBezTo>
                  <a:pt x="101" y="79"/>
                  <a:pt x="101" y="79"/>
                  <a:pt x="101" y="79"/>
                </a:cubicBezTo>
                <a:lnTo>
                  <a:pt x="90" y="107"/>
                </a:lnTo>
                <a:close/>
                <a:moveTo>
                  <a:pt x="70" y="106"/>
                </a:moveTo>
                <a:cubicBezTo>
                  <a:pt x="70" y="108"/>
                  <a:pt x="71" y="110"/>
                  <a:pt x="74" y="110"/>
                </a:cubicBezTo>
                <a:cubicBezTo>
                  <a:pt x="76" y="110"/>
                  <a:pt x="78" y="108"/>
                  <a:pt x="78" y="106"/>
                </a:cubicBezTo>
                <a:cubicBezTo>
                  <a:pt x="78" y="103"/>
                  <a:pt x="76" y="101"/>
                  <a:pt x="74" y="101"/>
                </a:cubicBezTo>
                <a:cubicBezTo>
                  <a:pt x="71" y="101"/>
                  <a:pt x="70" y="103"/>
                  <a:pt x="70" y="1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31"/>
          <p:cNvSpPr>
            <a:spLocks noChangeAspect="1" noEditPoints="1"/>
          </p:cNvSpPr>
          <p:nvPr/>
        </p:nvSpPr>
        <p:spPr bwMode="auto">
          <a:xfrm>
            <a:off x="7883483" y="2309051"/>
            <a:ext cx="412989" cy="361125"/>
          </a:xfrm>
          <a:custGeom>
            <a:avLst/>
            <a:gdLst>
              <a:gd name="T0" fmla="*/ 180 w 205"/>
              <a:gd name="T1" fmla="*/ 85 h 179"/>
              <a:gd name="T2" fmla="*/ 146 w 205"/>
              <a:gd name="T3" fmla="*/ 29 h 179"/>
              <a:gd name="T4" fmla="*/ 147 w 205"/>
              <a:gd name="T5" fmla="*/ 17 h 179"/>
              <a:gd name="T6" fmla="*/ 139 w 205"/>
              <a:gd name="T7" fmla="*/ 20 h 179"/>
              <a:gd name="T8" fmla="*/ 133 w 205"/>
              <a:gd name="T9" fmla="*/ 23 h 179"/>
              <a:gd name="T10" fmla="*/ 66 w 205"/>
              <a:gd name="T11" fmla="*/ 20 h 179"/>
              <a:gd name="T12" fmla="*/ 51 w 205"/>
              <a:gd name="T13" fmla="*/ 9 h 179"/>
              <a:gd name="T14" fmla="*/ 59 w 205"/>
              <a:gd name="T15" fmla="*/ 27 h 179"/>
              <a:gd name="T16" fmla="*/ 25 w 205"/>
              <a:gd name="T17" fmla="*/ 85 h 179"/>
              <a:gd name="T18" fmla="*/ 0 w 205"/>
              <a:gd name="T19" fmla="*/ 90 h 179"/>
              <a:gd name="T20" fmla="*/ 25 w 205"/>
              <a:gd name="T21" fmla="*/ 94 h 179"/>
              <a:gd name="T22" fmla="*/ 60 w 205"/>
              <a:gd name="T23" fmla="*/ 149 h 179"/>
              <a:gd name="T24" fmla="*/ 60 w 205"/>
              <a:gd name="T25" fmla="*/ 156 h 179"/>
              <a:gd name="T26" fmla="*/ 62 w 205"/>
              <a:gd name="T27" fmla="*/ 164 h 179"/>
              <a:gd name="T28" fmla="*/ 71 w 205"/>
              <a:gd name="T29" fmla="*/ 157 h 179"/>
              <a:gd name="T30" fmla="*/ 137 w 205"/>
              <a:gd name="T31" fmla="*/ 159 h 179"/>
              <a:gd name="T32" fmla="*/ 153 w 205"/>
              <a:gd name="T33" fmla="*/ 178 h 179"/>
              <a:gd name="T34" fmla="*/ 145 w 205"/>
              <a:gd name="T35" fmla="*/ 154 h 179"/>
              <a:gd name="T36" fmla="*/ 178 w 205"/>
              <a:gd name="T37" fmla="*/ 95 h 179"/>
              <a:gd name="T38" fmla="*/ 198 w 205"/>
              <a:gd name="T39" fmla="*/ 94 h 179"/>
              <a:gd name="T40" fmla="*/ 80 w 205"/>
              <a:gd name="T41" fmla="*/ 42 h 179"/>
              <a:gd name="T42" fmla="*/ 124 w 205"/>
              <a:gd name="T43" fmla="*/ 38 h 179"/>
              <a:gd name="T44" fmla="*/ 117 w 205"/>
              <a:gd name="T45" fmla="*/ 56 h 179"/>
              <a:gd name="T46" fmla="*/ 106 w 205"/>
              <a:gd name="T47" fmla="*/ 69 h 179"/>
              <a:gd name="T48" fmla="*/ 95 w 205"/>
              <a:gd name="T49" fmla="*/ 67 h 179"/>
              <a:gd name="T50" fmla="*/ 68 w 205"/>
              <a:gd name="T51" fmla="*/ 45 h 179"/>
              <a:gd name="T52" fmla="*/ 80 w 205"/>
              <a:gd name="T53" fmla="*/ 60 h 179"/>
              <a:gd name="T54" fmla="*/ 87 w 205"/>
              <a:gd name="T55" fmla="*/ 76 h 179"/>
              <a:gd name="T56" fmla="*/ 80 w 205"/>
              <a:gd name="T57" fmla="*/ 85 h 179"/>
              <a:gd name="T58" fmla="*/ 50 w 205"/>
              <a:gd name="T59" fmla="*/ 85 h 179"/>
              <a:gd name="T60" fmla="*/ 74 w 205"/>
              <a:gd name="T61" fmla="*/ 132 h 179"/>
              <a:gd name="T62" fmla="*/ 54 w 205"/>
              <a:gd name="T63" fmla="*/ 118 h 179"/>
              <a:gd name="T64" fmla="*/ 52 w 205"/>
              <a:gd name="T65" fmla="*/ 93 h 179"/>
              <a:gd name="T66" fmla="*/ 80 w 205"/>
              <a:gd name="T67" fmla="*/ 94 h 179"/>
              <a:gd name="T68" fmla="*/ 87 w 205"/>
              <a:gd name="T69" fmla="*/ 103 h 179"/>
              <a:gd name="T70" fmla="*/ 80 w 205"/>
              <a:gd name="T71" fmla="*/ 119 h 179"/>
              <a:gd name="T72" fmla="*/ 124 w 205"/>
              <a:gd name="T73" fmla="*/ 139 h 179"/>
              <a:gd name="T74" fmla="*/ 80 w 205"/>
              <a:gd name="T75" fmla="*/ 137 h 179"/>
              <a:gd name="T76" fmla="*/ 93 w 205"/>
              <a:gd name="T77" fmla="*/ 112 h 179"/>
              <a:gd name="T78" fmla="*/ 106 w 205"/>
              <a:gd name="T79" fmla="*/ 109 h 179"/>
              <a:gd name="T80" fmla="*/ 112 w 205"/>
              <a:gd name="T81" fmla="*/ 112 h 179"/>
              <a:gd name="T82" fmla="*/ 111 w 205"/>
              <a:gd name="T83" fmla="*/ 85 h 179"/>
              <a:gd name="T84" fmla="*/ 133 w 205"/>
              <a:gd name="T85" fmla="*/ 132 h 179"/>
              <a:gd name="T86" fmla="*/ 118 w 205"/>
              <a:gd name="T87" fmla="*/ 107 h 179"/>
              <a:gd name="T88" fmla="*/ 122 w 205"/>
              <a:gd name="T89" fmla="*/ 97 h 179"/>
              <a:gd name="T90" fmla="*/ 139 w 205"/>
              <a:gd name="T91" fmla="*/ 94 h 179"/>
              <a:gd name="T92" fmla="*/ 158 w 205"/>
              <a:gd name="T93" fmla="*/ 97 h 179"/>
              <a:gd name="T94" fmla="*/ 155 w 205"/>
              <a:gd name="T95" fmla="*/ 85 h 179"/>
              <a:gd name="T96" fmla="*/ 127 w 205"/>
              <a:gd name="T97" fmla="*/ 86 h 179"/>
              <a:gd name="T98" fmla="*/ 120 w 205"/>
              <a:gd name="T99" fmla="*/ 80 h 179"/>
              <a:gd name="T100" fmla="*/ 117 w 205"/>
              <a:gd name="T101" fmla="*/ 70 h 179"/>
              <a:gd name="T102" fmla="*/ 133 w 205"/>
              <a:gd name="T103" fmla="*/ 47 h 179"/>
              <a:gd name="T104" fmla="*/ 99 w 205"/>
              <a:gd name="T105" fmla="*/ 8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5" h="179">
                <a:moveTo>
                  <a:pt x="198" y="85"/>
                </a:moveTo>
                <a:cubicBezTo>
                  <a:pt x="195" y="85"/>
                  <a:pt x="191" y="87"/>
                  <a:pt x="187" y="87"/>
                </a:cubicBezTo>
                <a:cubicBezTo>
                  <a:pt x="184" y="87"/>
                  <a:pt x="182" y="87"/>
                  <a:pt x="181" y="86"/>
                </a:cubicBezTo>
                <a:cubicBezTo>
                  <a:pt x="181" y="86"/>
                  <a:pt x="181" y="86"/>
                  <a:pt x="181" y="86"/>
                </a:cubicBezTo>
                <a:cubicBezTo>
                  <a:pt x="181" y="85"/>
                  <a:pt x="181" y="85"/>
                  <a:pt x="180" y="85"/>
                </a:cubicBezTo>
                <a:cubicBezTo>
                  <a:pt x="180" y="85"/>
                  <a:pt x="180" y="85"/>
                  <a:pt x="180" y="85"/>
                </a:cubicBezTo>
                <a:cubicBezTo>
                  <a:pt x="180" y="84"/>
                  <a:pt x="179" y="84"/>
                  <a:pt x="178" y="84"/>
                </a:cubicBezTo>
                <a:cubicBezTo>
                  <a:pt x="178" y="83"/>
                  <a:pt x="177" y="83"/>
                  <a:pt x="177" y="83"/>
                </a:cubicBezTo>
                <a:cubicBezTo>
                  <a:pt x="175" y="83"/>
                  <a:pt x="175" y="83"/>
                  <a:pt x="175" y="83"/>
                </a:cubicBezTo>
                <a:cubicBezTo>
                  <a:pt x="174" y="72"/>
                  <a:pt x="171" y="62"/>
                  <a:pt x="166" y="53"/>
                </a:cubicBezTo>
                <a:cubicBezTo>
                  <a:pt x="160" y="44"/>
                  <a:pt x="153" y="36"/>
                  <a:pt x="145" y="30"/>
                </a:cubicBezTo>
                <a:cubicBezTo>
                  <a:pt x="146" y="29"/>
                  <a:pt x="146" y="29"/>
                  <a:pt x="146" y="29"/>
                </a:cubicBezTo>
                <a:cubicBezTo>
                  <a:pt x="146" y="28"/>
                  <a:pt x="146" y="27"/>
                  <a:pt x="145" y="27"/>
                </a:cubicBezTo>
                <a:cubicBezTo>
                  <a:pt x="146" y="26"/>
                  <a:pt x="146" y="25"/>
                  <a:pt x="145" y="25"/>
                </a:cubicBezTo>
                <a:cubicBezTo>
                  <a:pt x="145" y="25"/>
                  <a:pt x="145" y="25"/>
                  <a:pt x="145" y="25"/>
                </a:cubicBezTo>
                <a:cubicBezTo>
                  <a:pt x="146" y="24"/>
                  <a:pt x="145" y="23"/>
                  <a:pt x="145" y="23"/>
                </a:cubicBezTo>
                <a:cubicBezTo>
                  <a:pt x="145" y="23"/>
                  <a:pt x="145" y="23"/>
                  <a:pt x="145" y="23"/>
                </a:cubicBezTo>
                <a:cubicBezTo>
                  <a:pt x="145" y="22"/>
                  <a:pt x="145" y="20"/>
                  <a:pt x="147" y="17"/>
                </a:cubicBezTo>
                <a:cubicBezTo>
                  <a:pt x="149" y="14"/>
                  <a:pt x="152" y="12"/>
                  <a:pt x="154" y="9"/>
                </a:cubicBezTo>
                <a:cubicBezTo>
                  <a:pt x="156" y="6"/>
                  <a:pt x="156" y="3"/>
                  <a:pt x="153" y="1"/>
                </a:cubicBezTo>
                <a:cubicBezTo>
                  <a:pt x="153" y="1"/>
                  <a:pt x="153" y="1"/>
                  <a:pt x="153" y="1"/>
                </a:cubicBezTo>
                <a:cubicBezTo>
                  <a:pt x="151" y="0"/>
                  <a:pt x="148" y="1"/>
                  <a:pt x="147" y="4"/>
                </a:cubicBezTo>
                <a:cubicBezTo>
                  <a:pt x="145" y="7"/>
                  <a:pt x="145" y="11"/>
                  <a:pt x="143" y="15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39" y="20"/>
                  <a:pt x="139" y="20"/>
                  <a:pt x="139" y="20"/>
                </a:cubicBezTo>
                <a:cubicBezTo>
                  <a:pt x="138" y="19"/>
                  <a:pt x="137" y="19"/>
                  <a:pt x="137" y="20"/>
                </a:cubicBezTo>
                <a:cubicBezTo>
                  <a:pt x="137" y="20"/>
                  <a:pt x="137" y="20"/>
                  <a:pt x="137" y="20"/>
                </a:cubicBezTo>
                <a:cubicBezTo>
                  <a:pt x="136" y="20"/>
                  <a:pt x="136" y="20"/>
                  <a:pt x="136" y="21"/>
                </a:cubicBezTo>
                <a:cubicBezTo>
                  <a:pt x="135" y="21"/>
                  <a:pt x="134" y="21"/>
                  <a:pt x="133" y="22"/>
                </a:cubicBezTo>
                <a:cubicBezTo>
                  <a:pt x="133" y="23"/>
                  <a:pt x="133" y="23"/>
                  <a:pt x="133" y="23"/>
                </a:cubicBezTo>
                <a:cubicBezTo>
                  <a:pt x="114" y="15"/>
                  <a:pt x="92" y="14"/>
                  <a:pt x="72" y="23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1"/>
                  <a:pt x="70" y="21"/>
                  <a:pt x="69" y="21"/>
                </a:cubicBezTo>
                <a:cubicBezTo>
                  <a:pt x="69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7" y="19"/>
                  <a:pt x="67" y="19"/>
                  <a:pt x="66" y="20"/>
                </a:cubicBezTo>
                <a:cubicBezTo>
                  <a:pt x="66" y="20"/>
                  <a:pt x="66" y="20"/>
                  <a:pt x="66" y="20"/>
                </a:cubicBezTo>
                <a:cubicBezTo>
                  <a:pt x="65" y="19"/>
                  <a:pt x="64" y="18"/>
                  <a:pt x="62" y="15"/>
                </a:cubicBezTo>
                <a:cubicBezTo>
                  <a:pt x="60" y="11"/>
                  <a:pt x="60" y="7"/>
                  <a:pt x="58" y="4"/>
                </a:cubicBezTo>
                <a:cubicBezTo>
                  <a:pt x="56" y="1"/>
                  <a:pt x="54" y="0"/>
                  <a:pt x="51" y="1"/>
                </a:cubicBezTo>
                <a:cubicBezTo>
                  <a:pt x="51" y="1"/>
                  <a:pt x="51" y="1"/>
                  <a:pt x="51" y="1"/>
                </a:cubicBezTo>
                <a:cubicBezTo>
                  <a:pt x="49" y="3"/>
                  <a:pt x="49" y="6"/>
                  <a:pt x="51" y="9"/>
                </a:cubicBezTo>
                <a:cubicBezTo>
                  <a:pt x="52" y="12"/>
                  <a:pt x="56" y="14"/>
                  <a:pt x="58" y="17"/>
                </a:cubicBezTo>
                <a:cubicBezTo>
                  <a:pt x="60" y="20"/>
                  <a:pt x="60" y="22"/>
                  <a:pt x="60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59" y="23"/>
                  <a:pt x="59" y="24"/>
                  <a:pt x="59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59" y="25"/>
                  <a:pt x="59" y="26"/>
                  <a:pt x="59" y="27"/>
                </a:cubicBezTo>
                <a:cubicBezTo>
                  <a:pt x="59" y="27"/>
                  <a:pt x="59" y="28"/>
                  <a:pt x="59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42" y="43"/>
                  <a:pt x="32" y="62"/>
                  <a:pt x="30" y="83"/>
                </a:cubicBezTo>
                <a:cubicBezTo>
                  <a:pt x="28" y="83"/>
                  <a:pt x="28" y="83"/>
                  <a:pt x="28" y="83"/>
                </a:cubicBezTo>
                <a:cubicBezTo>
                  <a:pt x="27" y="83"/>
                  <a:pt x="27" y="83"/>
                  <a:pt x="26" y="84"/>
                </a:cubicBezTo>
                <a:cubicBezTo>
                  <a:pt x="26" y="84"/>
                  <a:pt x="25" y="84"/>
                  <a:pt x="25" y="85"/>
                </a:cubicBezTo>
                <a:cubicBezTo>
                  <a:pt x="25" y="85"/>
                  <a:pt x="25" y="85"/>
                  <a:pt x="25" y="85"/>
                </a:cubicBezTo>
                <a:cubicBezTo>
                  <a:pt x="24" y="85"/>
                  <a:pt x="23" y="85"/>
                  <a:pt x="23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3" y="87"/>
                  <a:pt x="21" y="87"/>
                  <a:pt x="18" y="87"/>
                </a:cubicBezTo>
                <a:cubicBezTo>
                  <a:pt x="13" y="87"/>
                  <a:pt x="10" y="85"/>
                  <a:pt x="6" y="85"/>
                </a:cubicBezTo>
                <a:cubicBezTo>
                  <a:pt x="3" y="85"/>
                  <a:pt x="0" y="87"/>
                  <a:pt x="0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2"/>
                  <a:pt x="3" y="94"/>
                  <a:pt x="6" y="94"/>
                </a:cubicBezTo>
                <a:cubicBezTo>
                  <a:pt x="10" y="94"/>
                  <a:pt x="13" y="92"/>
                  <a:pt x="18" y="92"/>
                </a:cubicBezTo>
                <a:cubicBezTo>
                  <a:pt x="21" y="92"/>
                  <a:pt x="23" y="93"/>
                  <a:pt x="23" y="93"/>
                </a:cubicBezTo>
                <a:cubicBezTo>
                  <a:pt x="23" y="93"/>
                  <a:pt x="23" y="93"/>
                  <a:pt x="23" y="93"/>
                </a:cubicBezTo>
                <a:cubicBezTo>
                  <a:pt x="23" y="94"/>
                  <a:pt x="24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5"/>
                  <a:pt x="26" y="95"/>
                  <a:pt x="26" y="95"/>
                </a:cubicBezTo>
                <a:cubicBezTo>
                  <a:pt x="27" y="96"/>
                  <a:pt x="27" y="97"/>
                  <a:pt x="28" y="97"/>
                </a:cubicBezTo>
                <a:cubicBezTo>
                  <a:pt x="30" y="97"/>
                  <a:pt x="30" y="97"/>
                  <a:pt x="30" y="97"/>
                </a:cubicBezTo>
                <a:cubicBezTo>
                  <a:pt x="31" y="107"/>
                  <a:pt x="34" y="117"/>
                  <a:pt x="39" y="126"/>
                </a:cubicBezTo>
                <a:cubicBezTo>
                  <a:pt x="45" y="135"/>
                  <a:pt x="52" y="143"/>
                  <a:pt x="60" y="149"/>
                </a:cubicBezTo>
                <a:cubicBezTo>
                  <a:pt x="59" y="150"/>
                  <a:pt x="59" y="150"/>
                  <a:pt x="59" y="150"/>
                </a:cubicBezTo>
                <a:cubicBezTo>
                  <a:pt x="59" y="151"/>
                  <a:pt x="59" y="152"/>
                  <a:pt x="59" y="153"/>
                </a:cubicBezTo>
                <a:cubicBezTo>
                  <a:pt x="59" y="153"/>
                  <a:pt x="59" y="154"/>
                  <a:pt x="59" y="154"/>
                </a:cubicBezTo>
                <a:cubicBezTo>
                  <a:pt x="59" y="154"/>
                  <a:pt x="59" y="154"/>
                  <a:pt x="59" y="154"/>
                </a:cubicBezTo>
                <a:cubicBezTo>
                  <a:pt x="59" y="155"/>
                  <a:pt x="59" y="156"/>
                  <a:pt x="60" y="156"/>
                </a:cubicBezTo>
                <a:cubicBezTo>
                  <a:pt x="60" y="156"/>
                  <a:pt x="60" y="156"/>
                  <a:pt x="60" y="156"/>
                </a:cubicBezTo>
                <a:cubicBezTo>
                  <a:pt x="60" y="157"/>
                  <a:pt x="60" y="159"/>
                  <a:pt x="58" y="162"/>
                </a:cubicBezTo>
                <a:cubicBezTo>
                  <a:pt x="56" y="166"/>
                  <a:pt x="52" y="167"/>
                  <a:pt x="51" y="171"/>
                </a:cubicBezTo>
                <a:cubicBezTo>
                  <a:pt x="49" y="174"/>
                  <a:pt x="49" y="177"/>
                  <a:pt x="51" y="178"/>
                </a:cubicBezTo>
                <a:cubicBezTo>
                  <a:pt x="51" y="178"/>
                  <a:pt x="51" y="178"/>
                  <a:pt x="51" y="178"/>
                </a:cubicBezTo>
                <a:cubicBezTo>
                  <a:pt x="54" y="179"/>
                  <a:pt x="56" y="178"/>
                  <a:pt x="58" y="175"/>
                </a:cubicBezTo>
                <a:cubicBezTo>
                  <a:pt x="60" y="172"/>
                  <a:pt x="60" y="168"/>
                  <a:pt x="62" y="164"/>
                </a:cubicBezTo>
                <a:cubicBezTo>
                  <a:pt x="64" y="161"/>
                  <a:pt x="65" y="160"/>
                  <a:pt x="66" y="160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7" y="160"/>
                  <a:pt x="67" y="160"/>
                  <a:pt x="68" y="159"/>
                </a:cubicBezTo>
                <a:cubicBezTo>
                  <a:pt x="68" y="159"/>
                  <a:pt x="68" y="159"/>
                  <a:pt x="68" y="159"/>
                </a:cubicBezTo>
                <a:cubicBezTo>
                  <a:pt x="68" y="159"/>
                  <a:pt x="69" y="159"/>
                  <a:pt x="69" y="158"/>
                </a:cubicBezTo>
                <a:cubicBezTo>
                  <a:pt x="70" y="159"/>
                  <a:pt x="71" y="158"/>
                  <a:pt x="71" y="157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91" y="165"/>
                  <a:pt x="113" y="165"/>
                  <a:pt x="133" y="156"/>
                </a:cubicBezTo>
                <a:cubicBezTo>
                  <a:pt x="133" y="157"/>
                  <a:pt x="133" y="157"/>
                  <a:pt x="133" y="157"/>
                </a:cubicBezTo>
                <a:cubicBezTo>
                  <a:pt x="134" y="158"/>
                  <a:pt x="135" y="159"/>
                  <a:pt x="136" y="158"/>
                </a:cubicBezTo>
                <a:cubicBezTo>
                  <a:pt x="136" y="159"/>
                  <a:pt x="136" y="159"/>
                  <a:pt x="137" y="159"/>
                </a:cubicBezTo>
                <a:cubicBezTo>
                  <a:pt x="137" y="159"/>
                  <a:pt x="137" y="159"/>
                  <a:pt x="137" y="159"/>
                </a:cubicBezTo>
                <a:cubicBezTo>
                  <a:pt x="137" y="160"/>
                  <a:pt x="138" y="160"/>
                  <a:pt x="139" y="160"/>
                </a:cubicBezTo>
                <a:cubicBezTo>
                  <a:pt x="139" y="160"/>
                  <a:pt x="139" y="160"/>
                  <a:pt x="139" y="160"/>
                </a:cubicBezTo>
                <a:cubicBezTo>
                  <a:pt x="140" y="160"/>
                  <a:pt x="141" y="161"/>
                  <a:pt x="143" y="164"/>
                </a:cubicBezTo>
                <a:cubicBezTo>
                  <a:pt x="145" y="168"/>
                  <a:pt x="145" y="172"/>
                  <a:pt x="147" y="175"/>
                </a:cubicBezTo>
                <a:cubicBezTo>
                  <a:pt x="148" y="178"/>
                  <a:pt x="151" y="179"/>
                  <a:pt x="153" y="178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6" y="177"/>
                  <a:pt x="156" y="174"/>
                  <a:pt x="154" y="171"/>
                </a:cubicBezTo>
                <a:cubicBezTo>
                  <a:pt x="152" y="167"/>
                  <a:pt x="149" y="166"/>
                  <a:pt x="147" y="162"/>
                </a:cubicBezTo>
                <a:cubicBezTo>
                  <a:pt x="145" y="159"/>
                  <a:pt x="145" y="157"/>
                  <a:pt x="145" y="156"/>
                </a:cubicBezTo>
                <a:cubicBezTo>
                  <a:pt x="145" y="156"/>
                  <a:pt x="145" y="156"/>
                  <a:pt x="145" y="156"/>
                </a:cubicBezTo>
                <a:cubicBezTo>
                  <a:pt x="145" y="156"/>
                  <a:pt x="146" y="155"/>
                  <a:pt x="145" y="154"/>
                </a:cubicBezTo>
                <a:cubicBezTo>
                  <a:pt x="145" y="154"/>
                  <a:pt x="145" y="154"/>
                  <a:pt x="145" y="154"/>
                </a:cubicBezTo>
                <a:cubicBezTo>
                  <a:pt x="146" y="154"/>
                  <a:pt x="146" y="153"/>
                  <a:pt x="145" y="153"/>
                </a:cubicBezTo>
                <a:cubicBezTo>
                  <a:pt x="146" y="152"/>
                  <a:pt x="146" y="151"/>
                  <a:pt x="146" y="150"/>
                </a:cubicBezTo>
                <a:cubicBezTo>
                  <a:pt x="145" y="149"/>
                  <a:pt x="145" y="149"/>
                  <a:pt x="145" y="149"/>
                </a:cubicBezTo>
                <a:cubicBezTo>
                  <a:pt x="162" y="136"/>
                  <a:pt x="173" y="117"/>
                  <a:pt x="175" y="97"/>
                </a:cubicBezTo>
                <a:cubicBezTo>
                  <a:pt x="177" y="97"/>
                  <a:pt x="177" y="97"/>
                  <a:pt x="177" y="97"/>
                </a:cubicBezTo>
                <a:cubicBezTo>
                  <a:pt x="177" y="97"/>
                  <a:pt x="178" y="96"/>
                  <a:pt x="178" y="95"/>
                </a:cubicBezTo>
                <a:cubicBezTo>
                  <a:pt x="179" y="95"/>
                  <a:pt x="180" y="95"/>
                  <a:pt x="180" y="94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81" y="94"/>
                  <a:pt x="181" y="94"/>
                  <a:pt x="181" y="93"/>
                </a:cubicBezTo>
                <a:cubicBezTo>
                  <a:pt x="181" y="93"/>
                  <a:pt x="181" y="93"/>
                  <a:pt x="181" y="93"/>
                </a:cubicBezTo>
                <a:cubicBezTo>
                  <a:pt x="182" y="93"/>
                  <a:pt x="184" y="92"/>
                  <a:pt x="187" y="92"/>
                </a:cubicBezTo>
                <a:cubicBezTo>
                  <a:pt x="191" y="92"/>
                  <a:pt x="195" y="94"/>
                  <a:pt x="198" y="94"/>
                </a:cubicBezTo>
                <a:cubicBezTo>
                  <a:pt x="202" y="94"/>
                  <a:pt x="204" y="92"/>
                  <a:pt x="205" y="90"/>
                </a:cubicBezTo>
                <a:cubicBezTo>
                  <a:pt x="205" y="90"/>
                  <a:pt x="205" y="90"/>
                  <a:pt x="205" y="90"/>
                </a:cubicBezTo>
                <a:cubicBezTo>
                  <a:pt x="204" y="87"/>
                  <a:pt x="202" y="85"/>
                  <a:pt x="198" y="85"/>
                </a:cubicBezTo>
                <a:close/>
                <a:moveTo>
                  <a:pt x="80" y="44"/>
                </a:moveTo>
                <a:cubicBezTo>
                  <a:pt x="80" y="44"/>
                  <a:pt x="80" y="44"/>
                  <a:pt x="80" y="44"/>
                </a:cubicBezTo>
                <a:cubicBezTo>
                  <a:pt x="81" y="44"/>
                  <a:pt x="81" y="43"/>
                  <a:pt x="80" y="42"/>
                </a:cubicBezTo>
                <a:cubicBezTo>
                  <a:pt x="80" y="42"/>
                  <a:pt x="80" y="42"/>
                  <a:pt x="80" y="42"/>
                </a:cubicBezTo>
                <a:cubicBezTo>
                  <a:pt x="81" y="42"/>
                  <a:pt x="81" y="41"/>
                  <a:pt x="81" y="40"/>
                </a:cubicBezTo>
                <a:cubicBezTo>
                  <a:pt x="81" y="40"/>
                  <a:pt x="81" y="39"/>
                  <a:pt x="81" y="38"/>
                </a:cubicBezTo>
                <a:cubicBezTo>
                  <a:pt x="81" y="38"/>
                  <a:pt x="81" y="38"/>
                  <a:pt x="81" y="38"/>
                </a:cubicBezTo>
                <a:cubicBezTo>
                  <a:pt x="95" y="32"/>
                  <a:pt x="111" y="32"/>
                  <a:pt x="124" y="38"/>
                </a:cubicBezTo>
                <a:cubicBezTo>
                  <a:pt x="124" y="38"/>
                  <a:pt x="124" y="38"/>
                  <a:pt x="124" y="38"/>
                </a:cubicBezTo>
                <a:cubicBezTo>
                  <a:pt x="124" y="39"/>
                  <a:pt x="124" y="40"/>
                  <a:pt x="124" y="40"/>
                </a:cubicBezTo>
                <a:cubicBezTo>
                  <a:pt x="124" y="41"/>
                  <a:pt x="124" y="42"/>
                  <a:pt x="124" y="42"/>
                </a:cubicBezTo>
                <a:cubicBezTo>
                  <a:pt x="124" y="42"/>
                  <a:pt x="124" y="42"/>
                  <a:pt x="124" y="42"/>
                </a:cubicBezTo>
                <a:cubicBezTo>
                  <a:pt x="124" y="43"/>
                  <a:pt x="124" y="44"/>
                  <a:pt x="125" y="44"/>
                </a:cubicBezTo>
                <a:cubicBezTo>
                  <a:pt x="125" y="44"/>
                  <a:pt x="125" y="44"/>
                  <a:pt x="125" y="44"/>
                </a:cubicBezTo>
                <a:cubicBezTo>
                  <a:pt x="124" y="46"/>
                  <a:pt x="121" y="52"/>
                  <a:pt x="117" y="56"/>
                </a:cubicBezTo>
                <a:cubicBezTo>
                  <a:pt x="112" y="60"/>
                  <a:pt x="111" y="63"/>
                  <a:pt x="112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1" y="67"/>
                  <a:pt x="110" y="67"/>
                  <a:pt x="110" y="67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09" y="67"/>
                  <a:pt x="108" y="68"/>
                  <a:pt x="108" y="68"/>
                </a:cubicBezTo>
                <a:cubicBezTo>
                  <a:pt x="107" y="68"/>
                  <a:pt x="106" y="68"/>
                  <a:pt x="106" y="69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3" y="70"/>
                  <a:pt x="101" y="70"/>
                  <a:pt x="99" y="70"/>
                </a:cubicBezTo>
                <a:cubicBezTo>
                  <a:pt x="99" y="69"/>
                  <a:pt x="99" y="69"/>
                  <a:pt x="99" y="69"/>
                </a:cubicBezTo>
                <a:cubicBezTo>
                  <a:pt x="98" y="68"/>
                  <a:pt x="97" y="68"/>
                  <a:pt x="97" y="68"/>
                </a:cubicBezTo>
                <a:cubicBezTo>
                  <a:pt x="96" y="68"/>
                  <a:pt x="96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4" y="67"/>
                  <a:pt x="93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63"/>
                  <a:pt x="93" y="60"/>
                  <a:pt x="88" y="56"/>
                </a:cubicBezTo>
                <a:cubicBezTo>
                  <a:pt x="84" y="52"/>
                  <a:pt x="80" y="46"/>
                  <a:pt x="80" y="44"/>
                </a:cubicBezTo>
                <a:close/>
                <a:moveTo>
                  <a:pt x="68" y="45"/>
                </a:moveTo>
                <a:cubicBezTo>
                  <a:pt x="68" y="45"/>
                  <a:pt x="68" y="45"/>
                  <a:pt x="68" y="45"/>
                </a:cubicBezTo>
                <a:cubicBezTo>
                  <a:pt x="69" y="46"/>
                  <a:pt x="70" y="46"/>
                  <a:pt x="71" y="46"/>
                </a:cubicBezTo>
                <a:cubicBezTo>
                  <a:pt x="71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4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5" y="49"/>
                  <a:pt x="79" y="55"/>
                  <a:pt x="80" y="60"/>
                </a:cubicBezTo>
                <a:cubicBezTo>
                  <a:pt x="82" y="67"/>
                  <a:pt x="84" y="68"/>
                  <a:pt x="87" y="70"/>
                </a:cubicBezTo>
                <a:cubicBezTo>
                  <a:pt x="87" y="70"/>
                  <a:pt x="87" y="70"/>
                  <a:pt x="87" y="70"/>
                </a:cubicBezTo>
                <a:cubicBezTo>
                  <a:pt x="87" y="71"/>
                  <a:pt x="86" y="72"/>
                  <a:pt x="87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6" y="73"/>
                  <a:pt x="86" y="73"/>
                  <a:pt x="87" y="74"/>
                </a:cubicBezTo>
                <a:cubicBezTo>
                  <a:pt x="86" y="75"/>
                  <a:pt x="86" y="76"/>
                  <a:pt x="87" y="76"/>
                </a:cubicBezTo>
                <a:cubicBezTo>
                  <a:pt x="87" y="77"/>
                  <a:pt x="87" y="77"/>
                  <a:pt x="87" y="77"/>
                </a:cubicBezTo>
                <a:cubicBezTo>
                  <a:pt x="86" y="79"/>
                  <a:pt x="85" y="81"/>
                  <a:pt x="84" y="83"/>
                </a:cubicBezTo>
                <a:cubicBezTo>
                  <a:pt x="83" y="83"/>
                  <a:pt x="83" y="83"/>
                  <a:pt x="83" y="83"/>
                </a:cubicBezTo>
                <a:cubicBezTo>
                  <a:pt x="82" y="83"/>
                  <a:pt x="81" y="83"/>
                  <a:pt x="81" y="84"/>
                </a:cubicBezTo>
                <a:cubicBezTo>
                  <a:pt x="80" y="84"/>
                  <a:pt x="80" y="84"/>
                  <a:pt x="80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79" y="85"/>
                  <a:pt x="78" y="85"/>
                  <a:pt x="78" y="86"/>
                </a:cubicBezTo>
                <a:cubicBezTo>
                  <a:pt x="78" y="86"/>
                  <a:pt x="78" y="86"/>
                  <a:pt x="78" y="86"/>
                </a:cubicBezTo>
                <a:cubicBezTo>
                  <a:pt x="75" y="84"/>
                  <a:pt x="72" y="83"/>
                  <a:pt x="66" y="85"/>
                </a:cubicBezTo>
                <a:cubicBezTo>
                  <a:pt x="60" y="87"/>
                  <a:pt x="53" y="87"/>
                  <a:pt x="52" y="87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85"/>
                  <a:pt x="51" y="85"/>
                  <a:pt x="5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4"/>
                  <a:pt x="49" y="84"/>
                  <a:pt x="49" y="84"/>
                </a:cubicBezTo>
                <a:cubicBezTo>
                  <a:pt x="49" y="83"/>
                  <a:pt x="48" y="83"/>
                  <a:pt x="47" y="83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68"/>
                  <a:pt x="56" y="54"/>
                  <a:pt x="68" y="45"/>
                </a:cubicBezTo>
                <a:close/>
                <a:moveTo>
                  <a:pt x="74" y="132"/>
                </a:moveTo>
                <a:cubicBezTo>
                  <a:pt x="73" y="132"/>
                  <a:pt x="73" y="132"/>
                  <a:pt x="72" y="132"/>
                </a:cubicBezTo>
                <a:cubicBezTo>
                  <a:pt x="72" y="132"/>
                  <a:pt x="72" y="132"/>
                  <a:pt x="72" y="132"/>
                </a:cubicBezTo>
                <a:cubicBezTo>
                  <a:pt x="72" y="132"/>
                  <a:pt x="71" y="133"/>
                  <a:pt x="71" y="133"/>
                </a:cubicBezTo>
                <a:cubicBezTo>
                  <a:pt x="70" y="133"/>
                  <a:pt x="69" y="133"/>
                  <a:pt x="68" y="134"/>
                </a:cubicBezTo>
                <a:cubicBezTo>
                  <a:pt x="68" y="134"/>
                  <a:pt x="68" y="134"/>
                  <a:pt x="68" y="134"/>
                </a:cubicBezTo>
                <a:cubicBezTo>
                  <a:pt x="63" y="130"/>
                  <a:pt x="58" y="124"/>
                  <a:pt x="54" y="118"/>
                </a:cubicBezTo>
                <a:cubicBezTo>
                  <a:pt x="50" y="111"/>
                  <a:pt x="47" y="104"/>
                  <a:pt x="47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48" y="97"/>
                  <a:pt x="49" y="96"/>
                  <a:pt x="49" y="95"/>
                </a:cubicBezTo>
                <a:cubicBezTo>
                  <a:pt x="49" y="95"/>
                  <a:pt x="50" y="95"/>
                  <a:pt x="50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51" y="94"/>
                  <a:pt x="52" y="94"/>
                  <a:pt x="52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3" y="93"/>
                  <a:pt x="60" y="92"/>
                  <a:pt x="66" y="94"/>
                </a:cubicBezTo>
                <a:cubicBezTo>
                  <a:pt x="72" y="96"/>
                  <a:pt x="75" y="95"/>
                  <a:pt x="78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78" y="94"/>
                  <a:pt x="79" y="94"/>
                  <a:pt x="80" y="94"/>
                </a:cubicBezTo>
                <a:cubicBezTo>
                  <a:pt x="80" y="94"/>
                  <a:pt x="80" y="94"/>
                  <a:pt x="80" y="94"/>
                </a:cubicBezTo>
                <a:cubicBezTo>
                  <a:pt x="80" y="95"/>
                  <a:pt x="80" y="95"/>
                  <a:pt x="81" y="95"/>
                </a:cubicBezTo>
                <a:cubicBezTo>
                  <a:pt x="81" y="96"/>
                  <a:pt x="82" y="97"/>
                  <a:pt x="83" y="97"/>
                </a:cubicBezTo>
                <a:cubicBezTo>
                  <a:pt x="84" y="97"/>
                  <a:pt x="84" y="97"/>
                  <a:pt x="84" y="97"/>
                </a:cubicBezTo>
                <a:cubicBezTo>
                  <a:pt x="84" y="98"/>
                  <a:pt x="85" y="99"/>
                  <a:pt x="85" y="100"/>
                </a:cubicBezTo>
                <a:cubicBezTo>
                  <a:pt x="86" y="101"/>
                  <a:pt x="86" y="101"/>
                  <a:pt x="87" y="102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6" y="104"/>
                  <a:pt x="86" y="105"/>
                  <a:pt x="87" y="105"/>
                </a:cubicBezTo>
                <a:cubicBezTo>
                  <a:pt x="86" y="106"/>
                  <a:pt x="86" y="107"/>
                  <a:pt x="87" y="107"/>
                </a:cubicBezTo>
                <a:cubicBezTo>
                  <a:pt x="87" y="107"/>
                  <a:pt x="87" y="107"/>
                  <a:pt x="87" y="107"/>
                </a:cubicBezTo>
                <a:cubicBezTo>
                  <a:pt x="86" y="108"/>
                  <a:pt x="87" y="109"/>
                  <a:pt x="87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84" y="111"/>
                  <a:pt x="82" y="112"/>
                  <a:pt x="80" y="119"/>
                </a:cubicBezTo>
                <a:cubicBezTo>
                  <a:pt x="79" y="125"/>
                  <a:pt x="75" y="131"/>
                  <a:pt x="74" y="132"/>
                </a:cubicBezTo>
                <a:close/>
                <a:moveTo>
                  <a:pt x="125" y="135"/>
                </a:moveTo>
                <a:cubicBezTo>
                  <a:pt x="125" y="135"/>
                  <a:pt x="125" y="135"/>
                  <a:pt x="125" y="135"/>
                </a:cubicBezTo>
                <a:cubicBezTo>
                  <a:pt x="124" y="136"/>
                  <a:pt x="124" y="137"/>
                  <a:pt x="124" y="137"/>
                </a:cubicBezTo>
                <a:cubicBezTo>
                  <a:pt x="124" y="137"/>
                  <a:pt x="124" y="137"/>
                  <a:pt x="124" y="137"/>
                </a:cubicBezTo>
                <a:cubicBezTo>
                  <a:pt x="124" y="138"/>
                  <a:pt x="124" y="138"/>
                  <a:pt x="124" y="139"/>
                </a:cubicBezTo>
                <a:cubicBezTo>
                  <a:pt x="124" y="139"/>
                  <a:pt x="124" y="140"/>
                  <a:pt x="124" y="141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10" y="148"/>
                  <a:pt x="94" y="147"/>
                  <a:pt x="81" y="142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1" y="140"/>
                  <a:pt x="81" y="139"/>
                  <a:pt x="81" y="139"/>
                </a:cubicBezTo>
                <a:cubicBezTo>
                  <a:pt x="81" y="138"/>
                  <a:pt x="81" y="138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1" y="137"/>
                  <a:pt x="81" y="136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0" y="134"/>
                  <a:pt x="84" y="127"/>
                  <a:pt x="88" y="124"/>
                </a:cubicBezTo>
                <a:cubicBezTo>
                  <a:pt x="93" y="119"/>
                  <a:pt x="93" y="116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4" y="113"/>
                  <a:pt x="95" y="112"/>
                  <a:pt x="95" y="112"/>
                </a:cubicBezTo>
                <a:cubicBezTo>
                  <a:pt x="95" y="112"/>
                  <a:pt x="95" y="112"/>
                  <a:pt x="95" y="112"/>
                </a:cubicBezTo>
                <a:cubicBezTo>
                  <a:pt x="96" y="112"/>
                  <a:pt x="96" y="112"/>
                  <a:pt x="97" y="111"/>
                </a:cubicBezTo>
                <a:cubicBezTo>
                  <a:pt x="97" y="111"/>
                  <a:pt x="98" y="111"/>
                  <a:pt x="99" y="11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01" y="110"/>
                  <a:pt x="103" y="110"/>
                  <a:pt x="106" y="109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06" y="111"/>
                  <a:pt x="107" y="111"/>
                  <a:pt x="108" y="111"/>
                </a:cubicBezTo>
                <a:cubicBezTo>
                  <a:pt x="108" y="112"/>
                  <a:pt x="109" y="112"/>
                  <a:pt x="110" y="112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10" y="112"/>
                  <a:pt x="111" y="113"/>
                  <a:pt x="112" y="112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111" y="116"/>
                  <a:pt x="112" y="119"/>
                  <a:pt x="117" y="124"/>
                </a:cubicBezTo>
                <a:cubicBezTo>
                  <a:pt x="121" y="127"/>
                  <a:pt x="124" y="134"/>
                  <a:pt x="125" y="135"/>
                </a:cubicBezTo>
                <a:close/>
                <a:moveTo>
                  <a:pt x="107" y="98"/>
                </a:moveTo>
                <a:cubicBezTo>
                  <a:pt x="103" y="100"/>
                  <a:pt x="97" y="99"/>
                  <a:pt x="94" y="94"/>
                </a:cubicBezTo>
                <a:cubicBezTo>
                  <a:pt x="92" y="90"/>
                  <a:pt x="93" y="84"/>
                  <a:pt x="98" y="81"/>
                </a:cubicBezTo>
                <a:cubicBezTo>
                  <a:pt x="102" y="79"/>
                  <a:pt x="108" y="80"/>
                  <a:pt x="111" y="85"/>
                </a:cubicBezTo>
                <a:cubicBezTo>
                  <a:pt x="113" y="89"/>
                  <a:pt x="112" y="95"/>
                  <a:pt x="107" y="98"/>
                </a:cubicBezTo>
                <a:close/>
                <a:moveTo>
                  <a:pt x="136" y="134"/>
                </a:moveTo>
                <a:cubicBezTo>
                  <a:pt x="136" y="134"/>
                  <a:pt x="136" y="134"/>
                  <a:pt x="136" y="134"/>
                </a:cubicBezTo>
                <a:cubicBezTo>
                  <a:pt x="136" y="133"/>
                  <a:pt x="135" y="133"/>
                  <a:pt x="134" y="133"/>
                </a:cubicBezTo>
                <a:cubicBezTo>
                  <a:pt x="134" y="133"/>
                  <a:pt x="133" y="132"/>
                  <a:pt x="133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2" y="132"/>
                  <a:pt x="131" y="132"/>
                  <a:pt x="131" y="132"/>
                </a:cubicBezTo>
                <a:cubicBezTo>
                  <a:pt x="130" y="132"/>
                  <a:pt x="130" y="132"/>
                  <a:pt x="130" y="132"/>
                </a:cubicBezTo>
                <a:cubicBezTo>
                  <a:pt x="129" y="131"/>
                  <a:pt x="126" y="125"/>
                  <a:pt x="124" y="119"/>
                </a:cubicBezTo>
                <a:cubicBezTo>
                  <a:pt x="123" y="112"/>
                  <a:pt x="121" y="111"/>
                  <a:pt x="117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8" y="109"/>
                  <a:pt x="118" y="108"/>
                  <a:pt x="118" y="107"/>
                </a:cubicBezTo>
                <a:cubicBezTo>
                  <a:pt x="118" y="107"/>
                  <a:pt x="118" y="107"/>
                  <a:pt x="118" y="107"/>
                </a:cubicBezTo>
                <a:cubicBezTo>
                  <a:pt x="118" y="107"/>
                  <a:pt x="118" y="106"/>
                  <a:pt x="118" y="105"/>
                </a:cubicBezTo>
                <a:cubicBezTo>
                  <a:pt x="119" y="105"/>
                  <a:pt x="119" y="104"/>
                  <a:pt x="118" y="103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9" y="101"/>
                  <a:pt x="120" y="99"/>
                  <a:pt x="121" y="97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3" y="97"/>
                  <a:pt x="124" y="96"/>
                  <a:pt x="124" y="95"/>
                </a:cubicBezTo>
                <a:cubicBezTo>
                  <a:pt x="124" y="95"/>
                  <a:pt x="125" y="95"/>
                  <a:pt x="125" y="94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6" y="94"/>
                  <a:pt x="127" y="94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30" y="95"/>
                  <a:pt x="132" y="96"/>
                  <a:pt x="139" y="94"/>
                </a:cubicBezTo>
                <a:cubicBezTo>
                  <a:pt x="144" y="92"/>
                  <a:pt x="151" y="93"/>
                  <a:pt x="15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3" y="94"/>
                  <a:pt x="154" y="94"/>
                  <a:pt x="155" y="94"/>
                </a:cubicBezTo>
                <a:cubicBezTo>
                  <a:pt x="155" y="94"/>
                  <a:pt x="155" y="94"/>
                  <a:pt x="155" y="94"/>
                </a:cubicBezTo>
                <a:cubicBezTo>
                  <a:pt x="155" y="95"/>
                  <a:pt x="155" y="95"/>
                  <a:pt x="156" y="95"/>
                </a:cubicBezTo>
                <a:cubicBezTo>
                  <a:pt x="156" y="96"/>
                  <a:pt x="157" y="97"/>
                  <a:pt x="158" y="97"/>
                </a:cubicBezTo>
                <a:cubicBezTo>
                  <a:pt x="158" y="97"/>
                  <a:pt x="158" y="97"/>
                  <a:pt x="158" y="97"/>
                </a:cubicBezTo>
                <a:cubicBezTo>
                  <a:pt x="156" y="111"/>
                  <a:pt x="149" y="125"/>
                  <a:pt x="136" y="134"/>
                </a:cubicBezTo>
                <a:close/>
                <a:moveTo>
                  <a:pt x="158" y="83"/>
                </a:moveTo>
                <a:cubicBezTo>
                  <a:pt x="158" y="83"/>
                  <a:pt x="158" y="83"/>
                  <a:pt x="158" y="83"/>
                </a:cubicBezTo>
                <a:cubicBezTo>
                  <a:pt x="157" y="83"/>
                  <a:pt x="156" y="83"/>
                  <a:pt x="156" y="84"/>
                </a:cubicBezTo>
                <a:cubicBezTo>
                  <a:pt x="155" y="84"/>
                  <a:pt x="155" y="84"/>
                  <a:pt x="155" y="85"/>
                </a:cubicBezTo>
                <a:cubicBezTo>
                  <a:pt x="155" y="85"/>
                  <a:pt x="155" y="85"/>
                  <a:pt x="155" y="85"/>
                </a:cubicBezTo>
                <a:cubicBezTo>
                  <a:pt x="154" y="85"/>
                  <a:pt x="153" y="85"/>
                  <a:pt x="153" y="86"/>
                </a:cubicBezTo>
                <a:cubicBezTo>
                  <a:pt x="153" y="87"/>
                  <a:pt x="153" y="87"/>
                  <a:pt x="153" y="87"/>
                </a:cubicBezTo>
                <a:cubicBezTo>
                  <a:pt x="151" y="87"/>
                  <a:pt x="144" y="87"/>
                  <a:pt x="139" y="85"/>
                </a:cubicBezTo>
                <a:cubicBezTo>
                  <a:pt x="132" y="83"/>
                  <a:pt x="130" y="84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5"/>
                  <a:pt x="126" y="85"/>
                  <a:pt x="125" y="85"/>
                </a:cubicBezTo>
                <a:cubicBezTo>
                  <a:pt x="125" y="85"/>
                  <a:pt x="125" y="85"/>
                  <a:pt x="125" y="85"/>
                </a:cubicBezTo>
                <a:cubicBezTo>
                  <a:pt x="125" y="84"/>
                  <a:pt x="124" y="84"/>
                  <a:pt x="124" y="84"/>
                </a:cubicBezTo>
                <a:cubicBezTo>
                  <a:pt x="124" y="83"/>
                  <a:pt x="123" y="83"/>
                  <a:pt x="122" y="83"/>
                </a:cubicBezTo>
                <a:cubicBezTo>
                  <a:pt x="121" y="83"/>
                  <a:pt x="121" y="83"/>
                  <a:pt x="121" y="83"/>
                </a:cubicBezTo>
                <a:cubicBezTo>
                  <a:pt x="121" y="82"/>
                  <a:pt x="120" y="81"/>
                  <a:pt x="120" y="80"/>
                </a:cubicBezTo>
                <a:cubicBezTo>
                  <a:pt x="119" y="79"/>
                  <a:pt x="118" y="78"/>
                  <a:pt x="118" y="77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9" y="76"/>
                  <a:pt x="119" y="75"/>
                  <a:pt x="118" y="74"/>
                </a:cubicBezTo>
                <a:cubicBezTo>
                  <a:pt x="118" y="73"/>
                  <a:pt x="118" y="73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7" y="70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1" y="68"/>
                  <a:pt x="123" y="67"/>
                  <a:pt x="124" y="60"/>
                </a:cubicBezTo>
                <a:cubicBezTo>
                  <a:pt x="126" y="55"/>
                  <a:pt x="129" y="49"/>
                  <a:pt x="130" y="4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31" y="48"/>
                  <a:pt x="132" y="48"/>
                  <a:pt x="133" y="47"/>
                </a:cubicBezTo>
                <a:cubicBezTo>
                  <a:pt x="133" y="47"/>
                  <a:pt x="133" y="47"/>
                  <a:pt x="133" y="47"/>
                </a:cubicBezTo>
                <a:cubicBezTo>
                  <a:pt x="133" y="47"/>
                  <a:pt x="134" y="47"/>
                  <a:pt x="134" y="46"/>
                </a:cubicBezTo>
                <a:cubicBezTo>
                  <a:pt x="135" y="46"/>
                  <a:pt x="136" y="46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42" y="49"/>
                  <a:pt x="147" y="55"/>
                  <a:pt x="151" y="61"/>
                </a:cubicBezTo>
                <a:cubicBezTo>
                  <a:pt x="155" y="68"/>
                  <a:pt x="157" y="75"/>
                  <a:pt x="158" y="83"/>
                </a:cubicBezTo>
                <a:close/>
                <a:moveTo>
                  <a:pt x="99" y="83"/>
                </a:moveTo>
                <a:cubicBezTo>
                  <a:pt x="95" y="85"/>
                  <a:pt x="94" y="90"/>
                  <a:pt x="96" y="94"/>
                </a:cubicBezTo>
                <a:cubicBezTo>
                  <a:pt x="98" y="97"/>
                  <a:pt x="103" y="98"/>
                  <a:pt x="106" y="96"/>
                </a:cubicBezTo>
                <a:cubicBezTo>
                  <a:pt x="110" y="94"/>
                  <a:pt x="111" y="89"/>
                  <a:pt x="109" y="86"/>
                </a:cubicBezTo>
                <a:cubicBezTo>
                  <a:pt x="107" y="82"/>
                  <a:pt x="102" y="81"/>
                  <a:pt x="99" y="8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37"/>
          <p:cNvSpPr>
            <a:spLocks noChangeAspect="1" noEditPoints="1"/>
          </p:cNvSpPr>
          <p:nvPr/>
        </p:nvSpPr>
        <p:spPr bwMode="auto">
          <a:xfrm>
            <a:off x="3603625" y="1685930"/>
            <a:ext cx="435680" cy="365120"/>
          </a:xfrm>
          <a:custGeom>
            <a:avLst/>
            <a:gdLst>
              <a:gd name="T0" fmla="*/ 0 w 184"/>
              <a:gd name="T1" fmla="*/ 54 h 154"/>
              <a:gd name="T2" fmla="*/ 0 w 184"/>
              <a:gd name="T3" fmla="*/ 135 h 154"/>
              <a:gd name="T4" fmla="*/ 18 w 184"/>
              <a:gd name="T5" fmla="*/ 153 h 154"/>
              <a:gd name="T6" fmla="*/ 28 w 184"/>
              <a:gd name="T7" fmla="*/ 153 h 154"/>
              <a:gd name="T8" fmla="*/ 28 w 184"/>
              <a:gd name="T9" fmla="*/ 38 h 154"/>
              <a:gd name="T10" fmla="*/ 19 w 184"/>
              <a:gd name="T11" fmla="*/ 38 h 154"/>
              <a:gd name="T12" fmla="*/ 0 w 184"/>
              <a:gd name="T13" fmla="*/ 54 h 154"/>
              <a:gd name="T14" fmla="*/ 164 w 184"/>
              <a:gd name="T15" fmla="*/ 38 h 154"/>
              <a:gd name="T16" fmla="*/ 156 w 184"/>
              <a:gd name="T17" fmla="*/ 38 h 154"/>
              <a:gd name="T18" fmla="*/ 156 w 184"/>
              <a:gd name="T19" fmla="*/ 154 h 154"/>
              <a:gd name="T20" fmla="*/ 166 w 184"/>
              <a:gd name="T21" fmla="*/ 154 h 154"/>
              <a:gd name="T22" fmla="*/ 184 w 184"/>
              <a:gd name="T23" fmla="*/ 135 h 154"/>
              <a:gd name="T24" fmla="*/ 184 w 184"/>
              <a:gd name="T25" fmla="*/ 54 h 154"/>
              <a:gd name="T26" fmla="*/ 164 w 184"/>
              <a:gd name="T27" fmla="*/ 38 h 154"/>
              <a:gd name="T28" fmla="*/ 36 w 184"/>
              <a:gd name="T29" fmla="*/ 153 h 154"/>
              <a:gd name="T30" fmla="*/ 148 w 184"/>
              <a:gd name="T31" fmla="*/ 154 h 154"/>
              <a:gd name="T32" fmla="*/ 148 w 184"/>
              <a:gd name="T33" fmla="*/ 38 h 154"/>
              <a:gd name="T34" fmla="*/ 36 w 184"/>
              <a:gd name="T35" fmla="*/ 38 h 154"/>
              <a:gd name="T36" fmla="*/ 36 w 184"/>
              <a:gd name="T37" fmla="*/ 153 h 154"/>
              <a:gd name="T38" fmla="*/ 58 w 184"/>
              <a:gd name="T39" fmla="*/ 31 h 154"/>
              <a:gd name="T40" fmla="*/ 62 w 184"/>
              <a:gd name="T41" fmla="*/ 28 h 154"/>
              <a:gd name="T42" fmla="*/ 62 w 184"/>
              <a:gd name="T43" fmla="*/ 14 h 154"/>
              <a:gd name="T44" fmla="*/ 66 w 184"/>
              <a:gd name="T45" fmla="*/ 9 h 154"/>
              <a:gd name="T46" fmla="*/ 119 w 184"/>
              <a:gd name="T47" fmla="*/ 9 h 154"/>
              <a:gd name="T48" fmla="*/ 123 w 184"/>
              <a:gd name="T49" fmla="*/ 15 h 154"/>
              <a:gd name="T50" fmla="*/ 123 w 184"/>
              <a:gd name="T51" fmla="*/ 27 h 154"/>
              <a:gd name="T52" fmla="*/ 127 w 184"/>
              <a:gd name="T53" fmla="*/ 31 h 154"/>
              <a:gd name="T54" fmla="*/ 131 w 184"/>
              <a:gd name="T55" fmla="*/ 27 h 154"/>
              <a:gd name="T56" fmla="*/ 131 w 184"/>
              <a:gd name="T57" fmla="*/ 6 h 154"/>
              <a:gd name="T58" fmla="*/ 125 w 184"/>
              <a:gd name="T59" fmla="*/ 0 h 154"/>
              <a:gd name="T60" fmla="*/ 60 w 184"/>
              <a:gd name="T61" fmla="*/ 0 h 154"/>
              <a:gd name="T62" fmla="*/ 54 w 184"/>
              <a:gd name="T63" fmla="*/ 7 h 154"/>
              <a:gd name="T64" fmla="*/ 54 w 184"/>
              <a:gd name="T65" fmla="*/ 27 h 154"/>
              <a:gd name="T66" fmla="*/ 58 w 184"/>
              <a:gd name="T67" fmla="*/ 3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4" h="154">
                <a:moveTo>
                  <a:pt x="0" y="54"/>
                </a:moveTo>
                <a:cubicBezTo>
                  <a:pt x="0" y="135"/>
                  <a:pt x="0" y="135"/>
                  <a:pt x="0" y="135"/>
                </a:cubicBezTo>
                <a:cubicBezTo>
                  <a:pt x="0" y="147"/>
                  <a:pt x="6" y="153"/>
                  <a:pt x="18" y="153"/>
                </a:cubicBezTo>
                <a:cubicBezTo>
                  <a:pt x="28" y="153"/>
                  <a:pt x="28" y="153"/>
                  <a:pt x="28" y="153"/>
                </a:cubicBezTo>
                <a:cubicBezTo>
                  <a:pt x="28" y="38"/>
                  <a:pt x="28" y="38"/>
                  <a:pt x="28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7" y="38"/>
                  <a:pt x="0" y="42"/>
                  <a:pt x="0" y="54"/>
                </a:cubicBezTo>
                <a:close/>
                <a:moveTo>
                  <a:pt x="164" y="38"/>
                </a:moveTo>
                <a:cubicBezTo>
                  <a:pt x="156" y="38"/>
                  <a:pt x="156" y="38"/>
                  <a:pt x="156" y="38"/>
                </a:cubicBezTo>
                <a:cubicBezTo>
                  <a:pt x="156" y="154"/>
                  <a:pt x="156" y="154"/>
                  <a:pt x="156" y="154"/>
                </a:cubicBezTo>
                <a:cubicBezTo>
                  <a:pt x="166" y="154"/>
                  <a:pt x="166" y="154"/>
                  <a:pt x="166" y="154"/>
                </a:cubicBezTo>
                <a:cubicBezTo>
                  <a:pt x="178" y="154"/>
                  <a:pt x="184" y="147"/>
                  <a:pt x="184" y="135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42"/>
                  <a:pt x="176" y="38"/>
                  <a:pt x="164" y="38"/>
                </a:cubicBezTo>
                <a:close/>
                <a:moveTo>
                  <a:pt x="36" y="153"/>
                </a:moveTo>
                <a:cubicBezTo>
                  <a:pt x="148" y="154"/>
                  <a:pt x="148" y="154"/>
                  <a:pt x="148" y="154"/>
                </a:cubicBezTo>
                <a:cubicBezTo>
                  <a:pt x="148" y="38"/>
                  <a:pt x="148" y="38"/>
                  <a:pt x="148" y="38"/>
                </a:cubicBezTo>
                <a:cubicBezTo>
                  <a:pt x="36" y="38"/>
                  <a:pt x="36" y="38"/>
                  <a:pt x="36" y="38"/>
                </a:cubicBezTo>
                <a:lnTo>
                  <a:pt x="36" y="153"/>
                </a:lnTo>
                <a:close/>
                <a:moveTo>
                  <a:pt x="58" y="31"/>
                </a:moveTo>
                <a:cubicBezTo>
                  <a:pt x="62" y="31"/>
                  <a:pt x="62" y="30"/>
                  <a:pt x="62" y="28"/>
                </a:cubicBezTo>
                <a:cubicBezTo>
                  <a:pt x="62" y="14"/>
                  <a:pt x="62" y="14"/>
                  <a:pt x="62" y="14"/>
                </a:cubicBezTo>
                <a:cubicBezTo>
                  <a:pt x="62" y="12"/>
                  <a:pt x="62" y="9"/>
                  <a:pt x="66" y="9"/>
                </a:cubicBezTo>
                <a:cubicBezTo>
                  <a:pt x="119" y="9"/>
                  <a:pt x="119" y="9"/>
                  <a:pt x="119" y="9"/>
                </a:cubicBezTo>
                <a:cubicBezTo>
                  <a:pt x="123" y="9"/>
                  <a:pt x="123" y="11"/>
                  <a:pt x="123" y="15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3" y="30"/>
                  <a:pt x="124" y="31"/>
                  <a:pt x="127" y="31"/>
                </a:cubicBezTo>
                <a:cubicBezTo>
                  <a:pt x="131" y="31"/>
                  <a:pt x="131" y="30"/>
                  <a:pt x="131" y="27"/>
                </a:cubicBezTo>
                <a:cubicBezTo>
                  <a:pt x="131" y="6"/>
                  <a:pt x="131" y="6"/>
                  <a:pt x="131" y="6"/>
                </a:cubicBezTo>
                <a:cubicBezTo>
                  <a:pt x="131" y="3"/>
                  <a:pt x="130" y="0"/>
                  <a:pt x="125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0"/>
                  <a:pt x="54" y="3"/>
                  <a:pt x="54" y="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30"/>
                  <a:pt x="55" y="31"/>
                  <a:pt x="58" y="3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6"/>
          <p:cNvSpPr>
            <a:spLocks noChangeAspect="1"/>
          </p:cNvSpPr>
          <p:nvPr/>
        </p:nvSpPr>
        <p:spPr bwMode="auto">
          <a:xfrm>
            <a:off x="7380324" y="1654386"/>
            <a:ext cx="406025" cy="403288"/>
          </a:xfrm>
          <a:custGeom>
            <a:avLst/>
            <a:gdLst>
              <a:gd name="T0" fmla="*/ 212 w 212"/>
              <a:gd name="T1" fmla="*/ 105 h 210"/>
              <a:gd name="T2" fmla="*/ 212 w 212"/>
              <a:gd name="T3" fmla="*/ 105 h 210"/>
              <a:gd name="T4" fmla="*/ 212 w 212"/>
              <a:gd name="T5" fmla="*/ 105 h 210"/>
              <a:gd name="T6" fmla="*/ 212 w 212"/>
              <a:gd name="T7" fmla="*/ 105 h 210"/>
              <a:gd name="T8" fmla="*/ 198 w 212"/>
              <a:gd name="T9" fmla="*/ 97 h 210"/>
              <a:gd name="T10" fmla="*/ 153 w 212"/>
              <a:gd name="T11" fmla="*/ 93 h 210"/>
              <a:gd name="T12" fmla="*/ 140 w 212"/>
              <a:gd name="T13" fmla="*/ 77 h 210"/>
              <a:gd name="T14" fmla="*/ 146 w 212"/>
              <a:gd name="T15" fmla="*/ 70 h 210"/>
              <a:gd name="T16" fmla="*/ 140 w 212"/>
              <a:gd name="T17" fmla="*/ 64 h 210"/>
              <a:gd name="T18" fmla="*/ 139 w 212"/>
              <a:gd name="T19" fmla="*/ 64 h 210"/>
              <a:gd name="T20" fmla="*/ 139 w 212"/>
              <a:gd name="T21" fmla="*/ 64 h 210"/>
              <a:gd name="T22" fmla="*/ 131 w 212"/>
              <a:gd name="T23" fmla="*/ 64 h 210"/>
              <a:gd name="T24" fmla="*/ 117 w 212"/>
              <a:gd name="T25" fmla="*/ 45 h 210"/>
              <a:gd name="T26" fmla="*/ 117 w 212"/>
              <a:gd name="T27" fmla="*/ 45 h 210"/>
              <a:gd name="T28" fmla="*/ 123 w 212"/>
              <a:gd name="T29" fmla="*/ 39 h 210"/>
              <a:gd name="T30" fmla="*/ 118 w 212"/>
              <a:gd name="T31" fmla="*/ 33 h 210"/>
              <a:gd name="T32" fmla="*/ 118 w 212"/>
              <a:gd name="T33" fmla="*/ 33 h 210"/>
              <a:gd name="T34" fmla="*/ 108 w 212"/>
              <a:gd name="T35" fmla="*/ 33 h 210"/>
              <a:gd name="T36" fmla="*/ 101 w 212"/>
              <a:gd name="T37" fmla="*/ 24 h 210"/>
              <a:gd name="T38" fmla="*/ 89 w 212"/>
              <a:gd name="T39" fmla="*/ 7 h 210"/>
              <a:gd name="T40" fmla="*/ 77 w 212"/>
              <a:gd name="T41" fmla="*/ 0 h 210"/>
              <a:gd name="T42" fmla="*/ 67 w 212"/>
              <a:gd name="T43" fmla="*/ 0 h 210"/>
              <a:gd name="T44" fmla="*/ 86 w 212"/>
              <a:gd name="T45" fmla="*/ 45 h 210"/>
              <a:gd name="T46" fmla="*/ 94 w 212"/>
              <a:gd name="T47" fmla="*/ 64 h 210"/>
              <a:gd name="T48" fmla="*/ 98 w 212"/>
              <a:gd name="T49" fmla="*/ 85 h 210"/>
              <a:gd name="T50" fmla="*/ 80 w 212"/>
              <a:gd name="T51" fmla="*/ 95 h 210"/>
              <a:gd name="T52" fmla="*/ 36 w 212"/>
              <a:gd name="T53" fmla="*/ 97 h 210"/>
              <a:gd name="T54" fmla="*/ 14 w 212"/>
              <a:gd name="T55" fmla="*/ 69 h 210"/>
              <a:gd name="T56" fmla="*/ 0 w 212"/>
              <a:gd name="T57" fmla="*/ 67 h 210"/>
              <a:gd name="T58" fmla="*/ 9 w 212"/>
              <a:gd name="T59" fmla="*/ 101 h 210"/>
              <a:gd name="T60" fmla="*/ 8 w 212"/>
              <a:gd name="T61" fmla="*/ 101 h 210"/>
              <a:gd name="T62" fmla="*/ 4 w 212"/>
              <a:gd name="T63" fmla="*/ 105 h 210"/>
              <a:gd name="T64" fmla="*/ 8 w 212"/>
              <a:gd name="T65" fmla="*/ 110 h 210"/>
              <a:gd name="T66" fmla="*/ 9 w 212"/>
              <a:gd name="T67" fmla="*/ 110 h 210"/>
              <a:gd name="T68" fmla="*/ 0 w 212"/>
              <a:gd name="T69" fmla="*/ 143 h 210"/>
              <a:gd name="T70" fmla="*/ 14 w 212"/>
              <a:gd name="T71" fmla="*/ 141 h 210"/>
              <a:gd name="T72" fmla="*/ 36 w 212"/>
              <a:gd name="T73" fmla="*/ 112 h 210"/>
              <a:gd name="T74" fmla="*/ 80 w 212"/>
              <a:gd name="T75" fmla="*/ 114 h 210"/>
              <a:gd name="T76" fmla="*/ 98 w 212"/>
              <a:gd name="T77" fmla="*/ 124 h 210"/>
              <a:gd name="T78" fmla="*/ 94 w 212"/>
              <a:gd name="T79" fmla="*/ 145 h 210"/>
              <a:gd name="T80" fmla="*/ 86 w 212"/>
              <a:gd name="T81" fmla="*/ 165 h 210"/>
              <a:gd name="T82" fmla="*/ 67 w 212"/>
              <a:gd name="T83" fmla="*/ 210 h 210"/>
              <a:gd name="T84" fmla="*/ 77 w 212"/>
              <a:gd name="T85" fmla="*/ 210 h 210"/>
              <a:gd name="T86" fmla="*/ 89 w 212"/>
              <a:gd name="T87" fmla="*/ 202 h 210"/>
              <a:gd name="T88" fmla="*/ 101 w 212"/>
              <a:gd name="T89" fmla="*/ 186 h 210"/>
              <a:gd name="T90" fmla="*/ 108 w 212"/>
              <a:gd name="T91" fmla="*/ 177 h 210"/>
              <a:gd name="T92" fmla="*/ 118 w 212"/>
              <a:gd name="T93" fmla="*/ 177 h 210"/>
              <a:gd name="T94" fmla="*/ 118 w 212"/>
              <a:gd name="T95" fmla="*/ 177 h 210"/>
              <a:gd name="T96" fmla="*/ 123 w 212"/>
              <a:gd name="T97" fmla="*/ 171 h 210"/>
              <a:gd name="T98" fmla="*/ 117 w 212"/>
              <a:gd name="T99" fmla="*/ 165 h 210"/>
              <a:gd name="T100" fmla="*/ 117 w 212"/>
              <a:gd name="T101" fmla="*/ 165 h 210"/>
              <a:gd name="T102" fmla="*/ 131 w 212"/>
              <a:gd name="T103" fmla="*/ 145 h 210"/>
              <a:gd name="T104" fmla="*/ 141 w 212"/>
              <a:gd name="T105" fmla="*/ 145 h 210"/>
              <a:gd name="T106" fmla="*/ 141 w 212"/>
              <a:gd name="T107" fmla="*/ 145 h 210"/>
              <a:gd name="T108" fmla="*/ 146 w 212"/>
              <a:gd name="T109" fmla="*/ 139 h 210"/>
              <a:gd name="T110" fmla="*/ 140 w 212"/>
              <a:gd name="T111" fmla="*/ 133 h 210"/>
              <a:gd name="T112" fmla="*/ 153 w 212"/>
              <a:gd name="T113" fmla="*/ 116 h 210"/>
              <a:gd name="T114" fmla="*/ 198 w 212"/>
              <a:gd name="T115" fmla="*/ 112 h 210"/>
              <a:gd name="T116" fmla="*/ 212 w 212"/>
              <a:gd name="T117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2" h="210">
                <a:moveTo>
                  <a:pt x="212" y="105"/>
                </a:move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5"/>
                  <a:pt x="212" y="105"/>
                  <a:pt x="212" y="105"/>
                </a:cubicBezTo>
                <a:cubicBezTo>
                  <a:pt x="212" y="102"/>
                  <a:pt x="207" y="99"/>
                  <a:pt x="198" y="97"/>
                </a:cubicBezTo>
                <a:cubicBezTo>
                  <a:pt x="189" y="95"/>
                  <a:pt x="174" y="94"/>
                  <a:pt x="153" y="93"/>
                </a:cubicBezTo>
                <a:cubicBezTo>
                  <a:pt x="149" y="89"/>
                  <a:pt x="145" y="83"/>
                  <a:pt x="140" y="77"/>
                </a:cubicBezTo>
                <a:cubicBezTo>
                  <a:pt x="143" y="76"/>
                  <a:pt x="146" y="74"/>
                  <a:pt x="146" y="70"/>
                </a:cubicBezTo>
                <a:cubicBezTo>
                  <a:pt x="146" y="67"/>
                  <a:pt x="143" y="64"/>
                  <a:pt x="140" y="64"/>
                </a:cubicBezTo>
                <a:cubicBezTo>
                  <a:pt x="140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21" y="45"/>
                  <a:pt x="123" y="42"/>
                  <a:pt x="123" y="39"/>
                </a:cubicBezTo>
                <a:cubicBezTo>
                  <a:pt x="123" y="36"/>
                  <a:pt x="121" y="33"/>
                  <a:pt x="118" y="33"/>
                </a:cubicBezTo>
                <a:cubicBezTo>
                  <a:pt x="118" y="33"/>
                  <a:pt x="118" y="33"/>
                  <a:pt x="118" y="33"/>
                </a:cubicBezTo>
                <a:cubicBezTo>
                  <a:pt x="108" y="33"/>
                  <a:pt x="108" y="33"/>
                  <a:pt x="108" y="33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97" y="18"/>
                  <a:pt x="93" y="13"/>
                  <a:pt x="89" y="7"/>
                </a:cubicBezTo>
                <a:cubicBezTo>
                  <a:pt x="85" y="2"/>
                  <a:pt x="81" y="0"/>
                  <a:pt x="7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2" y="13"/>
                  <a:pt x="79" y="28"/>
                  <a:pt x="86" y="45"/>
                </a:cubicBezTo>
                <a:cubicBezTo>
                  <a:pt x="88" y="51"/>
                  <a:pt x="91" y="58"/>
                  <a:pt x="94" y="64"/>
                </a:cubicBezTo>
                <a:cubicBezTo>
                  <a:pt x="97" y="73"/>
                  <a:pt x="98" y="80"/>
                  <a:pt x="98" y="85"/>
                </a:cubicBezTo>
                <a:cubicBezTo>
                  <a:pt x="98" y="92"/>
                  <a:pt x="92" y="95"/>
                  <a:pt x="80" y="95"/>
                </a:cubicBezTo>
                <a:cubicBezTo>
                  <a:pt x="36" y="97"/>
                  <a:pt x="36" y="97"/>
                  <a:pt x="36" y="9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8" y="68"/>
                  <a:pt x="0" y="67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1"/>
                  <a:pt x="8" y="101"/>
                  <a:pt x="8" y="101"/>
                </a:cubicBezTo>
                <a:cubicBezTo>
                  <a:pt x="6" y="101"/>
                  <a:pt x="4" y="103"/>
                  <a:pt x="4" y="105"/>
                </a:cubicBezTo>
                <a:cubicBezTo>
                  <a:pt x="4" y="108"/>
                  <a:pt x="6" y="110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0" y="143"/>
                  <a:pt x="0" y="143"/>
                  <a:pt x="0" y="143"/>
                </a:cubicBezTo>
                <a:cubicBezTo>
                  <a:pt x="8" y="142"/>
                  <a:pt x="12" y="141"/>
                  <a:pt x="14" y="141"/>
                </a:cubicBezTo>
                <a:cubicBezTo>
                  <a:pt x="36" y="112"/>
                  <a:pt x="36" y="112"/>
                  <a:pt x="36" y="112"/>
                </a:cubicBezTo>
                <a:cubicBezTo>
                  <a:pt x="80" y="114"/>
                  <a:pt x="80" y="114"/>
                  <a:pt x="80" y="114"/>
                </a:cubicBezTo>
                <a:cubicBezTo>
                  <a:pt x="92" y="114"/>
                  <a:pt x="98" y="118"/>
                  <a:pt x="98" y="124"/>
                </a:cubicBezTo>
                <a:cubicBezTo>
                  <a:pt x="98" y="130"/>
                  <a:pt x="97" y="137"/>
                  <a:pt x="94" y="145"/>
                </a:cubicBezTo>
                <a:cubicBezTo>
                  <a:pt x="91" y="152"/>
                  <a:pt x="88" y="158"/>
                  <a:pt x="86" y="165"/>
                </a:cubicBezTo>
                <a:cubicBezTo>
                  <a:pt x="79" y="182"/>
                  <a:pt x="72" y="197"/>
                  <a:pt x="67" y="210"/>
                </a:cubicBezTo>
                <a:cubicBezTo>
                  <a:pt x="77" y="210"/>
                  <a:pt x="77" y="210"/>
                  <a:pt x="77" y="210"/>
                </a:cubicBezTo>
                <a:cubicBezTo>
                  <a:pt x="81" y="210"/>
                  <a:pt x="85" y="207"/>
                  <a:pt x="89" y="202"/>
                </a:cubicBezTo>
                <a:cubicBezTo>
                  <a:pt x="93" y="197"/>
                  <a:pt x="97" y="192"/>
                  <a:pt x="101" y="186"/>
                </a:cubicBezTo>
                <a:cubicBezTo>
                  <a:pt x="108" y="177"/>
                  <a:pt x="108" y="177"/>
                  <a:pt x="10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18" y="177"/>
                  <a:pt x="118" y="177"/>
                  <a:pt x="118" y="177"/>
                </a:cubicBezTo>
                <a:cubicBezTo>
                  <a:pt x="121" y="177"/>
                  <a:pt x="123" y="174"/>
                  <a:pt x="123" y="171"/>
                </a:cubicBezTo>
                <a:cubicBezTo>
                  <a:pt x="123" y="167"/>
                  <a:pt x="121" y="165"/>
                  <a:pt x="117" y="165"/>
                </a:cubicBezTo>
                <a:cubicBezTo>
                  <a:pt x="117" y="165"/>
                  <a:pt x="117" y="165"/>
                  <a:pt x="117" y="165"/>
                </a:cubicBezTo>
                <a:cubicBezTo>
                  <a:pt x="131" y="145"/>
                  <a:pt x="131" y="145"/>
                  <a:pt x="13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1" y="145"/>
                  <a:pt x="141" y="145"/>
                  <a:pt x="141" y="145"/>
                </a:cubicBezTo>
                <a:cubicBezTo>
                  <a:pt x="144" y="145"/>
                  <a:pt x="146" y="142"/>
                  <a:pt x="146" y="139"/>
                </a:cubicBezTo>
                <a:cubicBezTo>
                  <a:pt x="146" y="136"/>
                  <a:pt x="143" y="133"/>
                  <a:pt x="140" y="133"/>
                </a:cubicBezTo>
                <a:cubicBezTo>
                  <a:pt x="145" y="127"/>
                  <a:pt x="149" y="121"/>
                  <a:pt x="153" y="116"/>
                </a:cubicBezTo>
                <a:cubicBezTo>
                  <a:pt x="174" y="116"/>
                  <a:pt x="189" y="115"/>
                  <a:pt x="198" y="112"/>
                </a:cubicBezTo>
                <a:cubicBezTo>
                  <a:pt x="207" y="110"/>
                  <a:pt x="212" y="108"/>
                  <a:pt x="212" y="1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8"/>
          <p:cNvSpPr>
            <a:spLocks noChangeAspect="1" noEditPoints="1"/>
          </p:cNvSpPr>
          <p:nvPr/>
        </p:nvSpPr>
        <p:spPr bwMode="auto">
          <a:xfrm>
            <a:off x="7757379" y="2914655"/>
            <a:ext cx="363915" cy="365120"/>
          </a:xfrm>
          <a:custGeom>
            <a:avLst/>
            <a:gdLst>
              <a:gd name="T0" fmla="*/ 71 w 142"/>
              <a:gd name="T1" fmla="*/ 0 h 142"/>
              <a:gd name="T2" fmla="*/ 0 w 142"/>
              <a:gd name="T3" fmla="*/ 71 h 142"/>
              <a:gd name="T4" fmla="*/ 71 w 142"/>
              <a:gd name="T5" fmla="*/ 142 h 142"/>
              <a:gd name="T6" fmla="*/ 142 w 142"/>
              <a:gd name="T7" fmla="*/ 71 h 142"/>
              <a:gd name="T8" fmla="*/ 71 w 142"/>
              <a:gd name="T9" fmla="*/ 0 h 142"/>
              <a:gd name="T10" fmla="*/ 131 w 142"/>
              <a:gd name="T11" fmla="*/ 71 h 142"/>
              <a:gd name="T12" fmla="*/ 119 w 142"/>
              <a:gd name="T13" fmla="*/ 107 h 142"/>
              <a:gd name="T14" fmla="*/ 116 w 142"/>
              <a:gd name="T15" fmla="*/ 96 h 142"/>
              <a:gd name="T16" fmla="*/ 119 w 142"/>
              <a:gd name="T17" fmla="*/ 76 h 142"/>
              <a:gd name="T18" fmla="*/ 110 w 142"/>
              <a:gd name="T19" fmla="*/ 61 h 142"/>
              <a:gd name="T20" fmla="*/ 96 w 142"/>
              <a:gd name="T21" fmla="*/ 51 h 142"/>
              <a:gd name="T22" fmla="*/ 102 w 142"/>
              <a:gd name="T23" fmla="*/ 25 h 142"/>
              <a:gd name="T24" fmla="*/ 88 w 142"/>
              <a:gd name="T25" fmla="*/ 18 h 142"/>
              <a:gd name="T26" fmla="*/ 90 w 142"/>
              <a:gd name="T27" fmla="*/ 13 h 142"/>
              <a:gd name="T28" fmla="*/ 131 w 142"/>
              <a:gd name="T29" fmla="*/ 71 h 142"/>
              <a:gd name="T30" fmla="*/ 63 w 142"/>
              <a:gd name="T31" fmla="*/ 11 h 142"/>
              <a:gd name="T32" fmla="*/ 55 w 142"/>
              <a:gd name="T33" fmla="*/ 17 h 142"/>
              <a:gd name="T34" fmla="*/ 45 w 142"/>
              <a:gd name="T35" fmla="*/ 25 h 142"/>
              <a:gd name="T36" fmla="*/ 34 w 142"/>
              <a:gd name="T37" fmla="*/ 39 h 142"/>
              <a:gd name="T38" fmla="*/ 40 w 142"/>
              <a:gd name="T39" fmla="*/ 45 h 142"/>
              <a:gd name="T40" fmla="*/ 52 w 142"/>
              <a:gd name="T41" fmla="*/ 46 h 142"/>
              <a:gd name="T42" fmla="*/ 73 w 142"/>
              <a:gd name="T43" fmla="*/ 70 h 142"/>
              <a:gd name="T44" fmla="*/ 56 w 142"/>
              <a:gd name="T45" fmla="*/ 87 h 142"/>
              <a:gd name="T46" fmla="*/ 54 w 142"/>
              <a:gd name="T47" fmla="*/ 98 h 142"/>
              <a:gd name="T48" fmla="*/ 53 w 142"/>
              <a:gd name="T49" fmla="*/ 115 h 142"/>
              <a:gd name="T50" fmla="*/ 40 w 142"/>
              <a:gd name="T51" fmla="*/ 101 h 142"/>
              <a:gd name="T52" fmla="*/ 38 w 142"/>
              <a:gd name="T53" fmla="*/ 84 h 142"/>
              <a:gd name="T54" fmla="*/ 26 w 142"/>
              <a:gd name="T55" fmla="*/ 69 h 142"/>
              <a:gd name="T56" fmla="*/ 31 w 142"/>
              <a:gd name="T57" fmla="*/ 53 h 142"/>
              <a:gd name="T58" fmla="*/ 15 w 142"/>
              <a:gd name="T59" fmla="*/ 49 h 142"/>
              <a:gd name="T60" fmla="*/ 63 w 142"/>
              <a:gd name="T61" fmla="*/ 11 h 142"/>
              <a:gd name="T62" fmla="*/ 52 w 142"/>
              <a:gd name="T63" fmla="*/ 128 h 142"/>
              <a:gd name="T64" fmla="*/ 59 w 142"/>
              <a:gd name="T65" fmla="*/ 124 h 142"/>
              <a:gd name="T66" fmla="*/ 70 w 142"/>
              <a:gd name="T67" fmla="*/ 121 h 142"/>
              <a:gd name="T68" fmla="*/ 87 w 142"/>
              <a:gd name="T69" fmla="*/ 116 h 142"/>
              <a:gd name="T70" fmla="*/ 104 w 142"/>
              <a:gd name="T71" fmla="*/ 121 h 142"/>
              <a:gd name="T72" fmla="*/ 71 w 142"/>
              <a:gd name="T73" fmla="*/ 131 h 142"/>
              <a:gd name="T74" fmla="*/ 52 w 142"/>
              <a:gd name="T75" fmla="*/ 12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2" h="142">
                <a:moveTo>
                  <a:pt x="71" y="0"/>
                </a:moveTo>
                <a:cubicBezTo>
                  <a:pt x="32" y="0"/>
                  <a:pt x="0" y="32"/>
                  <a:pt x="0" y="71"/>
                </a:cubicBezTo>
                <a:cubicBezTo>
                  <a:pt x="0" y="110"/>
                  <a:pt x="32" y="142"/>
                  <a:pt x="71" y="142"/>
                </a:cubicBezTo>
                <a:cubicBezTo>
                  <a:pt x="110" y="142"/>
                  <a:pt x="142" y="110"/>
                  <a:pt x="142" y="71"/>
                </a:cubicBezTo>
                <a:cubicBezTo>
                  <a:pt x="142" y="32"/>
                  <a:pt x="110" y="0"/>
                  <a:pt x="71" y="0"/>
                </a:cubicBezTo>
                <a:close/>
                <a:moveTo>
                  <a:pt x="131" y="71"/>
                </a:moveTo>
                <a:cubicBezTo>
                  <a:pt x="131" y="85"/>
                  <a:pt x="127" y="97"/>
                  <a:pt x="119" y="107"/>
                </a:cubicBezTo>
                <a:cubicBezTo>
                  <a:pt x="117" y="106"/>
                  <a:pt x="114" y="101"/>
                  <a:pt x="116" y="96"/>
                </a:cubicBezTo>
                <a:cubicBezTo>
                  <a:pt x="119" y="91"/>
                  <a:pt x="119" y="80"/>
                  <a:pt x="119" y="76"/>
                </a:cubicBezTo>
                <a:cubicBezTo>
                  <a:pt x="118" y="71"/>
                  <a:pt x="116" y="61"/>
                  <a:pt x="110" y="61"/>
                </a:cubicBezTo>
                <a:cubicBezTo>
                  <a:pt x="104" y="61"/>
                  <a:pt x="99" y="59"/>
                  <a:pt x="96" y="51"/>
                </a:cubicBezTo>
                <a:cubicBezTo>
                  <a:pt x="88" y="36"/>
                  <a:pt x="110" y="33"/>
                  <a:pt x="102" y="25"/>
                </a:cubicBezTo>
                <a:cubicBezTo>
                  <a:pt x="100" y="22"/>
                  <a:pt x="89" y="34"/>
                  <a:pt x="88" y="18"/>
                </a:cubicBezTo>
                <a:cubicBezTo>
                  <a:pt x="88" y="17"/>
                  <a:pt x="89" y="15"/>
                  <a:pt x="90" y="13"/>
                </a:cubicBezTo>
                <a:cubicBezTo>
                  <a:pt x="114" y="22"/>
                  <a:pt x="131" y="44"/>
                  <a:pt x="131" y="71"/>
                </a:cubicBezTo>
                <a:close/>
                <a:moveTo>
                  <a:pt x="63" y="11"/>
                </a:moveTo>
                <a:cubicBezTo>
                  <a:pt x="61" y="14"/>
                  <a:pt x="57" y="15"/>
                  <a:pt x="55" y="17"/>
                </a:cubicBezTo>
                <a:cubicBezTo>
                  <a:pt x="50" y="22"/>
                  <a:pt x="48" y="21"/>
                  <a:pt x="45" y="25"/>
                </a:cubicBezTo>
                <a:cubicBezTo>
                  <a:pt x="42" y="30"/>
                  <a:pt x="34" y="36"/>
                  <a:pt x="34" y="39"/>
                </a:cubicBezTo>
                <a:cubicBezTo>
                  <a:pt x="34" y="42"/>
                  <a:pt x="38" y="46"/>
                  <a:pt x="40" y="45"/>
                </a:cubicBezTo>
                <a:cubicBezTo>
                  <a:pt x="43" y="45"/>
                  <a:pt x="48" y="45"/>
                  <a:pt x="52" y="46"/>
                </a:cubicBezTo>
                <a:cubicBezTo>
                  <a:pt x="55" y="47"/>
                  <a:pt x="81" y="48"/>
                  <a:pt x="73" y="70"/>
                </a:cubicBezTo>
                <a:cubicBezTo>
                  <a:pt x="70" y="77"/>
                  <a:pt x="59" y="75"/>
                  <a:pt x="56" y="87"/>
                </a:cubicBezTo>
                <a:cubicBezTo>
                  <a:pt x="55" y="88"/>
                  <a:pt x="54" y="96"/>
                  <a:pt x="54" y="98"/>
                </a:cubicBezTo>
                <a:cubicBezTo>
                  <a:pt x="54" y="101"/>
                  <a:pt x="56" y="115"/>
                  <a:pt x="53" y="115"/>
                </a:cubicBezTo>
                <a:cubicBezTo>
                  <a:pt x="49" y="115"/>
                  <a:pt x="40" y="103"/>
                  <a:pt x="40" y="101"/>
                </a:cubicBezTo>
                <a:cubicBezTo>
                  <a:pt x="40" y="99"/>
                  <a:pt x="38" y="91"/>
                  <a:pt x="38" y="84"/>
                </a:cubicBezTo>
                <a:cubicBezTo>
                  <a:pt x="38" y="78"/>
                  <a:pt x="26" y="78"/>
                  <a:pt x="26" y="69"/>
                </a:cubicBezTo>
                <a:cubicBezTo>
                  <a:pt x="26" y="61"/>
                  <a:pt x="32" y="57"/>
                  <a:pt x="31" y="53"/>
                </a:cubicBezTo>
                <a:cubicBezTo>
                  <a:pt x="30" y="50"/>
                  <a:pt x="19" y="50"/>
                  <a:pt x="15" y="49"/>
                </a:cubicBezTo>
                <a:cubicBezTo>
                  <a:pt x="22" y="29"/>
                  <a:pt x="41" y="14"/>
                  <a:pt x="63" y="11"/>
                </a:cubicBezTo>
                <a:close/>
                <a:moveTo>
                  <a:pt x="52" y="128"/>
                </a:moveTo>
                <a:cubicBezTo>
                  <a:pt x="56" y="126"/>
                  <a:pt x="56" y="124"/>
                  <a:pt x="59" y="124"/>
                </a:cubicBezTo>
                <a:cubicBezTo>
                  <a:pt x="63" y="123"/>
                  <a:pt x="66" y="122"/>
                  <a:pt x="70" y="121"/>
                </a:cubicBezTo>
                <a:cubicBezTo>
                  <a:pt x="74" y="120"/>
                  <a:pt x="81" y="116"/>
                  <a:pt x="87" y="116"/>
                </a:cubicBezTo>
                <a:cubicBezTo>
                  <a:pt x="92" y="116"/>
                  <a:pt x="102" y="116"/>
                  <a:pt x="104" y="121"/>
                </a:cubicBezTo>
                <a:cubicBezTo>
                  <a:pt x="95" y="127"/>
                  <a:pt x="83" y="131"/>
                  <a:pt x="71" y="131"/>
                </a:cubicBezTo>
                <a:cubicBezTo>
                  <a:pt x="64" y="131"/>
                  <a:pt x="58" y="130"/>
                  <a:pt x="52" y="1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9"/>
          <p:cNvSpPr>
            <a:spLocks noChangeAspect="1" noEditPoints="1"/>
          </p:cNvSpPr>
          <p:nvPr/>
        </p:nvSpPr>
        <p:spPr bwMode="auto">
          <a:xfrm>
            <a:off x="7247137" y="2914655"/>
            <a:ext cx="363865" cy="365120"/>
          </a:xfrm>
          <a:custGeom>
            <a:avLst/>
            <a:gdLst>
              <a:gd name="T0" fmla="*/ 33 w 136"/>
              <a:gd name="T1" fmla="*/ 45 h 136"/>
              <a:gd name="T2" fmla="*/ 37 w 136"/>
              <a:gd name="T3" fmla="*/ 46 h 136"/>
              <a:gd name="T4" fmla="*/ 54 w 136"/>
              <a:gd name="T5" fmla="*/ 30 h 136"/>
              <a:gd name="T6" fmla="*/ 54 w 136"/>
              <a:gd name="T7" fmla="*/ 27 h 136"/>
              <a:gd name="T8" fmla="*/ 55 w 136"/>
              <a:gd name="T9" fmla="*/ 22 h 136"/>
              <a:gd name="T10" fmla="*/ 32 w 136"/>
              <a:gd name="T11" fmla="*/ 10 h 136"/>
              <a:gd name="T12" fmla="*/ 13 w 136"/>
              <a:gd name="T13" fmla="*/ 28 h 136"/>
              <a:gd name="T14" fmla="*/ 27 w 136"/>
              <a:gd name="T15" fmla="*/ 46 h 136"/>
              <a:gd name="T16" fmla="*/ 33 w 136"/>
              <a:gd name="T17" fmla="*/ 45 h 136"/>
              <a:gd name="T18" fmla="*/ 19 w 136"/>
              <a:gd name="T19" fmla="*/ 59 h 136"/>
              <a:gd name="T20" fmla="*/ 20 w 136"/>
              <a:gd name="T21" fmla="*/ 54 h 136"/>
              <a:gd name="T22" fmla="*/ 7 w 136"/>
              <a:gd name="T23" fmla="*/ 37 h 136"/>
              <a:gd name="T24" fmla="*/ 0 w 136"/>
              <a:gd name="T25" fmla="*/ 68 h 136"/>
              <a:gd name="T26" fmla="*/ 10 w 136"/>
              <a:gd name="T27" fmla="*/ 102 h 136"/>
              <a:gd name="T28" fmla="*/ 22 w 136"/>
              <a:gd name="T29" fmla="*/ 68 h 136"/>
              <a:gd name="T30" fmla="*/ 19 w 136"/>
              <a:gd name="T31" fmla="*/ 59 h 136"/>
              <a:gd name="T32" fmla="*/ 68 w 136"/>
              <a:gd name="T33" fmla="*/ 12 h 136"/>
              <a:gd name="T34" fmla="*/ 78 w 136"/>
              <a:gd name="T35" fmla="*/ 16 h 136"/>
              <a:gd name="T36" fmla="*/ 102 w 136"/>
              <a:gd name="T37" fmla="*/ 9 h 136"/>
              <a:gd name="T38" fmla="*/ 68 w 136"/>
              <a:gd name="T39" fmla="*/ 0 h 136"/>
              <a:gd name="T40" fmla="*/ 44 w 136"/>
              <a:gd name="T41" fmla="*/ 4 h 136"/>
              <a:gd name="T42" fmla="*/ 61 w 136"/>
              <a:gd name="T43" fmla="*/ 14 h 136"/>
              <a:gd name="T44" fmla="*/ 68 w 136"/>
              <a:gd name="T45" fmla="*/ 12 h 136"/>
              <a:gd name="T46" fmla="*/ 90 w 136"/>
              <a:gd name="T47" fmla="*/ 80 h 136"/>
              <a:gd name="T48" fmla="*/ 94 w 136"/>
              <a:gd name="T49" fmla="*/ 75 h 136"/>
              <a:gd name="T50" fmla="*/ 74 w 136"/>
              <a:gd name="T51" fmla="*/ 40 h 136"/>
              <a:gd name="T52" fmla="*/ 68 w 136"/>
              <a:gd name="T53" fmla="*/ 41 h 136"/>
              <a:gd name="T54" fmla="*/ 60 w 136"/>
              <a:gd name="T55" fmla="*/ 38 h 136"/>
              <a:gd name="T56" fmla="*/ 46 w 136"/>
              <a:gd name="T57" fmla="*/ 52 h 136"/>
              <a:gd name="T58" fmla="*/ 48 w 136"/>
              <a:gd name="T59" fmla="*/ 59 h 136"/>
              <a:gd name="T60" fmla="*/ 47 w 136"/>
              <a:gd name="T61" fmla="*/ 64 h 136"/>
              <a:gd name="T62" fmla="*/ 90 w 136"/>
              <a:gd name="T63" fmla="*/ 80 h 136"/>
              <a:gd name="T64" fmla="*/ 109 w 136"/>
              <a:gd name="T65" fmla="*/ 100 h 136"/>
              <a:gd name="T66" fmla="*/ 109 w 136"/>
              <a:gd name="T67" fmla="*/ 108 h 136"/>
              <a:gd name="T68" fmla="*/ 108 w 136"/>
              <a:gd name="T69" fmla="*/ 123 h 136"/>
              <a:gd name="T70" fmla="*/ 133 w 136"/>
              <a:gd name="T71" fmla="*/ 88 h 136"/>
              <a:gd name="T72" fmla="*/ 117 w 136"/>
              <a:gd name="T73" fmla="*/ 91 h 136"/>
              <a:gd name="T74" fmla="*/ 109 w 136"/>
              <a:gd name="T75" fmla="*/ 100 h 136"/>
              <a:gd name="T76" fmla="*/ 87 w 136"/>
              <a:gd name="T77" fmla="*/ 90 h 136"/>
              <a:gd name="T78" fmla="*/ 41 w 136"/>
              <a:gd name="T79" fmla="*/ 72 h 136"/>
              <a:gd name="T80" fmla="*/ 33 w 136"/>
              <a:gd name="T81" fmla="*/ 74 h 136"/>
              <a:gd name="T82" fmla="*/ 30 w 136"/>
              <a:gd name="T83" fmla="*/ 74 h 136"/>
              <a:gd name="T84" fmla="*/ 18 w 136"/>
              <a:gd name="T85" fmla="*/ 114 h 136"/>
              <a:gd name="T86" fmla="*/ 42 w 136"/>
              <a:gd name="T87" fmla="*/ 130 h 136"/>
              <a:gd name="T88" fmla="*/ 87 w 136"/>
              <a:gd name="T89" fmla="*/ 90 h 136"/>
              <a:gd name="T90" fmla="*/ 114 w 136"/>
              <a:gd name="T91" fmla="*/ 17 h 136"/>
              <a:gd name="T92" fmla="*/ 83 w 136"/>
              <a:gd name="T93" fmla="*/ 25 h 136"/>
              <a:gd name="T94" fmla="*/ 83 w 136"/>
              <a:gd name="T95" fmla="*/ 27 h 136"/>
              <a:gd name="T96" fmla="*/ 81 w 136"/>
              <a:gd name="T97" fmla="*/ 33 h 136"/>
              <a:gd name="T98" fmla="*/ 103 w 136"/>
              <a:gd name="T99" fmla="*/ 72 h 136"/>
              <a:gd name="T100" fmla="*/ 116 w 136"/>
              <a:gd name="T101" fmla="*/ 81 h 136"/>
              <a:gd name="T102" fmla="*/ 135 w 136"/>
              <a:gd name="T103" fmla="*/ 77 h 136"/>
              <a:gd name="T104" fmla="*/ 136 w 136"/>
              <a:gd name="T105" fmla="*/ 68 h 136"/>
              <a:gd name="T106" fmla="*/ 114 w 136"/>
              <a:gd name="T107" fmla="*/ 17 h 136"/>
              <a:gd name="T108" fmla="*/ 94 w 136"/>
              <a:gd name="T109" fmla="*/ 98 h 136"/>
              <a:gd name="T110" fmla="*/ 52 w 136"/>
              <a:gd name="T111" fmla="*/ 134 h 136"/>
              <a:gd name="T112" fmla="*/ 68 w 136"/>
              <a:gd name="T113" fmla="*/ 136 h 136"/>
              <a:gd name="T114" fmla="*/ 97 w 136"/>
              <a:gd name="T115" fmla="*/ 129 h 136"/>
              <a:gd name="T116" fmla="*/ 99 w 136"/>
              <a:gd name="T117" fmla="*/ 108 h 136"/>
              <a:gd name="T118" fmla="*/ 99 w 136"/>
              <a:gd name="T119" fmla="*/ 100 h 136"/>
              <a:gd name="T120" fmla="*/ 94 w 136"/>
              <a:gd name="T121" fmla="*/ 9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6" h="136">
                <a:moveTo>
                  <a:pt x="33" y="45"/>
                </a:moveTo>
                <a:cubicBezTo>
                  <a:pt x="35" y="45"/>
                  <a:pt x="36" y="45"/>
                  <a:pt x="37" y="46"/>
                </a:cubicBezTo>
                <a:cubicBezTo>
                  <a:pt x="43" y="40"/>
                  <a:pt x="48" y="35"/>
                  <a:pt x="54" y="30"/>
                </a:cubicBezTo>
                <a:cubicBezTo>
                  <a:pt x="54" y="29"/>
                  <a:pt x="54" y="28"/>
                  <a:pt x="54" y="27"/>
                </a:cubicBezTo>
                <a:cubicBezTo>
                  <a:pt x="54" y="25"/>
                  <a:pt x="54" y="24"/>
                  <a:pt x="55" y="22"/>
                </a:cubicBezTo>
                <a:cubicBezTo>
                  <a:pt x="48" y="17"/>
                  <a:pt x="40" y="13"/>
                  <a:pt x="32" y="10"/>
                </a:cubicBezTo>
                <a:cubicBezTo>
                  <a:pt x="25" y="15"/>
                  <a:pt x="19" y="21"/>
                  <a:pt x="13" y="28"/>
                </a:cubicBezTo>
                <a:cubicBezTo>
                  <a:pt x="17" y="34"/>
                  <a:pt x="22" y="41"/>
                  <a:pt x="27" y="46"/>
                </a:cubicBezTo>
                <a:cubicBezTo>
                  <a:pt x="29" y="45"/>
                  <a:pt x="31" y="45"/>
                  <a:pt x="33" y="45"/>
                </a:cubicBezTo>
                <a:close/>
                <a:moveTo>
                  <a:pt x="19" y="59"/>
                </a:moveTo>
                <a:cubicBezTo>
                  <a:pt x="19" y="57"/>
                  <a:pt x="19" y="55"/>
                  <a:pt x="20" y="54"/>
                </a:cubicBezTo>
                <a:cubicBezTo>
                  <a:pt x="15" y="49"/>
                  <a:pt x="11" y="43"/>
                  <a:pt x="7" y="37"/>
                </a:cubicBezTo>
                <a:cubicBezTo>
                  <a:pt x="3" y="46"/>
                  <a:pt x="0" y="57"/>
                  <a:pt x="0" y="68"/>
                </a:cubicBezTo>
                <a:cubicBezTo>
                  <a:pt x="0" y="80"/>
                  <a:pt x="4" y="92"/>
                  <a:pt x="10" y="102"/>
                </a:cubicBezTo>
                <a:cubicBezTo>
                  <a:pt x="12" y="90"/>
                  <a:pt x="16" y="79"/>
                  <a:pt x="22" y="68"/>
                </a:cubicBezTo>
                <a:cubicBezTo>
                  <a:pt x="20" y="66"/>
                  <a:pt x="19" y="63"/>
                  <a:pt x="19" y="59"/>
                </a:cubicBezTo>
                <a:close/>
                <a:moveTo>
                  <a:pt x="68" y="12"/>
                </a:moveTo>
                <a:cubicBezTo>
                  <a:pt x="72" y="12"/>
                  <a:pt x="76" y="14"/>
                  <a:pt x="78" y="16"/>
                </a:cubicBezTo>
                <a:cubicBezTo>
                  <a:pt x="86" y="13"/>
                  <a:pt x="94" y="10"/>
                  <a:pt x="102" y="9"/>
                </a:cubicBezTo>
                <a:cubicBezTo>
                  <a:pt x="92" y="3"/>
                  <a:pt x="80" y="0"/>
                  <a:pt x="68" y="0"/>
                </a:cubicBezTo>
                <a:cubicBezTo>
                  <a:pt x="60" y="0"/>
                  <a:pt x="52" y="1"/>
                  <a:pt x="44" y="4"/>
                </a:cubicBezTo>
                <a:cubicBezTo>
                  <a:pt x="50" y="7"/>
                  <a:pt x="56" y="11"/>
                  <a:pt x="61" y="14"/>
                </a:cubicBezTo>
                <a:cubicBezTo>
                  <a:pt x="63" y="13"/>
                  <a:pt x="66" y="12"/>
                  <a:pt x="68" y="12"/>
                </a:cubicBezTo>
                <a:close/>
                <a:moveTo>
                  <a:pt x="90" y="80"/>
                </a:moveTo>
                <a:cubicBezTo>
                  <a:pt x="91" y="78"/>
                  <a:pt x="92" y="77"/>
                  <a:pt x="94" y="75"/>
                </a:cubicBezTo>
                <a:cubicBezTo>
                  <a:pt x="89" y="62"/>
                  <a:pt x="83" y="50"/>
                  <a:pt x="74" y="40"/>
                </a:cubicBezTo>
                <a:cubicBezTo>
                  <a:pt x="72" y="41"/>
                  <a:pt x="70" y="41"/>
                  <a:pt x="68" y="41"/>
                </a:cubicBezTo>
                <a:cubicBezTo>
                  <a:pt x="65" y="41"/>
                  <a:pt x="62" y="40"/>
                  <a:pt x="60" y="38"/>
                </a:cubicBezTo>
                <a:cubicBezTo>
                  <a:pt x="55" y="42"/>
                  <a:pt x="50" y="47"/>
                  <a:pt x="46" y="52"/>
                </a:cubicBezTo>
                <a:cubicBezTo>
                  <a:pt x="47" y="54"/>
                  <a:pt x="48" y="57"/>
                  <a:pt x="48" y="59"/>
                </a:cubicBezTo>
                <a:cubicBezTo>
                  <a:pt x="48" y="61"/>
                  <a:pt x="47" y="62"/>
                  <a:pt x="47" y="64"/>
                </a:cubicBezTo>
                <a:cubicBezTo>
                  <a:pt x="60" y="72"/>
                  <a:pt x="74" y="78"/>
                  <a:pt x="90" y="80"/>
                </a:cubicBezTo>
                <a:close/>
                <a:moveTo>
                  <a:pt x="109" y="100"/>
                </a:moveTo>
                <a:cubicBezTo>
                  <a:pt x="109" y="103"/>
                  <a:pt x="109" y="105"/>
                  <a:pt x="109" y="108"/>
                </a:cubicBezTo>
                <a:cubicBezTo>
                  <a:pt x="109" y="113"/>
                  <a:pt x="109" y="118"/>
                  <a:pt x="108" y="123"/>
                </a:cubicBezTo>
                <a:cubicBezTo>
                  <a:pt x="120" y="114"/>
                  <a:pt x="128" y="102"/>
                  <a:pt x="133" y="88"/>
                </a:cubicBezTo>
                <a:cubicBezTo>
                  <a:pt x="128" y="90"/>
                  <a:pt x="122" y="91"/>
                  <a:pt x="117" y="91"/>
                </a:cubicBezTo>
                <a:cubicBezTo>
                  <a:pt x="115" y="95"/>
                  <a:pt x="112" y="98"/>
                  <a:pt x="109" y="100"/>
                </a:cubicBezTo>
                <a:close/>
                <a:moveTo>
                  <a:pt x="87" y="90"/>
                </a:moveTo>
                <a:cubicBezTo>
                  <a:pt x="70" y="87"/>
                  <a:pt x="54" y="81"/>
                  <a:pt x="41" y="72"/>
                </a:cubicBezTo>
                <a:cubicBezTo>
                  <a:pt x="39" y="73"/>
                  <a:pt x="36" y="74"/>
                  <a:pt x="33" y="74"/>
                </a:cubicBezTo>
                <a:cubicBezTo>
                  <a:pt x="32" y="74"/>
                  <a:pt x="31" y="74"/>
                  <a:pt x="30" y="74"/>
                </a:cubicBezTo>
                <a:cubicBezTo>
                  <a:pt x="24" y="86"/>
                  <a:pt x="20" y="99"/>
                  <a:pt x="18" y="114"/>
                </a:cubicBezTo>
                <a:cubicBezTo>
                  <a:pt x="25" y="121"/>
                  <a:pt x="33" y="127"/>
                  <a:pt x="42" y="130"/>
                </a:cubicBezTo>
                <a:cubicBezTo>
                  <a:pt x="53" y="113"/>
                  <a:pt x="68" y="99"/>
                  <a:pt x="87" y="90"/>
                </a:cubicBezTo>
                <a:close/>
                <a:moveTo>
                  <a:pt x="114" y="17"/>
                </a:moveTo>
                <a:cubicBezTo>
                  <a:pt x="103" y="18"/>
                  <a:pt x="92" y="21"/>
                  <a:pt x="83" y="25"/>
                </a:cubicBezTo>
                <a:cubicBezTo>
                  <a:pt x="83" y="26"/>
                  <a:pt x="83" y="26"/>
                  <a:pt x="83" y="27"/>
                </a:cubicBezTo>
                <a:cubicBezTo>
                  <a:pt x="83" y="29"/>
                  <a:pt x="82" y="31"/>
                  <a:pt x="81" y="33"/>
                </a:cubicBezTo>
                <a:cubicBezTo>
                  <a:pt x="91" y="44"/>
                  <a:pt x="98" y="58"/>
                  <a:pt x="103" y="72"/>
                </a:cubicBezTo>
                <a:cubicBezTo>
                  <a:pt x="109" y="72"/>
                  <a:pt x="114" y="76"/>
                  <a:pt x="116" y="81"/>
                </a:cubicBezTo>
                <a:cubicBezTo>
                  <a:pt x="123" y="80"/>
                  <a:pt x="129" y="79"/>
                  <a:pt x="135" y="77"/>
                </a:cubicBezTo>
                <a:cubicBezTo>
                  <a:pt x="136" y="74"/>
                  <a:pt x="136" y="71"/>
                  <a:pt x="136" y="68"/>
                </a:cubicBezTo>
                <a:cubicBezTo>
                  <a:pt x="136" y="48"/>
                  <a:pt x="127" y="30"/>
                  <a:pt x="114" y="17"/>
                </a:cubicBezTo>
                <a:close/>
                <a:moveTo>
                  <a:pt x="94" y="98"/>
                </a:moveTo>
                <a:cubicBezTo>
                  <a:pt x="77" y="106"/>
                  <a:pt x="62" y="118"/>
                  <a:pt x="52" y="134"/>
                </a:cubicBezTo>
                <a:cubicBezTo>
                  <a:pt x="57" y="135"/>
                  <a:pt x="62" y="136"/>
                  <a:pt x="68" y="136"/>
                </a:cubicBezTo>
                <a:cubicBezTo>
                  <a:pt x="78" y="136"/>
                  <a:pt x="88" y="133"/>
                  <a:pt x="97" y="129"/>
                </a:cubicBezTo>
                <a:cubicBezTo>
                  <a:pt x="98" y="122"/>
                  <a:pt x="99" y="115"/>
                  <a:pt x="99" y="108"/>
                </a:cubicBezTo>
                <a:cubicBezTo>
                  <a:pt x="99" y="105"/>
                  <a:pt x="99" y="103"/>
                  <a:pt x="99" y="100"/>
                </a:cubicBezTo>
                <a:cubicBezTo>
                  <a:pt x="97" y="100"/>
                  <a:pt x="95" y="99"/>
                  <a:pt x="94" y="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69"/>
          <p:cNvSpPr>
            <a:spLocks noChangeAspect="1" noEditPoints="1"/>
          </p:cNvSpPr>
          <p:nvPr/>
        </p:nvSpPr>
        <p:spPr bwMode="auto">
          <a:xfrm>
            <a:off x="4185170" y="1685930"/>
            <a:ext cx="565876" cy="365120"/>
          </a:xfrm>
          <a:custGeom>
            <a:avLst/>
            <a:gdLst>
              <a:gd name="T0" fmla="*/ 79 w 783"/>
              <a:gd name="T1" fmla="*/ 417 h 510"/>
              <a:gd name="T2" fmla="*/ 198 w 783"/>
              <a:gd name="T3" fmla="*/ 417 h 510"/>
              <a:gd name="T4" fmla="*/ 188 w 783"/>
              <a:gd name="T5" fmla="*/ 417 h 510"/>
              <a:gd name="T6" fmla="*/ 104 w 783"/>
              <a:gd name="T7" fmla="*/ 417 h 510"/>
              <a:gd name="T8" fmla="*/ 611 w 783"/>
              <a:gd name="T9" fmla="*/ 243 h 510"/>
              <a:gd name="T10" fmla="*/ 508 w 783"/>
              <a:gd name="T11" fmla="*/ 78 h 510"/>
              <a:gd name="T12" fmla="*/ 489 w 783"/>
              <a:gd name="T13" fmla="*/ 89 h 510"/>
              <a:gd name="T14" fmla="*/ 555 w 783"/>
              <a:gd name="T15" fmla="*/ 236 h 510"/>
              <a:gd name="T16" fmla="*/ 481 w 783"/>
              <a:gd name="T17" fmla="*/ 361 h 510"/>
              <a:gd name="T18" fmla="*/ 384 w 783"/>
              <a:gd name="T19" fmla="*/ 372 h 510"/>
              <a:gd name="T20" fmla="*/ 371 w 783"/>
              <a:gd name="T21" fmla="*/ 218 h 510"/>
              <a:gd name="T22" fmla="*/ 366 w 783"/>
              <a:gd name="T23" fmla="*/ 194 h 510"/>
              <a:gd name="T24" fmla="*/ 206 w 783"/>
              <a:gd name="T25" fmla="*/ 195 h 510"/>
              <a:gd name="T26" fmla="*/ 163 w 783"/>
              <a:gd name="T27" fmla="*/ 201 h 510"/>
              <a:gd name="T28" fmla="*/ 50 w 783"/>
              <a:gd name="T29" fmla="*/ 247 h 510"/>
              <a:gd name="T30" fmla="*/ 32 w 783"/>
              <a:gd name="T31" fmla="*/ 262 h 510"/>
              <a:gd name="T32" fmla="*/ 50 w 783"/>
              <a:gd name="T33" fmla="*/ 285 h 510"/>
              <a:gd name="T34" fmla="*/ 0 w 783"/>
              <a:gd name="T35" fmla="*/ 404 h 510"/>
              <a:gd name="T36" fmla="*/ 147 w 783"/>
              <a:gd name="T37" fmla="*/ 510 h 510"/>
              <a:gd name="T38" fmla="*/ 384 w 783"/>
              <a:gd name="T39" fmla="*/ 417 h 510"/>
              <a:gd name="T40" fmla="*/ 499 w 783"/>
              <a:gd name="T41" fmla="*/ 405 h 510"/>
              <a:gd name="T42" fmla="*/ 530 w 783"/>
              <a:gd name="T43" fmla="*/ 350 h 510"/>
              <a:gd name="T44" fmla="*/ 603 w 783"/>
              <a:gd name="T45" fmla="*/ 273 h 510"/>
              <a:gd name="T46" fmla="*/ 613 w 783"/>
              <a:gd name="T47" fmla="*/ 252 h 510"/>
              <a:gd name="T48" fmla="*/ 778 w 783"/>
              <a:gd name="T49" fmla="*/ 343 h 510"/>
              <a:gd name="T50" fmla="*/ 735 w 783"/>
              <a:gd name="T51" fmla="*/ 337 h 510"/>
              <a:gd name="T52" fmla="*/ 571 w 783"/>
              <a:gd name="T53" fmla="*/ 406 h 510"/>
              <a:gd name="T54" fmla="*/ 528 w 783"/>
              <a:gd name="T55" fmla="*/ 426 h 510"/>
              <a:gd name="T56" fmla="*/ 521 w 783"/>
              <a:gd name="T57" fmla="*/ 411 h 510"/>
              <a:gd name="T58" fmla="*/ 681 w 783"/>
              <a:gd name="T59" fmla="*/ 272 h 510"/>
              <a:gd name="T60" fmla="*/ 776 w 783"/>
              <a:gd name="T61" fmla="*/ 326 h 510"/>
              <a:gd name="T62" fmla="*/ 721 w 783"/>
              <a:gd name="T63" fmla="*/ 405 h 510"/>
              <a:gd name="T64" fmla="*/ 634 w 783"/>
              <a:gd name="T65" fmla="*/ 405 h 510"/>
              <a:gd name="T66" fmla="*/ 625 w 783"/>
              <a:gd name="T67" fmla="*/ 405 h 510"/>
              <a:gd name="T68" fmla="*/ 705 w 783"/>
              <a:gd name="T69" fmla="*/ 360 h 510"/>
              <a:gd name="T70" fmla="*/ 735 w 783"/>
              <a:gd name="T71" fmla="*/ 356 h 510"/>
              <a:gd name="T72" fmla="*/ 747 w 783"/>
              <a:gd name="T73" fmla="*/ 405 h 510"/>
              <a:gd name="T74" fmla="*/ 608 w 783"/>
              <a:gd name="T75" fmla="*/ 401 h 510"/>
              <a:gd name="T76" fmla="*/ 783 w 783"/>
              <a:gd name="T77" fmla="*/ 405 h 510"/>
              <a:gd name="T78" fmla="*/ 377 w 783"/>
              <a:gd name="T79" fmla="*/ 141 h 510"/>
              <a:gd name="T80" fmla="*/ 195 w 783"/>
              <a:gd name="T81" fmla="*/ 130 h 510"/>
              <a:gd name="T82" fmla="*/ 195 w 783"/>
              <a:gd name="T83" fmla="*/ 174 h 510"/>
              <a:gd name="T84" fmla="*/ 377 w 783"/>
              <a:gd name="T85" fmla="*/ 141 h 510"/>
              <a:gd name="T86" fmla="*/ 559 w 783"/>
              <a:gd name="T87" fmla="*/ 50 h 510"/>
              <a:gd name="T88" fmla="*/ 540 w 783"/>
              <a:gd name="T89" fmla="*/ 0 h 510"/>
              <a:gd name="T90" fmla="*/ 535 w 783"/>
              <a:gd name="T91" fmla="*/ 54 h 510"/>
              <a:gd name="T92" fmla="*/ 474 w 783"/>
              <a:gd name="T93" fmla="*/ 50 h 510"/>
              <a:gd name="T94" fmla="*/ 526 w 783"/>
              <a:gd name="T95" fmla="*/ 2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83" h="510">
                <a:moveTo>
                  <a:pt x="147" y="473"/>
                </a:moveTo>
                <a:lnTo>
                  <a:pt x="147" y="473"/>
                </a:lnTo>
                <a:cubicBezTo>
                  <a:pt x="113" y="473"/>
                  <a:pt x="85" y="449"/>
                  <a:pt x="79" y="417"/>
                </a:cubicBezTo>
                <a:lnTo>
                  <a:pt x="95" y="417"/>
                </a:lnTo>
                <a:cubicBezTo>
                  <a:pt x="100" y="440"/>
                  <a:pt x="121" y="457"/>
                  <a:pt x="146" y="457"/>
                </a:cubicBezTo>
                <a:cubicBezTo>
                  <a:pt x="171" y="457"/>
                  <a:pt x="192" y="440"/>
                  <a:pt x="198" y="417"/>
                </a:cubicBezTo>
                <a:lnTo>
                  <a:pt x="214" y="417"/>
                </a:lnTo>
                <a:cubicBezTo>
                  <a:pt x="209" y="449"/>
                  <a:pt x="181" y="473"/>
                  <a:pt x="147" y="473"/>
                </a:cubicBezTo>
                <a:close/>
                <a:moveTo>
                  <a:pt x="188" y="417"/>
                </a:moveTo>
                <a:lnTo>
                  <a:pt x="188" y="417"/>
                </a:lnTo>
                <a:cubicBezTo>
                  <a:pt x="183" y="435"/>
                  <a:pt x="166" y="448"/>
                  <a:pt x="146" y="448"/>
                </a:cubicBezTo>
                <a:cubicBezTo>
                  <a:pt x="126" y="448"/>
                  <a:pt x="110" y="435"/>
                  <a:pt x="104" y="417"/>
                </a:cubicBezTo>
                <a:lnTo>
                  <a:pt x="188" y="417"/>
                </a:lnTo>
                <a:close/>
                <a:moveTo>
                  <a:pt x="611" y="243"/>
                </a:moveTo>
                <a:lnTo>
                  <a:pt x="611" y="243"/>
                </a:lnTo>
                <a:lnTo>
                  <a:pt x="611" y="243"/>
                </a:lnTo>
                <a:lnTo>
                  <a:pt x="508" y="79"/>
                </a:lnTo>
                <a:lnTo>
                  <a:pt x="508" y="78"/>
                </a:lnTo>
                <a:cubicBezTo>
                  <a:pt x="506" y="75"/>
                  <a:pt x="503" y="73"/>
                  <a:pt x="499" y="73"/>
                </a:cubicBezTo>
                <a:cubicBezTo>
                  <a:pt x="493" y="73"/>
                  <a:pt x="488" y="78"/>
                  <a:pt x="488" y="84"/>
                </a:cubicBezTo>
                <a:cubicBezTo>
                  <a:pt x="488" y="86"/>
                  <a:pt x="488" y="87"/>
                  <a:pt x="489" y="89"/>
                </a:cubicBezTo>
                <a:lnTo>
                  <a:pt x="489" y="89"/>
                </a:lnTo>
                <a:lnTo>
                  <a:pt x="548" y="207"/>
                </a:lnTo>
                <a:cubicBezTo>
                  <a:pt x="552" y="215"/>
                  <a:pt x="555" y="225"/>
                  <a:pt x="555" y="236"/>
                </a:cubicBezTo>
                <a:cubicBezTo>
                  <a:pt x="554" y="248"/>
                  <a:pt x="551" y="259"/>
                  <a:pt x="545" y="267"/>
                </a:cubicBezTo>
                <a:lnTo>
                  <a:pt x="484" y="357"/>
                </a:lnTo>
                <a:lnTo>
                  <a:pt x="481" y="361"/>
                </a:lnTo>
                <a:cubicBezTo>
                  <a:pt x="477" y="367"/>
                  <a:pt x="469" y="372"/>
                  <a:pt x="461" y="372"/>
                </a:cubicBezTo>
                <a:lnTo>
                  <a:pt x="460" y="372"/>
                </a:lnTo>
                <a:lnTo>
                  <a:pt x="384" y="372"/>
                </a:lnTo>
                <a:lnTo>
                  <a:pt x="384" y="372"/>
                </a:lnTo>
                <a:cubicBezTo>
                  <a:pt x="343" y="369"/>
                  <a:pt x="311" y="335"/>
                  <a:pt x="311" y="294"/>
                </a:cubicBezTo>
                <a:cubicBezTo>
                  <a:pt x="311" y="257"/>
                  <a:pt x="336" y="226"/>
                  <a:pt x="371" y="218"/>
                </a:cubicBezTo>
                <a:lnTo>
                  <a:pt x="373" y="217"/>
                </a:lnTo>
                <a:cubicBezTo>
                  <a:pt x="376" y="215"/>
                  <a:pt x="379" y="211"/>
                  <a:pt x="379" y="207"/>
                </a:cubicBezTo>
                <a:cubicBezTo>
                  <a:pt x="379" y="200"/>
                  <a:pt x="373" y="194"/>
                  <a:pt x="366" y="194"/>
                </a:cubicBezTo>
                <a:lnTo>
                  <a:pt x="365" y="194"/>
                </a:lnTo>
                <a:lnTo>
                  <a:pt x="207" y="194"/>
                </a:lnTo>
                <a:lnTo>
                  <a:pt x="206" y="195"/>
                </a:lnTo>
                <a:lnTo>
                  <a:pt x="206" y="195"/>
                </a:lnTo>
                <a:cubicBezTo>
                  <a:pt x="196" y="195"/>
                  <a:pt x="186" y="196"/>
                  <a:pt x="175" y="198"/>
                </a:cubicBezTo>
                <a:cubicBezTo>
                  <a:pt x="171" y="199"/>
                  <a:pt x="166" y="200"/>
                  <a:pt x="163" y="201"/>
                </a:cubicBezTo>
                <a:cubicBezTo>
                  <a:pt x="141" y="208"/>
                  <a:pt x="116" y="221"/>
                  <a:pt x="92" y="241"/>
                </a:cubicBezTo>
                <a:lnTo>
                  <a:pt x="59" y="241"/>
                </a:lnTo>
                <a:cubicBezTo>
                  <a:pt x="55" y="241"/>
                  <a:pt x="51" y="244"/>
                  <a:pt x="50" y="247"/>
                </a:cubicBezTo>
                <a:lnTo>
                  <a:pt x="46" y="255"/>
                </a:lnTo>
                <a:lnTo>
                  <a:pt x="39" y="255"/>
                </a:lnTo>
                <a:cubicBezTo>
                  <a:pt x="35" y="255"/>
                  <a:pt x="32" y="258"/>
                  <a:pt x="32" y="262"/>
                </a:cubicBezTo>
                <a:lnTo>
                  <a:pt x="32" y="278"/>
                </a:lnTo>
                <a:cubicBezTo>
                  <a:pt x="32" y="282"/>
                  <a:pt x="35" y="285"/>
                  <a:pt x="39" y="285"/>
                </a:cubicBezTo>
                <a:lnTo>
                  <a:pt x="50" y="285"/>
                </a:lnTo>
                <a:cubicBezTo>
                  <a:pt x="21" y="322"/>
                  <a:pt x="4" y="362"/>
                  <a:pt x="0" y="396"/>
                </a:cubicBezTo>
                <a:cubicBezTo>
                  <a:pt x="0" y="399"/>
                  <a:pt x="0" y="401"/>
                  <a:pt x="0" y="404"/>
                </a:cubicBezTo>
                <a:lnTo>
                  <a:pt x="0" y="404"/>
                </a:lnTo>
                <a:cubicBezTo>
                  <a:pt x="0" y="406"/>
                  <a:pt x="1" y="407"/>
                  <a:pt x="2" y="407"/>
                </a:cubicBezTo>
                <a:lnTo>
                  <a:pt x="41" y="407"/>
                </a:lnTo>
                <a:cubicBezTo>
                  <a:pt x="42" y="464"/>
                  <a:pt x="89" y="510"/>
                  <a:pt x="147" y="510"/>
                </a:cubicBezTo>
                <a:cubicBezTo>
                  <a:pt x="201" y="510"/>
                  <a:pt x="246" y="469"/>
                  <a:pt x="252" y="417"/>
                </a:cubicBezTo>
                <a:lnTo>
                  <a:pt x="251" y="417"/>
                </a:lnTo>
                <a:lnTo>
                  <a:pt x="384" y="417"/>
                </a:lnTo>
                <a:lnTo>
                  <a:pt x="449" y="416"/>
                </a:lnTo>
                <a:lnTo>
                  <a:pt x="479" y="416"/>
                </a:lnTo>
                <a:cubicBezTo>
                  <a:pt x="488" y="416"/>
                  <a:pt x="495" y="412"/>
                  <a:pt x="499" y="405"/>
                </a:cubicBezTo>
                <a:lnTo>
                  <a:pt x="502" y="401"/>
                </a:lnTo>
                <a:lnTo>
                  <a:pt x="504" y="398"/>
                </a:lnTo>
                <a:cubicBezTo>
                  <a:pt x="504" y="398"/>
                  <a:pt x="515" y="372"/>
                  <a:pt x="530" y="350"/>
                </a:cubicBezTo>
                <a:cubicBezTo>
                  <a:pt x="546" y="327"/>
                  <a:pt x="565" y="308"/>
                  <a:pt x="565" y="308"/>
                </a:cubicBezTo>
                <a:cubicBezTo>
                  <a:pt x="577" y="294"/>
                  <a:pt x="589" y="283"/>
                  <a:pt x="602" y="274"/>
                </a:cubicBezTo>
                <a:lnTo>
                  <a:pt x="603" y="273"/>
                </a:lnTo>
                <a:cubicBezTo>
                  <a:pt x="608" y="269"/>
                  <a:pt x="612" y="263"/>
                  <a:pt x="613" y="256"/>
                </a:cubicBezTo>
                <a:lnTo>
                  <a:pt x="613" y="256"/>
                </a:lnTo>
                <a:cubicBezTo>
                  <a:pt x="613" y="255"/>
                  <a:pt x="613" y="253"/>
                  <a:pt x="613" y="252"/>
                </a:cubicBezTo>
                <a:cubicBezTo>
                  <a:pt x="613" y="249"/>
                  <a:pt x="613" y="246"/>
                  <a:pt x="611" y="243"/>
                </a:cubicBezTo>
                <a:close/>
                <a:moveTo>
                  <a:pt x="778" y="343"/>
                </a:moveTo>
                <a:lnTo>
                  <a:pt x="778" y="343"/>
                </a:lnTo>
                <a:cubicBezTo>
                  <a:pt x="777" y="344"/>
                  <a:pt x="776" y="344"/>
                  <a:pt x="776" y="344"/>
                </a:cubicBezTo>
                <a:cubicBezTo>
                  <a:pt x="776" y="344"/>
                  <a:pt x="776" y="344"/>
                  <a:pt x="776" y="344"/>
                </a:cubicBezTo>
                <a:cubicBezTo>
                  <a:pt x="764" y="339"/>
                  <a:pt x="750" y="337"/>
                  <a:pt x="735" y="337"/>
                </a:cubicBezTo>
                <a:cubicBezTo>
                  <a:pt x="707" y="337"/>
                  <a:pt x="675" y="344"/>
                  <a:pt x="643" y="359"/>
                </a:cubicBezTo>
                <a:cubicBezTo>
                  <a:pt x="614" y="372"/>
                  <a:pt x="590" y="388"/>
                  <a:pt x="572" y="405"/>
                </a:cubicBezTo>
                <a:lnTo>
                  <a:pt x="571" y="406"/>
                </a:lnTo>
                <a:cubicBezTo>
                  <a:pt x="569" y="407"/>
                  <a:pt x="568" y="409"/>
                  <a:pt x="566" y="410"/>
                </a:cubicBezTo>
                <a:cubicBezTo>
                  <a:pt x="552" y="421"/>
                  <a:pt x="537" y="426"/>
                  <a:pt x="529" y="426"/>
                </a:cubicBezTo>
                <a:lnTo>
                  <a:pt x="528" y="426"/>
                </a:lnTo>
                <a:cubicBezTo>
                  <a:pt x="524" y="426"/>
                  <a:pt x="521" y="425"/>
                  <a:pt x="520" y="423"/>
                </a:cubicBezTo>
                <a:cubicBezTo>
                  <a:pt x="520" y="423"/>
                  <a:pt x="520" y="422"/>
                  <a:pt x="520" y="420"/>
                </a:cubicBezTo>
                <a:cubicBezTo>
                  <a:pt x="520" y="417"/>
                  <a:pt x="520" y="414"/>
                  <a:pt x="521" y="411"/>
                </a:cubicBezTo>
                <a:cubicBezTo>
                  <a:pt x="526" y="399"/>
                  <a:pt x="532" y="386"/>
                  <a:pt x="539" y="374"/>
                </a:cubicBezTo>
                <a:cubicBezTo>
                  <a:pt x="571" y="318"/>
                  <a:pt x="618" y="280"/>
                  <a:pt x="657" y="274"/>
                </a:cubicBezTo>
                <a:cubicBezTo>
                  <a:pt x="667" y="272"/>
                  <a:pt x="676" y="272"/>
                  <a:pt x="681" y="272"/>
                </a:cubicBezTo>
                <a:cubicBezTo>
                  <a:pt x="684" y="272"/>
                  <a:pt x="686" y="272"/>
                  <a:pt x="686" y="272"/>
                </a:cubicBezTo>
                <a:cubicBezTo>
                  <a:pt x="724" y="273"/>
                  <a:pt x="760" y="295"/>
                  <a:pt x="776" y="326"/>
                </a:cubicBezTo>
                <a:lnTo>
                  <a:pt x="776" y="326"/>
                </a:lnTo>
                <a:cubicBezTo>
                  <a:pt x="779" y="330"/>
                  <a:pt x="780" y="335"/>
                  <a:pt x="780" y="338"/>
                </a:cubicBezTo>
                <a:cubicBezTo>
                  <a:pt x="780" y="341"/>
                  <a:pt x="779" y="343"/>
                  <a:pt x="778" y="343"/>
                </a:cubicBezTo>
                <a:close/>
                <a:moveTo>
                  <a:pt x="721" y="405"/>
                </a:moveTo>
                <a:lnTo>
                  <a:pt x="721" y="405"/>
                </a:lnTo>
                <a:cubicBezTo>
                  <a:pt x="721" y="429"/>
                  <a:pt x="702" y="448"/>
                  <a:pt x="677" y="448"/>
                </a:cubicBezTo>
                <a:cubicBezTo>
                  <a:pt x="653" y="448"/>
                  <a:pt x="634" y="429"/>
                  <a:pt x="634" y="405"/>
                </a:cubicBezTo>
                <a:cubicBezTo>
                  <a:pt x="634" y="396"/>
                  <a:pt x="636" y="388"/>
                  <a:pt x="640" y="382"/>
                </a:cubicBezTo>
                <a:cubicBezTo>
                  <a:pt x="636" y="384"/>
                  <a:pt x="631" y="386"/>
                  <a:pt x="627" y="389"/>
                </a:cubicBezTo>
                <a:cubicBezTo>
                  <a:pt x="626" y="394"/>
                  <a:pt x="625" y="399"/>
                  <a:pt x="625" y="405"/>
                </a:cubicBezTo>
                <a:cubicBezTo>
                  <a:pt x="625" y="434"/>
                  <a:pt x="648" y="457"/>
                  <a:pt x="677" y="457"/>
                </a:cubicBezTo>
                <a:cubicBezTo>
                  <a:pt x="707" y="457"/>
                  <a:pt x="730" y="434"/>
                  <a:pt x="730" y="405"/>
                </a:cubicBezTo>
                <a:cubicBezTo>
                  <a:pt x="730" y="385"/>
                  <a:pt x="720" y="369"/>
                  <a:pt x="705" y="360"/>
                </a:cubicBezTo>
                <a:cubicBezTo>
                  <a:pt x="700" y="361"/>
                  <a:pt x="695" y="362"/>
                  <a:pt x="690" y="363"/>
                </a:cubicBezTo>
                <a:cubicBezTo>
                  <a:pt x="708" y="368"/>
                  <a:pt x="721" y="385"/>
                  <a:pt x="721" y="405"/>
                </a:cubicBezTo>
                <a:close/>
                <a:moveTo>
                  <a:pt x="735" y="356"/>
                </a:moveTo>
                <a:lnTo>
                  <a:pt x="735" y="356"/>
                </a:lnTo>
                <a:cubicBezTo>
                  <a:pt x="733" y="356"/>
                  <a:pt x="730" y="357"/>
                  <a:pt x="728" y="357"/>
                </a:cubicBezTo>
                <a:cubicBezTo>
                  <a:pt x="740" y="369"/>
                  <a:pt x="747" y="386"/>
                  <a:pt x="747" y="405"/>
                </a:cubicBezTo>
                <a:cubicBezTo>
                  <a:pt x="747" y="443"/>
                  <a:pt x="716" y="474"/>
                  <a:pt x="677" y="474"/>
                </a:cubicBezTo>
                <a:cubicBezTo>
                  <a:pt x="639" y="474"/>
                  <a:pt x="608" y="443"/>
                  <a:pt x="608" y="405"/>
                </a:cubicBezTo>
                <a:cubicBezTo>
                  <a:pt x="608" y="403"/>
                  <a:pt x="608" y="402"/>
                  <a:pt x="608" y="401"/>
                </a:cubicBezTo>
                <a:cubicBezTo>
                  <a:pt x="600" y="407"/>
                  <a:pt x="575" y="428"/>
                  <a:pt x="574" y="428"/>
                </a:cubicBezTo>
                <a:cubicBezTo>
                  <a:pt x="585" y="475"/>
                  <a:pt x="627" y="510"/>
                  <a:pt x="677" y="510"/>
                </a:cubicBezTo>
                <a:cubicBezTo>
                  <a:pt x="736" y="510"/>
                  <a:pt x="783" y="463"/>
                  <a:pt x="783" y="405"/>
                </a:cubicBezTo>
                <a:cubicBezTo>
                  <a:pt x="783" y="390"/>
                  <a:pt x="780" y="376"/>
                  <a:pt x="775" y="363"/>
                </a:cubicBezTo>
                <a:cubicBezTo>
                  <a:pt x="775" y="363"/>
                  <a:pt x="748" y="356"/>
                  <a:pt x="735" y="356"/>
                </a:cubicBezTo>
                <a:close/>
                <a:moveTo>
                  <a:pt x="377" y="141"/>
                </a:moveTo>
                <a:lnTo>
                  <a:pt x="377" y="141"/>
                </a:lnTo>
                <a:cubicBezTo>
                  <a:pt x="377" y="135"/>
                  <a:pt x="372" y="130"/>
                  <a:pt x="366" y="130"/>
                </a:cubicBezTo>
                <a:lnTo>
                  <a:pt x="195" y="130"/>
                </a:lnTo>
                <a:cubicBezTo>
                  <a:pt x="189" y="130"/>
                  <a:pt x="184" y="135"/>
                  <a:pt x="184" y="141"/>
                </a:cubicBezTo>
                <a:lnTo>
                  <a:pt x="184" y="164"/>
                </a:lnTo>
                <a:cubicBezTo>
                  <a:pt x="184" y="170"/>
                  <a:pt x="189" y="174"/>
                  <a:pt x="195" y="174"/>
                </a:cubicBezTo>
                <a:lnTo>
                  <a:pt x="366" y="174"/>
                </a:lnTo>
                <a:cubicBezTo>
                  <a:pt x="372" y="174"/>
                  <a:pt x="377" y="170"/>
                  <a:pt x="377" y="164"/>
                </a:cubicBezTo>
                <a:lnTo>
                  <a:pt x="377" y="141"/>
                </a:lnTo>
                <a:close/>
                <a:moveTo>
                  <a:pt x="559" y="3"/>
                </a:moveTo>
                <a:lnTo>
                  <a:pt x="559" y="3"/>
                </a:lnTo>
                <a:lnTo>
                  <a:pt x="559" y="50"/>
                </a:lnTo>
                <a:cubicBezTo>
                  <a:pt x="565" y="50"/>
                  <a:pt x="571" y="40"/>
                  <a:pt x="571" y="26"/>
                </a:cubicBezTo>
                <a:cubicBezTo>
                  <a:pt x="571" y="13"/>
                  <a:pt x="565" y="3"/>
                  <a:pt x="559" y="3"/>
                </a:cubicBezTo>
                <a:close/>
                <a:moveTo>
                  <a:pt x="540" y="0"/>
                </a:moveTo>
                <a:lnTo>
                  <a:pt x="540" y="0"/>
                </a:lnTo>
                <a:lnTo>
                  <a:pt x="540" y="53"/>
                </a:lnTo>
                <a:cubicBezTo>
                  <a:pt x="538" y="53"/>
                  <a:pt x="537" y="54"/>
                  <a:pt x="535" y="54"/>
                </a:cubicBezTo>
                <a:cubicBezTo>
                  <a:pt x="519" y="57"/>
                  <a:pt x="504" y="57"/>
                  <a:pt x="492" y="54"/>
                </a:cubicBezTo>
                <a:cubicBezTo>
                  <a:pt x="491" y="57"/>
                  <a:pt x="488" y="60"/>
                  <a:pt x="484" y="60"/>
                </a:cubicBezTo>
                <a:cubicBezTo>
                  <a:pt x="478" y="60"/>
                  <a:pt x="474" y="55"/>
                  <a:pt x="474" y="50"/>
                </a:cubicBezTo>
                <a:cubicBezTo>
                  <a:pt x="474" y="48"/>
                  <a:pt x="475" y="47"/>
                  <a:pt x="476" y="45"/>
                </a:cubicBezTo>
                <a:cubicBezTo>
                  <a:pt x="474" y="43"/>
                  <a:pt x="473" y="41"/>
                  <a:pt x="472" y="38"/>
                </a:cubicBezTo>
                <a:cubicBezTo>
                  <a:pt x="470" y="23"/>
                  <a:pt x="493" y="7"/>
                  <a:pt x="526" y="2"/>
                </a:cubicBezTo>
                <a:cubicBezTo>
                  <a:pt x="530" y="1"/>
                  <a:pt x="535" y="1"/>
                  <a:pt x="540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5"/>
          <p:cNvSpPr>
            <a:spLocks noChangeAspect="1" noEditPoints="1"/>
          </p:cNvSpPr>
          <p:nvPr/>
        </p:nvSpPr>
        <p:spPr bwMode="auto">
          <a:xfrm>
            <a:off x="8788367" y="2305055"/>
            <a:ext cx="408644" cy="365120"/>
          </a:xfrm>
          <a:custGeom>
            <a:avLst/>
            <a:gdLst>
              <a:gd name="T0" fmla="*/ 538 w 543"/>
              <a:gd name="T1" fmla="*/ 112 h 489"/>
              <a:gd name="T2" fmla="*/ 538 w 543"/>
              <a:gd name="T3" fmla="*/ 112 h 489"/>
              <a:gd name="T4" fmla="*/ 473 w 543"/>
              <a:gd name="T5" fmla="*/ 68 h 489"/>
              <a:gd name="T6" fmla="*/ 459 w 543"/>
              <a:gd name="T7" fmla="*/ 62 h 489"/>
              <a:gd name="T8" fmla="*/ 444 w 543"/>
              <a:gd name="T9" fmla="*/ 59 h 489"/>
              <a:gd name="T10" fmla="*/ 258 w 543"/>
              <a:gd name="T11" fmla="*/ 59 h 489"/>
              <a:gd name="T12" fmla="*/ 280 w 543"/>
              <a:gd name="T13" fmla="*/ 184 h 489"/>
              <a:gd name="T14" fmla="*/ 444 w 543"/>
              <a:gd name="T15" fmla="*/ 184 h 489"/>
              <a:gd name="T16" fmla="*/ 459 w 543"/>
              <a:gd name="T17" fmla="*/ 181 h 489"/>
              <a:gd name="T18" fmla="*/ 473 w 543"/>
              <a:gd name="T19" fmla="*/ 175 h 489"/>
              <a:gd name="T20" fmla="*/ 538 w 543"/>
              <a:gd name="T21" fmla="*/ 131 h 489"/>
              <a:gd name="T22" fmla="*/ 543 w 543"/>
              <a:gd name="T23" fmla="*/ 121 h 489"/>
              <a:gd name="T24" fmla="*/ 538 w 543"/>
              <a:gd name="T25" fmla="*/ 112 h 489"/>
              <a:gd name="T26" fmla="*/ 231 w 543"/>
              <a:gd name="T27" fmla="*/ 0 h 489"/>
              <a:gd name="T28" fmla="*/ 231 w 543"/>
              <a:gd name="T29" fmla="*/ 0 h 489"/>
              <a:gd name="T30" fmla="*/ 206 w 543"/>
              <a:gd name="T31" fmla="*/ 0 h 489"/>
              <a:gd name="T32" fmla="*/ 195 w 543"/>
              <a:gd name="T33" fmla="*/ 10 h 489"/>
              <a:gd name="T34" fmla="*/ 195 w 543"/>
              <a:gd name="T35" fmla="*/ 113 h 489"/>
              <a:gd name="T36" fmla="*/ 99 w 543"/>
              <a:gd name="T37" fmla="*/ 113 h 489"/>
              <a:gd name="T38" fmla="*/ 84 w 543"/>
              <a:gd name="T39" fmla="*/ 116 h 489"/>
              <a:gd name="T40" fmla="*/ 70 w 543"/>
              <a:gd name="T41" fmla="*/ 122 h 489"/>
              <a:gd name="T42" fmla="*/ 5 w 543"/>
              <a:gd name="T43" fmla="*/ 167 h 489"/>
              <a:gd name="T44" fmla="*/ 0 w 543"/>
              <a:gd name="T45" fmla="*/ 176 h 489"/>
              <a:gd name="T46" fmla="*/ 5 w 543"/>
              <a:gd name="T47" fmla="*/ 185 h 489"/>
              <a:gd name="T48" fmla="*/ 70 w 543"/>
              <a:gd name="T49" fmla="*/ 229 h 489"/>
              <a:gd name="T50" fmla="*/ 84 w 543"/>
              <a:gd name="T51" fmla="*/ 236 h 489"/>
              <a:gd name="T52" fmla="*/ 99 w 543"/>
              <a:gd name="T53" fmla="*/ 238 h 489"/>
              <a:gd name="T54" fmla="*/ 195 w 543"/>
              <a:gd name="T55" fmla="*/ 238 h 489"/>
              <a:gd name="T56" fmla="*/ 195 w 543"/>
              <a:gd name="T57" fmla="*/ 478 h 489"/>
              <a:gd name="T58" fmla="*/ 206 w 543"/>
              <a:gd name="T59" fmla="*/ 489 h 489"/>
              <a:gd name="T60" fmla="*/ 231 w 543"/>
              <a:gd name="T61" fmla="*/ 489 h 489"/>
              <a:gd name="T62" fmla="*/ 241 w 543"/>
              <a:gd name="T63" fmla="*/ 478 h 489"/>
              <a:gd name="T64" fmla="*/ 241 w 543"/>
              <a:gd name="T65" fmla="*/ 10 h 489"/>
              <a:gd name="T66" fmla="*/ 231 w 543"/>
              <a:gd name="T67" fmla="*/ 0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3" h="489">
                <a:moveTo>
                  <a:pt x="538" y="112"/>
                </a:moveTo>
                <a:lnTo>
                  <a:pt x="538" y="112"/>
                </a:lnTo>
                <a:lnTo>
                  <a:pt x="473" y="68"/>
                </a:lnTo>
                <a:cubicBezTo>
                  <a:pt x="470" y="65"/>
                  <a:pt x="464" y="63"/>
                  <a:pt x="459" y="62"/>
                </a:cubicBezTo>
                <a:cubicBezTo>
                  <a:pt x="454" y="60"/>
                  <a:pt x="448" y="59"/>
                  <a:pt x="444" y="59"/>
                </a:cubicBezTo>
                <a:lnTo>
                  <a:pt x="258" y="59"/>
                </a:lnTo>
                <a:lnTo>
                  <a:pt x="280" y="184"/>
                </a:lnTo>
                <a:lnTo>
                  <a:pt x="444" y="184"/>
                </a:lnTo>
                <a:cubicBezTo>
                  <a:pt x="448" y="184"/>
                  <a:pt x="454" y="183"/>
                  <a:pt x="459" y="181"/>
                </a:cubicBezTo>
                <a:cubicBezTo>
                  <a:pt x="464" y="180"/>
                  <a:pt x="470" y="177"/>
                  <a:pt x="473" y="175"/>
                </a:cubicBezTo>
                <a:lnTo>
                  <a:pt x="538" y="131"/>
                </a:lnTo>
                <a:cubicBezTo>
                  <a:pt x="541" y="128"/>
                  <a:pt x="543" y="125"/>
                  <a:pt x="543" y="121"/>
                </a:cubicBezTo>
                <a:cubicBezTo>
                  <a:pt x="543" y="118"/>
                  <a:pt x="541" y="115"/>
                  <a:pt x="538" y="112"/>
                </a:cubicBezTo>
                <a:close/>
                <a:moveTo>
                  <a:pt x="231" y="0"/>
                </a:moveTo>
                <a:lnTo>
                  <a:pt x="231" y="0"/>
                </a:lnTo>
                <a:lnTo>
                  <a:pt x="206" y="0"/>
                </a:lnTo>
                <a:cubicBezTo>
                  <a:pt x="200" y="0"/>
                  <a:pt x="195" y="5"/>
                  <a:pt x="195" y="10"/>
                </a:cubicBezTo>
                <a:lnTo>
                  <a:pt x="195" y="113"/>
                </a:lnTo>
                <a:lnTo>
                  <a:pt x="99" y="113"/>
                </a:lnTo>
                <a:cubicBezTo>
                  <a:pt x="95" y="113"/>
                  <a:pt x="89" y="114"/>
                  <a:pt x="84" y="116"/>
                </a:cubicBezTo>
                <a:cubicBezTo>
                  <a:pt x="78" y="118"/>
                  <a:pt x="73" y="120"/>
                  <a:pt x="70" y="122"/>
                </a:cubicBezTo>
                <a:lnTo>
                  <a:pt x="5" y="167"/>
                </a:lnTo>
                <a:cubicBezTo>
                  <a:pt x="1" y="169"/>
                  <a:pt x="0" y="173"/>
                  <a:pt x="0" y="176"/>
                </a:cubicBezTo>
                <a:cubicBezTo>
                  <a:pt x="0" y="179"/>
                  <a:pt x="1" y="182"/>
                  <a:pt x="5" y="185"/>
                </a:cubicBezTo>
                <a:lnTo>
                  <a:pt x="70" y="229"/>
                </a:lnTo>
                <a:cubicBezTo>
                  <a:pt x="73" y="232"/>
                  <a:pt x="78" y="234"/>
                  <a:pt x="84" y="236"/>
                </a:cubicBezTo>
                <a:cubicBezTo>
                  <a:pt x="89" y="237"/>
                  <a:pt x="95" y="238"/>
                  <a:pt x="99" y="238"/>
                </a:cubicBezTo>
                <a:lnTo>
                  <a:pt x="195" y="238"/>
                </a:lnTo>
                <a:lnTo>
                  <a:pt x="195" y="478"/>
                </a:lnTo>
                <a:cubicBezTo>
                  <a:pt x="195" y="484"/>
                  <a:pt x="200" y="489"/>
                  <a:pt x="206" y="489"/>
                </a:cubicBezTo>
                <a:lnTo>
                  <a:pt x="231" y="489"/>
                </a:lnTo>
                <a:cubicBezTo>
                  <a:pt x="237" y="489"/>
                  <a:pt x="241" y="484"/>
                  <a:pt x="241" y="478"/>
                </a:cubicBezTo>
                <a:lnTo>
                  <a:pt x="241" y="10"/>
                </a:ln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205"/>
          <p:cNvSpPr>
            <a:spLocks noChangeAspect="1" noEditPoints="1"/>
          </p:cNvSpPr>
          <p:nvPr/>
        </p:nvSpPr>
        <p:spPr bwMode="auto">
          <a:xfrm>
            <a:off x="8483294" y="2170209"/>
            <a:ext cx="118250" cy="499966"/>
          </a:xfrm>
          <a:custGeom>
            <a:avLst/>
            <a:gdLst>
              <a:gd name="T0" fmla="*/ 88 w 178"/>
              <a:gd name="T1" fmla="*/ 154 h 784"/>
              <a:gd name="T2" fmla="*/ 88 w 178"/>
              <a:gd name="T3" fmla="*/ 154 h 784"/>
              <a:gd name="T4" fmla="*/ 24 w 178"/>
              <a:gd name="T5" fmla="*/ 90 h 784"/>
              <a:gd name="T6" fmla="*/ 88 w 178"/>
              <a:gd name="T7" fmla="*/ 26 h 784"/>
              <a:gd name="T8" fmla="*/ 153 w 178"/>
              <a:gd name="T9" fmla="*/ 90 h 784"/>
              <a:gd name="T10" fmla="*/ 88 w 178"/>
              <a:gd name="T11" fmla="*/ 154 h 784"/>
              <a:gd name="T12" fmla="*/ 88 w 178"/>
              <a:gd name="T13" fmla="*/ 307 h 784"/>
              <a:gd name="T14" fmla="*/ 88 w 178"/>
              <a:gd name="T15" fmla="*/ 307 h 784"/>
              <a:gd name="T16" fmla="*/ 24 w 178"/>
              <a:gd name="T17" fmla="*/ 243 h 784"/>
              <a:gd name="T18" fmla="*/ 88 w 178"/>
              <a:gd name="T19" fmla="*/ 179 h 784"/>
              <a:gd name="T20" fmla="*/ 153 w 178"/>
              <a:gd name="T21" fmla="*/ 243 h 784"/>
              <a:gd name="T22" fmla="*/ 88 w 178"/>
              <a:gd name="T23" fmla="*/ 307 h 784"/>
              <a:gd name="T24" fmla="*/ 88 w 178"/>
              <a:gd name="T25" fmla="*/ 461 h 784"/>
              <a:gd name="T26" fmla="*/ 88 w 178"/>
              <a:gd name="T27" fmla="*/ 461 h 784"/>
              <a:gd name="T28" fmla="*/ 24 w 178"/>
              <a:gd name="T29" fmla="*/ 396 h 784"/>
              <a:gd name="T30" fmla="*/ 88 w 178"/>
              <a:gd name="T31" fmla="*/ 332 h 784"/>
              <a:gd name="T32" fmla="*/ 153 w 178"/>
              <a:gd name="T33" fmla="*/ 396 h 784"/>
              <a:gd name="T34" fmla="*/ 88 w 178"/>
              <a:gd name="T35" fmla="*/ 461 h 784"/>
              <a:gd name="T36" fmla="*/ 148 w 178"/>
              <a:gd name="T37" fmla="*/ 0 h 784"/>
              <a:gd name="T38" fmla="*/ 148 w 178"/>
              <a:gd name="T39" fmla="*/ 0 h 784"/>
              <a:gd name="T40" fmla="*/ 29 w 178"/>
              <a:gd name="T41" fmla="*/ 0 h 784"/>
              <a:gd name="T42" fmla="*/ 0 w 178"/>
              <a:gd name="T43" fmla="*/ 28 h 784"/>
              <a:gd name="T44" fmla="*/ 0 w 178"/>
              <a:gd name="T45" fmla="*/ 457 h 784"/>
              <a:gd name="T46" fmla="*/ 29 w 178"/>
              <a:gd name="T47" fmla="*/ 486 h 784"/>
              <a:gd name="T48" fmla="*/ 58 w 178"/>
              <a:gd name="T49" fmla="*/ 486 h 784"/>
              <a:gd name="T50" fmla="*/ 58 w 178"/>
              <a:gd name="T51" fmla="*/ 784 h 784"/>
              <a:gd name="T52" fmla="*/ 119 w 178"/>
              <a:gd name="T53" fmla="*/ 784 h 784"/>
              <a:gd name="T54" fmla="*/ 119 w 178"/>
              <a:gd name="T55" fmla="*/ 486 h 784"/>
              <a:gd name="T56" fmla="*/ 148 w 178"/>
              <a:gd name="T57" fmla="*/ 486 h 784"/>
              <a:gd name="T58" fmla="*/ 178 w 178"/>
              <a:gd name="T59" fmla="*/ 457 h 784"/>
              <a:gd name="T60" fmla="*/ 178 w 178"/>
              <a:gd name="T61" fmla="*/ 28 h 784"/>
              <a:gd name="T62" fmla="*/ 148 w 178"/>
              <a:gd name="T63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8" h="784">
                <a:moveTo>
                  <a:pt x="88" y="154"/>
                </a:moveTo>
                <a:lnTo>
                  <a:pt x="88" y="154"/>
                </a:lnTo>
                <a:cubicBezTo>
                  <a:pt x="53" y="154"/>
                  <a:pt x="24" y="126"/>
                  <a:pt x="24" y="90"/>
                </a:cubicBezTo>
                <a:cubicBezTo>
                  <a:pt x="24" y="55"/>
                  <a:pt x="53" y="26"/>
                  <a:pt x="88" y="26"/>
                </a:cubicBezTo>
                <a:cubicBezTo>
                  <a:pt x="124" y="26"/>
                  <a:pt x="153" y="55"/>
                  <a:pt x="153" y="90"/>
                </a:cubicBezTo>
                <a:cubicBezTo>
                  <a:pt x="153" y="126"/>
                  <a:pt x="124" y="154"/>
                  <a:pt x="88" y="154"/>
                </a:cubicBezTo>
                <a:close/>
                <a:moveTo>
                  <a:pt x="88" y="307"/>
                </a:moveTo>
                <a:lnTo>
                  <a:pt x="88" y="307"/>
                </a:lnTo>
                <a:cubicBezTo>
                  <a:pt x="53" y="307"/>
                  <a:pt x="24" y="278"/>
                  <a:pt x="24" y="243"/>
                </a:cubicBezTo>
                <a:cubicBezTo>
                  <a:pt x="24" y="207"/>
                  <a:pt x="53" y="179"/>
                  <a:pt x="88" y="179"/>
                </a:cubicBezTo>
                <a:cubicBezTo>
                  <a:pt x="124" y="179"/>
                  <a:pt x="153" y="207"/>
                  <a:pt x="153" y="243"/>
                </a:cubicBezTo>
                <a:cubicBezTo>
                  <a:pt x="153" y="278"/>
                  <a:pt x="124" y="307"/>
                  <a:pt x="88" y="307"/>
                </a:cubicBezTo>
                <a:close/>
                <a:moveTo>
                  <a:pt x="88" y="461"/>
                </a:moveTo>
                <a:lnTo>
                  <a:pt x="88" y="461"/>
                </a:lnTo>
                <a:cubicBezTo>
                  <a:pt x="53" y="461"/>
                  <a:pt x="24" y="432"/>
                  <a:pt x="24" y="396"/>
                </a:cubicBezTo>
                <a:cubicBezTo>
                  <a:pt x="24" y="361"/>
                  <a:pt x="53" y="332"/>
                  <a:pt x="88" y="332"/>
                </a:cubicBezTo>
                <a:cubicBezTo>
                  <a:pt x="124" y="332"/>
                  <a:pt x="153" y="361"/>
                  <a:pt x="153" y="396"/>
                </a:cubicBezTo>
                <a:cubicBezTo>
                  <a:pt x="153" y="432"/>
                  <a:pt x="124" y="461"/>
                  <a:pt x="88" y="461"/>
                </a:cubicBezTo>
                <a:close/>
                <a:moveTo>
                  <a:pt x="148" y="0"/>
                </a:moveTo>
                <a:lnTo>
                  <a:pt x="148" y="0"/>
                </a:lnTo>
                <a:lnTo>
                  <a:pt x="29" y="0"/>
                </a:lnTo>
                <a:cubicBezTo>
                  <a:pt x="13" y="0"/>
                  <a:pt x="0" y="12"/>
                  <a:pt x="0" y="28"/>
                </a:cubicBezTo>
                <a:lnTo>
                  <a:pt x="0" y="457"/>
                </a:lnTo>
                <a:cubicBezTo>
                  <a:pt x="0" y="473"/>
                  <a:pt x="13" y="486"/>
                  <a:pt x="29" y="486"/>
                </a:cubicBezTo>
                <a:lnTo>
                  <a:pt x="58" y="486"/>
                </a:lnTo>
                <a:lnTo>
                  <a:pt x="58" y="784"/>
                </a:lnTo>
                <a:lnTo>
                  <a:pt x="119" y="784"/>
                </a:lnTo>
                <a:lnTo>
                  <a:pt x="119" y="486"/>
                </a:lnTo>
                <a:lnTo>
                  <a:pt x="148" y="486"/>
                </a:lnTo>
                <a:cubicBezTo>
                  <a:pt x="164" y="486"/>
                  <a:pt x="178" y="473"/>
                  <a:pt x="178" y="457"/>
                </a:cubicBezTo>
                <a:lnTo>
                  <a:pt x="178" y="28"/>
                </a:lnTo>
                <a:cubicBezTo>
                  <a:pt x="178" y="12"/>
                  <a:pt x="164" y="0"/>
                  <a:pt x="14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77"/>
          <p:cNvSpPr>
            <a:spLocks noChangeAspect="1" noEditPoints="1"/>
          </p:cNvSpPr>
          <p:nvPr/>
        </p:nvSpPr>
        <p:spPr bwMode="auto">
          <a:xfrm>
            <a:off x="7932213" y="1718045"/>
            <a:ext cx="365120" cy="248454"/>
          </a:xfrm>
          <a:custGeom>
            <a:avLst/>
            <a:gdLst>
              <a:gd name="T0" fmla="*/ 468 w 543"/>
              <a:gd name="T1" fmla="*/ 107 h 369"/>
              <a:gd name="T2" fmla="*/ 468 w 543"/>
              <a:gd name="T3" fmla="*/ 107 h 369"/>
              <a:gd name="T4" fmla="*/ 445 w 543"/>
              <a:gd name="T5" fmla="*/ 166 h 369"/>
              <a:gd name="T6" fmla="*/ 489 w 543"/>
              <a:gd name="T7" fmla="*/ 311 h 369"/>
              <a:gd name="T8" fmla="*/ 488 w 543"/>
              <a:gd name="T9" fmla="*/ 337 h 369"/>
              <a:gd name="T10" fmla="*/ 512 w 543"/>
              <a:gd name="T11" fmla="*/ 366 h 369"/>
              <a:gd name="T12" fmla="*/ 515 w 543"/>
              <a:gd name="T13" fmla="*/ 367 h 369"/>
              <a:gd name="T14" fmla="*/ 542 w 543"/>
              <a:gd name="T15" fmla="*/ 342 h 369"/>
              <a:gd name="T16" fmla="*/ 543 w 543"/>
              <a:gd name="T17" fmla="*/ 311 h 369"/>
              <a:gd name="T18" fmla="*/ 468 w 543"/>
              <a:gd name="T19" fmla="*/ 107 h 369"/>
              <a:gd name="T20" fmla="*/ 271 w 543"/>
              <a:gd name="T21" fmla="*/ 73 h 369"/>
              <a:gd name="T22" fmla="*/ 271 w 543"/>
              <a:gd name="T23" fmla="*/ 73 h 369"/>
              <a:gd name="T24" fmla="*/ 306 w 543"/>
              <a:gd name="T25" fmla="*/ 76 h 369"/>
              <a:gd name="T26" fmla="*/ 344 w 543"/>
              <a:gd name="T27" fmla="*/ 29 h 369"/>
              <a:gd name="T28" fmla="*/ 271 w 543"/>
              <a:gd name="T29" fmla="*/ 18 h 369"/>
              <a:gd name="T30" fmla="*/ 0 w 543"/>
              <a:gd name="T31" fmla="*/ 311 h 369"/>
              <a:gd name="T32" fmla="*/ 1 w 543"/>
              <a:gd name="T33" fmla="*/ 341 h 369"/>
              <a:gd name="T34" fmla="*/ 30 w 543"/>
              <a:gd name="T35" fmla="*/ 366 h 369"/>
              <a:gd name="T36" fmla="*/ 55 w 543"/>
              <a:gd name="T37" fmla="*/ 336 h 369"/>
              <a:gd name="T38" fmla="*/ 54 w 543"/>
              <a:gd name="T39" fmla="*/ 311 h 369"/>
              <a:gd name="T40" fmla="*/ 271 w 543"/>
              <a:gd name="T41" fmla="*/ 73 h 369"/>
              <a:gd name="T42" fmla="*/ 220 w 543"/>
              <a:gd name="T43" fmla="*/ 279 h 369"/>
              <a:gd name="T44" fmla="*/ 220 w 543"/>
              <a:gd name="T45" fmla="*/ 279 h 369"/>
              <a:gd name="T46" fmla="*/ 240 w 543"/>
              <a:gd name="T47" fmla="*/ 354 h 369"/>
              <a:gd name="T48" fmla="*/ 315 w 543"/>
              <a:gd name="T49" fmla="*/ 334 h 369"/>
              <a:gd name="T50" fmla="*/ 442 w 543"/>
              <a:gd name="T51" fmla="*/ 6 h 369"/>
              <a:gd name="T52" fmla="*/ 220 w 543"/>
              <a:gd name="T53" fmla="*/ 279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3" h="369">
                <a:moveTo>
                  <a:pt x="468" y="107"/>
                </a:moveTo>
                <a:lnTo>
                  <a:pt x="468" y="107"/>
                </a:lnTo>
                <a:cubicBezTo>
                  <a:pt x="460" y="127"/>
                  <a:pt x="452" y="148"/>
                  <a:pt x="445" y="166"/>
                </a:cubicBezTo>
                <a:cubicBezTo>
                  <a:pt x="473" y="206"/>
                  <a:pt x="489" y="256"/>
                  <a:pt x="489" y="311"/>
                </a:cubicBezTo>
                <a:cubicBezTo>
                  <a:pt x="489" y="320"/>
                  <a:pt x="489" y="328"/>
                  <a:pt x="488" y="337"/>
                </a:cubicBezTo>
                <a:cubicBezTo>
                  <a:pt x="486" y="352"/>
                  <a:pt x="497" y="365"/>
                  <a:pt x="512" y="366"/>
                </a:cubicBezTo>
                <a:cubicBezTo>
                  <a:pt x="513" y="366"/>
                  <a:pt x="514" y="367"/>
                  <a:pt x="515" y="367"/>
                </a:cubicBezTo>
                <a:cubicBezTo>
                  <a:pt x="529" y="367"/>
                  <a:pt x="541" y="356"/>
                  <a:pt x="542" y="342"/>
                </a:cubicBezTo>
                <a:cubicBezTo>
                  <a:pt x="543" y="332"/>
                  <a:pt x="543" y="321"/>
                  <a:pt x="543" y="311"/>
                </a:cubicBezTo>
                <a:cubicBezTo>
                  <a:pt x="543" y="231"/>
                  <a:pt x="515" y="159"/>
                  <a:pt x="468" y="107"/>
                </a:cubicBezTo>
                <a:close/>
                <a:moveTo>
                  <a:pt x="271" y="73"/>
                </a:moveTo>
                <a:lnTo>
                  <a:pt x="271" y="73"/>
                </a:lnTo>
                <a:cubicBezTo>
                  <a:pt x="283" y="73"/>
                  <a:pt x="295" y="74"/>
                  <a:pt x="306" y="76"/>
                </a:cubicBezTo>
                <a:cubicBezTo>
                  <a:pt x="318" y="61"/>
                  <a:pt x="331" y="44"/>
                  <a:pt x="344" y="29"/>
                </a:cubicBezTo>
                <a:cubicBezTo>
                  <a:pt x="321" y="22"/>
                  <a:pt x="297" y="18"/>
                  <a:pt x="271" y="18"/>
                </a:cubicBezTo>
                <a:cubicBezTo>
                  <a:pt x="119" y="18"/>
                  <a:pt x="0" y="147"/>
                  <a:pt x="0" y="311"/>
                </a:cubicBezTo>
                <a:cubicBezTo>
                  <a:pt x="0" y="321"/>
                  <a:pt x="0" y="331"/>
                  <a:pt x="1" y="341"/>
                </a:cubicBezTo>
                <a:cubicBezTo>
                  <a:pt x="2" y="356"/>
                  <a:pt x="16" y="367"/>
                  <a:pt x="30" y="366"/>
                </a:cubicBezTo>
                <a:cubicBezTo>
                  <a:pt x="45" y="365"/>
                  <a:pt x="56" y="351"/>
                  <a:pt x="55" y="336"/>
                </a:cubicBezTo>
                <a:cubicBezTo>
                  <a:pt x="54" y="328"/>
                  <a:pt x="54" y="320"/>
                  <a:pt x="54" y="311"/>
                </a:cubicBezTo>
                <a:cubicBezTo>
                  <a:pt x="54" y="178"/>
                  <a:pt x="149" y="73"/>
                  <a:pt x="271" y="73"/>
                </a:cubicBezTo>
                <a:close/>
                <a:moveTo>
                  <a:pt x="220" y="279"/>
                </a:moveTo>
                <a:lnTo>
                  <a:pt x="220" y="279"/>
                </a:lnTo>
                <a:cubicBezTo>
                  <a:pt x="202" y="312"/>
                  <a:pt x="214" y="339"/>
                  <a:pt x="240" y="354"/>
                </a:cubicBezTo>
                <a:cubicBezTo>
                  <a:pt x="266" y="369"/>
                  <a:pt x="296" y="366"/>
                  <a:pt x="315" y="334"/>
                </a:cubicBezTo>
                <a:cubicBezTo>
                  <a:pt x="333" y="301"/>
                  <a:pt x="452" y="12"/>
                  <a:pt x="442" y="6"/>
                </a:cubicBezTo>
                <a:cubicBezTo>
                  <a:pt x="431" y="0"/>
                  <a:pt x="239" y="247"/>
                  <a:pt x="220" y="279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81"/>
          <p:cNvSpPr>
            <a:spLocks noChangeAspect="1" noEditPoints="1"/>
          </p:cNvSpPr>
          <p:nvPr/>
        </p:nvSpPr>
        <p:spPr bwMode="auto">
          <a:xfrm>
            <a:off x="6392889" y="1685930"/>
            <a:ext cx="362757" cy="365120"/>
          </a:xfrm>
          <a:custGeom>
            <a:avLst/>
            <a:gdLst>
              <a:gd name="T0" fmla="*/ 329 w 494"/>
              <a:gd name="T1" fmla="*/ 167 h 505"/>
              <a:gd name="T2" fmla="*/ 329 w 494"/>
              <a:gd name="T3" fmla="*/ 167 h 505"/>
              <a:gd name="T4" fmla="*/ 329 w 494"/>
              <a:gd name="T5" fmla="*/ 107 h 505"/>
              <a:gd name="T6" fmla="*/ 388 w 494"/>
              <a:gd name="T7" fmla="*/ 107 h 505"/>
              <a:gd name="T8" fmla="*/ 388 w 494"/>
              <a:gd name="T9" fmla="*/ 167 h 505"/>
              <a:gd name="T10" fmla="*/ 329 w 494"/>
              <a:gd name="T11" fmla="*/ 167 h 505"/>
              <a:gd name="T12" fmla="*/ 302 w 494"/>
              <a:gd name="T13" fmla="*/ 328 h 505"/>
              <a:gd name="T14" fmla="*/ 302 w 494"/>
              <a:gd name="T15" fmla="*/ 328 h 505"/>
              <a:gd name="T16" fmla="*/ 473 w 494"/>
              <a:gd name="T17" fmla="*/ 31 h 505"/>
              <a:gd name="T18" fmla="*/ 469 w 494"/>
              <a:gd name="T19" fmla="*/ 25 h 505"/>
              <a:gd name="T20" fmla="*/ 462 w 494"/>
              <a:gd name="T21" fmla="*/ 22 h 505"/>
              <a:gd name="T22" fmla="*/ 172 w 494"/>
              <a:gd name="T23" fmla="*/ 195 h 505"/>
              <a:gd name="T24" fmla="*/ 10 w 494"/>
              <a:gd name="T25" fmla="*/ 333 h 505"/>
              <a:gd name="T26" fmla="*/ 34 w 494"/>
              <a:gd name="T27" fmla="*/ 359 h 505"/>
              <a:gd name="T28" fmla="*/ 93 w 494"/>
              <a:gd name="T29" fmla="*/ 337 h 505"/>
              <a:gd name="T30" fmla="*/ 163 w 494"/>
              <a:gd name="T31" fmla="*/ 409 h 505"/>
              <a:gd name="T32" fmla="*/ 141 w 494"/>
              <a:gd name="T33" fmla="*/ 469 h 505"/>
              <a:gd name="T34" fmla="*/ 167 w 494"/>
              <a:gd name="T35" fmla="*/ 494 h 505"/>
              <a:gd name="T36" fmla="*/ 302 w 494"/>
              <a:gd name="T37" fmla="*/ 328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4" h="505">
                <a:moveTo>
                  <a:pt x="329" y="167"/>
                </a:moveTo>
                <a:lnTo>
                  <a:pt x="329" y="167"/>
                </a:lnTo>
                <a:cubicBezTo>
                  <a:pt x="313" y="151"/>
                  <a:pt x="313" y="124"/>
                  <a:pt x="329" y="107"/>
                </a:cubicBezTo>
                <a:cubicBezTo>
                  <a:pt x="346" y="90"/>
                  <a:pt x="372" y="90"/>
                  <a:pt x="388" y="107"/>
                </a:cubicBezTo>
                <a:cubicBezTo>
                  <a:pt x="404" y="124"/>
                  <a:pt x="404" y="151"/>
                  <a:pt x="388" y="167"/>
                </a:cubicBezTo>
                <a:cubicBezTo>
                  <a:pt x="372" y="184"/>
                  <a:pt x="346" y="184"/>
                  <a:pt x="329" y="167"/>
                </a:cubicBezTo>
                <a:close/>
                <a:moveTo>
                  <a:pt x="302" y="328"/>
                </a:moveTo>
                <a:lnTo>
                  <a:pt x="302" y="328"/>
                </a:lnTo>
                <a:cubicBezTo>
                  <a:pt x="302" y="328"/>
                  <a:pt x="494" y="190"/>
                  <a:pt x="473" y="31"/>
                </a:cubicBezTo>
                <a:cubicBezTo>
                  <a:pt x="472" y="28"/>
                  <a:pt x="471" y="26"/>
                  <a:pt x="469" y="25"/>
                </a:cubicBezTo>
                <a:cubicBezTo>
                  <a:pt x="468" y="23"/>
                  <a:pt x="466" y="22"/>
                  <a:pt x="462" y="22"/>
                </a:cubicBezTo>
                <a:cubicBezTo>
                  <a:pt x="307" y="0"/>
                  <a:pt x="172" y="195"/>
                  <a:pt x="172" y="195"/>
                </a:cubicBezTo>
                <a:cubicBezTo>
                  <a:pt x="55" y="181"/>
                  <a:pt x="63" y="205"/>
                  <a:pt x="10" y="333"/>
                </a:cubicBezTo>
                <a:cubicBezTo>
                  <a:pt x="0" y="358"/>
                  <a:pt x="16" y="366"/>
                  <a:pt x="34" y="359"/>
                </a:cubicBezTo>
                <a:cubicBezTo>
                  <a:pt x="52" y="352"/>
                  <a:pt x="93" y="337"/>
                  <a:pt x="93" y="337"/>
                </a:cubicBezTo>
                <a:lnTo>
                  <a:pt x="163" y="409"/>
                </a:lnTo>
                <a:cubicBezTo>
                  <a:pt x="163" y="409"/>
                  <a:pt x="148" y="450"/>
                  <a:pt x="141" y="469"/>
                </a:cubicBezTo>
                <a:cubicBezTo>
                  <a:pt x="135" y="488"/>
                  <a:pt x="143" y="505"/>
                  <a:pt x="167" y="494"/>
                </a:cubicBezTo>
                <a:cubicBezTo>
                  <a:pt x="293" y="439"/>
                  <a:pt x="316" y="448"/>
                  <a:pt x="302" y="328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77"/>
          <p:cNvSpPr>
            <a:spLocks noChangeAspect="1" noEditPoints="1"/>
          </p:cNvSpPr>
          <p:nvPr/>
        </p:nvSpPr>
        <p:spPr bwMode="auto">
          <a:xfrm>
            <a:off x="8267671" y="2914655"/>
            <a:ext cx="366803" cy="365120"/>
          </a:xfrm>
          <a:custGeom>
            <a:avLst/>
            <a:gdLst>
              <a:gd name="T0" fmla="*/ 0 w 92"/>
              <a:gd name="T1" fmla="*/ 46 h 92"/>
              <a:gd name="T2" fmla="*/ 92 w 92"/>
              <a:gd name="T3" fmla="*/ 46 h 92"/>
              <a:gd name="T4" fmla="*/ 71 w 92"/>
              <a:gd name="T5" fmla="*/ 77 h 92"/>
              <a:gd name="T6" fmla="*/ 67 w 92"/>
              <a:gd name="T7" fmla="*/ 81 h 92"/>
              <a:gd name="T8" fmla="*/ 54 w 92"/>
              <a:gd name="T9" fmla="*/ 86 h 92"/>
              <a:gd name="T10" fmla="*/ 53 w 92"/>
              <a:gd name="T11" fmla="*/ 83 h 92"/>
              <a:gd name="T12" fmla="*/ 47 w 92"/>
              <a:gd name="T13" fmla="*/ 77 h 92"/>
              <a:gd name="T14" fmla="*/ 48 w 92"/>
              <a:gd name="T15" fmla="*/ 71 h 92"/>
              <a:gd name="T16" fmla="*/ 48 w 92"/>
              <a:gd name="T17" fmla="*/ 67 h 92"/>
              <a:gd name="T18" fmla="*/ 36 w 92"/>
              <a:gd name="T19" fmla="*/ 61 h 92"/>
              <a:gd name="T20" fmla="*/ 25 w 92"/>
              <a:gd name="T21" fmla="*/ 54 h 92"/>
              <a:gd name="T22" fmla="*/ 22 w 92"/>
              <a:gd name="T23" fmla="*/ 48 h 92"/>
              <a:gd name="T24" fmla="*/ 20 w 92"/>
              <a:gd name="T25" fmla="*/ 45 h 92"/>
              <a:gd name="T26" fmla="*/ 18 w 92"/>
              <a:gd name="T27" fmla="*/ 39 h 92"/>
              <a:gd name="T28" fmla="*/ 20 w 92"/>
              <a:gd name="T29" fmla="*/ 26 h 92"/>
              <a:gd name="T30" fmla="*/ 22 w 92"/>
              <a:gd name="T31" fmla="*/ 17 h 92"/>
              <a:gd name="T32" fmla="*/ 22 w 92"/>
              <a:gd name="T33" fmla="*/ 15 h 92"/>
              <a:gd name="T34" fmla="*/ 31 w 92"/>
              <a:gd name="T35" fmla="*/ 9 h 92"/>
              <a:gd name="T36" fmla="*/ 38 w 92"/>
              <a:gd name="T37" fmla="*/ 9 h 92"/>
              <a:gd name="T38" fmla="*/ 48 w 92"/>
              <a:gd name="T39" fmla="*/ 6 h 92"/>
              <a:gd name="T40" fmla="*/ 51 w 92"/>
              <a:gd name="T41" fmla="*/ 6 h 92"/>
              <a:gd name="T42" fmla="*/ 62 w 92"/>
              <a:gd name="T43" fmla="*/ 14 h 92"/>
              <a:gd name="T44" fmla="*/ 61 w 92"/>
              <a:gd name="T45" fmla="*/ 15 h 92"/>
              <a:gd name="T46" fmla="*/ 53 w 92"/>
              <a:gd name="T47" fmla="*/ 14 h 92"/>
              <a:gd name="T48" fmla="*/ 53 w 92"/>
              <a:gd name="T49" fmla="*/ 15 h 92"/>
              <a:gd name="T50" fmla="*/ 56 w 92"/>
              <a:gd name="T51" fmla="*/ 19 h 92"/>
              <a:gd name="T52" fmla="*/ 66 w 92"/>
              <a:gd name="T53" fmla="*/ 27 h 92"/>
              <a:gd name="T54" fmla="*/ 63 w 92"/>
              <a:gd name="T55" fmla="*/ 29 h 92"/>
              <a:gd name="T56" fmla="*/ 59 w 92"/>
              <a:gd name="T57" fmla="*/ 28 h 92"/>
              <a:gd name="T58" fmla="*/ 58 w 92"/>
              <a:gd name="T59" fmla="*/ 31 h 92"/>
              <a:gd name="T60" fmla="*/ 53 w 92"/>
              <a:gd name="T61" fmla="*/ 40 h 92"/>
              <a:gd name="T62" fmla="*/ 53 w 92"/>
              <a:gd name="T63" fmla="*/ 40 h 92"/>
              <a:gd name="T64" fmla="*/ 50 w 92"/>
              <a:gd name="T65" fmla="*/ 44 h 92"/>
              <a:gd name="T66" fmla="*/ 49 w 92"/>
              <a:gd name="T67" fmla="*/ 50 h 92"/>
              <a:gd name="T68" fmla="*/ 48 w 92"/>
              <a:gd name="T69" fmla="*/ 50 h 92"/>
              <a:gd name="T70" fmla="*/ 41 w 92"/>
              <a:gd name="T71" fmla="*/ 47 h 92"/>
              <a:gd name="T72" fmla="*/ 36 w 92"/>
              <a:gd name="T73" fmla="*/ 46 h 92"/>
              <a:gd name="T74" fmla="*/ 36 w 92"/>
              <a:gd name="T75" fmla="*/ 54 h 92"/>
              <a:gd name="T76" fmla="*/ 38 w 92"/>
              <a:gd name="T77" fmla="*/ 53 h 92"/>
              <a:gd name="T78" fmla="*/ 42 w 92"/>
              <a:gd name="T79" fmla="*/ 52 h 92"/>
              <a:gd name="T80" fmla="*/ 42 w 92"/>
              <a:gd name="T81" fmla="*/ 53 h 92"/>
              <a:gd name="T82" fmla="*/ 43 w 92"/>
              <a:gd name="T83" fmla="*/ 57 h 92"/>
              <a:gd name="T84" fmla="*/ 47 w 92"/>
              <a:gd name="T85" fmla="*/ 59 h 92"/>
              <a:gd name="T86" fmla="*/ 47 w 92"/>
              <a:gd name="T87" fmla="*/ 63 h 92"/>
              <a:gd name="T88" fmla="*/ 51 w 92"/>
              <a:gd name="T89" fmla="*/ 64 h 92"/>
              <a:gd name="T90" fmla="*/ 62 w 92"/>
              <a:gd name="T91" fmla="*/ 61 h 92"/>
              <a:gd name="T92" fmla="*/ 66 w 92"/>
              <a:gd name="T93" fmla="*/ 60 h 92"/>
              <a:gd name="T94" fmla="*/ 70 w 92"/>
              <a:gd name="T95" fmla="*/ 62 h 92"/>
              <a:gd name="T96" fmla="*/ 76 w 92"/>
              <a:gd name="T97" fmla="*/ 64 h 92"/>
              <a:gd name="T98" fmla="*/ 79 w 92"/>
              <a:gd name="T99" fmla="*/ 64 h 92"/>
              <a:gd name="T100" fmla="*/ 79 w 92"/>
              <a:gd name="T101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" h="92">
                <a:moveTo>
                  <a:pt x="46" y="0"/>
                </a:moveTo>
                <a:cubicBezTo>
                  <a:pt x="20" y="0"/>
                  <a:pt x="0" y="20"/>
                  <a:pt x="0" y="46"/>
                </a:cubicBezTo>
                <a:cubicBezTo>
                  <a:pt x="0" y="72"/>
                  <a:pt x="20" y="92"/>
                  <a:pt x="46" y="92"/>
                </a:cubicBezTo>
                <a:cubicBezTo>
                  <a:pt x="72" y="92"/>
                  <a:pt x="92" y="72"/>
                  <a:pt x="92" y="46"/>
                </a:cubicBezTo>
                <a:cubicBezTo>
                  <a:pt x="92" y="20"/>
                  <a:pt x="72" y="0"/>
                  <a:pt x="46" y="0"/>
                </a:cubicBezTo>
                <a:close/>
                <a:moveTo>
                  <a:pt x="71" y="77"/>
                </a:moveTo>
                <a:cubicBezTo>
                  <a:pt x="70" y="78"/>
                  <a:pt x="70" y="78"/>
                  <a:pt x="70" y="78"/>
                </a:cubicBezTo>
                <a:cubicBezTo>
                  <a:pt x="69" y="79"/>
                  <a:pt x="68" y="80"/>
                  <a:pt x="67" y="81"/>
                </a:cubicBezTo>
                <a:cubicBezTo>
                  <a:pt x="64" y="83"/>
                  <a:pt x="59" y="86"/>
                  <a:pt x="54" y="86"/>
                </a:cubicBezTo>
                <a:cubicBezTo>
                  <a:pt x="54" y="86"/>
                  <a:pt x="54" y="86"/>
                  <a:pt x="54" y="86"/>
                </a:cubicBezTo>
                <a:cubicBezTo>
                  <a:pt x="53" y="86"/>
                  <a:pt x="53" y="86"/>
                  <a:pt x="53" y="86"/>
                </a:cubicBezTo>
                <a:cubicBezTo>
                  <a:pt x="52" y="85"/>
                  <a:pt x="53" y="84"/>
                  <a:pt x="53" y="83"/>
                </a:cubicBezTo>
                <a:cubicBezTo>
                  <a:pt x="54" y="82"/>
                  <a:pt x="54" y="82"/>
                  <a:pt x="54" y="82"/>
                </a:cubicBezTo>
                <a:cubicBezTo>
                  <a:pt x="50" y="82"/>
                  <a:pt x="49" y="79"/>
                  <a:pt x="47" y="77"/>
                </a:cubicBezTo>
                <a:cubicBezTo>
                  <a:pt x="47" y="76"/>
                  <a:pt x="47" y="76"/>
                  <a:pt x="47" y="76"/>
                </a:cubicBezTo>
                <a:cubicBezTo>
                  <a:pt x="46" y="73"/>
                  <a:pt x="48" y="72"/>
                  <a:pt x="48" y="71"/>
                </a:cubicBezTo>
                <a:cubicBezTo>
                  <a:pt x="50" y="69"/>
                  <a:pt x="50" y="68"/>
                  <a:pt x="50" y="67"/>
                </a:cubicBezTo>
                <a:cubicBezTo>
                  <a:pt x="49" y="67"/>
                  <a:pt x="49" y="67"/>
                  <a:pt x="48" y="67"/>
                </a:cubicBezTo>
                <a:cubicBezTo>
                  <a:pt x="45" y="67"/>
                  <a:pt x="43" y="66"/>
                  <a:pt x="41" y="63"/>
                </a:cubicBezTo>
                <a:cubicBezTo>
                  <a:pt x="40" y="62"/>
                  <a:pt x="38" y="61"/>
                  <a:pt x="36" y="61"/>
                </a:cubicBezTo>
                <a:cubicBezTo>
                  <a:pt x="32" y="59"/>
                  <a:pt x="28" y="57"/>
                  <a:pt x="25" y="55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5" y="51"/>
                  <a:pt x="24" y="50"/>
                  <a:pt x="22" y="48"/>
                </a:cubicBezTo>
                <a:cubicBezTo>
                  <a:pt x="21" y="47"/>
                  <a:pt x="21" y="47"/>
                  <a:pt x="20" y="46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20" y="42"/>
                  <a:pt x="19" y="41"/>
                  <a:pt x="18" y="39"/>
                </a:cubicBezTo>
                <a:cubicBezTo>
                  <a:pt x="18" y="38"/>
                  <a:pt x="18" y="37"/>
                  <a:pt x="18" y="36"/>
                </a:cubicBezTo>
                <a:cubicBezTo>
                  <a:pt x="18" y="32"/>
                  <a:pt x="19" y="29"/>
                  <a:pt x="20" y="26"/>
                </a:cubicBezTo>
                <a:cubicBezTo>
                  <a:pt x="21" y="23"/>
                  <a:pt x="23" y="21"/>
                  <a:pt x="23" y="18"/>
                </a:cubicBezTo>
                <a:cubicBezTo>
                  <a:pt x="23" y="17"/>
                  <a:pt x="23" y="17"/>
                  <a:pt x="22" y="17"/>
                </a:cubicBezTo>
                <a:cubicBezTo>
                  <a:pt x="22" y="17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4"/>
                  <a:pt x="22" y="14"/>
                </a:cubicBezTo>
                <a:cubicBezTo>
                  <a:pt x="24" y="12"/>
                  <a:pt x="27" y="9"/>
                  <a:pt x="31" y="9"/>
                </a:cubicBezTo>
                <a:cubicBezTo>
                  <a:pt x="32" y="9"/>
                  <a:pt x="33" y="10"/>
                  <a:pt x="33" y="10"/>
                </a:cubicBezTo>
                <a:cubicBezTo>
                  <a:pt x="35" y="10"/>
                  <a:pt x="37" y="9"/>
                  <a:pt x="38" y="9"/>
                </a:cubicBezTo>
                <a:cubicBezTo>
                  <a:pt x="41" y="9"/>
                  <a:pt x="45" y="8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3" y="7"/>
                  <a:pt x="55" y="8"/>
                  <a:pt x="57" y="8"/>
                </a:cubicBezTo>
                <a:cubicBezTo>
                  <a:pt x="60" y="9"/>
                  <a:pt x="63" y="10"/>
                  <a:pt x="62" y="14"/>
                </a:cubicBezTo>
                <a:cubicBezTo>
                  <a:pt x="62" y="15"/>
                  <a:pt x="62" y="15"/>
                  <a:pt x="62" y="15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0" y="15"/>
                  <a:pt x="60" y="15"/>
                </a:cubicBezTo>
                <a:cubicBezTo>
                  <a:pt x="58" y="15"/>
                  <a:pt x="55" y="14"/>
                  <a:pt x="53" y="14"/>
                </a:cubicBezTo>
                <a:cubicBezTo>
                  <a:pt x="53" y="14"/>
                  <a:pt x="53" y="14"/>
                  <a:pt x="53" y="14"/>
                </a:cubicBezTo>
                <a:cubicBezTo>
                  <a:pt x="53" y="14"/>
                  <a:pt x="53" y="15"/>
                  <a:pt x="53" y="15"/>
                </a:cubicBezTo>
                <a:cubicBezTo>
                  <a:pt x="53" y="16"/>
                  <a:pt x="53" y="16"/>
                  <a:pt x="53" y="17"/>
                </a:cubicBezTo>
                <a:cubicBezTo>
                  <a:pt x="54" y="18"/>
                  <a:pt x="55" y="18"/>
                  <a:pt x="56" y="19"/>
                </a:cubicBezTo>
                <a:cubicBezTo>
                  <a:pt x="60" y="21"/>
                  <a:pt x="64" y="23"/>
                  <a:pt x="66" y="26"/>
                </a:cubicBezTo>
                <a:cubicBezTo>
                  <a:pt x="66" y="27"/>
                  <a:pt x="66" y="27"/>
                  <a:pt x="66" y="27"/>
                </a:cubicBezTo>
                <a:cubicBezTo>
                  <a:pt x="66" y="27"/>
                  <a:pt x="66" y="27"/>
                  <a:pt x="66" y="27"/>
                </a:cubicBezTo>
                <a:cubicBezTo>
                  <a:pt x="65" y="28"/>
                  <a:pt x="64" y="29"/>
                  <a:pt x="63" y="29"/>
                </a:cubicBezTo>
                <a:cubicBezTo>
                  <a:pt x="62" y="29"/>
                  <a:pt x="61" y="29"/>
                  <a:pt x="60" y="28"/>
                </a:cubicBezTo>
                <a:cubicBezTo>
                  <a:pt x="60" y="28"/>
                  <a:pt x="59" y="28"/>
                  <a:pt x="59" y="28"/>
                </a:cubicBezTo>
                <a:cubicBezTo>
                  <a:pt x="58" y="29"/>
                  <a:pt x="58" y="29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4" y="33"/>
                  <a:pt x="53" y="34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1"/>
                  <a:pt x="52" y="41"/>
                  <a:pt x="51" y="42"/>
                </a:cubicBezTo>
                <a:cubicBezTo>
                  <a:pt x="51" y="43"/>
                  <a:pt x="50" y="43"/>
                  <a:pt x="50" y="44"/>
                </a:cubicBezTo>
                <a:cubicBezTo>
                  <a:pt x="50" y="45"/>
                  <a:pt x="50" y="46"/>
                  <a:pt x="50" y="46"/>
                </a:cubicBezTo>
                <a:cubicBezTo>
                  <a:pt x="50" y="47"/>
                  <a:pt x="50" y="49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0"/>
                  <a:pt x="45" y="49"/>
                  <a:pt x="44" y="47"/>
                </a:cubicBezTo>
                <a:cubicBezTo>
                  <a:pt x="43" y="47"/>
                  <a:pt x="42" y="47"/>
                  <a:pt x="41" y="47"/>
                </a:cubicBezTo>
                <a:cubicBezTo>
                  <a:pt x="39" y="47"/>
                  <a:pt x="39" y="47"/>
                  <a:pt x="39" y="47"/>
                </a:cubicBezTo>
                <a:cubicBezTo>
                  <a:pt x="38" y="47"/>
                  <a:pt x="37" y="47"/>
                  <a:pt x="36" y="46"/>
                </a:cubicBezTo>
                <a:cubicBezTo>
                  <a:pt x="35" y="47"/>
                  <a:pt x="34" y="49"/>
                  <a:pt x="34" y="52"/>
                </a:cubicBezTo>
                <a:cubicBezTo>
                  <a:pt x="34" y="53"/>
                  <a:pt x="35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7" y="54"/>
                  <a:pt x="38" y="54"/>
                  <a:pt x="38" y="53"/>
                </a:cubicBezTo>
                <a:cubicBezTo>
                  <a:pt x="39" y="53"/>
                  <a:pt x="39" y="52"/>
                  <a:pt x="41" y="52"/>
                </a:cubicBezTo>
                <a:cubicBezTo>
                  <a:pt x="41" y="52"/>
                  <a:pt x="42" y="52"/>
                  <a:pt x="42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2" y="53"/>
                  <a:pt x="42" y="53"/>
                  <a:pt x="42" y="53"/>
                </a:cubicBezTo>
                <a:cubicBezTo>
                  <a:pt x="44" y="54"/>
                  <a:pt x="43" y="55"/>
                  <a:pt x="43" y="56"/>
                </a:cubicBezTo>
                <a:cubicBezTo>
                  <a:pt x="43" y="56"/>
                  <a:pt x="43" y="57"/>
                  <a:pt x="43" y="57"/>
                </a:cubicBezTo>
                <a:cubicBezTo>
                  <a:pt x="43" y="57"/>
                  <a:pt x="44" y="58"/>
                  <a:pt x="44" y="58"/>
                </a:cubicBezTo>
                <a:cubicBezTo>
                  <a:pt x="45" y="58"/>
                  <a:pt x="46" y="58"/>
                  <a:pt x="47" y="59"/>
                </a:cubicBezTo>
                <a:cubicBezTo>
                  <a:pt x="47" y="60"/>
                  <a:pt x="47" y="61"/>
                  <a:pt x="47" y="61"/>
                </a:cubicBezTo>
                <a:cubicBezTo>
                  <a:pt x="47" y="62"/>
                  <a:pt x="47" y="63"/>
                  <a:pt x="47" y="63"/>
                </a:cubicBezTo>
                <a:cubicBezTo>
                  <a:pt x="47" y="64"/>
                  <a:pt x="47" y="64"/>
                  <a:pt x="48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4" y="61"/>
                  <a:pt x="58" y="61"/>
                  <a:pt x="62" y="61"/>
                </a:cubicBezTo>
                <a:cubicBezTo>
                  <a:pt x="63" y="60"/>
                  <a:pt x="64" y="60"/>
                  <a:pt x="65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7" y="61"/>
                  <a:pt x="68" y="62"/>
                  <a:pt x="70" y="62"/>
                </a:cubicBezTo>
                <a:cubicBezTo>
                  <a:pt x="72" y="62"/>
                  <a:pt x="74" y="63"/>
                  <a:pt x="75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4"/>
                  <a:pt x="77" y="64"/>
                  <a:pt x="78" y="64"/>
                </a:cubicBezTo>
                <a:cubicBezTo>
                  <a:pt x="78" y="64"/>
                  <a:pt x="79" y="64"/>
                  <a:pt x="79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79" y="65"/>
                  <a:pt x="79" y="65"/>
                  <a:pt x="79" y="65"/>
                </a:cubicBezTo>
                <a:cubicBezTo>
                  <a:pt x="79" y="70"/>
                  <a:pt x="75" y="74"/>
                  <a:pt x="71" y="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1" name="Freeform 232"/>
          <p:cNvSpPr>
            <a:spLocks noChangeAspect="1" noEditPoints="1"/>
          </p:cNvSpPr>
          <p:nvPr/>
        </p:nvSpPr>
        <p:spPr bwMode="auto">
          <a:xfrm>
            <a:off x="5474602" y="1685930"/>
            <a:ext cx="269563" cy="365120"/>
          </a:xfrm>
          <a:custGeom>
            <a:avLst/>
            <a:gdLst>
              <a:gd name="T0" fmla="*/ 75 w 80"/>
              <a:gd name="T1" fmla="*/ 76 h 108"/>
              <a:gd name="T2" fmla="*/ 80 w 80"/>
              <a:gd name="T3" fmla="*/ 64 h 108"/>
              <a:gd name="T4" fmla="*/ 80 w 80"/>
              <a:gd name="T5" fmla="*/ 52 h 108"/>
              <a:gd name="T6" fmla="*/ 73 w 80"/>
              <a:gd name="T7" fmla="*/ 8 h 108"/>
              <a:gd name="T8" fmla="*/ 64 w 80"/>
              <a:gd name="T9" fmla="*/ 0 h 108"/>
              <a:gd name="T10" fmla="*/ 16 w 80"/>
              <a:gd name="T11" fmla="*/ 0 h 108"/>
              <a:gd name="T12" fmla="*/ 7 w 80"/>
              <a:gd name="T13" fmla="*/ 8 h 108"/>
              <a:gd name="T14" fmla="*/ 0 w 80"/>
              <a:gd name="T15" fmla="*/ 52 h 108"/>
              <a:gd name="T16" fmla="*/ 0 w 80"/>
              <a:gd name="T17" fmla="*/ 64 h 108"/>
              <a:gd name="T18" fmla="*/ 5 w 80"/>
              <a:gd name="T19" fmla="*/ 76 h 108"/>
              <a:gd name="T20" fmla="*/ 16 w 80"/>
              <a:gd name="T21" fmla="*/ 84 h 108"/>
              <a:gd name="T22" fmla="*/ 21 w 80"/>
              <a:gd name="T23" fmla="*/ 84 h 108"/>
              <a:gd name="T24" fmla="*/ 0 w 80"/>
              <a:gd name="T25" fmla="*/ 108 h 108"/>
              <a:gd name="T26" fmla="*/ 16 w 80"/>
              <a:gd name="T27" fmla="*/ 108 h 108"/>
              <a:gd name="T28" fmla="*/ 29 w 80"/>
              <a:gd name="T29" fmla="*/ 84 h 108"/>
              <a:gd name="T30" fmla="*/ 51 w 80"/>
              <a:gd name="T31" fmla="*/ 84 h 108"/>
              <a:gd name="T32" fmla="*/ 64 w 80"/>
              <a:gd name="T33" fmla="*/ 108 h 108"/>
              <a:gd name="T34" fmla="*/ 80 w 80"/>
              <a:gd name="T35" fmla="*/ 108 h 108"/>
              <a:gd name="T36" fmla="*/ 58 w 80"/>
              <a:gd name="T37" fmla="*/ 84 h 108"/>
              <a:gd name="T38" fmla="*/ 64 w 80"/>
              <a:gd name="T39" fmla="*/ 84 h 108"/>
              <a:gd name="T40" fmla="*/ 75 w 80"/>
              <a:gd name="T41" fmla="*/ 76 h 108"/>
              <a:gd name="T42" fmla="*/ 24 w 80"/>
              <a:gd name="T43" fmla="*/ 72 h 108"/>
              <a:gd name="T44" fmla="*/ 8 w 80"/>
              <a:gd name="T45" fmla="*/ 68 h 108"/>
              <a:gd name="T46" fmla="*/ 8 w 80"/>
              <a:gd name="T47" fmla="*/ 56 h 108"/>
              <a:gd name="T48" fmla="*/ 24 w 80"/>
              <a:gd name="T49" fmla="*/ 64 h 108"/>
              <a:gd name="T50" fmla="*/ 24 w 80"/>
              <a:gd name="T51" fmla="*/ 72 h 108"/>
              <a:gd name="T52" fmla="*/ 40 w 80"/>
              <a:gd name="T53" fmla="*/ 57 h 108"/>
              <a:gd name="T54" fmla="*/ 8 w 80"/>
              <a:gd name="T55" fmla="*/ 48 h 108"/>
              <a:gd name="T56" fmla="*/ 14 w 80"/>
              <a:gd name="T57" fmla="*/ 13 h 108"/>
              <a:gd name="T58" fmla="*/ 15 w 80"/>
              <a:gd name="T59" fmla="*/ 12 h 108"/>
              <a:gd name="T60" fmla="*/ 65 w 80"/>
              <a:gd name="T61" fmla="*/ 12 h 108"/>
              <a:gd name="T62" fmla="*/ 66 w 80"/>
              <a:gd name="T63" fmla="*/ 13 h 108"/>
              <a:gd name="T64" fmla="*/ 72 w 80"/>
              <a:gd name="T65" fmla="*/ 48 h 108"/>
              <a:gd name="T66" fmla="*/ 40 w 80"/>
              <a:gd name="T67" fmla="*/ 57 h 108"/>
              <a:gd name="T68" fmla="*/ 56 w 80"/>
              <a:gd name="T69" fmla="*/ 72 h 108"/>
              <a:gd name="T70" fmla="*/ 56 w 80"/>
              <a:gd name="T71" fmla="*/ 64 h 108"/>
              <a:gd name="T72" fmla="*/ 72 w 80"/>
              <a:gd name="T73" fmla="*/ 56 h 108"/>
              <a:gd name="T74" fmla="*/ 72 w 80"/>
              <a:gd name="T75" fmla="*/ 68 h 108"/>
              <a:gd name="T76" fmla="*/ 56 w 80"/>
              <a:gd name="T77" fmla="*/ 7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0" h="108">
                <a:moveTo>
                  <a:pt x="75" y="76"/>
                </a:moveTo>
                <a:cubicBezTo>
                  <a:pt x="80" y="64"/>
                  <a:pt x="80" y="64"/>
                  <a:pt x="80" y="64"/>
                </a:cubicBezTo>
                <a:cubicBezTo>
                  <a:pt x="80" y="52"/>
                  <a:pt x="80" y="52"/>
                  <a:pt x="80" y="52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4"/>
                  <a:pt x="68" y="0"/>
                  <a:pt x="6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7" y="4"/>
                  <a:pt x="7" y="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64"/>
                  <a:pt x="0" y="64"/>
                  <a:pt x="0" y="64"/>
                </a:cubicBezTo>
                <a:cubicBezTo>
                  <a:pt x="5" y="76"/>
                  <a:pt x="5" y="76"/>
                  <a:pt x="5" y="76"/>
                </a:cubicBezTo>
                <a:cubicBezTo>
                  <a:pt x="7" y="81"/>
                  <a:pt x="12" y="84"/>
                  <a:pt x="16" y="84"/>
                </a:cubicBezTo>
                <a:cubicBezTo>
                  <a:pt x="21" y="84"/>
                  <a:pt x="21" y="84"/>
                  <a:pt x="21" y="84"/>
                </a:cubicBezTo>
                <a:cubicBezTo>
                  <a:pt x="0" y="108"/>
                  <a:pt x="0" y="108"/>
                  <a:pt x="0" y="10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29" y="84"/>
                  <a:pt x="29" y="84"/>
                  <a:pt x="29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58" y="84"/>
                  <a:pt x="58" y="84"/>
                  <a:pt x="58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8" y="84"/>
                  <a:pt x="73" y="81"/>
                  <a:pt x="75" y="76"/>
                </a:cubicBezTo>
                <a:moveTo>
                  <a:pt x="24" y="72"/>
                </a:moveTo>
                <a:cubicBezTo>
                  <a:pt x="8" y="68"/>
                  <a:pt x="8" y="68"/>
                  <a:pt x="8" y="68"/>
                </a:cubicBezTo>
                <a:cubicBezTo>
                  <a:pt x="8" y="56"/>
                  <a:pt x="8" y="56"/>
                  <a:pt x="8" y="56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72"/>
                  <a:pt x="24" y="72"/>
                  <a:pt x="24" y="72"/>
                </a:cubicBezTo>
                <a:moveTo>
                  <a:pt x="40" y="57"/>
                </a:moveTo>
                <a:cubicBezTo>
                  <a:pt x="24" y="57"/>
                  <a:pt x="8" y="48"/>
                  <a:pt x="8" y="48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5" y="12"/>
                  <a:pt x="15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12"/>
                  <a:pt x="66" y="13"/>
                  <a:pt x="66" y="13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48"/>
                  <a:pt x="56" y="57"/>
                  <a:pt x="40" y="57"/>
                </a:cubicBezTo>
                <a:moveTo>
                  <a:pt x="56" y="72"/>
                </a:moveTo>
                <a:cubicBezTo>
                  <a:pt x="56" y="64"/>
                  <a:pt x="56" y="64"/>
                  <a:pt x="56" y="64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68"/>
                  <a:pt x="72" y="68"/>
                  <a:pt x="72" y="68"/>
                </a:cubicBezTo>
                <a:cubicBezTo>
                  <a:pt x="56" y="72"/>
                  <a:pt x="56" y="72"/>
                  <a:pt x="56" y="7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2" name="Freeform 261"/>
          <p:cNvSpPr>
            <a:spLocks noChangeAspect="1" noEditPoints="1"/>
          </p:cNvSpPr>
          <p:nvPr/>
        </p:nvSpPr>
        <p:spPr bwMode="auto">
          <a:xfrm>
            <a:off x="4896912" y="1685930"/>
            <a:ext cx="431825" cy="365120"/>
          </a:xfrm>
          <a:custGeom>
            <a:avLst/>
            <a:gdLst>
              <a:gd name="T0" fmla="*/ 104 w 104"/>
              <a:gd name="T1" fmla="*/ 28 h 88"/>
              <a:gd name="T2" fmla="*/ 94 w 104"/>
              <a:gd name="T3" fmla="*/ 28 h 88"/>
              <a:gd name="T4" fmla="*/ 90 w 104"/>
              <a:gd name="T5" fmla="*/ 8 h 88"/>
              <a:gd name="T6" fmla="*/ 80 w 104"/>
              <a:gd name="T7" fmla="*/ 0 h 88"/>
              <a:gd name="T8" fmla="*/ 24 w 104"/>
              <a:gd name="T9" fmla="*/ 0 h 88"/>
              <a:gd name="T10" fmla="*/ 14 w 104"/>
              <a:gd name="T11" fmla="*/ 8 h 88"/>
              <a:gd name="T12" fmla="*/ 10 w 104"/>
              <a:gd name="T13" fmla="*/ 28 h 88"/>
              <a:gd name="T14" fmla="*/ 0 w 104"/>
              <a:gd name="T15" fmla="*/ 28 h 88"/>
              <a:gd name="T16" fmla="*/ 0 w 104"/>
              <a:gd name="T17" fmla="*/ 36 h 88"/>
              <a:gd name="T18" fmla="*/ 6 w 104"/>
              <a:gd name="T19" fmla="*/ 36 h 88"/>
              <a:gd name="T20" fmla="*/ 4 w 104"/>
              <a:gd name="T21" fmla="*/ 40 h 88"/>
              <a:gd name="T22" fmla="*/ 4 w 104"/>
              <a:gd name="T23" fmla="*/ 48 h 88"/>
              <a:gd name="T24" fmla="*/ 4 w 104"/>
              <a:gd name="T25" fmla="*/ 54 h 88"/>
              <a:gd name="T26" fmla="*/ 4 w 104"/>
              <a:gd name="T27" fmla="*/ 68 h 88"/>
              <a:gd name="T28" fmla="*/ 4 w 104"/>
              <a:gd name="T29" fmla="*/ 72 h 88"/>
              <a:gd name="T30" fmla="*/ 4 w 104"/>
              <a:gd name="T31" fmla="*/ 88 h 88"/>
              <a:gd name="T32" fmla="*/ 16 w 104"/>
              <a:gd name="T33" fmla="*/ 88 h 88"/>
              <a:gd name="T34" fmla="*/ 16 w 104"/>
              <a:gd name="T35" fmla="*/ 80 h 88"/>
              <a:gd name="T36" fmla="*/ 88 w 104"/>
              <a:gd name="T37" fmla="*/ 80 h 88"/>
              <a:gd name="T38" fmla="*/ 88 w 104"/>
              <a:gd name="T39" fmla="*/ 88 h 88"/>
              <a:gd name="T40" fmla="*/ 100 w 104"/>
              <a:gd name="T41" fmla="*/ 88 h 88"/>
              <a:gd name="T42" fmla="*/ 100 w 104"/>
              <a:gd name="T43" fmla="*/ 72 h 88"/>
              <a:gd name="T44" fmla="*/ 100 w 104"/>
              <a:gd name="T45" fmla="*/ 68 h 88"/>
              <a:gd name="T46" fmla="*/ 100 w 104"/>
              <a:gd name="T47" fmla="*/ 60 h 88"/>
              <a:gd name="T48" fmla="*/ 100 w 104"/>
              <a:gd name="T49" fmla="*/ 54 h 88"/>
              <a:gd name="T50" fmla="*/ 100 w 104"/>
              <a:gd name="T51" fmla="*/ 48 h 88"/>
              <a:gd name="T52" fmla="*/ 100 w 104"/>
              <a:gd name="T53" fmla="*/ 40 h 88"/>
              <a:gd name="T54" fmla="*/ 98 w 104"/>
              <a:gd name="T55" fmla="*/ 36 h 88"/>
              <a:gd name="T56" fmla="*/ 104 w 104"/>
              <a:gd name="T57" fmla="*/ 36 h 88"/>
              <a:gd name="T58" fmla="*/ 104 w 104"/>
              <a:gd name="T59" fmla="*/ 28 h 88"/>
              <a:gd name="T60" fmla="*/ 22 w 104"/>
              <a:gd name="T61" fmla="*/ 9 h 88"/>
              <a:gd name="T62" fmla="*/ 24 w 104"/>
              <a:gd name="T63" fmla="*/ 8 h 88"/>
              <a:gd name="T64" fmla="*/ 80 w 104"/>
              <a:gd name="T65" fmla="*/ 8 h 88"/>
              <a:gd name="T66" fmla="*/ 82 w 104"/>
              <a:gd name="T67" fmla="*/ 9 h 88"/>
              <a:gd name="T68" fmla="*/ 86 w 104"/>
              <a:gd name="T69" fmla="*/ 28 h 88"/>
              <a:gd name="T70" fmla="*/ 18 w 104"/>
              <a:gd name="T71" fmla="*/ 28 h 88"/>
              <a:gd name="T72" fmla="*/ 22 w 104"/>
              <a:gd name="T73" fmla="*/ 9 h 88"/>
              <a:gd name="T74" fmla="*/ 24 w 104"/>
              <a:gd name="T75" fmla="*/ 56 h 88"/>
              <a:gd name="T76" fmla="*/ 12 w 104"/>
              <a:gd name="T77" fmla="*/ 56 h 88"/>
              <a:gd name="T78" fmla="*/ 8 w 104"/>
              <a:gd name="T79" fmla="*/ 52 h 88"/>
              <a:gd name="T80" fmla="*/ 8 w 104"/>
              <a:gd name="T81" fmla="*/ 44 h 88"/>
              <a:gd name="T82" fmla="*/ 24 w 104"/>
              <a:gd name="T83" fmla="*/ 48 h 88"/>
              <a:gd name="T84" fmla="*/ 24 w 104"/>
              <a:gd name="T85" fmla="*/ 56 h 88"/>
              <a:gd name="T86" fmla="*/ 68 w 104"/>
              <a:gd name="T87" fmla="*/ 72 h 88"/>
              <a:gd name="T88" fmla="*/ 36 w 104"/>
              <a:gd name="T89" fmla="*/ 72 h 88"/>
              <a:gd name="T90" fmla="*/ 36 w 104"/>
              <a:gd name="T91" fmla="*/ 64 h 88"/>
              <a:gd name="T92" fmla="*/ 68 w 104"/>
              <a:gd name="T93" fmla="*/ 64 h 88"/>
              <a:gd name="T94" fmla="*/ 68 w 104"/>
              <a:gd name="T95" fmla="*/ 72 h 88"/>
              <a:gd name="T96" fmla="*/ 96 w 104"/>
              <a:gd name="T97" fmla="*/ 52 h 88"/>
              <a:gd name="T98" fmla="*/ 92 w 104"/>
              <a:gd name="T99" fmla="*/ 56 h 88"/>
              <a:gd name="T100" fmla="*/ 80 w 104"/>
              <a:gd name="T101" fmla="*/ 56 h 88"/>
              <a:gd name="T102" fmla="*/ 80 w 104"/>
              <a:gd name="T103" fmla="*/ 48 h 88"/>
              <a:gd name="T104" fmla="*/ 96 w 104"/>
              <a:gd name="T105" fmla="*/ 44 h 88"/>
              <a:gd name="T106" fmla="*/ 96 w 104"/>
              <a:gd name="T107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4" h="88">
                <a:moveTo>
                  <a:pt x="104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0" y="8"/>
                  <a:pt x="90" y="8"/>
                  <a:pt x="90" y="8"/>
                </a:cubicBezTo>
                <a:cubicBezTo>
                  <a:pt x="89" y="4"/>
                  <a:pt x="84" y="0"/>
                  <a:pt x="8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5" y="4"/>
                  <a:pt x="14" y="8"/>
                </a:cubicBezTo>
                <a:cubicBezTo>
                  <a:pt x="10" y="28"/>
                  <a:pt x="10" y="28"/>
                  <a:pt x="1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6"/>
                  <a:pt x="0" y="36"/>
                  <a:pt x="0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68"/>
                  <a:pt x="4" y="68"/>
                  <a:pt x="4" y="68"/>
                </a:cubicBezTo>
                <a:cubicBezTo>
                  <a:pt x="4" y="72"/>
                  <a:pt x="4" y="72"/>
                  <a:pt x="4" y="72"/>
                </a:cubicBezTo>
                <a:cubicBezTo>
                  <a:pt x="4" y="88"/>
                  <a:pt x="4" y="88"/>
                  <a:pt x="4" y="88"/>
                </a:cubicBezTo>
                <a:cubicBezTo>
                  <a:pt x="16" y="88"/>
                  <a:pt x="16" y="88"/>
                  <a:pt x="16" y="88"/>
                </a:cubicBezTo>
                <a:cubicBezTo>
                  <a:pt x="16" y="80"/>
                  <a:pt x="16" y="80"/>
                  <a:pt x="16" y="80"/>
                </a:cubicBezTo>
                <a:cubicBezTo>
                  <a:pt x="88" y="80"/>
                  <a:pt x="88" y="80"/>
                  <a:pt x="88" y="80"/>
                </a:cubicBezTo>
                <a:cubicBezTo>
                  <a:pt x="88" y="88"/>
                  <a:pt x="88" y="88"/>
                  <a:pt x="88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98" y="36"/>
                  <a:pt x="98" y="36"/>
                  <a:pt x="98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4" y="28"/>
                  <a:pt x="104" y="28"/>
                  <a:pt x="104" y="28"/>
                </a:cubicBezTo>
                <a:moveTo>
                  <a:pt x="22" y="9"/>
                </a:moveTo>
                <a:cubicBezTo>
                  <a:pt x="22" y="9"/>
                  <a:pt x="23" y="8"/>
                  <a:pt x="24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2" y="9"/>
                  <a:pt x="82" y="9"/>
                </a:cubicBezTo>
                <a:cubicBezTo>
                  <a:pt x="86" y="28"/>
                  <a:pt x="86" y="28"/>
                  <a:pt x="86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22" y="9"/>
                  <a:pt x="22" y="9"/>
                  <a:pt x="22" y="9"/>
                </a:cubicBezTo>
                <a:moveTo>
                  <a:pt x="24" y="56"/>
                </a:moveTo>
                <a:cubicBezTo>
                  <a:pt x="12" y="56"/>
                  <a:pt x="12" y="56"/>
                  <a:pt x="12" y="5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4"/>
                  <a:pt x="8" y="44"/>
                  <a:pt x="8" y="44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6"/>
                  <a:pt x="24" y="56"/>
                  <a:pt x="24" y="56"/>
                </a:cubicBezTo>
                <a:moveTo>
                  <a:pt x="68" y="72"/>
                </a:moveTo>
                <a:cubicBezTo>
                  <a:pt x="36" y="72"/>
                  <a:pt x="36" y="72"/>
                  <a:pt x="36" y="72"/>
                </a:cubicBezTo>
                <a:cubicBezTo>
                  <a:pt x="36" y="64"/>
                  <a:pt x="36" y="64"/>
                  <a:pt x="3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72"/>
                  <a:pt x="68" y="72"/>
                  <a:pt x="68" y="72"/>
                </a:cubicBezTo>
                <a:moveTo>
                  <a:pt x="96" y="52"/>
                </a:moveTo>
                <a:cubicBezTo>
                  <a:pt x="92" y="56"/>
                  <a:pt x="92" y="56"/>
                  <a:pt x="92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48"/>
                  <a:pt x="80" y="48"/>
                  <a:pt x="80" y="48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52"/>
                  <a:pt x="96" y="52"/>
                  <a:pt x="96" y="52"/>
                </a:cubicBezTo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3" name="Freeform 93"/>
          <p:cNvSpPr>
            <a:spLocks noChangeAspect="1"/>
          </p:cNvSpPr>
          <p:nvPr/>
        </p:nvSpPr>
        <p:spPr bwMode="auto">
          <a:xfrm>
            <a:off x="6901510" y="1685930"/>
            <a:ext cx="332948" cy="365120"/>
          </a:xfrm>
          <a:custGeom>
            <a:avLst/>
            <a:gdLst>
              <a:gd name="T0" fmla="*/ 88 w 88"/>
              <a:gd name="T1" fmla="*/ 68 h 96"/>
              <a:gd name="T2" fmla="*/ 88 w 88"/>
              <a:gd name="T3" fmla="*/ 60 h 96"/>
              <a:gd name="T4" fmla="*/ 52 w 88"/>
              <a:gd name="T5" fmla="*/ 36 h 96"/>
              <a:gd name="T6" fmla="*/ 52 w 88"/>
              <a:gd name="T7" fmla="*/ 8 h 96"/>
              <a:gd name="T8" fmla="*/ 44 w 88"/>
              <a:gd name="T9" fmla="*/ 0 h 96"/>
              <a:gd name="T10" fmla="*/ 36 w 88"/>
              <a:gd name="T11" fmla="*/ 8 h 96"/>
              <a:gd name="T12" fmla="*/ 36 w 88"/>
              <a:gd name="T13" fmla="*/ 36 h 96"/>
              <a:gd name="T14" fmla="*/ 0 w 88"/>
              <a:gd name="T15" fmla="*/ 60 h 96"/>
              <a:gd name="T16" fmla="*/ 0 w 88"/>
              <a:gd name="T17" fmla="*/ 68 h 96"/>
              <a:gd name="T18" fmla="*/ 36 w 88"/>
              <a:gd name="T19" fmla="*/ 56 h 96"/>
              <a:gd name="T20" fmla="*/ 36 w 88"/>
              <a:gd name="T21" fmla="*/ 78 h 96"/>
              <a:gd name="T22" fmla="*/ 24 w 88"/>
              <a:gd name="T23" fmla="*/ 88 h 96"/>
              <a:gd name="T24" fmla="*/ 24 w 88"/>
              <a:gd name="T25" fmla="*/ 96 h 96"/>
              <a:gd name="T26" fmla="*/ 44 w 88"/>
              <a:gd name="T27" fmla="*/ 88 h 96"/>
              <a:gd name="T28" fmla="*/ 64 w 88"/>
              <a:gd name="T29" fmla="*/ 96 h 96"/>
              <a:gd name="T30" fmla="*/ 64 w 88"/>
              <a:gd name="T31" fmla="*/ 88 h 96"/>
              <a:gd name="T32" fmla="*/ 52 w 88"/>
              <a:gd name="T33" fmla="*/ 78 h 96"/>
              <a:gd name="T34" fmla="*/ 52 w 88"/>
              <a:gd name="T35" fmla="*/ 56 h 96"/>
              <a:gd name="T36" fmla="*/ 88 w 88"/>
              <a:gd name="T37" fmla="*/ 6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96">
                <a:moveTo>
                  <a:pt x="88" y="68"/>
                </a:moveTo>
                <a:cubicBezTo>
                  <a:pt x="88" y="60"/>
                  <a:pt x="88" y="60"/>
                  <a:pt x="88" y="60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0"/>
                  <a:pt x="44" y="0"/>
                </a:cubicBezTo>
                <a:cubicBezTo>
                  <a:pt x="36" y="0"/>
                  <a:pt x="36" y="8"/>
                  <a:pt x="36" y="8"/>
                </a:cubicBezTo>
                <a:cubicBezTo>
                  <a:pt x="36" y="36"/>
                  <a:pt x="36" y="36"/>
                  <a:pt x="36" y="3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8"/>
                  <a:pt x="0" y="68"/>
                  <a:pt x="0" y="68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78"/>
                  <a:pt x="36" y="78"/>
                  <a:pt x="36" y="78"/>
                </a:cubicBezTo>
                <a:cubicBezTo>
                  <a:pt x="24" y="88"/>
                  <a:pt x="24" y="88"/>
                  <a:pt x="24" y="88"/>
                </a:cubicBezTo>
                <a:cubicBezTo>
                  <a:pt x="24" y="96"/>
                  <a:pt x="24" y="96"/>
                  <a:pt x="24" y="96"/>
                </a:cubicBezTo>
                <a:cubicBezTo>
                  <a:pt x="44" y="88"/>
                  <a:pt x="44" y="88"/>
                  <a:pt x="44" y="88"/>
                </a:cubicBezTo>
                <a:cubicBezTo>
                  <a:pt x="64" y="96"/>
                  <a:pt x="64" y="96"/>
                  <a:pt x="64" y="96"/>
                </a:cubicBezTo>
                <a:cubicBezTo>
                  <a:pt x="64" y="88"/>
                  <a:pt x="64" y="88"/>
                  <a:pt x="64" y="88"/>
                </a:cubicBezTo>
                <a:cubicBezTo>
                  <a:pt x="52" y="78"/>
                  <a:pt x="52" y="78"/>
                  <a:pt x="52" y="78"/>
                </a:cubicBezTo>
                <a:cubicBezTo>
                  <a:pt x="52" y="56"/>
                  <a:pt x="52" y="56"/>
                  <a:pt x="52" y="56"/>
                </a:cubicBezTo>
                <a:lnTo>
                  <a:pt x="88" y="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4" name="Freeform 5"/>
          <p:cNvSpPr>
            <a:spLocks noChangeAspect="1" noEditPoints="1"/>
          </p:cNvSpPr>
          <p:nvPr/>
        </p:nvSpPr>
        <p:spPr bwMode="auto">
          <a:xfrm>
            <a:off x="4344362" y="2914655"/>
            <a:ext cx="428290" cy="365120"/>
          </a:xfrm>
          <a:custGeom>
            <a:avLst/>
            <a:gdLst>
              <a:gd name="T0" fmla="*/ 2825 w 4172"/>
              <a:gd name="T1" fmla="*/ 1474 h 3540"/>
              <a:gd name="T2" fmla="*/ 2441 w 4172"/>
              <a:gd name="T3" fmla="*/ 1474 h 3540"/>
              <a:gd name="T4" fmla="*/ 2825 w 4172"/>
              <a:gd name="T5" fmla="*/ 2678 h 3540"/>
              <a:gd name="T6" fmla="*/ 2441 w 4172"/>
              <a:gd name="T7" fmla="*/ 2678 h 3540"/>
              <a:gd name="T8" fmla="*/ 2825 w 4172"/>
              <a:gd name="T9" fmla="*/ 871 h 3540"/>
              <a:gd name="T10" fmla="*/ 2441 w 4172"/>
              <a:gd name="T11" fmla="*/ 871 h 3540"/>
              <a:gd name="T12" fmla="*/ 2825 w 4172"/>
              <a:gd name="T13" fmla="*/ 2076 h 3540"/>
              <a:gd name="T14" fmla="*/ 2441 w 4172"/>
              <a:gd name="T15" fmla="*/ 2076 h 3540"/>
              <a:gd name="T16" fmla="*/ 3382 w 4172"/>
              <a:gd name="T17" fmla="*/ 968 h 3540"/>
              <a:gd name="T18" fmla="*/ 3915 w 4172"/>
              <a:gd name="T19" fmla="*/ 1244 h 3540"/>
              <a:gd name="T20" fmla="*/ 3382 w 4172"/>
              <a:gd name="T21" fmla="*/ 3006 h 3540"/>
              <a:gd name="T22" fmla="*/ 3873 w 4172"/>
              <a:gd name="T23" fmla="*/ 3263 h 3540"/>
              <a:gd name="T24" fmla="*/ 3873 w 4172"/>
              <a:gd name="T25" fmla="*/ 968 h 3540"/>
              <a:gd name="T26" fmla="*/ 3416 w 4172"/>
              <a:gd name="T27" fmla="*/ 1728 h 3540"/>
              <a:gd name="T28" fmla="*/ 3416 w 4172"/>
              <a:gd name="T29" fmla="*/ 1395 h 3540"/>
              <a:gd name="T30" fmla="*/ 3416 w 4172"/>
              <a:gd name="T31" fmla="*/ 2773 h 3540"/>
              <a:gd name="T32" fmla="*/ 3416 w 4172"/>
              <a:gd name="T33" fmla="*/ 2440 h 3540"/>
              <a:gd name="T34" fmla="*/ 3416 w 4172"/>
              <a:gd name="T35" fmla="*/ 2251 h 3540"/>
              <a:gd name="T36" fmla="*/ 3416 w 4172"/>
              <a:gd name="T37" fmla="*/ 1917 h 3540"/>
              <a:gd name="T38" fmla="*/ 1894 w 4172"/>
              <a:gd name="T39" fmla="*/ 871 h 3540"/>
              <a:gd name="T40" fmla="*/ 1894 w 4172"/>
              <a:gd name="T41" fmla="*/ 487 h 3540"/>
              <a:gd name="T42" fmla="*/ 3012 w 4172"/>
              <a:gd name="T43" fmla="*/ 3172 h 3540"/>
              <a:gd name="T44" fmla="*/ 2278 w 4172"/>
              <a:gd name="T45" fmla="*/ 2925 h 3540"/>
              <a:gd name="T46" fmla="*/ 1270 w 4172"/>
              <a:gd name="T47" fmla="*/ 3283 h 3540"/>
              <a:gd name="T48" fmla="*/ 1270 w 4172"/>
              <a:gd name="T49" fmla="*/ 257 h 3540"/>
              <a:gd name="T50" fmla="*/ 3012 w 4172"/>
              <a:gd name="T51" fmla="*/ 3172 h 3540"/>
              <a:gd name="T52" fmla="*/ 2902 w 4172"/>
              <a:gd name="T53" fmla="*/ 0 h 3540"/>
              <a:gd name="T54" fmla="*/ 903 w 4172"/>
              <a:gd name="T55" fmla="*/ 3172 h 3540"/>
              <a:gd name="T56" fmla="*/ 3269 w 4172"/>
              <a:gd name="T57" fmla="*/ 3172 h 3540"/>
              <a:gd name="T58" fmla="*/ 2902 w 4172"/>
              <a:gd name="T59" fmla="*/ 0 h 3540"/>
              <a:gd name="T60" fmla="*/ 1731 w 4172"/>
              <a:gd name="T61" fmla="*/ 1474 h 3540"/>
              <a:gd name="T62" fmla="*/ 1347 w 4172"/>
              <a:gd name="T63" fmla="*/ 1474 h 3540"/>
              <a:gd name="T64" fmla="*/ 756 w 4172"/>
              <a:gd name="T65" fmla="*/ 1728 h 3540"/>
              <a:gd name="T66" fmla="*/ 423 w 4172"/>
              <a:gd name="T67" fmla="*/ 1728 h 3540"/>
              <a:gd name="T68" fmla="*/ 756 w 4172"/>
              <a:gd name="T69" fmla="*/ 2773 h 3540"/>
              <a:gd name="T70" fmla="*/ 423 w 4172"/>
              <a:gd name="T71" fmla="*/ 2773 h 3540"/>
              <a:gd name="T72" fmla="*/ 756 w 4172"/>
              <a:gd name="T73" fmla="*/ 2251 h 3540"/>
              <a:gd name="T74" fmla="*/ 423 w 4172"/>
              <a:gd name="T75" fmla="*/ 2251 h 3540"/>
              <a:gd name="T76" fmla="*/ 299 w 4172"/>
              <a:gd name="T77" fmla="*/ 3006 h 3540"/>
              <a:gd name="T78" fmla="*/ 299 w 4172"/>
              <a:gd name="T79" fmla="*/ 1225 h 3540"/>
              <a:gd name="T80" fmla="*/ 299 w 4172"/>
              <a:gd name="T81" fmla="*/ 968 h 3540"/>
              <a:gd name="T82" fmla="*/ 299 w 4172"/>
              <a:gd name="T83" fmla="*/ 3263 h 3540"/>
              <a:gd name="T84" fmla="*/ 789 w 4172"/>
              <a:gd name="T85" fmla="*/ 3006 h 3540"/>
              <a:gd name="T86" fmla="*/ 1347 w 4172"/>
              <a:gd name="T87" fmla="*/ 2678 h 3540"/>
              <a:gd name="T88" fmla="*/ 1347 w 4172"/>
              <a:gd name="T89" fmla="*/ 2294 h 3540"/>
              <a:gd name="T90" fmla="*/ 1347 w 4172"/>
              <a:gd name="T91" fmla="*/ 2076 h 3540"/>
              <a:gd name="T92" fmla="*/ 1347 w 4172"/>
              <a:gd name="T93" fmla="*/ 1692 h 3540"/>
              <a:gd name="T94" fmla="*/ 1894 w 4172"/>
              <a:gd name="T95" fmla="*/ 2678 h 3540"/>
              <a:gd name="T96" fmla="*/ 1894 w 4172"/>
              <a:gd name="T97" fmla="*/ 2294 h 3540"/>
              <a:gd name="T98" fmla="*/ 1347 w 4172"/>
              <a:gd name="T99" fmla="*/ 871 h 3540"/>
              <a:gd name="T100" fmla="*/ 1347 w 4172"/>
              <a:gd name="T101" fmla="*/ 487 h 3540"/>
              <a:gd name="T102" fmla="*/ 1894 w 4172"/>
              <a:gd name="T103" fmla="*/ 2076 h 3540"/>
              <a:gd name="T104" fmla="*/ 1894 w 4172"/>
              <a:gd name="T105" fmla="*/ 1692 h 3540"/>
              <a:gd name="T106" fmla="*/ 1894 w 4172"/>
              <a:gd name="T107" fmla="*/ 1474 h 3540"/>
              <a:gd name="T108" fmla="*/ 1894 w 4172"/>
              <a:gd name="T109" fmla="*/ 1089 h 3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172" h="3540">
                <a:moveTo>
                  <a:pt x="2441" y="1474"/>
                </a:moveTo>
                <a:lnTo>
                  <a:pt x="2441" y="1474"/>
                </a:lnTo>
                <a:lnTo>
                  <a:pt x="2825" y="1474"/>
                </a:lnTo>
                <a:lnTo>
                  <a:pt x="2825" y="1089"/>
                </a:lnTo>
                <a:lnTo>
                  <a:pt x="2441" y="1089"/>
                </a:lnTo>
                <a:lnTo>
                  <a:pt x="2441" y="1474"/>
                </a:lnTo>
                <a:close/>
                <a:moveTo>
                  <a:pt x="2441" y="2678"/>
                </a:moveTo>
                <a:lnTo>
                  <a:pt x="2441" y="2678"/>
                </a:lnTo>
                <a:lnTo>
                  <a:pt x="2825" y="2678"/>
                </a:lnTo>
                <a:lnTo>
                  <a:pt x="2825" y="2294"/>
                </a:lnTo>
                <a:lnTo>
                  <a:pt x="2441" y="2294"/>
                </a:lnTo>
                <a:lnTo>
                  <a:pt x="2441" y="2678"/>
                </a:lnTo>
                <a:close/>
                <a:moveTo>
                  <a:pt x="2441" y="871"/>
                </a:moveTo>
                <a:lnTo>
                  <a:pt x="2441" y="871"/>
                </a:lnTo>
                <a:lnTo>
                  <a:pt x="2825" y="871"/>
                </a:lnTo>
                <a:lnTo>
                  <a:pt x="2825" y="487"/>
                </a:lnTo>
                <a:lnTo>
                  <a:pt x="2441" y="487"/>
                </a:lnTo>
                <a:lnTo>
                  <a:pt x="2441" y="871"/>
                </a:lnTo>
                <a:close/>
                <a:moveTo>
                  <a:pt x="2441" y="2076"/>
                </a:moveTo>
                <a:lnTo>
                  <a:pt x="2441" y="2076"/>
                </a:lnTo>
                <a:lnTo>
                  <a:pt x="2825" y="2076"/>
                </a:lnTo>
                <a:lnTo>
                  <a:pt x="2825" y="1692"/>
                </a:lnTo>
                <a:lnTo>
                  <a:pt x="2441" y="1692"/>
                </a:lnTo>
                <a:lnTo>
                  <a:pt x="2441" y="2076"/>
                </a:lnTo>
                <a:close/>
                <a:moveTo>
                  <a:pt x="3873" y="968"/>
                </a:moveTo>
                <a:lnTo>
                  <a:pt x="3873" y="968"/>
                </a:lnTo>
                <a:lnTo>
                  <a:pt x="3382" y="968"/>
                </a:lnTo>
                <a:lnTo>
                  <a:pt x="3382" y="1225"/>
                </a:lnTo>
                <a:lnTo>
                  <a:pt x="3873" y="1225"/>
                </a:lnTo>
                <a:cubicBezTo>
                  <a:pt x="3901" y="1225"/>
                  <a:pt x="3915" y="1241"/>
                  <a:pt x="3915" y="1244"/>
                </a:cubicBezTo>
                <a:lnTo>
                  <a:pt x="3915" y="2986"/>
                </a:lnTo>
                <a:cubicBezTo>
                  <a:pt x="3915" y="2990"/>
                  <a:pt x="3901" y="3006"/>
                  <a:pt x="3873" y="3006"/>
                </a:cubicBezTo>
                <a:lnTo>
                  <a:pt x="3382" y="3006"/>
                </a:lnTo>
                <a:lnTo>
                  <a:pt x="3382" y="3172"/>
                </a:lnTo>
                <a:cubicBezTo>
                  <a:pt x="3382" y="3203"/>
                  <a:pt x="3379" y="3234"/>
                  <a:pt x="3374" y="3263"/>
                </a:cubicBezTo>
                <a:lnTo>
                  <a:pt x="3873" y="3263"/>
                </a:lnTo>
                <a:cubicBezTo>
                  <a:pt x="4038" y="3263"/>
                  <a:pt x="4172" y="3139"/>
                  <a:pt x="4172" y="2986"/>
                </a:cubicBezTo>
                <a:lnTo>
                  <a:pt x="4172" y="1244"/>
                </a:lnTo>
                <a:cubicBezTo>
                  <a:pt x="4172" y="1092"/>
                  <a:pt x="4038" y="968"/>
                  <a:pt x="3873" y="968"/>
                </a:cubicBezTo>
                <a:lnTo>
                  <a:pt x="3873" y="968"/>
                </a:lnTo>
                <a:close/>
                <a:moveTo>
                  <a:pt x="3416" y="1728"/>
                </a:moveTo>
                <a:lnTo>
                  <a:pt x="3416" y="1728"/>
                </a:lnTo>
                <a:lnTo>
                  <a:pt x="3749" y="1728"/>
                </a:lnTo>
                <a:lnTo>
                  <a:pt x="3749" y="1395"/>
                </a:lnTo>
                <a:lnTo>
                  <a:pt x="3416" y="1395"/>
                </a:lnTo>
                <a:lnTo>
                  <a:pt x="3416" y="1728"/>
                </a:lnTo>
                <a:close/>
                <a:moveTo>
                  <a:pt x="3416" y="2773"/>
                </a:moveTo>
                <a:lnTo>
                  <a:pt x="3416" y="2773"/>
                </a:lnTo>
                <a:lnTo>
                  <a:pt x="3749" y="2773"/>
                </a:lnTo>
                <a:lnTo>
                  <a:pt x="3749" y="2440"/>
                </a:lnTo>
                <a:lnTo>
                  <a:pt x="3416" y="2440"/>
                </a:lnTo>
                <a:lnTo>
                  <a:pt x="3416" y="2773"/>
                </a:lnTo>
                <a:close/>
                <a:moveTo>
                  <a:pt x="3416" y="2251"/>
                </a:moveTo>
                <a:lnTo>
                  <a:pt x="3416" y="2251"/>
                </a:lnTo>
                <a:lnTo>
                  <a:pt x="3749" y="2251"/>
                </a:lnTo>
                <a:lnTo>
                  <a:pt x="3749" y="1917"/>
                </a:lnTo>
                <a:lnTo>
                  <a:pt x="3416" y="1917"/>
                </a:lnTo>
                <a:lnTo>
                  <a:pt x="3416" y="2251"/>
                </a:lnTo>
                <a:close/>
                <a:moveTo>
                  <a:pt x="1894" y="871"/>
                </a:moveTo>
                <a:lnTo>
                  <a:pt x="1894" y="871"/>
                </a:lnTo>
                <a:lnTo>
                  <a:pt x="2278" y="871"/>
                </a:lnTo>
                <a:lnTo>
                  <a:pt x="2278" y="487"/>
                </a:lnTo>
                <a:lnTo>
                  <a:pt x="1894" y="487"/>
                </a:lnTo>
                <a:lnTo>
                  <a:pt x="1894" y="871"/>
                </a:lnTo>
                <a:close/>
                <a:moveTo>
                  <a:pt x="3012" y="3172"/>
                </a:moveTo>
                <a:lnTo>
                  <a:pt x="3012" y="3172"/>
                </a:lnTo>
                <a:cubicBezTo>
                  <a:pt x="3012" y="3233"/>
                  <a:pt x="2962" y="3283"/>
                  <a:pt x="2902" y="3283"/>
                </a:cubicBezTo>
                <a:lnTo>
                  <a:pt x="2278" y="3283"/>
                </a:lnTo>
                <a:lnTo>
                  <a:pt x="2278" y="2925"/>
                </a:lnTo>
                <a:lnTo>
                  <a:pt x="1894" y="2925"/>
                </a:lnTo>
                <a:lnTo>
                  <a:pt x="1894" y="3283"/>
                </a:lnTo>
                <a:lnTo>
                  <a:pt x="1270" y="3283"/>
                </a:lnTo>
                <a:cubicBezTo>
                  <a:pt x="1209" y="3283"/>
                  <a:pt x="1160" y="3233"/>
                  <a:pt x="1160" y="3172"/>
                </a:cubicBezTo>
                <a:lnTo>
                  <a:pt x="1160" y="367"/>
                </a:lnTo>
                <a:cubicBezTo>
                  <a:pt x="1160" y="306"/>
                  <a:pt x="1209" y="257"/>
                  <a:pt x="1270" y="257"/>
                </a:cubicBezTo>
                <a:lnTo>
                  <a:pt x="2902" y="257"/>
                </a:lnTo>
                <a:cubicBezTo>
                  <a:pt x="2962" y="257"/>
                  <a:pt x="3012" y="306"/>
                  <a:pt x="3012" y="367"/>
                </a:cubicBezTo>
                <a:lnTo>
                  <a:pt x="3012" y="3172"/>
                </a:lnTo>
                <a:lnTo>
                  <a:pt x="3012" y="3172"/>
                </a:lnTo>
                <a:close/>
                <a:moveTo>
                  <a:pt x="2902" y="0"/>
                </a:moveTo>
                <a:lnTo>
                  <a:pt x="2902" y="0"/>
                </a:lnTo>
                <a:lnTo>
                  <a:pt x="1270" y="0"/>
                </a:lnTo>
                <a:cubicBezTo>
                  <a:pt x="1068" y="0"/>
                  <a:pt x="903" y="164"/>
                  <a:pt x="903" y="367"/>
                </a:cubicBezTo>
                <a:lnTo>
                  <a:pt x="903" y="3172"/>
                </a:lnTo>
                <a:cubicBezTo>
                  <a:pt x="903" y="3375"/>
                  <a:pt x="1068" y="3540"/>
                  <a:pt x="1270" y="3540"/>
                </a:cubicBezTo>
                <a:lnTo>
                  <a:pt x="2902" y="3540"/>
                </a:lnTo>
                <a:cubicBezTo>
                  <a:pt x="3104" y="3540"/>
                  <a:pt x="3269" y="3375"/>
                  <a:pt x="3269" y="3172"/>
                </a:cubicBezTo>
                <a:lnTo>
                  <a:pt x="3269" y="367"/>
                </a:lnTo>
                <a:cubicBezTo>
                  <a:pt x="3269" y="164"/>
                  <a:pt x="3104" y="0"/>
                  <a:pt x="2902" y="0"/>
                </a:cubicBezTo>
                <a:lnTo>
                  <a:pt x="2902" y="0"/>
                </a:lnTo>
                <a:close/>
                <a:moveTo>
                  <a:pt x="1347" y="1474"/>
                </a:moveTo>
                <a:lnTo>
                  <a:pt x="1347" y="1474"/>
                </a:lnTo>
                <a:lnTo>
                  <a:pt x="1731" y="1474"/>
                </a:lnTo>
                <a:lnTo>
                  <a:pt x="1731" y="1089"/>
                </a:lnTo>
                <a:lnTo>
                  <a:pt x="1347" y="1089"/>
                </a:lnTo>
                <a:lnTo>
                  <a:pt x="1347" y="1474"/>
                </a:lnTo>
                <a:close/>
                <a:moveTo>
                  <a:pt x="423" y="1728"/>
                </a:moveTo>
                <a:lnTo>
                  <a:pt x="423" y="1728"/>
                </a:lnTo>
                <a:lnTo>
                  <a:pt x="756" y="1728"/>
                </a:lnTo>
                <a:lnTo>
                  <a:pt x="756" y="1395"/>
                </a:lnTo>
                <a:lnTo>
                  <a:pt x="423" y="1395"/>
                </a:lnTo>
                <a:lnTo>
                  <a:pt x="423" y="1728"/>
                </a:lnTo>
                <a:close/>
                <a:moveTo>
                  <a:pt x="423" y="2773"/>
                </a:moveTo>
                <a:lnTo>
                  <a:pt x="423" y="2773"/>
                </a:lnTo>
                <a:lnTo>
                  <a:pt x="756" y="2773"/>
                </a:lnTo>
                <a:lnTo>
                  <a:pt x="756" y="2440"/>
                </a:lnTo>
                <a:lnTo>
                  <a:pt x="423" y="2440"/>
                </a:lnTo>
                <a:lnTo>
                  <a:pt x="423" y="2773"/>
                </a:lnTo>
                <a:close/>
                <a:moveTo>
                  <a:pt x="423" y="2251"/>
                </a:moveTo>
                <a:lnTo>
                  <a:pt x="423" y="2251"/>
                </a:lnTo>
                <a:lnTo>
                  <a:pt x="756" y="2251"/>
                </a:lnTo>
                <a:lnTo>
                  <a:pt x="756" y="1917"/>
                </a:lnTo>
                <a:lnTo>
                  <a:pt x="423" y="1917"/>
                </a:lnTo>
                <a:lnTo>
                  <a:pt x="423" y="2251"/>
                </a:lnTo>
                <a:close/>
                <a:moveTo>
                  <a:pt x="789" y="3006"/>
                </a:moveTo>
                <a:lnTo>
                  <a:pt x="789" y="3006"/>
                </a:lnTo>
                <a:lnTo>
                  <a:pt x="299" y="3006"/>
                </a:lnTo>
                <a:cubicBezTo>
                  <a:pt x="270" y="3006"/>
                  <a:pt x="256" y="2990"/>
                  <a:pt x="256" y="2986"/>
                </a:cubicBezTo>
                <a:lnTo>
                  <a:pt x="256" y="1244"/>
                </a:lnTo>
                <a:cubicBezTo>
                  <a:pt x="256" y="1241"/>
                  <a:pt x="270" y="1225"/>
                  <a:pt x="299" y="1225"/>
                </a:cubicBezTo>
                <a:lnTo>
                  <a:pt x="789" y="1225"/>
                </a:lnTo>
                <a:lnTo>
                  <a:pt x="789" y="968"/>
                </a:lnTo>
                <a:lnTo>
                  <a:pt x="299" y="968"/>
                </a:lnTo>
                <a:cubicBezTo>
                  <a:pt x="134" y="968"/>
                  <a:pt x="0" y="1092"/>
                  <a:pt x="0" y="1244"/>
                </a:cubicBezTo>
                <a:lnTo>
                  <a:pt x="0" y="2986"/>
                </a:lnTo>
                <a:cubicBezTo>
                  <a:pt x="0" y="3139"/>
                  <a:pt x="134" y="3263"/>
                  <a:pt x="299" y="3263"/>
                </a:cubicBezTo>
                <a:lnTo>
                  <a:pt x="798" y="3263"/>
                </a:lnTo>
                <a:cubicBezTo>
                  <a:pt x="793" y="3234"/>
                  <a:pt x="789" y="3203"/>
                  <a:pt x="789" y="3172"/>
                </a:cubicBezTo>
                <a:lnTo>
                  <a:pt x="789" y="3006"/>
                </a:lnTo>
                <a:lnTo>
                  <a:pt x="789" y="3006"/>
                </a:lnTo>
                <a:close/>
                <a:moveTo>
                  <a:pt x="1347" y="2678"/>
                </a:moveTo>
                <a:lnTo>
                  <a:pt x="1347" y="2678"/>
                </a:lnTo>
                <a:lnTo>
                  <a:pt x="1731" y="2678"/>
                </a:lnTo>
                <a:lnTo>
                  <a:pt x="1731" y="2294"/>
                </a:lnTo>
                <a:lnTo>
                  <a:pt x="1347" y="2294"/>
                </a:lnTo>
                <a:lnTo>
                  <a:pt x="1347" y="2678"/>
                </a:lnTo>
                <a:close/>
                <a:moveTo>
                  <a:pt x="1347" y="2076"/>
                </a:moveTo>
                <a:lnTo>
                  <a:pt x="1347" y="2076"/>
                </a:lnTo>
                <a:lnTo>
                  <a:pt x="1731" y="2076"/>
                </a:lnTo>
                <a:lnTo>
                  <a:pt x="1731" y="1692"/>
                </a:lnTo>
                <a:lnTo>
                  <a:pt x="1347" y="1692"/>
                </a:lnTo>
                <a:lnTo>
                  <a:pt x="1347" y="2076"/>
                </a:lnTo>
                <a:close/>
                <a:moveTo>
                  <a:pt x="1894" y="2678"/>
                </a:moveTo>
                <a:lnTo>
                  <a:pt x="1894" y="2678"/>
                </a:lnTo>
                <a:lnTo>
                  <a:pt x="2278" y="2678"/>
                </a:lnTo>
                <a:lnTo>
                  <a:pt x="2278" y="2294"/>
                </a:lnTo>
                <a:lnTo>
                  <a:pt x="1894" y="2294"/>
                </a:lnTo>
                <a:lnTo>
                  <a:pt x="1894" y="2678"/>
                </a:lnTo>
                <a:close/>
                <a:moveTo>
                  <a:pt x="1347" y="871"/>
                </a:moveTo>
                <a:lnTo>
                  <a:pt x="1347" y="871"/>
                </a:lnTo>
                <a:lnTo>
                  <a:pt x="1731" y="871"/>
                </a:lnTo>
                <a:lnTo>
                  <a:pt x="1731" y="487"/>
                </a:lnTo>
                <a:lnTo>
                  <a:pt x="1347" y="487"/>
                </a:lnTo>
                <a:lnTo>
                  <a:pt x="1347" y="871"/>
                </a:lnTo>
                <a:close/>
                <a:moveTo>
                  <a:pt x="1894" y="2076"/>
                </a:moveTo>
                <a:lnTo>
                  <a:pt x="1894" y="2076"/>
                </a:lnTo>
                <a:lnTo>
                  <a:pt x="2278" y="2076"/>
                </a:lnTo>
                <a:lnTo>
                  <a:pt x="2278" y="1692"/>
                </a:lnTo>
                <a:lnTo>
                  <a:pt x="1894" y="1692"/>
                </a:lnTo>
                <a:lnTo>
                  <a:pt x="1894" y="2076"/>
                </a:lnTo>
                <a:close/>
                <a:moveTo>
                  <a:pt x="1894" y="1474"/>
                </a:moveTo>
                <a:lnTo>
                  <a:pt x="1894" y="1474"/>
                </a:lnTo>
                <a:lnTo>
                  <a:pt x="2278" y="1474"/>
                </a:lnTo>
                <a:lnTo>
                  <a:pt x="2278" y="1089"/>
                </a:lnTo>
                <a:lnTo>
                  <a:pt x="1894" y="1089"/>
                </a:lnTo>
                <a:lnTo>
                  <a:pt x="1894" y="147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7" name="Freeform 44"/>
          <p:cNvSpPr>
            <a:spLocks noChangeAspect="1" noEditPoints="1"/>
          </p:cNvSpPr>
          <p:nvPr/>
        </p:nvSpPr>
        <p:spPr bwMode="auto">
          <a:xfrm>
            <a:off x="6727971" y="2914655"/>
            <a:ext cx="372788" cy="365120"/>
          </a:xfrm>
          <a:custGeom>
            <a:avLst/>
            <a:gdLst>
              <a:gd name="T0" fmla="*/ 1675 w 6224"/>
              <a:gd name="T1" fmla="*/ 5296 h 6096"/>
              <a:gd name="T2" fmla="*/ 1590 w 6224"/>
              <a:gd name="T3" fmla="*/ 4600 h 6096"/>
              <a:gd name="T4" fmla="*/ 4291 w 6224"/>
              <a:gd name="T5" fmla="*/ 5370 h 6096"/>
              <a:gd name="T6" fmla="*/ 4506 w 6224"/>
              <a:gd name="T7" fmla="*/ 4600 h 6096"/>
              <a:gd name="T8" fmla="*/ 3376 w 6224"/>
              <a:gd name="T9" fmla="*/ 4261 h 6096"/>
              <a:gd name="T10" fmla="*/ 2980 w 6224"/>
              <a:gd name="T11" fmla="*/ 4591 h 6096"/>
              <a:gd name="T12" fmla="*/ 2727 w 6224"/>
              <a:gd name="T13" fmla="*/ 4144 h 6096"/>
              <a:gd name="T14" fmla="*/ 1582 w 6224"/>
              <a:gd name="T15" fmla="*/ 2733 h 6096"/>
              <a:gd name="T16" fmla="*/ 1756 w 6224"/>
              <a:gd name="T17" fmla="*/ 3216 h 6096"/>
              <a:gd name="T18" fmla="*/ 1250 w 6224"/>
              <a:gd name="T19" fmla="*/ 3303 h 6096"/>
              <a:gd name="T20" fmla="*/ 1250 w 6224"/>
              <a:gd name="T21" fmla="*/ 2791 h 6096"/>
              <a:gd name="T22" fmla="*/ 6145 w 6224"/>
              <a:gd name="T23" fmla="*/ 2814 h 6096"/>
              <a:gd name="T24" fmla="*/ 6058 w 6224"/>
              <a:gd name="T25" fmla="*/ 3320 h 6096"/>
              <a:gd name="T26" fmla="*/ 5573 w 6224"/>
              <a:gd name="T27" fmla="*/ 3148 h 6096"/>
              <a:gd name="T28" fmla="*/ 5828 w 6224"/>
              <a:gd name="T29" fmla="*/ 2701 h 6096"/>
              <a:gd name="T30" fmla="*/ 4749 w 6224"/>
              <a:gd name="T31" fmla="*/ 1550 h 6096"/>
              <a:gd name="T32" fmla="*/ 4419 w 6224"/>
              <a:gd name="T33" fmla="*/ 1945 h 6096"/>
              <a:gd name="T34" fmla="*/ 4089 w 6224"/>
              <a:gd name="T35" fmla="*/ 1550 h 6096"/>
              <a:gd name="T36" fmla="*/ 935 w 6224"/>
              <a:gd name="T37" fmla="*/ 898 h 6096"/>
              <a:gd name="T38" fmla="*/ 1190 w 6224"/>
              <a:gd name="T39" fmla="*/ 1345 h 6096"/>
              <a:gd name="T40" fmla="*/ 705 w 6224"/>
              <a:gd name="T41" fmla="*/ 1516 h 6096"/>
              <a:gd name="T42" fmla="*/ 619 w 6224"/>
              <a:gd name="T43" fmla="*/ 1011 h 6096"/>
              <a:gd name="T44" fmla="*/ 2418 w 6224"/>
              <a:gd name="T45" fmla="*/ 588 h 6096"/>
              <a:gd name="T46" fmla="*/ 2177 w 6224"/>
              <a:gd name="T47" fmla="*/ 1628 h 6096"/>
              <a:gd name="T48" fmla="*/ 3776 w 6224"/>
              <a:gd name="T49" fmla="*/ 87 h 6096"/>
              <a:gd name="T50" fmla="*/ 5273 w 6224"/>
              <a:gd name="T51" fmla="*/ 968 h 6096"/>
              <a:gd name="T52" fmla="*/ 6050 w 6224"/>
              <a:gd name="T53" fmla="*/ 2531 h 6096"/>
              <a:gd name="T54" fmla="*/ 5511 w 6224"/>
              <a:gd name="T55" fmla="*/ 2116 h 6096"/>
              <a:gd name="T56" fmla="*/ 4892 w 6224"/>
              <a:gd name="T57" fmla="*/ 1379 h 6096"/>
              <a:gd name="T58" fmla="*/ 4015 w 6224"/>
              <a:gd name="T59" fmla="*/ 598 h 6096"/>
              <a:gd name="T60" fmla="*/ 3980 w 6224"/>
              <a:gd name="T61" fmla="*/ 945 h 6096"/>
              <a:gd name="T62" fmla="*/ 3353 w 6224"/>
              <a:gd name="T63" fmla="*/ 1696 h 6096"/>
              <a:gd name="T64" fmla="*/ 3369 w 6224"/>
              <a:gd name="T65" fmla="*/ 1931 h 6096"/>
              <a:gd name="T66" fmla="*/ 4608 w 6224"/>
              <a:gd name="T67" fmla="*/ 2103 h 6096"/>
              <a:gd name="T68" fmla="*/ 5379 w 6224"/>
              <a:gd name="T69" fmla="*/ 3167 h 6096"/>
              <a:gd name="T70" fmla="*/ 5017 w 6224"/>
              <a:gd name="T71" fmla="*/ 4561 h 6096"/>
              <a:gd name="T72" fmla="*/ 5700 w 6224"/>
              <a:gd name="T73" fmla="*/ 3523 h 6096"/>
              <a:gd name="T74" fmla="*/ 5860 w 6224"/>
              <a:gd name="T75" fmla="*/ 4223 h 6096"/>
              <a:gd name="T76" fmla="*/ 4755 w 6224"/>
              <a:gd name="T77" fmla="*/ 5572 h 6096"/>
              <a:gd name="T78" fmla="*/ 3048 w 6224"/>
              <a:gd name="T79" fmla="*/ 6096 h 6096"/>
              <a:gd name="T80" fmla="*/ 1307 w 6224"/>
              <a:gd name="T81" fmla="*/ 5549 h 6096"/>
              <a:gd name="T82" fmla="*/ 206 w 6224"/>
              <a:gd name="T83" fmla="*/ 4150 h 6096"/>
              <a:gd name="T84" fmla="*/ 89 w 6224"/>
              <a:gd name="T85" fmla="*/ 2318 h 6096"/>
              <a:gd name="T86" fmla="*/ 692 w 6224"/>
              <a:gd name="T87" fmla="*/ 1720 h 6096"/>
              <a:gd name="T88" fmla="*/ 952 w 6224"/>
              <a:gd name="T89" fmla="*/ 2929 h 6096"/>
              <a:gd name="T90" fmla="*/ 573 w 6224"/>
              <a:gd name="T91" fmla="*/ 3951 h 6096"/>
              <a:gd name="T92" fmla="*/ 1479 w 6224"/>
              <a:gd name="T93" fmla="*/ 4221 h 6096"/>
              <a:gd name="T94" fmla="*/ 1662 w 6224"/>
              <a:gd name="T95" fmla="*/ 3942 h 6096"/>
              <a:gd name="T96" fmla="*/ 2533 w 6224"/>
              <a:gd name="T97" fmla="*/ 4397 h 6096"/>
              <a:gd name="T98" fmla="*/ 2195 w 6224"/>
              <a:gd name="T99" fmla="*/ 5262 h 6096"/>
              <a:gd name="T100" fmla="*/ 3040 w 6224"/>
              <a:gd name="T101" fmla="*/ 4787 h 6096"/>
              <a:gd name="T102" fmla="*/ 3900 w 6224"/>
              <a:gd name="T103" fmla="*/ 5262 h 6096"/>
              <a:gd name="T104" fmla="*/ 3550 w 6224"/>
              <a:gd name="T105" fmla="*/ 4395 h 6096"/>
              <a:gd name="T106" fmla="*/ 4432 w 6224"/>
              <a:gd name="T107" fmla="*/ 3948 h 6096"/>
              <a:gd name="T108" fmla="*/ 2929 w 6224"/>
              <a:gd name="T109" fmla="*/ 3746 h 6096"/>
              <a:gd name="T110" fmla="*/ 2522 w 6224"/>
              <a:gd name="T111" fmla="*/ 1914 h 6096"/>
              <a:gd name="T112" fmla="*/ 1465 w 6224"/>
              <a:gd name="T113" fmla="*/ 2520 h 6096"/>
              <a:gd name="T114" fmla="*/ 1290 w 6224"/>
              <a:gd name="T115" fmla="*/ 1550 h 6096"/>
              <a:gd name="T116" fmla="*/ 1922 w 6224"/>
              <a:gd name="T117" fmla="*/ 811 h 6096"/>
              <a:gd name="T118" fmla="*/ 1243 w 6224"/>
              <a:gd name="T119" fmla="*/ 851 h 6096"/>
              <a:gd name="T120" fmla="*/ 2143 w 6224"/>
              <a:gd name="T121" fmla="*/ 138 h 6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24" h="6096">
                <a:moveTo>
                  <a:pt x="1590" y="4600"/>
                </a:moveTo>
                <a:lnTo>
                  <a:pt x="1460" y="4647"/>
                </a:lnTo>
                <a:lnTo>
                  <a:pt x="1333" y="4700"/>
                </a:lnTo>
                <a:lnTo>
                  <a:pt x="1213" y="4757"/>
                </a:lnTo>
                <a:lnTo>
                  <a:pt x="1098" y="4819"/>
                </a:lnTo>
                <a:lnTo>
                  <a:pt x="1201" y="4927"/>
                </a:lnTo>
                <a:lnTo>
                  <a:pt x="1311" y="5028"/>
                </a:lnTo>
                <a:lnTo>
                  <a:pt x="1428" y="5125"/>
                </a:lnTo>
                <a:lnTo>
                  <a:pt x="1548" y="5213"/>
                </a:lnTo>
                <a:lnTo>
                  <a:pt x="1675" y="5296"/>
                </a:lnTo>
                <a:lnTo>
                  <a:pt x="1805" y="5370"/>
                </a:lnTo>
                <a:lnTo>
                  <a:pt x="1941" y="5438"/>
                </a:lnTo>
                <a:lnTo>
                  <a:pt x="2080" y="5498"/>
                </a:lnTo>
                <a:lnTo>
                  <a:pt x="1997" y="5394"/>
                </a:lnTo>
                <a:lnTo>
                  <a:pt x="1918" y="5281"/>
                </a:lnTo>
                <a:lnTo>
                  <a:pt x="1843" y="5159"/>
                </a:lnTo>
                <a:lnTo>
                  <a:pt x="1773" y="5030"/>
                </a:lnTo>
                <a:lnTo>
                  <a:pt x="1707" y="4895"/>
                </a:lnTo>
                <a:lnTo>
                  <a:pt x="1647" y="4749"/>
                </a:lnTo>
                <a:lnTo>
                  <a:pt x="1590" y="4600"/>
                </a:lnTo>
                <a:close/>
                <a:moveTo>
                  <a:pt x="4506" y="4600"/>
                </a:moveTo>
                <a:lnTo>
                  <a:pt x="4449" y="4749"/>
                </a:lnTo>
                <a:lnTo>
                  <a:pt x="4389" y="4893"/>
                </a:lnTo>
                <a:lnTo>
                  <a:pt x="4323" y="5030"/>
                </a:lnTo>
                <a:lnTo>
                  <a:pt x="4253" y="5159"/>
                </a:lnTo>
                <a:lnTo>
                  <a:pt x="4178" y="5281"/>
                </a:lnTo>
                <a:lnTo>
                  <a:pt x="4098" y="5394"/>
                </a:lnTo>
                <a:lnTo>
                  <a:pt x="4015" y="5498"/>
                </a:lnTo>
                <a:lnTo>
                  <a:pt x="4155" y="5438"/>
                </a:lnTo>
                <a:lnTo>
                  <a:pt x="4291" y="5370"/>
                </a:lnTo>
                <a:lnTo>
                  <a:pt x="4421" y="5296"/>
                </a:lnTo>
                <a:lnTo>
                  <a:pt x="4547" y="5213"/>
                </a:lnTo>
                <a:lnTo>
                  <a:pt x="4668" y="5125"/>
                </a:lnTo>
                <a:lnTo>
                  <a:pt x="4785" y="5028"/>
                </a:lnTo>
                <a:lnTo>
                  <a:pt x="4894" y="4927"/>
                </a:lnTo>
                <a:lnTo>
                  <a:pt x="4998" y="4817"/>
                </a:lnTo>
                <a:lnTo>
                  <a:pt x="4883" y="4757"/>
                </a:lnTo>
                <a:lnTo>
                  <a:pt x="4762" y="4700"/>
                </a:lnTo>
                <a:lnTo>
                  <a:pt x="4636" y="4647"/>
                </a:lnTo>
                <a:lnTo>
                  <a:pt x="4506" y="4600"/>
                </a:lnTo>
                <a:close/>
                <a:moveTo>
                  <a:pt x="3040" y="3925"/>
                </a:moveTo>
                <a:lnTo>
                  <a:pt x="3101" y="3931"/>
                </a:lnTo>
                <a:lnTo>
                  <a:pt x="3157" y="3946"/>
                </a:lnTo>
                <a:lnTo>
                  <a:pt x="3210" y="3970"/>
                </a:lnTo>
                <a:lnTo>
                  <a:pt x="3257" y="4004"/>
                </a:lnTo>
                <a:lnTo>
                  <a:pt x="3297" y="4044"/>
                </a:lnTo>
                <a:lnTo>
                  <a:pt x="3331" y="4091"/>
                </a:lnTo>
                <a:lnTo>
                  <a:pt x="3355" y="4144"/>
                </a:lnTo>
                <a:lnTo>
                  <a:pt x="3370" y="4200"/>
                </a:lnTo>
                <a:lnTo>
                  <a:pt x="3376" y="4261"/>
                </a:lnTo>
                <a:lnTo>
                  <a:pt x="3370" y="4321"/>
                </a:lnTo>
                <a:lnTo>
                  <a:pt x="3355" y="4378"/>
                </a:lnTo>
                <a:lnTo>
                  <a:pt x="3331" y="4429"/>
                </a:lnTo>
                <a:lnTo>
                  <a:pt x="3297" y="4476"/>
                </a:lnTo>
                <a:lnTo>
                  <a:pt x="3257" y="4517"/>
                </a:lnTo>
                <a:lnTo>
                  <a:pt x="3210" y="4549"/>
                </a:lnTo>
                <a:lnTo>
                  <a:pt x="3157" y="4574"/>
                </a:lnTo>
                <a:lnTo>
                  <a:pt x="3101" y="4591"/>
                </a:lnTo>
                <a:lnTo>
                  <a:pt x="3040" y="4595"/>
                </a:lnTo>
                <a:lnTo>
                  <a:pt x="2980" y="4591"/>
                </a:lnTo>
                <a:lnTo>
                  <a:pt x="2923" y="4574"/>
                </a:lnTo>
                <a:lnTo>
                  <a:pt x="2872" y="4549"/>
                </a:lnTo>
                <a:lnTo>
                  <a:pt x="2825" y="4517"/>
                </a:lnTo>
                <a:lnTo>
                  <a:pt x="2784" y="4476"/>
                </a:lnTo>
                <a:lnTo>
                  <a:pt x="2752" y="4429"/>
                </a:lnTo>
                <a:lnTo>
                  <a:pt x="2727" y="4378"/>
                </a:lnTo>
                <a:lnTo>
                  <a:pt x="2712" y="4321"/>
                </a:lnTo>
                <a:lnTo>
                  <a:pt x="2706" y="4261"/>
                </a:lnTo>
                <a:lnTo>
                  <a:pt x="2712" y="4200"/>
                </a:lnTo>
                <a:lnTo>
                  <a:pt x="2727" y="4144"/>
                </a:lnTo>
                <a:lnTo>
                  <a:pt x="2752" y="4091"/>
                </a:lnTo>
                <a:lnTo>
                  <a:pt x="2784" y="4044"/>
                </a:lnTo>
                <a:lnTo>
                  <a:pt x="2825" y="4004"/>
                </a:lnTo>
                <a:lnTo>
                  <a:pt x="2872" y="3970"/>
                </a:lnTo>
                <a:lnTo>
                  <a:pt x="2923" y="3946"/>
                </a:lnTo>
                <a:lnTo>
                  <a:pt x="2980" y="3931"/>
                </a:lnTo>
                <a:lnTo>
                  <a:pt x="3040" y="3925"/>
                </a:lnTo>
                <a:close/>
                <a:moveTo>
                  <a:pt x="1465" y="2712"/>
                </a:moveTo>
                <a:lnTo>
                  <a:pt x="1526" y="2718"/>
                </a:lnTo>
                <a:lnTo>
                  <a:pt x="1582" y="2733"/>
                </a:lnTo>
                <a:lnTo>
                  <a:pt x="1635" y="2758"/>
                </a:lnTo>
                <a:lnTo>
                  <a:pt x="1682" y="2791"/>
                </a:lnTo>
                <a:lnTo>
                  <a:pt x="1722" y="2831"/>
                </a:lnTo>
                <a:lnTo>
                  <a:pt x="1756" y="2878"/>
                </a:lnTo>
                <a:lnTo>
                  <a:pt x="1780" y="2929"/>
                </a:lnTo>
                <a:lnTo>
                  <a:pt x="1796" y="2988"/>
                </a:lnTo>
                <a:lnTo>
                  <a:pt x="1801" y="3046"/>
                </a:lnTo>
                <a:lnTo>
                  <a:pt x="1796" y="3106"/>
                </a:lnTo>
                <a:lnTo>
                  <a:pt x="1780" y="3163"/>
                </a:lnTo>
                <a:lnTo>
                  <a:pt x="1756" y="3216"/>
                </a:lnTo>
                <a:lnTo>
                  <a:pt x="1722" y="3263"/>
                </a:lnTo>
                <a:lnTo>
                  <a:pt x="1682" y="3303"/>
                </a:lnTo>
                <a:lnTo>
                  <a:pt x="1635" y="3337"/>
                </a:lnTo>
                <a:lnTo>
                  <a:pt x="1582" y="3361"/>
                </a:lnTo>
                <a:lnTo>
                  <a:pt x="1526" y="3376"/>
                </a:lnTo>
                <a:lnTo>
                  <a:pt x="1465" y="3382"/>
                </a:lnTo>
                <a:lnTo>
                  <a:pt x="1405" y="3376"/>
                </a:lnTo>
                <a:lnTo>
                  <a:pt x="1349" y="3361"/>
                </a:lnTo>
                <a:lnTo>
                  <a:pt x="1298" y="3337"/>
                </a:lnTo>
                <a:lnTo>
                  <a:pt x="1250" y="3303"/>
                </a:lnTo>
                <a:lnTo>
                  <a:pt x="1209" y="3263"/>
                </a:lnTo>
                <a:lnTo>
                  <a:pt x="1177" y="3216"/>
                </a:lnTo>
                <a:lnTo>
                  <a:pt x="1152" y="3163"/>
                </a:lnTo>
                <a:lnTo>
                  <a:pt x="1135" y="3106"/>
                </a:lnTo>
                <a:lnTo>
                  <a:pt x="1132" y="3046"/>
                </a:lnTo>
                <a:lnTo>
                  <a:pt x="1135" y="2988"/>
                </a:lnTo>
                <a:lnTo>
                  <a:pt x="1152" y="2929"/>
                </a:lnTo>
                <a:lnTo>
                  <a:pt x="1177" y="2878"/>
                </a:lnTo>
                <a:lnTo>
                  <a:pt x="1209" y="2831"/>
                </a:lnTo>
                <a:lnTo>
                  <a:pt x="1250" y="2791"/>
                </a:lnTo>
                <a:lnTo>
                  <a:pt x="1298" y="2758"/>
                </a:lnTo>
                <a:lnTo>
                  <a:pt x="1349" y="2733"/>
                </a:lnTo>
                <a:lnTo>
                  <a:pt x="1405" y="2718"/>
                </a:lnTo>
                <a:lnTo>
                  <a:pt x="1465" y="2712"/>
                </a:lnTo>
                <a:close/>
                <a:moveTo>
                  <a:pt x="5888" y="2695"/>
                </a:moveTo>
                <a:lnTo>
                  <a:pt x="5949" y="2701"/>
                </a:lnTo>
                <a:lnTo>
                  <a:pt x="6005" y="2716"/>
                </a:lnTo>
                <a:lnTo>
                  <a:pt x="6058" y="2741"/>
                </a:lnTo>
                <a:lnTo>
                  <a:pt x="6103" y="2775"/>
                </a:lnTo>
                <a:lnTo>
                  <a:pt x="6145" y="2814"/>
                </a:lnTo>
                <a:lnTo>
                  <a:pt x="6177" y="2861"/>
                </a:lnTo>
                <a:lnTo>
                  <a:pt x="6201" y="2914"/>
                </a:lnTo>
                <a:lnTo>
                  <a:pt x="6218" y="2971"/>
                </a:lnTo>
                <a:lnTo>
                  <a:pt x="6224" y="3031"/>
                </a:lnTo>
                <a:lnTo>
                  <a:pt x="6218" y="3091"/>
                </a:lnTo>
                <a:lnTo>
                  <a:pt x="6201" y="3148"/>
                </a:lnTo>
                <a:lnTo>
                  <a:pt x="6177" y="3201"/>
                </a:lnTo>
                <a:lnTo>
                  <a:pt x="6145" y="3246"/>
                </a:lnTo>
                <a:lnTo>
                  <a:pt x="6103" y="3288"/>
                </a:lnTo>
                <a:lnTo>
                  <a:pt x="6058" y="3320"/>
                </a:lnTo>
                <a:lnTo>
                  <a:pt x="6005" y="3346"/>
                </a:lnTo>
                <a:lnTo>
                  <a:pt x="5949" y="3361"/>
                </a:lnTo>
                <a:lnTo>
                  <a:pt x="5888" y="3367"/>
                </a:lnTo>
                <a:lnTo>
                  <a:pt x="5828" y="3361"/>
                </a:lnTo>
                <a:lnTo>
                  <a:pt x="5771" y="3346"/>
                </a:lnTo>
                <a:lnTo>
                  <a:pt x="5719" y="3320"/>
                </a:lnTo>
                <a:lnTo>
                  <a:pt x="5671" y="3288"/>
                </a:lnTo>
                <a:lnTo>
                  <a:pt x="5632" y="3246"/>
                </a:lnTo>
                <a:lnTo>
                  <a:pt x="5598" y="3201"/>
                </a:lnTo>
                <a:lnTo>
                  <a:pt x="5573" y="3148"/>
                </a:lnTo>
                <a:lnTo>
                  <a:pt x="5558" y="3091"/>
                </a:lnTo>
                <a:lnTo>
                  <a:pt x="5553" y="3031"/>
                </a:lnTo>
                <a:lnTo>
                  <a:pt x="5558" y="2971"/>
                </a:lnTo>
                <a:lnTo>
                  <a:pt x="5573" y="2914"/>
                </a:lnTo>
                <a:lnTo>
                  <a:pt x="5598" y="2861"/>
                </a:lnTo>
                <a:lnTo>
                  <a:pt x="5632" y="2814"/>
                </a:lnTo>
                <a:lnTo>
                  <a:pt x="5671" y="2775"/>
                </a:lnTo>
                <a:lnTo>
                  <a:pt x="5719" y="2741"/>
                </a:lnTo>
                <a:lnTo>
                  <a:pt x="5771" y="2716"/>
                </a:lnTo>
                <a:lnTo>
                  <a:pt x="5828" y="2701"/>
                </a:lnTo>
                <a:lnTo>
                  <a:pt x="5888" y="2695"/>
                </a:lnTo>
                <a:close/>
                <a:moveTo>
                  <a:pt x="4419" y="1275"/>
                </a:moveTo>
                <a:lnTo>
                  <a:pt x="4479" y="1281"/>
                </a:lnTo>
                <a:lnTo>
                  <a:pt x="4536" y="1296"/>
                </a:lnTo>
                <a:lnTo>
                  <a:pt x="4589" y="1320"/>
                </a:lnTo>
                <a:lnTo>
                  <a:pt x="4636" y="1354"/>
                </a:lnTo>
                <a:lnTo>
                  <a:pt x="4676" y="1394"/>
                </a:lnTo>
                <a:lnTo>
                  <a:pt x="4709" y="1441"/>
                </a:lnTo>
                <a:lnTo>
                  <a:pt x="4734" y="1494"/>
                </a:lnTo>
                <a:lnTo>
                  <a:pt x="4749" y="1550"/>
                </a:lnTo>
                <a:lnTo>
                  <a:pt x="4755" y="1611"/>
                </a:lnTo>
                <a:lnTo>
                  <a:pt x="4749" y="1671"/>
                </a:lnTo>
                <a:lnTo>
                  <a:pt x="4734" y="1728"/>
                </a:lnTo>
                <a:lnTo>
                  <a:pt x="4709" y="1779"/>
                </a:lnTo>
                <a:lnTo>
                  <a:pt x="4676" y="1826"/>
                </a:lnTo>
                <a:lnTo>
                  <a:pt x="4636" y="1867"/>
                </a:lnTo>
                <a:lnTo>
                  <a:pt x="4589" y="1899"/>
                </a:lnTo>
                <a:lnTo>
                  <a:pt x="4536" y="1924"/>
                </a:lnTo>
                <a:lnTo>
                  <a:pt x="4479" y="1941"/>
                </a:lnTo>
                <a:lnTo>
                  <a:pt x="4419" y="1945"/>
                </a:lnTo>
                <a:lnTo>
                  <a:pt x="4359" y="1941"/>
                </a:lnTo>
                <a:lnTo>
                  <a:pt x="4302" y="1924"/>
                </a:lnTo>
                <a:lnTo>
                  <a:pt x="4249" y="1899"/>
                </a:lnTo>
                <a:lnTo>
                  <a:pt x="4204" y="1867"/>
                </a:lnTo>
                <a:lnTo>
                  <a:pt x="4163" y="1826"/>
                </a:lnTo>
                <a:lnTo>
                  <a:pt x="4130" y="1779"/>
                </a:lnTo>
                <a:lnTo>
                  <a:pt x="4106" y="1728"/>
                </a:lnTo>
                <a:lnTo>
                  <a:pt x="4089" y="1671"/>
                </a:lnTo>
                <a:lnTo>
                  <a:pt x="4083" y="1611"/>
                </a:lnTo>
                <a:lnTo>
                  <a:pt x="4089" y="1550"/>
                </a:lnTo>
                <a:lnTo>
                  <a:pt x="4106" y="1494"/>
                </a:lnTo>
                <a:lnTo>
                  <a:pt x="4130" y="1441"/>
                </a:lnTo>
                <a:lnTo>
                  <a:pt x="4163" y="1394"/>
                </a:lnTo>
                <a:lnTo>
                  <a:pt x="4204" y="1354"/>
                </a:lnTo>
                <a:lnTo>
                  <a:pt x="4249" y="1320"/>
                </a:lnTo>
                <a:lnTo>
                  <a:pt x="4302" y="1296"/>
                </a:lnTo>
                <a:lnTo>
                  <a:pt x="4359" y="1281"/>
                </a:lnTo>
                <a:lnTo>
                  <a:pt x="4419" y="1275"/>
                </a:lnTo>
                <a:close/>
                <a:moveTo>
                  <a:pt x="875" y="892"/>
                </a:moveTo>
                <a:lnTo>
                  <a:pt x="935" y="898"/>
                </a:lnTo>
                <a:lnTo>
                  <a:pt x="992" y="913"/>
                </a:lnTo>
                <a:lnTo>
                  <a:pt x="1045" y="937"/>
                </a:lnTo>
                <a:lnTo>
                  <a:pt x="1092" y="971"/>
                </a:lnTo>
                <a:lnTo>
                  <a:pt x="1132" y="1011"/>
                </a:lnTo>
                <a:lnTo>
                  <a:pt x="1166" y="1058"/>
                </a:lnTo>
                <a:lnTo>
                  <a:pt x="1190" y="1111"/>
                </a:lnTo>
                <a:lnTo>
                  <a:pt x="1205" y="1168"/>
                </a:lnTo>
                <a:lnTo>
                  <a:pt x="1211" y="1228"/>
                </a:lnTo>
                <a:lnTo>
                  <a:pt x="1205" y="1288"/>
                </a:lnTo>
                <a:lnTo>
                  <a:pt x="1190" y="1345"/>
                </a:lnTo>
                <a:lnTo>
                  <a:pt x="1166" y="1396"/>
                </a:lnTo>
                <a:lnTo>
                  <a:pt x="1132" y="1443"/>
                </a:lnTo>
                <a:lnTo>
                  <a:pt x="1092" y="1483"/>
                </a:lnTo>
                <a:lnTo>
                  <a:pt x="1045" y="1516"/>
                </a:lnTo>
                <a:lnTo>
                  <a:pt x="992" y="1541"/>
                </a:lnTo>
                <a:lnTo>
                  <a:pt x="935" y="1556"/>
                </a:lnTo>
                <a:lnTo>
                  <a:pt x="875" y="1562"/>
                </a:lnTo>
                <a:lnTo>
                  <a:pt x="815" y="1556"/>
                </a:lnTo>
                <a:lnTo>
                  <a:pt x="758" y="1541"/>
                </a:lnTo>
                <a:lnTo>
                  <a:pt x="705" y="1516"/>
                </a:lnTo>
                <a:lnTo>
                  <a:pt x="660" y="1483"/>
                </a:lnTo>
                <a:lnTo>
                  <a:pt x="619" y="1443"/>
                </a:lnTo>
                <a:lnTo>
                  <a:pt x="587" y="1396"/>
                </a:lnTo>
                <a:lnTo>
                  <a:pt x="562" y="1345"/>
                </a:lnTo>
                <a:lnTo>
                  <a:pt x="545" y="1288"/>
                </a:lnTo>
                <a:lnTo>
                  <a:pt x="539" y="1228"/>
                </a:lnTo>
                <a:lnTo>
                  <a:pt x="545" y="1168"/>
                </a:lnTo>
                <a:lnTo>
                  <a:pt x="562" y="1111"/>
                </a:lnTo>
                <a:lnTo>
                  <a:pt x="587" y="1058"/>
                </a:lnTo>
                <a:lnTo>
                  <a:pt x="619" y="1011"/>
                </a:lnTo>
                <a:lnTo>
                  <a:pt x="660" y="971"/>
                </a:lnTo>
                <a:lnTo>
                  <a:pt x="705" y="937"/>
                </a:lnTo>
                <a:lnTo>
                  <a:pt x="758" y="913"/>
                </a:lnTo>
                <a:lnTo>
                  <a:pt x="815" y="898"/>
                </a:lnTo>
                <a:lnTo>
                  <a:pt x="875" y="892"/>
                </a:lnTo>
                <a:close/>
                <a:moveTo>
                  <a:pt x="2929" y="417"/>
                </a:moveTo>
                <a:lnTo>
                  <a:pt x="2767" y="428"/>
                </a:lnTo>
                <a:lnTo>
                  <a:pt x="2607" y="451"/>
                </a:lnTo>
                <a:lnTo>
                  <a:pt x="2510" y="513"/>
                </a:lnTo>
                <a:lnTo>
                  <a:pt x="2418" y="588"/>
                </a:lnTo>
                <a:lnTo>
                  <a:pt x="2329" y="673"/>
                </a:lnTo>
                <a:lnTo>
                  <a:pt x="2244" y="771"/>
                </a:lnTo>
                <a:lnTo>
                  <a:pt x="2163" y="877"/>
                </a:lnTo>
                <a:lnTo>
                  <a:pt x="2086" y="994"/>
                </a:lnTo>
                <a:lnTo>
                  <a:pt x="2012" y="1118"/>
                </a:lnTo>
                <a:lnTo>
                  <a:pt x="1945" y="1254"/>
                </a:lnTo>
                <a:lnTo>
                  <a:pt x="1882" y="1396"/>
                </a:lnTo>
                <a:lnTo>
                  <a:pt x="1824" y="1547"/>
                </a:lnTo>
                <a:lnTo>
                  <a:pt x="1997" y="1590"/>
                </a:lnTo>
                <a:lnTo>
                  <a:pt x="2177" y="1628"/>
                </a:lnTo>
                <a:lnTo>
                  <a:pt x="2359" y="1658"/>
                </a:lnTo>
                <a:lnTo>
                  <a:pt x="2546" y="1681"/>
                </a:lnTo>
                <a:lnTo>
                  <a:pt x="2737" y="1696"/>
                </a:lnTo>
                <a:lnTo>
                  <a:pt x="2929" y="1703"/>
                </a:lnTo>
                <a:lnTo>
                  <a:pt x="2929" y="417"/>
                </a:lnTo>
                <a:close/>
                <a:moveTo>
                  <a:pt x="3048" y="0"/>
                </a:moveTo>
                <a:lnTo>
                  <a:pt x="3235" y="6"/>
                </a:lnTo>
                <a:lnTo>
                  <a:pt x="3418" y="23"/>
                </a:lnTo>
                <a:lnTo>
                  <a:pt x="3599" y="49"/>
                </a:lnTo>
                <a:lnTo>
                  <a:pt x="3776" y="87"/>
                </a:lnTo>
                <a:lnTo>
                  <a:pt x="3949" y="136"/>
                </a:lnTo>
                <a:lnTo>
                  <a:pt x="4117" y="194"/>
                </a:lnTo>
                <a:lnTo>
                  <a:pt x="4281" y="260"/>
                </a:lnTo>
                <a:lnTo>
                  <a:pt x="4440" y="338"/>
                </a:lnTo>
                <a:lnTo>
                  <a:pt x="4594" y="422"/>
                </a:lnTo>
                <a:lnTo>
                  <a:pt x="4742" y="515"/>
                </a:lnTo>
                <a:lnTo>
                  <a:pt x="4885" y="617"/>
                </a:lnTo>
                <a:lnTo>
                  <a:pt x="5021" y="726"/>
                </a:lnTo>
                <a:lnTo>
                  <a:pt x="5151" y="843"/>
                </a:lnTo>
                <a:lnTo>
                  <a:pt x="5273" y="968"/>
                </a:lnTo>
                <a:lnTo>
                  <a:pt x="5388" y="1100"/>
                </a:lnTo>
                <a:lnTo>
                  <a:pt x="5498" y="1237"/>
                </a:lnTo>
                <a:lnTo>
                  <a:pt x="5598" y="1381"/>
                </a:lnTo>
                <a:lnTo>
                  <a:pt x="5690" y="1530"/>
                </a:lnTo>
                <a:lnTo>
                  <a:pt x="5773" y="1684"/>
                </a:lnTo>
                <a:lnTo>
                  <a:pt x="5847" y="1845"/>
                </a:lnTo>
                <a:lnTo>
                  <a:pt x="5913" y="2009"/>
                </a:lnTo>
                <a:lnTo>
                  <a:pt x="5969" y="2178"/>
                </a:lnTo>
                <a:lnTo>
                  <a:pt x="6015" y="2352"/>
                </a:lnTo>
                <a:lnTo>
                  <a:pt x="6050" y="2531"/>
                </a:lnTo>
                <a:lnTo>
                  <a:pt x="6000" y="2516"/>
                </a:lnTo>
                <a:lnTo>
                  <a:pt x="5945" y="2507"/>
                </a:lnTo>
                <a:lnTo>
                  <a:pt x="5888" y="2505"/>
                </a:lnTo>
                <a:lnTo>
                  <a:pt x="5820" y="2509"/>
                </a:lnTo>
                <a:lnTo>
                  <a:pt x="5756" y="2520"/>
                </a:lnTo>
                <a:lnTo>
                  <a:pt x="5696" y="2541"/>
                </a:lnTo>
                <a:lnTo>
                  <a:pt x="5637" y="2567"/>
                </a:lnTo>
                <a:lnTo>
                  <a:pt x="5605" y="2412"/>
                </a:lnTo>
                <a:lnTo>
                  <a:pt x="5562" y="2263"/>
                </a:lnTo>
                <a:lnTo>
                  <a:pt x="5511" y="2116"/>
                </a:lnTo>
                <a:lnTo>
                  <a:pt x="5453" y="1973"/>
                </a:lnTo>
                <a:lnTo>
                  <a:pt x="5387" y="1835"/>
                </a:lnTo>
                <a:lnTo>
                  <a:pt x="5311" y="1701"/>
                </a:lnTo>
                <a:lnTo>
                  <a:pt x="5228" y="1571"/>
                </a:lnTo>
                <a:lnTo>
                  <a:pt x="5140" y="1449"/>
                </a:lnTo>
                <a:lnTo>
                  <a:pt x="5043" y="1499"/>
                </a:lnTo>
                <a:lnTo>
                  <a:pt x="4941" y="1550"/>
                </a:lnTo>
                <a:lnTo>
                  <a:pt x="4932" y="1490"/>
                </a:lnTo>
                <a:lnTo>
                  <a:pt x="4915" y="1433"/>
                </a:lnTo>
                <a:lnTo>
                  <a:pt x="4892" y="1379"/>
                </a:lnTo>
                <a:lnTo>
                  <a:pt x="4864" y="1328"/>
                </a:lnTo>
                <a:lnTo>
                  <a:pt x="4985" y="1264"/>
                </a:lnTo>
                <a:lnTo>
                  <a:pt x="4883" y="1158"/>
                </a:lnTo>
                <a:lnTo>
                  <a:pt x="4774" y="1058"/>
                </a:lnTo>
                <a:lnTo>
                  <a:pt x="4659" y="966"/>
                </a:lnTo>
                <a:lnTo>
                  <a:pt x="4540" y="877"/>
                </a:lnTo>
                <a:lnTo>
                  <a:pt x="4415" y="798"/>
                </a:lnTo>
                <a:lnTo>
                  <a:pt x="4287" y="722"/>
                </a:lnTo>
                <a:lnTo>
                  <a:pt x="4153" y="656"/>
                </a:lnTo>
                <a:lnTo>
                  <a:pt x="4015" y="598"/>
                </a:lnTo>
                <a:lnTo>
                  <a:pt x="4102" y="707"/>
                </a:lnTo>
                <a:lnTo>
                  <a:pt x="4185" y="826"/>
                </a:lnTo>
                <a:lnTo>
                  <a:pt x="4262" y="954"/>
                </a:lnTo>
                <a:lnTo>
                  <a:pt x="4334" y="1090"/>
                </a:lnTo>
                <a:lnTo>
                  <a:pt x="4276" y="1103"/>
                </a:lnTo>
                <a:lnTo>
                  <a:pt x="4219" y="1124"/>
                </a:lnTo>
                <a:lnTo>
                  <a:pt x="4164" y="1149"/>
                </a:lnTo>
                <a:lnTo>
                  <a:pt x="4115" y="1181"/>
                </a:lnTo>
                <a:lnTo>
                  <a:pt x="4049" y="1060"/>
                </a:lnTo>
                <a:lnTo>
                  <a:pt x="3980" y="945"/>
                </a:lnTo>
                <a:lnTo>
                  <a:pt x="3906" y="841"/>
                </a:lnTo>
                <a:lnTo>
                  <a:pt x="3829" y="743"/>
                </a:lnTo>
                <a:lnTo>
                  <a:pt x="3749" y="656"/>
                </a:lnTo>
                <a:lnTo>
                  <a:pt x="3665" y="577"/>
                </a:lnTo>
                <a:lnTo>
                  <a:pt x="3578" y="509"/>
                </a:lnTo>
                <a:lnTo>
                  <a:pt x="3489" y="451"/>
                </a:lnTo>
                <a:lnTo>
                  <a:pt x="3329" y="428"/>
                </a:lnTo>
                <a:lnTo>
                  <a:pt x="3167" y="417"/>
                </a:lnTo>
                <a:lnTo>
                  <a:pt x="3167" y="1703"/>
                </a:lnTo>
                <a:lnTo>
                  <a:pt x="3353" y="1696"/>
                </a:lnTo>
                <a:lnTo>
                  <a:pt x="3536" y="1682"/>
                </a:lnTo>
                <a:lnTo>
                  <a:pt x="3717" y="1660"/>
                </a:lnTo>
                <a:lnTo>
                  <a:pt x="3893" y="1632"/>
                </a:lnTo>
                <a:lnTo>
                  <a:pt x="3900" y="1694"/>
                </a:lnTo>
                <a:lnTo>
                  <a:pt x="3912" y="1752"/>
                </a:lnTo>
                <a:lnTo>
                  <a:pt x="3931" y="1807"/>
                </a:lnTo>
                <a:lnTo>
                  <a:pt x="3955" y="1860"/>
                </a:lnTo>
                <a:lnTo>
                  <a:pt x="3765" y="1892"/>
                </a:lnTo>
                <a:lnTo>
                  <a:pt x="3568" y="1914"/>
                </a:lnTo>
                <a:lnTo>
                  <a:pt x="3369" y="1931"/>
                </a:lnTo>
                <a:lnTo>
                  <a:pt x="3167" y="1941"/>
                </a:lnTo>
                <a:lnTo>
                  <a:pt x="3167" y="2929"/>
                </a:lnTo>
                <a:lnTo>
                  <a:pt x="4513" y="2929"/>
                </a:lnTo>
                <a:lnTo>
                  <a:pt x="4504" y="2724"/>
                </a:lnTo>
                <a:lnTo>
                  <a:pt x="4487" y="2524"/>
                </a:lnTo>
                <a:lnTo>
                  <a:pt x="4462" y="2327"/>
                </a:lnTo>
                <a:lnTo>
                  <a:pt x="4430" y="2137"/>
                </a:lnTo>
                <a:lnTo>
                  <a:pt x="4491" y="2131"/>
                </a:lnTo>
                <a:lnTo>
                  <a:pt x="4551" y="2120"/>
                </a:lnTo>
                <a:lnTo>
                  <a:pt x="4608" y="2103"/>
                </a:lnTo>
                <a:lnTo>
                  <a:pt x="4660" y="2079"/>
                </a:lnTo>
                <a:lnTo>
                  <a:pt x="4694" y="2282"/>
                </a:lnTo>
                <a:lnTo>
                  <a:pt x="4723" y="2492"/>
                </a:lnTo>
                <a:lnTo>
                  <a:pt x="4740" y="2708"/>
                </a:lnTo>
                <a:lnTo>
                  <a:pt x="4749" y="2929"/>
                </a:lnTo>
                <a:lnTo>
                  <a:pt x="5372" y="2929"/>
                </a:lnTo>
                <a:lnTo>
                  <a:pt x="5364" y="2980"/>
                </a:lnTo>
                <a:lnTo>
                  <a:pt x="5362" y="3031"/>
                </a:lnTo>
                <a:lnTo>
                  <a:pt x="5366" y="3099"/>
                </a:lnTo>
                <a:lnTo>
                  <a:pt x="5379" y="3167"/>
                </a:lnTo>
                <a:lnTo>
                  <a:pt x="4749" y="3167"/>
                </a:lnTo>
                <a:lnTo>
                  <a:pt x="4742" y="3382"/>
                </a:lnTo>
                <a:lnTo>
                  <a:pt x="4723" y="3591"/>
                </a:lnTo>
                <a:lnTo>
                  <a:pt x="4698" y="3797"/>
                </a:lnTo>
                <a:lnTo>
                  <a:pt x="4664" y="3997"/>
                </a:lnTo>
                <a:lnTo>
                  <a:pt x="4625" y="4189"/>
                </a:lnTo>
                <a:lnTo>
                  <a:pt x="4576" y="4374"/>
                </a:lnTo>
                <a:lnTo>
                  <a:pt x="4730" y="4431"/>
                </a:lnTo>
                <a:lnTo>
                  <a:pt x="4877" y="4493"/>
                </a:lnTo>
                <a:lnTo>
                  <a:pt x="5017" y="4561"/>
                </a:lnTo>
                <a:lnTo>
                  <a:pt x="5151" y="4634"/>
                </a:lnTo>
                <a:lnTo>
                  <a:pt x="5239" y="4508"/>
                </a:lnTo>
                <a:lnTo>
                  <a:pt x="5322" y="4378"/>
                </a:lnTo>
                <a:lnTo>
                  <a:pt x="5396" y="4242"/>
                </a:lnTo>
                <a:lnTo>
                  <a:pt x="5464" y="4100"/>
                </a:lnTo>
                <a:lnTo>
                  <a:pt x="5520" y="3955"/>
                </a:lnTo>
                <a:lnTo>
                  <a:pt x="5571" y="3806"/>
                </a:lnTo>
                <a:lnTo>
                  <a:pt x="5613" y="3653"/>
                </a:lnTo>
                <a:lnTo>
                  <a:pt x="5643" y="3497"/>
                </a:lnTo>
                <a:lnTo>
                  <a:pt x="5700" y="3523"/>
                </a:lnTo>
                <a:lnTo>
                  <a:pt x="5760" y="3542"/>
                </a:lnTo>
                <a:lnTo>
                  <a:pt x="5822" y="3553"/>
                </a:lnTo>
                <a:lnTo>
                  <a:pt x="5888" y="3557"/>
                </a:lnTo>
                <a:lnTo>
                  <a:pt x="5947" y="3555"/>
                </a:lnTo>
                <a:lnTo>
                  <a:pt x="6003" y="3544"/>
                </a:lnTo>
                <a:lnTo>
                  <a:pt x="6058" y="3529"/>
                </a:lnTo>
                <a:lnTo>
                  <a:pt x="6024" y="3708"/>
                </a:lnTo>
                <a:lnTo>
                  <a:pt x="5979" y="3885"/>
                </a:lnTo>
                <a:lnTo>
                  <a:pt x="5924" y="4057"/>
                </a:lnTo>
                <a:lnTo>
                  <a:pt x="5860" y="4223"/>
                </a:lnTo>
                <a:lnTo>
                  <a:pt x="5786" y="4385"/>
                </a:lnTo>
                <a:lnTo>
                  <a:pt x="5703" y="4544"/>
                </a:lnTo>
                <a:lnTo>
                  <a:pt x="5611" y="4695"/>
                </a:lnTo>
                <a:lnTo>
                  <a:pt x="5511" y="4840"/>
                </a:lnTo>
                <a:lnTo>
                  <a:pt x="5404" y="4979"/>
                </a:lnTo>
                <a:lnTo>
                  <a:pt x="5289" y="5113"/>
                </a:lnTo>
                <a:lnTo>
                  <a:pt x="5166" y="5238"/>
                </a:lnTo>
                <a:lnTo>
                  <a:pt x="5036" y="5357"/>
                </a:lnTo>
                <a:lnTo>
                  <a:pt x="4898" y="5468"/>
                </a:lnTo>
                <a:lnTo>
                  <a:pt x="4755" y="5572"/>
                </a:lnTo>
                <a:lnTo>
                  <a:pt x="4606" y="5668"/>
                </a:lnTo>
                <a:lnTo>
                  <a:pt x="4451" y="5753"/>
                </a:lnTo>
                <a:lnTo>
                  <a:pt x="4291" y="5832"/>
                </a:lnTo>
                <a:lnTo>
                  <a:pt x="4125" y="5900"/>
                </a:lnTo>
                <a:lnTo>
                  <a:pt x="3955" y="5958"/>
                </a:lnTo>
                <a:lnTo>
                  <a:pt x="3782" y="6007"/>
                </a:lnTo>
                <a:lnTo>
                  <a:pt x="3604" y="6045"/>
                </a:lnTo>
                <a:lnTo>
                  <a:pt x="3421" y="6073"/>
                </a:lnTo>
                <a:lnTo>
                  <a:pt x="3236" y="6090"/>
                </a:lnTo>
                <a:lnTo>
                  <a:pt x="3048" y="6096"/>
                </a:lnTo>
                <a:lnTo>
                  <a:pt x="2855" y="6090"/>
                </a:lnTo>
                <a:lnTo>
                  <a:pt x="2667" y="6071"/>
                </a:lnTo>
                <a:lnTo>
                  <a:pt x="2480" y="6043"/>
                </a:lnTo>
                <a:lnTo>
                  <a:pt x="2299" y="6004"/>
                </a:lnTo>
                <a:lnTo>
                  <a:pt x="2120" y="5953"/>
                </a:lnTo>
                <a:lnTo>
                  <a:pt x="1948" y="5890"/>
                </a:lnTo>
                <a:lnTo>
                  <a:pt x="1779" y="5819"/>
                </a:lnTo>
                <a:lnTo>
                  <a:pt x="1616" y="5738"/>
                </a:lnTo>
                <a:lnTo>
                  <a:pt x="1460" y="5649"/>
                </a:lnTo>
                <a:lnTo>
                  <a:pt x="1307" y="5549"/>
                </a:lnTo>
                <a:lnTo>
                  <a:pt x="1164" y="5442"/>
                </a:lnTo>
                <a:lnTo>
                  <a:pt x="1024" y="5326"/>
                </a:lnTo>
                <a:lnTo>
                  <a:pt x="894" y="5202"/>
                </a:lnTo>
                <a:lnTo>
                  <a:pt x="770" y="5072"/>
                </a:lnTo>
                <a:lnTo>
                  <a:pt x="654" y="4932"/>
                </a:lnTo>
                <a:lnTo>
                  <a:pt x="547" y="4789"/>
                </a:lnTo>
                <a:lnTo>
                  <a:pt x="447" y="4636"/>
                </a:lnTo>
                <a:lnTo>
                  <a:pt x="358" y="4480"/>
                </a:lnTo>
                <a:lnTo>
                  <a:pt x="277" y="4317"/>
                </a:lnTo>
                <a:lnTo>
                  <a:pt x="206" y="4150"/>
                </a:lnTo>
                <a:lnTo>
                  <a:pt x="143" y="3976"/>
                </a:lnTo>
                <a:lnTo>
                  <a:pt x="92" y="3797"/>
                </a:lnTo>
                <a:lnTo>
                  <a:pt x="53" y="3616"/>
                </a:lnTo>
                <a:lnTo>
                  <a:pt x="25" y="3429"/>
                </a:lnTo>
                <a:lnTo>
                  <a:pt x="6" y="3240"/>
                </a:lnTo>
                <a:lnTo>
                  <a:pt x="0" y="3048"/>
                </a:lnTo>
                <a:lnTo>
                  <a:pt x="6" y="2861"/>
                </a:lnTo>
                <a:lnTo>
                  <a:pt x="23" y="2676"/>
                </a:lnTo>
                <a:lnTo>
                  <a:pt x="51" y="2495"/>
                </a:lnTo>
                <a:lnTo>
                  <a:pt x="89" y="2318"/>
                </a:lnTo>
                <a:lnTo>
                  <a:pt x="136" y="2145"/>
                </a:lnTo>
                <a:lnTo>
                  <a:pt x="194" y="1977"/>
                </a:lnTo>
                <a:lnTo>
                  <a:pt x="262" y="1813"/>
                </a:lnTo>
                <a:lnTo>
                  <a:pt x="339" y="1652"/>
                </a:lnTo>
                <a:lnTo>
                  <a:pt x="424" y="1498"/>
                </a:lnTo>
                <a:lnTo>
                  <a:pt x="466" y="1556"/>
                </a:lnTo>
                <a:lnTo>
                  <a:pt x="513" y="1609"/>
                </a:lnTo>
                <a:lnTo>
                  <a:pt x="568" y="1654"/>
                </a:lnTo>
                <a:lnTo>
                  <a:pt x="628" y="1692"/>
                </a:lnTo>
                <a:lnTo>
                  <a:pt x="692" y="1720"/>
                </a:lnTo>
                <a:lnTo>
                  <a:pt x="762" y="1741"/>
                </a:lnTo>
                <a:lnTo>
                  <a:pt x="688" y="1877"/>
                </a:lnTo>
                <a:lnTo>
                  <a:pt x="624" y="2014"/>
                </a:lnTo>
                <a:lnTo>
                  <a:pt x="568" y="2160"/>
                </a:lnTo>
                <a:lnTo>
                  <a:pt x="521" y="2307"/>
                </a:lnTo>
                <a:lnTo>
                  <a:pt x="481" y="2458"/>
                </a:lnTo>
                <a:lnTo>
                  <a:pt x="449" y="2612"/>
                </a:lnTo>
                <a:lnTo>
                  <a:pt x="428" y="2769"/>
                </a:lnTo>
                <a:lnTo>
                  <a:pt x="417" y="2929"/>
                </a:lnTo>
                <a:lnTo>
                  <a:pt x="952" y="2929"/>
                </a:lnTo>
                <a:lnTo>
                  <a:pt x="943" y="2988"/>
                </a:lnTo>
                <a:lnTo>
                  <a:pt x="939" y="3046"/>
                </a:lnTo>
                <a:lnTo>
                  <a:pt x="943" y="3108"/>
                </a:lnTo>
                <a:lnTo>
                  <a:pt x="952" y="3167"/>
                </a:lnTo>
                <a:lnTo>
                  <a:pt x="417" y="3167"/>
                </a:lnTo>
                <a:lnTo>
                  <a:pt x="428" y="3329"/>
                </a:lnTo>
                <a:lnTo>
                  <a:pt x="451" y="3489"/>
                </a:lnTo>
                <a:lnTo>
                  <a:pt x="483" y="3648"/>
                </a:lnTo>
                <a:lnTo>
                  <a:pt x="522" y="3801"/>
                </a:lnTo>
                <a:lnTo>
                  <a:pt x="573" y="3951"/>
                </a:lnTo>
                <a:lnTo>
                  <a:pt x="632" y="4097"/>
                </a:lnTo>
                <a:lnTo>
                  <a:pt x="698" y="4238"/>
                </a:lnTo>
                <a:lnTo>
                  <a:pt x="773" y="4376"/>
                </a:lnTo>
                <a:lnTo>
                  <a:pt x="854" y="4508"/>
                </a:lnTo>
                <a:lnTo>
                  <a:pt x="945" y="4634"/>
                </a:lnTo>
                <a:lnTo>
                  <a:pt x="1079" y="4561"/>
                </a:lnTo>
                <a:lnTo>
                  <a:pt x="1218" y="4493"/>
                </a:lnTo>
                <a:lnTo>
                  <a:pt x="1366" y="4431"/>
                </a:lnTo>
                <a:lnTo>
                  <a:pt x="1520" y="4374"/>
                </a:lnTo>
                <a:lnTo>
                  <a:pt x="1479" y="4221"/>
                </a:lnTo>
                <a:lnTo>
                  <a:pt x="1445" y="4065"/>
                </a:lnTo>
                <a:lnTo>
                  <a:pt x="1415" y="3902"/>
                </a:lnTo>
                <a:lnTo>
                  <a:pt x="1390" y="3735"/>
                </a:lnTo>
                <a:lnTo>
                  <a:pt x="1371" y="3565"/>
                </a:lnTo>
                <a:lnTo>
                  <a:pt x="1418" y="3570"/>
                </a:lnTo>
                <a:lnTo>
                  <a:pt x="1465" y="3574"/>
                </a:lnTo>
                <a:lnTo>
                  <a:pt x="1537" y="3569"/>
                </a:lnTo>
                <a:lnTo>
                  <a:pt x="1607" y="3553"/>
                </a:lnTo>
                <a:lnTo>
                  <a:pt x="1631" y="3752"/>
                </a:lnTo>
                <a:lnTo>
                  <a:pt x="1662" y="3942"/>
                </a:lnTo>
                <a:lnTo>
                  <a:pt x="1701" y="4127"/>
                </a:lnTo>
                <a:lnTo>
                  <a:pt x="1746" y="4304"/>
                </a:lnTo>
                <a:lnTo>
                  <a:pt x="1933" y="4257"/>
                </a:lnTo>
                <a:lnTo>
                  <a:pt x="2126" y="4217"/>
                </a:lnTo>
                <a:lnTo>
                  <a:pt x="2324" y="4185"/>
                </a:lnTo>
                <a:lnTo>
                  <a:pt x="2524" y="4161"/>
                </a:lnTo>
                <a:lnTo>
                  <a:pt x="2516" y="4210"/>
                </a:lnTo>
                <a:lnTo>
                  <a:pt x="2514" y="4261"/>
                </a:lnTo>
                <a:lnTo>
                  <a:pt x="2520" y="4331"/>
                </a:lnTo>
                <a:lnTo>
                  <a:pt x="2533" y="4397"/>
                </a:lnTo>
                <a:lnTo>
                  <a:pt x="2348" y="4419"/>
                </a:lnTo>
                <a:lnTo>
                  <a:pt x="2165" y="4449"/>
                </a:lnTo>
                <a:lnTo>
                  <a:pt x="1990" y="4485"/>
                </a:lnTo>
                <a:lnTo>
                  <a:pt x="1818" y="4529"/>
                </a:lnTo>
                <a:lnTo>
                  <a:pt x="1869" y="4670"/>
                </a:lnTo>
                <a:lnTo>
                  <a:pt x="1928" y="4802"/>
                </a:lnTo>
                <a:lnTo>
                  <a:pt x="1988" y="4928"/>
                </a:lnTo>
                <a:lnTo>
                  <a:pt x="2054" y="5047"/>
                </a:lnTo>
                <a:lnTo>
                  <a:pt x="2122" y="5159"/>
                </a:lnTo>
                <a:lnTo>
                  <a:pt x="2195" y="5262"/>
                </a:lnTo>
                <a:lnTo>
                  <a:pt x="2271" y="5357"/>
                </a:lnTo>
                <a:lnTo>
                  <a:pt x="2350" y="5443"/>
                </a:lnTo>
                <a:lnTo>
                  <a:pt x="2433" y="5521"/>
                </a:lnTo>
                <a:lnTo>
                  <a:pt x="2518" y="5589"/>
                </a:lnTo>
                <a:lnTo>
                  <a:pt x="2607" y="5645"/>
                </a:lnTo>
                <a:lnTo>
                  <a:pt x="2767" y="5668"/>
                </a:lnTo>
                <a:lnTo>
                  <a:pt x="2929" y="5681"/>
                </a:lnTo>
                <a:lnTo>
                  <a:pt x="2929" y="4776"/>
                </a:lnTo>
                <a:lnTo>
                  <a:pt x="2984" y="4783"/>
                </a:lnTo>
                <a:lnTo>
                  <a:pt x="3040" y="4787"/>
                </a:lnTo>
                <a:lnTo>
                  <a:pt x="3104" y="4783"/>
                </a:lnTo>
                <a:lnTo>
                  <a:pt x="3167" y="4772"/>
                </a:lnTo>
                <a:lnTo>
                  <a:pt x="3167" y="5681"/>
                </a:lnTo>
                <a:lnTo>
                  <a:pt x="3329" y="5668"/>
                </a:lnTo>
                <a:lnTo>
                  <a:pt x="3489" y="5645"/>
                </a:lnTo>
                <a:lnTo>
                  <a:pt x="3578" y="5589"/>
                </a:lnTo>
                <a:lnTo>
                  <a:pt x="3663" y="5521"/>
                </a:lnTo>
                <a:lnTo>
                  <a:pt x="3746" y="5443"/>
                </a:lnTo>
                <a:lnTo>
                  <a:pt x="3825" y="5357"/>
                </a:lnTo>
                <a:lnTo>
                  <a:pt x="3900" y="5262"/>
                </a:lnTo>
                <a:lnTo>
                  <a:pt x="3974" y="5159"/>
                </a:lnTo>
                <a:lnTo>
                  <a:pt x="4044" y="5047"/>
                </a:lnTo>
                <a:lnTo>
                  <a:pt x="4108" y="4928"/>
                </a:lnTo>
                <a:lnTo>
                  <a:pt x="4170" y="4802"/>
                </a:lnTo>
                <a:lnTo>
                  <a:pt x="4227" y="4668"/>
                </a:lnTo>
                <a:lnTo>
                  <a:pt x="4278" y="4529"/>
                </a:lnTo>
                <a:lnTo>
                  <a:pt x="4104" y="4485"/>
                </a:lnTo>
                <a:lnTo>
                  <a:pt x="3923" y="4448"/>
                </a:lnTo>
                <a:lnTo>
                  <a:pt x="3738" y="4417"/>
                </a:lnTo>
                <a:lnTo>
                  <a:pt x="3550" y="4395"/>
                </a:lnTo>
                <a:lnTo>
                  <a:pt x="3563" y="4329"/>
                </a:lnTo>
                <a:lnTo>
                  <a:pt x="3568" y="4261"/>
                </a:lnTo>
                <a:lnTo>
                  <a:pt x="3565" y="4208"/>
                </a:lnTo>
                <a:lnTo>
                  <a:pt x="3557" y="4159"/>
                </a:lnTo>
                <a:lnTo>
                  <a:pt x="3763" y="4183"/>
                </a:lnTo>
                <a:lnTo>
                  <a:pt x="3964" y="4216"/>
                </a:lnTo>
                <a:lnTo>
                  <a:pt x="4159" y="4257"/>
                </a:lnTo>
                <a:lnTo>
                  <a:pt x="4349" y="4304"/>
                </a:lnTo>
                <a:lnTo>
                  <a:pt x="4395" y="4129"/>
                </a:lnTo>
                <a:lnTo>
                  <a:pt x="4432" y="3948"/>
                </a:lnTo>
                <a:lnTo>
                  <a:pt x="4464" y="3761"/>
                </a:lnTo>
                <a:lnTo>
                  <a:pt x="4489" y="3567"/>
                </a:lnTo>
                <a:lnTo>
                  <a:pt x="4506" y="3369"/>
                </a:lnTo>
                <a:lnTo>
                  <a:pt x="4513" y="3167"/>
                </a:lnTo>
                <a:lnTo>
                  <a:pt x="3167" y="3167"/>
                </a:lnTo>
                <a:lnTo>
                  <a:pt x="3167" y="3750"/>
                </a:lnTo>
                <a:lnTo>
                  <a:pt x="3104" y="3738"/>
                </a:lnTo>
                <a:lnTo>
                  <a:pt x="3040" y="3733"/>
                </a:lnTo>
                <a:lnTo>
                  <a:pt x="2984" y="3736"/>
                </a:lnTo>
                <a:lnTo>
                  <a:pt x="2929" y="3746"/>
                </a:lnTo>
                <a:lnTo>
                  <a:pt x="2929" y="3167"/>
                </a:lnTo>
                <a:lnTo>
                  <a:pt x="1978" y="3167"/>
                </a:lnTo>
                <a:lnTo>
                  <a:pt x="1990" y="3108"/>
                </a:lnTo>
                <a:lnTo>
                  <a:pt x="1994" y="3046"/>
                </a:lnTo>
                <a:lnTo>
                  <a:pt x="1990" y="2988"/>
                </a:lnTo>
                <a:lnTo>
                  <a:pt x="1978" y="2929"/>
                </a:lnTo>
                <a:lnTo>
                  <a:pt x="2929" y="2929"/>
                </a:lnTo>
                <a:lnTo>
                  <a:pt x="2929" y="1941"/>
                </a:lnTo>
                <a:lnTo>
                  <a:pt x="2723" y="1931"/>
                </a:lnTo>
                <a:lnTo>
                  <a:pt x="2522" y="1914"/>
                </a:lnTo>
                <a:lnTo>
                  <a:pt x="2322" y="1890"/>
                </a:lnTo>
                <a:lnTo>
                  <a:pt x="2127" y="1858"/>
                </a:lnTo>
                <a:lnTo>
                  <a:pt x="1937" y="1818"/>
                </a:lnTo>
                <a:lnTo>
                  <a:pt x="1752" y="1771"/>
                </a:lnTo>
                <a:lnTo>
                  <a:pt x="1705" y="1954"/>
                </a:lnTo>
                <a:lnTo>
                  <a:pt x="1665" y="2143"/>
                </a:lnTo>
                <a:lnTo>
                  <a:pt x="1631" y="2339"/>
                </a:lnTo>
                <a:lnTo>
                  <a:pt x="1607" y="2541"/>
                </a:lnTo>
                <a:lnTo>
                  <a:pt x="1537" y="2526"/>
                </a:lnTo>
                <a:lnTo>
                  <a:pt x="1465" y="2520"/>
                </a:lnTo>
                <a:lnTo>
                  <a:pt x="1418" y="2522"/>
                </a:lnTo>
                <a:lnTo>
                  <a:pt x="1371" y="2529"/>
                </a:lnTo>
                <a:lnTo>
                  <a:pt x="1390" y="2356"/>
                </a:lnTo>
                <a:lnTo>
                  <a:pt x="1416" y="2184"/>
                </a:lnTo>
                <a:lnTo>
                  <a:pt x="1447" y="2018"/>
                </a:lnTo>
                <a:lnTo>
                  <a:pt x="1484" y="1858"/>
                </a:lnTo>
                <a:lnTo>
                  <a:pt x="1526" y="1701"/>
                </a:lnTo>
                <a:lnTo>
                  <a:pt x="1386" y="1650"/>
                </a:lnTo>
                <a:lnTo>
                  <a:pt x="1252" y="1596"/>
                </a:lnTo>
                <a:lnTo>
                  <a:pt x="1290" y="1550"/>
                </a:lnTo>
                <a:lnTo>
                  <a:pt x="1324" y="1501"/>
                </a:lnTo>
                <a:lnTo>
                  <a:pt x="1352" y="1449"/>
                </a:lnTo>
                <a:lnTo>
                  <a:pt x="1375" y="1392"/>
                </a:lnTo>
                <a:lnTo>
                  <a:pt x="1484" y="1435"/>
                </a:lnTo>
                <a:lnTo>
                  <a:pt x="1597" y="1477"/>
                </a:lnTo>
                <a:lnTo>
                  <a:pt x="1652" y="1330"/>
                </a:lnTo>
                <a:lnTo>
                  <a:pt x="1713" y="1190"/>
                </a:lnTo>
                <a:lnTo>
                  <a:pt x="1779" y="1056"/>
                </a:lnTo>
                <a:lnTo>
                  <a:pt x="1848" y="930"/>
                </a:lnTo>
                <a:lnTo>
                  <a:pt x="1922" y="811"/>
                </a:lnTo>
                <a:lnTo>
                  <a:pt x="1999" y="700"/>
                </a:lnTo>
                <a:lnTo>
                  <a:pt x="2080" y="598"/>
                </a:lnTo>
                <a:lnTo>
                  <a:pt x="1926" y="666"/>
                </a:lnTo>
                <a:lnTo>
                  <a:pt x="1777" y="741"/>
                </a:lnTo>
                <a:lnTo>
                  <a:pt x="1631" y="828"/>
                </a:lnTo>
                <a:lnTo>
                  <a:pt x="1494" y="922"/>
                </a:lnTo>
                <a:lnTo>
                  <a:pt x="1362" y="1026"/>
                </a:lnTo>
                <a:lnTo>
                  <a:pt x="1330" y="962"/>
                </a:lnTo>
                <a:lnTo>
                  <a:pt x="1290" y="903"/>
                </a:lnTo>
                <a:lnTo>
                  <a:pt x="1243" y="851"/>
                </a:lnTo>
                <a:lnTo>
                  <a:pt x="1190" y="805"/>
                </a:lnTo>
                <a:lnTo>
                  <a:pt x="1130" y="766"/>
                </a:lnTo>
                <a:lnTo>
                  <a:pt x="1066" y="736"/>
                </a:lnTo>
                <a:lnTo>
                  <a:pt x="1201" y="626"/>
                </a:lnTo>
                <a:lnTo>
                  <a:pt x="1345" y="522"/>
                </a:lnTo>
                <a:lnTo>
                  <a:pt x="1494" y="428"/>
                </a:lnTo>
                <a:lnTo>
                  <a:pt x="1648" y="341"/>
                </a:lnTo>
                <a:lnTo>
                  <a:pt x="1809" y="264"/>
                </a:lnTo>
                <a:lnTo>
                  <a:pt x="1973" y="196"/>
                </a:lnTo>
                <a:lnTo>
                  <a:pt x="2143" y="138"/>
                </a:lnTo>
                <a:lnTo>
                  <a:pt x="2316" y="89"/>
                </a:lnTo>
                <a:lnTo>
                  <a:pt x="2493" y="51"/>
                </a:lnTo>
                <a:lnTo>
                  <a:pt x="2676" y="23"/>
                </a:lnTo>
                <a:lnTo>
                  <a:pt x="2859" y="6"/>
                </a:lnTo>
                <a:lnTo>
                  <a:pt x="304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8" name="Freeform 7"/>
          <p:cNvSpPr>
            <a:spLocks noChangeAspect="1" noEditPoints="1"/>
          </p:cNvSpPr>
          <p:nvPr/>
        </p:nvSpPr>
        <p:spPr bwMode="auto">
          <a:xfrm>
            <a:off x="5858364" y="2305055"/>
            <a:ext cx="365120" cy="365120"/>
          </a:xfrm>
          <a:custGeom>
            <a:avLst/>
            <a:gdLst>
              <a:gd name="T0" fmla="*/ 1237 w 6480"/>
              <a:gd name="T1" fmla="*/ 1433 h 6480"/>
              <a:gd name="T2" fmla="*/ 1280 w 6480"/>
              <a:gd name="T3" fmla="*/ 2062 h 6480"/>
              <a:gd name="T4" fmla="*/ 956 w 6480"/>
              <a:gd name="T5" fmla="*/ 3201 h 6480"/>
              <a:gd name="T6" fmla="*/ 787 w 6480"/>
              <a:gd name="T7" fmla="*/ 3762 h 6480"/>
              <a:gd name="T8" fmla="*/ 992 w 6480"/>
              <a:gd name="T9" fmla="*/ 4155 h 6480"/>
              <a:gd name="T10" fmla="*/ 1528 w 6480"/>
              <a:gd name="T11" fmla="*/ 4756 h 6480"/>
              <a:gd name="T12" fmla="*/ 2464 w 6480"/>
              <a:gd name="T13" fmla="*/ 5390 h 6480"/>
              <a:gd name="T14" fmla="*/ 2940 w 6480"/>
              <a:gd name="T15" fmla="*/ 5746 h 6480"/>
              <a:gd name="T16" fmla="*/ 3354 w 6480"/>
              <a:gd name="T17" fmla="*/ 5881 h 6480"/>
              <a:gd name="T18" fmla="*/ 3611 w 6480"/>
              <a:gd name="T19" fmla="*/ 5547 h 6480"/>
              <a:gd name="T20" fmla="*/ 4518 w 6480"/>
              <a:gd name="T21" fmla="*/ 5135 h 6480"/>
              <a:gd name="T22" fmla="*/ 5282 w 6480"/>
              <a:gd name="T23" fmla="*/ 4265 h 6480"/>
              <a:gd name="T24" fmla="*/ 5539 w 6480"/>
              <a:gd name="T25" fmla="*/ 3662 h 6480"/>
              <a:gd name="T26" fmla="*/ 5524 w 6480"/>
              <a:gd name="T27" fmla="*/ 3214 h 6480"/>
              <a:gd name="T28" fmla="*/ 5223 w 6480"/>
              <a:gd name="T29" fmla="*/ 2103 h 6480"/>
              <a:gd name="T30" fmla="*/ 4736 w 6480"/>
              <a:gd name="T31" fmla="*/ 1591 h 6480"/>
              <a:gd name="T32" fmla="*/ 4679 w 6480"/>
              <a:gd name="T33" fmla="*/ 1801 h 6480"/>
              <a:gd name="T34" fmla="*/ 5227 w 6480"/>
              <a:gd name="T35" fmla="*/ 2798 h 6480"/>
              <a:gd name="T36" fmla="*/ 4970 w 6480"/>
              <a:gd name="T37" fmla="*/ 3181 h 6480"/>
              <a:gd name="T38" fmla="*/ 4899 w 6480"/>
              <a:gd name="T39" fmla="*/ 3613 h 6480"/>
              <a:gd name="T40" fmla="*/ 5149 w 6480"/>
              <a:gd name="T41" fmla="*/ 3951 h 6480"/>
              <a:gd name="T42" fmla="*/ 4471 w 6480"/>
              <a:gd name="T43" fmla="*/ 4862 h 6480"/>
              <a:gd name="T44" fmla="*/ 3501 w 6480"/>
              <a:gd name="T45" fmla="*/ 5257 h 6480"/>
              <a:gd name="T46" fmla="*/ 3075 w 6480"/>
              <a:gd name="T47" fmla="*/ 5190 h 6480"/>
              <a:gd name="T48" fmla="*/ 2233 w 6480"/>
              <a:gd name="T49" fmla="*/ 5011 h 6480"/>
              <a:gd name="T50" fmla="*/ 1461 w 6480"/>
              <a:gd name="T51" fmla="*/ 4228 h 6480"/>
              <a:gd name="T52" fmla="*/ 1526 w 6480"/>
              <a:gd name="T53" fmla="*/ 3876 h 6480"/>
              <a:gd name="T54" fmla="*/ 1323 w 6480"/>
              <a:gd name="T55" fmla="*/ 3487 h 6480"/>
              <a:gd name="T56" fmla="*/ 1302 w 6480"/>
              <a:gd name="T57" fmla="*/ 2619 h 6480"/>
              <a:gd name="T58" fmla="*/ 2007 w 6480"/>
              <a:gd name="T59" fmla="*/ 2676 h 6480"/>
              <a:gd name="T60" fmla="*/ 1930 w 6480"/>
              <a:gd name="T61" fmla="*/ 3591 h 6480"/>
              <a:gd name="T62" fmla="*/ 2464 w 6480"/>
              <a:gd name="T63" fmla="*/ 4351 h 6480"/>
              <a:gd name="T64" fmla="*/ 3240 w 6480"/>
              <a:gd name="T65" fmla="*/ 4595 h 6480"/>
              <a:gd name="T66" fmla="*/ 4110 w 6480"/>
              <a:gd name="T67" fmla="*/ 4279 h 6480"/>
              <a:gd name="T68" fmla="*/ 4573 w 6480"/>
              <a:gd name="T69" fmla="*/ 3478 h 6480"/>
              <a:gd name="T70" fmla="*/ 4471 w 6480"/>
              <a:gd name="T71" fmla="*/ 3116 h 6480"/>
              <a:gd name="T72" fmla="*/ 4324 w 6480"/>
              <a:gd name="T73" fmla="*/ 3458 h 6480"/>
              <a:gd name="T74" fmla="*/ 3853 w 6480"/>
              <a:gd name="T75" fmla="*/ 4161 h 6480"/>
              <a:gd name="T76" fmla="*/ 3130 w 6480"/>
              <a:gd name="T77" fmla="*/ 4342 h 6480"/>
              <a:gd name="T78" fmla="*/ 2384 w 6480"/>
              <a:gd name="T79" fmla="*/ 3941 h 6480"/>
              <a:gd name="T80" fmla="*/ 2138 w 6480"/>
              <a:gd name="T81" fmla="*/ 3136 h 6480"/>
              <a:gd name="T82" fmla="*/ 2877 w 6480"/>
              <a:gd name="T83" fmla="*/ 3322 h 6480"/>
              <a:gd name="T84" fmla="*/ 3183 w 6480"/>
              <a:gd name="T85" fmla="*/ 3609 h 6480"/>
              <a:gd name="T86" fmla="*/ 3574 w 6480"/>
              <a:gd name="T87" fmla="*/ 3407 h 6480"/>
              <a:gd name="T88" fmla="*/ 3505 w 6480"/>
              <a:gd name="T89" fmla="*/ 2975 h 6480"/>
              <a:gd name="T90" fmla="*/ 1618 w 6480"/>
              <a:gd name="T91" fmla="*/ 1274 h 6480"/>
              <a:gd name="T92" fmla="*/ 3947 w 6480"/>
              <a:gd name="T93" fmla="*/ 79 h 6480"/>
              <a:gd name="T94" fmla="*/ 5249 w 6480"/>
              <a:gd name="T95" fmla="*/ 697 h 6480"/>
              <a:gd name="T96" fmla="*/ 6170 w 6480"/>
              <a:gd name="T97" fmla="*/ 1856 h 6480"/>
              <a:gd name="T98" fmla="*/ 6480 w 6480"/>
              <a:gd name="T99" fmla="*/ 3240 h 6480"/>
              <a:gd name="T100" fmla="*/ 6170 w 6480"/>
              <a:gd name="T101" fmla="*/ 4624 h 6480"/>
              <a:gd name="T102" fmla="*/ 5249 w 6480"/>
              <a:gd name="T103" fmla="*/ 5783 h 6480"/>
              <a:gd name="T104" fmla="*/ 3947 w 6480"/>
              <a:gd name="T105" fmla="*/ 6403 h 6480"/>
              <a:gd name="T106" fmla="*/ 2533 w 6480"/>
              <a:gd name="T107" fmla="*/ 6403 h 6480"/>
              <a:gd name="T108" fmla="*/ 1231 w 6480"/>
              <a:gd name="T109" fmla="*/ 5783 h 6480"/>
              <a:gd name="T110" fmla="*/ 310 w 6480"/>
              <a:gd name="T111" fmla="*/ 4624 h 6480"/>
              <a:gd name="T112" fmla="*/ 0 w 6480"/>
              <a:gd name="T113" fmla="*/ 3240 h 6480"/>
              <a:gd name="T114" fmla="*/ 238 w 6480"/>
              <a:gd name="T115" fmla="*/ 2021 h 6480"/>
              <a:gd name="T116" fmla="*/ 1088 w 6480"/>
              <a:gd name="T117" fmla="*/ 819 h 6480"/>
              <a:gd name="T118" fmla="*/ 2360 w 6480"/>
              <a:gd name="T119" fmla="*/ 122 h 6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80" h="6480">
                <a:moveTo>
                  <a:pt x="1481" y="1233"/>
                </a:moveTo>
                <a:lnTo>
                  <a:pt x="1433" y="1237"/>
                </a:lnTo>
                <a:lnTo>
                  <a:pt x="1388" y="1251"/>
                </a:lnTo>
                <a:lnTo>
                  <a:pt x="1345" y="1274"/>
                </a:lnTo>
                <a:lnTo>
                  <a:pt x="1306" y="1306"/>
                </a:lnTo>
                <a:lnTo>
                  <a:pt x="1272" y="1345"/>
                </a:lnTo>
                <a:lnTo>
                  <a:pt x="1251" y="1388"/>
                </a:lnTo>
                <a:lnTo>
                  <a:pt x="1237" y="1433"/>
                </a:lnTo>
                <a:lnTo>
                  <a:pt x="1233" y="1483"/>
                </a:lnTo>
                <a:lnTo>
                  <a:pt x="1237" y="1530"/>
                </a:lnTo>
                <a:lnTo>
                  <a:pt x="1251" y="1575"/>
                </a:lnTo>
                <a:lnTo>
                  <a:pt x="1272" y="1618"/>
                </a:lnTo>
                <a:lnTo>
                  <a:pt x="1306" y="1657"/>
                </a:lnTo>
                <a:lnTo>
                  <a:pt x="1457" y="1810"/>
                </a:lnTo>
                <a:lnTo>
                  <a:pt x="1365" y="1934"/>
                </a:lnTo>
                <a:lnTo>
                  <a:pt x="1280" y="2062"/>
                </a:lnTo>
                <a:lnTo>
                  <a:pt x="1206" y="2195"/>
                </a:lnTo>
                <a:lnTo>
                  <a:pt x="1143" y="2333"/>
                </a:lnTo>
                <a:lnTo>
                  <a:pt x="1088" y="2472"/>
                </a:lnTo>
                <a:lnTo>
                  <a:pt x="1041" y="2616"/>
                </a:lnTo>
                <a:lnTo>
                  <a:pt x="1005" y="2759"/>
                </a:lnTo>
                <a:lnTo>
                  <a:pt x="980" y="2906"/>
                </a:lnTo>
                <a:lnTo>
                  <a:pt x="962" y="3053"/>
                </a:lnTo>
                <a:lnTo>
                  <a:pt x="956" y="3201"/>
                </a:lnTo>
                <a:lnTo>
                  <a:pt x="958" y="3350"/>
                </a:lnTo>
                <a:lnTo>
                  <a:pt x="970" y="3497"/>
                </a:lnTo>
                <a:lnTo>
                  <a:pt x="929" y="3525"/>
                </a:lnTo>
                <a:lnTo>
                  <a:pt x="891" y="3556"/>
                </a:lnTo>
                <a:lnTo>
                  <a:pt x="852" y="3601"/>
                </a:lnTo>
                <a:lnTo>
                  <a:pt x="823" y="3652"/>
                </a:lnTo>
                <a:lnTo>
                  <a:pt x="799" y="3707"/>
                </a:lnTo>
                <a:lnTo>
                  <a:pt x="787" y="3762"/>
                </a:lnTo>
                <a:lnTo>
                  <a:pt x="782" y="3819"/>
                </a:lnTo>
                <a:lnTo>
                  <a:pt x="787" y="3876"/>
                </a:lnTo>
                <a:lnTo>
                  <a:pt x="799" y="3933"/>
                </a:lnTo>
                <a:lnTo>
                  <a:pt x="823" y="3988"/>
                </a:lnTo>
                <a:lnTo>
                  <a:pt x="852" y="4037"/>
                </a:lnTo>
                <a:lnTo>
                  <a:pt x="891" y="4084"/>
                </a:lnTo>
                <a:lnTo>
                  <a:pt x="939" y="4124"/>
                </a:lnTo>
                <a:lnTo>
                  <a:pt x="992" y="4155"/>
                </a:lnTo>
                <a:lnTo>
                  <a:pt x="1047" y="4177"/>
                </a:lnTo>
                <a:lnTo>
                  <a:pt x="1104" y="4190"/>
                </a:lnTo>
                <a:lnTo>
                  <a:pt x="1162" y="4192"/>
                </a:lnTo>
                <a:lnTo>
                  <a:pt x="1221" y="4312"/>
                </a:lnTo>
                <a:lnTo>
                  <a:pt x="1286" y="4428"/>
                </a:lnTo>
                <a:lnTo>
                  <a:pt x="1359" y="4542"/>
                </a:lnTo>
                <a:lnTo>
                  <a:pt x="1439" y="4650"/>
                </a:lnTo>
                <a:lnTo>
                  <a:pt x="1528" y="4756"/>
                </a:lnTo>
                <a:lnTo>
                  <a:pt x="1624" y="4856"/>
                </a:lnTo>
                <a:lnTo>
                  <a:pt x="1732" y="4958"/>
                </a:lnTo>
                <a:lnTo>
                  <a:pt x="1844" y="5050"/>
                </a:lnTo>
                <a:lnTo>
                  <a:pt x="1962" y="5135"/>
                </a:lnTo>
                <a:lnTo>
                  <a:pt x="2081" y="5211"/>
                </a:lnTo>
                <a:lnTo>
                  <a:pt x="2207" y="5280"/>
                </a:lnTo>
                <a:lnTo>
                  <a:pt x="2335" y="5339"/>
                </a:lnTo>
                <a:lnTo>
                  <a:pt x="2464" y="5390"/>
                </a:lnTo>
                <a:lnTo>
                  <a:pt x="2598" y="5433"/>
                </a:lnTo>
                <a:lnTo>
                  <a:pt x="2733" y="5469"/>
                </a:lnTo>
                <a:lnTo>
                  <a:pt x="2869" y="5494"/>
                </a:lnTo>
                <a:lnTo>
                  <a:pt x="2869" y="5547"/>
                </a:lnTo>
                <a:lnTo>
                  <a:pt x="2875" y="5600"/>
                </a:lnTo>
                <a:lnTo>
                  <a:pt x="2889" y="5651"/>
                </a:lnTo>
                <a:lnTo>
                  <a:pt x="2910" y="5700"/>
                </a:lnTo>
                <a:lnTo>
                  <a:pt x="2940" y="5746"/>
                </a:lnTo>
                <a:lnTo>
                  <a:pt x="2975" y="5789"/>
                </a:lnTo>
                <a:lnTo>
                  <a:pt x="3022" y="5828"/>
                </a:lnTo>
                <a:lnTo>
                  <a:pt x="3073" y="5859"/>
                </a:lnTo>
                <a:lnTo>
                  <a:pt x="3126" y="5881"/>
                </a:lnTo>
                <a:lnTo>
                  <a:pt x="3183" y="5895"/>
                </a:lnTo>
                <a:lnTo>
                  <a:pt x="3238" y="5899"/>
                </a:lnTo>
                <a:lnTo>
                  <a:pt x="3297" y="5895"/>
                </a:lnTo>
                <a:lnTo>
                  <a:pt x="3354" y="5881"/>
                </a:lnTo>
                <a:lnTo>
                  <a:pt x="3407" y="5859"/>
                </a:lnTo>
                <a:lnTo>
                  <a:pt x="3458" y="5828"/>
                </a:lnTo>
                <a:lnTo>
                  <a:pt x="3505" y="5789"/>
                </a:lnTo>
                <a:lnTo>
                  <a:pt x="3540" y="5746"/>
                </a:lnTo>
                <a:lnTo>
                  <a:pt x="3570" y="5700"/>
                </a:lnTo>
                <a:lnTo>
                  <a:pt x="3591" y="5651"/>
                </a:lnTo>
                <a:lnTo>
                  <a:pt x="3605" y="5600"/>
                </a:lnTo>
                <a:lnTo>
                  <a:pt x="3611" y="5547"/>
                </a:lnTo>
                <a:lnTo>
                  <a:pt x="3611" y="5494"/>
                </a:lnTo>
                <a:lnTo>
                  <a:pt x="3747" y="5469"/>
                </a:lnTo>
                <a:lnTo>
                  <a:pt x="3882" y="5433"/>
                </a:lnTo>
                <a:lnTo>
                  <a:pt x="4016" y="5390"/>
                </a:lnTo>
                <a:lnTo>
                  <a:pt x="4145" y="5339"/>
                </a:lnTo>
                <a:lnTo>
                  <a:pt x="4273" y="5280"/>
                </a:lnTo>
                <a:lnTo>
                  <a:pt x="4399" y="5211"/>
                </a:lnTo>
                <a:lnTo>
                  <a:pt x="4518" y="5135"/>
                </a:lnTo>
                <a:lnTo>
                  <a:pt x="4636" y="5050"/>
                </a:lnTo>
                <a:lnTo>
                  <a:pt x="4748" y="4958"/>
                </a:lnTo>
                <a:lnTo>
                  <a:pt x="4856" y="4856"/>
                </a:lnTo>
                <a:lnTo>
                  <a:pt x="4958" y="4748"/>
                </a:lnTo>
                <a:lnTo>
                  <a:pt x="5052" y="4634"/>
                </a:lnTo>
                <a:lnTo>
                  <a:pt x="5139" y="4514"/>
                </a:lnTo>
                <a:lnTo>
                  <a:pt x="5215" y="4393"/>
                </a:lnTo>
                <a:lnTo>
                  <a:pt x="5282" y="4265"/>
                </a:lnTo>
                <a:lnTo>
                  <a:pt x="5343" y="4135"/>
                </a:lnTo>
                <a:lnTo>
                  <a:pt x="5394" y="4004"/>
                </a:lnTo>
                <a:lnTo>
                  <a:pt x="5437" y="3868"/>
                </a:lnTo>
                <a:lnTo>
                  <a:pt x="5471" y="3733"/>
                </a:lnTo>
                <a:lnTo>
                  <a:pt x="5481" y="3725"/>
                </a:lnTo>
                <a:lnTo>
                  <a:pt x="5488" y="3717"/>
                </a:lnTo>
                <a:lnTo>
                  <a:pt x="5498" y="3711"/>
                </a:lnTo>
                <a:lnTo>
                  <a:pt x="5539" y="3662"/>
                </a:lnTo>
                <a:lnTo>
                  <a:pt x="5569" y="3609"/>
                </a:lnTo>
                <a:lnTo>
                  <a:pt x="5590" y="3554"/>
                </a:lnTo>
                <a:lnTo>
                  <a:pt x="5604" y="3495"/>
                </a:lnTo>
                <a:lnTo>
                  <a:pt x="5606" y="3436"/>
                </a:lnTo>
                <a:lnTo>
                  <a:pt x="5600" y="3377"/>
                </a:lnTo>
                <a:lnTo>
                  <a:pt x="5585" y="3321"/>
                </a:lnTo>
                <a:lnTo>
                  <a:pt x="5559" y="3266"/>
                </a:lnTo>
                <a:lnTo>
                  <a:pt x="5524" y="3214"/>
                </a:lnTo>
                <a:lnTo>
                  <a:pt x="5518" y="3069"/>
                </a:lnTo>
                <a:lnTo>
                  <a:pt x="5504" y="2926"/>
                </a:lnTo>
                <a:lnTo>
                  <a:pt x="5479" y="2784"/>
                </a:lnTo>
                <a:lnTo>
                  <a:pt x="5445" y="2643"/>
                </a:lnTo>
                <a:lnTo>
                  <a:pt x="5404" y="2504"/>
                </a:lnTo>
                <a:lnTo>
                  <a:pt x="5353" y="2368"/>
                </a:lnTo>
                <a:lnTo>
                  <a:pt x="5292" y="2233"/>
                </a:lnTo>
                <a:lnTo>
                  <a:pt x="5223" y="2103"/>
                </a:lnTo>
                <a:lnTo>
                  <a:pt x="5145" y="1975"/>
                </a:lnTo>
                <a:lnTo>
                  <a:pt x="5058" y="1854"/>
                </a:lnTo>
                <a:lnTo>
                  <a:pt x="4962" y="1736"/>
                </a:lnTo>
                <a:lnTo>
                  <a:pt x="4856" y="1624"/>
                </a:lnTo>
                <a:lnTo>
                  <a:pt x="4831" y="1602"/>
                </a:lnTo>
                <a:lnTo>
                  <a:pt x="4799" y="1591"/>
                </a:lnTo>
                <a:lnTo>
                  <a:pt x="4768" y="1587"/>
                </a:lnTo>
                <a:lnTo>
                  <a:pt x="4736" y="1591"/>
                </a:lnTo>
                <a:lnTo>
                  <a:pt x="4707" y="1602"/>
                </a:lnTo>
                <a:lnTo>
                  <a:pt x="4679" y="1624"/>
                </a:lnTo>
                <a:lnTo>
                  <a:pt x="4660" y="1649"/>
                </a:lnTo>
                <a:lnTo>
                  <a:pt x="4648" y="1681"/>
                </a:lnTo>
                <a:lnTo>
                  <a:pt x="4644" y="1712"/>
                </a:lnTo>
                <a:lnTo>
                  <a:pt x="4648" y="1744"/>
                </a:lnTo>
                <a:lnTo>
                  <a:pt x="4660" y="1773"/>
                </a:lnTo>
                <a:lnTo>
                  <a:pt x="4679" y="1801"/>
                </a:lnTo>
                <a:lnTo>
                  <a:pt x="4781" y="1909"/>
                </a:lnTo>
                <a:lnTo>
                  <a:pt x="4874" y="2025"/>
                </a:lnTo>
                <a:lnTo>
                  <a:pt x="4956" y="2144"/>
                </a:lnTo>
                <a:lnTo>
                  <a:pt x="5031" y="2268"/>
                </a:lnTo>
                <a:lnTo>
                  <a:pt x="5094" y="2396"/>
                </a:lnTo>
                <a:lnTo>
                  <a:pt x="5147" y="2527"/>
                </a:lnTo>
                <a:lnTo>
                  <a:pt x="5192" y="2663"/>
                </a:lnTo>
                <a:lnTo>
                  <a:pt x="5227" y="2798"/>
                </a:lnTo>
                <a:lnTo>
                  <a:pt x="5253" y="2936"/>
                </a:lnTo>
                <a:lnTo>
                  <a:pt x="5268" y="3075"/>
                </a:lnTo>
                <a:lnTo>
                  <a:pt x="5215" y="3075"/>
                </a:lnTo>
                <a:lnTo>
                  <a:pt x="5160" y="3081"/>
                </a:lnTo>
                <a:lnTo>
                  <a:pt x="5109" y="3095"/>
                </a:lnTo>
                <a:lnTo>
                  <a:pt x="5060" y="3116"/>
                </a:lnTo>
                <a:lnTo>
                  <a:pt x="5013" y="3146"/>
                </a:lnTo>
                <a:lnTo>
                  <a:pt x="4970" y="3181"/>
                </a:lnTo>
                <a:lnTo>
                  <a:pt x="4931" y="3228"/>
                </a:lnTo>
                <a:lnTo>
                  <a:pt x="4899" y="3279"/>
                </a:lnTo>
                <a:lnTo>
                  <a:pt x="4878" y="3332"/>
                </a:lnTo>
                <a:lnTo>
                  <a:pt x="4864" y="3389"/>
                </a:lnTo>
                <a:lnTo>
                  <a:pt x="4860" y="3446"/>
                </a:lnTo>
                <a:lnTo>
                  <a:pt x="4864" y="3503"/>
                </a:lnTo>
                <a:lnTo>
                  <a:pt x="4878" y="3560"/>
                </a:lnTo>
                <a:lnTo>
                  <a:pt x="4899" y="3613"/>
                </a:lnTo>
                <a:lnTo>
                  <a:pt x="4931" y="3664"/>
                </a:lnTo>
                <a:lnTo>
                  <a:pt x="4970" y="3711"/>
                </a:lnTo>
                <a:lnTo>
                  <a:pt x="5009" y="3745"/>
                </a:lnTo>
                <a:lnTo>
                  <a:pt x="5052" y="3772"/>
                </a:lnTo>
                <a:lnTo>
                  <a:pt x="5098" y="3794"/>
                </a:lnTo>
                <a:lnTo>
                  <a:pt x="5145" y="3807"/>
                </a:lnTo>
                <a:lnTo>
                  <a:pt x="5194" y="3815"/>
                </a:lnTo>
                <a:lnTo>
                  <a:pt x="5149" y="3951"/>
                </a:lnTo>
                <a:lnTo>
                  <a:pt x="5094" y="4082"/>
                </a:lnTo>
                <a:lnTo>
                  <a:pt x="5031" y="4210"/>
                </a:lnTo>
                <a:lnTo>
                  <a:pt x="4958" y="4336"/>
                </a:lnTo>
                <a:lnTo>
                  <a:pt x="4876" y="4455"/>
                </a:lnTo>
                <a:lnTo>
                  <a:pt x="4781" y="4571"/>
                </a:lnTo>
                <a:lnTo>
                  <a:pt x="4681" y="4681"/>
                </a:lnTo>
                <a:lnTo>
                  <a:pt x="4579" y="4776"/>
                </a:lnTo>
                <a:lnTo>
                  <a:pt x="4471" y="4862"/>
                </a:lnTo>
                <a:lnTo>
                  <a:pt x="4361" y="4941"/>
                </a:lnTo>
                <a:lnTo>
                  <a:pt x="4247" y="5011"/>
                </a:lnTo>
                <a:lnTo>
                  <a:pt x="4128" y="5072"/>
                </a:lnTo>
                <a:lnTo>
                  <a:pt x="4008" y="5125"/>
                </a:lnTo>
                <a:lnTo>
                  <a:pt x="3884" y="5170"/>
                </a:lnTo>
                <a:lnTo>
                  <a:pt x="3756" y="5208"/>
                </a:lnTo>
                <a:lnTo>
                  <a:pt x="3629" y="5237"/>
                </a:lnTo>
                <a:lnTo>
                  <a:pt x="3501" y="5257"/>
                </a:lnTo>
                <a:lnTo>
                  <a:pt x="3454" y="5219"/>
                </a:lnTo>
                <a:lnTo>
                  <a:pt x="3405" y="5190"/>
                </a:lnTo>
                <a:lnTo>
                  <a:pt x="3352" y="5168"/>
                </a:lnTo>
                <a:lnTo>
                  <a:pt x="3297" y="5155"/>
                </a:lnTo>
                <a:lnTo>
                  <a:pt x="3238" y="5151"/>
                </a:lnTo>
                <a:lnTo>
                  <a:pt x="3183" y="5155"/>
                </a:lnTo>
                <a:lnTo>
                  <a:pt x="3128" y="5168"/>
                </a:lnTo>
                <a:lnTo>
                  <a:pt x="3075" y="5190"/>
                </a:lnTo>
                <a:lnTo>
                  <a:pt x="3026" y="5219"/>
                </a:lnTo>
                <a:lnTo>
                  <a:pt x="2979" y="5257"/>
                </a:lnTo>
                <a:lnTo>
                  <a:pt x="2849" y="5237"/>
                </a:lnTo>
                <a:lnTo>
                  <a:pt x="2722" y="5208"/>
                </a:lnTo>
                <a:lnTo>
                  <a:pt x="2596" y="5170"/>
                </a:lnTo>
                <a:lnTo>
                  <a:pt x="2472" y="5125"/>
                </a:lnTo>
                <a:lnTo>
                  <a:pt x="2350" y="5072"/>
                </a:lnTo>
                <a:lnTo>
                  <a:pt x="2233" y="5011"/>
                </a:lnTo>
                <a:lnTo>
                  <a:pt x="2119" y="4941"/>
                </a:lnTo>
                <a:lnTo>
                  <a:pt x="2007" y="4862"/>
                </a:lnTo>
                <a:lnTo>
                  <a:pt x="1901" y="4776"/>
                </a:lnTo>
                <a:lnTo>
                  <a:pt x="1799" y="4681"/>
                </a:lnTo>
                <a:lnTo>
                  <a:pt x="1701" y="4575"/>
                </a:lnTo>
                <a:lnTo>
                  <a:pt x="1612" y="4463"/>
                </a:lnTo>
                <a:lnTo>
                  <a:pt x="1532" y="4347"/>
                </a:lnTo>
                <a:lnTo>
                  <a:pt x="1461" y="4228"/>
                </a:lnTo>
                <a:lnTo>
                  <a:pt x="1398" y="4104"/>
                </a:lnTo>
                <a:lnTo>
                  <a:pt x="1406" y="4096"/>
                </a:lnTo>
                <a:lnTo>
                  <a:pt x="1414" y="4090"/>
                </a:lnTo>
                <a:lnTo>
                  <a:pt x="1420" y="4084"/>
                </a:lnTo>
                <a:lnTo>
                  <a:pt x="1459" y="4037"/>
                </a:lnTo>
                <a:lnTo>
                  <a:pt x="1490" y="3988"/>
                </a:lnTo>
                <a:lnTo>
                  <a:pt x="1512" y="3933"/>
                </a:lnTo>
                <a:lnTo>
                  <a:pt x="1526" y="3876"/>
                </a:lnTo>
                <a:lnTo>
                  <a:pt x="1530" y="3819"/>
                </a:lnTo>
                <a:lnTo>
                  <a:pt x="1526" y="3762"/>
                </a:lnTo>
                <a:lnTo>
                  <a:pt x="1512" y="3707"/>
                </a:lnTo>
                <a:lnTo>
                  <a:pt x="1490" y="3652"/>
                </a:lnTo>
                <a:lnTo>
                  <a:pt x="1459" y="3601"/>
                </a:lnTo>
                <a:lnTo>
                  <a:pt x="1420" y="3556"/>
                </a:lnTo>
                <a:lnTo>
                  <a:pt x="1375" y="3517"/>
                </a:lnTo>
                <a:lnTo>
                  <a:pt x="1323" y="3487"/>
                </a:lnTo>
                <a:lnTo>
                  <a:pt x="1270" y="3466"/>
                </a:lnTo>
                <a:lnTo>
                  <a:pt x="1215" y="3452"/>
                </a:lnTo>
                <a:lnTo>
                  <a:pt x="1206" y="3313"/>
                </a:lnTo>
                <a:lnTo>
                  <a:pt x="1206" y="3171"/>
                </a:lnTo>
                <a:lnTo>
                  <a:pt x="1215" y="3032"/>
                </a:lnTo>
                <a:lnTo>
                  <a:pt x="1235" y="2892"/>
                </a:lnTo>
                <a:lnTo>
                  <a:pt x="1263" y="2755"/>
                </a:lnTo>
                <a:lnTo>
                  <a:pt x="1302" y="2619"/>
                </a:lnTo>
                <a:lnTo>
                  <a:pt x="1349" y="2486"/>
                </a:lnTo>
                <a:lnTo>
                  <a:pt x="1406" y="2356"/>
                </a:lnTo>
                <a:lnTo>
                  <a:pt x="1473" y="2229"/>
                </a:lnTo>
                <a:lnTo>
                  <a:pt x="1549" y="2107"/>
                </a:lnTo>
                <a:lnTo>
                  <a:pt x="1636" y="1987"/>
                </a:lnTo>
                <a:lnTo>
                  <a:pt x="2123" y="2476"/>
                </a:lnTo>
                <a:lnTo>
                  <a:pt x="2060" y="2574"/>
                </a:lnTo>
                <a:lnTo>
                  <a:pt x="2007" y="2676"/>
                </a:lnTo>
                <a:lnTo>
                  <a:pt x="1964" y="2784"/>
                </a:lnTo>
                <a:lnTo>
                  <a:pt x="1930" y="2894"/>
                </a:lnTo>
                <a:lnTo>
                  <a:pt x="1905" y="3006"/>
                </a:lnTo>
                <a:lnTo>
                  <a:pt x="1889" y="3122"/>
                </a:lnTo>
                <a:lnTo>
                  <a:pt x="1885" y="3240"/>
                </a:lnTo>
                <a:lnTo>
                  <a:pt x="1889" y="3360"/>
                </a:lnTo>
                <a:lnTo>
                  <a:pt x="1905" y="3478"/>
                </a:lnTo>
                <a:lnTo>
                  <a:pt x="1930" y="3591"/>
                </a:lnTo>
                <a:lnTo>
                  <a:pt x="1966" y="3703"/>
                </a:lnTo>
                <a:lnTo>
                  <a:pt x="2011" y="3811"/>
                </a:lnTo>
                <a:lnTo>
                  <a:pt x="2066" y="3915"/>
                </a:lnTo>
                <a:lnTo>
                  <a:pt x="2129" y="4016"/>
                </a:lnTo>
                <a:lnTo>
                  <a:pt x="2201" y="4110"/>
                </a:lnTo>
                <a:lnTo>
                  <a:pt x="2282" y="4198"/>
                </a:lnTo>
                <a:lnTo>
                  <a:pt x="2370" y="4279"/>
                </a:lnTo>
                <a:lnTo>
                  <a:pt x="2464" y="4351"/>
                </a:lnTo>
                <a:lnTo>
                  <a:pt x="2565" y="4414"/>
                </a:lnTo>
                <a:lnTo>
                  <a:pt x="2669" y="4469"/>
                </a:lnTo>
                <a:lnTo>
                  <a:pt x="2777" y="4514"/>
                </a:lnTo>
                <a:lnTo>
                  <a:pt x="2889" y="4550"/>
                </a:lnTo>
                <a:lnTo>
                  <a:pt x="3002" y="4575"/>
                </a:lnTo>
                <a:lnTo>
                  <a:pt x="3120" y="4591"/>
                </a:lnTo>
                <a:lnTo>
                  <a:pt x="3238" y="4595"/>
                </a:lnTo>
                <a:lnTo>
                  <a:pt x="3240" y="4595"/>
                </a:lnTo>
                <a:lnTo>
                  <a:pt x="3360" y="4591"/>
                </a:lnTo>
                <a:lnTo>
                  <a:pt x="3478" y="4575"/>
                </a:lnTo>
                <a:lnTo>
                  <a:pt x="3591" y="4550"/>
                </a:lnTo>
                <a:lnTo>
                  <a:pt x="3703" y="4514"/>
                </a:lnTo>
                <a:lnTo>
                  <a:pt x="3811" y="4469"/>
                </a:lnTo>
                <a:lnTo>
                  <a:pt x="3915" y="4414"/>
                </a:lnTo>
                <a:lnTo>
                  <a:pt x="4016" y="4351"/>
                </a:lnTo>
                <a:lnTo>
                  <a:pt x="4110" y="4279"/>
                </a:lnTo>
                <a:lnTo>
                  <a:pt x="4198" y="4198"/>
                </a:lnTo>
                <a:lnTo>
                  <a:pt x="4279" y="4110"/>
                </a:lnTo>
                <a:lnTo>
                  <a:pt x="4351" y="4016"/>
                </a:lnTo>
                <a:lnTo>
                  <a:pt x="4414" y="3915"/>
                </a:lnTo>
                <a:lnTo>
                  <a:pt x="4469" y="3811"/>
                </a:lnTo>
                <a:lnTo>
                  <a:pt x="4514" y="3703"/>
                </a:lnTo>
                <a:lnTo>
                  <a:pt x="4550" y="3591"/>
                </a:lnTo>
                <a:lnTo>
                  <a:pt x="4573" y="3478"/>
                </a:lnTo>
                <a:lnTo>
                  <a:pt x="4589" y="3360"/>
                </a:lnTo>
                <a:lnTo>
                  <a:pt x="4595" y="3240"/>
                </a:lnTo>
                <a:lnTo>
                  <a:pt x="4591" y="3207"/>
                </a:lnTo>
                <a:lnTo>
                  <a:pt x="4577" y="3177"/>
                </a:lnTo>
                <a:lnTo>
                  <a:pt x="4558" y="3152"/>
                </a:lnTo>
                <a:lnTo>
                  <a:pt x="4534" y="3132"/>
                </a:lnTo>
                <a:lnTo>
                  <a:pt x="4503" y="3120"/>
                </a:lnTo>
                <a:lnTo>
                  <a:pt x="4471" y="3116"/>
                </a:lnTo>
                <a:lnTo>
                  <a:pt x="4438" y="3120"/>
                </a:lnTo>
                <a:lnTo>
                  <a:pt x="4406" y="3132"/>
                </a:lnTo>
                <a:lnTo>
                  <a:pt x="4383" y="3152"/>
                </a:lnTo>
                <a:lnTo>
                  <a:pt x="4363" y="3177"/>
                </a:lnTo>
                <a:lnTo>
                  <a:pt x="4349" y="3207"/>
                </a:lnTo>
                <a:lnTo>
                  <a:pt x="4346" y="3240"/>
                </a:lnTo>
                <a:lnTo>
                  <a:pt x="4340" y="3350"/>
                </a:lnTo>
                <a:lnTo>
                  <a:pt x="4324" y="3458"/>
                </a:lnTo>
                <a:lnTo>
                  <a:pt x="4298" y="3562"/>
                </a:lnTo>
                <a:lnTo>
                  <a:pt x="4261" y="3662"/>
                </a:lnTo>
                <a:lnTo>
                  <a:pt x="4216" y="3760"/>
                </a:lnTo>
                <a:lnTo>
                  <a:pt x="4161" y="3853"/>
                </a:lnTo>
                <a:lnTo>
                  <a:pt x="4096" y="3941"/>
                </a:lnTo>
                <a:lnTo>
                  <a:pt x="4022" y="4022"/>
                </a:lnTo>
                <a:lnTo>
                  <a:pt x="3939" y="4096"/>
                </a:lnTo>
                <a:lnTo>
                  <a:pt x="3853" y="4161"/>
                </a:lnTo>
                <a:lnTo>
                  <a:pt x="3760" y="4216"/>
                </a:lnTo>
                <a:lnTo>
                  <a:pt x="3662" y="4263"/>
                </a:lnTo>
                <a:lnTo>
                  <a:pt x="3562" y="4298"/>
                </a:lnTo>
                <a:lnTo>
                  <a:pt x="3458" y="4324"/>
                </a:lnTo>
                <a:lnTo>
                  <a:pt x="3350" y="4342"/>
                </a:lnTo>
                <a:lnTo>
                  <a:pt x="3240" y="4346"/>
                </a:lnTo>
                <a:lnTo>
                  <a:pt x="3238" y="4346"/>
                </a:lnTo>
                <a:lnTo>
                  <a:pt x="3130" y="4342"/>
                </a:lnTo>
                <a:lnTo>
                  <a:pt x="3022" y="4324"/>
                </a:lnTo>
                <a:lnTo>
                  <a:pt x="2918" y="4298"/>
                </a:lnTo>
                <a:lnTo>
                  <a:pt x="2818" y="4263"/>
                </a:lnTo>
                <a:lnTo>
                  <a:pt x="2720" y="4216"/>
                </a:lnTo>
                <a:lnTo>
                  <a:pt x="2627" y="4161"/>
                </a:lnTo>
                <a:lnTo>
                  <a:pt x="2539" y="4096"/>
                </a:lnTo>
                <a:lnTo>
                  <a:pt x="2458" y="4022"/>
                </a:lnTo>
                <a:lnTo>
                  <a:pt x="2384" y="3941"/>
                </a:lnTo>
                <a:lnTo>
                  <a:pt x="2319" y="3853"/>
                </a:lnTo>
                <a:lnTo>
                  <a:pt x="2264" y="3760"/>
                </a:lnTo>
                <a:lnTo>
                  <a:pt x="2217" y="3662"/>
                </a:lnTo>
                <a:lnTo>
                  <a:pt x="2182" y="3562"/>
                </a:lnTo>
                <a:lnTo>
                  <a:pt x="2156" y="3458"/>
                </a:lnTo>
                <a:lnTo>
                  <a:pt x="2138" y="3350"/>
                </a:lnTo>
                <a:lnTo>
                  <a:pt x="2134" y="3240"/>
                </a:lnTo>
                <a:lnTo>
                  <a:pt x="2138" y="3136"/>
                </a:lnTo>
                <a:lnTo>
                  <a:pt x="2154" y="3034"/>
                </a:lnTo>
                <a:lnTo>
                  <a:pt x="2178" y="2934"/>
                </a:lnTo>
                <a:lnTo>
                  <a:pt x="2209" y="2837"/>
                </a:lnTo>
                <a:lnTo>
                  <a:pt x="2252" y="2745"/>
                </a:lnTo>
                <a:lnTo>
                  <a:pt x="2303" y="2655"/>
                </a:lnTo>
                <a:lnTo>
                  <a:pt x="2869" y="3220"/>
                </a:lnTo>
                <a:lnTo>
                  <a:pt x="2869" y="3271"/>
                </a:lnTo>
                <a:lnTo>
                  <a:pt x="2877" y="3322"/>
                </a:lnTo>
                <a:lnTo>
                  <a:pt x="2890" y="3372"/>
                </a:lnTo>
                <a:lnTo>
                  <a:pt x="2912" y="3419"/>
                </a:lnTo>
                <a:lnTo>
                  <a:pt x="2940" y="3464"/>
                </a:lnTo>
                <a:lnTo>
                  <a:pt x="2975" y="3505"/>
                </a:lnTo>
                <a:lnTo>
                  <a:pt x="3022" y="3544"/>
                </a:lnTo>
                <a:lnTo>
                  <a:pt x="3073" y="3574"/>
                </a:lnTo>
                <a:lnTo>
                  <a:pt x="3126" y="3597"/>
                </a:lnTo>
                <a:lnTo>
                  <a:pt x="3183" y="3609"/>
                </a:lnTo>
                <a:lnTo>
                  <a:pt x="3238" y="3613"/>
                </a:lnTo>
                <a:lnTo>
                  <a:pt x="3297" y="3609"/>
                </a:lnTo>
                <a:lnTo>
                  <a:pt x="3354" y="3597"/>
                </a:lnTo>
                <a:lnTo>
                  <a:pt x="3407" y="3574"/>
                </a:lnTo>
                <a:lnTo>
                  <a:pt x="3458" y="3544"/>
                </a:lnTo>
                <a:lnTo>
                  <a:pt x="3505" y="3505"/>
                </a:lnTo>
                <a:lnTo>
                  <a:pt x="3544" y="3458"/>
                </a:lnTo>
                <a:lnTo>
                  <a:pt x="3574" y="3407"/>
                </a:lnTo>
                <a:lnTo>
                  <a:pt x="3595" y="3354"/>
                </a:lnTo>
                <a:lnTo>
                  <a:pt x="3609" y="3297"/>
                </a:lnTo>
                <a:lnTo>
                  <a:pt x="3613" y="3240"/>
                </a:lnTo>
                <a:lnTo>
                  <a:pt x="3609" y="3183"/>
                </a:lnTo>
                <a:lnTo>
                  <a:pt x="3595" y="3126"/>
                </a:lnTo>
                <a:lnTo>
                  <a:pt x="3574" y="3073"/>
                </a:lnTo>
                <a:lnTo>
                  <a:pt x="3544" y="3022"/>
                </a:lnTo>
                <a:lnTo>
                  <a:pt x="3505" y="2975"/>
                </a:lnTo>
                <a:lnTo>
                  <a:pt x="3464" y="2940"/>
                </a:lnTo>
                <a:lnTo>
                  <a:pt x="3419" y="2912"/>
                </a:lnTo>
                <a:lnTo>
                  <a:pt x="3372" y="2890"/>
                </a:lnTo>
                <a:lnTo>
                  <a:pt x="3322" y="2877"/>
                </a:lnTo>
                <a:lnTo>
                  <a:pt x="3271" y="2869"/>
                </a:lnTo>
                <a:lnTo>
                  <a:pt x="3220" y="2869"/>
                </a:lnTo>
                <a:lnTo>
                  <a:pt x="1657" y="1306"/>
                </a:lnTo>
                <a:lnTo>
                  <a:pt x="1618" y="1274"/>
                </a:lnTo>
                <a:lnTo>
                  <a:pt x="1575" y="1251"/>
                </a:lnTo>
                <a:lnTo>
                  <a:pt x="1530" y="1237"/>
                </a:lnTo>
                <a:lnTo>
                  <a:pt x="1481" y="1233"/>
                </a:lnTo>
                <a:close/>
                <a:moveTo>
                  <a:pt x="3238" y="0"/>
                </a:moveTo>
                <a:lnTo>
                  <a:pt x="3417" y="6"/>
                </a:lnTo>
                <a:lnTo>
                  <a:pt x="3595" y="20"/>
                </a:lnTo>
                <a:lnTo>
                  <a:pt x="3770" y="43"/>
                </a:lnTo>
                <a:lnTo>
                  <a:pt x="3947" y="79"/>
                </a:lnTo>
                <a:lnTo>
                  <a:pt x="4120" y="122"/>
                </a:lnTo>
                <a:lnTo>
                  <a:pt x="4291" y="175"/>
                </a:lnTo>
                <a:lnTo>
                  <a:pt x="4459" y="238"/>
                </a:lnTo>
                <a:lnTo>
                  <a:pt x="4624" y="310"/>
                </a:lnTo>
                <a:lnTo>
                  <a:pt x="4787" y="393"/>
                </a:lnTo>
                <a:lnTo>
                  <a:pt x="4944" y="485"/>
                </a:lnTo>
                <a:lnTo>
                  <a:pt x="5100" y="585"/>
                </a:lnTo>
                <a:lnTo>
                  <a:pt x="5249" y="697"/>
                </a:lnTo>
                <a:lnTo>
                  <a:pt x="5392" y="819"/>
                </a:lnTo>
                <a:lnTo>
                  <a:pt x="5532" y="948"/>
                </a:lnTo>
                <a:lnTo>
                  <a:pt x="5661" y="1088"/>
                </a:lnTo>
                <a:lnTo>
                  <a:pt x="5783" y="1231"/>
                </a:lnTo>
                <a:lnTo>
                  <a:pt x="5895" y="1380"/>
                </a:lnTo>
                <a:lnTo>
                  <a:pt x="5995" y="1536"/>
                </a:lnTo>
                <a:lnTo>
                  <a:pt x="6087" y="1693"/>
                </a:lnTo>
                <a:lnTo>
                  <a:pt x="6170" y="1856"/>
                </a:lnTo>
                <a:lnTo>
                  <a:pt x="6242" y="2021"/>
                </a:lnTo>
                <a:lnTo>
                  <a:pt x="6305" y="2189"/>
                </a:lnTo>
                <a:lnTo>
                  <a:pt x="6358" y="2360"/>
                </a:lnTo>
                <a:lnTo>
                  <a:pt x="6401" y="2533"/>
                </a:lnTo>
                <a:lnTo>
                  <a:pt x="6437" y="2710"/>
                </a:lnTo>
                <a:lnTo>
                  <a:pt x="6460" y="2885"/>
                </a:lnTo>
                <a:lnTo>
                  <a:pt x="6474" y="3063"/>
                </a:lnTo>
                <a:lnTo>
                  <a:pt x="6480" y="3240"/>
                </a:lnTo>
                <a:lnTo>
                  <a:pt x="6474" y="3419"/>
                </a:lnTo>
                <a:lnTo>
                  <a:pt x="6460" y="3595"/>
                </a:lnTo>
                <a:lnTo>
                  <a:pt x="6437" y="3772"/>
                </a:lnTo>
                <a:lnTo>
                  <a:pt x="6401" y="3947"/>
                </a:lnTo>
                <a:lnTo>
                  <a:pt x="6358" y="4120"/>
                </a:lnTo>
                <a:lnTo>
                  <a:pt x="6305" y="4291"/>
                </a:lnTo>
                <a:lnTo>
                  <a:pt x="6242" y="4459"/>
                </a:lnTo>
                <a:lnTo>
                  <a:pt x="6170" y="4624"/>
                </a:lnTo>
                <a:lnTo>
                  <a:pt x="6087" y="4787"/>
                </a:lnTo>
                <a:lnTo>
                  <a:pt x="5995" y="4944"/>
                </a:lnTo>
                <a:lnTo>
                  <a:pt x="5895" y="5100"/>
                </a:lnTo>
                <a:lnTo>
                  <a:pt x="5783" y="5249"/>
                </a:lnTo>
                <a:lnTo>
                  <a:pt x="5661" y="5392"/>
                </a:lnTo>
                <a:lnTo>
                  <a:pt x="5532" y="5532"/>
                </a:lnTo>
                <a:lnTo>
                  <a:pt x="5392" y="5661"/>
                </a:lnTo>
                <a:lnTo>
                  <a:pt x="5249" y="5783"/>
                </a:lnTo>
                <a:lnTo>
                  <a:pt x="5100" y="5895"/>
                </a:lnTo>
                <a:lnTo>
                  <a:pt x="4944" y="5995"/>
                </a:lnTo>
                <a:lnTo>
                  <a:pt x="4787" y="6087"/>
                </a:lnTo>
                <a:lnTo>
                  <a:pt x="4624" y="6170"/>
                </a:lnTo>
                <a:lnTo>
                  <a:pt x="4459" y="6242"/>
                </a:lnTo>
                <a:lnTo>
                  <a:pt x="4291" y="6305"/>
                </a:lnTo>
                <a:lnTo>
                  <a:pt x="4120" y="6358"/>
                </a:lnTo>
                <a:lnTo>
                  <a:pt x="3947" y="6403"/>
                </a:lnTo>
                <a:lnTo>
                  <a:pt x="3770" y="6437"/>
                </a:lnTo>
                <a:lnTo>
                  <a:pt x="3595" y="6460"/>
                </a:lnTo>
                <a:lnTo>
                  <a:pt x="3417" y="6476"/>
                </a:lnTo>
                <a:lnTo>
                  <a:pt x="3238" y="6480"/>
                </a:lnTo>
                <a:lnTo>
                  <a:pt x="3061" y="6476"/>
                </a:lnTo>
                <a:lnTo>
                  <a:pt x="2885" y="6460"/>
                </a:lnTo>
                <a:lnTo>
                  <a:pt x="2708" y="6437"/>
                </a:lnTo>
                <a:lnTo>
                  <a:pt x="2533" y="6403"/>
                </a:lnTo>
                <a:lnTo>
                  <a:pt x="2360" y="6358"/>
                </a:lnTo>
                <a:lnTo>
                  <a:pt x="2189" y="6305"/>
                </a:lnTo>
                <a:lnTo>
                  <a:pt x="2021" y="6242"/>
                </a:lnTo>
                <a:lnTo>
                  <a:pt x="1856" y="6170"/>
                </a:lnTo>
                <a:lnTo>
                  <a:pt x="1693" y="6087"/>
                </a:lnTo>
                <a:lnTo>
                  <a:pt x="1536" y="5995"/>
                </a:lnTo>
                <a:lnTo>
                  <a:pt x="1380" y="5895"/>
                </a:lnTo>
                <a:lnTo>
                  <a:pt x="1231" y="5783"/>
                </a:lnTo>
                <a:lnTo>
                  <a:pt x="1088" y="5661"/>
                </a:lnTo>
                <a:lnTo>
                  <a:pt x="948" y="5532"/>
                </a:lnTo>
                <a:lnTo>
                  <a:pt x="819" y="5392"/>
                </a:lnTo>
                <a:lnTo>
                  <a:pt x="697" y="5249"/>
                </a:lnTo>
                <a:lnTo>
                  <a:pt x="585" y="5100"/>
                </a:lnTo>
                <a:lnTo>
                  <a:pt x="485" y="4944"/>
                </a:lnTo>
                <a:lnTo>
                  <a:pt x="393" y="4787"/>
                </a:lnTo>
                <a:lnTo>
                  <a:pt x="310" y="4624"/>
                </a:lnTo>
                <a:lnTo>
                  <a:pt x="238" y="4459"/>
                </a:lnTo>
                <a:lnTo>
                  <a:pt x="175" y="4291"/>
                </a:lnTo>
                <a:lnTo>
                  <a:pt x="122" y="4120"/>
                </a:lnTo>
                <a:lnTo>
                  <a:pt x="77" y="3947"/>
                </a:lnTo>
                <a:lnTo>
                  <a:pt x="43" y="3772"/>
                </a:lnTo>
                <a:lnTo>
                  <a:pt x="20" y="3595"/>
                </a:lnTo>
                <a:lnTo>
                  <a:pt x="4" y="3419"/>
                </a:lnTo>
                <a:lnTo>
                  <a:pt x="0" y="3240"/>
                </a:lnTo>
                <a:lnTo>
                  <a:pt x="0" y="3240"/>
                </a:lnTo>
                <a:lnTo>
                  <a:pt x="4" y="3063"/>
                </a:lnTo>
                <a:lnTo>
                  <a:pt x="20" y="2885"/>
                </a:lnTo>
                <a:lnTo>
                  <a:pt x="43" y="2710"/>
                </a:lnTo>
                <a:lnTo>
                  <a:pt x="77" y="2533"/>
                </a:lnTo>
                <a:lnTo>
                  <a:pt x="122" y="2360"/>
                </a:lnTo>
                <a:lnTo>
                  <a:pt x="175" y="2189"/>
                </a:lnTo>
                <a:lnTo>
                  <a:pt x="238" y="2021"/>
                </a:lnTo>
                <a:lnTo>
                  <a:pt x="310" y="1856"/>
                </a:lnTo>
                <a:lnTo>
                  <a:pt x="393" y="1693"/>
                </a:lnTo>
                <a:lnTo>
                  <a:pt x="485" y="1536"/>
                </a:lnTo>
                <a:lnTo>
                  <a:pt x="585" y="1380"/>
                </a:lnTo>
                <a:lnTo>
                  <a:pt x="697" y="1231"/>
                </a:lnTo>
                <a:lnTo>
                  <a:pt x="819" y="1088"/>
                </a:lnTo>
                <a:lnTo>
                  <a:pt x="948" y="948"/>
                </a:lnTo>
                <a:lnTo>
                  <a:pt x="1088" y="819"/>
                </a:lnTo>
                <a:lnTo>
                  <a:pt x="1231" y="697"/>
                </a:lnTo>
                <a:lnTo>
                  <a:pt x="1380" y="585"/>
                </a:lnTo>
                <a:lnTo>
                  <a:pt x="1536" y="485"/>
                </a:lnTo>
                <a:lnTo>
                  <a:pt x="1693" y="393"/>
                </a:lnTo>
                <a:lnTo>
                  <a:pt x="1856" y="310"/>
                </a:lnTo>
                <a:lnTo>
                  <a:pt x="2021" y="238"/>
                </a:lnTo>
                <a:lnTo>
                  <a:pt x="2189" y="175"/>
                </a:lnTo>
                <a:lnTo>
                  <a:pt x="2360" y="122"/>
                </a:lnTo>
                <a:lnTo>
                  <a:pt x="2533" y="79"/>
                </a:lnTo>
                <a:lnTo>
                  <a:pt x="2708" y="43"/>
                </a:lnTo>
                <a:lnTo>
                  <a:pt x="2885" y="20"/>
                </a:lnTo>
                <a:lnTo>
                  <a:pt x="3061" y="6"/>
                </a:lnTo>
                <a:lnTo>
                  <a:pt x="3238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0" name="Freeform 7"/>
          <p:cNvSpPr>
            <a:spLocks noChangeAspect="1" noEditPoints="1"/>
          </p:cNvSpPr>
          <p:nvPr/>
        </p:nvSpPr>
        <p:spPr bwMode="auto">
          <a:xfrm>
            <a:off x="9328249" y="1685930"/>
            <a:ext cx="365120" cy="365120"/>
          </a:xfrm>
          <a:custGeom>
            <a:avLst/>
            <a:gdLst>
              <a:gd name="T0" fmla="*/ 47 w 94"/>
              <a:gd name="T1" fmla="*/ 0 h 94"/>
              <a:gd name="T2" fmla="*/ 0 w 94"/>
              <a:gd name="T3" fmla="*/ 47 h 94"/>
              <a:gd name="T4" fmla="*/ 47 w 94"/>
              <a:gd name="T5" fmla="*/ 94 h 94"/>
              <a:gd name="T6" fmla="*/ 94 w 94"/>
              <a:gd name="T7" fmla="*/ 47 h 94"/>
              <a:gd name="T8" fmla="*/ 47 w 94"/>
              <a:gd name="T9" fmla="*/ 0 h 94"/>
              <a:gd name="T10" fmla="*/ 47 w 94"/>
              <a:gd name="T11" fmla="*/ 83 h 94"/>
              <a:gd name="T12" fmla="*/ 11 w 94"/>
              <a:gd name="T13" fmla="*/ 47 h 94"/>
              <a:gd name="T14" fmla="*/ 47 w 94"/>
              <a:gd name="T15" fmla="*/ 11 h 94"/>
              <a:gd name="T16" fmla="*/ 83 w 94"/>
              <a:gd name="T17" fmla="*/ 47 h 94"/>
              <a:gd name="T18" fmla="*/ 47 w 94"/>
              <a:gd name="T19" fmla="*/ 83 h 94"/>
              <a:gd name="T20" fmla="*/ 26 w 94"/>
              <a:gd name="T21" fmla="*/ 68 h 94"/>
              <a:gd name="T22" fmla="*/ 54 w 94"/>
              <a:gd name="T23" fmla="*/ 54 h 94"/>
              <a:gd name="T24" fmla="*/ 67 w 94"/>
              <a:gd name="T25" fmla="*/ 26 h 94"/>
              <a:gd name="T26" fmla="*/ 40 w 94"/>
              <a:gd name="T27" fmla="*/ 40 h 94"/>
              <a:gd name="T28" fmla="*/ 26 w 94"/>
              <a:gd name="T29" fmla="*/ 68 h 94"/>
              <a:gd name="T30" fmla="*/ 26 w 94"/>
              <a:gd name="T31" fmla="*/ 68 h 94"/>
              <a:gd name="T32" fmla="*/ 52 w 94"/>
              <a:gd name="T33" fmla="*/ 52 h 94"/>
              <a:gd name="T34" fmla="*/ 31 w 94"/>
              <a:gd name="T35" fmla="*/ 62 h 94"/>
              <a:gd name="T36" fmla="*/ 41 w 94"/>
              <a:gd name="T37" fmla="*/ 41 h 94"/>
              <a:gd name="T38" fmla="*/ 52 w 94"/>
              <a:gd name="T39" fmla="*/ 52 h 94"/>
              <a:gd name="T40" fmla="*/ 52 w 94"/>
              <a:gd name="T41" fmla="*/ 5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" h="94"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4"/>
                  <a:pt x="47" y="94"/>
                </a:cubicBezTo>
                <a:cubicBezTo>
                  <a:pt x="73" y="94"/>
                  <a:pt x="94" y="73"/>
                  <a:pt x="94" y="47"/>
                </a:cubicBezTo>
                <a:cubicBezTo>
                  <a:pt x="94" y="21"/>
                  <a:pt x="73" y="0"/>
                  <a:pt x="47" y="0"/>
                </a:cubicBezTo>
                <a:moveTo>
                  <a:pt x="47" y="83"/>
                </a:moveTo>
                <a:cubicBezTo>
                  <a:pt x="27" y="83"/>
                  <a:pt x="11" y="67"/>
                  <a:pt x="11" y="47"/>
                </a:cubicBezTo>
                <a:cubicBezTo>
                  <a:pt x="11" y="27"/>
                  <a:pt x="27" y="11"/>
                  <a:pt x="47" y="11"/>
                </a:cubicBezTo>
                <a:cubicBezTo>
                  <a:pt x="67" y="11"/>
                  <a:pt x="83" y="27"/>
                  <a:pt x="83" y="47"/>
                </a:cubicBezTo>
                <a:cubicBezTo>
                  <a:pt x="83" y="67"/>
                  <a:pt x="67" y="83"/>
                  <a:pt x="47" y="83"/>
                </a:cubicBezTo>
                <a:moveTo>
                  <a:pt x="26" y="68"/>
                </a:moveTo>
                <a:cubicBezTo>
                  <a:pt x="54" y="54"/>
                  <a:pt x="54" y="54"/>
                  <a:pt x="54" y="54"/>
                </a:cubicBezTo>
                <a:cubicBezTo>
                  <a:pt x="67" y="26"/>
                  <a:pt x="67" y="26"/>
                  <a:pt x="67" y="26"/>
                </a:cubicBezTo>
                <a:cubicBezTo>
                  <a:pt x="40" y="40"/>
                  <a:pt x="40" y="40"/>
                  <a:pt x="40" y="40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lose/>
                <a:moveTo>
                  <a:pt x="52" y="52"/>
                </a:moveTo>
                <a:cubicBezTo>
                  <a:pt x="31" y="62"/>
                  <a:pt x="31" y="62"/>
                  <a:pt x="31" y="62"/>
                </a:cubicBezTo>
                <a:cubicBezTo>
                  <a:pt x="41" y="41"/>
                  <a:pt x="41" y="41"/>
                  <a:pt x="41" y="41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1" name="Freeform 103"/>
          <p:cNvSpPr>
            <a:spLocks noChangeAspect="1" noEditPoints="1"/>
          </p:cNvSpPr>
          <p:nvPr/>
        </p:nvSpPr>
        <p:spPr bwMode="auto">
          <a:xfrm>
            <a:off x="5306421" y="2305055"/>
            <a:ext cx="365120" cy="365120"/>
          </a:xfrm>
          <a:custGeom>
            <a:avLst/>
            <a:gdLst>
              <a:gd name="T0" fmla="*/ 39 w 94"/>
              <a:gd name="T1" fmla="*/ 23 h 94"/>
              <a:gd name="T2" fmla="*/ 35 w 94"/>
              <a:gd name="T3" fmla="*/ 27 h 94"/>
              <a:gd name="T4" fmla="*/ 31 w 94"/>
              <a:gd name="T5" fmla="*/ 23 h 94"/>
              <a:gd name="T6" fmla="*/ 35 w 94"/>
              <a:gd name="T7" fmla="*/ 19 h 94"/>
              <a:gd name="T8" fmla="*/ 39 w 94"/>
              <a:gd name="T9" fmla="*/ 23 h 94"/>
              <a:gd name="T10" fmla="*/ 23 w 94"/>
              <a:gd name="T11" fmla="*/ 27 h 94"/>
              <a:gd name="T12" fmla="*/ 19 w 94"/>
              <a:gd name="T13" fmla="*/ 31 h 94"/>
              <a:gd name="T14" fmla="*/ 23 w 94"/>
              <a:gd name="T15" fmla="*/ 35 h 94"/>
              <a:gd name="T16" fmla="*/ 27 w 94"/>
              <a:gd name="T17" fmla="*/ 31 h 94"/>
              <a:gd name="T18" fmla="*/ 23 w 94"/>
              <a:gd name="T19" fmla="*/ 27 h 94"/>
              <a:gd name="T20" fmla="*/ 47 w 94"/>
              <a:gd name="T21" fmla="*/ 23 h 94"/>
              <a:gd name="T22" fmla="*/ 51 w 94"/>
              <a:gd name="T23" fmla="*/ 19 h 94"/>
              <a:gd name="T24" fmla="*/ 47 w 94"/>
              <a:gd name="T25" fmla="*/ 15 h 94"/>
              <a:gd name="T26" fmla="*/ 43 w 94"/>
              <a:gd name="T27" fmla="*/ 19 h 94"/>
              <a:gd name="T28" fmla="*/ 47 w 94"/>
              <a:gd name="T29" fmla="*/ 23 h 94"/>
              <a:gd name="T30" fmla="*/ 58 w 94"/>
              <a:gd name="T31" fmla="*/ 32 h 94"/>
              <a:gd name="T32" fmla="*/ 57 w 94"/>
              <a:gd name="T33" fmla="*/ 32 h 94"/>
              <a:gd name="T34" fmla="*/ 46 w 94"/>
              <a:gd name="T35" fmla="*/ 48 h 94"/>
              <a:gd name="T36" fmla="*/ 40 w 94"/>
              <a:gd name="T37" fmla="*/ 56 h 94"/>
              <a:gd name="T38" fmla="*/ 47 w 94"/>
              <a:gd name="T39" fmla="*/ 63 h 94"/>
              <a:gd name="T40" fmla="*/ 54 w 94"/>
              <a:gd name="T41" fmla="*/ 56 h 94"/>
              <a:gd name="T42" fmla="*/ 53 w 94"/>
              <a:gd name="T43" fmla="*/ 51 h 94"/>
              <a:gd name="T44" fmla="*/ 59 w 94"/>
              <a:gd name="T45" fmla="*/ 33 h 94"/>
              <a:gd name="T46" fmla="*/ 58 w 94"/>
              <a:gd name="T47" fmla="*/ 32 h 94"/>
              <a:gd name="T48" fmla="*/ 19 w 94"/>
              <a:gd name="T49" fmla="*/ 39 h 94"/>
              <a:gd name="T50" fmla="*/ 15 w 94"/>
              <a:gd name="T51" fmla="*/ 43 h 94"/>
              <a:gd name="T52" fmla="*/ 19 w 94"/>
              <a:gd name="T53" fmla="*/ 47 h 94"/>
              <a:gd name="T54" fmla="*/ 23 w 94"/>
              <a:gd name="T55" fmla="*/ 43 h 94"/>
              <a:gd name="T56" fmla="*/ 19 w 94"/>
              <a:gd name="T57" fmla="*/ 39 h 94"/>
              <a:gd name="T58" fmla="*/ 94 w 94"/>
              <a:gd name="T59" fmla="*/ 47 h 94"/>
              <a:gd name="T60" fmla="*/ 47 w 94"/>
              <a:gd name="T61" fmla="*/ 94 h 94"/>
              <a:gd name="T62" fmla="*/ 0 w 94"/>
              <a:gd name="T63" fmla="*/ 47 h 94"/>
              <a:gd name="T64" fmla="*/ 47 w 94"/>
              <a:gd name="T65" fmla="*/ 0 h 94"/>
              <a:gd name="T66" fmla="*/ 94 w 94"/>
              <a:gd name="T67" fmla="*/ 47 h 94"/>
              <a:gd name="T68" fmla="*/ 84 w 94"/>
              <a:gd name="T69" fmla="*/ 47 h 94"/>
              <a:gd name="T70" fmla="*/ 47 w 94"/>
              <a:gd name="T71" fmla="*/ 10 h 94"/>
              <a:gd name="T72" fmla="*/ 10 w 94"/>
              <a:gd name="T73" fmla="*/ 47 h 94"/>
              <a:gd name="T74" fmla="*/ 47 w 94"/>
              <a:gd name="T75" fmla="*/ 84 h 94"/>
              <a:gd name="T76" fmla="*/ 84 w 94"/>
              <a:gd name="T77" fmla="*/ 47 h 94"/>
              <a:gd name="T78" fmla="*/ 75 w 94"/>
              <a:gd name="T79" fmla="*/ 39 h 94"/>
              <a:gd name="T80" fmla="*/ 71 w 94"/>
              <a:gd name="T81" fmla="*/ 43 h 94"/>
              <a:gd name="T82" fmla="*/ 75 w 94"/>
              <a:gd name="T83" fmla="*/ 47 h 94"/>
              <a:gd name="T84" fmla="*/ 79 w 94"/>
              <a:gd name="T85" fmla="*/ 43 h 94"/>
              <a:gd name="T86" fmla="*/ 75 w 94"/>
              <a:gd name="T87" fmla="*/ 39 h 94"/>
              <a:gd name="T88" fmla="*/ 75 w 94"/>
              <a:gd name="T89" fmla="*/ 31 h 94"/>
              <a:gd name="T90" fmla="*/ 71 w 94"/>
              <a:gd name="T91" fmla="*/ 27 h 94"/>
              <a:gd name="T92" fmla="*/ 67 w 94"/>
              <a:gd name="T93" fmla="*/ 31 h 94"/>
              <a:gd name="T94" fmla="*/ 71 w 94"/>
              <a:gd name="T95" fmla="*/ 35 h 94"/>
              <a:gd name="T96" fmla="*/ 75 w 94"/>
              <a:gd name="T97" fmla="*/ 31 h 94"/>
              <a:gd name="T98" fmla="*/ 59 w 94"/>
              <a:gd name="T99" fmla="*/ 19 h 94"/>
              <a:gd name="T100" fmla="*/ 55 w 94"/>
              <a:gd name="T101" fmla="*/ 23 h 94"/>
              <a:gd name="T102" fmla="*/ 59 w 94"/>
              <a:gd name="T103" fmla="*/ 27 h 94"/>
              <a:gd name="T104" fmla="*/ 63 w 94"/>
              <a:gd name="T105" fmla="*/ 23 h 94"/>
              <a:gd name="T106" fmla="*/ 59 w 94"/>
              <a:gd name="T107" fmla="*/ 1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4" h="94">
                <a:moveTo>
                  <a:pt x="39" y="23"/>
                </a:moveTo>
                <a:cubicBezTo>
                  <a:pt x="39" y="25"/>
                  <a:pt x="37" y="27"/>
                  <a:pt x="35" y="27"/>
                </a:cubicBezTo>
                <a:cubicBezTo>
                  <a:pt x="33" y="27"/>
                  <a:pt x="31" y="25"/>
                  <a:pt x="31" y="23"/>
                </a:cubicBezTo>
                <a:cubicBezTo>
                  <a:pt x="31" y="21"/>
                  <a:pt x="33" y="19"/>
                  <a:pt x="35" y="19"/>
                </a:cubicBezTo>
                <a:cubicBezTo>
                  <a:pt x="37" y="19"/>
                  <a:pt x="39" y="21"/>
                  <a:pt x="39" y="23"/>
                </a:cubicBezTo>
                <a:moveTo>
                  <a:pt x="23" y="27"/>
                </a:moveTo>
                <a:cubicBezTo>
                  <a:pt x="21" y="27"/>
                  <a:pt x="19" y="29"/>
                  <a:pt x="19" y="31"/>
                </a:cubicBezTo>
                <a:cubicBezTo>
                  <a:pt x="19" y="33"/>
                  <a:pt x="21" y="35"/>
                  <a:pt x="23" y="35"/>
                </a:cubicBezTo>
                <a:cubicBezTo>
                  <a:pt x="25" y="35"/>
                  <a:pt x="27" y="33"/>
                  <a:pt x="27" y="31"/>
                </a:cubicBezTo>
                <a:cubicBezTo>
                  <a:pt x="27" y="29"/>
                  <a:pt x="25" y="27"/>
                  <a:pt x="23" y="27"/>
                </a:cubicBezTo>
                <a:moveTo>
                  <a:pt x="47" y="23"/>
                </a:moveTo>
                <a:cubicBezTo>
                  <a:pt x="49" y="23"/>
                  <a:pt x="51" y="21"/>
                  <a:pt x="51" y="19"/>
                </a:cubicBezTo>
                <a:cubicBezTo>
                  <a:pt x="51" y="17"/>
                  <a:pt x="49" y="15"/>
                  <a:pt x="47" y="15"/>
                </a:cubicBezTo>
                <a:cubicBezTo>
                  <a:pt x="45" y="15"/>
                  <a:pt x="43" y="17"/>
                  <a:pt x="43" y="19"/>
                </a:cubicBezTo>
                <a:cubicBezTo>
                  <a:pt x="43" y="21"/>
                  <a:pt x="45" y="23"/>
                  <a:pt x="47" y="23"/>
                </a:cubicBezTo>
                <a:moveTo>
                  <a:pt x="58" y="32"/>
                </a:moveTo>
                <a:cubicBezTo>
                  <a:pt x="58" y="32"/>
                  <a:pt x="57" y="32"/>
                  <a:pt x="57" y="32"/>
                </a:cubicBezTo>
                <a:cubicBezTo>
                  <a:pt x="46" y="48"/>
                  <a:pt x="46" y="48"/>
                  <a:pt x="46" y="48"/>
                </a:cubicBezTo>
                <a:cubicBezTo>
                  <a:pt x="42" y="49"/>
                  <a:pt x="40" y="52"/>
                  <a:pt x="40" y="56"/>
                </a:cubicBezTo>
                <a:cubicBezTo>
                  <a:pt x="40" y="60"/>
                  <a:pt x="43" y="63"/>
                  <a:pt x="47" y="63"/>
                </a:cubicBezTo>
                <a:cubicBezTo>
                  <a:pt x="51" y="63"/>
                  <a:pt x="54" y="60"/>
                  <a:pt x="54" y="56"/>
                </a:cubicBezTo>
                <a:cubicBezTo>
                  <a:pt x="54" y="54"/>
                  <a:pt x="54" y="53"/>
                  <a:pt x="53" y="51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2"/>
                  <a:pt x="58" y="32"/>
                </a:cubicBezTo>
                <a:moveTo>
                  <a:pt x="19" y="39"/>
                </a:moveTo>
                <a:cubicBezTo>
                  <a:pt x="17" y="39"/>
                  <a:pt x="15" y="41"/>
                  <a:pt x="15" y="43"/>
                </a:cubicBezTo>
                <a:cubicBezTo>
                  <a:pt x="15" y="45"/>
                  <a:pt x="17" y="47"/>
                  <a:pt x="19" y="47"/>
                </a:cubicBezTo>
                <a:cubicBezTo>
                  <a:pt x="21" y="47"/>
                  <a:pt x="23" y="45"/>
                  <a:pt x="23" y="43"/>
                </a:cubicBezTo>
                <a:cubicBezTo>
                  <a:pt x="23" y="41"/>
                  <a:pt x="21" y="39"/>
                  <a:pt x="19" y="39"/>
                </a:cubicBezTo>
                <a:moveTo>
                  <a:pt x="94" y="47"/>
                </a:moveTo>
                <a:cubicBezTo>
                  <a:pt x="94" y="73"/>
                  <a:pt x="73" y="94"/>
                  <a:pt x="47" y="94"/>
                </a:cubicBezTo>
                <a:cubicBezTo>
                  <a:pt x="21" y="94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moveTo>
                  <a:pt x="84" y="47"/>
                </a:moveTo>
                <a:cubicBezTo>
                  <a:pt x="84" y="27"/>
                  <a:pt x="67" y="10"/>
                  <a:pt x="47" y="10"/>
                </a:cubicBezTo>
                <a:cubicBezTo>
                  <a:pt x="27" y="10"/>
                  <a:pt x="10" y="27"/>
                  <a:pt x="10" y="47"/>
                </a:cubicBezTo>
                <a:cubicBezTo>
                  <a:pt x="10" y="67"/>
                  <a:pt x="27" y="84"/>
                  <a:pt x="47" y="84"/>
                </a:cubicBezTo>
                <a:cubicBezTo>
                  <a:pt x="67" y="84"/>
                  <a:pt x="84" y="67"/>
                  <a:pt x="84" y="47"/>
                </a:cubicBezTo>
                <a:moveTo>
                  <a:pt x="75" y="39"/>
                </a:moveTo>
                <a:cubicBezTo>
                  <a:pt x="73" y="39"/>
                  <a:pt x="71" y="41"/>
                  <a:pt x="71" y="43"/>
                </a:cubicBezTo>
                <a:cubicBezTo>
                  <a:pt x="71" y="45"/>
                  <a:pt x="73" y="47"/>
                  <a:pt x="75" y="47"/>
                </a:cubicBezTo>
                <a:cubicBezTo>
                  <a:pt x="77" y="47"/>
                  <a:pt x="79" y="45"/>
                  <a:pt x="79" y="43"/>
                </a:cubicBezTo>
                <a:cubicBezTo>
                  <a:pt x="79" y="41"/>
                  <a:pt x="77" y="39"/>
                  <a:pt x="75" y="39"/>
                </a:cubicBezTo>
                <a:moveTo>
                  <a:pt x="75" y="31"/>
                </a:moveTo>
                <a:cubicBezTo>
                  <a:pt x="75" y="29"/>
                  <a:pt x="73" y="27"/>
                  <a:pt x="71" y="27"/>
                </a:cubicBezTo>
                <a:cubicBezTo>
                  <a:pt x="69" y="27"/>
                  <a:pt x="67" y="29"/>
                  <a:pt x="67" y="31"/>
                </a:cubicBezTo>
                <a:cubicBezTo>
                  <a:pt x="67" y="33"/>
                  <a:pt x="69" y="35"/>
                  <a:pt x="71" y="35"/>
                </a:cubicBezTo>
                <a:cubicBezTo>
                  <a:pt x="73" y="35"/>
                  <a:pt x="75" y="33"/>
                  <a:pt x="75" y="31"/>
                </a:cubicBezTo>
                <a:moveTo>
                  <a:pt x="59" y="19"/>
                </a:moveTo>
                <a:cubicBezTo>
                  <a:pt x="57" y="19"/>
                  <a:pt x="55" y="21"/>
                  <a:pt x="55" y="23"/>
                </a:cubicBezTo>
                <a:cubicBezTo>
                  <a:pt x="55" y="25"/>
                  <a:pt x="57" y="27"/>
                  <a:pt x="59" y="27"/>
                </a:cubicBezTo>
                <a:cubicBezTo>
                  <a:pt x="61" y="27"/>
                  <a:pt x="63" y="25"/>
                  <a:pt x="63" y="23"/>
                </a:cubicBezTo>
                <a:cubicBezTo>
                  <a:pt x="63" y="21"/>
                  <a:pt x="61" y="19"/>
                  <a:pt x="59" y="19"/>
                </a:cubicBezTo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3" name="Freeform 9"/>
          <p:cNvSpPr>
            <a:spLocks noChangeAspect="1" noEditPoints="1"/>
          </p:cNvSpPr>
          <p:nvPr/>
        </p:nvSpPr>
        <p:spPr bwMode="auto">
          <a:xfrm>
            <a:off x="9839229" y="1685930"/>
            <a:ext cx="463647" cy="365120"/>
          </a:xfrm>
          <a:custGeom>
            <a:avLst/>
            <a:gdLst>
              <a:gd name="T0" fmla="*/ 59 w 102"/>
              <a:gd name="T1" fmla="*/ 45 h 80"/>
              <a:gd name="T2" fmla="*/ 75 w 102"/>
              <a:gd name="T3" fmla="*/ 60 h 80"/>
              <a:gd name="T4" fmla="*/ 90 w 102"/>
              <a:gd name="T5" fmla="*/ 45 h 80"/>
              <a:gd name="T6" fmla="*/ 84 w 102"/>
              <a:gd name="T7" fmla="*/ 47 h 80"/>
              <a:gd name="T8" fmla="*/ 77 w 102"/>
              <a:gd name="T9" fmla="*/ 55 h 80"/>
              <a:gd name="T10" fmla="*/ 72 w 102"/>
              <a:gd name="T11" fmla="*/ 47 h 80"/>
              <a:gd name="T12" fmla="*/ 65 w 102"/>
              <a:gd name="T13" fmla="*/ 43 h 80"/>
              <a:gd name="T14" fmla="*/ 72 w 102"/>
              <a:gd name="T15" fmla="*/ 35 h 80"/>
              <a:gd name="T16" fmla="*/ 77 w 102"/>
              <a:gd name="T17" fmla="*/ 43 h 80"/>
              <a:gd name="T18" fmla="*/ 84 w 102"/>
              <a:gd name="T19" fmla="*/ 47 h 80"/>
              <a:gd name="T20" fmla="*/ 87 w 102"/>
              <a:gd name="T21" fmla="*/ 6 h 80"/>
              <a:gd name="T22" fmla="*/ 65 w 102"/>
              <a:gd name="T23" fmla="*/ 0 h 80"/>
              <a:gd name="T24" fmla="*/ 44 w 102"/>
              <a:gd name="T25" fmla="*/ 6 h 80"/>
              <a:gd name="T26" fmla="*/ 23 w 102"/>
              <a:gd name="T27" fmla="*/ 0 h 80"/>
              <a:gd name="T28" fmla="*/ 1 w 102"/>
              <a:gd name="T29" fmla="*/ 23 h 80"/>
              <a:gd name="T30" fmla="*/ 17 w 102"/>
              <a:gd name="T31" fmla="*/ 80 h 80"/>
              <a:gd name="T32" fmla="*/ 102 w 102"/>
              <a:gd name="T33" fmla="*/ 62 h 80"/>
              <a:gd name="T34" fmla="*/ 87 w 102"/>
              <a:gd name="T35" fmla="*/ 6 h 80"/>
              <a:gd name="T36" fmla="*/ 29 w 102"/>
              <a:gd name="T37" fmla="*/ 63 h 80"/>
              <a:gd name="T38" fmla="*/ 11 w 102"/>
              <a:gd name="T39" fmla="*/ 44 h 80"/>
              <a:gd name="T40" fmla="*/ 46 w 102"/>
              <a:gd name="T41" fmla="*/ 44 h 80"/>
              <a:gd name="T42" fmla="*/ 46 w 102"/>
              <a:gd name="T43" fmla="*/ 45 h 80"/>
              <a:gd name="T44" fmla="*/ 75 w 102"/>
              <a:gd name="T45" fmla="*/ 63 h 80"/>
              <a:gd name="T46" fmla="*/ 56 w 102"/>
              <a:gd name="T47" fmla="*/ 44 h 80"/>
              <a:gd name="T48" fmla="*/ 93 w 102"/>
              <a:gd name="T49" fmla="*/ 44 h 80"/>
              <a:gd name="T50" fmla="*/ 93 w 102"/>
              <a:gd name="T51" fmla="*/ 45 h 80"/>
              <a:gd name="T52" fmla="*/ 13 w 102"/>
              <a:gd name="T53" fmla="*/ 45 h 80"/>
              <a:gd name="T54" fmla="*/ 29 w 102"/>
              <a:gd name="T55" fmla="*/ 60 h 80"/>
              <a:gd name="T56" fmla="*/ 43 w 102"/>
              <a:gd name="T57" fmla="*/ 45 h 80"/>
              <a:gd name="T58" fmla="*/ 38 w 102"/>
              <a:gd name="T59" fmla="*/ 47 h 80"/>
              <a:gd name="T60" fmla="*/ 26 w 102"/>
              <a:gd name="T61" fmla="*/ 47 h 80"/>
              <a:gd name="T62" fmla="*/ 18 w 102"/>
              <a:gd name="T63" fmla="*/ 43 h 80"/>
              <a:gd name="T64" fmla="*/ 30 w 102"/>
              <a:gd name="T65" fmla="*/ 43 h 80"/>
              <a:gd name="T66" fmla="*/ 38 w 102"/>
              <a:gd name="T67" fmla="*/ 4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2" h="80">
                <a:moveTo>
                  <a:pt x="75" y="30"/>
                </a:moveTo>
                <a:cubicBezTo>
                  <a:pt x="66" y="30"/>
                  <a:pt x="59" y="37"/>
                  <a:pt x="59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4"/>
                  <a:pt x="66" y="60"/>
                  <a:pt x="75" y="60"/>
                </a:cubicBezTo>
                <a:cubicBezTo>
                  <a:pt x="83" y="60"/>
                  <a:pt x="90" y="54"/>
                  <a:pt x="90" y="46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37"/>
                  <a:pt x="83" y="30"/>
                  <a:pt x="75" y="30"/>
                </a:cubicBezTo>
                <a:close/>
                <a:moveTo>
                  <a:pt x="84" y="47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55"/>
                  <a:pt x="77" y="55"/>
                  <a:pt x="77" y="55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47"/>
                  <a:pt x="72" y="47"/>
                  <a:pt x="72" y="47"/>
                </a:cubicBezTo>
                <a:cubicBezTo>
                  <a:pt x="65" y="47"/>
                  <a:pt x="65" y="47"/>
                  <a:pt x="65" y="47"/>
                </a:cubicBezTo>
                <a:cubicBezTo>
                  <a:pt x="65" y="43"/>
                  <a:pt x="65" y="43"/>
                  <a:pt x="65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2" y="35"/>
                  <a:pt x="72" y="35"/>
                  <a:pt x="72" y="35"/>
                </a:cubicBezTo>
                <a:cubicBezTo>
                  <a:pt x="77" y="35"/>
                  <a:pt x="77" y="35"/>
                  <a:pt x="77" y="35"/>
                </a:cubicBezTo>
                <a:cubicBezTo>
                  <a:pt x="77" y="43"/>
                  <a:pt x="77" y="43"/>
                  <a:pt x="77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lose/>
                <a:moveTo>
                  <a:pt x="87" y="6"/>
                </a:moveTo>
                <a:cubicBezTo>
                  <a:pt x="86" y="2"/>
                  <a:pt x="83" y="0"/>
                  <a:pt x="8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2" y="0"/>
                  <a:pt x="59" y="2"/>
                  <a:pt x="58" y="6"/>
                </a:cubicBezTo>
                <a:cubicBezTo>
                  <a:pt x="44" y="6"/>
                  <a:pt x="44" y="6"/>
                  <a:pt x="44" y="6"/>
                </a:cubicBezTo>
                <a:cubicBezTo>
                  <a:pt x="43" y="2"/>
                  <a:pt x="41" y="0"/>
                  <a:pt x="3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9" y="0"/>
                  <a:pt x="17" y="2"/>
                  <a:pt x="16" y="6"/>
                </a:cubicBezTo>
                <a:cubicBezTo>
                  <a:pt x="7" y="6"/>
                  <a:pt x="1" y="13"/>
                  <a:pt x="1" y="2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2"/>
                  <a:pt x="8" y="80"/>
                  <a:pt x="17" y="80"/>
                </a:cubicBezTo>
                <a:cubicBezTo>
                  <a:pt x="85" y="80"/>
                  <a:pt x="85" y="80"/>
                  <a:pt x="85" y="80"/>
                </a:cubicBezTo>
                <a:cubicBezTo>
                  <a:pt x="94" y="80"/>
                  <a:pt x="102" y="72"/>
                  <a:pt x="102" y="62"/>
                </a:cubicBezTo>
                <a:cubicBezTo>
                  <a:pt x="102" y="23"/>
                  <a:pt x="102" y="23"/>
                  <a:pt x="102" y="23"/>
                </a:cubicBezTo>
                <a:cubicBezTo>
                  <a:pt x="102" y="13"/>
                  <a:pt x="95" y="6"/>
                  <a:pt x="87" y="6"/>
                </a:cubicBezTo>
                <a:close/>
                <a:moveTo>
                  <a:pt x="46" y="45"/>
                </a:moveTo>
                <a:cubicBezTo>
                  <a:pt x="46" y="56"/>
                  <a:pt x="38" y="63"/>
                  <a:pt x="29" y="63"/>
                </a:cubicBezTo>
                <a:cubicBezTo>
                  <a:pt x="18" y="63"/>
                  <a:pt x="11" y="56"/>
                  <a:pt x="11" y="45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35"/>
                  <a:pt x="18" y="27"/>
                  <a:pt x="29" y="27"/>
                </a:cubicBezTo>
                <a:cubicBezTo>
                  <a:pt x="38" y="27"/>
                  <a:pt x="46" y="35"/>
                  <a:pt x="46" y="44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lose/>
                <a:moveTo>
                  <a:pt x="93" y="45"/>
                </a:moveTo>
                <a:cubicBezTo>
                  <a:pt x="93" y="56"/>
                  <a:pt x="84" y="63"/>
                  <a:pt x="75" y="63"/>
                </a:cubicBezTo>
                <a:cubicBezTo>
                  <a:pt x="64" y="63"/>
                  <a:pt x="56" y="56"/>
                  <a:pt x="56" y="45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35"/>
                  <a:pt x="64" y="27"/>
                  <a:pt x="75" y="27"/>
                </a:cubicBezTo>
                <a:cubicBezTo>
                  <a:pt x="84" y="27"/>
                  <a:pt x="93" y="35"/>
                  <a:pt x="93" y="44"/>
                </a:cubicBezTo>
                <a:cubicBezTo>
                  <a:pt x="93" y="45"/>
                  <a:pt x="93" y="45"/>
                  <a:pt x="93" y="45"/>
                </a:cubicBezTo>
                <a:cubicBezTo>
                  <a:pt x="93" y="45"/>
                  <a:pt x="93" y="45"/>
                  <a:pt x="93" y="45"/>
                </a:cubicBezTo>
                <a:close/>
                <a:moveTo>
                  <a:pt x="29" y="30"/>
                </a:moveTo>
                <a:cubicBezTo>
                  <a:pt x="20" y="30"/>
                  <a:pt x="13" y="37"/>
                  <a:pt x="13" y="45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54"/>
                  <a:pt x="20" y="60"/>
                  <a:pt x="29" y="60"/>
                </a:cubicBezTo>
                <a:cubicBezTo>
                  <a:pt x="36" y="60"/>
                  <a:pt x="43" y="54"/>
                  <a:pt x="43" y="46"/>
                </a:cubicBezTo>
                <a:cubicBezTo>
                  <a:pt x="43" y="45"/>
                  <a:pt x="43" y="45"/>
                  <a:pt x="43" y="45"/>
                </a:cubicBezTo>
                <a:cubicBezTo>
                  <a:pt x="43" y="37"/>
                  <a:pt x="36" y="30"/>
                  <a:pt x="29" y="30"/>
                </a:cubicBezTo>
                <a:close/>
                <a:moveTo>
                  <a:pt x="38" y="47"/>
                </a:moveTo>
                <a:cubicBezTo>
                  <a:pt x="30" y="47"/>
                  <a:pt x="30" y="47"/>
                  <a:pt x="30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3"/>
                  <a:pt x="18" y="43"/>
                  <a:pt x="18" y="43"/>
                </a:cubicBezTo>
                <a:cubicBezTo>
                  <a:pt x="26" y="43"/>
                  <a:pt x="26" y="43"/>
                  <a:pt x="26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4" name="Freeform 10"/>
          <p:cNvSpPr>
            <a:spLocks noChangeAspect="1" noEditPoints="1"/>
          </p:cNvSpPr>
          <p:nvPr/>
        </p:nvSpPr>
        <p:spPr bwMode="auto">
          <a:xfrm>
            <a:off x="4202535" y="2308533"/>
            <a:ext cx="365120" cy="361642"/>
          </a:xfrm>
          <a:custGeom>
            <a:avLst/>
            <a:gdLst>
              <a:gd name="T0" fmla="*/ 44 w 89"/>
              <a:gd name="T1" fmla="*/ 0 h 88"/>
              <a:gd name="T2" fmla="*/ 0 w 89"/>
              <a:gd name="T3" fmla="*/ 44 h 88"/>
              <a:gd name="T4" fmla="*/ 44 w 89"/>
              <a:gd name="T5" fmla="*/ 88 h 88"/>
              <a:gd name="T6" fmla="*/ 89 w 89"/>
              <a:gd name="T7" fmla="*/ 44 h 88"/>
              <a:gd name="T8" fmla="*/ 44 w 89"/>
              <a:gd name="T9" fmla="*/ 0 h 88"/>
              <a:gd name="T10" fmla="*/ 44 w 89"/>
              <a:gd name="T11" fmla="*/ 73 h 88"/>
              <a:gd name="T12" fmla="*/ 16 w 89"/>
              <a:gd name="T13" fmla="*/ 44 h 88"/>
              <a:gd name="T14" fmla="*/ 44 w 89"/>
              <a:gd name="T15" fmla="*/ 16 h 88"/>
              <a:gd name="T16" fmla="*/ 72 w 89"/>
              <a:gd name="T17" fmla="*/ 44 h 88"/>
              <a:gd name="T18" fmla="*/ 72 w 89"/>
              <a:gd name="T19" fmla="*/ 44 h 88"/>
              <a:gd name="T20" fmla="*/ 72 w 89"/>
              <a:gd name="T21" fmla="*/ 45 h 88"/>
              <a:gd name="T22" fmla="*/ 44 w 89"/>
              <a:gd name="T23" fmla="*/ 73 h 88"/>
              <a:gd name="T24" fmla="*/ 45 w 89"/>
              <a:gd name="T25" fmla="*/ 20 h 88"/>
              <a:gd name="T26" fmla="*/ 20 w 89"/>
              <a:gd name="T27" fmla="*/ 44 h 88"/>
              <a:gd name="T28" fmla="*/ 45 w 89"/>
              <a:gd name="T29" fmla="*/ 69 h 88"/>
              <a:gd name="T30" fmla="*/ 69 w 89"/>
              <a:gd name="T31" fmla="*/ 44 h 88"/>
              <a:gd name="T32" fmla="*/ 45 w 89"/>
              <a:gd name="T33" fmla="*/ 20 h 88"/>
              <a:gd name="T34" fmla="*/ 63 w 89"/>
              <a:gd name="T35" fmla="*/ 42 h 88"/>
              <a:gd name="T36" fmla="*/ 54 w 89"/>
              <a:gd name="T37" fmla="*/ 46 h 88"/>
              <a:gd name="T38" fmla="*/ 52 w 89"/>
              <a:gd name="T39" fmla="*/ 50 h 88"/>
              <a:gd name="T40" fmla="*/ 57 w 89"/>
              <a:gd name="T41" fmla="*/ 60 h 88"/>
              <a:gd name="T42" fmla="*/ 54 w 89"/>
              <a:gd name="T43" fmla="*/ 63 h 88"/>
              <a:gd name="T44" fmla="*/ 45 w 89"/>
              <a:gd name="T45" fmla="*/ 54 h 88"/>
              <a:gd name="T46" fmla="*/ 45 w 89"/>
              <a:gd name="T47" fmla="*/ 54 h 88"/>
              <a:gd name="T48" fmla="*/ 43 w 89"/>
              <a:gd name="T49" fmla="*/ 54 h 88"/>
              <a:gd name="T50" fmla="*/ 36 w 89"/>
              <a:gd name="T51" fmla="*/ 63 h 88"/>
              <a:gd name="T52" fmla="*/ 32 w 89"/>
              <a:gd name="T53" fmla="*/ 60 h 88"/>
              <a:gd name="T54" fmla="*/ 37 w 89"/>
              <a:gd name="T55" fmla="*/ 50 h 88"/>
              <a:gd name="T56" fmla="*/ 35 w 89"/>
              <a:gd name="T57" fmla="*/ 46 h 88"/>
              <a:gd name="T58" fmla="*/ 26 w 89"/>
              <a:gd name="T59" fmla="*/ 42 h 88"/>
              <a:gd name="T60" fmla="*/ 27 w 89"/>
              <a:gd name="T61" fmla="*/ 38 h 88"/>
              <a:gd name="T62" fmla="*/ 36 w 89"/>
              <a:gd name="T63" fmla="*/ 40 h 88"/>
              <a:gd name="T64" fmla="*/ 41 w 89"/>
              <a:gd name="T65" fmla="*/ 35 h 88"/>
              <a:gd name="T66" fmla="*/ 42 w 89"/>
              <a:gd name="T67" fmla="*/ 27 h 88"/>
              <a:gd name="T68" fmla="*/ 46 w 89"/>
              <a:gd name="T69" fmla="*/ 27 h 88"/>
              <a:gd name="T70" fmla="*/ 48 w 89"/>
              <a:gd name="T71" fmla="*/ 35 h 88"/>
              <a:gd name="T72" fmla="*/ 54 w 89"/>
              <a:gd name="T73" fmla="*/ 40 h 88"/>
              <a:gd name="T74" fmla="*/ 62 w 89"/>
              <a:gd name="T75" fmla="*/ 38 h 88"/>
              <a:gd name="T76" fmla="*/ 63 w 89"/>
              <a:gd name="T77" fmla="*/ 42 h 88"/>
              <a:gd name="T78" fmla="*/ 45 w 89"/>
              <a:gd name="T79" fmla="*/ 36 h 88"/>
              <a:gd name="T80" fmla="*/ 37 w 89"/>
              <a:gd name="T81" fmla="*/ 44 h 88"/>
              <a:gd name="T82" fmla="*/ 45 w 89"/>
              <a:gd name="T83" fmla="*/ 51 h 88"/>
              <a:gd name="T84" fmla="*/ 52 w 89"/>
              <a:gd name="T85" fmla="*/ 44 h 88"/>
              <a:gd name="T86" fmla="*/ 45 w 89"/>
              <a:gd name="T87" fmla="*/ 36 h 88"/>
              <a:gd name="T88" fmla="*/ 45 w 89"/>
              <a:gd name="T89" fmla="*/ 47 h 88"/>
              <a:gd name="T90" fmla="*/ 41 w 89"/>
              <a:gd name="T91" fmla="*/ 44 h 88"/>
              <a:gd name="T92" fmla="*/ 45 w 89"/>
              <a:gd name="T93" fmla="*/ 41 h 88"/>
              <a:gd name="T94" fmla="*/ 47 w 89"/>
              <a:gd name="T95" fmla="*/ 44 h 88"/>
              <a:gd name="T96" fmla="*/ 45 w 89"/>
              <a:gd name="T97" fmla="*/ 4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9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9" y="69"/>
                  <a:pt x="89" y="44"/>
                </a:cubicBezTo>
                <a:cubicBezTo>
                  <a:pt x="89" y="20"/>
                  <a:pt x="69" y="0"/>
                  <a:pt x="44" y="0"/>
                </a:cubicBezTo>
                <a:close/>
                <a:moveTo>
                  <a:pt x="44" y="73"/>
                </a:moveTo>
                <a:cubicBezTo>
                  <a:pt x="30" y="72"/>
                  <a:pt x="16" y="60"/>
                  <a:pt x="16" y="44"/>
                </a:cubicBezTo>
                <a:cubicBezTo>
                  <a:pt x="16" y="29"/>
                  <a:pt x="29" y="16"/>
                  <a:pt x="44" y="16"/>
                </a:cubicBezTo>
                <a:cubicBezTo>
                  <a:pt x="60" y="16"/>
                  <a:pt x="71" y="29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2" y="45"/>
                  <a:pt x="72" y="45"/>
                </a:cubicBezTo>
                <a:cubicBezTo>
                  <a:pt x="71" y="60"/>
                  <a:pt x="60" y="73"/>
                  <a:pt x="44" y="73"/>
                </a:cubicBezTo>
                <a:close/>
                <a:moveTo>
                  <a:pt x="45" y="20"/>
                </a:moveTo>
                <a:cubicBezTo>
                  <a:pt x="31" y="20"/>
                  <a:pt x="20" y="31"/>
                  <a:pt x="20" y="44"/>
                </a:cubicBezTo>
                <a:cubicBezTo>
                  <a:pt x="20" y="58"/>
                  <a:pt x="31" y="69"/>
                  <a:pt x="45" y="69"/>
                </a:cubicBezTo>
                <a:cubicBezTo>
                  <a:pt x="58" y="69"/>
                  <a:pt x="69" y="58"/>
                  <a:pt x="69" y="44"/>
                </a:cubicBezTo>
                <a:cubicBezTo>
                  <a:pt x="69" y="31"/>
                  <a:pt x="58" y="20"/>
                  <a:pt x="45" y="20"/>
                </a:cubicBezTo>
                <a:close/>
                <a:moveTo>
                  <a:pt x="63" y="42"/>
                </a:moveTo>
                <a:cubicBezTo>
                  <a:pt x="58" y="44"/>
                  <a:pt x="58" y="45"/>
                  <a:pt x="54" y="46"/>
                </a:cubicBezTo>
                <a:cubicBezTo>
                  <a:pt x="54" y="48"/>
                  <a:pt x="53" y="50"/>
                  <a:pt x="52" y="50"/>
                </a:cubicBezTo>
                <a:cubicBezTo>
                  <a:pt x="54" y="55"/>
                  <a:pt x="54" y="55"/>
                  <a:pt x="57" y="60"/>
                </a:cubicBezTo>
                <a:cubicBezTo>
                  <a:pt x="59" y="62"/>
                  <a:pt x="55" y="65"/>
                  <a:pt x="54" y="63"/>
                </a:cubicBezTo>
                <a:cubicBezTo>
                  <a:pt x="50" y="58"/>
                  <a:pt x="49" y="59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4" y="54"/>
                  <a:pt x="44" y="54"/>
                  <a:pt x="43" y="54"/>
                </a:cubicBezTo>
                <a:cubicBezTo>
                  <a:pt x="40" y="58"/>
                  <a:pt x="39" y="58"/>
                  <a:pt x="36" y="63"/>
                </a:cubicBezTo>
                <a:cubicBezTo>
                  <a:pt x="34" y="65"/>
                  <a:pt x="30" y="62"/>
                  <a:pt x="32" y="60"/>
                </a:cubicBezTo>
                <a:cubicBezTo>
                  <a:pt x="35" y="55"/>
                  <a:pt x="35" y="55"/>
                  <a:pt x="37" y="50"/>
                </a:cubicBezTo>
                <a:cubicBezTo>
                  <a:pt x="36" y="50"/>
                  <a:pt x="36" y="48"/>
                  <a:pt x="35" y="46"/>
                </a:cubicBezTo>
                <a:cubicBezTo>
                  <a:pt x="32" y="45"/>
                  <a:pt x="31" y="44"/>
                  <a:pt x="26" y="42"/>
                </a:cubicBezTo>
                <a:cubicBezTo>
                  <a:pt x="23" y="41"/>
                  <a:pt x="25" y="37"/>
                  <a:pt x="27" y="38"/>
                </a:cubicBezTo>
                <a:cubicBezTo>
                  <a:pt x="32" y="40"/>
                  <a:pt x="33" y="40"/>
                  <a:pt x="36" y="40"/>
                </a:cubicBezTo>
                <a:cubicBezTo>
                  <a:pt x="37" y="37"/>
                  <a:pt x="39" y="36"/>
                  <a:pt x="41" y="35"/>
                </a:cubicBezTo>
                <a:cubicBezTo>
                  <a:pt x="42" y="32"/>
                  <a:pt x="42" y="32"/>
                  <a:pt x="42" y="27"/>
                </a:cubicBezTo>
                <a:cubicBezTo>
                  <a:pt x="42" y="24"/>
                  <a:pt x="46" y="24"/>
                  <a:pt x="46" y="27"/>
                </a:cubicBezTo>
                <a:cubicBezTo>
                  <a:pt x="46" y="32"/>
                  <a:pt x="47" y="32"/>
                  <a:pt x="48" y="35"/>
                </a:cubicBezTo>
                <a:cubicBezTo>
                  <a:pt x="50" y="36"/>
                  <a:pt x="52" y="37"/>
                  <a:pt x="54" y="40"/>
                </a:cubicBezTo>
                <a:cubicBezTo>
                  <a:pt x="56" y="40"/>
                  <a:pt x="57" y="40"/>
                  <a:pt x="62" y="38"/>
                </a:cubicBezTo>
                <a:cubicBezTo>
                  <a:pt x="64" y="37"/>
                  <a:pt x="66" y="41"/>
                  <a:pt x="63" y="42"/>
                </a:cubicBezTo>
                <a:close/>
                <a:moveTo>
                  <a:pt x="45" y="36"/>
                </a:moveTo>
                <a:cubicBezTo>
                  <a:pt x="41" y="36"/>
                  <a:pt x="37" y="40"/>
                  <a:pt x="37" y="44"/>
                </a:cubicBezTo>
                <a:cubicBezTo>
                  <a:pt x="37" y="48"/>
                  <a:pt x="41" y="51"/>
                  <a:pt x="45" y="51"/>
                </a:cubicBezTo>
                <a:cubicBezTo>
                  <a:pt x="49" y="51"/>
                  <a:pt x="52" y="48"/>
                  <a:pt x="52" y="44"/>
                </a:cubicBezTo>
                <a:cubicBezTo>
                  <a:pt x="52" y="40"/>
                  <a:pt x="49" y="36"/>
                  <a:pt x="45" y="36"/>
                </a:cubicBezTo>
                <a:close/>
                <a:moveTo>
                  <a:pt x="45" y="47"/>
                </a:moveTo>
                <a:cubicBezTo>
                  <a:pt x="43" y="47"/>
                  <a:pt x="41" y="45"/>
                  <a:pt x="41" y="44"/>
                </a:cubicBezTo>
                <a:cubicBezTo>
                  <a:pt x="41" y="42"/>
                  <a:pt x="43" y="41"/>
                  <a:pt x="45" y="41"/>
                </a:cubicBezTo>
                <a:cubicBezTo>
                  <a:pt x="46" y="41"/>
                  <a:pt x="47" y="42"/>
                  <a:pt x="47" y="44"/>
                </a:cubicBezTo>
                <a:cubicBezTo>
                  <a:pt x="47" y="45"/>
                  <a:pt x="46" y="47"/>
                  <a:pt x="45" y="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5" name="Freeform 11"/>
          <p:cNvSpPr>
            <a:spLocks noChangeAspect="1" noEditPoints="1"/>
          </p:cNvSpPr>
          <p:nvPr/>
        </p:nvSpPr>
        <p:spPr bwMode="auto">
          <a:xfrm>
            <a:off x="4754478" y="2293543"/>
            <a:ext cx="365120" cy="376632"/>
          </a:xfrm>
          <a:custGeom>
            <a:avLst/>
            <a:gdLst>
              <a:gd name="T0" fmla="*/ 71 w 94"/>
              <a:gd name="T1" fmla="*/ 9 h 97"/>
              <a:gd name="T2" fmla="*/ 26 w 94"/>
              <a:gd name="T3" fmla="*/ 7 h 97"/>
              <a:gd name="T4" fmla="*/ 2 w 94"/>
              <a:gd name="T5" fmla="*/ 45 h 97"/>
              <a:gd name="T6" fmla="*/ 21 w 94"/>
              <a:gd name="T7" fmla="*/ 86 h 97"/>
              <a:gd name="T8" fmla="*/ 70 w 94"/>
              <a:gd name="T9" fmla="*/ 89 h 97"/>
              <a:gd name="T10" fmla="*/ 94 w 94"/>
              <a:gd name="T11" fmla="*/ 47 h 97"/>
              <a:gd name="T12" fmla="*/ 71 w 94"/>
              <a:gd name="T13" fmla="*/ 9 h 97"/>
              <a:gd name="T14" fmla="*/ 61 w 94"/>
              <a:gd name="T15" fmla="*/ 82 h 97"/>
              <a:gd name="T16" fmla="*/ 21 w 94"/>
              <a:gd name="T17" fmla="*/ 72 h 97"/>
              <a:gd name="T18" fmla="*/ 16 w 94"/>
              <a:gd name="T19" fmla="*/ 31 h 97"/>
              <a:gd name="T20" fmla="*/ 53 w 94"/>
              <a:gd name="T21" fmla="*/ 11 h 97"/>
              <a:gd name="T22" fmla="*/ 84 w 94"/>
              <a:gd name="T23" fmla="*/ 47 h 97"/>
              <a:gd name="T24" fmla="*/ 61 w 94"/>
              <a:gd name="T25" fmla="*/ 82 h 97"/>
              <a:gd name="T26" fmla="*/ 80 w 94"/>
              <a:gd name="T27" fmla="*/ 47 h 97"/>
              <a:gd name="T28" fmla="*/ 47 w 94"/>
              <a:gd name="T29" fmla="*/ 37 h 97"/>
              <a:gd name="T30" fmla="*/ 15 w 94"/>
              <a:gd name="T31" fmla="*/ 48 h 97"/>
              <a:gd name="T32" fmla="*/ 17 w 94"/>
              <a:gd name="T33" fmla="*/ 60 h 97"/>
              <a:gd name="T34" fmla="*/ 25 w 94"/>
              <a:gd name="T35" fmla="*/ 58 h 97"/>
              <a:gd name="T36" fmla="*/ 44 w 94"/>
              <a:gd name="T37" fmla="*/ 76 h 97"/>
              <a:gd name="T38" fmla="*/ 43 w 94"/>
              <a:gd name="T39" fmla="*/ 81 h 97"/>
              <a:gd name="T40" fmla="*/ 52 w 94"/>
              <a:gd name="T41" fmla="*/ 81 h 97"/>
              <a:gd name="T42" fmla="*/ 52 w 94"/>
              <a:gd name="T43" fmla="*/ 76 h 97"/>
              <a:gd name="T44" fmla="*/ 70 w 94"/>
              <a:gd name="T45" fmla="*/ 57 h 97"/>
              <a:gd name="T46" fmla="*/ 78 w 94"/>
              <a:gd name="T47" fmla="*/ 59 h 97"/>
              <a:gd name="T48" fmla="*/ 81 w 94"/>
              <a:gd name="T49" fmla="*/ 49 h 97"/>
              <a:gd name="T50" fmla="*/ 80 w 94"/>
              <a:gd name="T51" fmla="*/ 47 h 97"/>
              <a:gd name="T52" fmla="*/ 48 w 94"/>
              <a:gd name="T53" fmla="*/ 55 h 97"/>
              <a:gd name="T54" fmla="*/ 42 w 94"/>
              <a:gd name="T55" fmla="*/ 49 h 97"/>
              <a:gd name="T56" fmla="*/ 47 w 94"/>
              <a:gd name="T57" fmla="*/ 43 h 97"/>
              <a:gd name="T58" fmla="*/ 53 w 94"/>
              <a:gd name="T59" fmla="*/ 49 h 97"/>
              <a:gd name="T60" fmla="*/ 48 w 94"/>
              <a:gd name="T61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7">
                <a:moveTo>
                  <a:pt x="71" y="9"/>
                </a:moveTo>
                <a:cubicBezTo>
                  <a:pt x="58" y="0"/>
                  <a:pt x="41" y="0"/>
                  <a:pt x="26" y="7"/>
                </a:cubicBezTo>
                <a:cubicBezTo>
                  <a:pt x="12" y="14"/>
                  <a:pt x="3" y="29"/>
                  <a:pt x="2" y="45"/>
                </a:cubicBezTo>
                <a:cubicBezTo>
                  <a:pt x="0" y="61"/>
                  <a:pt x="8" y="76"/>
                  <a:pt x="21" y="86"/>
                </a:cubicBezTo>
                <a:cubicBezTo>
                  <a:pt x="35" y="96"/>
                  <a:pt x="54" y="97"/>
                  <a:pt x="70" y="89"/>
                </a:cubicBezTo>
                <a:cubicBezTo>
                  <a:pt x="85" y="81"/>
                  <a:pt x="94" y="64"/>
                  <a:pt x="94" y="47"/>
                </a:cubicBezTo>
                <a:cubicBezTo>
                  <a:pt x="94" y="32"/>
                  <a:pt x="85" y="17"/>
                  <a:pt x="71" y="9"/>
                </a:cubicBezTo>
                <a:close/>
                <a:moveTo>
                  <a:pt x="61" y="82"/>
                </a:moveTo>
                <a:cubicBezTo>
                  <a:pt x="47" y="88"/>
                  <a:pt x="31" y="83"/>
                  <a:pt x="21" y="72"/>
                </a:cubicBezTo>
                <a:cubicBezTo>
                  <a:pt x="11" y="61"/>
                  <a:pt x="9" y="45"/>
                  <a:pt x="16" y="31"/>
                </a:cubicBezTo>
                <a:cubicBezTo>
                  <a:pt x="23" y="17"/>
                  <a:pt x="37" y="10"/>
                  <a:pt x="53" y="11"/>
                </a:cubicBezTo>
                <a:cubicBezTo>
                  <a:pt x="70" y="13"/>
                  <a:pt x="84" y="30"/>
                  <a:pt x="84" y="47"/>
                </a:cubicBezTo>
                <a:cubicBezTo>
                  <a:pt x="84" y="63"/>
                  <a:pt x="76" y="76"/>
                  <a:pt x="61" y="82"/>
                </a:cubicBezTo>
                <a:close/>
                <a:moveTo>
                  <a:pt x="80" y="47"/>
                </a:moveTo>
                <a:cubicBezTo>
                  <a:pt x="71" y="41"/>
                  <a:pt x="60" y="37"/>
                  <a:pt x="47" y="37"/>
                </a:cubicBezTo>
                <a:cubicBezTo>
                  <a:pt x="35" y="37"/>
                  <a:pt x="24" y="41"/>
                  <a:pt x="15" y="48"/>
                </a:cubicBezTo>
                <a:cubicBezTo>
                  <a:pt x="15" y="52"/>
                  <a:pt x="16" y="56"/>
                  <a:pt x="17" y="60"/>
                </a:cubicBezTo>
                <a:cubicBezTo>
                  <a:pt x="20" y="59"/>
                  <a:pt x="23" y="58"/>
                  <a:pt x="25" y="58"/>
                </a:cubicBezTo>
                <a:cubicBezTo>
                  <a:pt x="35" y="58"/>
                  <a:pt x="44" y="66"/>
                  <a:pt x="44" y="76"/>
                </a:cubicBezTo>
                <a:cubicBezTo>
                  <a:pt x="44" y="78"/>
                  <a:pt x="44" y="79"/>
                  <a:pt x="43" y="81"/>
                </a:cubicBezTo>
                <a:cubicBezTo>
                  <a:pt x="46" y="81"/>
                  <a:pt x="50" y="81"/>
                  <a:pt x="52" y="81"/>
                </a:cubicBezTo>
                <a:cubicBezTo>
                  <a:pt x="52" y="79"/>
                  <a:pt x="52" y="78"/>
                  <a:pt x="52" y="76"/>
                </a:cubicBezTo>
                <a:cubicBezTo>
                  <a:pt x="52" y="66"/>
                  <a:pt x="60" y="58"/>
                  <a:pt x="70" y="57"/>
                </a:cubicBezTo>
                <a:cubicBezTo>
                  <a:pt x="73" y="57"/>
                  <a:pt x="76" y="58"/>
                  <a:pt x="78" y="59"/>
                </a:cubicBezTo>
                <a:cubicBezTo>
                  <a:pt x="80" y="55"/>
                  <a:pt x="81" y="52"/>
                  <a:pt x="81" y="49"/>
                </a:cubicBezTo>
                <a:cubicBezTo>
                  <a:pt x="81" y="48"/>
                  <a:pt x="81" y="48"/>
                  <a:pt x="80" y="47"/>
                </a:cubicBezTo>
                <a:close/>
                <a:moveTo>
                  <a:pt x="48" y="55"/>
                </a:moveTo>
                <a:cubicBezTo>
                  <a:pt x="45" y="55"/>
                  <a:pt x="42" y="52"/>
                  <a:pt x="42" y="49"/>
                </a:cubicBezTo>
                <a:cubicBezTo>
                  <a:pt x="42" y="46"/>
                  <a:pt x="45" y="43"/>
                  <a:pt x="47" y="43"/>
                </a:cubicBezTo>
                <a:cubicBezTo>
                  <a:pt x="51" y="43"/>
                  <a:pt x="53" y="45"/>
                  <a:pt x="53" y="49"/>
                </a:cubicBezTo>
                <a:cubicBezTo>
                  <a:pt x="53" y="52"/>
                  <a:pt x="51" y="55"/>
                  <a:pt x="48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6" name="Freeform 37"/>
          <p:cNvSpPr>
            <a:spLocks noChangeAspect="1" noEditPoints="1"/>
          </p:cNvSpPr>
          <p:nvPr/>
        </p:nvSpPr>
        <p:spPr bwMode="auto">
          <a:xfrm>
            <a:off x="9968317" y="2305055"/>
            <a:ext cx="334559" cy="365120"/>
          </a:xfrm>
          <a:custGeom>
            <a:avLst/>
            <a:gdLst>
              <a:gd name="T0" fmla="*/ 44 w 88"/>
              <a:gd name="T1" fmla="*/ 0 h 96"/>
              <a:gd name="T2" fmla="*/ 0 w 88"/>
              <a:gd name="T3" fmla="*/ 12 h 96"/>
              <a:gd name="T4" fmla="*/ 0 w 88"/>
              <a:gd name="T5" fmla="*/ 28 h 96"/>
              <a:gd name="T6" fmla="*/ 44 w 88"/>
              <a:gd name="T7" fmla="*/ 96 h 96"/>
              <a:gd name="T8" fmla="*/ 88 w 88"/>
              <a:gd name="T9" fmla="*/ 28 h 96"/>
              <a:gd name="T10" fmla="*/ 88 w 88"/>
              <a:gd name="T11" fmla="*/ 12 h 96"/>
              <a:gd name="T12" fmla="*/ 44 w 88"/>
              <a:gd name="T13" fmla="*/ 0 h 96"/>
              <a:gd name="T14" fmla="*/ 44 w 88"/>
              <a:gd name="T15" fmla="*/ 83 h 96"/>
              <a:gd name="T16" fmla="*/ 44 w 88"/>
              <a:gd name="T17" fmla="*/ 48 h 96"/>
              <a:gd name="T18" fmla="*/ 44 w 88"/>
              <a:gd name="T19" fmla="*/ 44 h 96"/>
              <a:gd name="T20" fmla="*/ 14 w 88"/>
              <a:gd name="T21" fmla="*/ 44 h 96"/>
              <a:gd name="T22" fmla="*/ 12 w 88"/>
              <a:gd name="T23" fmla="*/ 28 h 96"/>
              <a:gd name="T24" fmla="*/ 12 w 88"/>
              <a:gd name="T25" fmla="*/ 19 h 96"/>
              <a:gd name="T26" fmla="*/ 36 w 88"/>
              <a:gd name="T27" fmla="*/ 12 h 96"/>
              <a:gd name="T28" fmla="*/ 44 w 88"/>
              <a:gd name="T29" fmla="*/ 12 h 96"/>
              <a:gd name="T30" fmla="*/ 44 w 88"/>
              <a:gd name="T31" fmla="*/ 44 h 96"/>
              <a:gd name="T32" fmla="*/ 73 w 88"/>
              <a:gd name="T33" fmla="*/ 44 h 96"/>
              <a:gd name="T34" fmla="*/ 74 w 88"/>
              <a:gd name="T35" fmla="*/ 44 h 96"/>
              <a:gd name="T36" fmla="*/ 44 w 88"/>
              <a:gd name="T37" fmla="*/ 8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" h="96">
                <a:moveTo>
                  <a:pt x="44" y="0"/>
                </a:moveTo>
                <a:cubicBezTo>
                  <a:pt x="16" y="0"/>
                  <a:pt x="0" y="12"/>
                  <a:pt x="0" y="12"/>
                </a:cubicBezTo>
                <a:cubicBezTo>
                  <a:pt x="0" y="28"/>
                  <a:pt x="0" y="28"/>
                  <a:pt x="0" y="28"/>
                </a:cubicBezTo>
                <a:cubicBezTo>
                  <a:pt x="2" y="85"/>
                  <a:pt x="44" y="96"/>
                  <a:pt x="44" y="96"/>
                </a:cubicBezTo>
                <a:cubicBezTo>
                  <a:pt x="44" y="96"/>
                  <a:pt x="86" y="85"/>
                  <a:pt x="88" y="28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12"/>
                  <a:pt x="72" y="0"/>
                  <a:pt x="44" y="0"/>
                </a:cubicBezTo>
                <a:close/>
                <a:moveTo>
                  <a:pt x="44" y="83"/>
                </a:moveTo>
                <a:cubicBezTo>
                  <a:pt x="44" y="48"/>
                  <a:pt x="44" y="48"/>
                  <a:pt x="44" y="48"/>
                </a:cubicBezTo>
                <a:cubicBezTo>
                  <a:pt x="44" y="44"/>
                  <a:pt x="44" y="44"/>
                  <a:pt x="44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3" y="39"/>
                  <a:pt x="12" y="34"/>
                  <a:pt x="12" y="28"/>
                </a:cubicBezTo>
                <a:cubicBezTo>
                  <a:pt x="12" y="19"/>
                  <a:pt x="12" y="19"/>
                  <a:pt x="12" y="19"/>
                </a:cubicBezTo>
                <a:cubicBezTo>
                  <a:pt x="18" y="16"/>
                  <a:pt x="28" y="12"/>
                  <a:pt x="36" y="12"/>
                </a:cubicBezTo>
                <a:cubicBezTo>
                  <a:pt x="36" y="12"/>
                  <a:pt x="44" y="12"/>
                  <a:pt x="44" y="12"/>
                </a:cubicBezTo>
                <a:cubicBezTo>
                  <a:pt x="44" y="44"/>
                  <a:pt x="44" y="44"/>
                  <a:pt x="44" y="44"/>
                </a:cubicBezTo>
                <a:cubicBezTo>
                  <a:pt x="73" y="44"/>
                  <a:pt x="73" y="44"/>
                  <a:pt x="73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68" y="70"/>
                  <a:pt x="51" y="80"/>
                  <a:pt x="44" y="8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7" name="Freeform 5"/>
          <p:cNvSpPr>
            <a:spLocks noChangeAspect="1" noEditPoints="1"/>
          </p:cNvSpPr>
          <p:nvPr/>
        </p:nvSpPr>
        <p:spPr bwMode="auto">
          <a:xfrm>
            <a:off x="3603625" y="2976409"/>
            <a:ext cx="594360" cy="303366"/>
          </a:xfrm>
          <a:custGeom>
            <a:avLst/>
            <a:gdLst>
              <a:gd name="T0" fmla="*/ 4004 w 6437"/>
              <a:gd name="T1" fmla="*/ 1912 h 3271"/>
              <a:gd name="T2" fmla="*/ 4369 w 6437"/>
              <a:gd name="T3" fmla="*/ 2119 h 3271"/>
              <a:gd name="T4" fmla="*/ 4004 w 6437"/>
              <a:gd name="T5" fmla="*/ 1912 h 3271"/>
              <a:gd name="T6" fmla="*/ 3246 w 6437"/>
              <a:gd name="T7" fmla="*/ 1752 h 3271"/>
              <a:gd name="T8" fmla="*/ 3714 w 6437"/>
              <a:gd name="T9" fmla="*/ 1816 h 3271"/>
              <a:gd name="T10" fmla="*/ 3246 w 6437"/>
              <a:gd name="T11" fmla="*/ 1752 h 3271"/>
              <a:gd name="T12" fmla="*/ 2560 w 6437"/>
              <a:gd name="T13" fmla="*/ 1840 h 3271"/>
              <a:gd name="T14" fmla="*/ 2541 w 6437"/>
              <a:gd name="T15" fmla="*/ 1143 h 3271"/>
              <a:gd name="T16" fmla="*/ 2560 w 6437"/>
              <a:gd name="T17" fmla="*/ 1840 h 3271"/>
              <a:gd name="T18" fmla="*/ 1949 w 6437"/>
              <a:gd name="T19" fmla="*/ 2143 h 3271"/>
              <a:gd name="T20" fmla="*/ 1910 w 6437"/>
              <a:gd name="T21" fmla="*/ 2174 h 3271"/>
              <a:gd name="T22" fmla="*/ 2188 w 6437"/>
              <a:gd name="T23" fmla="*/ 1992 h 3271"/>
              <a:gd name="T24" fmla="*/ 1949 w 6437"/>
              <a:gd name="T25" fmla="*/ 2143 h 3271"/>
              <a:gd name="T26" fmla="*/ 908 w 6437"/>
              <a:gd name="T27" fmla="*/ 2039 h 3271"/>
              <a:gd name="T28" fmla="*/ 1386 w 6437"/>
              <a:gd name="T29" fmla="*/ 2039 h 3271"/>
              <a:gd name="T30" fmla="*/ 908 w 6437"/>
              <a:gd name="T31" fmla="*/ 2232 h 3271"/>
              <a:gd name="T32" fmla="*/ 908 w 6437"/>
              <a:gd name="T33" fmla="*/ 2039 h 3271"/>
              <a:gd name="T34" fmla="*/ 2370 w 6437"/>
              <a:gd name="T35" fmla="*/ 974 h 3271"/>
              <a:gd name="T36" fmla="*/ 1910 w 6437"/>
              <a:gd name="T37" fmla="*/ 1220 h 3271"/>
              <a:gd name="T38" fmla="*/ 2370 w 6437"/>
              <a:gd name="T39" fmla="*/ 974 h 3271"/>
              <a:gd name="T40" fmla="*/ 3074 w 6437"/>
              <a:gd name="T41" fmla="*/ 926 h 3271"/>
              <a:gd name="T42" fmla="*/ 3278 w 6437"/>
              <a:gd name="T43" fmla="*/ 930 h 3271"/>
              <a:gd name="T44" fmla="*/ 3072 w 6437"/>
              <a:gd name="T45" fmla="*/ 1679 h 3271"/>
              <a:gd name="T46" fmla="*/ 3074 w 6437"/>
              <a:gd name="T47" fmla="*/ 926 h 3271"/>
              <a:gd name="T48" fmla="*/ 4332 w 6437"/>
              <a:gd name="T49" fmla="*/ 1077 h 3271"/>
              <a:gd name="T50" fmla="*/ 3890 w 6437"/>
              <a:gd name="T51" fmla="*/ 1743 h 3271"/>
              <a:gd name="T52" fmla="*/ 4332 w 6437"/>
              <a:gd name="T53" fmla="*/ 1077 h 3271"/>
              <a:gd name="T54" fmla="*/ 5050 w 6437"/>
              <a:gd name="T55" fmla="*/ 2232 h 3271"/>
              <a:gd name="T56" fmla="*/ 5050 w 6437"/>
              <a:gd name="T57" fmla="*/ 2039 h 3271"/>
              <a:gd name="T58" fmla="*/ 5425 w 6437"/>
              <a:gd name="T59" fmla="*/ 1487 h 3271"/>
              <a:gd name="T60" fmla="*/ 5529 w 6437"/>
              <a:gd name="T61" fmla="*/ 2232 h 3271"/>
              <a:gd name="T62" fmla="*/ 5050 w 6437"/>
              <a:gd name="T63" fmla="*/ 2232 h 3271"/>
              <a:gd name="T64" fmla="*/ 6313 w 6437"/>
              <a:gd name="T65" fmla="*/ 3002 h 3271"/>
              <a:gd name="T66" fmla="*/ 6052 w 6437"/>
              <a:gd name="T67" fmla="*/ 1681 h 3271"/>
              <a:gd name="T68" fmla="*/ 6052 w 6437"/>
              <a:gd name="T69" fmla="*/ 603 h 3271"/>
              <a:gd name="T70" fmla="*/ 5898 w 6437"/>
              <a:gd name="T71" fmla="*/ 548 h 3271"/>
              <a:gd name="T72" fmla="*/ 5624 w 6437"/>
              <a:gd name="T73" fmla="*/ 0 h 3271"/>
              <a:gd name="T74" fmla="*/ 4680 w 6437"/>
              <a:gd name="T75" fmla="*/ 322 h 3271"/>
              <a:gd name="T76" fmla="*/ 4581 w 6437"/>
              <a:gd name="T77" fmla="*/ 548 h 3271"/>
              <a:gd name="T78" fmla="*/ 4526 w 6437"/>
              <a:gd name="T79" fmla="*/ 708 h 3271"/>
              <a:gd name="T80" fmla="*/ 3293 w 6437"/>
              <a:gd name="T81" fmla="*/ 524 h 3271"/>
              <a:gd name="T82" fmla="*/ 1910 w 6437"/>
              <a:gd name="T83" fmla="*/ 643 h 3271"/>
              <a:gd name="T84" fmla="*/ 1855 w 6437"/>
              <a:gd name="T85" fmla="*/ 548 h 3271"/>
              <a:gd name="T86" fmla="*/ 1756 w 6437"/>
              <a:gd name="T87" fmla="*/ 322 h 3271"/>
              <a:gd name="T88" fmla="*/ 813 w 6437"/>
              <a:gd name="T89" fmla="*/ 0 h 3271"/>
              <a:gd name="T90" fmla="*/ 538 w 6437"/>
              <a:gd name="T91" fmla="*/ 548 h 3271"/>
              <a:gd name="T92" fmla="*/ 384 w 6437"/>
              <a:gd name="T93" fmla="*/ 603 h 3271"/>
              <a:gd name="T94" fmla="*/ 123 w 6437"/>
              <a:gd name="T95" fmla="*/ 3002 h 3271"/>
              <a:gd name="T96" fmla="*/ 0 w 6437"/>
              <a:gd name="T97" fmla="*/ 3266 h 3271"/>
              <a:gd name="T98" fmla="*/ 1910 w 6437"/>
              <a:gd name="T99" fmla="*/ 2774 h 3271"/>
              <a:gd name="T100" fmla="*/ 2194 w 6437"/>
              <a:gd name="T101" fmla="*/ 2467 h 3271"/>
              <a:gd name="T102" fmla="*/ 3185 w 6437"/>
              <a:gd name="T103" fmla="*/ 2157 h 3271"/>
              <a:gd name="T104" fmla="*/ 3780 w 6437"/>
              <a:gd name="T105" fmla="*/ 2261 h 3271"/>
              <a:gd name="T106" fmla="*/ 4236 w 6437"/>
              <a:gd name="T107" fmla="*/ 2532 h 3271"/>
              <a:gd name="T108" fmla="*/ 4509 w 6437"/>
              <a:gd name="T109" fmla="*/ 2925 h 3271"/>
              <a:gd name="T110" fmla="*/ 4520 w 6437"/>
              <a:gd name="T111" fmla="*/ 2960 h 3271"/>
              <a:gd name="T112" fmla="*/ 4526 w 6437"/>
              <a:gd name="T113" fmla="*/ 3266 h 3271"/>
              <a:gd name="T114" fmla="*/ 5048 w 6437"/>
              <a:gd name="T115" fmla="*/ 3270 h 3271"/>
              <a:gd name="T116" fmla="*/ 5138 w 6437"/>
              <a:gd name="T117" fmla="*/ 3269 h 3271"/>
              <a:gd name="T118" fmla="*/ 6437 w 6437"/>
              <a:gd name="T119" fmla="*/ 3266 h 3271"/>
              <a:gd name="T120" fmla="*/ 6313 w 6437"/>
              <a:gd name="T121" fmla="*/ 3002 h 3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37" h="3271">
                <a:moveTo>
                  <a:pt x="4004" y="1912"/>
                </a:moveTo>
                <a:lnTo>
                  <a:pt x="4004" y="1912"/>
                </a:lnTo>
                <a:lnTo>
                  <a:pt x="4402" y="1313"/>
                </a:lnTo>
                <a:lnTo>
                  <a:pt x="4369" y="2119"/>
                </a:lnTo>
                <a:cubicBezTo>
                  <a:pt x="4256" y="2036"/>
                  <a:pt x="4133" y="1967"/>
                  <a:pt x="4004" y="1912"/>
                </a:cubicBezTo>
                <a:lnTo>
                  <a:pt x="4004" y="1912"/>
                </a:lnTo>
                <a:close/>
                <a:moveTo>
                  <a:pt x="3246" y="1752"/>
                </a:moveTo>
                <a:lnTo>
                  <a:pt x="3246" y="1752"/>
                </a:lnTo>
                <a:lnTo>
                  <a:pt x="3524" y="1102"/>
                </a:lnTo>
                <a:lnTo>
                  <a:pt x="3714" y="1816"/>
                </a:lnTo>
                <a:cubicBezTo>
                  <a:pt x="3561" y="1777"/>
                  <a:pt x="3404" y="1756"/>
                  <a:pt x="3246" y="1752"/>
                </a:cubicBezTo>
                <a:lnTo>
                  <a:pt x="3246" y="1752"/>
                </a:lnTo>
                <a:close/>
                <a:moveTo>
                  <a:pt x="2560" y="1840"/>
                </a:moveTo>
                <a:lnTo>
                  <a:pt x="2560" y="1840"/>
                </a:lnTo>
                <a:cubicBezTo>
                  <a:pt x="2526" y="1850"/>
                  <a:pt x="2493" y="1861"/>
                  <a:pt x="2460" y="1873"/>
                </a:cubicBezTo>
                <a:lnTo>
                  <a:pt x="2541" y="1143"/>
                </a:lnTo>
                <a:lnTo>
                  <a:pt x="2906" y="1769"/>
                </a:lnTo>
                <a:cubicBezTo>
                  <a:pt x="2789" y="1783"/>
                  <a:pt x="2673" y="1806"/>
                  <a:pt x="2560" y="1840"/>
                </a:cubicBezTo>
                <a:lnTo>
                  <a:pt x="2560" y="1840"/>
                </a:lnTo>
                <a:close/>
                <a:moveTo>
                  <a:pt x="1949" y="2143"/>
                </a:moveTo>
                <a:lnTo>
                  <a:pt x="1949" y="2143"/>
                </a:lnTo>
                <a:cubicBezTo>
                  <a:pt x="1936" y="2153"/>
                  <a:pt x="1923" y="2163"/>
                  <a:pt x="1910" y="2174"/>
                </a:cubicBezTo>
                <a:lnTo>
                  <a:pt x="1910" y="1565"/>
                </a:lnTo>
                <a:lnTo>
                  <a:pt x="2188" y="1992"/>
                </a:lnTo>
                <a:cubicBezTo>
                  <a:pt x="2104" y="2036"/>
                  <a:pt x="2024" y="2086"/>
                  <a:pt x="1949" y="2143"/>
                </a:cubicBezTo>
                <a:lnTo>
                  <a:pt x="1949" y="2143"/>
                </a:lnTo>
                <a:close/>
                <a:moveTo>
                  <a:pt x="908" y="2039"/>
                </a:moveTo>
                <a:lnTo>
                  <a:pt x="908" y="2039"/>
                </a:lnTo>
                <a:cubicBezTo>
                  <a:pt x="913" y="1972"/>
                  <a:pt x="919" y="1910"/>
                  <a:pt x="927" y="1852"/>
                </a:cubicBezTo>
                <a:cubicBezTo>
                  <a:pt x="1026" y="1101"/>
                  <a:pt x="1319" y="1163"/>
                  <a:pt x="1386" y="2039"/>
                </a:cubicBezTo>
                <a:lnTo>
                  <a:pt x="1386" y="2232"/>
                </a:lnTo>
                <a:lnTo>
                  <a:pt x="908" y="2232"/>
                </a:lnTo>
                <a:lnTo>
                  <a:pt x="908" y="2039"/>
                </a:lnTo>
                <a:lnTo>
                  <a:pt x="908" y="2039"/>
                </a:lnTo>
                <a:close/>
                <a:moveTo>
                  <a:pt x="2370" y="974"/>
                </a:moveTo>
                <a:lnTo>
                  <a:pt x="2370" y="974"/>
                </a:lnTo>
                <a:lnTo>
                  <a:pt x="2280" y="1788"/>
                </a:lnTo>
                <a:lnTo>
                  <a:pt x="1910" y="1220"/>
                </a:lnTo>
                <a:lnTo>
                  <a:pt x="1910" y="1059"/>
                </a:lnTo>
                <a:cubicBezTo>
                  <a:pt x="2063" y="1023"/>
                  <a:pt x="2216" y="995"/>
                  <a:pt x="2370" y="974"/>
                </a:cubicBezTo>
                <a:lnTo>
                  <a:pt x="2370" y="974"/>
                </a:lnTo>
                <a:close/>
                <a:moveTo>
                  <a:pt x="3074" y="926"/>
                </a:moveTo>
                <a:lnTo>
                  <a:pt x="3074" y="926"/>
                </a:lnTo>
                <a:cubicBezTo>
                  <a:pt x="3142" y="926"/>
                  <a:pt x="3210" y="927"/>
                  <a:pt x="3278" y="930"/>
                </a:cubicBezTo>
                <a:cubicBezTo>
                  <a:pt x="3315" y="931"/>
                  <a:pt x="3353" y="933"/>
                  <a:pt x="3390" y="936"/>
                </a:cubicBezTo>
                <a:lnTo>
                  <a:pt x="3072" y="1679"/>
                </a:lnTo>
                <a:lnTo>
                  <a:pt x="2643" y="944"/>
                </a:lnTo>
                <a:cubicBezTo>
                  <a:pt x="2787" y="932"/>
                  <a:pt x="2931" y="926"/>
                  <a:pt x="3074" y="926"/>
                </a:cubicBezTo>
                <a:lnTo>
                  <a:pt x="3074" y="926"/>
                </a:lnTo>
                <a:close/>
                <a:moveTo>
                  <a:pt x="4332" y="1077"/>
                </a:moveTo>
                <a:lnTo>
                  <a:pt x="4332" y="1077"/>
                </a:lnTo>
                <a:lnTo>
                  <a:pt x="3890" y="1743"/>
                </a:lnTo>
                <a:lnTo>
                  <a:pt x="3681" y="961"/>
                </a:lnTo>
                <a:cubicBezTo>
                  <a:pt x="3899" y="986"/>
                  <a:pt x="4116" y="1024"/>
                  <a:pt x="4332" y="1077"/>
                </a:cubicBezTo>
                <a:lnTo>
                  <a:pt x="4332" y="1077"/>
                </a:lnTo>
                <a:close/>
                <a:moveTo>
                  <a:pt x="5050" y="2232"/>
                </a:moveTo>
                <a:lnTo>
                  <a:pt x="5050" y="2232"/>
                </a:lnTo>
                <a:lnTo>
                  <a:pt x="5050" y="2039"/>
                </a:lnTo>
                <a:cubicBezTo>
                  <a:pt x="5077" y="1692"/>
                  <a:pt x="5139" y="1473"/>
                  <a:pt x="5210" y="1381"/>
                </a:cubicBezTo>
                <a:cubicBezTo>
                  <a:pt x="5281" y="1290"/>
                  <a:pt x="5361" y="1325"/>
                  <a:pt x="5425" y="1487"/>
                </a:cubicBezTo>
                <a:cubicBezTo>
                  <a:pt x="5471" y="1604"/>
                  <a:pt x="5509" y="1788"/>
                  <a:pt x="5529" y="2039"/>
                </a:cubicBezTo>
                <a:lnTo>
                  <a:pt x="5529" y="2232"/>
                </a:lnTo>
                <a:lnTo>
                  <a:pt x="5050" y="2232"/>
                </a:lnTo>
                <a:lnTo>
                  <a:pt x="5050" y="2232"/>
                </a:lnTo>
                <a:close/>
                <a:moveTo>
                  <a:pt x="6313" y="3002"/>
                </a:moveTo>
                <a:lnTo>
                  <a:pt x="6313" y="3002"/>
                </a:lnTo>
                <a:lnTo>
                  <a:pt x="6052" y="3002"/>
                </a:lnTo>
                <a:lnTo>
                  <a:pt x="6052" y="1681"/>
                </a:lnTo>
                <a:cubicBezTo>
                  <a:pt x="6060" y="1636"/>
                  <a:pt x="6060" y="1591"/>
                  <a:pt x="6052" y="1547"/>
                </a:cubicBezTo>
                <a:lnTo>
                  <a:pt x="6052" y="603"/>
                </a:lnTo>
                <a:cubicBezTo>
                  <a:pt x="6052" y="572"/>
                  <a:pt x="6028" y="548"/>
                  <a:pt x="5997" y="548"/>
                </a:cubicBezTo>
                <a:lnTo>
                  <a:pt x="5898" y="548"/>
                </a:lnTo>
                <a:lnTo>
                  <a:pt x="5898" y="322"/>
                </a:lnTo>
                <a:lnTo>
                  <a:pt x="5624" y="0"/>
                </a:lnTo>
                <a:lnTo>
                  <a:pt x="4955" y="0"/>
                </a:lnTo>
                <a:lnTo>
                  <a:pt x="4680" y="322"/>
                </a:lnTo>
                <a:lnTo>
                  <a:pt x="4680" y="548"/>
                </a:lnTo>
                <a:lnTo>
                  <a:pt x="4581" y="548"/>
                </a:lnTo>
                <a:cubicBezTo>
                  <a:pt x="4551" y="548"/>
                  <a:pt x="4526" y="572"/>
                  <a:pt x="4526" y="603"/>
                </a:cubicBezTo>
                <a:lnTo>
                  <a:pt x="4526" y="708"/>
                </a:lnTo>
                <a:cubicBezTo>
                  <a:pt x="4129" y="603"/>
                  <a:pt x="3716" y="541"/>
                  <a:pt x="3294" y="524"/>
                </a:cubicBezTo>
                <a:cubicBezTo>
                  <a:pt x="3294" y="524"/>
                  <a:pt x="3294" y="524"/>
                  <a:pt x="3293" y="524"/>
                </a:cubicBezTo>
                <a:cubicBezTo>
                  <a:pt x="3220" y="521"/>
                  <a:pt x="3147" y="520"/>
                  <a:pt x="3074" y="520"/>
                </a:cubicBezTo>
                <a:cubicBezTo>
                  <a:pt x="2680" y="520"/>
                  <a:pt x="2290" y="561"/>
                  <a:pt x="1910" y="643"/>
                </a:cubicBezTo>
                <a:lnTo>
                  <a:pt x="1910" y="603"/>
                </a:lnTo>
                <a:cubicBezTo>
                  <a:pt x="1910" y="572"/>
                  <a:pt x="1885" y="548"/>
                  <a:pt x="1855" y="548"/>
                </a:cubicBezTo>
                <a:lnTo>
                  <a:pt x="1756" y="548"/>
                </a:lnTo>
                <a:lnTo>
                  <a:pt x="1756" y="322"/>
                </a:lnTo>
                <a:lnTo>
                  <a:pt x="1481" y="0"/>
                </a:lnTo>
                <a:lnTo>
                  <a:pt x="813" y="0"/>
                </a:lnTo>
                <a:lnTo>
                  <a:pt x="538" y="322"/>
                </a:lnTo>
                <a:lnTo>
                  <a:pt x="538" y="548"/>
                </a:lnTo>
                <a:lnTo>
                  <a:pt x="439" y="548"/>
                </a:lnTo>
                <a:cubicBezTo>
                  <a:pt x="409" y="548"/>
                  <a:pt x="384" y="572"/>
                  <a:pt x="384" y="603"/>
                </a:cubicBezTo>
                <a:lnTo>
                  <a:pt x="384" y="3002"/>
                </a:lnTo>
                <a:lnTo>
                  <a:pt x="123" y="3002"/>
                </a:lnTo>
                <a:cubicBezTo>
                  <a:pt x="55" y="3002"/>
                  <a:pt x="0" y="3057"/>
                  <a:pt x="0" y="3126"/>
                </a:cubicBezTo>
                <a:lnTo>
                  <a:pt x="0" y="3266"/>
                </a:lnTo>
                <a:lnTo>
                  <a:pt x="1910" y="3266"/>
                </a:lnTo>
                <a:lnTo>
                  <a:pt x="1910" y="2774"/>
                </a:lnTo>
                <a:cubicBezTo>
                  <a:pt x="1938" y="2727"/>
                  <a:pt x="1971" y="2681"/>
                  <a:pt x="2008" y="2638"/>
                </a:cubicBezTo>
                <a:cubicBezTo>
                  <a:pt x="2063" y="2576"/>
                  <a:pt x="2125" y="2518"/>
                  <a:pt x="2194" y="2467"/>
                </a:cubicBezTo>
                <a:cubicBezTo>
                  <a:pt x="2332" y="2363"/>
                  <a:pt x="2494" y="2283"/>
                  <a:pt x="2676" y="2229"/>
                </a:cubicBezTo>
                <a:cubicBezTo>
                  <a:pt x="2837" y="2182"/>
                  <a:pt x="3008" y="2157"/>
                  <a:pt x="3185" y="2157"/>
                </a:cubicBezTo>
                <a:cubicBezTo>
                  <a:pt x="3201" y="2157"/>
                  <a:pt x="3217" y="2157"/>
                  <a:pt x="3233" y="2158"/>
                </a:cubicBezTo>
                <a:cubicBezTo>
                  <a:pt x="3425" y="2162"/>
                  <a:pt x="3609" y="2197"/>
                  <a:pt x="3780" y="2261"/>
                </a:cubicBezTo>
                <a:cubicBezTo>
                  <a:pt x="3781" y="2261"/>
                  <a:pt x="3781" y="2261"/>
                  <a:pt x="3782" y="2261"/>
                </a:cubicBezTo>
                <a:cubicBezTo>
                  <a:pt x="3950" y="2323"/>
                  <a:pt x="4107" y="2417"/>
                  <a:pt x="4236" y="2532"/>
                </a:cubicBezTo>
                <a:cubicBezTo>
                  <a:pt x="4300" y="2592"/>
                  <a:pt x="4356" y="2655"/>
                  <a:pt x="4402" y="2720"/>
                </a:cubicBezTo>
                <a:cubicBezTo>
                  <a:pt x="4447" y="2785"/>
                  <a:pt x="4483" y="2854"/>
                  <a:pt x="4509" y="2925"/>
                </a:cubicBezTo>
                <a:cubicBezTo>
                  <a:pt x="4511" y="2931"/>
                  <a:pt x="4514" y="2942"/>
                  <a:pt x="4517" y="2952"/>
                </a:cubicBezTo>
                <a:lnTo>
                  <a:pt x="4520" y="2960"/>
                </a:lnTo>
                <a:cubicBezTo>
                  <a:pt x="4522" y="2967"/>
                  <a:pt x="4524" y="2973"/>
                  <a:pt x="4526" y="2980"/>
                </a:cubicBezTo>
                <a:lnTo>
                  <a:pt x="4526" y="3266"/>
                </a:lnTo>
                <a:lnTo>
                  <a:pt x="4979" y="3266"/>
                </a:lnTo>
                <a:cubicBezTo>
                  <a:pt x="5004" y="3269"/>
                  <a:pt x="5027" y="3270"/>
                  <a:pt x="5048" y="3270"/>
                </a:cubicBezTo>
                <a:cubicBezTo>
                  <a:pt x="5057" y="3270"/>
                  <a:pt x="5066" y="3271"/>
                  <a:pt x="5075" y="3271"/>
                </a:cubicBezTo>
                <a:cubicBezTo>
                  <a:pt x="5095" y="3271"/>
                  <a:pt x="5115" y="3270"/>
                  <a:pt x="5138" y="3269"/>
                </a:cubicBezTo>
                <a:cubicBezTo>
                  <a:pt x="5148" y="3269"/>
                  <a:pt x="5158" y="3268"/>
                  <a:pt x="5168" y="3266"/>
                </a:cubicBezTo>
                <a:lnTo>
                  <a:pt x="6437" y="3266"/>
                </a:lnTo>
                <a:lnTo>
                  <a:pt x="6437" y="3126"/>
                </a:lnTo>
                <a:cubicBezTo>
                  <a:pt x="6437" y="3057"/>
                  <a:pt x="6381" y="3002"/>
                  <a:pt x="6313" y="3002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8" name="Freeform 32"/>
          <p:cNvSpPr>
            <a:spLocks noChangeAspect="1" noEditPoints="1"/>
          </p:cNvSpPr>
          <p:nvPr/>
        </p:nvSpPr>
        <p:spPr bwMode="auto">
          <a:xfrm>
            <a:off x="6958255" y="2305055"/>
            <a:ext cx="346118" cy="365120"/>
          </a:xfrm>
          <a:custGeom>
            <a:avLst/>
            <a:gdLst>
              <a:gd name="T0" fmla="*/ 2352 w 3206"/>
              <a:gd name="T1" fmla="*/ 346 h 3382"/>
              <a:gd name="T2" fmla="*/ 2289 w 3206"/>
              <a:gd name="T3" fmla="*/ 507 h 3382"/>
              <a:gd name="T4" fmla="*/ 2382 w 3206"/>
              <a:gd name="T5" fmla="*/ 650 h 3382"/>
              <a:gd name="T6" fmla="*/ 2553 w 3206"/>
              <a:gd name="T7" fmla="*/ 660 h 3382"/>
              <a:gd name="T8" fmla="*/ 2661 w 3206"/>
              <a:gd name="T9" fmla="*/ 524 h 3382"/>
              <a:gd name="T10" fmla="*/ 2617 w 3206"/>
              <a:gd name="T11" fmla="*/ 361 h 3382"/>
              <a:gd name="T12" fmla="*/ 2489 w 3206"/>
              <a:gd name="T13" fmla="*/ 0 h 3382"/>
              <a:gd name="T14" fmla="*/ 2762 w 3206"/>
              <a:gd name="T15" fmla="*/ 92 h 3382"/>
              <a:gd name="T16" fmla="*/ 2933 w 3206"/>
              <a:gd name="T17" fmla="*/ 316 h 3382"/>
              <a:gd name="T18" fmla="*/ 2952 w 3206"/>
              <a:gd name="T19" fmla="*/ 594 h 3382"/>
              <a:gd name="T20" fmla="*/ 2803 w 3206"/>
              <a:gd name="T21" fmla="*/ 848 h 3382"/>
              <a:gd name="T22" fmla="*/ 2537 w 3206"/>
              <a:gd name="T23" fmla="*/ 970 h 3382"/>
              <a:gd name="T24" fmla="*/ 2718 w 3206"/>
              <a:gd name="T25" fmla="*/ 1311 h 3382"/>
              <a:gd name="T26" fmla="*/ 2913 w 3206"/>
              <a:gd name="T27" fmla="*/ 1361 h 3382"/>
              <a:gd name="T28" fmla="*/ 3005 w 3206"/>
              <a:gd name="T29" fmla="*/ 1542 h 3382"/>
              <a:gd name="T30" fmla="*/ 2928 w 3206"/>
              <a:gd name="T31" fmla="*/ 1734 h 3382"/>
              <a:gd name="T32" fmla="*/ 2737 w 3206"/>
              <a:gd name="T33" fmla="*/ 1799 h 3382"/>
              <a:gd name="T34" fmla="*/ 2564 w 3206"/>
              <a:gd name="T35" fmla="*/ 1705 h 3382"/>
              <a:gd name="T36" fmla="*/ 1414 w 3206"/>
              <a:gd name="T37" fmla="*/ 2869 h 3382"/>
              <a:gd name="T38" fmla="*/ 1810 w 3206"/>
              <a:gd name="T39" fmla="*/ 2953 h 3382"/>
              <a:gd name="T40" fmla="*/ 2221 w 3206"/>
              <a:gd name="T41" fmla="*/ 2949 h 3382"/>
              <a:gd name="T42" fmla="*/ 2508 w 3206"/>
              <a:gd name="T43" fmla="*/ 2835 h 3382"/>
              <a:gd name="T44" fmla="*/ 2436 w 3206"/>
              <a:gd name="T45" fmla="*/ 2733 h 3382"/>
              <a:gd name="T46" fmla="*/ 2510 w 3206"/>
              <a:gd name="T47" fmla="*/ 2640 h 3382"/>
              <a:gd name="T48" fmla="*/ 2703 w 3206"/>
              <a:gd name="T49" fmla="*/ 2582 h 3382"/>
              <a:gd name="T50" fmla="*/ 3135 w 3206"/>
              <a:gd name="T51" fmla="*/ 2513 h 3382"/>
              <a:gd name="T52" fmla="*/ 2983 w 3206"/>
              <a:gd name="T53" fmla="*/ 2995 h 3382"/>
              <a:gd name="T54" fmla="*/ 2852 w 3206"/>
              <a:gd name="T55" fmla="*/ 3158 h 3382"/>
              <a:gd name="T56" fmla="*/ 2728 w 3206"/>
              <a:gd name="T57" fmla="*/ 3178 h 3382"/>
              <a:gd name="T58" fmla="*/ 2607 w 3206"/>
              <a:gd name="T59" fmla="*/ 3146 h 3382"/>
              <a:gd name="T60" fmla="*/ 2118 w 3206"/>
              <a:gd name="T61" fmla="*/ 3349 h 3382"/>
              <a:gd name="T62" fmla="*/ 1501 w 3206"/>
              <a:gd name="T63" fmla="*/ 3368 h 3382"/>
              <a:gd name="T64" fmla="*/ 875 w 3206"/>
              <a:gd name="T65" fmla="*/ 3294 h 3382"/>
              <a:gd name="T66" fmla="*/ 534 w 3206"/>
              <a:gd name="T67" fmla="*/ 2838 h 3382"/>
              <a:gd name="T68" fmla="*/ 236 w 3206"/>
              <a:gd name="T69" fmla="*/ 2330 h 3382"/>
              <a:gd name="T70" fmla="*/ 133 w 3206"/>
              <a:gd name="T71" fmla="*/ 1810 h 3382"/>
              <a:gd name="T72" fmla="*/ 67 w 3206"/>
              <a:gd name="T73" fmla="*/ 1637 h 3382"/>
              <a:gd name="T74" fmla="*/ 0 w 3206"/>
              <a:gd name="T75" fmla="*/ 1546 h 3382"/>
              <a:gd name="T76" fmla="*/ 30 w 3206"/>
              <a:gd name="T77" fmla="*/ 1425 h 3382"/>
              <a:gd name="T78" fmla="*/ 299 w 3206"/>
              <a:gd name="T79" fmla="*/ 933 h 3382"/>
              <a:gd name="T80" fmla="*/ 563 w 3206"/>
              <a:gd name="T81" fmla="*/ 1315 h 3382"/>
              <a:gd name="T82" fmla="*/ 624 w 3206"/>
              <a:gd name="T83" fmla="*/ 1551 h 3382"/>
              <a:gd name="T84" fmla="*/ 580 w 3206"/>
              <a:gd name="T85" fmla="*/ 1661 h 3382"/>
              <a:gd name="T86" fmla="*/ 455 w 3206"/>
              <a:gd name="T87" fmla="*/ 1651 h 3382"/>
              <a:gd name="T88" fmla="*/ 522 w 3206"/>
              <a:gd name="T89" fmla="*/ 2011 h 3382"/>
              <a:gd name="T90" fmla="*/ 787 w 3206"/>
              <a:gd name="T91" fmla="*/ 2419 h 3382"/>
              <a:gd name="T92" fmla="*/ 1486 w 3206"/>
              <a:gd name="T93" fmla="*/ 1022 h 3382"/>
              <a:gd name="T94" fmla="*/ 1271 w 3206"/>
              <a:gd name="T95" fmla="*/ 976 h 3382"/>
              <a:gd name="T96" fmla="*/ 1177 w 3206"/>
              <a:gd name="T97" fmla="*/ 796 h 3382"/>
              <a:gd name="T98" fmla="*/ 1255 w 3206"/>
              <a:gd name="T99" fmla="*/ 603 h 3382"/>
              <a:gd name="T100" fmla="*/ 1445 w 3206"/>
              <a:gd name="T101" fmla="*/ 538 h 3382"/>
              <a:gd name="T102" fmla="*/ 1622 w 3206"/>
              <a:gd name="T103" fmla="*/ 638 h 3382"/>
              <a:gd name="T104" fmla="*/ 2083 w 3206"/>
              <a:gd name="T105" fmla="*/ 773 h 3382"/>
              <a:gd name="T106" fmla="*/ 1990 w 3206"/>
              <a:gd name="T107" fmla="*/ 488 h 3382"/>
              <a:gd name="T108" fmla="*/ 2082 w 3206"/>
              <a:gd name="T109" fmla="*/ 201 h 3382"/>
              <a:gd name="T110" fmla="*/ 2305 w 3206"/>
              <a:gd name="T111" fmla="*/ 31 h 3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06" h="3382">
                <a:moveTo>
                  <a:pt x="2485" y="299"/>
                </a:moveTo>
                <a:lnTo>
                  <a:pt x="2456" y="300"/>
                </a:lnTo>
                <a:lnTo>
                  <a:pt x="2428" y="305"/>
                </a:lnTo>
                <a:lnTo>
                  <a:pt x="2401" y="314"/>
                </a:lnTo>
                <a:lnTo>
                  <a:pt x="2375" y="328"/>
                </a:lnTo>
                <a:lnTo>
                  <a:pt x="2352" y="346"/>
                </a:lnTo>
                <a:lnTo>
                  <a:pt x="2331" y="367"/>
                </a:lnTo>
                <a:lnTo>
                  <a:pt x="2314" y="393"/>
                </a:lnTo>
                <a:lnTo>
                  <a:pt x="2300" y="421"/>
                </a:lnTo>
                <a:lnTo>
                  <a:pt x="2292" y="449"/>
                </a:lnTo>
                <a:lnTo>
                  <a:pt x="2288" y="478"/>
                </a:lnTo>
                <a:lnTo>
                  <a:pt x="2289" y="507"/>
                </a:lnTo>
                <a:lnTo>
                  <a:pt x="2294" y="536"/>
                </a:lnTo>
                <a:lnTo>
                  <a:pt x="2304" y="563"/>
                </a:lnTo>
                <a:lnTo>
                  <a:pt x="2318" y="589"/>
                </a:lnTo>
                <a:lnTo>
                  <a:pt x="2335" y="611"/>
                </a:lnTo>
                <a:lnTo>
                  <a:pt x="2357" y="633"/>
                </a:lnTo>
                <a:lnTo>
                  <a:pt x="2382" y="650"/>
                </a:lnTo>
                <a:lnTo>
                  <a:pt x="2410" y="663"/>
                </a:lnTo>
                <a:lnTo>
                  <a:pt x="2439" y="672"/>
                </a:lnTo>
                <a:lnTo>
                  <a:pt x="2468" y="675"/>
                </a:lnTo>
                <a:lnTo>
                  <a:pt x="2497" y="674"/>
                </a:lnTo>
                <a:lnTo>
                  <a:pt x="2525" y="669"/>
                </a:lnTo>
                <a:lnTo>
                  <a:pt x="2553" y="660"/>
                </a:lnTo>
                <a:lnTo>
                  <a:pt x="2578" y="645"/>
                </a:lnTo>
                <a:lnTo>
                  <a:pt x="2602" y="628"/>
                </a:lnTo>
                <a:lnTo>
                  <a:pt x="2622" y="606"/>
                </a:lnTo>
                <a:lnTo>
                  <a:pt x="2640" y="581"/>
                </a:lnTo>
                <a:lnTo>
                  <a:pt x="2653" y="553"/>
                </a:lnTo>
                <a:lnTo>
                  <a:pt x="2661" y="524"/>
                </a:lnTo>
                <a:lnTo>
                  <a:pt x="2664" y="495"/>
                </a:lnTo>
                <a:lnTo>
                  <a:pt x="2663" y="467"/>
                </a:lnTo>
                <a:lnTo>
                  <a:pt x="2658" y="438"/>
                </a:lnTo>
                <a:lnTo>
                  <a:pt x="2649" y="410"/>
                </a:lnTo>
                <a:lnTo>
                  <a:pt x="2636" y="385"/>
                </a:lnTo>
                <a:lnTo>
                  <a:pt x="2617" y="361"/>
                </a:lnTo>
                <a:lnTo>
                  <a:pt x="2596" y="341"/>
                </a:lnTo>
                <a:lnTo>
                  <a:pt x="2571" y="323"/>
                </a:lnTo>
                <a:lnTo>
                  <a:pt x="2543" y="310"/>
                </a:lnTo>
                <a:lnTo>
                  <a:pt x="2515" y="302"/>
                </a:lnTo>
                <a:lnTo>
                  <a:pt x="2485" y="299"/>
                </a:lnTo>
                <a:close/>
                <a:moveTo>
                  <a:pt x="2489" y="0"/>
                </a:moveTo>
                <a:lnTo>
                  <a:pt x="2536" y="3"/>
                </a:lnTo>
                <a:lnTo>
                  <a:pt x="2583" y="11"/>
                </a:lnTo>
                <a:lnTo>
                  <a:pt x="2630" y="25"/>
                </a:lnTo>
                <a:lnTo>
                  <a:pt x="2676" y="42"/>
                </a:lnTo>
                <a:lnTo>
                  <a:pt x="2720" y="65"/>
                </a:lnTo>
                <a:lnTo>
                  <a:pt x="2762" y="92"/>
                </a:lnTo>
                <a:lnTo>
                  <a:pt x="2800" y="122"/>
                </a:lnTo>
                <a:lnTo>
                  <a:pt x="2835" y="156"/>
                </a:lnTo>
                <a:lnTo>
                  <a:pt x="2865" y="193"/>
                </a:lnTo>
                <a:lnTo>
                  <a:pt x="2891" y="232"/>
                </a:lnTo>
                <a:lnTo>
                  <a:pt x="2915" y="273"/>
                </a:lnTo>
                <a:lnTo>
                  <a:pt x="2933" y="316"/>
                </a:lnTo>
                <a:lnTo>
                  <a:pt x="2946" y="360"/>
                </a:lnTo>
                <a:lnTo>
                  <a:pt x="2957" y="406"/>
                </a:lnTo>
                <a:lnTo>
                  <a:pt x="2962" y="452"/>
                </a:lnTo>
                <a:lnTo>
                  <a:pt x="2963" y="500"/>
                </a:lnTo>
                <a:lnTo>
                  <a:pt x="2960" y="547"/>
                </a:lnTo>
                <a:lnTo>
                  <a:pt x="2952" y="594"/>
                </a:lnTo>
                <a:lnTo>
                  <a:pt x="2938" y="640"/>
                </a:lnTo>
                <a:lnTo>
                  <a:pt x="2921" y="686"/>
                </a:lnTo>
                <a:lnTo>
                  <a:pt x="2898" y="730"/>
                </a:lnTo>
                <a:lnTo>
                  <a:pt x="2871" y="773"/>
                </a:lnTo>
                <a:lnTo>
                  <a:pt x="2839" y="812"/>
                </a:lnTo>
                <a:lnTo>
                  <a:pt x="2803" y="848"/>
                </a:lnTo>
                <a:lnTo>
                  <a:pt x="2765" y="879"/>
                </a:lnTo>
                <a:lnTo>
                  <a:pt x="2723" y="907"/>
                </a:lnTo>
                <a:lnTo>
                  <a:pt x="2680" y="929"/>
                </a:lnTo>
                <a:lnTo>
                  <a:pt x="2634" y="948"/>
                </a:lnTo>
                <a:lnTo>
                  <a:pt x="2587" y="961"/>
                </a:lnTo>
                <a:lnTo>
                  <a:pt x="2537" y="970"/>
                </a:lnTo>
                <a:lnTo>
                  <a:pt x="2487" y="974"/>
                </a:lnTo>
                <a:lnTo>
                  <a:pt x="2437" y="972"/>
                </a:lnTo>
                <a:lnTo>
                  <a:pt x="2335" y="1148"/>
                </a:lnTo>
                <a:lnTo>
                  <a:pt x="2653" y="1331"/>
                </a:lnTo>
                <a:lnTo>
                  <a:pt x="2685" y="1319"/>
                </a:lnTo>
                <a:lnTo>
                  <a:pt x="2718" y="1311"/>
                </a:lnTo>
                <a:lnTo>
                  <a:pt x="2752" y="1308"/>
                </a:lnTo>
                <a:lnTo>
                  <a:pt x="2785" y="1309"/>
                </a:lnTo>
                <a:lnTo>
                  <a:pt x="2818" y="1315"/>
                </a:lnTo>
                <a:lnTo>
                  <a:pt x="2851" y="1325"/>
                </a:lnTo>
                <a:lnTo>
                  <a:pt x="2882" y="1341"/>
                </a:lnTo>
                <a:lnTo>
                  <a:pt x="2913" y="1361"/>
                </a:lnTo>
                <a:lnTo>
                  <a:pt x="2938" y="1386"/>
                </a:lnTo>
                <a:lnTo>
                  <a:pt x="2961" y="1413"/>
                </a:lnTo>
                <a:lnTo>
                  <a:pt x="2978" y="1442"/>
                </a:lnTo>
                <a:lnTo>
                  <a:pt x="2992" y="1474"/>
                </a:lnTo>
                <a:lnTo>
                  <a:pt x="3001" y="1507"/>
                </a:lnTo>
                <a:lnTo>
                  <a:pt x="3005" y="1542"/>
                </a:lnTo>
                <a:lnTo>
                  <a:pt x="3004" y="1576"/>
                </a:lnTo>
                <a:lnTo>
                  <a:pt x="2999" y="1611"/>
                </a:lnTo>
                <a:lnTo>
                  <a:pt x="2989" y="1644"/>
                </a:lnTo>
                <a:lnTo>
                  <a:pt x="2972" y="1677"/>
                </a:lnTo>
                <a:lnTo>
                  <a:pt x="2952" y="1708"/>
                </a:lnTo>
                <a:lnTo>
                  <a:pt x="2928" y="1734"/>
                </a:lnTo>
                <a:lnTo>
                  <a:pt x="2900" y="1756"/>
                </a:lnTo>
                <a:lnTo>
                  <a:pt x="2871" y="1774"/>
                </a:lnTo>
                <a:lnTo>
                  <a:pt x="2839" y="1787"/>
                </a:lnTo>
                <a:lnTo>
                  <a:pt x="2806" y="1796"/>
                </a:lnTo>
                <a:lnTo>
                  <a:pt x="2772" y="1800"/>
                </a:lnTo>
                <a:lnTo>
                  <a:pt x="2737" y="1799"/>
                </a:lnTo>
                <a:lnTo>
                  <a:pt x="2702" y="1794"/>
                </a:lnTo>
                <a:lnTo>
                  <a:pt x="2669" y="1784"/>
                </a:lnTo>
                <a:lnTo>
                  <a:pt x="2636" y="1767"/>
                </a:lnTo>
                <a:lnTo>
                  <a:pt x="2609" y="1750"/>
                </a:lnTo>
                <a:lnTo>
                  <a:pt x="2584" y="1728"/>
                </a:lnTo>
                <a:lnTo>
                  <a:pt x="2564" y="1705"/>
                </a:lnTo>
                <a:lnTo>
                  <a:pt x="2547" y="1678"/>
                </a:lnTo>
                <a:lnTo>
                  <a:pt x="2532" y="1649"/>
                </a:lnTo>
                <a:lnTo>
                  <a:pt x="2522" y="1620"/>
                </a:lnTo>
                <a:lnTo>
                  <a:pt x="2178" y="1421"/>
                </a:lnTo>
                <a:lnTo>
                  <a:pt x="1354" y="2850"/>
                </a:lnTo>
                <a:lnTo>
                  <a:pt x="1414" y="2869"/>
                </a:lnTo>
                <a:lnTo>
                  <a:pt x="1476" y="2887"/>
                </a:lnTo>
                <a:lnTo>
                  <a:pt x="1540" y="2904"/>
                </a:lnTo>
                <a:lnTo>
                  <a:pt x="1606" y="2919"/>
                </a:lnTo>
                <a:lnTo>
                  <a:pt x="1674" y="2933"/>
                </a:lnTo>
                <a:lnTo>
                  <a:pt x="1741" y="2944"/>
                </a:lnTo>
                <a:lnTo>
                  <a:pt x="1810" y="2953"/>
                </a:lnTo>
                <a:lnTo>
                  <a:pt x="1880" y="2959"/>
                </a:lnTo>
                <a:lnTo>
                  <a:pt x="1950" y="2963"/>
                </a:lnTo>
                <a:lnTo>
                  <a:pt x="2018" y="2966"/>
                </a:lnTo>
                <a:lnTo>
                  <a:pt x="2087" y="2963"/>
                </a:lnTo>
                <a:lnTo>
                  <a:pt x="2155" y="2958"/>
                </a:lnTo>
                <a:lnTo>
                  <a:pt x="2221" y="2949"/>
                </a:lnTo>
                <a:lnTo>
                  <a:pt x="2287" y="2937"/>
                </a:lnTo>
                <a:lnTo>
                  <a:pt x="2351" y="2921"/>
                </a:lnTo>
                <a:lnTo>
                  <a:pt x="2413" y="2901"/>
                </a:lnTo>
                <a:lnTo>
                  <a:pt x="2473" y="2876"/>
                </a:lnTo>
                <a:lnTo>
                  <a:pt x="2530" y="2847"/>
                </a:lnTo>
                <a:lnTo>
                  <a:pt x="2508" y="2835"/>
                </a:lnTo>
                <a:lnTo>
                  <a:pt x="2487" y="2823"/>
                </a:lnTo>
                <a:lnTo>
                  <a:pt x="2470" y="2809"/>
                </a:lnTo>
                <a:lnTo>
                  <a:pt x="2454" y="2792"/>
                </a:lnTo>
                <a:lnTo>
                  <a:pt x="2443" y="2775"/>
                </a:lnTo>
                <a:lnTo>
                  <a:pt x="2437" y="2754"/>
                </a:lnTo>
                <a:lnTo>
                  <a:pt x="2436" y="2733"/>
                </a:lnTo>
                <a:lnTo>
                  <a:pt x="2439" y="2711"/>
                </a:lnTo>
                <a:lnTo>
                  <a:pt x="2447" y="2693"/>
                </a:lnTo>
                <a:lnTo>
                  <a:pt x="2459" y="2677"/>
                </a:lnTo>
                <a:lnTo>
                  <a:pt x="2474" y="2663"/>
                </a:lnTo>
                <a:lnTo>
                  <a:pt x="2491" y="2651"/>
                </a:lnTo>
                <a:lnTo>
                  <a:pt x="2510" y="2640"/>
                </a:lnTo>
                <a:lnTo>
                  <a:pt x="2529" y="2631"/>
                </a:lnTo>
                <a:lnTo>
                  <a:pt x="2550" y="2623"/>
                </a:lnTo>
                <a:lnTo>
                  <a:pt x="2569" y="2617"/>
                </a:lnTo>
                <a:lnTo>
                  <a:pt x="2588" y="2611"/>
                </a:lnTo>
                <a:lnTo>
                  <a:pt x="2645" y="2595"/>
                </a:lnTo>
                <a:lnTo>
                  <a:pt x="2703" y="2582"/>
                </a:lnTo>
                <a:lnTo>
                  <a:pt x="2763" y="2571"/>
                </a:lnTo>
                <a:lnTo>
                  <a:pt x="2821" y="2561"/>
                </a:lnTo>
                <a:lnTo>
                  <a:pt x="2916" y="2546"/>
                </a:lnTo>
                <a:lnTo>
                  <a:pt x="3010" y="2533"/>
                </a:lnTo>
                <a:lnTo>
                  <a:pt x="3073" y="2523"/>
                </a:lnTo>
                <a:lnTo>
                  <a:pt x="3135" y="2513"/>
                </a:lnTo>
                <a:lnTo>
                  <a:pt x="3206" y="2612"/>
                </a:lnTo>
                <a:lnTo>
                  <a:pt x="3153" y="2706"/>
                </a:lnTo>
                <a:lnTo>
                  <a:pt x="3099" y="2800"/>
                </a:lnTo>
                <a:lnTo>
                  <a:pt x="3046" y="2895"/>
                </a:lnTo>
                <a:lnTo>
                  <a:pt x="3015" y="2945"/>
                </a:lnTo>
                <a:lnTo>
                  <a:pt x="2983" y="2995"/>
                </a:lnTo>
                <a:lnTo>
                  <a:pt x="2950" y="3045"/>
                </a:lnTo>
                <a:lnTo>
                  <a:pt x="2915" y="3092"/>
                </a:lnTo>
                <a:lnTo>
                  <a:pt x="2901" y="3108"/>
                </a:lnTo>
                <a:lnTo>
                  <a:pt x="2887" y="3126"/>
                </a:lnTo>
                <a:lnTo>
                  <a:pt x="2871" y="3143"/>
                </a:lnTo>
                <a:lnTo>
                  <a:pt x="2852" y="3158"/>
                </a:lnTo>
                <a:lnTo>
                  <a:pt x="2834" y="3173"/>
                </a:lnTo>
                <a:lnTo>
                  <a:pt x="2813" y="3183"/>
                </a:lnTo>
                <a:lnTo>
                  <a:pt x="2793" y="3190"/>
                </a:lnTo>
                <a:lnTo>
                  <a:pt x="2770" y="3191"/>
                </a:lnTo>
                <a:lnTo>
                  <a:pt x="2748" y="3187"/>
                </a:lnTo>
                <a:lnTo>
                  <a:pt x="2728" y="3178"/>
                </a:lnTo>
                <a:lnTo>
                  <a:pt x="2714" y="3166"/>
                </a:lnTo>
                <a:lnTo>
                  <a:pt x="2701" y="3150"/>
                </a:lnTo>
                <a:lnTo>
                  <a:pt x="2692" y="3133"/>
                </a:lnTo>
                <a:lnTo>
                  <a:pt x="2686" y="3113"/>
                </a:lnTo>
                <a:lnTo>
                  <a:pt x="2682" y="3094"/>
                </a:lnTo>
                <a:lnTo>
                  <a:pt x="2607" y="3146"/>
                </a:lnTo>
                <a:lnTo>
                  <a:pt x="2531" y="3193"/>
                </a:lnTo>
                <a:lnTo>
                  <a:pt x="2452" y="3235"/>
                </a:lnTo>
                <a:lnTo>
                  <a:pt x="2372" y="3271"/>
                </a:lnTo>
                <a:lnTo>
                  <a:pt x="2289" y="3303"/>
                </a:lnTo>
                <a:lnTo>
                  <a:pt x="2205" y="3329"/>
                </a:lnTo>
                <a:lnTo>
                  <a:pt x="2118" y="3349"/>
                </a:lnTo>
                <a:lnTo>
                  <a:pt x="2029" y="3365"/>
                </a:lnTo>
                <a:lnTo>
                  <a:pt x="1936" y="3375"/>
                </a:lnTo>
                <a:lnTo>
                  <a:pt x="1842" y="3381"/>
                </a:lnTo>
                <a:lnTo>
                  <a:pt x="1727" y="3382"/>
                </a:lnTo>
                <a:lnTo>
                  <a:pt x="1614" y="3377"/>
                </a:lnTo>
                <a:lnTo>
                  <a:pt x="1501" y="3368"/>
                </a:lnTo>
                <a:lnTo>
                  <a:pt x="1390" y="3355"/>
                </a:lnTo>
                <a:lnTo>
                  <a:pt x="1277" y="3341"/>
                </a:lnTo>
                <a:lnTo>
                  <a:pt x="1165" y="3326"/>
                </a:lnTo>
                <a:lnTo>
                  <a:pt x="1053" y="3312"/>
                </a:lnTo>
                <a:lnTo>
                  <a:pt x="939" y="3300"/>
                </a:lnTo>
                <a:lnTo>
                  <a:pt x="875" y="3294"/>
                </a:lnTo>
                <a:lnTo>
                  <a:pt x="837" y="3240"/>
                </a:lnTo>
                <a:lnTo>
                  <a:pt x="777" y="3158"/>
                </a:lnTo>
                <a:lnTo>
                  <a:pt x="717" y="3078"/>
                </a:lnTo>
                <a:lnTo>
                  <a:pt x="655" y="2998"/>
                </a:lnTo>
                <a:lnTo>
                  <a:pt x="595" y="2918"/>
                </a:lnTo>
                <a:lnTo>
                  <a:pt x="534" y="2838"/>
                </a:lnTo>
                <a:lnTo>
                  <a:pt x="476" y="2757"/>
                </a:lnTo>
                <a:lnTo>
                  <a:pt x="419" y="2674"/>
                </a:lnTo>
                <a:lnTo>
                  <a:pt x="366" y="2588"/>
                </a:lnTo>
                <a:lnTo>
                  <a:pt x="316" y="2500"/>
                </a:lnTo>
                <a:lnTo>
                  <a:pt x="273" y="2415"/>
                </a:lnTo>
                <a:lnTo>
                  <a:pt x="236" y="2330"/>
                </a:lnTo>
                <a:lnTo>
                  <a:pt x="205" y="2244"/>
                </a:lnTo>
                <a:lnTo>
                  <a:pt x="179" y="2159"/>
                </a:lnTo>
                <a:lnTo>
                  <a:pt x="159" y="2072"/>
                </a:lnTo>
                <a:lnTo>
                  <a:pt x="145" y="1986"/>
                </a:lnTo>
                <a:lnTo>
                  <a:pt x="136" y="1898"/>
                </a:lnTo>
                <a:lnTo>
                  <a:pt x="133" y="1810"/>
                </a:lnTo>
                <a:lnTo>
                  <a:pt x="135" y="1719"/>
                </a:lnTo>
                <a:lnTo>
                  <a:pt x="144" y="1628"/>
                </a:lnTo>
                <a:lnTo>
                  <a:pt x="125" y="1634"/>
                </a:lnTo>
                <a:lnTo>
                  <a:pt x="106" y="1638"/>
                </a:lnTo>
                <a:lnTo>
                  <a:pt x="86" y="1639"/>
                </a:lnTo>
                <a:lnTo>
                  <a:pt x="67" y="1637"/>
                </a:lnTo>
                <a:lnTo>
                  <a:pt x="48" y="1630"/>
                </a:lnTo>
                <a:lnTo>
                  <a:pt x="31" y="1618"/>
                </a:lnTo>
                <a:lnTo>
                  <a:pt x="16" y="1602"/>
                </a:lnTo>
                <a:lnTo>
                  <a:pt x="7" y="1585"/>
                </a:lnTo>
                <a:lnTo>
                  <a:pt x="2" y="1565"/>
                </a:lnTo>
                <a:lnTo>
                  <a:pt x="0" y="1546"/>
                </a:lnTo>
                <a:lnTo>
                  <a:pt x="1" y="1524"/>
                </a:lnTo>
                <a:lnTo>
                  <a:pt x="4" y="1504"/>
                </a:lnTo>
                <a:lnTo>
                  <a:pt x="9" y="1482"/>
                </a:lnTo>
                <a:lnTo>
                  <a:pt x="15" y="1463"/>
                </a:lnTo>
                <a:lnTo>
                  <a:pt x="23" y="1443"/>
                </a:lnTo>
                <a:lnTo>
                  <a:pt x="30" y="1425"/>
                </a:lnTo>
                <a:lnTo>
                  <a:pt x="62" y="1353"/>
                </a:lnTo>
                <a:lnTo>
                  <a:pt x="97" y="1282"/>
                </a:lnTo>
                <a:lnTo>
                  <a:pt x="134" y="1214"/>
                </a:lnTo>
                <a:lnTo>
                  <a:pt x="189" y="1120"/>
                </a:lnTo>
                <a:lnTo>
                  <a:pt x="245" y="1027"/>
                </a:lnTo>
                <a:lnTo>
                  <a:pt x="299" y="933"/>
                </a:lnTo>
                <a:lnTo>
                  <a:pt x="419" y="945"/>
                </a:lnTo>
                <a:lnTo>
                  <a:pt x="442" y="1004"/>
                </a:lnTo>
                <a:lnTo>
                  <a:pt x="466" y="1064"/>
                </a:lnTo>
                <a:lnTo>
                  <a:pt x="502" y="1152"/>
                </a:lnTo>
                <a:lnTo>
                  <a:pt x="535" y="1241"/>
                </a:lnTo>
                <a:lnTo>
                  <a:pt x="563" y="1315"/>
                </a:lnTo>
                <a:lnTo>
                  <a:pt x="589" y="1392"/>
                </a:lnTo>
                <a:lnTo>
                  <a:pt x="609" y="1469"/>
                </a:lnTo>
                <a:lnTo>
                  <a:pt x="614" y="1487"/>
                </a:lnTo>
                <a:lnTo>
                  <a:pt x="618" y="1508"/>
                </a:lnTo>
                <a:lnTo>
                  <a:pt x="621" y="1528"/>
                </a:lnTo>
                <a:lnTo>
                  <a:pt x="624" y="1551"/>
                </a:lnTo>
                <a:lnTo>
                  <a:pt x="624" y="1573"/>
                </a:lnTo>
                <a:lnTo>
                  <a:pt x="621" y="1593"/>
                </a:lnTo>
                <a:lnTo>
                  <a:pt x="616" y="1613"/>
                </a:lnTo>
                <a:lnTo>
                  <a:pt x="608" y="1631"/>
                </a:lnTo>
                <a:lnTo>
                  <a:pt x="597" y="1647"/>
                </a:lnTo>
                <a:lnTo>
                  <a:pt x="580" y="1661"/>
                </a:lnTo>
                <a:lnTo>
                  <a:pt x="560" y="1671"/>
                </a:lnTo>
                <a:lnTo>
                  <a:pt x="539" y="1675"/>
                </a:lnTo>
                <a:lnTo>
                  <a:pt x="519" y="1675"/>
                </a:lnTo>
                <a:lnTo>
                  <a:pt x="497" y="1670"/>
                </a:lnTo>
                <a:lnTo>
                  <a:pt x="476" y="1662"/>
                </a:lnTo>
                <a:lnTo>
                  <a:pt x="455" y="1651"/>
                </a:lnTo>
                <a:lnTo>
                  <a:pt x="434" y="1636"/>
                </a:lnTo>
                <a:lnTo>
                  <a:pt x="439" y="1712"/>
                </a:lnTo>
                <a:lnTo>
                  <a:pt x="450" y="1788"/>
                </a:lnTo>
                <a:lnTo>
                  <a:pt x="468" y="1863"/>
                </a:lnTo>
                <a:lnTo>
                  <a:pt x="492" y="1937"/>
                </a:lnTo>
                <a:lnTo>
                  <a:pt x="522" y="2011"/>
                </a:lnTo>
                <a:lnTo>
                  <a:pt x="557" y="2083"/>
                </a:lnTo>
                <a:lnTo>
                  <a:pt x="596" y="2154"/>
                </a:lnTo>
                <a:lnTo>
                  <a:pt x="639" y="2223"/>
                </a:lnTo>
                <a:lnTo>
                  <a:pt x="686" y="2291"/>
                </a:lnTo>
                <a:lnTo>
                  <a:pt x="735" y="2356"/>
                </a:lnTo>
                <a:lnTo>
                  <a:pt x="787" y="2419"/>
                </a:lnTo>
                <a:lnTo>
                  <a:pt x="840" y="2479"/>
                </a:lnTo>
                <a:lnTo>
                  <a:pt x="894" y="2537"/>
                </a:lnTo>
                <a:lnTo>
                  <a:pt x="949" y="2591"/>
                </a:lnTo>
                <a:lnTo>
                  <a:pt x="1004" y="2642"/>
                </a:lnTo>
                <a:lnTo>
                  <a:pt x="1826" y="1218"/>
                </a:lnTo>
                <a:lnTo>
                  <a:pt x="1486" y="1022"/>
                </a:lnTo>
                <a:lnTo>
                  <a:pt x="1448" y="1028"/>
                </a:lnTo>
                <a:lnTo>
                  <a:pt x="1410" y="1029"/>
                </a:lnTo>
                <a:lnTo>
                  <a:pt x="1372" y="1024"/>
                </a:lnTo>
                <a:lnTo>
                  <a:pt x="1335" y="1014"/>
                </a:lnTo>
                <a:lnTo>
                  <a:pt x="1300" y="996"/>
                </a:lnTo>
                <a:lnTo>
                  <a:pt x="1271" y="976"/>
                </a:lnTo>
                <a:lnTo>
                  <a:pt x="1244" y="952"/>
                </a:lnTo>
                <a:lnTo>
                  <a:pt x="1221" y="924"/>
                </a:lnTo>
                <a:lnTo>
                  <a:pt x="1204" y="896"/>
                </a:lnTo>
                <a:lnTo>
                  <a:pt x="1191" y="864"/>
                </a:lnTo>
                <a:lnTo>
                  <a:pt x="1181" y="830"/>
                </a:lnTo>
                <a:lnTo>
                  <a:pt x="1177" y="796"/>
                </a:lnTo>
                <a:lnTo>
                  <a:pt x="1178" y="761"/>
                </a:lnTo>
                <a:lnTo>
                  <a:pt x="1184" y="727"/>
                </a:lnTo>
                <a:lnTo>
                  <a:pt x="1195" y="692"/>
                </a:lnTo>
                <a:lnTo>
                  <a:pt x="1210" y="660"/>
                </a:lnTo>
                <a:lnTo>
                  <a:pt x="1231" y="630"/>
                </a:lnTo>
                <a:lnTo>
                  <a:pt x="1255" y="603"/>
                </a:lnTo>
                <a:lnTo>
                  <a:pt x="1282" y="582"/>
                </a:lnTo>
                <a:lnTo>
                  <a:pt x="1312" y="564"/>
                </a:lnTo>
                <a:lnTo>
                  <a:pt x="1344" y="550"/>
                </a:lnTo>
                <a:lnTo>
                  <a:pt x="1376" y="542"/>
                </a:lnTo>
                <a:lnTo>
                  <a:pt x="1411" y="538"/>
                </a:lnTo>
                <a:lnTo>
                  <a:pt x="1445" y="538"/>
                </a:lnTo>
                <a:lnTo>
                  <a:pt x="1480" y="544"/>
                </a:lnTo>
                <a:lnTo>
                  <a:pt x="1514" y="554"/>
                </a:lnTo>
                <a:lnTo>
                  <a:pt x="1547" y="570"/>
                </a:lnTo>
                <a:lnTo>
                  <a:pt x="1575" y="589"/>
                </a:lnTo>
                <a:lnTo>
                  <a:pt x="1601" y="612"/>
                </a:lnTo>
                <a:lnTo>
                  <a:pt x="1622" y="638"/>
                </a:lnTo>
                <a:lnTo>
                  <a:pt x="1641" y="667"/>
                </a:lnTo>
                <a:lnTo>
                  <a:pt x="1654" y="698"/>
                </a:lnTo>
                <a:lnTo>
                  <a:pt x="1663" y="729"/>
                </a:lnTo>
                <a:lnTo>
                  <a:pt x="1669" y="763"/>
                </a:lnTo>
                <a:lnTo>
                  <a:pt x="1983" y="945"/>
                </a:lnTo>
                <a:lnTo>
                  <a:pt x="2083" y="773"/>
                </a:lnTo>
                <a:lnTo>
                  <a:pt x="2054" y="730"/>
                </a:lnTo>
                <a:lnTo>
                  <a:pt x="2032" y="684"/>
                </a:lnTo>
                <a:lnTo>
                  <a:pt x="2013" y="637"/>
                </a:lnTo>
                <a:lnTo>
                  <a:pt x="2000" y="588"/>
                </a:lnTo>
                <a:lnTo>
                  <a:pt x="1993" y="539"/>
                </a:lnTo>
                <a:lnTo>
                  <a:pt x="1990" y="488"/>
                </a:lnTo>
                <a:lnTo>
                  <a:pt x="1992" y="438"/>
                </a:lnTo>
                <a:lnTo>
                  <a:pt x="2000" y="388"/>
                </a:lnTo>
                <a:lnTo>
                  <a:pt x="2012" y="339"/>
                </a:lnTo>
                <a:lnTo>
                  <a:pt x="2031" y="290"/>
                </a:lnTo>
                <a:lnTo>
                  <a:pt x="2054" y="243"/>
                </a:lnTo>
                <a:lnTo>
                  <a:pt x="2082" y="201"/>
                </a:lnTo>
                <a:lnTo>
                  <a:pt x="2113" y="163"/>
                </a:lnTo>
                <a:lnTo>
                  <a:pt x="2147" y="128"/>
                </a:lnTo>
                <a:lnTo>
                  <a:pt x="2182" y="99"/>
                </a:lnTo>
                <a:lnTo>
                  <a:pt x="2221" y="72"/>
                </a:lnTo>
                <a:lnTo>
                  <a:pt x="2262" y="49"/>
                </a:lnTo>
                <a:lnTo>
                  <a:pt x="2305" y="31"/>
                </a:lnTo>
                <a:lnTo>
                  <a:pt x="2351" y="16"/>
                </a:lnTo>
                <a:lnTo>
                  <a:pt x="2396" y="6"/>
                </a:lnTo>
                <a:lnTo>
                  <a:pt x="2443" y="1"/>
                </a:lnTo>
                <a:lnTo>
                  <a:pt x="2489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9" name="Freeform 9"/>
          <p:cNvSpPr>
            <a:spLocks noChangeAspect="1" noEditPoints="1"/>
          </p:cNvSpPr>
          <p:nvPr/>
        </p:nvSpPr>
        <p:spPr bwMode="auto">
          <a:xfrm>
            <a:off x="4919030" y="2914655"/>
            <a:ext cx="386793" cy="365120"/>
          </a:xfrm>
          <a:custGeom>
            <a:avLst/>
            <a:gdLst>
              <a:gd name="T0" fmla="*/ 31 w 102"/>
              <a:gd name="T1" fmla="*/ 0 h 96"/>
              <a:gd name="T2" fmla="*/ 27 w 102"/>
              <a:gd name="T3" fmla="*/ 17 h 96"/>
              <a:gd name="T4" fmla="*/ 53 w 102"/>
              <a:gd name="T5" fmla="*/ 21 h 96"/>
              <a:gd name="T6" fmla="*/ 56 w 102"/>
              <a:gd name="T7" fmla="*/ 3 h 96"/>
              <a:gd name="T8" fmla="*/ 47 w 102"/>
              <a:gd name="T9" fmla="*/ 12 h 96"/>
              <a:gd name="T10" fmla="*/ 31 w 102"/>
              <a:gd name="T11" fmla="*/ 7 h 96"/>
              <a:gd name="T12" fmla="*/ 49 w 102"/>
              <a:gd name="T13" fmla="*/ 3 h 96"/>
              <a:gd name="T14" fmla="*/ 47 w 102"/>
              <a:gd name="T15" fmla="*/ 12 h 96"/>
              <a:gd name="T16" fmla="*/ 56 w 102"/>
              <a:gd name="T17" fmla="*/ 32 h 96"/>
              <a:gd name="T18" fmla="*/ 7 w 102"/>
              <a:gd name="T19" fmla="*/ 30 h 96"/>
              <a:gd name="T20" fmla="*/ 8 w 102"/>
              <a:gd name="T21" fmla="*/ 29 h 96"/>
              <a:gd name="T22" fmla="*/ 56 w 102"/>
              <a:gd name="T23" fmla="*/ 30 h 96"/>
              <a:gd name="T24" fmla="*/ 47 w 102"/>
              <a:gd name="T25" fmla="*/ 44 h 96"/>
              <a:gd name="T26" fmla="*/ 7 w 102"/>
              <a:gd name="T27" fmla="*/ 42 h 96"/>
              <a:gd name="T28" fmla="*/ 8 w 102"/>
              <a:gd name="T29" fmla="*/ 41 h 96"/>
              <a:gd name="T30" fmla="*/ 49 w 102"/>
              <a:gd name="T31" fmla="*/ 42 h 96"/>
              <a:gd name="T32" fmla="*/ 40 w 102"/>
              <a:gd name="T33" fmla="*/ 56 h 96"/>
              <a:gd name="T34" fmla="*/ 7 w 102"/>
              <a:gd name="T35" fmla="*/ 54 h 96"/>
              <a:gd name="T36" fmla="*/ 8 w 102"/>
              <a:gd name="T37" fmla="*/ 53 h 96"/>
              <a:gd name="T38" fmla="*/ 41 w 102"/>
              <a:gd name="T39" fmla="*/ 54 h 96"/>
              <a:gd name="T40" fmla="*/ 36 w 102"/>
              <a:gd name="T41" fmla="*/ 84 h 96"/>
              <a:gd name="T42" fmla="*/ 7 w 102"/>
              <a:gd name="T43" fmla="*/ 78 h 96"/>
              <a:gd name="T44" fmla="*/ 14 w 102"/>
              <a:gd name="T45" fmla="*/ 72 h 96"/>
              <a:gd name="T46" fmla="*/ 43 w 102"/>
              <a:gd name="T47" fmla="*/ 78 h 96"/>
              <a:gd name="T48" fmla="*/ 78 w 102"/>
              <a:gd name="T49" fmla="*/ 11 h 96"/>
              <a:gd name="T50" fmla="*/ 59 w 102"/>
              <a:gd name="T51" fmla="*/ 8 h 96"/>
              <a:gd name="T52" fmla="*/ 84 w 102"/>
              <a:gd name="T53" fmla="*/ 13 h 96"/>
              <a:gd name="T54" fmla="*/ 82 w 102"/>
              <a:gd name="T55" fmla="*/ 41 h 96"/>
              <a:gd name="T56" fmla="*/ 80 w 102"/>
              <a:gd name="T57" fmla="*/ 13 h 96"/>
              <a:gd name="T58" fmla="*/ 84 w 102"/>
              <a:gd name="T59" fmla="*/ 86 h 96"/>
              <a:gd name="T60" fmla="*/ 78 w 102"/>
              <a:gd name="T61" fmla="*/ 96 h 96"/>
              <a:gd name="T62" fmla="*/ 0 w 102"/>
              <a:gd name="T63" fmla="*/ 91 h 96"/>
              <a:gd name="T64" fmla="*/ 5 w 102"/>
              <a:gd name="T65" fmla="*/ 8 h 96"/>
              <a:gd name="T66" fmla="*/ 24 w 102"/>
              <a:gd name="T67" fmla="*/ 11 h 96"/>
              <a:gd name="T68" fmla="*/ 4 w 102"/>
              <a:gd name="T69" fmla="*/ 13 h 96"/>
              <a:gd name="T70" fmla="*/ 5 w 102"/>
              <a:gd name="T71" fmla="*/ 92 h 96"/>
              <a:gd name="T72" fmla="*/ 80 w 102"/>
              <a:gd name="T73" fmla="*/ 91 h 96"/>
              <a:gd name="T74" fmla="*/ 82 w 102"/>
              <a:gd name="T75" fmla="*/ 86 h 96"/>
              <a:gd name="T76" fmla="*/ 61 w 102"/>
              <a:gd name="T77" fmla="*/ 64 h 96"/>
              <a:gd name="T78" fmla="*/ 102 w 102"/>
              <a:gd name="T79" fmla="*/ 64 h 96"/>
              <a:gd name="T80" fmla="*/ 96 w 102"/>
              <a:gd name="T81" fmla="*/ 58 h 96"/>
              <a:gd name="T82" fmla="*/ 78 w 102"/>
              <a:gd name="T83" fmla="*/ 75 h 96"/>
              <a:gd name="T84" fmla="*/ 76 w 102"/>
              <a:gd name="T85" fmla="*/ 75 h 96"/>
              <a:gd name="T86" fmla="*/ 68 w 102"/>
              <a:gd name="T87" fmla="*/ 64 h 96"/>
              <a:gd name="T88" fmla="*/ 77 w 102"/>
              <a:gd name="T89" fmla="*/ 71 h 96"/>
              <a:gd name="T90" fmla="*/ 96 w 102"/>
              <a:gd name="T91" fmla="*/ 5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2" h="96">
                <a:moveTo>
                  <a:pt x="53" y="0"/>
                </a:moveTo>
                <a:cubicBezTo>
                  <a:pt x="31" y="0"/>
                  <a:pt x="31" y="0"/>
                  <a:pt x="31" y="0"/>
                </a:cubicBezTo>
                <a:cubicBezTo>
                  <a:pt x="29" y="0"/>
                  <a:pt x="27" y="2"/>
                  <a:pt x="27" y="3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9"/>
                  <a:pt x="29" y="21"/>
                  <a:pt x="31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5" y="21"/>
                  <a:pt x="56" y="19"/>
                  <a:pt x="56" y="17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2"/>
                  <a:pt x="55" y="0"/>
                  <a:pt x="53" y="0"/>
                </a:cubicBezTo>
                <a:close/>
                <a:moveTo>
                  <a:pt x="47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1" y="9"/>
                  <a:pt x="31" y="7"/>
                </a:cubicBezTo>
                <a:cubicBezTo>
                  <a:pt x="31" y="5"/>
                  <a:pt x="33" y="3"/>
                  <a:pt x="35" y="3"/>
                </a:cubicBezTo>
                <a:cubicBezTo>
                  <a:pt x="49" y="3"/>
                  <a:pt x="49" y="3"/>
                  <a:pt x="49" y="3"/>
                </a:cubicBezTo>
                <a:cubicBezTo>
                  <a:pt x="50" y="3"/>
                  <a:pt x="52" y="5"/>
                  <a:pt x="52" y="7"/>
                </a:cubicBezTo>
                <a:cubicBezTo>
                  <a:pt x="52" y="9"/>
                  <a:pt x="48" y="12"/>
                  <a:pt x="47" y="12"/>
                </a:cubicBezTo>
                <a:close/>
                <a:moveTo>
                  <a:pt x="56" y="30"/>
                </a:moveTo>
                <a:cubicBezTo>
                  <a:pt x="56" y="31"/>
                  <a:pt x="56" y="32"/>
                  <a:pt x="56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7" y="31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8" y="29"/>
                  <a:pt x="8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30"/>
                </a:cubicBezTo>
                <a:close/>
                <a:moveTo>
                  <a:pt x="49" y="42"/>
                </a:moveTo>
                <a:cubicBezTo>
                  <a:pt x="49" y="43"/>
                  <a:pt x="48" y="44"/>
                  <a:pt x="4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7" y="43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8" y="41"/>
                  <a:pt x="8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8" y="41"/>
                  <a:pt x="49" y="41"/>
                  <a:pt x="49" y="42"/>
                </a:cubicBezTo>
                <a:close/>
                <a:moveTo>
                  <a:pt x="41" y="54"/>
                </a:moveTo>
                <a:cubicBezTo>
                  <a:pt x="41" y="55"/>
                  <a:pt x="40" y="56"/>
                  <a:pt x="4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5"/>
                  <a:pt x="7" y="54"/>
                </a:cubicBezTo>
                <a:cubicBezTo>
                  <a:pt x="7" y="54"/>
                  <a:pt x="7" y="54"/>
                  <a:pt x="7" y="54"/>
                </a:cubicBezTo>
                <a:cubicBezTo>
                  <a:pt x="7" y="53"/>
                  <a:pt x="7" y="53"/>
                  <a:pt x="8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1" y="53"/>
                  <a:pt x="41" y="54"/>
                </a:cubicBezTo>
                <a:close/>
                <a:moveTo>
                  <a:pt x="43" y="78"/>
                </a:moveTo>
                <a:cubicBezTo>
                  <a:pt x="43" y="82"/>
                  <a:pt x="39" y="84"/>
                  <a:pt x="36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4"/>
                  <a:pt x="7" y="82"/>
                  <a:pt x="7" y="78"/>
                </a:cubicBezTo>
                <a:cubicBezTo>
                  <a:pt x="7" y="78"/>
                  <a:pt x="7" y="78"/>
                  <a:pt x="7" y="78"/>
                </a:cubicBezTo>
                <a:cubicBezTo>
                  <a:pt x="7" y="75"/>
                  <a:pt x="10" y="72"/>
                  <a:pt x="14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9" y="72"/>
                  <a:pt x="43" y="75"/>
                  <a:pt x="43" y="78"/>
                </a:cubicBezTo>
                <a:close/>
                <a:moveTo>
                  <a:pt x="80" y="13"/>
                </a:moveTo>
                <a:cubicBezTo>
                  <a:pt x="80" y="12"/>
                  <a:pt x="79" y="11"/>
                  <a:pt x="78" y="11"/>
                </a:cubicBezTo>
                <a:cubicBezTo>
                  <a:pt x="78" y="11"/>
                  <a:pt x="78" y="11"/>
                  <a:pt x="59" y="11"/>
                </a:cubicBezTo>
                <a:cubicBezTo>
                  <a:pt x="59" y="11"/>
                  <a:pt x="59" y="11"/>
                  <a:pt x="59" y="8"/>
                </a:cubicBezTo>
                <a:cubicBezTo>
                  <a:pt x="59" y="8"/>
                  <a:pt x="59" y="8"/>
                  <a:pt x="78" y="8"/>
                </a:cubicBezTo>
                <a:cubicBezTo>
                  <a:pt x="82" y="8"/>
                  <a:pt x="84" y="10"/>
                  <a:pt x="84" y="13"/>
                </a:cubicBezTo>
                <a:cubicBezTo>
                  <a:pt x="84" y="13"/>
                  <a:pt x="84" y="13"/>
                  <a:pt x="84" y="41"/>
                </a:cubicBezTo>
                <a:cubicBezTo>
                  <a:pt x="83" y="41"/>
                  <a:pt x="83" y="41"/>
                  <a:pt x="82" y="41"/>
                </a:cubicBezTo>
                <a:cubicBezTo>
                  <a:pt x="81" y="41"/>
                  <a:pt x="81" y="41"/>
                  <a:pt x="80" y="41"/>
                </a:cubicBezTo>
                <a:cubicBezTo>
                  <a:pt x="80" y="41"/>
                  <a:pt x="80" y="41"/>
                  <a:pt x="80" y="13"/>
                </a:cubicBezTo>
                <a:close/>
                <a:moveTo>
                  <a:pt x="82" y="86"/>
                </a:moveTo>
                <a:cubicBezTo>
                  <a:pt x="83" y="86"/>
                  <a:pt x="83" y="86"/>
                  <a:pt x="84" y="86"/>
                </a:cubicBezTo>
                <a:cubicBezTo>
                  <a:pt x="84" y="86"/>
                  <a:pt x="84" y="86"/>
                  <a:pt x="84" y="91"/>
                </a:cubicBezTo>
                <a:cubicBezTo>
                  <a:pt x="84" y="93"/>
                  <a:pt x="82" y="96"/>
                  <a:pt x="78" y="96"/>
                </a:cubicBezTo>
                <a:cubicBezTo>
                  <a:pt x="78" y="96"/>
                  <a:pt x="78" y="96"/>
                  <a:pt x="5" y="96"/>
                </a:cubicBezTo>
                <a:cubicBezTo>
                  <a:pt x="2" y="96"/>
                  <a:pt x="0" y="93"/>
                  <a:pt x="0" y="91"/>
                </a:cubicBezTo>
                <a:cubicBezTo>
                  <a:pt x="0" y="91"/>
                  <a:pt x="0" y="91"/>
                  <a:pt x="0" y="13"/>
                </a:cubicBezTo>
                <a:cubicBezTo>
                  <a:pt x="0" y="10"/>
                  <a:pt x="2" y="8"/>
                  <a:pt x="5" y="8"/>
                </a:cubicBezTo>
                <a:cubicBezTo>
                  <a:pt x="5" y="8"/>
                  <a:pt x="5" y="8"/>
                  <a:pt x="24" y="8"/>
                </a:cubicBezTo>
                <a:cubicBezTo>
                  <a:pt x="24" y="8"/>
                  <a:pt x="24" y="8"/>
                  <a:pt x="24" y="11"/>
                </a:cubicBezTo>
                <a:cubicBezTo>
                  <a:pt x="24" y="11"/>
                  <a:pt x="24" y="11"/>
                  <a:pt x="5" y="11"/>
                </a:cubicBezTo>
                <a:cubicBezTo>
                  <a:pt x="5" y="11"/>
                  <a:pt x="4" y="12"/>
                  <a:pt x="4" y="13"/>
                </a:cubicBezTo>
                <a:cubicBezTo>
                  <a:pt x="4" y="13"/>
                  <a:pt x="4" y="13"/>
                  <a:pt x="4" y="91"/>
                </a:cubicBezTo>
                <a:cubicBezTo>
                  <a:pt x="4" y="92"/>
                  <a:pt x="5" y="92"/>
                  <a:pt x="5" y="92"/>
                </a:cubicBezTo>
                <a:cubicBezTo>
                  <a:pt x="5" y="92"/>
                  <a:pt x="5" y="92"/>
                  <a:pt x="78" y="92"/>
                </a:cubicBezTo>
                <a:cubicBezTo>
                  <a:pt x="79" y="92"/>
                  <a:pt x="80" y="92"/>
                  <a:pt x="80" y="91"/>
                </a:cubicBezTo>
                <a:cubicBezTo>
                  <a:pt x="80" y="91"/>
                  <a:pt x="80" y="91"/>
                  <a:pt x="80" y="86"/>
                </a:cubicBezTo>
                <a:cubicBezTo>
                  <a:pt x="81" y="86"/>
                  <a:pt x="81" y="86"/>
                  <a:pt x="82" y="86"/>
                </a:cubicBezTo>
                <a:close/>
                <a:moveTo>
                  <a:pt x="82" y="43"/>
                </a:moveTo>
                <a:cubicBezTo>
                  <a:pt x="70" y="43"/>
                  <a:pt x="61" y="52"/>
                  <a:pt x="61" y="64"/>
                </a:cubicBezTo>
                <a:cubicBezTo>
                  <a:pt x="61" y="75"/>
                  <a:pt x="70" y="84"/>
                  <a:pt x="82" y="84"/>
                </a:cubicBezTo>
                <a:cubicBezTo>
                  <a:pt x="93" y="84"/>
                  <a:pt x="102" y="75"/>
                  <a:pt x="102" y="64"/>
                </a:cubicBezTo>
                <a:cubicBezTo>
                  <a:pt x="102" y="52"/>
                  <a:pt x="93" y="43"/>
                  <a:pt x="82" y="43"/>
                </a:cubicBezTo>
                <a:close/>
                <a:moveTo>
                  <a:pt x="96" y="58"/>
                </a:moveTo>
                <a:cubicBezTo>
                  <a:pt x="79" y="75"/>
                  <a:pt x="79" y="75"/>
                  <a:pt x="79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5"/>
                  <a:pt x="78" y="75"/>
                  <a:pt x="78" y="75"/>
                </a:cubicBezTo>
                <a:cubicBezTo>
                  <a:pt x="78" y="76"/>
                  <a:pt x="76" y="76"/>
                  <a:pt x="76" y="75"/>
                </a:cubicBezTo>
                <a:cubicBezTo>
                  <a:pt x="68" y="67"/>
                  <a:pt x="68" y="67"/>
                  <a:pt x="68" y="67"/>
                </a:cubicBezTo>
                <a:cubicBezTo>
                  <a:pt x="67" y="66"/>
                  <a:pt x="67" y="65"/>
                  <a:pt x="68" y="64"/>
                </a:cubicBezTo>
                <a:cubicBezTo>
                  <a:pt x="69" y="64"/>
                  <a:pt x="69" y="64"/>
                  <a:pt x="70" y="64"/>
                </a:cubicBezTo>
                <a:cubicBezTo>
                  <a:pt x="77" y="71"/>
                  <a:pt x="77" y="71"/>
                  <a:pt x="77" y="71"/>
                </a:cubicBezTo>
                <a:cubicBezTo>
                  <a:pt x="93" y="55"/>
                  <a:pt x="93" y="55"/>
                  <a:pt x="93" y="55"/>
                </a:cubicBezTo>
                <a:cubicBezTo>
                  <a:pt x="94" y="54"/>
                  <a:pt x="95" y="54"/>
                  <a:pt x="96" y="55"/>
                </a:cubicBezTo>
                <a:cubicBezTo>
                  <a:pt x="96" y="56"/>
                  <a:pt x="96" y="57"/>
                  <a:pt x="96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0" name="Freeform 25"/>
          <p:cNvSpPr>
            <a:spLocks noChangeAspect="1" noEditPoints="1"/>
          </p:cNvSpPr>
          <p:nvPr/>
        </p:nvSpPr>
        <p:spPr bwMode="auto">
          <a:xfrm>
            <a:off x="9399129" y="3524255"/>
            <a:ext cx="366076" cy="365120"/>
          </a:xfrm>
          <a:custGeom>
            <a:avLst/>
            <a:gdLst>
              <a:gd name="T0" fmla="*/ 180 w 180"/>
              <a:gd name="T1" fmla="*/ 90 h 179"/>
              <a:gd name="T2" fmla="*/ 157 w 180"/>
              <a:gd name="T3" fmla="*/ 72 h 179"/>
              <a:gd name="T4" fmla="*/ 168 w 180"/>
              <a:gd name="T5" fmla="*/ 45 h 179"/>
              <a:gd name="T6" fmla="*/ 139 w 180"/>
              <a:gd name="T7" fmla="*/ 41 h 179"/>
              <a:gd name="T8" fmla="*/ 135 w 180"/>
              <a:gd name="T9" fmla="*/ 12 h 179"/>
              <a:gd name="T10" fmla="*/ 108 w 180"/>
              <a:gd name="T11" fmla="*/ 23 h 179"/>
              <a:gd name="T12" fmla="*/ 90 w 180"/>
              <a:gd name="T13" fmla="*/ 0 h 179"/>
              <a:gd name="T14" fmla="*/ 72 w 180"/>
              <a:gd name="T15" fmla="*/ 23 h 179"/>
              <a:gd name="T16" fmla="*/ 45 w 180"/>
              <a:gd name="T17" fmla="*/ 12 h 179"/>
              <a:gd name="T18" fmla="*/ 41 w 180"/>
              <a:gd name="T19" fmla="*/ 41 h 179"/>
              <a:gd name="T20" fmla="*/ 12 w 180"/>
              <a:gd name="T21" fmla="*/ 45 h 179"/>
              <a:gd name="T22" fmla="*/ 23 w 180"/>
              <a:gd name="T23" fmla="*/ 72 h 179"/>
              <a:gd name="T24" fmla="*/ 0 w 180"/>
              <a:gd name="T25" fmla="*/ 90 h 179"/>
              <a:gd name="T26" fmla="*/ 23 w 180"/>
              <a:gd name="T27" fmla="*/ 108 h 179"/>
              <a:gd name="T28" fmla="*/ 12 w 180"/>
              <a:gd name="T29" fmla="*/ 135 h 179"/>
              <a:gd name="T30" fmla="*/ 41 w 180"/>
              <a:gd name="T31" fmla="*/ 139 h 179"/>
              <a:gd name="T32" fmla="*/ 45 w 180"/>
              <a:gd name="T33" fmla="*/ 167 h 179"/>
              <a:gd name="T34" fmla="*/ 72 w 180"/>
              <a:gd name="T35" fmla="*/ 157 h 179"/>
              <a:gd name="T36" fmla="*/ 90 w 180"/>
              <a:gd name="T37" fmla="*/ 179 h 179"/>
              <a:gd name="T38" fmla="*/ 108 w 180"/>
              <a:gd name="T39" fmla="*/ 157 h 179"/>
              <a:gd name="T40" fmla="*/ 135 w 180"/>
              <a:gd name="T41" fmla="*/ 167 h 179"/>
              <a:gd name="T42" fmla="*/ 139 w 180"/>
              <a:gd name="T43" fmla="*/ 139 h 179"/>
              <a:gd name="T44" fmla="*/ 168 w 180"/>
              <a:gd name="T45" fmla="*/ 135 h 179"/>
              <a:gd name="T46" fmla="*/ 157 w 180"/>
              <a:gd name="T47" fmla="*/ 108 h 179"/>
              <a:gd name="T48" fmla="*/ 180 w 180"/>
              <a:gd name="T49" fmla="*/ 90 h 179"/>
              <a:gd name="T50" fmla="*/ 90 w 180"/>
              <a:gd name="T51" fmla="*/ 107 h 179"/>
              <a:gd name="T52" fmla="*/ 72 w 180"/>
              <a:gd name="T53" fmla="*/ 90 h 179"/>
              <a:gd name="T54" fmla="*/ 90 w 180"/>
              <a:gd name="T55" fmla="*/ 72 h 179"/>
              <a:gd name="T56" fmla="*/ 107 w 180"/>
              <a:gd name="T57" fmla="*/ 90 h 179"/>
              <a:gd name="T58" fmla="*/ 90 w 180"/>
              <a:gd name="T59" fmla="*/ 107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80" h="179">
                <a:moveTo>
                  <a:pt x="180" y="90"/>
                </a:moveTo>
                <a:cubicBezTo>
                  <a:pt x="180" y="82"/>
                  <a:pt x="171" y="75"/>
                  <a:pt x="157" y="72"/>
                </a:cubicBezTo>
                <a:cubicBezTo>
                  <a:pt x="167" y="62"/>
                  <a:pt x="171" y="52"/>
                  <a:pt x="168" y="45"/>
                </a:cubicBezTo>
                <a:cubicBezTo>
                  <a:pt x="164" y="38"/>
                  <a:pt x="153" y="37"/>
                  <a:pt x="139" y="41"/>
                </a:cubicBezTo>
                <a:cubicBezTo>
                  <a:pt x="143" y="27"/>
                  <a:pt x="141" y="16"/>
                  <a:pt x="135" y="12"/>
                </a:cubicBezTo>
                <a:cubicBezTo>
                  <a:pt x="128" y="8"/>
                  <a:pt x="118" y="13"/>
                  <a:pt x="108" y="23"/>
                </a:cubicBezTo>
                <a:cubicBezTo>
                  <a:pt x="104" y="9"/>
                  <a:pt x="98" y="0"/>
                  <a:pt x="90" y="0"/>
                </a:cubicBezTo>
                <a:cubicBezTo>
                  <a:pt x="82" y="0"/>
                  <a:pt x="76" y="9"/>
                  <a:pt x="72" y="23"/>
                </a:cubicBezTo>
                <a:cubicBezTo>
                  <a:pt x="62" y="13"/>
                  <a:pt x="52" y="8"/>
                  <a:pt x="45" y="12"/>
                </a:cubicBezTo>
                <a:cubicBezTo>
                  <a:pt x="38" y="16"/>
                  <a:pt x="37" y="27"/>
                  <a:pt x="41" y="41"/>
                </a:cubicBezTo>
                <a:cubicBezTo>
                  <a:pt x="27" y="37"/>
                  <a:pt x="16" y="38"/>
                  <a:pt x="12" y="45"/>
                </a:cubicBezTo>
                <a:cubicBezTo>
                  <a:pt x="8" y="52"/>
                  <a:pt x="13" y="62"/>
                  <a:pt x="23" y="72"/>
                </a:cubicBezTo>
                <a:cubicBezTo>
                  <a:pt x="9" y="75"/>
                  <a:pt x="0" y="82"/>
                  <a:pt x="0" y="90"/>
                </a:cubicBezTo>
                <a:cubicBezTo>
                  <a:pt x="0" y="97"/>
                  <a:pt x="9" y="104"/>
                  <a:pt x="23" y="108"/>
                </a:cubicBezTo>
                <a:cubicBezTo>
                  <a:pt x="13" y="118"/>
                  <a:pt x="8" y="128"/>
                  <a:pt x="12" y="135"/>
                </a:cubicBezTo>
                <a:cubicBezTo>
                  <a:pt x="16" y="141"/>
                  <a:pt x="27" y="142"/>
                  <a:pt x="41" y="139"/>
                </a:cubicBezTo>
                <a:cubicBezTo>
                  <a:pt x="37" y="152"/>
                  <a:pt x="38" y="164"/>
                  <a:pt x="45" y="167"/>
                </a:cubicBezTo>
                <a:cubicBezTo>
                  <a:pt x="52" y="171"/>
                  <a:pt x="62" y="167"/>
                  <a:pt x="72" y="157"/>
                </a:cubicBezTo>
                <a:cubicBezTo>
                  <a:pt x="76" y="170"/>
                  <a:pt x="82" y="179"/>
                  <a:pt x="90" y="179"/>
                </a:cubicBezTo>
                <a:cubicBezTo>
                  <a:pt x="98" y="179"/>
                  <a:pt x="104" y="170"/>
                  <a:pt x="108" y="157"/>
                </a:cubicBezTo>
                <a:cubicBezTo>
                  <a:pt x="118" y="167"/>
                  <a:pt x="128" y="171"/>
                  <a:pt x="135" y="167"/>
                </a:cubicBezTo>
                <a:cubicBezTo>
                  <a:pt x="141" y="164"/>
                  <a:pt x="143" y="152"/>
                  <a:pt x="139" y="139"/>
                </a:cubicBezTo>
                <a:cubicBezTo>
                  <a:pt x="153" y="143"/>
                  <a:pt x="164" y="141"/>
                  <a:pt x="168" y="135"/>
                </a:cubicBezTo>
                <a:cubicBezTo>
                  <a:pt x="171" y="128"/>
                  <a:pt x="167" y="118"/>
                  <a:pt x="157" y="108"/>
                </a:cubicBezTo>
                <a:cubicBezTo>
                  <a:pt x="171" y="104"/>
                  <a:pt x="180" y="97"/>
                  <a:pt x="180" y="90"/>
                </a:cubicBezTo>
                <a:close/>
                <a:moveTo>
                  <a:pt x="90" y="107"/>
                </a:moveTo>
                <a:cubicBezTo>
                  <a:pt x="80" y="107"/>
                  <a:pt x="72" y="99"/>
                  <a:pt x="72" y="90"/>
                </a:cubicBezTo>
                <a:cubicBezTo>
                  <a:pt x="72" y="80"/>
                  <a:pt x="80" y="72"/>
                  <a:pt x="90" y="72"/>
                </a:cubicBezTo>
                <a:cubicBezTo>
                  <a:pt x="100" y="72"/>
                  <a:pt x="107" y="80"/>
                  <a:pt x="107" y="90"/>
                </a:cubicBezTo>
                <a:cubicBezTo>
                  <a:pt x="107" y="99"/>
                  <a:pt x="100" y="107"/>
                  <a:pt x="90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35"/>
          <p:cNvSpPr>
            <a:spLocks noChangeAspect="1" noEditPoints="1"/>
          </p:cNvSpPr>
          <p:nvPr/>
        </p:nvSpPr>
        <p:spPr bwMode="auto">
          <a:xfrm>
            <a:off x="9984011" y="3496075"/>
            <a:ext cx="318865" cy="393300"/>
          </a:xfrm>
          <a:custGeom>
            <a:avLst/>
            <a:gdLst>
              <a:gd name="T0" fmla="*/ 124 w 156"/>
              <a:gd name="T1" fmla="*/ 0 h 213"/>
              <a:gd name="T2" fmla="*/ 68 w 156"/>
              <a:gd name="T3" fmla="*/ 33 h 213"/>
              <a:gd name="T4" fmla="*/ 27 w 156"/>
              <a:gd name="T5" fmla="*/ 1 h 213"/>
              <a:gd name="T6" fmla="*/ 0 w 156"/>
              <a:gd name="T7" fmla="*/ 3 h 213"/>
              <a:gd name="T8" fmla="*/ 60 w 156"/>
              <a:gd name="T9" fmla="*/ 57 h 213"/>
              <a:gd name="T10" fmla="*/ 60 w 156"/>
              <a:gd name="T11" fmla="*/ 213 h 213"/>
              <a:gd name="T12" fmla="*/ 75 w 156"/>
              <a:gd name="T13" fmla="*/ 213 h 213"/>
              <a:gd name="T14" fmla="*/ 75 w 156"/>
              <a:gd name="T15" fmla="*/ 65 h 213"/>
              <a:gd name="T16" fmla="*/ 156 w 156"/>
              <a:gd name="T17" fmla="*/ 6 h 213"/>
              <a:gd name="T18" fmla="*/ 124 w 156"/>
              <a:gd name="T19" fmla="*/ 0 h 213"/>
              <a:gd name="T20" fmla="*/ 19 w 156"/>
              <a:gd name="T21" fmla="*/ 13 h 213"/>
              <a:gd name="T22" fmla="*/ 68 w 156"/>
              <a:gd name="T23" fmla="*/ 43 h 213"/>
              <a:gd name="T24" fmla="*/ 128 w 156"/>
              <a:gd name="T25" fmla="*/ 19 h 213"/>
              <a:gd name="T26" fmla="*/ 68 w 156"/>
              <a:gd name="T27" fmla="*/ 57 h 213"/>
              <a:gd name="T28" fmla="*/ 19 w 156"/>
              <a:gd name="T29" fmla="*/ 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6" h="213">
                <a:moveTo>
                  <a:pt x="124" y="0"/>
                </a:moveTo>
                <a:cubicBezTo>
                  <a:pt x="88" y="1"/>
                  <a:pt x="73" y="13"/>
                  <a:pt x="68" y="33"/>
                </a:cubicBezTo>
                <a:cubicBezTo>
                  <a:pt x="68" y="33"/>
                  <a:pt x="57" y="4"/>
                  <a:pt x="27" y="1"/>
                </a:cubicBezTo>
                <a:cubicBezTo>
                  <a:pt x="18" y="0"/>
                  <a:pt x="8" y="1"/>
                  <a:pt x="0" y="3"/>
                </a:cubicBezTo>
                <a:cubicBezTo>
                  <a:pt x="14" y="70"/>
                  <a:pt x="46" y="64"/>
                  <a:pt x="60" y="57"/>
                </a:cubicBezTo>
                <a:cubicBezTo>
                  <a:pt x="60" y="213"/>
                  <a:pt x="60" y="213"/>
                  <a:pt x="60" y="213"/>
                </a:cubicBezTo>
                <a:cubicBezTo>
                  <a:pt x="75" y="213"/>
                  <a:pt x="75" y="213"/>
                  <a:pt x="75" y="213"/>
                </a:cubicBezTo>
                <a:cubicBezTo>
                  <a:pt x="75" y="65"/>
                  <a:pt x="75" y="65"/>
                  <a:pt x="75" y="65"/>
                </a:cubicBezTo>
                <a:cubicBezTo>
                  <a:pt x="90" y="75"/>
                  <a:pt x="132" y="91"/>
                  <a:pt x="156" y="6"/>
                </a:cubicBezTo>
                <a:cubicBezTo>
                  <a:pt x="147" y="3"/>
                  <a:pt x="135" y="0"/>
                  <a:pt x="124" y="0"/>
                </a:cubicBezTo>
                <a:close/>
                <a:moveTo>
                  <a:pt x="19" y="13"/>
                </a:moveTo>
                <a:cubicBezTo>
                  <a:pt x="51" y="20"/>
                  <a:pt x="68" y="43"/>
                  <a:pt x="68" y="43"/>
                </a:cubicBezTo>
                <a:cubicBezTo>
                  <a:pt x="68" y="43"/>
                  <a:pt x="84" y="17"/>
                  <a:pt x="128" y="19"/>
                </a:cubicBezTo>
                <a:cubicBezTo>
                  <a:pt x="128" y="19"/>
                  <a:pt x="78" y="35"/>
                  <a:pt x="68" y="57"/>
                </a:cubicBezTo>
                <a:cubicBezTo>
                  <a:pt x="64" y="44"/>
                  <a:pt x="46" y="34"/>
                  <a:pt x="19" y="1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37"/>
          <p:cNvSpPr>
            <a:spLocks noChangeAspect="1"/>
          </p:cNvSpPr>
          <p:nvPr/>
        </p:nvSpPr>
        <p:spPr bwMode="auto">
          <a:xfrm>
            <a:off x="7273377" y="3520567"/>
            <a:ext cx="277567" cy="368808"/>
          </a:xfrm>
          <a:custGeom>
            <a:avLst/>
            <a:gdLst>
              <a:gd name="T0" fmla="*/ 68 w 136"/>
              <a:gd name="T1" fmla="*/ 0 h 180"/>
              <a:gd name="T2" fmla="*/ 117 w 136"/>
              <a:gd name="T3" fmla="*/ 99 h 180"/>
              <a:gd name="T4" fmla="*/ 68 w 136"/>
              <a:gd name="T5" fmla="*/ 180 h 180"/>
              <a:gd name="T6" fmla="*/ 20 w 136"/>
              <a:gd name="T7" fmla="*/ 99 h 180"/>
              <a:gd name="T8" fmla="*/ 68 w 136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180">
                <a:moveTo>
                  <a:pt x="68" y="0"/>
                </a:moveTo>
                <a:cubicBezTo>
                  <a:pt x="80" y="42"/>
                  <a:pt x="96" y="58"/>
                  <a:pt x="117" y="99"/>
                </a:cubicBezTo>
                <a:cubicBezTo>
                  <a:pt x="136" y="139"/>
                  <a:pt x="107" y="180"/>
                  <a:pt x="68" y="180"/>
                </a:cubicBezTo>
                <a:cubicBezTo>
                  <a:pt x="29" y="180"/>
                  <a:pt x="0" y="139"/>
                  <a:pt x="20" y="99"/>
                </a:cubicBezTo>
                <a:cubicBezTo>
                  <a:pt x="40" y="58"/>
                  <a:pt x="56" y="42"/>
                  <a:pt x="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38"/>
          <p:cNvSpPr>
            <a:spLocks noChangeAspect="1" noEditPoints="1"/>
          </p:cNvSpPr>
          <p:nvPr/>
        </p:nvSpPr>
        <p:spPr bwMode="auto">
          <a:xfrm>
            <a:off x="3603625" y="3452375"/>
            <a:ext cx="282514" cy="437000"/>
          </a:xfrm>
          <a:custGeom>
            <a:avLst/>
            <a:gdLst>
              <a:gd name="T0" fmla="*/ 70 w 104"/>
              <a:gd name="T1" fmla="*/ 61 h 213"/>
              <a:gd name="T2" fmla="*/ 69 w 104"/>
              <a:gd name="T3" fmla="*/ 59 h 213"/>
              <a:gd name="T4" fmla="*/ 62 w 104"/>
              <a:gd name="T5" fmla="*/ 51 h 213"/>
              <a:gd name="T6" fmla="*/ 56 w 104"/>
              <a:gd name="T7" fmla="*/ 51 h 213"/>
              <a:gd name="T8" fmla="*/ 59 w 104"/>
              <a:gd name="T9" fmla="*/ 44 h 213"/>
              <a:gd name="T10" fmla="*/ 53 w 104"/>
              <a:gd name="T11" fmla="*/ 0 h 213"/>
              <a:gd name="T12" fmla="*/ 46 w 104"/>
              <a:gd name="T13" fmla="*/ 44 h 213"/>
              <a:gd name="T14" fmla="*/ 50 w 104"/>
              <a:gd name="T15" fmla="*/ 52 h 213"/>
              <a:gd name="T16" fmla="*/ 46 w 104"/>
              <a:gd name="T17" fmla="*/ 58 h 213"/>
              <a:gd name="T18" fmla="*/ 38 w 104"/>
              <a:gd name="T19" fmla="*/ 59 h 213"/>
              <a:gd name="T20" fmla="*/ 1 w 104"/>
              <a:gd name="T21" fmla="*/ 84 h 213"/>
              <a:gd name="T22" fmla="*/ 43 w 104"/>
              <a:gd name="T23" fmla="*/ 70 h 213"/>
              <a:gd name="T24" fmla="*/ 48 w 104"/>
              <a:gd name="T25" fmla="*/ 64 h 213"/>
              <a:gd name="T26" fmla="*/ 50 w 104"/>
              <a:gd name="T27" fmla="*/ 65 h 213"/>
              <a:gd name="T28" fmla="*/ 45 w 104"/>
              <a:gd name="T29" fmla="*/ 213 h 213"/>
              <a:gd name="T30" fmla="*/ 64 w 104"/>
              <a:gd name="T31" fmla="*/ 213 h 213"/>
              <a:gd name="T32" fmla="*/ 59 w 104"/>
              <a:gd name="T33" fmla="*/ 66 h 213"/>
              <a:gd name="T34" fmla="*/ 62 w 104"/>
              <a:gd name="T35" fmla="*/ 70 h 213"/>
              <a:gd name="T36" fmla="*/ 103 w 104"/>
              <a:gd name="T37" fmla="*/ 86 h 213"/>
              <a:gd name="T38" fmla="*/ 70 w 104"/>
              <a:gd name="T39" fmla="*/ 61 h 213"/>
              <a:gd name="T40" fmla="*/ 53 w 104"/>
              <a:gd name="T41" fmla="*/ 64 h 213"/>
              <a:gd name="T42" fmla="*/ 48 w 104"/>
              <a:gd name="T43" fmla="*/ 58 h 213"/>
              <a:gd name="T44" fmla="*/ 53 w 104"/>
              <a:gd name="T45" fmla="*/ 53 h 213"/>
              <a:gd name="T46" fmla="*/ 59 w 104"/>
              <a:gd name="T47" fmla="*/ 58 h 213"/>
              <a:gd name="T48" fmla="*/ 53 w 104"/>
              <a:gd name="T49" fmla="*/ 64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213">
                <a:moveTo>
                  <a:pt x="70" y="61"/>
                </a:moveTo>
                <a:cubicBezTo>
                  <a:pt x="69" y="60"/>
                  <a:pt x="69" y="60"/>
                  <a:pt x="69" y="59"/>
                </a:cubicBezTo>
                <a:cubicBezTo>
                  <a:pt x="69" y="55"/>
                  <a:pt x="66" y="51"/>
                  <a:pt x="62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4"/>
                  <a:pt x="56" y="0"/>
                  <a:pt x="53" y="0"/>
                </a:cubicBezTo>
                <a:cubicBezTo>
                  <a:pt x="50" y="0"/>
                  <a:pt x="46" y="44"/>
                  <a:pt x="46" y="44"/>
                </a:cubicBezTo>
                <a:cubicBezTo>
                  <a:pt x="50" y="52"/>
                  <a:pt x="50" y="52"/>
                  <a:pt x="50" y="52"/>
                </a:cubicBezTo>
                <a:cubicBezTo>
                  <a:pt x="48" y="53"/>
                  <a:pt x="46" y="55"/>
                  <a:pt x="4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0" y="81"/>
                  <a:pt x="1" y="84"/>
                </a:cubicBezTo>
                <a:cubicBezTo>
                  <a:pt x="3" y="87"/>
                  <a:pt x="43" y="70"/>
                  <a:pt x="43" y="70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4"/>
                  <a:pt x="49" y="65"/>
                  <a:pt x="50" y="65"/>
                </a:cubicBezTo>
                <a:cubicBezTo>
                  <a:pt x="50" y="65"/>
                  <a:pt x="45" y="213"/>
                  <a:pt x="45" y="213"/>
                </a:cubicBezTo>
                <a:cubicBezTo>
                  <a:pt x="64" y="213"/>
                  <a:pt x="64" y="213"/>
                  <a:pt x="64" y="213"/>
                </a:cubicBezTo>
                <a:cubicBezTo>
                  <a:pt x="59" y="66"/>
                  <a:pt x="59" y="66"/>
                  <a:pt x="59" y="66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102" y="88"/>
                  <a:pt x="103" y="86"/>
                </a:cubicBezTo>
                <a:cubicBezTo>
                  <a:pt x="104" y="83"/>
                  <a:pt x="77" y="65"/>
                  <a:pt x="70" y="61"/>
                </a:cubicBezTo>
                <a:close/>
                <a:moveTo>
                  <a:pt x="53" y="64"/>
                </a:moveTo>
                <a:cubicBezTo>
                  <a:pt x="50" y="64"/>
                  <a:pt x="48" y="61"/>
                  <a:pt x="48" y="58"/>
                </a:cubicBezTo>
                <a:cubicBezTo>
                  <a:pt x="48" y="55"/>
                  <a:pt x="50" y="53"/>
                  <a:pt x="53" y="53"/>
                </a:cubicBezTo>
                <a:cubicBezTo>
                  <a:pt x="56" y="53"/>
                  <a:pt x="59" y="55"/>
                  <a:pt x="59" y="58"/>
                </a:cubicBezTo>
                <a:cubicBezTo>
                  <a:pt x="59" y="61"/>
                  <a:pt x="56" y="64"/>
                  <a:pt x="53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75"/>
          <p:cNvSpPr>
            <a:spLocks noChangeAspect="1" noEditPoints="1"/>
          </p:cNvSpPr>
          <p:nvPr/>
        </p:nvSpPr>
        <p:spPr bwMode="auto">
          <a:xfrm>
            <a:off x="5450320" y="4215806"/>
            <a:ext cx="553212" cy="277484"/>
          </a:xfrm>
          <a:custGeom>
            <a:avLst/>
            <a:gdLst>
              <a:gd name="T0" fmla="*/ 133 w 148"/>
              <a:gd name="T1" fmla="*/ 0 h 74"/>
              <a:gd name="T2" fmla="*/ 15 w 148"/>
              <a:gd name="T3" fmla="*/ 0 h 74"/>
              <a:gd name="T4" fmla="*/ 0 w 148"/>
              <a:gd name="T5" fmla="*/ 15 h 74"/>
              <a:gd name="T6" fmla="*/ 0 w 148"/>
              <a:gd name="T7" fmla="*/ 59 h 74"/>
              <a:gd name="T8" fmla="*/ 15 w 148"/>
              <a:gd name="T9" fmla="*/ 74 h 74"/>
              <a:gd name="T10" fmla="*/ 133 w 148"/>
              <a:gd name="T11" fmla="*/ 74 h 74"/>
              <a:gd name="T12" fmla="*/ 148 w 148"/>
              <a:gd name="T13" fmla="*/ 59 h 74"/>
              <a:gd name="T14" fmla="*/ 148 w 148"/>
              <a:gd name="T15" fmla="*/ 15 h 74"/>
              <a:gd name="T16" fmla="*/ 133 w 148"/>
              <a:gd name="T17" fmla="*/ 0 h 74"/>
              <a:gd name="T18" fmla="*/ 133 w 148"/>
              <a:gd name="T19" fmla="*/ 59 h 74"/>
              <a:gd name="T20" fmla="*/ 15 w 148"/>
              <a:gd name="T21" fmla="*/ 59 h 74"/>
              <a:gd name="T22" fmla="*/ 15 w 148"/>
              <a:gd name="T23" fmla="*/ 15 h 74"/>
              <a:gd name="T24" fmla="*/ 133 w 148"/>
              <a:gd name="T25" fmla="*/ 15 h 74"/>
              <a:gd name="T26" fmla="*/ 133 w 148"/>
              <a:gd name="T27" fmla="*/ 59 h 74"/>
              <a:gd name="T28" fmla="*/ 126 w 148"/>
              <a:gd name="T29" fmla="*/ 23 h 74"/>
              <a:gd name="T30" fmla="*/ 96 w 148"/>
              <a:gd name="T31" fmla="*/ 23 h 74"/>
              <a:gd name="T32" fmla="*/ 96 w 148"/>
              <a:gd name="T33" fmla="*/ 52 h 74"/>
              <a:gd name="T34" fmla="*/ 126 w 148"/>
              <a:gd name="T35" fmla="*/ 52 h 74"/>
              <a:gd name="T36" fmla="*/ 126 w 148"/>
              <a:gd name="T37" fmla="*/ 23 h 74"/>
              <a:gd name="T38" fmla="*/ 89 w 148"/>
              <a:gd name="T39" fmla="*/ 23 h 74"/>
              <a:gd name="T40" fmla="*/ 59 w 148"/>
              <a:gd name="T41" fmla="*/ 23 h 74"/>
              <a:gd name="T42" fmla="*/ 59 w 148"/>
              <a:gd name="T43" fmla="*/ 52 h 74"/>
              <a:gd name="T44" fmla="*/ 89 w 148"/>
              <a:gd name="T45" fmla="*/ 52 h 74"/>
              <a:gd name="T46" fmla="*/ 89 w 148"/>
              <a:gd name="T47" fmla="*/ 23 h 74"/>
              <a:gd name="T48" fmla="*/ 52 w 148"/>
              <a:gd name="T49" fmla="*/ 23 h 74"/>
              <a:gd name="T50" fmla="*/ 23 w 148"/>
              <a:gd name="T51" fmla="*/ 23 h 74"/>
              <a:gd name="T52" fmla="*/ 23 w 148"/>
              <a:gd name="T53" fmla="*/ 52 h 74"/>
              <a:gd name="T54" fmla="*/ 52 w 148"/>
              <a:gd name="T55" fmla="*/ 52 h 74"/>
              <a:gd name="T56" fmla="*/ 52 w 148"/>
              <a:gd name="T5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8" h="7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7" y="74"/>
                  <a:pt x="1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8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59"/>
                </a:lnTo>
                <a:close/>
                <a:moveTo>
                  <a:pt x="126" y="23"/>
                </a:moveTo>
                <a:cubicBezTo>
                  <a:pt x="96" y="23"/>
                  <a:pt x="96" y="23"/>
                  <a:pt x="96" y="23"/>
                </a:cubicBezTo>
                <a:cubicBezTo>
                  <a:pt x="96" y="52"/>
                  <a:pt x="96" y="52"/>
                  <a:pt x="96" y="52"/>
                </a:cubicBezTo>
                <a:cubicBezTo>
                  <a:pt x="126" y="52"/>
                  <a:pt x="126" y="52"/>
                  <a:pt x="126" y="52"/>
                </a:cubicBezTo>
                <a:lnTo>
                  <a:pt x="126" y="23"/>
                </a:lnTo>
                <a:close/>
                <a:moveTo>
                  <a:pt x="89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9" y="52"/>
                  <a:pt x="59" y="52"/>
                  <a:pt x="59" y="52"/>
                </a:cubicBezTo>
                <a:cubicBezTo>
                  <a:pt x="89" y="52"/>
                  <a:pt x="89" y="52"/>
                  <a:pt x="89" y="52"/>
                </a:cubicBezTo>
                <a:lnTo>
                  <a:pt x="89" y="23"/>
                </a:lnTo>
                <a:close/>
                <a:moveTo>
                  <a:pt x="52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52"/>
                  <a:pt x="23" y="52"/>
                  <a:pt x="2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3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76"/>
          <p:cNvSpPr>
            <a:spLocks noChangeAspect="1" noEditPoints="1"/>
          </p:cNvSpPr>
          <p:nvPr/>
        </p:nvSpPr>
        <p:spPr bwMode="auto">
          <a:xfrm>
            <a:off x="6253977" y="4214342"/>
            <a:ext cx="553212" cy="279256"/>
          </a:xfrm>
          <a:custGeom>
            <a:avLst/>
            <a:gdLst>
              <a:gd name="T0" fmla="*/ 132 w 147"/>
              <a:gd name="T1" fmla="*/ 0 h 74"/>
              <a:gd name="T2" fmla="*/ 14 w 147"/>
              <a:gd name="T3" fmla="*/ 0 h 74"/>
              <a:gd name="T4" fmla="*/ 0 w 147"/>
              <a:gd name="T5" fmla="*/ 15 h 74"/>
              <a:gd name="T6" fmla="*/ 0 w 147"/>
              <a:gd name="T7" fmla="*/ 59 h 74"/>
              <a:gd name="T8" fmla="*/ 14 w 147"/>
              <a:gd name="T9" fmla="*/ 74 h 74"/>
              <a:gd name="T10" fmla="*/ 132 w 147"/>
              <a:gd name="T11" fmla="*/ 74 h 74"/>
              <a:gd name="T12" fmla="*/ 147 w 147"/>
              <a:gd name="T13" fmla="*/ 59 h 74"/>
              <a:gd name="T14" fmla="*/ 147 w 147"/>
              <a:gd name="T15" fmla="*/ 15 h 74"/>
              <a:gd name="T16" fmla="*/ 132 w 147"/>
              <a:gd name="T17" fmla="*/ 0 h 74"/>
              <a:gd name="T18" fmla="*/ 132 w 147"/>
              <a:gd name="T19" fmla="*/ 59 h 74"/>
              <a:gd name="T20" fmla="*/ 14 w 147"/>
              <a:gd name="T21" fmla="*/ 59 h 74"/>
              <a:gd name="T22" fmla="*/ 14 w 147"/>
              <a:gd name="T23" fmla="*/ 15 h 74"/>
              <a:gd name="T24" fmla="*/ 132 w 147"/>
              <a:gd name="T25" fmla="*/ 15 h 74"/>
              <a:gd name="T26" fmla="*/ 132 w 147"/>
              <a:gd name="T27" fmla="*/ 59 h 74"/>
              <a:gd name="T28" fmla="*/ 51 w 147"/>
              <a:gd name="T29" fmla="*/ 23 h 74"/>
              <a:gd name="T30" fmla="*/ 22 w 147"/>
              <a:gd name="T31" fmla="*/ 23 h 74"/>
              <a:gd name="T32" fmla="*/ 22 w 147"/>
              <a:gd name="T33" fmla="*/ 52 h 74"/>
              <a:gd name="T34" fmla="*/ 51 w 147"/>
              <a:gd name="T35" fmla="*/ 52 h 74"/>
              <a:gd name="T36" fmla="*/ 51 w 147"/>
              <a:gd name="T37" fmla="*/ 23 h 74"/>
              <a:gd name="T38" fmla="*/ 88 w 147"/>
              <a:gd name="T39" fmla="*/ 23 h 74"/>
              <a:gd name="T40" fmla="*/ 59 w 147"/>
              <a:gd name="T41" fmla="*/ 23 h 74"/>
              <a:gd name="T42" fmla="*/ 59 w 147"/>
              <a:gd name="T43" fmla="*/ 52 h 74"/>
              <a:gd name="T44" fmla="*/ 88 w 147"/>
              <a:gd name="T45" fmla="*/ 52 h 74"/>
              <a:gd name="T46" fmla="*/ 88 w 147"/>
              <a:gd name="T4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7" h="74">
                <a:moveTo>
                  <a:pt x="132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6" y="74"/>
                  <a:pt x="14" y="74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41" y="74"/>
                  <a:pt x="147" y="68"/>
                  <a:pt x="147" y="59"/>
                </a:cubicBezTo>
                <a:cubicBezTo>
                  <a:pt x="147" y="15"/>
                  <a:pt x="147" y="15"/>
                  <a:pt x="147" y="15"/>
                </a:cubicBezTo>
                <a:cubicBezTo>
                  <a:pt x="147" y="7"/>
                  <a:pt x="141" y="0"/>
                  <a:pt x="132" y="0"/>
                </a:cubicBezTo>
                <a:close/>
                <a:moveTo>
                  <a:pt x="132" y="59"/>
                </a:moveTo>
                <a:cubicBezTo>
                  <a:pt x="14" y="59"/>
                  <a:pt x="14" y="59"/>
                  <a:pt x="14" y="59"/>
                </a:cubicBezTo>
                <a:cubicBezTo>
                  <a:pt x="14" y="15"/>
                  <a:pt x="14" y="15"/>
                  <a:pt x="14" y="15"/>
                </a:cubicBezTo>
                <a:cubicBezTo>
                  <a:pt x="132" y="15"/>
                  <a:pt x="132" y="15"/>
                  <a:pt x="132" y="15"/>
                </a:cubicBezTo>
                <a:lnTo>
                  <a:pt x="132" y="59"/>
                </a:lnTo>
                <a:close/>
                <a:moveTo>
                  <a:pt x="51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2" y="52"/>
                  <a:pt x="22" y="52"/>
                  <a:pt x="22" y="52"/>
                </a:cubicBezTo>
                <a:cubicBezTo>
                  <a:pt x="51" y="52"/>
                  <a:pt x="51" y="52"/>
                  <a:pt x="51" y="52"/>
                </a:cubicBezTo>
                <a:lnTo>
                  <a:pt x="51" y="23"/>
                </a:lnTo>
                <a:close/>
                <a:moveTo>
                  <a:pt x="8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59" y="52"/>
                  <a:pt x="59" y="52"/>
                  <a:pt x="59" y="52"/>
                </a:cubicBezTo>
                <a:cubicBezTo>
                  <a:pt x="88" y="52"/>
                  <a:pt x="88" y="52"/>
                  <a:pt x="88" y="52"/>
                </a:cubicBezTo>
                <a:lnTo>
                  <a:pt x="88" y="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77"/>
          <p:cNvSpPr>
            <a:spLocks noChangeAspect="1" noEditPoints="1"/>
          </p:cNvSpPr>
          <p:nvPr/>
        </p:nvSpPr>
        <p:spPr bwMode="auto">
          <a:xfrm>
            <a:off x="7057634" y="4231016"/>
            <a:ext cx="553212" cy="277484"/>
          </a:xfrm>
          <a:custGeom>
            <a:avLst/>
            <a:gdLst>
              <a:gd name="T0" fmla="*/ 133 w 148"/>
              <a:gd name="T1" fmla="*/ 0 h 74"/>
              <a:gd name="T2" fmla="*/ 15 w 148"/>
              <a:gd name="T3" fmla="*/ 0 h 74"/>
              <a:gd name="T4" fmla="*/ 0 w 148"/>
              <a:gd name="T5" fmla="*/ 15 h 74"/>
              <a:gd name="T6" fmla="*/ 0 w 148"/>
              <a:gd name="T7" fmla="*/ 59 h 74"/>
              <a:gd name="T8" fmla="*/ 15 w 148"/>
              <a:gd name="T9" fmla="*/ 74 h 74"/>
              <a:gd name="T10" fmla="*/ 133 w 148"/>
              <a:gd name="T11" fmla="*/ 74 h 74"/>
              <a:gd name="T12" fmla="*/ 148 w 148"/>
              <a:gd name="T13" fmla="*/ 59 h 74"/>
              <a:gd name="T14" fmla="*/ 148 w 148"/>
              <a:gd name="T15" fmla="*/ 15 h 74"/>
              <a:gd name="T16" fmla="*/ 133 w 148"/>
              <a:gd name="T17" fmla="*/ 0 h 74"/>
              <a:gd name="T18" fmla="*/ 133 w 148"/>
              <a:gd name="T19" fmla="*/ 59 h 74"/>
              <a:gd name="T20" fmla="*/ 15 w 148"/>
              <a:gd name="T21" fmla="*/ 59 h 74"/>
              <a:gd name="T22" fmla="*/ 15 w 148"/>
              <a:gd name="T23" fmla="*/ 15 h 74"/>
              <a:gd name="T24" fmla="*/ 133 w 148"/>
              <a:gd name="T25" fmla="*/ 15 h 74"/>
              <a:gd name="T26" fmla="*/ 133 w 148"/>
              <a:gd name="T27" fmla="*/ 59 h 74"/>
              <a:gd name="T28" fmla="*/ 52 w 148"/>
              <a:gd name="T29" fmla="*/ 23 h 74"/>
              <a:gd name="T30" fmla="*/ 23 w 148"/>
              <a:gd name="T31" fmla="*/ 23 h 74"/>
              <a:gd name="T32" fmla="*/ 23 w 148"/>
              <a:gd name="T33" fmla="*/ 52 h 74"/>
              <a:gd name="T34" fmla="*/ 52 w 148"/>
              <a:gd name="T35" fmla="*/ 52 h 74"/>
              <a:gd name="T36" fmla="*/ 52 w 148"/>
              <a:gd name="T3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8" h="74">
                <a:moveTo>
                  <a:pt x="133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8"/>
                  <a:pt x="7" y="74"/>
                  <a:pt x="15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41" y="74"/>
                  <a:pt x="148" y="68"/>
                  <a:pt x="148" y="59"/>
                </a:cubicBezTo>
                <a:cubicBezTo>
                  <a:pt x="148" y="15"/>
                  <a:pt x="148" y="15"/>
                  <a:pt x="148" y="15"/>
                </a:cubicBezTo>
                <a:cubicBezTo>
                  <a:pt x="148" y="7"/>
                  <a:pt x="141" y="0"/>
                  <a:pt x="133" y="0"/>
                </a:cubicBezTo>
                <a:close/>
                <a:moveTo>
                  <a:pt x="133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15"/>
                  <a:pt x="15" y="15"/>
                  <a:pt x="15" y="15"/>
                </a:cubicBezTo>
                <a:cubicBezTo>
                  <a:pt x="133" y="15"/>
                  <a:pt x="133" y="15"/>
                  <a:pt x="133" y="15"/>
                </a:cubicBezTo>
                <a:lnTo>
                  <a:pt x="133" y="59"/>
                </a:lnTo>
                <a:close/>
                <a:moveTo>
                  <a:pt x="52" y="23"/>
                </a:moveTo>
                <a:cubicBezTo>
                  <a:pt x="23" y="23"/>
                  <a:pt x="23" y="23"/>
                  <a:pt x="23" y="23"/>
                </a:cubicBezTo>
                <a:cubicBezTo>
                  <a:pt x="23" y="52"/>
                  <a:pt x="23" y="52"/>
                  <a:pt x="23" y="52"/>
                </a:cubicBezTo>
                <a:cubicBezTo>
                  <a:pt x="52" y="52"/>
                  <a:pt x="52" y="52"/>
                  <a:pt x="52" y="52"/>
                </a:cubicBezTo>
                <a:lnTo>
                  <a:pt x="52" y="2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7" name="Group 236"/>
          <p:cNvGrpSpPr>
            <a:grpSpLocks noChangeAspect="1"/>
          </p:cNvGrpSpPr>
          <p:nvPr/>
        </p:nvGrpSpPr>
        <p:grpSpPr>
          <a:xfrm>
            <a:off x="8297994" y="3524255"/>
            <a:ext cx="434766" cy="365120"/>
            <a:chOff x="1093788" y="3189288"/>
            <a:chExt cx="654050" cy="549275"/>
          </a:xfrm>
          <a:solidFill>
            <a:schemeClr val="accent6"/>
          </a:solidFill>
        </p:grpSpPr>
        <p:sp>
          <p:nvSpPr>
            <p:cNvPr id="238" name="Freeform 68"/>
            <p:cNvSpPr>
              <a:spLocks/>
            </p:cNvSpPr>
            <p:nvPr/>
          </p:nvSpPr>
          <p:spPr bwMode="auto">
            <a:xfrm>
              <a:off x="1093788" y="3227388"/>
              <a:ext cx="654050" cy="284163"/>
            </a:xfrm>
            <a:custGeom>
              <a:avLst/>
              <a:gdLst>
                <a:gd name="T0" fmla="*/ 134 w 196"/>
                <a:gd name="T1" fmla="*/ 85 h 85"/>
                <a:gd name="T2" fmla="*/ 58 w 196"/>
                <a:gd name="T3" fmla="*/ 85 h 85"/>
                <a:gd name="T4" fmla="*/ 0 w 196"/>
                <a:gd name="T5" fmla="*/ 72 h 85"/>
                <a:gd name="T6" fmla="*/ 96 w 196"/>
                <a:gd name="T7" fmla="*/ 3 h 85"/>
                <a:gd name="T8" fmla="*/ 196 w 196"/>
                <a:gd name="T9" fmla="*/ 72 h 85"/>
                <a:gd name="T10" fmla="*/ 134 w 196"/>
                <a:gd name="T1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85">
                  <a:moveTo>
                    <a:pt x="134" y="85"/>
                  </a:moveTo>
                  <a:cubicBezTo>
                    <a:pt x="134" y="85"/>
                    <a:pt x="101" y="48"/>
                    <a:pt x="58" y="85"/>
                  </a:cubicBezTo>
                  <a:cubicBezTo>
                    <a:pt x="58" y="85"/>
                    <a:pt x="36" y="58"/>
                    <a:pt x="0" y="72"/>
                  </a:cubicBezTo>
                  <a:cubicBezTo>
                    <a:pt x="0" y="72"/>
                    <a:pt x="21" y="4"/>
                    <a:pt x="96" y="3"/>
                  </a:cubicBezTo>
                  <a:cubicBezTo>
                    <a:pt x="96" y="3"/>
                    <a:pt x="165" y="0"/>
                    <a:pt x="196" y="72"/>
                  </a:cubicBezTo>
                  <a:cubicBezTo>
                    <a:pt x="196" y="72"/>
                    <a:pt x="155" y="51"/>
                    <a:pt x="13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69"/>
            <p:cNvSpPr>
              <a:spLocks/>
            </p:cNvSpPr>
            <p:nvPr/>
          </p:nvSpPr>
          <p:spPr bwMode="auto">
            <a:xfrm>
              <a:off x="1400175" y="3189288"/>
              <a:ext cx="30163" cy="41275"/>
            </a:xfrm>
            <a:custGeom>
              <a:avLst/>
              <a:gdLst>
                <a:gd name="T0" fmla="*/ 0 w 9"/>
                <a:gd name="T1" fmla="*/ 12 h 12"/>
                <a:gd name="T2" fmla="*/ 5 w 9"/>
                <a:gd name="T3" fmla="*/ 0 h 12"/>
                <a:gd name="T4" fmla="*/ 9 w 9"/>
                <a:gd name="T5" fmla="*/ 12 h 12"/>
                <a:gd name="T6" fmla="*/ 0 w 9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2">
                  <a:moveTo>
                    <a:pt x="0" y="12"/>
                  </a:moveTo>
                  <a:cubicBezTo>
                    <a:pt x="0" y="12"/>
                    <a:pt x="1" y="0"/>
                    <a:pt x="5" y="0"/>
                  </a:cubicBezTo>
                  <a:cubicBezTo>
                    <a:pt x="7" y="0"/>
                    <a:pt x="9" y="12"/>
                    <a:pt x="9" y="12"/>
                  </a:cubicBezTo>
                  <a:cubicBezTo>
                    <a:pt x="9" y="12"/>
                    <a:pt x="4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0"/>
            <p:cNvSpPr>
              <a:spLocks/>
            </p:cNvSpPr>
            <p:nvPr/>
          </p:nvSpPr>
          <p:spPr bwMode="auto">
            <a:xfrm>
              <a:off x="1303338" y="3463925"/>
              <a:ext cx="123825" cy="274638"/>
            </a:xfrm>
            <a:custGeom>
              <a:avLst/>
              <a:gdLst>
                <a:gd name="T0" fmla="*/ 7 w 37"/>
                <a:gd name="T1" fmla="*/ 62 h 82"/>
                <a:gd name="T2" fmla="*/ 7 w 37"/>
                <a:gd name="T3" fmla="*/ 56 h 82"/>
                <a:gd name="T4" fmla="*/ 3 w 37"/>
                <a:gd name="T5" fmla="*/ 54 h 82"/>
                <a:gd name="T6" fmla="*/ 0 w 37"/>
                <a:gd name="T7" fmla="*/ 56 h 82"/>
                <a:gd name="T8" fmla="*/ 0 w 37"/>
                <a:gd name="T9" fmla="*/ 62 h 82"/>
                <a:gd name="T10" fmla="*/ 0 w 37"/>
                <a:gd name="T11" fmla="*/ 63 h 82"/>
                <a:gd name="T12" fmla="*/ 18 w 37"/>
                <a:gd name="T13" fmla="*/ 82 h 82"/>
                <a:gd name="T14" fmla="*/ 37 w 37"/>
                <a:gd name="T15" fmla="*/ 63 h 82"/>
                <a:gd name="T16" fmla="*/ 37 w 37"/>
                <a:gd name="T17" fmla="*/ 62 h 82"/>
                <a:gd name="T18" fmla="*/ 37 w 37"/>
                <a:gd name="T19" fmla="*/ 56 h 82"/>
                <a:gd name="T20" fmla="*/ 37 w 37"/>
                <a:gd name="T21" fmla="*/ 0 h 82"/>
                <a:gd name="T22" fmla="*/ 30 w 37"/>
                <a:gd name="T23" fmla="*/ 0 h 82"/>
                <a:gd name="T24" fmla="*/ 30 w 37"/>
                <a:gd name="T25" fmla="*/ 62 h 82"/>
                <a:gd name="T26" fmla="*/ 30 w 37"/>
                <a:gd name="T27" fmla="*/ 63 h 82"/>
                <a:gd name="T28" fmla="*/ 18 w 37"/>
                <a:gd name="T29" fmla="*/ 75 h 82"/>
                <a:gd name="T30" fmla="*/ 7 w 37"/>
                <a:gd name="T31" fmla="*/ 63 h 82"/>
                <a:gd name="T32" fmla="*/ 7 w 37"/>
                <a:gd name="T33" fmla="*/ 6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82">
                  <a:moveTo>
                    <a:pt x="7" y="62"/>
                  </a:moveTo>
                  <a:cubicBezTo>
                    <a:pt x="7" y="60"/>
                    <a:pt x="7" y="58"/>
                    <a:pt x="7" y="56"/>
                  </a:cubicBezTo>
                  <a:cubicBezTo>
                    <a:pt x="7" y="56"/>
                    <a:pt x="7" y="54"/>
                    <a:pt x="3" y="54"/>
                  </a:cubicBezTo>
                  <a:cubicBezTo>
                    <a:pt x="0" y="54"/>
                    <a:pt x="0" y="56"/>
                    <a:pt x="0" y="56"/>
                  </a:cubicBezTo>
                  <a:cubicBezTo>
                    <a:pt x="0" y="58"/>
                    <a:pt x="0" y="60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75"/>
                    <a:pt x="8" y="82"/>
                    <a:pt x="18" y="82"/>
                  </a:cubicBezTo>
                  <a:cubicBezTo>
                    <a:pt x="28" y="82"/>
                    <a:pt x="37" y="75"/>
                    <a:pt x="37" y="63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30" y="71"/>
                    <a:pt x="25" y="75"/>
                    <a:pt x="18" y="75"/>
                  </a:cubicBezTo>
                  <a:cubicBezTo>
                    <a:pt x="12" y="75"/>
                    <a:pt x="7" y="71"/>
                    <a:pt x="7" y="63"/>
                  </a:cubicBezTo>
                  <a:lnTo>
                    <a:pt x="7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6263376" y="3485031"/>
            <a:ext cx="245872" cy="404344"/>
            <a:chOff x="7616825" y="2024063"/>
            <a:chExt cx="406400" cy="668338"/>
          </a:xfrm>
          <a:solidFill>
            <a:schemeClr val="accent2"/>
          </a:solidFill>
        </p:grpSpPr>
        <p:sp>
          <p:nvSpPr>
            <p:cNvPr id="242" name="Freeform 64"/>
            <p:cNvSpPr>
              <a:spLocks/>
            </p:cNvSpPr>
            <p:nvPr/>
          </p:nvSpPr>
          <p:spPr bwMode="auto">
            <a:xfrm>
              <a:off x="7783513" y="2668588"/>
              <a:ext cx="76200" cy="23813"/>
            </a:xfrm>
            <a:custGeom>
              <a:avLst/>
              <a:gdLst>
                <a:gd name="T0" fmla="*/ 0 w 23"/>
                <a:gd name="T1" fmla="*/ 0 h 7"/>
                <a:gd name="T2" fmla="*/ 23 w 23"/>
                <a:gd name="T3" fmla="*/ 0 h 7"/>
                <a:gd name="T4" fmla="*/ 11 w 23"/>
                <a:gd name="T5" fmla="*/ 7 h 7"/>
                <a:gd name="T6" fmla="*/ 0 w 2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1" y="4"/>
                    <a:pt x="16" y="7"/>
                    <a:pt x="11" y="7"/>
                  </a:cubicBezTo>
                  <a:cubicBezTo>
                    <a:pt x="6" y="7"/>
                    <a:pt x="2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65"/>
            <p:cNvSpPr>
              <a:spLocks noEditPoints="1"/>
            </p:cNvSpPr>
            <p:nvPr/>
          </p:nvSpPr>
          <p:spPr bwMode="auto">
            <a:xfrm>
              <a:off x="7616825" y="2024063"/>
              <a:ext cx="406400" cy="514350"/>
            </a:xfrm>
            <a:custGeom>
              <a:avLst/>
              <a:gdLst>
                <a:gd name="T0" fmla="*/ 61 w 122"/>
                <a:gd name="T1" fmla="*/ 154 h 154"/>
                <a:gd name="T2" fmla="*/ 80 w 122"/>
                <a:gd name="T3" fmla="*/ 154 h 154"/>
                <a:gd name="T4" fmla="*/ 89 w 122"/>
                <a:gd name="T5" fmla="*/ 142 h 154"/>
                <a:gd name="T6" fmla="*/ 100 w 122"/>
                <a:gd name="T7" fmla="*/ 114 h 154"/>
                <a:gd name="T8" fmla="*/ 118 w 122"/>
                <a:gd name="T9" fmla="*/ 55 h 154"/>
                <a:gd name="T10" fmla="*/ 114 w 122"/>
                <a:gd name="T11" fmla="*/ 40 h 154"/>
                <a:gd name="T12" fmla="*/ 9 w 122"/>
                <a:gd name="T13" fmla="*/ 40 h 154"/>
                <a:gd name="T14" fmla="*/ 4 w 122"/>
                <a:gd name="T15" fmla="*/ 55 h 154"/>
                <a:gd name="T16" fmla="*/ 23 w 122"/>
                <a:gd name="T17" fmla="*/ 114 h 154"/>
                <a:gd name="T18" fmla="*/ 34 w 122"/>
                <a:gd name="T19" fmla="*/ 142 h 154"/>
                <a:gd name="T20" fmla="*/ 42 w 122"/>
                <a:gd name="T21" fmla="*/ 154 h 154"/>
                <a:gd name="T22" fmla="*/ 61 w 122"/>
                <a:gd name="T23" fmla="*/ 154 h 154"/>
                <a:gd name="T24" fmla="*/ 19 w 122"/>
                <a:gd name="T25" fmla="*/ 68 h 154"/>
                <a:gd name="T26" fmla="*/ 29 w 122"/>
                <a:gd name="T27" fmla="*/ 36 h 154"/>
                <a:gd name="T28" fmla="*/ 33 w 122"/>
                <a:gd name="T29" fmla="*/ 41 h 154"/>
                <a:gd name="T30" fmla="*/ 20 w 122"/>
                <a:gd name="T31" fmla="*/ 69 h 154"/>
                <a:gd name="T32" fmla="*/ 19 w 122"/>
                <a:gd name="T33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154">
                  <a:moveTo>
                    <a:pt x="61" y="154"/>
                  </a:moveTo>
                  <a:cubicBezTo>
                    <a:pt x="80" y="154"/>
                    <a:pt x="80" y="154"/>
                    <a:pt x="80" y="154"/>
                  </a:cubicBezTo>
                  <a:cubicBezTo>
                    <a:pt x="88" y="154"/>
                    <a:pt x="88" y="147"/>
                    <a:pt x="89" y="142"/>
                  </a:cubicBezTo>
                  <a:cubicBezTo>
                    <a:pt x="91" y="131"/>
                    <a:pt x="95" y="122"/>
                    <a:pt x="100" y="114"/>
                  </a:cubicBezTo>
                  <a:cubicBezTo>
                    <a:pt x="111" y="96"/>
                    <a:pt x="122" y="76"/>
                    <a:pt x="118" y="55"/>
                  </a:cubicBezTo>
                  <a:cubicBezTo>
                    <a:pt x="117" y="49"/>
                    <a:pt x="116" y="45"/>
                    <a:pt x="114" y="40"/>
                  </a:cubicBezTo>
                  <a:cubicBezTo>
                    <a:pt x="94" y="0"/>
                    <a:pt x="29" y="0"/>
                    <a:pt x="9" y="40"/>
                  </a:cubicBezTo>
                  <a:cubicBezTo>
                    <a:pt x="7" y="45"/>
                    <a:pt x="5" y="49"/>
                    <a:pt x="4" y="55"/>
                  </a:cubicBezTo>
                  <a:cubicBezTo>
                    <a:pt x="0" y="76"/>
                    <a:pt x="12" y="96"/>
                    <a:pt x="23" y="114"/>
                  </a:cubicBezTo>
                  <a:cubicBezTo>
                    <a:pt x="28" y="122"/>
                    <a:pt x="32" y="131"/>
                    <a:pt x="34" y="142"/>
                  </a:cubicBezTo>
                  <a:cubicBezTo>
                    <a:pt x="35" y="147"/>
                    <a:pt x="35" y="154"/>
                    <a:pt x="42" y="154"/>
                  </a:cubicBezTo>
                  <a:cubicBezTo>
                    <a:pt x="61" y="154"/>
                    <a:pt x="61" y="154"/>
                    <a:pt x="61" y="154"/>
                  </a:cubicBezTo>
                  <a:close/>
                  <a:moveTo>
                    <a:pt x="19" y="68"/>
                  </a:moveTo>
                  <a:cubicBezTo>
                    <a:pt x="19" y="68"/>
                    <a:pt x="14" y="49"/>
                    <a:pt x="29" y="36"/>
                  </a:cubicBezTo>
                  <a:cubicBezTo>
                    <a:pt x="34" y="31"/>
                    <a:pt x="39" y="37"/>
                    <a:pt x="33" y="41"/>
                  </a:cubicBezTo>
                  <a:cubicBezTo>
                    <a:pt x="20" y="51"/>
                    <a:pt x="20" y="64"/>
                    <a:pt x="20" y="69"/>
                  </a:cubicBezTo>
                  <a:cubicBezTo>
                    <a:pt x="20" y="70"/>
                    <a:pt x="19" y="68"/>
                    <a:pt x="1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66"/>
            <p:cNvSpPr>
              <a:spLocks/>
            </p:cNvSpPr>
            <p:nvPr/>
          </p:nvSpPr>
          <p:spPr bwMode="auto">
            <a:xfrm>
              <a:off x="7735888" y="2551113"/>
              <a:ext cx="171450" cy="107950"/>
            </a:xfrm>
            <a:custGeom>
              <a:avLst/>
              <a:gdLst>
                <a:gd name="T0" fmla="*/ 51 w 51"/>
                <a:gd name="T1" fmla="*/ 14 h 32"/>
                <a:gd name="T2" fmla="*/ 48 w 51"/>
                <a:gd name="T3" fmla="*/ 12 h 32"/>
                <a:gd name="T4" fmla="*/ 48 w 51"/>
                <a:gd name="T5" fmla="*/ 9 h 32"/>
                <a:gd name="T6" fmla="*/ 51 w 51"/>
                <a:gd name="T7" fmla="*/ 7 h 32"/>
                <a:gd name="T8" fmla="*/ 48 w 51"/>
                <a:gd name="T9" fmla="*/ 5 h 32"/>
                <a:gd name="T10" fmla="*/ 48 w 51"/>
                <a:gd name="T11" fmla="*/ 0 h 32"/>
                <a:gd name="T12" fmla="*/ 25 w 51"/>
                <a:gd name="T13" fmla="*/ 0 h 32"/>
                <a:gd name="T14" fmla="*/ 3 w 51"/>
                <a:gd name="T15" fmla="*/ 0 h 32"/>
                <a:gd name="T16" fmla="*/ 3 w 51"/>
                <a:gd name="T17" fmla="*/ 5 h 32"/>
                <a:gd name="T18" fmla="*/ 0 w 51"/>
                <a:gd name="T19" fmla="*/ 7 h 32"/>
                <a:gd name="T20" fmla="*/ 3 w 51"/>
                <a:gd name="T21" fmla="*/ 9 h 32"/>
                <a:gd name="T22" fmla="*/ 3 w 51"/>
                <a:gd name="T23" fmla="*/ 12 h 32"/>
                <a:gd name="T24" fmla="*/ 0 w 51"/>
                <a:gd name="T25" fmla="*/ 14 h 32"/>
                <a:gd name="T26" fmla="*/ 3 w 51"/>
                <a:gd name="T27" fmla="*/ 16 h 32"/>
                <a:gd name="T28" fmla="*/ 3 w 51"/>
                <a:gd name="T29" fmla="*/ 20 h 32"/>
                <a:gd name="T30" fmla="*/ 0 w 51"/>
                <a:gd name="T31" fmla="*/ 22 h 32"/>
                <a:gd name="T32" fmla="*/ 3 w 51"/>
                <a:gd name="T33" fmla="*/ 24 h 32"/>
                <a:gd name="T34" fmla="*/ 3 w 51"/>
                <a:gd name="T35" fmla="*/ 26 h 32"/>
                <a:gd name="T36" fmla="*/ 8 w 51"/>
                <a:gd name="T37" fmla="*/ 32 h 32"/>
                <a:gd name="T38" fmla="*/ 25 w 51"/>
                <a:gd name="T39" fmla="*/ 32 h 32"/>
                <a:gd name="T40" fmla="*/ 42 w 51"/>
                <a:gd name="T41" fmla="*/ 32 h 32"/>
                <a:gd name="T42" fmla="*/ 48 w 51"/>
                <a:gd name="T43" fmla="*/ 26 h 32"/>
                <a:gd name="T44" fmla="*/ 48 w 51"/>
                <a:gd name="T45" fmla="*/ 24 h 32"/>
                <a:gd name="T46" fmla="*/ 51 w 51"/>
                <a:gd name="T47" fmla="*/ 22 h 32"/>
                <a:gd name="T48" fmla="*/ 48 w 51"/>
                <a:gd name="T49" fmla="*/ 20 h 32"/>
                <a:gd name="T50" fmla="*/ 48 w 51"/>
                <a:gd name="T51" fmla="*/ 16 h 32"/>
                <a:gd name="T52" fmla="*/ 51 w 51"/>
                <a:gd name="T5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" h="32">
                  <a:moveTo>
                    <a:pt x="51" y="14"/>
                  </a:moveTo>
                  <a:cubicBezTo>
                    <a:pt x="51" y="14"/>
                    <a:pt x="50" y="13"/>
                    <a:pt x="48" y="12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0" y="8"/>
                    <a:pt x="51" y="8"/>
                    <a:pt x="51" y="7"/>
                  </a:cubicBezTo>
                  <a:cubicBezTo>
                    <a:pt x="51" y="6"/>
                    <a:pt x="50" y="6"/>
                    <a:pt x="48" y="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5"/>
                    <a:pt x="1" y="16"/>
                    <a:pt x="3" y="1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1"/>
                    <a:pt x="0" y="22"/>
                    <a:pt x="0" y="22"/>
                  </a:cubicBezTo>
                  <a:cubicBezTo>
                    <a:pt x="0" y="23"/>
                    <a:pt x="1" y="24"/>
                    <a:pt x="3" y="2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9"/>
                    <a:pt x="5" y="32"/>
                    <a:pt x="8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6" y="32"/>
                    <a:pt x="48" y="29"/>
                    <a:pt x="48" y="26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0" y="24"/>
                    <a:pt x="51" y="23"/>
                    <a:pt x="51" y="22"/>
                  </a:cubicBezTo>
                  <a:cubicBezTo>
                    <a:pt x="51" y="22"/>
                    <a:pt x="50" y="21"/>
                    <a:pt x="48" y="2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50" y="16"/>
                    <a:pt x="51" y="15"/>
                    <a:pt x="5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5" name="Freeform 61"/>
          <p:cNvSpPr>
            <a:spLocks noChangeAspect="1"/>
          </p:cNvSpPr>
          <p:nvPr/>
        </p:nvSpPr>
        <p:spPr bwMode="auto">
          <a:xfrm>
            <a:off x="8951561" y="3524255"/>
            <a:ext cx="228769" cy="365120"/>
          </a:xfrm>
          <a:custGeom>
            <a:avLst/>
            <a:gdLst>
              <a:gd name="T0" fmla="*/ 249 w 490"/>
              <a:gd name="T1" fmla="*/ 0 h 784"/>
              <a:gd name="T2" fmla="*/ 249 w 490"/>
              <a:gd name="T3" fmla="*/ 0 h 784"/>
              <a:gd name="T4" fmla="*/ 22 w 490"/>
              <a:gd name="T5" fmla="*/ 501 h 784"/>
              <a:gd name="T6" fmla="*/ 22 w 490"/>
              <a:gd name="T7" fmla="*/ 501 h 784"/>
              <a:gd name="T8" fmla="*/ 243 w 490"/>
              <a:gd name="T9" fmla="*/ 719 h 784"/>
              <a:gd name="T10" fmla="*/ 243 w 490"/>
              <a:gd name="T11" fmla="*/ 608 h 784"/>
              <a:gd name="T12" fmla="*/ 75 w 490"/>
              <a:gd name="T13" fmla="*/ 462 h 784"/>
              <a:gd name="T14" fmla="*/ 178 w 490"/>
              <a:gd name="T15" fmla="*/ 520 h 784"/>
              <a:gd name="T16" fmla="*/ 243 w 490"/>
              <a:gd name="T17" fmla="*/ 581 h 784"/>
              <a:gd name="T18" fmla="*/ 243 w 490"/>
              <a:gd name="T19" fmla="*/ 464 h 784"/>
              <a:gd name="T20" fmla="*/ 120 w 490"/>
              <a:gd name="T21" fmla="*/ 358 h 784"/>
              <a:gd name="T22" fmla="*/ 194 w 490"/>
              <a:gd name="T23" fmla="*/ 399 h 784"/>
              <a:gd name="T24" fmla="*/ 243 w 490"/>
              <a:gd name="T25" fmla="*/ 436 h 784"/>
              <a:gd name="T26" fmla="*/ 243 w 490"/>
              <a:gd name="T27" fmla="*/ 316 h 784"/>
              <a:gd name="T28" fmla="*/ 171 w 490"/>
              <a:gd name="T29" fmla="*/ 254 h 784"/>
              <a:gd name="T30" fmla="*/ 217 w 490"/>
              <a:gd name="T31" fmla="*/ 275 h 784"/>
              <a:gd name="T32" fmla="*/ 243 w 490"/>
              <a:gd name="T33" fmla="*/ 298 h 784"/>
              <a:gd name="T34" fmla="*/ 243 w 490"/>
              <a:gd name="T35" fmla="*/ 162 h 784"/>
              <a:gd name="T36" fmla="*/ 259 w 490"/>
              <a:gd name="T37" fmla="*/ 162 h 784"/>
              <a:gd name="T38" fmla="*/ 259 w 490"/>
              <a:gd name="T39" fmla="*/ 296 h 784"/>
              <a:gd name="T40" fmla="*/ 283 w 490"/>
              <a:gd name="T41" fmla="*/ 275 h 784"/>
              <a:gd name="T42" fmla="*/ 329 w 490"/>
              <a:gd name="T43" fmla="*/ 254 h 784"/>
              <a:gd name="T44" fmla="*/ 259 w 490"/>
              <a:gd name="T45" fmla="*/ 315 h 784"/>
              <a:gd name="T46" fmla="*/ 259 w 490"/>
              <a:gd name="T47" fmla="*/ 435 h 784"/>
              <a:gd name="T48" fmla="*/ 306 w 490"/>
              <a:gd name="T49" fmla="*/ 399 h 784"/>
              <a:gd name="T50" fmla="*/ 380 w 490"/>
              <a:gd name="T51" fmla="*/ 358 h 784"/>
              <a:gd name="T52" fmla="*/ 259 w 490"/>
              <a:gd name="T53" fmla="*/ 462 h 784"/>
              <a:gd name="T54" fmla="*/ 259 w 490"/>
              <a:gd name="T55" fmla="*/ 580 h 784"/>
              <a:gd name="T56" fmla="*/ 322 w 490"/>
              <a:gd name="T57" fmla="*/ 520 h 784"/>
              <a:gd name="T58" fmla="*/ 425 w 490"/>
              <a:gd name="T59" fmla="*/ 462 h 784"/>
              <a:gd name="T60" fmla="*/ 259 w 490"/>
              <a:gd name="T61" fmla="*/ 606 h 784"/>
              <a:gd name="T62" fmla="*/ 259 w 490"/>
              <a:gd name="T63" fmla="*/ 703 h 784"/>
              <a:gd name="T64" fmla="*/ 259 w 490"/>
              <a:gd name="T65" fmla="*/ 703 h 784"/>
              <a:gd name="T66" fmla="*/ 259 w 490"/>
              <a:gd name="T67" fmla="*/ 784 h 784"/>
              <a:gd name="T68" fmla="*/ 297 w 490"/>
              <a:gd name="T69" fmla="*/ 784 h 784"/>
              <a:gd name="T70" fmla="*/ 297 w 490"/>
              <a:gd name="T71" fmla="*/ 714 h 784"/>
              <a:gd name="T72" fmla="*/ 477 w 490"/>
              <a:gd name="T73" fmla="*/ 492 h 784"/>
              <a:gd name="T74" fmla="*/ 477 w 490"/>
              <a:gd name="T75" fmla="*/ 492 h 784"/>
              <a:gd name="T76" fmla="*/ 249 w 490"/>
              <a:gd name="T77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0" h="784">
                <a:moveTo>
                  <a:pt x="249" y="0"/>
                </a:moveTo>
                <a:lnTo>
                  <a:pt x="249" y="0"/>
                </a:lnTo>
                <a:cubicBezTo>
                  <a:pt x="249" y="0"/>
                  <a:pt x="0" y="353"/>
                  <a:pt x="22" y="501"/>
                </a:cubicBezTo>
                <a:lnTo>
                  <a:pt x="22" y="501"/>
                </a:lnTo>
                <a:cubicBezTo>
                  <a:pt x="27" y="620"/>
                  <a:pt x="123" y="716"/>
                  <a:pt x="243" y="719"/>
                </a:cubicBezTo>
                <a:lnTo>
                  <a:pt x="243" y="608"/>
                </a:lnTo>
                <a:lnTo>
                  <a:pt x="75" y="462"/>
                </a:lnTo>
                <a:cubicBezTo>
                  <a:pt x="75" y="462"/>
                  <a:pt x="161" y="507"/>
                  <a:pt x="178" y="520"/>
                </a:cubicBezTo>
                <a:cubicBezTo>
                  <a:pt x="191" y="530"/>
                  <a:pt x="227" y="566"/>
                  <a:pt x="243" y="581"/>
                </a:cubicBezTo>
                <a:lnTo>
                  <a:pt x="243" y="464"/>
                </a:lnTo>
                <a:lnTo>
                  <a:pt x="120" y="358"/>
                </a:lnTo>
                <a:cubicBezTo>
                  <a:pt x="120" y="358"/>
                  <a:pt x="173" y="385"/>
                  <a:pt x="194" y="399"/>
                </a:cubicBezTo>
                <a:cubicBezTo>
                  <a:pt x="210" y="409"/>
                  <a:pt x="232" y="427"/>
                  <a:pt x="243" y="436"/>
                </a:cubicBezTo>
                <a:lnTo>
                  <a:pt x="243" y="316"/>
                </a:lnTo>
                <a:lnTo>
                  <a:pt x="171" y="254"/>
                </a:lnTo>
                <a:cubicBezTo>
                  <a:pt x="171" y="254"/>
                  <a:pt x="207" y="270"/>
                  <a:pt x="217" y="275"/>
                </a:cubicBezTo>
                <a:cubicBezTo>
                  <a:pt x="223" y="279"/>
                  <a:pt x="235" y="290"/>
                  <a:pt x="243" y="298"/>
                </a:cubicBezTo>
                <a:lnTo>
                  <a:pt x="243" y="162"/>
                </a:lnTo>
                <a:lnTo>
                  <a:pt x="259" y="162"/>
                </a:lnTo>
                <a:lnTo>
                  <a:pt x="259" y="296"/>
                </a:lnTo>
                <a:cubicBezTo>
                  <a:pt x="267" y="289"/>
                  <a:pt x="278" y="279"/>
                  <a:pt x="283" y="275"/>
                </a:cubicBezTo>
                <a:cubicBezTo>
                  <a:pt x="293" y="270"/>
                  <a:pt x="329" y="254"/>
                  <a:pt x="329" y="254"/>
                </a:cubicBezTo>
                <a:lnTo>
                  <a:pt x="259" y="315"/>
                </a:lnTo>
                <a:lnTo>
                  <a:pt x="259" y="435"/>
                </a:lnTo>
                <a:cubicBezTo>
                  <a:pt x="270" y="425"/>
                  <a:pt x="291" y="408"/>
                  <a:pt x="306" y="399"/>
                </a:cubicBezTo>
                <a:cubicBezTo>
                  <a:pt x="327" y="385"/>
                  <a:pt x="380" y="358"/>
                  <a:pt x="380" y="358"/>
                </a:cubicBezTo>
                <a:lnTo>
                  <a:pt x="259" y="462"/>
                </a:lnTo>
                <a:lnTo>
                  <a:pt x="259" y="580"/>
                </a:lnTo>
                <a:cubicBezTo>
                  <a:pt x="276" y="563"/>
                  <a:pt x="310" y="529"/>
                  <a:pt x="322" y="520"/>
                </a:cubicBezTo>
                <a:cubicBezTo>
                  <a:pt x="339" y="507"/>
                  <a:pt x="425" y="462"/>
                  <a:pt x="425" y="462"/>
                </a:cubicBezTo>
                <a:lnTo>
                  <a:pt x="259" y="606"/>
                </a:lnTo>
                <a:lnTo>
                  <a:pt x="259" y="703"/>
                </a:lnTo>
                <a:lnTo>
                  <a:pt x="259" y="703"/>
                </a:lnTo>
                <a:lnTo>
                  <a:pt x="259" y="784"/>
                </a:lnTo>
                <a:lnTo>
                  <a:pt x="297" y="784"/>
                </a:lnTo>
                <a:lnTo>
                  <a:pt x="297" y="714"/>
                </a:lnTo>
                <a:cubicBezTo>
                  <a:pt x="400" y="693"/>
                  <a:pt x="477" y="601"/>
                  <a:pt x="477" y="492"/>
                </a:cubicBezTo>
                <a:lnTo>
                  <a:pt x="477" y="492"/>
                </a:lnTo>
                <a:cubicBezTo>
                  <a:pt x="490" y="340"/>
                  <a:pt x="249" y="0"/>
                  <a:pt x="24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33"/>
          <p:cNvSpPr>
            <a:spLocks noChangeAspect="1" noEditPoints="1"/>
          </p:cNvSpPr>
          <p:nvPr/>
        </p:nvSpPr>
        <p:spPr bwMode="auto">
          <a:xfrm>
            <a:off x="3603625" y="4143380"/>
            <a:ext cx="365120" cy="365120"/>
          </a:xfrm>
          <a:custGeom>
            <a:avLst/>
            <a:gdLst>
              <a:gd name="T0" fmla="*/ 190 w 380"/>
              <a:gd name="T1" fmla="*/ 53 h 380"/>
              <a:gd name="T2" fmla="*/ 190 w 380"/>
              <a:gd name="T3" fmla="*/ 53 h 380"/>
              <a:gd name="T4" fmla="*/ 212 w 380"/>
              <a:gd name="T5" fmla="*/ 26 h 380"/>
              <a:gd name="T6" fmla="*/ 190 w 380"/>
              <a:gd name="T7" fmla="*/ 0 h 380"/>
              <a:gd name="T8" fmla="*/ 168 w 380"/>
              <a:gd name="T9" fmla="*/ 26 h 380"/>
              <a:gd name="T10" fmla="*/ 190 w 380"/>
              <a:gd name="T11" fmla="*/ 53 h 380"/>
              <a:gd name="T12" fmla="*/ 290 w 380"/>
              <a:gd name="T13" fmla="*/ 320 h 380"/>
              <a:gd name="T14" fmla="*/ 290 w 380"/>
              <a:gd name="T15" fmla="*/ 320 h 380"/>
              <a:gd name="T16" fmla="*/ 325 w 380"/>
              <a:gd name="T17" fmla="*/ 324 h 380"/>
              <a:gd name="T18" fmla="*/ 321 w 380"/>
              <a:gd name="T19" fmla="*/ 289 h 380"/>
              <a:gd name="T20" fmla="*/ 286 w 380"/>
              <a:gd name="T21" fmla="*/ 285 h 380"/>
              <a:gd name="T22" fmla="*/ 290 w 380"/>
              <a:gd name="T23" fmla="*/ 320 h 380"/>
              <a:gd name="T24" fmla="*/ 55 w 380"/>
              <a:gd name="T25" fmla="*/ 57 h 380"/>
              <a:gd name="T26" fmla="*/ 55 w 380"/>
              <a:gd name="T27" fmla="*/ 57 h 380"/>
              <a:gd name="T28" fmla="*/ 59 w 380"/>
              <a:gd name="T29" fmla="*/ 92 h 380"/>
              <a:gd name="T30" fmla="*/ 93 w 380"/>
              <a:gd name="T31" fmla="*/ 96 h 380"/>
              <a:gd name="T32" fmla="*/ 90 w 380"/>
              <a:gd name="T33" fmla="*/ 61 h 380"/>
              <a:gd name="T34" fmla="*/ 55 w 380"/>
              <a:gd name="T35" fmla="*/ 57 h 380"/>
              <a:gd name="T36" fmla="*/ 60 w 380"/>
              <a:gd name="T37" fmla="*/ 291 h 380"/>
              <a:gd name="T38" fmla="*/ 60 w 380"/>
              <a:gd name="T39" fmla="*/ 291 h 380"/>
              <a:gd name="T40" fmla="*/ 56 w 380"/>
              <a:gd name="T41" fmla="*/ 325 h 380"/>
              <a:gd name="T42" fmla="*/ 91 w 380"/>
              <a:gd name="T43" fmla="*/ 321 h 380"/>
              <a:gd name="T44" fmla="*/ 95 w 380"/>
              <a:gd name="T45" fmla="*/ 287 h 380"/>
              <a:gd name="T46" fmla="*/ 60 w 380"/>
              <a:gd name="T47" fmla="*/ 291 h 380"/>
              <a:gd name="T48" fmla="*/ 190 w 380"/>
              <a:gd name="T49" fmla="*/ 325 h 380"/>
              <a:gd name="T50" fmla="*/ 190 w 380"/>
              <a:gd name="T51" fmla="*/ 325 h 380"/>
              <a:gd name="T52" fmla="*/ 168 w 380"/>
              <a:gd name="T53" fmla="*/ 352 h 380"/>
              <a:gd name="T54" fmla="*/ 190 w 380"/>
              <a:gd name="T55" fmla="*/ 380 h 380"/>
              <a:gd name="T56" fmla="*/ 212 w 380"/>
              <a:gd name="T57" fmla="*/ 352 h 380"/>
              <a:gd name="T58" fmla="*/ 190 w 380"/>
              <a:gd name="T59" fmla="*/ 325 h 380"/>
              <a:gd name="T60" fmla="*/ 353 w 380"/>
              <a:gd name="T61" fmla="*/ 167 h 380"/>
              <a:gd name="T62" fmla="*/ 353 w 380"/>
              <a:gd name="T63" fmla="*/ 167 h 380"/>
              <a:gd name="T64" fmla="*/ 326 w 380"/>
              <a:gd name="T65" fmla="*/ 189 h 380"/>
              <a:gd name="T66" fmla="*/ 353 w 380"/>
              <a:gd name="T67" fmla="*/ 211 h 380"/>
              <a:gd name="T68" fmla="*/ 380 w 380"/>
              <a:gd name="T69" fmla="*/ 189 h 380"/>
              <a:gd name="T70" fmla="*/ 353 w 380"/>
              <a:gd name="T71" fmla="*/ 167 h 380"/>
              <a:gd name="T72" fmla="*/ 323 w 380"/>
              <a:gd name="T73" fmla="*/ 56 h 380"/>
              <a:gd name="T74" fmla="*/ 323 w 380"/>
              <a:gd name="T75" fmla="*/ 56 h 380"/>
              <a:gd name="T76" fmla="*/ 289 w 380"/>
              <a:gd name="T77" fmla="*/ 60 h 380"/>
              <a:gd name="T78" fmla="*/ 285 w 380"/>
              <a:gd name="T79" fmla="*/ 94 h 380"/>
              <a:gd name="T80" fmla="*/ 319 w 380"/>
              <a:gd name="T81" fmla="*/ 90 h 380"/>
              <a:gd name="T82" fmla="*/ 323 w 380"/>
              <a:gd name="T83" fmla="*/ 56 h 380"/>
              <a:gd name="T84" fmla="*/ 27 w 380"/>
              <a:gd name="T85" fmla="*/ 167 h 380"/>
              <a:gd name="T86" fmla="*/ 27 w 380"/>
              <a:gd name="T87" fmla="*/ 167 h 380"/>
              <a:gd name="T88" fmla="*/ 0 w 380"/>
              <a:gd name="T89" fmla="*/ 189 h 380"/>
              <a:gd name="T90" fmla="*/ 27 w 380"/>
              <a:gd name="T91" fmla="*/ 211 h 380"/>
              <a:gd name="T92" fmla="*/ 53 w 380"/>
              <a:gd name="T93" fmla="*/ 189 h 380"/>
              <a:gd name="T94" fmla="*/ 27 w 380"/>
              <a:gd name="T95" fmla="*/ 167 h 380"/>
              <a:gd name="T96" fmla="*/ 190 w 380"/>
              <a:gd name="T97" fmla="*/ 245 h 380"/>
              <a:gd name="T98" fmla="*/ 190 w 380"/>
              <a:gd name="T99" fmla="*/ 245 h 380"/>
              <a:gd name="T100" fmla="*/ 134 w 380"/>
              <a:gd name="T101" fmla="*/ 189 h 380"/>
              <a:gd name="T102" fmla="*/ 190 w 380"/>
              <a:gd name="T103" fmla="*/ 133 h 380"/>
              <a:gd name="T104" fmla="*/ 246 w 380"/>
              <a:gd name="T105" fmla="*/ 189 h 380"/>
              <a:gd name="T106" fmla="*/ 190 w 380"/>
              <a:gd name="T107" fmla="*/ 245 h 380"/>
              <a:gd name="T108" fmla="*/ 190 w 380"/>
              <a:gd name="T109" fmla="*/ 102 h 380"/>
              <a:gd name="T110" fmla="*/ 190 w 380"/>
              <a:gd name="T111" fmla="*/ 102 h 380"/>
              <a:gd name="T112" fmla="*/ 103 w 380"/>
              <a:gd name="T113" fmla="*/ 189 h 380"/>
              <a:gd name="T114" fmla="*/ 190 w 380"/>
              <a:gd name="T115" fmla="*/ 276 h 380"/>
              <a:gd name="T116" fmla="*/ 277 w 380"/>
              <a:gd name="T117" fmla="*/ 189 h 380"/>
              <a:gd name="T118" fmla="*/ 190 w 380"/>
              <a:gd name="T119" fmla="*/ 102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0" h="380">
                <a:moveTo>
                  <a:pt x="190" y="53"/>
                </a:moveTo>
                <a:lnTo>
                  <a:pt x="190" y="53"/>
                </a:lnTo>
                <a:cubicBezTo>
                  <a:pt x="202" y="53"/>
                  <a:pt x="212" y="41"/>
                  <a:pt x="212" y="26"/>
                </a:cubicBezTo>
                <a:cubicBezTo>
                  <a:pt x="212" y="11"/>
                  <a:pt x="202" y="0"/>
                  <a:pt x="190" y="0"/>
                </a:cubicBezTo>
                <a:cubicBezTo>
                  <a:pt x="178" y="0"/>
                  <a:pt x="168" y="11"/>
                  <a:pt x="168" y="26"/>
                </a:cubicBezTo>
                <a:cubicBezTo>
                  <a:pt x="168" y="41"/>
                  <a:pt x="178" y="53"/>
                  <a:pt x="190" y="53"/>
                </a:cubicBezTo>
                <a:close/>
                <a:moveTo>
                  <a:pt x="290" y="320"/>
                </a:moveTo>
                <a:lnTo>
                  <a:pt x="290" y="320"/>
                </a:lnTo>
                <a:cubicBezTo>
                  <a:pt x="301" y="331"/>
                  <a:pt x="316" y="332"/>
                  <a:pt x="325" y="324"/>
                </a:cubicBezTo>
                <a:cubicBezTo>
                  <a:pt x="333" y="315"/>
                  <a:pt x="331" y="300"/>
                  <a:pt x="321" y="289"/>
                </a:cubicBezTo>
                <a:cubicBezTo>
                  <a:pt x="310" y="279"/>
                  <a:pt x="295" y="277"/>
                  <a:pt x="286" y="285"/>
                </a:cubicBezTo>
                <a:cubicBezTo>
                  <a:pt x="278" y="294"/>
                  <a:pt x="279" y="310"/>
                  <a:pt x="290" y="320"/>
                </a:cubicBezTo>
                <a:close/>
                <a:moveTo>
                  <a:pt x="55" y="57"/>
                </a:moveTo>
                <a:lnTo>
                  <a:pt x="55" y="57"/>
                </a:lnTo>
                <a:cubicBezTo>
                  <a:pt x="47" y="66"/>
                  <a:pt x="48" y="81"/>
                  <a:pt x="59" y="92"/>
                </a:cubicBezTo>
                <a:cubicBezTo>
                  <a:pt x="70" y="102"/>
                  <a:pt x="85" y="104"/>
                  <a:pt x="93" y="96"/>
                </a:cubicBezTo>
                <a:cubicBezTo>
                  <a:pt x="102" y="87"/>
                  <a:pt x="100" y="72"/>
                  <a:pt x="90" y="61"/>
                </a:cubicBezTo>
                <a:cubicBezTo>
                  <a:pt x="79" y="50"/>
                  <a:pt x="64" y="49"/>
                  <a:pt x="55" y="57"/>
                </a:cubicBezTo>
                <a:close/>
                <a:moveTo>
                  <a:pt x="60" y="291"/>
                </a:moveTo>
                <a:lnTo>
                  <a:pt x="60" y="291"/>
                </a:lnTo>
                <a:cubicBezTo>
                  <a:pt x="50" y="301"/>
                  <a:pt x="48" y="317"/>
                  <a:pt x="56" y="325"/>
                </a:cubicBezTo>
                <a:cubicBezTo>
                  <a:pt x="65" y="334"/>
                  <a:pt x="80" y="332"/>
                  <a:pt x="91" y="321"/>
                </a:cubicBezTo>
                <a:cubicBezTo>
                  <a:pt x="102" y="311"/>
                  <a:pt x="103" y="295"/>
                  <a:pt x="95" y="287"/>
                </a:cubicBezTo>
                <a:cubicBezTo>
                  <a:pt x="86" y="278"/>
                  <a:pt x="71" y="280"/>
                  <a:pt x="60" y="291"/>
                </a:cubicBezTo>
                <a:close/>
                <a:moveTo>
                  <a:pt x="190" y="325"/>
                </a:moveTo>
                <a:lnTo>
                  <a:pt x="190" y="325"/>
                </a:lnTo>
                <a:cubicBezTo>
                  <a:pt x="178" y="325"/>
                  <a:pt x="168" y="337"/>
                  <a:pt x="168" y="352"/>
                </a:cubicBezTo>
                <a:cubicBezTo>
                  <a:pt x="168" y="367"/>
                  <a:pt x="178" y="380"/>
                  <a:pt x="190" y="380"/>
                </a:cubicBezTo>
                <a:cubicBezTo>
                  <a:pt x="202" y="380"/>
                  <a:pt x="212" y="367"/>
                  <a:pt x="212" y="352"/>
                </a:cubicBezTo>
                <a:cubicBezTo>
                  <a:pt x="212" y="337"/>
                  <a:pt x="202" y="325"/>
                  <a:pt x="190" y="325"/>
                </a:cubicBezTo>
                <a:close/>
                <a:moveTo>
                  <a:pt x="353" y="167"/>
                </a:moveTo>
                <a:lnTo>
                  <a:pt x="353" y="167"/>
                </a:lnTo>
                <a:cubicBezTo>
                  <a:pt x="338" y="167"/>
                  <a:pt x="326" y="177"/>
                  <a:pt x="326" y="189"/>
                </a:cubicBezTo>
                <a:cubicBezTo>
                  <a:pt x="326" y="201"/>
                  <a:pt x="338" y="211"/>
                  <a:pt x="353" y="211"/>
                </a:cubicBezTo>
                <a:cubicBezTo>
                  <a:pt x="368" y="211"/>
                  <a:pt x="380" y="201"/>
                  <a:pt x="380" y="189"/>
                </a:cubicBezTo>
                <a:cubicBezTo>
                  <a:pt x="380" y="177"/>
                  <a:pt x="368" y="167"/>
                  <a:pt x="353" y="167"/>
                </a:cubicBezTo>
                <a:close/>
                <a:moveTo>
                  <a:pt x="323" y="56"/>
                </a:moveTo>
                <a:lnTo>
                  <a:pt x="323" y="56"/>
                </a:lnTo>
                <a:cubicBezTo>
                  <a:pt x="315" y="47"/>
                  <a:pt x="299" y="49"/>
                  <a:pt x="289" y="60"/>
                </a:cubicBezTo>
                <a:cubicBezTo>
                  <a:pt x="278" y="70"/>
                  <a:pt x="276" y="86"/>
                  <a:pt x="285" y="94"/>
                </a:cubicBezTo>
                <a:cubicBezTo>
                  <a:pt x="293" y="103"/>
                  <a:pt x="309" y="101"/>
                  <a:pt x="319" y="90"/>
                </a:cubicBezTo>
                <a:cubicBezTo>
                  <a:pt x="330" y="80"/>
                  <a:pt x="332" y="64"/>
                  <a:pt x="323" y="56"/>
                </a:cubicBezTo>
                <a:close/>
                <a:moveTo>
                  <a:pt x="27" y="167"/>
                </a:moveTo>
                <a:lnTo>
                  <a:pt x="27" y="167"/>
                </a:lnTo>
                <a:cubicBezTo>
                  <a:pt x="12" y="167"/>
                  <a:pt x="0" y="177"/>
                  <a:pt x="0" y="189"/>
                </a:cubicBezTo>
                <a:cubicBezTo>
                  <a:pt x="0" y="201"/>
                  <a:pt x="12" y="211"/>
                  <a:pt x="27" y="211"/>
                </a:cubicBezTo>
                <a:cubicBezTo>
                  <a:pt x="42" y="211"/>
                  <a:pt x="53" y="201"/>
                  <a:pt x="53" y="189"/>
                </a:cubicBezTo>
                <a:cubicBezTo>
                  <a:pt x="53" y="177"/>
                  <a:pt x="42" y="167"/>
                  <a:pt x="27" y="167"/>
                </a:cubicBezTo>
                <a:close/>
                <a:moveTo>
                  <a:pt x="190" y="245"/>
                </a:moveTo>
                <a:lnTo>
                  <a:pt x="190" y="245"/>
                </a:lnTo>
                <a:cubicBezTo>
                  <a:pt x="159" y="245"/>
                  <a:pt x="134" y="220"/>
                  <a:pt x="134" y="189"/>
                </a:cubicBezTo>
                <a:cubicBezTo>
                  <a:pt x="134" y="158"/>
                  <a:pt x="159" y="133"/>
                  <a:pt x="190" y="133"/>
                </a:cubicBezTo>
                <a:cubicBezTo>
                  <a:pt x="221" y="133"/>
                  <a:pt x="246" y="158"/>
                  <a:pt x="246" y="189"/>
                </a:cubicBezTo>
                <a:cubicBezTo>
                  <a:pt x="246" y="220"/>
                  <a:pt x="221" y="245"/>
                  <a:pt x="190" y="245"/>
                </a:cubicBezTo>
                <a:close/>
                <a:moveTo>
                  <a:pt x="190" y="102"/>
                </a:moveTo>
                <a:lnTo>
                  <a:pt x="190" y="102"/>
                </a:lnTo>
                <a:cubicBezTo>
                  <a:pt x="142" y="102"/>
                  <a:pt x="103" y="141"/>
                  <a:pt x="103" y="189"/>
                </a:cubicBezTo>
                <a:cubicBezTo>
                  <a:pt x="103" y="237"/>
                  <a:pt x="142" y="276"/>
                  <a:pt x="190" y="276"/>
                </a:cubicBezTo>
                <a:cubicBezTo>
                  <a:pt x="238" y="276"/>
                  <a:pt x="277" y="237"/>
                  <a:pt x="277" y="189"/>
                </a:cubicBezTo>
                <a:cubicBezTo>
                  <a:pt x="277" y="141"/>
                  <a:pt x="238" y="102"/>
                  <a:pt x="190" y="102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37"/>
          <p:cNvSpPr>
            <a:spLocks noChangeAspect="1" noEditPoints="1"/>
          </p:cNvSpPr>
          <p:nvPr/>
        </p:nvSpPr>
        <p:spPr bwMode="auto">
          <a:xfrm>
            <a:off x="4219190" y="4143380"/>
            <a:ext cx="365120" cy="365120"/>
          </a:xfrm>
          <a:custGeom>
            <a:avLst/>
            <a:gdLst>
              <a:gd name="T0" fmla="*/ 422 w 543"/>
              <a:gd name="T1" fmla="*/ 452 h 543"/>
              <a:gd name="T2" fmla="*/ 476 w 543"/>
              <a:gd name="T3" fmla="*/ 475 h 543"/>
              <a:gd name="T4" fmla="*/ 453 w 543"/>
              <a:gd name="T5" fmla="*/ 421 h 543"/>
              <a:gd name="T6" fmla="*/ 422 w 543"/>
              <a:gd name="T7" fmla="*/ 452 h 543"/>
              <a:gd name="T8" fmla="*/ 102 w 543"/>
              <a:gd name="T9" fmla="*/ 70 h 543"/>
              <a:gd name="T10" fmla="*/ 71 w 543"/>
              <a:gd name="T11" fmla="*/ 101 h 543"/>
              <a:gd name="T12" fmla="*/ 125 w 543"/>
              <a:gd name="T13" fmla="*/ 124 h 543"/>
              <a:gd name="T14" fmla="*/ 102 w 543"/>
              <a:gd name="T15" fmla="*/ 70 h 543"/>
              <a:gd name="T16" fmla="*/ 90 w 543"/>
              <a:gd name="T17" fmla="*/ 421 h 543"/>
              <a:gd name="T18" fmla="*/ 67 w 543"/>
              <a:gd name="T19" fmla="*/ 475 h 543"/>
              <a:gd name="T20" fmla="*/ 121 w 543"/>
              <a:gd name="T21" fmla="*/ 452 h 543"/>
              <a:gd name="T22" fmla="*/ 90 w 543"/>
              <a:gd name="T23" fmla="*/ 421 h 543"/>
              <a:gd name="T24" fmla="*/ 472 w 543"/>
              <a:gd name="T25" fmla="*/ 101 h 543"/>
              <a:gd name="T26" fmla="*/ 441 w 543"/>
              <a:gd name="T27" fmla="*/ 70 h 543"/>
              <a:gd name="T28" fmla="*/ 418 w 543"/>
              <a:gd name="T29" fmla="*/ 124 h 543"/>
              <a:gd name="T30" fmla="*/ 472 w 543"/>
              <a:gd name="T31" fmla="*/ 101 h 543"/>
              <a:gd name="T32" fmla="*/ 271 w 543"/>
              <a:gd name="T33" fmla="*/ 461 h 543"/>
              <a:gd name="T34" fmla="*/ 250 w 543"/>
              <a:gd name="T35" fmla="*/ 515 h 543"/>
              <a:gd name="T36" fmla="*/ 293 w 543"/>
              <a:gd name="T37" fmla="*/ 515 h 543"/>
              <a:gd name="T38" fmla="*/ 271 w 543"/>
              <a:gd name="T39" fmla="*/ 461 h 543"/>
              <a:gd name="T40" fmla="*/ 271 w 543"/>
              <a:gd name="T41" fmla="*/ 80 h 543"/>
              <a:gd name="T42" fmla="*/ 293 w 543"/>
              <a:gd name="T43" fmla="*/ 26 h 543"/>
              <a:gd name="T44" fmla="*/ 250 w 543"/>
              <a:gd name="T45" fmla="*/ 26 h 543"/>
              <a:gd name="T46" fmla="*/ 271 w 543"/>
              <a:gd name="T47" fmla="*/ 80 h 543"/>
              <a:gd name="T48" fmla="*/ 81 w 543"/>
              <a:gd name="T49" fmla="*/ 271 h 543"/>
              <a:gd name="T50" fmla="*/ 27 w 543"/>
              <a:gd name="T51" fmla="*/ 249 h 543"/>
              <a:gd name="T52" fmla="*/ 27 w 543"/>
              <a:gd name="T53" fmla="*/ 292 h 543"/>
              <a:gd name="T54" fmla="*/ 81 w 543"/>
              <a:gd name="T55" fmla="*/ 271 h 543"/>
              <a:gd name="T56" fmla="*/ 271 w 543"/>
              <a:gd name="T57" fmla="*/ 379 h 543"/>
              <a:gd name="T58" fmla="*/ 271 w 543"/>
              <a:gd name="T59" fmla="*/ 162 h 543"/>
              <a:gd name="T60" fmla="*/ 271 w 543"/>
              <a:gd name="T61" fmla="*/ 379 h 543"/>
              <a:gd name="T62" fmla="*/ 271 w 543"/>
              <a:gd name="T63" fmla="*/ 121 h 543"/>
              <a:gd name="T64" fmla="*/ 271 w 543"/>
              <a:gd name="T65" fmla="*/ 420 h 543"/>
              <a:gd name="T66" fmla="*/ 271 w 543"/>
              <a:gd name="T67" fmla="*/ 121 h 543"/>
              <a:gd name="T68" fmla="*/ 516 w 543"/>
              <a:gd name="T69" fmla="*/ 249 h 543"/>
              <a:gd name="T70" fmla="*/ 462 w 543"/>
              <a:gd name="T71" fmla="*/ 271 h 543"/>
              <a:gd name="T72" fmla="*/ 516 w 543"/>
              <a:gd name="T73" fmla="*/ 292 h 543"/>
              <a:gd name="T74" fmla="*/ 516 w 543"/>
              <a:gd name="T75" fmla="*/ 249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43" h="543">
                <a:moveTo>
                  <a:pt x="422" y="452"/>
                </a:moveTo>
                <a:lnTo>
                  <a:pt x="422" y="452"/>
                </a:lnTo>
                <a:lnTo>
                  <a:pt x="441" y="471"/>
                </a:lnTo>
                <a:cubicBezTo>
                  <a:pt x="452" y="481"/>
                  <a:pt x="467" y="483"/>
                  <a:pt x="476" y="475"/>
                </a:cubicBezTo>
                <a:cubicBezTo>
                  <a:pt x="484" y="466"/>
                  <a:pt x="482" y="451"/>
                  <a:pt x="472" y="440"/>
                </a:cubicBezTo>
                <a:cubicBezTo>
                  <a:pt x="469" y="437"/>
                  <a:pt x="456" y="424"/>
                  <a:pt x="453" y="421"/>
                </a:cubicBezTo>
                <a:cubicBezTo>
                  <a:pt x="442" y="410"/>
                  <a:pt x="427" y="409"/>
                  <a:pt x="418" y="417"/>
                </a:cubicBezTo>
                <a:cubicBezTo>
                  <a:pt x="410" y="426"/>
                  <a:pt x="411" y="441"/>
                  <a:pt x="422" y="452"/>
                </a:cubicBezTo>
                <a:close/>
                <a:moveTo>
                  <a:pt x="102" y="70"/>
                </a:moveTo>
                <a:lnTo>
                  <a:pt x="102" y="70"/>
                </a:lnTo>
                <a:cubicBezTo>
                  <a:pt x="91" y="60"/>
                  <a:pt x="76" y="58"/>
                  <a:pt x="67" y="66"/>
                </a:cubicBezTo>
                <a:cubicBezTo>
                  <a:pt x="59" y="75"/>
                  <a:pt x="61" y="90"/>
                  <a:pt x="71" y="101"/>
                </a:cubicBezTo>
                <a:cubicBezTo>
                  <a:pt x="74" y="104"/>
                  <a:pt x="87" y="117"/>
                  <a:pt x="90" y="120"/>
                </a:cubicBezTo>
                <a:cubicBezTo>
                  <a:pt x="101" y="131"/>
                  <a:pt x="116" y="132"/>
                  <a:pt x="125" y="124"/>
                </a:cubicBezTo>
                <a:cubicBezTo>
                  <a:pt x="133" y="115"/>
                  <a:pt x="132" y="100"/>
                  <a:pt x="121" y="89"/>
                </a:cubicBezTo>
                <a:cubicBezTo>
                  <a:pt x="118" y="86"/>
                  <a:pt x="105" y="73"/>
                  <a:pt x="102" y="70"/>
                </a:cubicBezTo>
                <a:close/>
                <a:moveTo>
                  <a:pt x="90" y="421"/>
                </a:moveTo>
                <a:lnTo>
                  <a:pt x="90" y="421"/>
                </a:lnTo>
                <a:lnTo>
                  <a:pt x="71" y="440"/>
                </a:lnTo>
                <a:cubicBezTo>
                  <a:pt x="61" y="451"/>
                  <a:pt x="59" y="466"/>
                  <a:pt x="67" y="475"/>
                </a:cubicBezTo>
                <a:cubicBezTo>
                  <a:pt x="76" y="483"/>
                  <a:pt x="91" y="481"/>
                  <a:pt x="102" y="471"/>
                </a:cubicBezTo>
                <a:cubicBezTo>
                  <a:pt x="105" y="468"/>
                  <a:pt x="118" y="455"/>
                  <a:pt x="121" y="452"/>
                </a:cubicBezTo>
                <a:cubicBezTo>
                  <a:pt x="132" y="441"/>
                  <a:pt x="133" y="426"/>
                  <a:pt x="125" y="417"/>
                </a:cubicBezTo>
                <a:cubicBezTo>
                  <a:pt x="116" y="409"/>
                  <a:pt x="101" y="410"/>
                  <a:pt x="90" y="421"/>
                </a:cubicBezTo>
                <a:close/>
                <a:moveTo>
                  <a:pt x="472" y="101"/>
                </a:moveTo>
                <a:lnTo>
                  <a:pt x="472" y="101"/>
                </a:lnTo>
                <a:cubicBezTo>
                  <a:pt x="482" y="90"/>
                  <a:pt x="484" y="75"/>
                  <a:pt x="476" y="66"/>
                </a:cubicBezTo>
                <a:cubicBezTo>
                  <a:pt x="467" y="58"/>
                  <a:pt x="452" y="60"/>
                  <a:pt x="441" y="70"/>
                </a:cubicBezTo>
                <a:cubicBezTo>
                  <a:pt x="438" y="73"/>
                  <a:pt x="425" y="86"/>
                  <a:pt x="422" y="89"/>
                </a:cubicBezTo>
                <a:cubicBezTo>
                  <a:pt x="411" y="100"/>
                  <a:pt x="410" y="115"/>
                  <a:pt x="418" y="124"/>
                </a:cubicBezTo>
                <a:cubicBezTo>
                  <a:pt x="427" y="132"/>
                  <a:pt x="442" y="131"/>
                  <a:pt x="453" y="120"/>
                </a:cubicBezTo>
                <a:cubicBezTo>
                  <a:pt x="456" y="117"/>
                  <a:pt x="469" y="104"/>
                  <a:pt x="472" y="101"/>
                </a:cubicBezTo>
                <a:close/>
                <a:moveTo>
                  <a:pt x="271" y="461"/>
                </a:moveTo>
                <a:lnTo>
                  <a:pt x="271" y="461"/>
                </a:lnTo>
                <a:cubicBezTo>
                  <a:pt x="259" y="461"/>
                  <a:pt x="250" y="473"/>
                  <a:pt x="250" y="488"/>
                </a:cubicBezTo>
                <a:lnTo>
                  <a:pt x="250" y="515"/>
                </a:lnTo>
                <a:cubicBezTo>
                  <a:pt x="250" y="530"/>
                  <a:pt x="259" y="543"/>
                  <a:pt x="271" y="543"/>
                </a:cubicBezTo>
                <a:cubicBezTo>
                  <a:pt x="283" y="543"/>
                  <a:pt x="293" y="530"/>
                  <a:pt x="293" y="515"/>
                </a:cubicBezTo>
                <a:lnTo>
                  <a:pt x="293" y="488"/>
                </a:lnTo>
                <a:cubicBezTo>
                  <a:pt x="293" y="473"/>
                  <a:pt x="283" y="461"/>
                  <a:pt x="271" y="461"/>
                </a:cubicBezTo>
                <a:close/>
                <a:moveTo>
                  <a:pt x="271" y="80"/>
                </a:moveTo>
                <a:lnTo>
                  <a:pt x="271" y="80"/>
                </a:lnTo>
                <a:cubicBezTo>
                  <a:pt x="283" y="80"/>
                  <a:pt x="293" y="68"/>
                  <a:pt x="293" y="53"/>
                </a:cubicBezTo>
                <a:lnTo>
                  <a:pt x="293" y="26"/>
                </a:lnTo>
                <a:cubicBezTo>
                  <a:pt x="293" y="11"/>
                  <a:pt x="283" y="0"/>
                  <a:pt x="271" y="0"/>
                </a:cubicBezTo>
                <a:cubicBezTo>
                  <a:pt x="259" y="0"/>
                  <a:pt x="250" y="11"/>
                  <a:pt x="250" y="26"/>
                </a:cubicBezTo>
                <a:lnTo>
                  <a:pt x="250" y="53"/>
                </a:lnTo>
                <a:cubicBezTo>
                  <a:pt x="250" y="68"/>
                  <a:pt x="259" y="80"/>
                  <a:pt x="271" y="80"/>
                </a:cubicBezTo>
                <a:close/>
                <a:moveTo>
                  <a:pt x="81" y="271"/>
                </a:moveTo>
                <a:lnTo>
                  <a:pt x="81" y="271"/>
                </a:lnTo>
                <a:cubicBezTo>
                  <a:pt x="81" y="259"/>
                  <a:pt x="69" y="249"/>
                  <a:pt x="54" y="249"/>
                </a:cubicBezTo>
                <a:lnTo>
                  <a:pt x="27" y="249"/>
                </a:lnTo>
                <a:cubicBezTo>
                  <a:pt x="12" y="249"/>
                  <a:pt x="0" y="259"/>
                  <a:pt x="0" y="271"/>
                </a:cubicBezTo>
                <a:cubicBezTo>
                  <a:pt x="0" y="283"/>
                  <a:pt x="12" y="292"/>
                  <a:pt x="27" y="292"/>
                </a:cubicBezTo>
                <a:lnTo>
                  <a:pt x="54" y="292"/>
                </a:lnTo>
                <a:cubicBezTo>
                  <a:pt x="69" y="292"/>
                  <a:pt x="81" y="283"/>
                  <a:pt x="81" y="271"/>
                </a:cubicBezTo>
                <a:close/>
                <a:moveTo>
                  <a:pt x="271" y="379"/>
                </a:moveTo>
                <a:lnTo>
                  <a:pt x="271" y="379"/>
                </a:lnTo>
                <a:cubicBezTo>
                  <a:pt x="211" y="379"/>
                  <a:pt x="163" y="331"/>
                  <a:pt x="163" y="271"/>
                </a:cubicBezTo>
                <a:cubicBezTo>
                  <a:pt x="163" y="210"/>
                  <a:pt x="211" y="162"/>
                  <a:pt x="271" y="162"/>
                </a:cubicBezTo>
                <a:cubicBezTo>
                  <a:pt x="331" y="162"/>
                  <a:pt x="380" y="210"/>
                  <a:pt x="380" y="271"/>
                </a:cubicBezTo>
                <a:cubicBezTo>
                  <a:pt x="380" y="331"/>
                  <a:pt x="331" y="379"/>
                  <a:pt x="271" y="379"/>
                </a:cubicBezTo>
                <a:close/>
                <a:moveTo>
                  <a:pt x="271" y="121"/>
                </a:moveTo>
                <a:lnTo>
                  <a:pt x="271" y="121"/>
                </a:lnTo>
                <a:cubicBezTo>
                  <a:pt x="188" y="121"/>
                  <a:pt x="122" y="188"/>
                  <a:pt x="122" y="271"/>
                </a:cubicBezTo>
                <a:cubicBezTo>
                  <a:pt x="122" y="354"/>
                  <a:pt x="188" y="420"/>
                  <a:pt x="271" y="420"/>
                </a:cubicBezTo>
                <a:cubicBezTo>
                  <a:pt x="354" y="420"/>
                  <a:pt x="421" y="354"/>
                  <a:pt x="421" y="271"/>
                </a:cubicBezTo>
                <a:cubicBezTo>
                  <a:pt x="421" y="188"/>
                  <a:pt x="354" y="121"/>
                  <a:pt x="271" y="121"/>
                </a:cubicBezTo>
                <a:close/>
                <a:moveTo>
                  <a:pt x="516" y="249"/>
                </a:moveTo>
                <a:lnTo>
                  <a:pt x="516" y="249"/>
                </a:lnTo>
                <a:lnTo>
                  <a:pt x="489" y="249"/>
                </a:lnTo>
                <a:cubicBezTo>
                  <a:pt x="474" y="249"/>
                  <a:pt x="462" y="259"/>
                  <a:pt x="462" y="271"/>
                </a:cubicBezTo>
                <a:cubicBezTo>
                  <a:pt x="462" y="283"/>
                  <a:pt x="474" y="292"/>
                  <a:pt x="489" y="292"/>
                </a:cubicBezTo>
                <a:lnTo>
                  <a:pt x="516" y="292"/>
                </a:lnTo>
                <a:cubicBezTo>
                  <a:pt x="531" y="292"/>
                  <a:pt x="543" y="283"/>
                  <a:pt x="543" y="271"/>
                </a:cubicBezTo>
                <a:cubicBezTo>
                  <a:pt x="543" y="259"/>
                  <a:pt x="531" y="249"/>
                  <a:pt x="516" y="249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41"/>
          <p:cNvSpPr>
            <a:spLocks noChangeAspect="1" noEditPoints="1"/>
          </p:cNvSpPr>
          <p:nvPr/>
        </p:nvSpPr>
        <p:spPr bwMode="auto">
          <a:xfrm>
            <a:off x="4834755" y="4143380"/>
            <a:ext cx="365120" cy="365120"/>
          </a:xfrm>
          <a:custGeom>
            <a:avLst/>
            <a:gdLst>
              <a:gd name="T0" fmla="*/ 422 w 543"/>
              <a:gd name="T1" fmla="*/ 452 h 543"/>
              <a:gd name="T2" fmla="*/ 476 w 543"/>
              <a:gd name="T3" fmla="*/ 475 h 543"/>
              <a:gd name="T4" fmla="*/ 453 w 543"/>
              <a:gd name="T5" fmla="*/ 421 h 543"/>
              <a:gd name="T6" fmla="*/ 422 w 543"/>
              <a:gd name="T7" fmla="*/ 452 h 543"/>
              <a:gd name="T8" fmla="*/ 102 w 543"/>
              <a:gd name="T9" fmla="*/ 70 h 543"/>
              <a:gd name="T10" fmla="*/ 71 w 543"/>
              <a:gd name="T11" fmla="*/ 101 h 543"/>
              <a:gd name="T12" fmla="*/ 125 w 543"/>
              <a:gd name="T13" fmla="*/ 124 h 543"/>
              <a:gd name="T14" fmla="*/ 102 w 543"/>
              <a:gd name="T15" fmla="*/ 70 h 543"/>
              <a:gd name="T16" fmla="*/ 90 w 543"/>
              <a:gd name="T17" fmla="*/ 421 h 543"/>
              <a:gd name="T18" fmla="*/ 67 w 543"/>
              <a:gd name="T19" fmla="*/ 475 h 543"/>
              <a:gd name="T20" fmla="*/ 121 w 543"/>
              <a:gd name="T21" fmla="*/ 452 h 543"/>
              <a:gd name="T22" fmla="*/ 90 w 543"/>
              <a:gd name="T23" fmla="*/ 421 h 543"/>
              <a:gd name="T24" fmla="*/ 472 w 543"/>
              <a:gd name="T25" fmla="*/ 101 h 543"/>
              <a:gd name="T26" fmla="*/ 441 w 543"/>
              <a:gd name="T27" fmla="*/ 70 h 543"/>
              <a:gd name="T28" fmla="*/ 418 w 543"/>
              <a:gd name="T29" fmla="*/ 124 h 543"/>
              <a:gd name="T30" fmla="*/ 472 w 543"/>
              <a:gd name="T31" fmla="*/ 101 h 543"/>
              <a:gd name="T32" fmla="*/ 271 w 543"/>
              <a:gd name="T33" fmla="*/ 461 h 543"/>
              <a:gd name="T34" fmla="*/ 250 w 543"/>
              <a:gd name="T35" fmla="*/ 515 h 543"/>
              <a:gd name="T36" fmla="*/ 293 w 543"/>
              <a:gd name="T37" fmla="*/ 515 h 543"/>
              <a:gd name="T38" fmla="*/ 271 w 543"/>
              <a:gd name="T39" fmla="*/ 461 h 543"/>
              <a:gd name="T40" fmla="*/ 271 w 543"/>
              <a:gd name="T41" fmla="*/ 80 h 543"/>
              <a:gd name="T42" fmla="*/ 293 w 543"/>
              <a:gd name="T43" fmla="*/ 26 h 543"/>
              <a:gd name="T44" fmla="*/ 250 w 543"/>
              <a:gd name="T45" fmla="*/ 26 h 543"/>
              <a:gd name="T46" fmla="*/ 271 w 543"/>
              <a:gd name="T47" fmla="*/ 80 h 543"/>
              <a:gd name="T48" fmla="*/ 81 w 543"/>
              <a:gd name="T49" fmla="*/ 271 h 543"/>
              <a:gd name="T50" fmla="*/ 27 w 543"/>
              <a:gd name="T51" fmla="*/ 249 h 543"/>
              <a:gd name="T52" fmla="*/ 27 w 543"/>
              <a:gd name="T53" fmla="*/ 292 h 543"/>
              <a:gd name="T54" fmla="*/ 81 w 543"/>
              <a:gd name="T55" fmla="*/ 271 h 543"/>
              <a:gd name="T56" fmla="*/ 274 w 543"/>
              <a:gd name="T57" fmla="*/ 379 h 543"/>
              <a:gd name="T58" fmla="*/ 274 w 543"/>
              <a:gd name="T59" fmla="*/ 162 h 543"/>
              <a:gd name="T60" fmla="*/ 271 w 543"/>
              <a:gd name="T61" fmla="*/ 121 h 543"/>
              <a:gd name="T62" fmla="*/ 122 w 543"/>
              <a:gd name="T63" fmla="*/ 271 h 543"/>
              <a:gd name="T64" fmla="*/ 421 w 543"/>
              <a:gd name="T65" fmla="*/ 271 h 543"/>
              <a:gd name="T66" fmla="*/ 516 w 543"/>
              <a:gd name="T67" fmla="*/ 249 h 543"/>
              <a:gd name="T68" fmla="*/ 489 w 543"/>
              <a:gd name="T69" fmla="*/ 249 h 543"/>
              <a:gd name="T70" fmla="*/ 489 w 543"/>
              <a:gd name="T71" fmla="*/ 292 h 543"/>
              <a:gd name="T72" fmla="*/ 543 w 543"/>
              <a:gd name="T73" fmla="*/ 271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43" h="543">
                <a:moveTo>
                  <a:pt x="422" y="452"/>
                </a:moveTo>
                <a:lnTo>
                  <a:pt x="422" y="452"/>
                </a:lnTo>
                <a:cubicBezTo>
                  <a:pt x="425" y="455"/>
                  <a:pt x="438" y="468"/>
                  <a:pt x="441" y="471"/>
                </a:cubicBezTo>
                <a:cubicBezTo>
                  <a:pt x="452" y="481"/>
                  <a:pt x="467" y="483"/>
                  <a:pt x="476" y="475"/>
                </a:cubicBezTo>
                <a:cubicBezTo>
                  <a:pt x="484" y="466"/>
                  <a:pt x="482" y="451"/>
                  <a:pt x="472" y="440"/>
                </a:cubicBezTo>
                <a:cubicBezTo>
                  <a:pt x="469" y="437"/>
                  <a:pt x="456" y="424"/>
                  <a:pt x="453" y="421"/>
                </a:cubicBezTo>
                <a:cubicBezTo>
                  <a:pt x="442" y="410"/>
                  <a:pt x="427" y="409"/>
                  <a:pt x="418" y="417"/>
                </a:cubicBezTo>
                <a:cubicBezTo>
                  <a:pt x="410" y="426"/>
                  <a:pt x="411" y="441"/>
                  <a:pt x="422" y="452"/>
                </a:cubicBezTo>
                <a:close/>
                <a:moveTo>
                  <a:pt x="102" y="70"/>
                </a:moveTo>
                <a:lnTo>
                  <a:pt x="102" y="70"/>
                </a:lnTo>
                <a:cubicBezTo>
                  <a:pt x="91" y="60"/>
                  <a:pt x="76" y="58"/>
                  <a:pt x="67" y="66"/>
                </a:cubicBezTo>
                <a:cubicBezTo>
                  <a:pt x="59" y="75"/>
                  <a:pt x="61" y="90"/>
                  <a:pt x="71" y="101"/>
                </a:cubicBezTo>
                <a:cubicBezTo>
                  <a:pt x="74" y="104"/>
                  <a:pt x="87" y="117"/>
                  <a:pt x="90" y="120"/>
                </a:cubicBezTo>
                <a:cubicBezTo>
                  <a:pt x="101" y="131"/>
                  <a:pt x="116" y="132"/>
                  <a:pt x="125" y="124"/>
                </a:cubicBezTo>
                <a:cubicBezTo>
                  <a:pt x="133" y="115"/>
                  <a:pt x="132" y="100"/>
                  <a:pt x="121" y="89"/>
                </a:cubicBezTo>
                <a:cubicBezTo>
                  <a:pt x="118" y="86"/>
                  <a:pt x="105" y="73"/>
                  <a:pt x="102" y="70"/>
                </a:cubicBezTo>
                <a:close/>
                <a:moveTo>
                  <a:pt x="90" y="421"/>
                </a:moveTo>
                <a:lnTo>
                  <a:pt x="90" y="421"/>
                </a:lnTo>
                <a:cubicBezTo>
                  <a:pt x="87" y="424"/>
                  <a:pt x="74" y="437"/>
                  <a:pt x="71" y="440"/>
                </a:cubicBezTo>
                <a:cubicBezTo>
                  <a:pt x="60" y="451"/>
                  <a:pt x="59" y="466"/>
                  <a:pt x="67" y="475"/>
                </a:cubicBezTo>
                <a:cubicBezTo>
                  <a:pt x="76" y="483"/>
                  <a:pt x="91" y="481"/>
                  <a:pt x="102" y="471"/>
                </a:cubicBezTo>
                <a:cubicBezTo>
                  <a:pt x="105" y="468"/>
                  <a:pt x="118" y="455"/>
                  <a:pt x="121" y="452"/>
                </a:cubicBezTo>
                <a:cubicBezTo>
                  <a:pt x="132" y="441"/>
                  <a:pt x="133" y="426"/>
                  <a:pt x="125" y="417"/>
                </a:cubicBezTo>
                <a:cubicBezTo>
                  <a:pt x="116" y="409"/>
                  <a:pt x="101" y="410"/>
                  <a:pt x="90" y="421"/>
                </a:cubicBezTo>
                <a:close/>
                <a:moveTo>
                  <a:pt x="472" y="101"/>
                </a:moveTo>
                <a:lnTo>
                  <a:pt x="472" y="101"/>
                </a:lnTo>
                <a:cubicBezTo>
                  <a:pt x="482" y="90"/>
                  <a:pt x="484" y="75"/>
                  <a:pt x="476" y="66"/>
                </a:cubicBezTo>
                <a:cubicBezTo>
                  <a:pt x="467" y="58"/>
                  <a:pt x="452" y="60"/>
                  <a:pt x="441" y="70"/>
                </a:cubicBezTo>
                <a:cubicBezTo>
                  <a:pt x="438" y="73"/>
                  <a:pt x="425" y="86"/>
                  <a:pt x="422" y="89"/>
                </a:cubicBezTo>
                <a:cubicBezTo>
                  <a:pt x="411" y="100"/>
                  <a:pt x="410" y="115"/>
                  <a:pt x="418" y="124"/>
                </a:cubicBezTo>
                <a:cubicBezTo>
                  <a:pt x="427" y="132"/>
                  <a:pt x="442" y="131"/>
                  <a:pt x="453" y="120"/>
                </a:cubicBezTo>
                <a:cubicBezTo>
                  <a:pt x="456" y="117"/>
                  <a:pt x="469" y="104"/>
                  <a:pt x="472" y="101"/>
                </a:cubicBezTo>
                <a:close/>
                <a:moveTo>
                  <a:pt x="271" y="461"/>
                </a:moveTo>
                <a:lnTo>
                  <a:pt x="271" y="461"/>
                </a:lnTo>
                <a:cubicBezTo>
                  <a:pt x="259" y="461"/>
                  <a:pt x="250" y="473"/>
                  <a:pt x="250" y="488"/>
                </a:cubicBezTo>
                <a:lnTo>
                  <a:pt x="250" y="515"/>
                </a:lnTo>
                <a:cubicBezTo>
                  <a:pt x="250" y="530"/>
                  <a:pt x="259" y="543"/>
                  <a:pt x="271" y="543"/>
                </a:cubicBezTo>
                <a:cubicBezTo>
                  <a:pt x="283" y="543"/>
                  <a:pt x="293" y="530"/>
                  <a:pt x="293" y="515"/>
                </a:cubicBezTo>
                <a:lnTo>
                  <a:pt x="293" y="488"/>
                </a:lnTo>
                <a:cubicBezTo>
                  <a:pt x="293" y="473"/>
                  <a:pt x="283" y="461"/>
                  <a:pt x="271" y="461"/>
                </a:cubicBezTo>
                <a:close/>
                <a:moveTo>
                  <a:pt x="271" y="80"/>
                </a:moveTo>
                <a:lnTo>
                  <a:pt x="271" y="80"/>
                </a:lnTo>
                <a:cubicBezTo>
                  <a:pt x="283" y="80"/>
                  <a:pt x="293" y="68"/>
                  <a:pt x="293" y="53"/>
                </a:cubicBezTo>
                <a:lnTo>
                  <a:pt x="293" y="26"/>
                </a:lnTo>
                <a:cubicBezTo>
                  <a:pt x="293" y="11"/>
                  <a:pt x="283" y="0"/>
                  <a:pt x="271" y="0"/>
                </a:cubicBezTo>
                <a:cubicBezTo>
                  <a:pt x="259" y="0"/>
                  <a:pt x="250" y="11"/>
                  <a:pt x="250" y="26"/>
                </a:cubicBezTo>
                <a:lnTo>
                  <a:pt x="250" y="53"/>
                </a:lnTo>
                <a:cubicBezTo>
                  <a:pt x="250" y="68"/>
                  <a:pt x="259" y="80"/>
                  <a:pt x="271" y="80"/>
                </a:cubicBezTo>
                <a:close/>
                <a:moveTo>
                  <a:pt x="81" y="271"/>
                </a:moveTo>
                <a:lnTo>
                  <a:pt x="81" y="271"/>
                </a:lnTo>
                <a:cubicBezTo>
                  <a:pt x="81" y="259"/>
                  <a:pt x="69" y="249"/>
                  <a:pt x="54" y="249"/>
                </a:cubicBezTo>
                <a:lnTo>
                  <a:pt x="27" y="249"/>
                </a:lnTo>
                <a:cubicBezTo>
                  <a:pt x="12" y="249"/>
                  <a:pt x="0" y="259"/>
                  <a:pt x="0" y="271"/>
                </a:cubicBezTo>
                <a:cubicBezTo>
                  <a:pt x="0" y="283"/>
                  <a:pt x="12" y="292"/>
                  <a:pt x="27" y="292"/>
                </a:cubicBezTo>
                <a:lnTo>
                  <a:pt x="54" y="292"/>
                </a:lnTo>
                <a:cubicBezTo>
                  <a:pt x="69" y="292"/>
                  <a:pt x="81" y="283"/>
                  <a:pt x="81" y="271"/>
                </a:cubicBezTo>
                <a:close/>
                <a:moveTo>
                  <a:pt x="274" y="379"/>
                </a:moveTo>
                <a:lnTo>
                  <a:pt x="274" y="379"/>
                </a:lnTo>
                <a:cubicBezTo>
                  <a:pt x="211" y="379"/>
                  <a:pt x="163" y="331"/>
                  <a:pt x="163" y="271"/>
                </a:cubicBezTo>
                <a:cubicBezTo>
                  <a:pt x="163" y="210"/>
                  <a:pt x="211" y="162"/>
                  <a:pt x="274" y="162"/>
                </a:cubicBezTo>
                <a:lnTo>
                  <a:pt x="274" y="379"/>
                </a:lnTo>
                <a:close/>
                <a:moveTo>
                  <a:pt x="271" y="121"/>
                </a:moveTo>
                <a:lnTo>
                  <a:pt x="271" y="121"/>
                </a:lnTo>
                <a:cubicBezTo>
                  <a:pt x="188" y="121"/>
                  <a:pt x="122" y="188"/>
                  <a:pt x="122" y="271"/>
                </a:cubicBezTo>
                <a:cubicBezTo>
                  <a:pt x="122" y="354"/>
                  <a:pt x="188" y="420"/>
                  <a:pt x="271" y="420"/>
                </a:cubicBezTo>
                <a:cubicBezTo>
                  <a:pt x="354" y="420"/>
                  <a:pt x="421" y="354"/>
                  <a:pt x="421" y="271"/>
                </a:cubicBezTo>
                <a:cubicBezTo>
                  <a:pt x="421" y="188"/>
                  <a:pt x="354" y="121"/>
                  <a:pt x="271" y="121"/>
                </a:cubicBezTo>
                <a:close/>
                <a:moveTo>
                  <a:pt x="516" y="249"/>
                </a:moveTo>
                <a:lnTo>
                  <a:pt x="516" y="249"/>
                </a:lnTo>
                <a:lnTo>
                  <a:pt x="489" y="249"/>
                </a:lnTo>
                <a:cubicBezTo>
                  <a:pt x="474" y="249"/>
                  <a:pt x="462" y="259"/>
                  <a:pt x="462" y="271"/>
                </a:cubicBezTo>
                <a:cubicBezTo>
                  <a:pt x="462" y="283"/>
                  <a:pt x="474" y="292"/>
                  <a:pt x="489" y="292"/>
                </a:cubicBezTo>
                <a:lnTo>
                  <a:pt x="516" y="292"/>
                </a:lnTo>
                <a:cubicBezTo>
                  <a:pt x="531" y="292"/>
                  <a:pt x="543" y="283"/>
                  <a:pt x="543" y="271"/>
                </a:cubicBezTo>
                <a:cubicBezTo>
                  <a:pt x="543" y="259"/>
                  <a:pt x="531" y="249"/>
                  <a:pt x="516" y="24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180"/>
          <p:cNvSpPr>
            <a:spLocks noChangeAspect="1"/>
          </p:cNvSpPr>
          <p:nvPr/>
        </p:nvSpPr>
        <p:spPr bwMode="auto">
          <a:xfrm>
            <a:off x="6728048" y="3524255"/>
            <a:ext cx="326528" cy="365120"/>
          </a:xfrm>
          <a:custGeom>
            <a:avLst/>
            <a:gdLst>
              <a:gd name="T0" fmla="*/ 1702 w 3638"/>
              <a:gd name="T1" fmla="*/ 82 h 4069"/>
              <a:gd name="T2" fmla="*/ 2200 w 3638"/>
              <a:gd name="T3" fmla="*/ 212 h 4069"/>
              <a:gd name="T4" fmla="*/ 2478 w 3638"/>
              <a:gd name="T5" fmla="*/ 113 h 4069"/>
              <a:gd name="T6" fmla="*/ 2789 w 3638"/>
              <a:gd name="T7" fmla="*/ 160 h 4069"/>
              <a:gd name="T8" fmla="*/ 2944 w 3638"/>
              <a:gd name="T9" fmla="*/ 317 h 4069"/>
              <a:gd name="T10" fmla="*/ 2863 w 3638"/>
              <a:gd name="T11" fmla="*/ 495 h 4069"/>
              <a:gd name="T12" fmla="*/ 2593 w 3638"/>
              <a:gd name="T13" fmla="*/ 586 h 4069"/>
              <a:gd name="T14" fmla="*/ 2275 w 3638"/>
              <a:gd name="T15" fmla="*/ 533 h 4069"/>
              <a:gd name="T16" fmla="*/ 1782 w 3638"/>
              <a:gd name="T17" fmla="*/ 541 h 4069"/>
              <a:gd name="T18" fmla="*/ 1621 w 3638"/>
              <a:gd name="T19" fmla="*/ 1084 h 4069"/>
              <a:gd name="T20" fmla="*/ 2253 w 3638"/>
              <a:gd name="T21" fmla="*/ 1570 h 4069"/>
              <a:gd name="T22" fmla="*/ 2023 w 3638"/>
              <a:gd name="T23" fmla="*/ 1858 h 4069"/>
              <a:gd name="T24" fmla="*/ 2180 w 3638"/>
              <a:gd name="T25" fmla="*/ 2101 h 4069"/>
              <a:gd name="T26" fmla="*/ 2406 w 3638"/>
              <a:gd name="T27" fmla="*/ 2251 h 4069"/>
              <a:gd name="T28" fmla="*/ 2617 w 3638"/>
              <a:gd name="T29" fmla="*/ 2329 h 4069"/>
              <a:gd name="T30" fmla="*/ 2728 w 3638"/>
              <a:gd name="T31" fmla="*/ 2354 h 4069"/>
              <a:gd name="T32" fmla="*/ 3084 w 3638"/>
              <a:gd name="T33" fmla="*/ 2462 h 4069"/>
              <a:gd name="T34" fmla="*/ 3372 w 3638"/>
              <a:gd name="T35" fmla="*/ 2709 h 4069"/>
              <a:gd name="T36" fmla="*/ 3542 w 3638"/>
              <a:gd name="T37" fmla="*/ 3033 h 4069"/>
              <a:gd name="T38" fmla="*/ 3621 w 3638"/>
              <a:gd name="T39" fmla="*/ 3383 h 4069"/>
              <a:gd name="T40" fmla="*/ 3638 w 3638"/>
              <a:gd name="T41" fmla="*/ 3707 h 4069"/>
              <a:gd name="T42" fmla="*/ 3626 w 3638"/>
              <a:gd name="T43" fmla="*/ 3953 h 4069"/>
              <a:gd name="T44" fmla="*/ 3612 w 3638"/>
              <a:gd name="T45" fmla="*/ 4067 h 4069"/>
              <a:gd name="T46" fmla="*/ 2729 w 3638"/>
              <a:gd name="T47" fmla="*/ 3493 h 4069"/>
              <a:gd name="T48" fmla="*/ 2618 w 3638"/>
              <a:gd name="T49" fmla="*/ 3186 h 4069"/>
              <a:gd name="T50" fmla="*/ 2456 w 3638"/>
              <a:gd name="T51" fmla="*/ 3047 h 4069"/>
              <a:gd name="T52" fmla="*/ 2280 w 3638"/>
              <a:gd name="T53" fmla="*/ 3024 h 4069"/>
              <a:gd name="T54" fmla="*/ 2127 w 3638"/>
              <a:gd name="T55" fmla="*/ 3061 h 4069"/>
              <a:gd name="T56" fmla="*/ 2032 w 3638"/>
              <a:gd name="T57" fmla="*/ 3106 h 4069"/>
              <a:gd name="T58" fmla="*/ 1928 w 3638"/>
              <a:gd name="T59" fmla="*/ 3244 h 4069"/>
              <a:gd name="T60" fmla="*/ 1631 w 3638"/>
              <a:gd name="T61" fmla="*/ 3483 h 4069"/>
              <a:gd name="T62" fmla="*/ 1369 w 3638"/>
              <a:gd name="T63" fmla="*/ 3500 h 4069"/>
              <a:gd name="T64" fmla="*/ 1169 w 3638"/>
              <a:gd name="T65" fmla="*/ 3404 h 4069"/>
              <a:gd name="T66" fmla="*/ 1056 w 3638"/>
              <a:gd name="T67" fmla="*/ 3303 h 4069"/>
              <a:gd name="T68" fmla="*/ 942 w 3638"/>
              <a:gd name="T69" fmla="*/ 3198 h 4069"/>
              <a:gd name="T70" fmla="*/ 715 w 3638"/>
              <a:gd name="T71" fmla="*/ 3158 h 4069"/>
              <a:gd name="T72" fmla="*/ 503 w 3638"/>
              <a:gd name="T73" fmla="*/ 3218 h 4069"/>
              <a:gd name="T74" fmla="*/ 385 w 3638"/>
              <a:gd name="T75" fmla="*/ 3281 h 4069"/>
              <a:gd name="T76" fmla="*/ 446 w 3638"/>
              <a:gd name="T77" fmla="*/ 2206 h 4069"/>
              <a:gd name="T78" fmla="*/ 725 w 3638"/>
              <a:gd name="T79" fmla="*/ 2124 h 4069"/>
              <a:gd name="T80" fmla="*/ 873 w 3638"/>
              <a:gd name="T81" fmla="*/ 1952 h 4069"/>
              <a:gd name="T82" fmla="*/ 934 w 3638"/>
              <a:gd name="T83" fmla="*/ 1759 h 4069"/>
              <a:gd name="T84" fmla="*/ 942 w 3638"/>
              <a:gd name="T85" fmla="*/ 1610 h 4069"/>
              <a:gd name="T86" fmla="*/ 696 w 3638"/>
              <a:gd name="T87" fmla="*/ 1307 h 4069"/>
              <a:gd name="T88" fmla="*/ 1324 w 3638"/>
              <a:gd name="T89" fmla="*/ 684 h 4069"/>
              <a:gd name="T90" fmla="*/ 1148 w 3638"/>
              <a:gd name="T91" fmla="*/ 501 h 4069"/>
              <a:gd name="T92" fmla="*/ 628 w 3638"/>
              <a:gd name="T93" fmla="*/ 553 h 4069"/>
              <a:gd name="T94" fmla="*/ 304 w 3638"/>
              <a:gd name="T95" fmla="*/ 580 h 4069"/>
              <a:gd name="T96" fmla="*/ 57 w 3638"/>
              <a:gd name="T97" fmla="*/ 470 h 4069"/>
              <a:gd name="T98" fmla="*/ 15 w 3638"/>
              <a:gd name="T99" fmla="*/ 286 h 4069"/>
              <a:gd name="T100" fmla="*/ 205 w 3638"/>
              <a:gd name="T101" fmla="*/ 142 h 4069"/>
              <a:gd name="T102" fmla="*/ 527 w 3638"/>
              <a:gd name="T103" fmla="*/ 119 h 4069"/>
              <a:gd name="T104" fmla="*/ 777 w 3638"/>
              <a:gd name="T105" fmla="*/ 239 h 4069"/>
              <a:gd name="T106" fmla="*/ 1285 w 3638"/>
              <a:gd name="T107" fmla="*/ 53 h 4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38" h="4069">
                <a:moveTo>
                  <a:pt x="1475" y="0"/>
                </a:moveTo>
                <a:lnTo>
                  <a:pt x="1526" y="4"/>
                </a:lnTo>
                <a:lnTo>
                  <a:pt x="1575" y="14"/>
                </a:lnTo>
                <a:lnTo>
                  <a:pt x="1621" y="31"/>
                </a:lnTo>
                <a:lnTo>
                  <a:pt x="1663" y="53"/>
                </a:lnTo>
                <a:lnTo>
                  <a:pt x="1702" y="82"/>
                </a:lnTo>
                <a:lnTo>
                  <a:pt x="1736" y="115"/>
                </a:lnTo>
                <a:lnTo>
                  <a:pt x="1767" y="153"/>
                </a:lnTo>
                <a:lnTo>
                  <a:pt x="1792" y="194"/>
                </a:lnTo>
                <a:lnTo>
                  <a:pt x="1812" y="239"/>
                </a:lnTo>
                <a:lnTo>
                  <a:pt x="2171" y="239"/>
                </a:lnTo>
                <a:lnTo>
                  <a:pt x="2200" y="212"/>
                </a:lnTo>
                <a:lnTo>
                  <a:pt x="2235" y="187"/>
                </a:lnTo>
                <a:lnTo>
                  <a:pt x="2275" y="165"/>
                </a:lnTo>
                <a:lnTo>
                  <a:pt x="2320" y="146"/>
                </a:lnTo>
                <a:lnTo>
                  <a:pt x="2369" y="130"/>
                </a:lnTo>
                <a:lnTo>
                  <a:pt x="2421" y="119"/>
                </a:lnTo>
                <a:lnTo>
                  <a:pt x="2478" y="113"/>
                </a:lnTo>
                <a:lnTo>
                  <a:pt x="2538" y="110"/>
                </a:lnTo>
                <a:lnTo>
                  <a:pt x="2593" y="113"/>
                </a:lnTo>
                <a:lnTo>
                  <a:pt x="2646" y="119"/>
                </a:lnTo>
                <a:lnTo>
                  <a:pt x="2697" y="129"/>
                </a:lnTo>
                <a:lnTo>
                  <a:pt x="2744" y="142"/>
                </a:lnTo>
                <a:lnTo>
                  <a:pt x="2789" y="160"/>
                </a:lnTo>
                <a:lnTo>
                  <a:pt x="2828" y="181"/>
                </a:lnTo>
                <a:lnTo>
                  <a:pt x="2863" y="203"/>
                </a:lnTo>
                <a:lnTo>
                  <a:pt x="2892" y="229"/>
                </a:lnTo>
                <a:lnTo>
                  <a:pt x="2916" y="256"/>
                </a:lnTo>
                <a:lnTo>
                  <a:pt x="2933" y="286"/>
                </a:lnTo>
                <a:lnTo>
                  <a:pt x="2944" y="317"/>
                </a:lnTo>
                <a:lnTo>
                  <a:pt x="2948" y="349"/>
                </a:lnTo>
                <a:lnTo>
                  <a:pt x="2944" y="381"/>
                </a:lnTo>
                <a:lnTo>
                  <a:pt x="2933" y="412"/>
                </a:lnTo>
                <a:lnTo>
                  <a:pt x="2916" y="442"/>
                </a:lnTo>
                <a:lnTo>
                  <a:pt x="2892" y="470"/>
                </a:lnTo>
                <a:lnTo>
                  <a:pt x="2863" y="495"/>
                </a:lnTo>
                <a:lnTo>
                  <a:pt x="2828" y="518"/>
                </a:lnTo>
                <a:lnTo>
                  <a:pt x="2789" y="538"/>
                </a:lnTo>
                <a:lnTo>
                  <a:pt x="2744" y="555"/>
                </a:lnTo>
                <a:lnTo>
                  <a:pt x="2697" y="569"/>
                </a:lnTo>
                <a:lnTo>
                  <a:pt x="2646" y="580"/>
                </a:lnTo>
                <a:lnTo>
                  <a:pt x="2593" y="586"/>
                </a:lnTo>
                <a:lnTo>
                  <a:pt x="2538" y="588"/>
                </a:lnTo>
                <a:lnTo>
                  <a:pt x="2478" y="585"/>
                </a:lnTo>
                <a:lnTo>
                  <a:pt x="2421" y="579"/>
                </a:lnTo>
                <a:lnTo>
                  <a:pt x="2369" y="568"/>
                </a:lnTo>
                <a:lnTo>
                  <a:pt x="2320" y="553"/>
                </a:lnTo>
                <a:lnTo>
                  <a:pt x="2275" y="533"/>
                </a:lnTo>
                <a:lnTo>
                  <a:pt x="2235" y="512"/>
                </a:lnTo>
                <a:lnTo>
                  <a:pt x="2200" y="487"/>
                </a:lnTo>
                <a:lnTo>
                  <a:pt x="2171" y="460"/>
                </a:lnTo>
                <a:lnTo>
                  <a:pt x="1815" y="460"/>
                </a:lnTo>
                <a:lnTo>
                  <a:pt x="1801" y="501"/>
                </a:lnTo>
                <a:lnTo>
                  <a:pt x="1782" y="541"/>
                </a:lnTo>
                <a:lnTo>
                  <a:pt x="1757" y="576"/>
                </a:lnTo>
                <a:lnTo>
                  <a:pt x="1729" y="609"/>
                </a:lnTo>
                <a:lnTo>
                  <a:pt x="1697" y="638"/>
                </a:lnTo>
                <a:lnTo>
                  <a:pt x="1661" y="663"/>
                </a:lnTo>
                <a:lnTo>
                  <a:pt x="1621" y="684"/>
                </a:lnTo>
                <a:lnTo>
                  <a:pt x="1621" y="1084"/>
                </a:lnTo>
                <a:lnTo>
                  <a:pt x="1841" y="1084"/>
                </a:lnTo>
                <a:lnTo>
                  <a:pt x="1841" y="1232"/>
                </a:lnTo>
                <a:lnTo>
                  <a:pt x="2123" y="1232"/>
                </a:lnTo>
                <a:lnTo>
                  <a:pt x="2123" y="1307"/>
                </a:lnTo>
                <a:lnTo>
                  <a:pt x="2253" y="1307"/>
                </a:lnTo>
                <a:lnTo>
                  <a:pt x="2253" y="1570"/>
                </a:lnTo>
                <a:lnTo>
                  <a:pt x="2007" y="1570"/>
                </a:lnTo>
                <a:lnTo>
                  <a:pt x="2000" y="1634"/>
                </a:lnTo>
                <a:lnTo>
                  <a:pt x="1998" y="1696"/>
                </a:lnTo>
                <a:lnTo>
                  <a:pt x="2001" y="1753"/>
                </a:lnTo>
                <a:lnTo>
                  <a:pt x="2009" y="1807"/>
                </a:lnTo>
                <a:lnTo>
                  <a:pt x="2023" y="1858"/>
                </a:lnTo>
                <a:lnTo>
                  <a:pt x="2042" y="1906"/>
                </a:lnTo>
                <a:lnTo>
                  <a:pt x="2063" y="1950"/>
                </a:lnTo>
                <a:lnTo>
                  <a:pt x="2087" y="1993"/>
                </a:lnTo>
                <a:lnTo>
                  <a:pt x="2116" y="2031"/>
                </a:lnTo>
                <a:lnTo>
                  <a:pt x="2147" y="2067"/>
                </a:lnTo>
                <a:lnTo>
                  <a:pt x="2180" y="2101"/>
                </a:lnTo>
                <a:lnTo>
                  <a:pt x="2215" y="2132"/>
                </a:lnTo>
                <a:lnTo>
                  <a:pt x="2252" y="2161"/>
                </a:lnTo>
                <a:lnTo>
                  <a:pt x="2290" y="2187"/>
                </a:lnTo>
                <a:lnTo>
                  <a:pt x="2329" y="2210"/>
                </a:lnTo>
                <a:lnTo>
                  <a:pt x="2367" y="2231"/>
                </a:lnTo>
                <a:lnTo>
                  <a:pt x="2406" y="2251"/>
                </a:lnTo>
                <a:lnTo>
                  <a:pt x="2445" y="2268"/>
                </a:lnTo>
                <a:lnTo>
                  <a:pt x="2482" y="2284"/>
                </a:lnTo>
                <a:lnTo>
                  <a:pt x="2519" y="2298"/>
                </a:lnTo>
                <a:lnTo>
                  <a:pt x="2554" y="2309"/>
                </a:lnTo>
                <a:lnTo>
                  <a:pt x="2587" y="2320"/>
                </a:lnTo>
                <a:lnTo>
                  <a:pt x="2617" y="2329"/>
                </a:lnTo>
                <a:lnTo>
                  <a:pt x="2645" y="2336"/>
                </a:lnTo>
                <a:lnTo>
                  <a:pt x="2670" y="2343"/>
                </a:lnTo>
                <a:lnTo>
                  <a:pt x="2690" y="2346"/>
                </a:lnTo>
                <a:lnTo>
                  <a:pt x="2707" y="2350"/>
                </a:lnTo>
                <a:lnTo>
                  <a:pt x="2719" y="2352"/>
                </a:lnTo>
                <a:lnTo>
                  <a:pt x="2728" y="2354"/>
                </a:lnTo>
                <a:lnTo>
                  <a:pt x="2730" y="2354"/>
                </a:lnTo>
                <a:lnTo>
                  <a:pt x="2810" y="2367"/>
                </a:lnTo>
                <a:lnTo>
                  <a:pt x="2885" y="2385"/>
                </a:lnTo>
                <a:lnTo>
                  <a:pt x="2955" y="2407"/>
                </a:lnTo>
                <a:lnTo>
                  <a:pt x="3022" y="2433"/>
                </a:lnTo>
                <a:lnTo>
                  <a:pt x="3084" y="2462"/>
                </a:lnTo>
                <a:lnTo>
                  <a:pt x="3141" y="2496"/>
                </a:lnTo>
                <a:lnTo>
                  <a:pt x="3195" y="2532"/>
                </a:lnTo>
                <a:lnTo>
                  <a:pt x="3245" y="2573"/>
                </a:lnTo>
                <a:lnTo>
                  <a:pt x="3291" y="2615"/>
                </a:lnTo>
                <a:lnTo>
                  <a:pt x="3334" y="2660"/>
                </a:lnTo>
                <a:lnTo>
                  <a:pt x="3372" y="2709"/>
                </a:lnTo>
                <a:lnTo>
                  <a:pt x="3408" y="2758"/>
                </a:lnTo>
                <a:lnTo>
                  <a:pt x="3440" y="2810"/>
                </a:lnTo>
                <a:lnTo>
                  <a:pt x="3470" y="2864"/>
                </a:lnTo>
                <a:lnTo>
                  <a:pt x="3497" y="2919"/>
                </a:lnTo>
                <a:lnTo>
                  <a:pt x="3521" y="2976"/>
                </a:lnTo>
                <a:lnTo>
                  <a:pt x="3542" y="3033"/>
                </a:lnTo>
                <a:lnTo>
                  <a:pt x="3560" y="3091"/>
                </a:lnTo>
                <a:lnTo>
                  <a:pt x="3576" y="3149"/>
                </a:lnTo>
                <a:lnTo>
                  <a:pt x="3590" y="3208"/>
                </a:lnTo>
                <a:lnTo>
                  <a:pt x="3602" y="3266"/>
                </a:lnTo>
                <a:lnTo>
                  <a:pt x="3612" y="3326"/>
                </a:lnTo>
                <a:lnTo>
                  <a:pt x="3621" y="3383"/>
                </a:lnTo>
                <a:lnTo>
                  <a:pt x="3627" y="3441"/>
                </a:lnTo>
                <a:lnTo>
                  <a:pt x="3632" y="3496"/>
                </a:lnTo>
                <a:lnTo>
                  <a:pt x="3636" y="3552"/>
                </a:lnTo>
                <a:lnTo>
                  <a:pt x="3637" y="3605"/>
                </a:lnTo>
                <a:lnTo>
                  <a:pt x="3638" y="3657"/>
                </a:lnTo>
                <a:lnTo>
                  <a:pt x="3638" y="3707"/>
                </a:lnTo>
                <a:lnTo>
                  <a:pt x="3638" y="3755"/>
                </a:lnTo>
                <a:lnTo>
                  <a:pt x="3637" y="3801"/>
                </a:lnTo>
                <a:lnTo>
                  <a:pt x="3634" y="3843"/>
                </a:lnTo>
                <a:lnTo>
                  <a:pt x="3632" y="3882"/>
                </a:lnTo>
                <a:lnTo>
                  <a:pt x="3628" y="3919"/>
                </a:lnTo>
                <a:lnTo>
                  <a:pt x="3626" y="3953"/>
                </a:lnTo>
                <a:lnTo>
                  <a:pt x="3623" y="3981"/>
                </a:lnTo>
                <a:lnTo>
                  <a:pt x="3620" y="4007"/>
                </a:lnTo>
                <a:lnTo>
                  <a:pt x="3617" y="4029"/>
                </a:lnTo>
                <a:lnTo>
                  <a:pt x="3615" y="4046"/>
                </a:lnTo>
                <a:lnTo>
                  <a:pt x="3613" y="4059"/>
                </a:lnTo>
                <a:lnTo>
                  <a:pt x="3612" y="4067"/>
                </a:lnTo>
                <a:lnTo>
                  <a:pt x="3611" y="4069"/>
                </a:lnTo>
                <a:lnTo>
                  <a:pt x="2755" y="4069"/>
                </a:lnTo>
                <a:lnTo>
                  <a:pt x="2755" y="3725"/>
                </a:lnTo>
                <a:lnTo>
                  <a:pt x="2749" y="3641"/>
                </a:lnTo>
                <a:lnTo>
                  <a:pt x="2740" y="3563"/>
                </a:lnTo>
                <a:lnTo>
                  <a:pt x="2729" y="3493"/>
                </a:lnTo>
                <a:lnTo>
                  <a:pt x="2716" y="3427"/>
                </a:lnTo>
                <a:lnTo>
                  <a:pt x="2701" y="3368"/>
                </a:lnTo>
                <a:lnTo>
                  <a:pt x="2682" y="3315"/>
                </a:lnTo>
                <a:lnTo>
                  <a:pt x="2662" y="3266"/>
                </a:lnTo>
                <a:lnTo>
                  <a:pt x="2641" y="3224"/>
                </a:lnTo>
                <a:lnTo>
                  <a:pt x="2618" y="3186"/>
                </a:lnTo>
                <a:lnTo>
                  <a:pt x="2594" y="3153"/>
                </a:lnTo>
                <a:lnTo>
                  <a:pt x="2568" y="3124"/>
                </a:lnTo>
                <a:lnTo>
                  <a:pt x="2541" y="3099"/>
                </a:lnTo>
                <a:lnTo>
                  <a:pt x="2514" y="3078"/>
                </a:lnTo>
                <a:lnTo>
                  <a:pt x="2486" y="3061"/>
                </a:lnTo>
                <a:lnTo>
                  <a:pt x="2456" y="3047"/>
                </a:lnTo>
                <a:lnTo>
                  <a:pt x="2427" y="3038"/>
                </a:lnTo>
                <a:lnTo>
                  <a:pt x="2398" y="3030"/>
                </a:lnTo>
                <a:lnTo>
                  <a:pt x="2368" y="3025"/>
                </a:lnTo>
                <a:lnTo>
                  <a:pt x="2338" y="3023"/>
                </a:lnTo>
                <a:lnTo>
                  <a:pt x="2309" y="3023"/>
                </a:lnTo>
                <a:lnTo>
                  <a:pt x="2280" y="3024"/>
                </a:lnTo>
                <a:lnTo>
                  <a:pt x="2252" y="3028"/>
                </a:lnTo>
                <a:lnTo>
                  <a:pt x="2225" y="3033"/>
                </a:lnTo>
                <a:lnTo>
                  <a:pt x="2199" y="3039"/>
                </a:lnTo>
                <a:lnTo>
                  <a:pt x="2173" y="3045"/>
                </a:lnTo>
                <a:lnTo>
                  <a:pt x="2149" y="3052"/>
                </a:lnTo>
                <a:lnTo>
                  <a:pt x="2127" y="3061"/>
                </a:lnTo>
                <a:lnTo>
                  <a:pt x="2106" y="3070"/>
                </a:lnTo>
                <a:lnTo>
                  <a:pt x="2086" y="3077"/>
                </a:lnTo>
                <a:lnTo>
                  <a:pt x="2070" y="3086"/>
                </a:lnTo>
                <a:lnTo>
                  <a:pt x="2055" y="3093"/>
                </a:lnTo>
                <a:lnTo>
                  <a:pt x="2043" y="3099"/>
                </a:lnTo>
                <a:lnTo>
                  <a:pt x="2032" y="3106"/>
                </a:lnTo>
                <a:lnTo>
                  <a:pt x="2024" y="3109"/>
                </a:lnTo>
                <a:lnTo>
                  <a:pt x="2021" y="3113"/>
                </a:lnTo>
                <a:lnTo>
                  <a:pt x="2018" y="3113"/>
                </a:lnTo>
                <a:lnTo>
                  <a:pt x="1998" y="3145"/>
                </a:lnTo>
                <a:lnTo>
                  <a:pt x="1979" y="3176"/>
                </a:lnTo>
                <a:lnTo>
                  <a:pt x="1928" y="3244"/>
                </a:lnTo>
                <a:lnTo>
                  <a:pt x="1877" y="3305"/>
                </a:lnTo>
                <a:lnTo>
                  <a:pt x="1826" y="3355"/>
                </a:lnTo>
                <a:lnTo>
                  <a:pt x="1777" y="3399"/>
                </a:lnTo>
                <a:lnTo>
                  <a:pt x="1728" y="3433"/>
                </a:lnTo>
                <a:lnTo>
                  <a:pt x="1679" y="3462"/>
                </a:lnTo>
                <a:lnTo>
                  <a:pt x="1631" y="3483"/>
                </a:lnTo>
                <a:lnTo>
                  <a:pt x="1584" y="3499"/>
                </a:lnTo>
                <a:lnTo>
                  <a:pt x="1538" y="3508"/>
                </a:lnTo>
                <a:lnTo>
                  <a:pt x="1494" y="3512"/>
                </a:lnTo>
                <a:lnTo>
                  <a:pt x="1452" y="3512"/>
                </a:lnTo>
                <a:lnTo>
                  <a:pt x="1410" y="3508"/>
                </a:lnTo>
                <a:lnTo>
                  <a:pt x="1369" y="3500"/>
                </a:lnTo>
                <a:lnTo>
                  <a:pt x="1331" y="3489"/>
                </a:lnTo>
                <a:lnTo>
                  <a:pt x="1295" y="3475"/>
                </a:lnTo>
                <a:lnTo>
                  <a:pt x="1260" y="3459"/>
                </a:lnTo>
                <a:lnTo>
                  <a:pt x="1228" y="3442"/>
                </a:lnTo>
                <a:lnTo>
                  <a:pt x="1197" y="3423"/>
                </a:lnTo>
                <a:lnTo>
                  <a:pt x="1169" y="3404"/>
                </a:lnTo>
                <a:lnTo>
                  <a:pt x="1144" y="3384"/>
                </a:lnTo>
                <a:lnTo>
                  <a:pt x="1120" y="3365"/>
                </a:lnTo>
                <a:lnTo>
                  <a:pt x="1099" y="3347"/>
                </a:lnTo>
                <a:lnTo>
                  <a:pt x="1082" y="3331"/>
                </a:lnTo>
                <a:lnTo>
                  <a:pt x="1067" y="3316"/>
                </a:lnTo>
                <a:lnTo>
                  <a:pt x="1056" y="3303"/>
                </a:lnTo>
                <a:lnTo>
                  <a:pt x="1047" y="3294"/>
                </a:lnTo>
                <a:lnTo>
                  <a:pt x="1042" y="3287"/>
                </a:lnTo>
                <a:lnTo>
                  <a:pt x="1041" y="3286"/>
                </a:lnTo>
                <a:lnTo>
                  <a:pt x="1010" y="3250"/>
                </a:lnTo>
                <a:lnTo>
                  <a:pt x="977" y="3221"/>
                </a:lnTo>
                <a:lnTo>
                  <a:pt x="942" y="3198"/>
                </a:lnTo>
                <a:lnTo>
                  <a:pt x="906" y="3180"/>
                </a:lnTo>
                <a:lnTo>
                  <a:pt x="869" y="3167"/>
                </a:lnTo>
                <a:lnTo>
                  <a:pt x="831" y="3159"/>
                </a:lnTo>
                <a:lnTo>
                  <a:pt x="791" y="3155"/>
                </a:lnTo>
                <a:lnTo>
                  <a:pt x="753" y="3155"/>
                </a:lnTo>
                <a:lnTo>
                  <a:pt x="715" y="3158"/>
                </a:lnTo>
                <a:lnTo>
                  <a:pt x="676" y="3164"/>
                </a:lnTo>
                <a:lnTo>
                  <a:pt x="638" y="3172"/>
                </a:lnTo>
                <a:lnTo>
                  <a:pt x="602" y="3182"/>
                </a:lnTo>
                <a:lnTo>
                  <a:pt x="568" y="3193"/>
                </a:lnTo>
                <a:lnTo>
                  <a:pt x="534" y="3206"/>
                </a:lnTo>
                <a:lnTo>
                  <a:pt x="503" y="3218"/>
                </a:lnTo>
                <a:lnTo>
                  <a:pt x="476" y="3232"/>
                </a:lnTo>
                <a:lnTo>
                  <a:pt x="450" y="3244"/>
                </a:lnTo>
                <a:lnTo>
                  <a:pt x="428" y="3255"/>
                </a:lnTo>
                <a:lnTo>
                  <a:pt x="409" y="3266"/>
                </a:lnTo>
                <a:lnTo>
                  <a:pt x="394" y="3275"/>
                </a:lnTo>
                <a:lnTo>
                  <a:pt x="385" y="3281"/>
                </a:lnTo>
                <a:lnTo>
                  <a:pt x="385" y="3353"/>
                </a:lnTo>
                <a:lnTo>
                  <a:pt x="160" y="3353"/>
                </a:lnTo>
                <a:lnTo>
                  <a:pt x="160" y="2103"/>
                </a:lnTo>
                <a:lnTo>
                  <a:pt x="385" y="2103"/>
                </a:lnTo>
                <a:lnTo>
                  <a:pt x="385" y="2206"/>
                </a:lnTo>
                <a:lnTo>
                  <a:pt x="446" y="2206"/>
                </a:lnTo>
                <a:lnTo>
                  <a:pt x="503" y="2202"/>
                </a:lnTo>
                <a:lnTo>
                  <a:pt x="555" y="2193"/>
                </a:lnTo>
                <a:lnTo>
                  <a:pt x="603" y="2181"/>
                </a:lnTo>
                <a:lnTo>
                  <a:pt x="648" y="2164"/>
                </a:lnTo>
                <a:lnTo>
                  <a:pt x="688" y="2146"/>
                </a:lnTo>
                <a:lnTo>
                  <a:pt x="725" y="2124"/>
                </a:lnTo>
                <a:lnTo>
                  <a:pt x="757" y="2100"/>
                </a:lnTo>
                <a:lnTo>
                  <a:pt x="786" y="2073"/>
                </a:lnTo>
                <a:lnTo>
                  <a:pt x="812" y="2044"/>
                </a:lnTo>
                <a:lnTo>
                  <a:pt x="836" y="2015"/>
                </a:lnTo>
                <a:lnTo>
                  <a:pt x="856" y="1984"/>
                </a:lnTo>
                <a:lnTo>
                  <a:pt x="873" y="1952"/>
                </a:lnTo>
                <a:lnTo>
                  <a:pt x="889" y="1920"/>
                </a:lnTo>
                <a:lnTo>
                  <a:pt x="901" y="1886"/>
                </a:lnTo>
                <a:lnTo>
                  <a:pt x="913" y="1854"/>
                </a:lnTo>
                <a:lnTo>
                  <a:pt x="921" y="1822"/>
                </a:lnTo>
                <a:lnTo>
                  <a:pt x="927" y="1790"/>
                </a:lnTo>
                <a:lnTo>
                  <a:pt x="934" y="1759"/>
                </a:lnTo>
                <a:lnTo>
                  <a:pt x="937" y="1729"/>
                </a:lnTo>
                <a:lnTo>
                  <a:pt x="940" y="1701"/>
                </a:lnTo>
                <a:lnTo>
                  <a:pt x="942" y="1675"/>
                </a:lnTo>
                <a:lnTo>
                  <a:pt x="942" y="1650"/>
                </a:lnTo>
                <a:lnTo>
                  <a:pt x="942" y="1629"/>
                </a:lnTo>
                <a:lnTo>
                  <a:pt x="942" y="1610"/>
                </a:lnTo>
                <a:lnTo>
                  <a:pt x="942" y="1594"/>
                </a:lnTo>
                <a:lnTo>
                  <a:pt x="941" y="1583"/>
                </a:lnTo>
                <a:lnTo>
                  <a:pt x="941" y="1574"/>
                </a:lnTo>
                <a:lnTo>
                  <a:pt x="940" y="1570"/>
                </a:lnTo>
                <a:lnTo>
                  <a:pt x="696" y="1570"/>
                </a:lnTo>
                <a:lnTo>
                  <a:pt x="696" y="1307"/>
                </a:lnTo>
                <a:lnTo>
                  <a:pt x="827" y="1307"/>
                </a:lnTo>
                <a:lnTo>
                  <a:pt x="827" y="1232"/>
                </a:lnTo>
                <a:lnTo>
                  <a:pt x="1106" y="1232"/>
                </a:lnTo>
                <a:lnTo>
                  <a:pt x="1106" y="1084"/>
                </a:lnTo>
                <a:lnTo>
                  <a:pt x="1324" y="1084"/>
                </a:lnTo>
                <a:lnTo>
                  <a:pt x="1324" y="684"/>
                </a:lnTo>
                <a:lnTo>
                  <a:pt x="1286" y="663"/>
                </a:lnTo>
                <a:lnTo>
                  <a:pt x="1251" y="638"/>
                </a:lnTo>
                <a:lnTo>
                  <a:pt x="1219" y="609"/>
                </a:lnTo>
                <a:lnTo>
                  <a:pt x="1191" y="576"/>
                </a:lnTo>
                <a:lnTo>
                  <a:pt x="1167" y="541"/>
                </a:lnTo>
                <a:lnTo>
                  <a:pt x="1148" y="501"/>
                </a:lnTo>
                <a:lnTo>
                  <a:pt x="1133" y="460"/>
                </a:lnTo>
                <a:lnTo>
                  <a:pt x="777" y="460"/>
                </a:lnTo>
                <a:lnTo>
                  <a:pt x="748" y="487"/>
                </a:lnTo>
                <a:lnTo>
                  <a:pt x="714" y="512"/>
                </a:lnTo>
                <a:lnTo>
                  <a:pt x="674" y="533"/>
                </a:lnTo>
                <a:lnTo>
                  <a:pt x="628" y="553"/>
                </a:lnTo>
                <a:lnTo>
                  <a:pt x="580" y="568"/>
                </a:lnTo>
                <a:lnTo>
                  <a:pt x="527" y="579"/>
                </a:lnTo>
                <a:lnTo>
                  <a:pt x="471" y="585"/>
                </a:lnTo>
                <a:lnTo>
                  <a:pt x="413" y="588"/>
                </a:lnTo>
                <a:lnTo>
                  <a:pt x="357" y="586"/>
                </a:lnTo>
                <a:lnTo>
                  <a:pt x="304" y="580"/>
                </a:lnTo>
                <a:lnTo>
                  <a:pt x="254" y="569"/>
                </a:lnTo>
                <a:lnTo>
                  <a:pt x="205" y="555"/>
                </a:lnTo>
                <a:lnTo>
                  <a:pt x="161" y="538"/>
                </a:lnTo>
                <a:lnTo>
                  <a:pt x="121" y="518"/>
                </a:lnTo>
                <a:lnTo>
                  <a:pt x="87" y="495"/>
                </a:lnTo>
                <a:lnTo>
                  <a:pt x="57" y="470"/>
                </a:lnTo>
                <a:lnTo>
                  <a:pt x="32" y="442"/>
                </a:lnTo>
                <a:lnTo>
                  <a:pt x="15" y="412"/>
                </a:lnTo>
                <a:lnTo>
                  <a:pt x="4" y="381"/>
                </a:lnTo>
                <a:lnTo>
                  <a:pt x="0" y="349"/>
                </a:lnTo>
                <a:lnTo>
                  <a:pt x="4" y="317"/>
                </a:lnTo>
                <a:lnTo>
                  <a:pt x="15" y="286"/>
                </a:lnTo>
                <a:lnTo>
                  <a:pt x="32" y="256"/>
                </a:lnTo>
                <a:lnTo>
                  <a:pt x="57" y="229"/>
                </a:lnTo>
                <a:lnTo>
                  <a:pt x="87" y="203"/>
                </a:lnTo>
                <a:lnTo>
                  <a:pt x="121" y="181"/>
                </a:lnTo>
                <a:lnTo>
                  <a:pt x="161" y="160"/>
                </a:lnTo>
                <a:lnTo>
                  <a:pt x="205" y="142"/>
                </a:lnTo>
                <a:lnTo>
                  <a:pt x="254" y="129"/>
                </a:lnTo>
                <a:lnTo>
                  <a:pt x="304" y="119"/>
                </a:lnTo>
                <a:lnTo>
                  <a:pt x="357" y="113"/>
                </a:lnTo>
                <a:lnTo>
                  <a:pt x="413" y="110"/>
                </a:lnTo>
                <a:lnTo>
                  <a:pt x="471" y="113"/>
                </a:lnTo>
                <a:lnTo>
                  <a:pt x="527" y="119"/>
                </a:lnTo>
                <a:lnTo>
                  <a:pt x="580" y="130"/>
                </a:lnTo>
                <a:lnTo>
                  <a:pt x="628" y="146"/>
                </a:lnTo>
                <a:lnTo>
                  <a:pt x="674" y="165"/>
                </a:lnTo>
                <a:lnTo>
                  <a:pt x="714" y="187"/>
                </a:lnTo>
                <a:lnTo>
                  <a:pt x="748" y="212"/>
                </a:lnTo>
                <a:lnTo>
                  <a:pt x="777" y="239"/>
                </a:lnTo>
                <a:lnTo>
                  <a:pt x="1136" y="239"/>
                </a:lnTo>
                <a:lnTo>
                  <a:pt x="1156" y="194"/>
                </a:lnTo>
                <a:lnTo>
                  <a:pt x="1181" y="153"/>
                </a:lnTo>
                <a:lnTo>
                  <a:pt x="1212" y="115"/>
                </a:lnTo>
                <a:lnTo>
                  <a:pt x="1247" y="82"/>
                </a:lnTo>
                <a:lnTo>
                  <a:pt x="1285" y="53"/>
                </a:lnTo>
                <a:lnTo>
                  <a:pt x="1328" y="31"/>
                </a:lnTo>
                <a:lnTo>
                  <a:pt x="1375" y="14"/>
                </a:lnTo>
                <a:lnTo>
                  <a:pt x="1423" y="4"/>
                </a:lnTo>
                <a:lnTo>
                  <a:pt x="147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3" name="Freeform 10"/>
          <p:cNvSpPr>
            <a:spLocks noChangeAspect="1" noEditPoints="1"/>
          </p:cNvSpPr>
          <p:nvPr/>
        </p:nvSpPr>
        <p:spPr bwMode="auto">
          <a:xfrm>
            <a:off x="7769744" y="3524255"/>
            <a:ext cx="309451" cy="365120"/>
          </a:xfrm>
          <a:custGeom>
            <a:avLst/>
            <a:gdLst>
              <a:gd name="T0" fmla="*/ 67 w 83"/>
              <a:gd name="T1" fmla="*/ 0 h 98"/>
              <a:gd name="T2" fmla="*/ 53 w 83"/>
              <a:gd name="T3" fmla="*/ 32 h 98"/>
              <a:gd name="T4" fmla="*/ 67 w 83"/>
              <a:gd name="T5" fmla="*/ 45 h 98"/>
              <a:gd name="T6" fmla="*/ 83 w 83"/>
              <a:gd name="T7" fmla="*/ 32 h 98"/>
              <a:gd name="T8" fmla="*/ 67 w 83"/>
              <a:gd name="T9" fmla="*/ 0 h 98"/>
              <a:gd name="T10" fmla="*/ 63 w 83"/>
              <a:gd name="T11" fmla="*/ 35 h 98"/>
              <a:gd name="T12" fmla="*/ 63 w 83"/>
              <a:gd name="T13" fmla="*/ 38 h 98"/>
              <a:gd name="T14" fmla="*/ 59 w 83"/>
              <a:gd name="T15" fmla="*/ 36 h 98"/>
              <a:gd name="T16" fmla="*/ 56 w 83"/>
              <a:gd name="T17" fmla="*/ 31 h 98"/>
              <a:gd name="T18" fmla="*/ 59 w 83"/>
              <a:gd name="T19" fmla="*/ 20 h 98"/>
              <a:gd name="T20" fmla="*/ 62 w 83"/>
              <a:gd name="T21" fmla="*/ 20 h 98"/>
              <a:gd name="T22" fmla="*/ 60 w 83"/>
              <a:gd name="T23" fmla="*/ 31 h 98"/>
              <a:gd name="T24" fmla="*/ 63 w 83"/>
              <a:gd name="T25" fmla="*/ 35 h 98"/>
              <a:gd name="T26" fmla="*/ 0 w 83"/>
              <a:gd name="T27" fmla="*/ 69 h 98"/>
              <a:gd name="T28" fmla="*/ 29 w 83"/>
              <a:gd name="T29" fmla="*/ 98 h 98"/>
              <a:gd name="T30" fmla="*/ 60 w 83"/>
              <a:gd name="T31" fmla="*/ 69 h 98"/>
              <a:gd name="T32" fmla="*/ 29 w 83"/>
              <a:gd name="T33" fmla="*/ 9 h 98"/>
              <a:gd name="T34" fmla="*/ 0 w 83"/>
              <a:gd name="T35" fmla="*/ 69 h 98"/>
              <a:gd name="T36" fmla="*/ 21 w 83"/>
              <a:gd name="T37" fmla="*/ 83 h 98"/>
              <a:gd name="T38" fmla="*/ 14 w 83"/>
              <a:gd name="T39" fmla="*/ 81 h 98"/>
              <a:gd name="T40" fmla="*/ 8 w 83"/>
              <a:gd name="T41" fmla="*/ 69 h 98"/>
              <a:gd name="T42" fmla="*/ 14 w 83"/>
              <a:gd name="T43" fmla="*/ 50 h 98"/>
              <a:gd name="T44" fmla="*/ 18 w 83"/>
              <a:gd name="T45" fmla="*/ 50 h 98"/>
              <a:gd name="T46" fmla="*/ 16 w 83"/>
              <a:gd name="T47" fmla="*/ 69 h 98"/>
              <a:gd name="T48" fmla="*/ 21 w 83"/>
              <a:gd name="T49" fmla="*/ 79 h 98"/>
              <a:gd name="T50" fmla="*/ 21 w 83"/>
              <a:gd name="T51" fmla="*/ 83 h 98"/>
              <a:gd name="T52" fmla="*/ 21 w 83"/>
              <a:gd name="T53" fmla="*/ 8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3" h="98">
                <a:moveTo>
                  <a:pt x="67" y="0"/>
                </a:moveTo>
                <a:cubicBezTo>
                  <a:pt x="63" y="13"/>
                  <a:pt x="53" y="20"/>
                  <a:pt x="53" y="32"/>
                </a:cubicBezTo>
                <a:cubicBezTo>
                  <a:pt x="53" y="39"/>
                  <a:pt x="59" y="44"/>
                  <a:pt x="67" y="45"/>
                </a:cubicBezTo>
                <a:cubicBezTo>
                  <a:pt x="75" y="44"/>
                  <a:pt x="83" y="39"/>
                  <a:pt x="83" y="32"/>
                </a:cubicBezTo>
                <a:cubicBezTo>
                  <a:pt x="83" y="20"/>
                  <a:pt x="71" y="13"/>
                  <a:pt x="67" y="0"/>
                </a:cubicBezTo>
                <a:close/>
                <a:moveTo>
                  <a:pt x="63" y="35"/>
                </a:moveTo>
                <a:cubicBezTo>
                  <a:pt x="63" y="38"/>
                  <a:pt x="63" y="38"/>
                  <a:pt x="63" y="38"/>
                </a:cubicBezTo>
                <a:cubicBezTo>
                  <a:pt x="63" y="38"/>
                  <a:pt x="60" y="37"/>
                  <a:pt x="59" y="36"/>
                </a:cubicBezTo>
                <a:cubicBezTo>
                  <a:pt x="57" y="34"/>
                  <a:pt x="56" y="34"/>
                  <a:pt x="56" y="31"/>
                </a:cubicBezTo>
                <a:cubicBezTo>
                  <a:pt x="56" y="27"/>
                  <a:pt x="57" y="24"/>
                  <a:pt x="59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4"/>
                  <a:pt x="60" y="28"/>
                  <a:pt x="60" y="31"/>
                </a:cubicBezTo>
                <a:cubicBezTo>
                  <a:pt x="60" y="33"/>
                  <a:pt x="63" y="34"/>
                  <a:pt x="63" y="35"/>
                </a:cubicBezTo>
                <a:close/>
                <a:moveTo>
                  <a:pt x="0" y="69"/>
                </a:moveTo>
                <a:cubicBezTo>
                  <a:pt x="0" y="87"/>
                  <a:pt x="15" y="97"/>
                  <a:pt x="29" y="98"/>
                </a:cubicBezTo>
                <a:cubicBezTo>
                  <a:pt x="44" y="97"/>
                  <a:pt x="60" y="87"/>
                  <a:pt x="60" y="69"/>
                </a:cubicBezTo>
                <a:cubicBezTo>
                  <a:pt x="60" y="46"/>
                  <a:pt x="37" y="33"/>
                  <a:pt x="29" y="9"/>
                </a:cubicBezTo>
                <a:cubicBezTo>
                  <a:pt x="22" y="33"/>
                  <a:pt x="0" y="47"/>
                  <a:pt x="0" y="69"/>
                </a:cubicBezTo>
                <a:close/>
                <a:moveTo>
                  <a:pt x="21" y="83"/>
                </a:moveTo>
                <a:cubicBezTo>
                  <a:pt x="17" y="83"/>
                  <a:pt x="16" y="83"/>
                  <a:pt x="14" y="81"/>
                </a:cubicBezTo>
                <a:cubicBezTo>
                  <a:pt x="10" y="78"/>
                  <a:pt x="8" y="75"/>
                  <a:pt x="8" y="69"/>
                </a:cubicBezTo>
                <a:cubicBezTo>
                  <a:pt x="8" y="62"/>
                  <a:pt x="10" y="58"/>
                  <a:pt x="14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7" y="58"/>
                  <a:pt x="16" y="63"/>
                  <a:pt x="16" y="69"/>
                </a:cubicBezTo>
                <a:cubicBezTo>
                  <a:pt x="16" y="74"/>
                  <a:pt x="17" y="77"/>
                  <a:pt x="21" y="79"/>
                </a:cubicBezTo>
                <a:cubicBezTo>
                  <a:pt x="21" y="83"/>
                  <a:pt x="21" y="83"/>
                  <a:pt x="21" y="83"/>
                </a:cubicBezTo>
                <a:cubicBezTo>
                  <a:pt x="21" y="83"/>
                  <a:pt x="21" y="83"/>
                  <a:pt x="21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4" name="Freeform 48"/>
          <p:cNvSpPr>
            <a:spLocks noChangeAspect="1"/>
          </p:cNvSpPr>
          <p:nvPr/>
        </p:nvSpPr>
        <p:spPr bwMode="auto">
          <a:xfrm>
            <a:off x="7861291" y="4143380"/>
            <a:ext cx="365120" cy="365120"/>
          </a:xfrm>
          <a:custGeom>
            <a:avLst/>
            <a:gdLst>
              <a:gd name="T0" fmla="*/ 77 w 127"/>
              <a:gd name="T1" fmla="*/ 77 h 127"/>
              <a:gd name="T2" fmla="*/ 0 w 127"/>
              <a:gd name="T3" fmla="*/ 88 h 127"/>
              <a:gd name="T4" fmla="*/ 11 w 127"/>
              <a:gd name="T5" fmla="*/ 102 h 127"/>
              <a:gd name="T6" fmla="*/ 102 w 127"/>
              <a:gd name="T7" fmla="*/ 102 h 127"/>
              <a:gd name="T8" fmla="*/ 102 w 127"/>
              <a:gd name="T9" fmla="*/ 11 h 127"/>
              <a:gd name="T10" fmla="*/ 88 w 127"/>
              <a:gd name="T11" fmla="*/ 0 h 127"/>
              <a:gd name="T12" fmla="*/ 77 w 127"/>
              <a:gd name="T13" fmla="*/ 7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" h="127">
                <a:moveTo>
                  <a:pt x="77" y="77"/>
                </a:moveTo>
                <a:cubicBezTo>
                  <a:pt x="56" y="98"/>
                  <a:pt x="25" y="102"/>
                  <a:pt x="0" y="88"/>
                </a:cubicBezTo>
                <a:cubicBezTo>
                  <a:pt x="3" y="93"/>
                  <a:pt x="7" y="98"/>
                  <a:pt x="11" y="102"/>
                </a:cubicBezTo>
                <a:cubicBezTo>
                  <a:pt x="36" y="127"/>
                  <a:pt x="77" y="127"/>
                  <a:pt x="102" y="102"/>
                </a:cubicBezTo>
                <a:cubicBezTo>
                  <a:pt x="127" y="77"/>
                  <a:pt x="127" y="36"/>
                  <a:pt x="102" y="11"/>
                </a:cubicBezTo>
                <a:cubicBezTo>
                  <a:pt x="98" y="7"/>
                  <a:pt x="93" y="3"/>
                  <a:pt x="88" y="0"/>
                </a:cubicBezTo>
                <a:cubicBezTo>
                  <a:pt x="102" y="25"/>
                  <a:pt x="98" y="56"/>
                  <a:pt x="77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49"/>
          <p:cNvSpPr>
            <a:spLocks noChangeAspect="1"/>
          </p:cNvSpPr>
          <p:nvPr/>
        </p:nvSpPr>
        <p:spPr bwMode="auto">
          <a:xfrm>
            <a:off x="10126977" y="4121252"/>
            <a:ext cx="175899" cy="387248"/>
          </a:xfrm>
          <a:custGeom>
            <a:avLst/>
            <a:gdLst>
              <a:gd name="T0" fmla="*/ 8 w 61"/>
              <a:gd name="T1" fmla="*/ 134 h 135"/>
              <a:gd name="T2" fmla="*/ 30 w 61"/>
              <a:gd name="T3" fmla="*/ 79 h 135"/>
              <a:gd name="T4" fmla="*/ 2 w 61"/>
              <a:gd name="T5" fmla="*/ 65 h 135"/>
              <a:gd name="T6" fmla="*/ 55 w 61"/>
              <a:gd name="T7" fmla="*/ 1 h 135"/>
              <a:gd name="T8" fmla="*/ 32 w 61"/>
              <a:gd name="T9" fmla="*/ 57 h 135"/>
              <a:gd name="T10" fmla="*/ 61 w 61"/>
              <a:gd name="T11" fmla="*/ 71 h 135"/>
              <a:gd name="T12" fmla="*/ 8 w 61"/>
              <a:gd name="T13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135">
                <a:moveTo>
                  <a:pt x="8" y="134"/>
                </a:moveTo>
                <a:cubicBezTo>
                  <a:pt x="6" y="133"/>
                  <a:pt x="31" y="81"/>
                  <a:pt x="30" y="79"/>
                </a:cubicBezTo>
                <a:cubicBezTo>
                  <a:pt x="29" y="77"/>
                  <a:pt x="3" y="69"/>
                  <a:pt x="2" y="65"/>
                </a:cubicBezTo>
                <a:cubicBezTo>
                  <a:pt x="0" y="61"/>
                  <a:pt x="53" y="0"/>
                  <a:pt x="55" y="1"/>
                </a:cubicBezTo>
                <a:cubicBezTo>
                  <a:pt x="56" y="3"/>
                  <a:pt x="32" y="55"/>
                  <a:pt x="32" y="57"/>
                </a:cubicBezTo>
                <a:cubicBezTo>
                  <a:pt x="33" y="58"/>
                  <a:pt x="60" y="67"/>
                  <a:pt x="61" y="71"/>
                </a:cubicBezTo>
                <a:cubicBezTo>
                  <a:pt x="61" y="75"/>
                  <a:pt x="9" y="135"/>
                  <a:pt x="8" y="1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50"/>
          <p:cNvSpPr>
            <a:spLocks noChangeAspect="1"/>
          </p:cNvSpPr>
          <p:nvPr/>
        </p:nvSpPr>
        <p:spPr bwMode="auto">
          <a:xfrm>
            <a:off x="8476857" y="4143380"/>
            <a:ext cx="363787" cy="365120"/>
          </a:xfrm>
          <a:custGeom>
            <a:avLst/>
            <a:gdLst>
              <a:gd name="T0" fmla="*/ 136 w 273"/>
              <a:gd name="T1" fmla="*/ 0 h 274"/>
              <a:gd name="T2" fmla="*/ 174 w 273"/>
              <a:gd name="T3" fmla="*/ 106 h 274"/>
              <a:gd name="T4" fmla="*/ 273 w 273"/>
              <a:gd name="T5" fmla="*/ 106 h 274"/>
              <a:gd name="T6" fmla="*/ 191 w 273"/>
              <a:gd name="T7" fmla="*/ 167 h 274"/>
              <a:gd name="T8" fmla="*/ 220 w 273"/>
              <a:gd name="T9" fmla="*/ 274 h 274"/>
              <a:gd name="T10" fmla="*/ 136 w 273"/>
              <a:gd name="T11" fmla="*/ 209 h 274"/>
              <a:gd name="T12" fmla="*/ 52 w 273"/>
              <a:gd name="T13" fmla="*/ 274 h 274"/>
              <a:gd name="T14" fmla="*/ 82 w 273"/>
              <a:gd name="T15" fmla="*/ 167 h 274"/>
              <a:gd name="T16" fmla="*/ 0 w 273"/>
              <a:gd name="T17" fmla="*/ 106 h 274"/>
              <a:gd name="T18" fmla="*/ 98 w 273"/>
              <a:gd name="T19" fmla="*/ 106 h 274"/>
              <a:gd name="T20" fmla="*/ 136 w 273"/>
              <a:gd name="T21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3" h="274">
                <a:moveTo>
                  <a:pt x="136" y="0"/>
                </a:moveTo>
                <a:lnTo>
                  <a:pt x="174" y="106"/>
                </a:lnTo>
                <a:lnTo>
                  <a:pt x="273" y="106"/>
                </a:lnTo>
                <a:lnTo>
                  <a:pt x="191" y="167"/>
                </a:lnTo>
                <a:lnTo>
                  <a:pt x="220" y="274"/>
                </a:lnTo>
                <a:lnTo>
                  <a:pt x="136" y="209"/>
                </a:lnTo>
                <a:lnTo>
                  <a:pt x="52" y="274"/>
                </a:lnTo>
                <a:lnTo>
                  <a:pt x="82" y="167"/>
                </a:lnTo>
                <a:lnTo>
                  <a:pt x="0" y="106"/>
                </a:lnTo>
                <a:lnTo>
                  <a:pt x="98" y="106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53"/>
          <p:cNvSpPr>
            <a:spLocks noChangeAspect="1" noEditPoints="1"/>
          </p:cNvSpPr>
          <p:nvPr/>
        </p:nvSpPr>
        <p:spPr bwMode="auto">
          <a:xfrm>
            <a:off x="9091089" y="4143380"/>
            <a:ext cx="363787" cy="365120"/>
          </a:xfrm>
          <a:custGeom>
            <a:avLst/>
            <a:gdLst>
              <a:gd name="T0" fmla="*/ 273 w 273"/>
              <a:gd name="T1" fmla="*/ 106 h 274"/>
              <a:gd name="T2" fmla="*/ 175 w 273"/>
              <a:gd name="T3" fmla="*/ 106 h 274"/>
              <a:gd name="T4" fmla="*/ 137 w 273"/>
              <a:gd name="T5" fmla="*/ 0 h 274"/>
              <a:gd name="T6" fmla="*/ 101 w 273"/>
              <a:gd name="T7" fmla="*/ 106 h 274"/>
              <a:gd name="T8" fmla="*/ 0 w 273"/>
              <a:gd name="T9" fmla="*/ 106 h 274"/>
              <a:gd name="T10" fmla="*/ 82 w 273"/>
              <a:gd name="T11" fmla="*/ 167 h 274"/>
              <a:gd name="T12" fmla="*/ 53 w 273"/>
              <a:gd name="T13" fmla="*/ 274 h 274"/>
              <a:gd name="T14" fmla="*/ 137 w 273"/>
              <a:gd name="T15" fmla="*/ 209 h 274"/>
              <a:gd name="T16" fmla="*/ 221 w 273"/>
              <a:gd name="T17" fmla="*/ 274 h 274"/>
              <a:gd name="T18" fmla="*/ 194 w 273"/>
              <a:gd name="T19" fmla="*/ 167 h 274"/>
              <a:gd name="T20" fmla="*/ 273 w 273"/>
              <a:gd name="T21" fmla="*/ 106 h 274"/>
              <a:gd name="T22" fmla="*/ 137 w 273"/>
              <a:gd name="T23" fmla="*/ 179 h 274"/>
              <a:gd name="T24" fmla="*/ 91 w 273"/>
              <a:gd name="T25" fmla="*/ 217 h 274"/>
              <a:gd name="T26" fmla="*/ 110 w 273"/>
              <a:gd name="T27" fmla="*/ 163 h 274"/>
              <a:gd name="T28" fmla="*/ 66 w 273"/>
              <a:gd name="T29" fmla="*/ 127 h 274"/>
              <a:gd name="T30" fmla="*/ 120 w 273"/>
              <a:gd name="T31" fmla="*/ 129 h 274"/>
              <a:gd name="T32" fmla="*/ 137 w 273"/>
              <a:gd name="T33" fmla="*/ 66 h 274"/>
              <a:gd name="T34" fmla="*/ 154 w 273"/>
              <a:gd name="T35" fmla="*/ 129 h 274"/>
              <a:gd name="T36" fmla="*/ 208 w 273"/>
              <a:gd name="T37" fmla="*/ 127 h 274"/>
              <a:gd name="T38" fmla="*/ 164 w 273"/>
              <a:gd name="T39" fmla="*/ 163 h 274"/>
              <a:gd name="T40" fmla="*/ 185 w 273"/>
              <a:gd name="T41" fmla="*/ 217 h 274"/>
              <a:gd name="T42" fmla="*/ 137 w 273"/>
              <a:gd name="T43" fmla="*/ 179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3" h="274">
                <a:moveTo>
                  <a:pt x="273" y="106"/>
                </a:moveTo>
                <a:lnTo>
                  <a:pt x="175" y="106"/>
                </a:lnTo>
                <a:lnTo>
                  <a:pt x="137" y="0"/>
                </a:lnTo>
                <a:lnTo>
                  <a:pt x="101" y="106"/>
                </a:lnTo>
                <a:lnTo>
                  <a:pt x="0" y="106"/>
                </a:lnTo>
                <a:lnTo>
                  <a:pt x="82" y="167"/>
                </a:lnTo>
                <a:lnTo>
                  <a:pt x="53" y="274"/>
                </a:lnTo>
                <a:lnTo>
                  <a:pt x="137" y="209"/>
                </a:lnTo>
                <a:lnTo>
                  <a:pt x="221" y="274"/>
                </a:lnTo>
                <a:lnTo>
                  <a:pt x="194" y="167"/>
                </a:lnTo>
                <a:lnTo>
                  <a:pt x="273" y="106"/>
                </a:lnTo>
                <a:close/>
                <a:moveTo>
                  <a:pt x="137" y="179"/>
                </a:moveTo>
                <a:lnTo>
                  <a:pt x="91" y="217"/>
                </a:lnTo>
                <a:lnTo>
                  <a:pt x="110" y="163"/>
                </a:lnTo>
                <a:lnTo>
                  <a:pt x="66" y="127"/>
                </a:lnTo>
                <a:lnTo>
                  <a:pt x="120" y="129"/>
                </a:lnTo>
                <a:lnTo>
                  <a:pt x="137" y="66"/>
                </a:lnTo>
                <a:lnTo>
                  <a:pt x="154" y="129"/>
                </a:lnTo>
                <a:lnTo>
                  <a:pt x="208" y="127"/>
                </a:lnTo>
                <a:lnTo>
                  <a:pt x="164" y="163"/>
                </a:lnTo>
                <a:lnTo>
                  <a:pt x="185" y="217"/>
                </a:lnTo>
                <a:lnTo>
                  <a:pt x="137" y="17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33"/>
          <p:cNvSpPr>
            <a:spLocks noChangeAspect="1" noEditPoints="1"/>
          </p:cNvSpPr>
          <p:nvPr/>
        </p:nvSpPr>
        <p:spPr bwMode="auto">
          <a:xfrm>
            <a:off x="6289932" y="4752980"/>
            <a:ext cx="302940" cy="365120"/>
          </a:xfrm>
          <a:custGeom>
            <a:avLst/>
            <a:gdLst>
              <a:gd name="T0" fmla="*/ 2029 w 4112"/>
              <a:gd name="T1" fmla="*/ 1641 h 4955"/>
              <a:gd name="T2" fmla="*/ 1839 w 4112"/>
              <a:gd name="T3" fmla="*/ 1883 h 4955"/>
              <a:gd name="T4" fmla="*/ 1593 w 4112"/>
              <a:gd name="T5" fmla="*/ 2224 h 4955"/>
              <a:gd name="T6" fmla="*/ 1354 w 4112"/>
              <a:gd name="T7" fmla="*/ 2612 h 4955"/>
              <a:gd name="T8" fmla="*/ 1223 w 4112"/>
              <a:gd name="T9" fmla="*/ 2938 h 4955"/>
              <a:gd name="T10" fmla="*/ 1259 w 4112"/>
              <a:gd name="T11" fmla="*/ 3290 h 4955"/>
              <a:gd name="T12" fmla="*/ 1537 w 4112"/>
              <a:gd name="T13" fmla="*/ 3677 h 4955"/>
              <a:gd name="T14" fmla="*/ 2000 w 4112"/>
              <a:gd name="T15" fmla="*/ 3861 h 4955"/>
              <a:gd name="T16" fmla="*/ 2502 w 4112"/>
              <a:gd name="T17" fmla="*/ 3766 h 4955"/>
              <a:gd name="T18" fmla="*/ 2851 w 4112"/>
              <a:gd name="T19" fmla="*/ 3437 h 4955"/>
              <a:gd name="T20" fmla="*/ 2956 w 4112"/>
              <a:gd name="T21" fmla="*/ 3046 h 4955"/>
              <a:gd name="T22" fmla="*/ 2931 w 4112"/>
              <a:gd name="T23" fmla="*/ 2849 h 4955"/>
              <a:gd name="T24" fmla="*/ 2758 w 4112"/>
              <a:gd name="T25" fmla="*/ 2495 h 4955"/>
              <a:gd name="T26" fmla="*/ 2523 w 4112"/>
              <a:gd name="T27" fmla="*/ 2138 h 4955"/>
              <a:gd name="T28" fmla="*/ 2290 w 4112"/>
              <a:gd name="T29" fmla="*/ 1821 h 4955"/>
              <a:gd name="T30" fmla="*/ 2126 w 4112"/>
              <a:gd name="T31" fmla="*/ 1612 h 4955"/>
              <a:gd name="T32" fmla="*/ 1890 w 4112"/>
              <a:gd name="T33" fmla="*/ 389 h 4955"/>
              <a:gd name="T34" fmla="*/ 1015 w 4112"/>
              <a:gd name="T35" fmla="*/ 459 h 4955"/>
              <a:gd name="T36" fmla="*/ 539 w 4112"/>
              <a:gd name="T37" fmla="*/ 559 h 4955"/>
              <a:gd name="T38" fmla="*/ 390 w 4112"/>
              <a:gd name="T39" fmla="*/ 605 h 4955"/>
              <a:gd name="T40" fmla="*/ 539 w 4112"/>
              <a:gd name="T41" fmla="*/ 650 h 4955"/>
              <a:gd name="T42" fmla="*/ 1015 w 4112"/>
              <a:gd name="T43" fmla="*/ 750 h 4955"/>
              <a:gd name="T44" fmla="*/ 1890 w 4112"/>
              <a:gd name="T45" fmla="*/ 820 h 4955"/>
              <a:gd name="T46" fmla="*/ 2832 w 4112"/>
              <a:gd name="T47" fmla="*/ 784 h 4955"/>
              <a:gd name="T48" fmla="*/ 3464 w 4112"/>
              <a:gd name="T49" fmla="*/ 676 h 4955"/>
              <a:gd name="T50" fmla="*/ 3707 w 4112"/>
              <a:gd name="T51" fmla="*/ 614 h 4955"/>
              <a:gd name="T52" fmla="*/ 3655 w 4112"/>
              <a:gd name="T53" fmla="*/ 580 h 4955"/>
              <a:gd name="T54" fmla="*/ 3331 w 4112"/>
              <a:gd name="T55" fmla="*/ 503 h 4955"/>
              <a:gd name="T56" fmla="*/ 2538 w 4112"/>
              <a:gd name="T57" fmla="*/ 402 h 4955"/>
              <a:gd name="T58" fmla="*/ 2400 w 4112"/>
              <a:gd name="T59" fmla="*/ 6 h 4955"/>
              <a:gd name="T60" fmla="*/ 3293 w 4112"/>
              <a:gd name="T61" fmla="*/ 100 h 4955"/>
              <a:gd name="T62" fmla="*/ 3833 w 4112"/>
              <a:gd name="T63" fmla="*/ 266 h 4955"/>
              <a:gd name="T64" fmla="*/ 4093 w 4112"/>
              <a:gd name="T65" fmla="*/ 508 h 4955"/>
              <a:gd name="T66" fmla="*/ 4040 w 4112"/>
              <a:gd name="T67" fmla="*/ 789 h 4955"/>
              <a:gd name="T68" fmla="*/ 3768 w 4112"/>
              <a:gd name="T69" fmla="*/ 1958 h 4955"/>
              <a:gd name="T70" fmla="*/ 4072 w 4112"/>
              <a:gd name="T71" fmla="*/ 2179 h 4955"/>
              <a:gd name="T72" fmla="*/ 4072 w 4112"/>
              <a:gd name="T73" fmla="*/ 2452 h 4955"/>
              <a:gd name="T74" fmla="*/ 3768 w 4112"/>
              <a:gd name="T75" fmla="*/ 2673 h 4955"/>
              <a:gd name="T76" fmla="*/ 4040 w 4112"/>
              <a:gd name="T77" fmla="*/ 4181 h 4955"/>
              <a:gd name="T78" fmla="*/ 4093 w 4112"/>
              <a:gd name="T79" fmla="*/ 4457 h 4955"/>
              <a:gd name="T80" fmla="*/ 3833 w 4112"/>
              <a:gd name="T81" fmla="*/ 4696 h 4955"/>
              <a:gd name="T82" fmla="*/ 3292 w 4112"/>
              <a:gd name="T83" fmla="*/ 4857 h 4955"/>
              <a:gd name="T84" fmla="*/ 2400 w 4112"/>
              <a:gd name="T85" fmla="*/ 4949 h 4955"/>
              <a:gd name="T86" fmla="*/ 1390 w 4112"/>
              <a:gd name="T87" fmla="*/ 4929 h 4955"/>
              <a:gd name="T88" fmla="*/ 603 w 4112"/>
              <a:gd name="T89" fmla="*/ 4811 h 4955"/>
              <a:gd name="T90" fmla="*/ 161 w 4112"/>
              <a:gd name="T91" fmla="*/ 4626 h 4955"/>
              <a:gd name="T92" fmla="*/ 0 w 4112"/>
              <a:gd name="T93" fmla="*/ 4363 h 4955"/>
              <a:gd name="T94" fmla="*/ 166 w 4112"/>
              <a:gd name="T95" fmla="*/ 4097 h 4955"/>
              <a:gd name="T96" fmla="*/ 225 w 4112"/>
              <a:gd name="T97" fmla="*/ 2615 h 4955"/>
              <a:gd name="T98" fmla="*/ 5 w 4112"/>
              <a:gd name="T99" fmla="*/ 2365 h 4955"/>
              <a:gd name="T100" fmla="*/ 116 w 4112"/>
              <a:gd name="T101" fmla="*/ 2092 h 4955"/>
              <a:gd name="T102" fmla="*/ 289 w 4112"/>
              <a:gd name="T103" fmla="*/ 948 h 4955"/>
              <a:gd name="T104" fmla="*/ 20 w 4112"/>
              <a:gd name="T105" fmla="*/ 703 h 4955"/>
              <a:gd name="T106" fmla="*/ 74 w 4112"/>
              <a:gd name="T107" fmla="*/ 419 h 4955"/>
              <a:gd name="T108" fmla="*/ 427 w 4112"/>
              <a:gd name="T109" fmla="*/ 202 h 4955"/>
              <a:gd name="T110" fmla="*/ 1091 w 4112"/>
              <a:gd name="T111" fmla="*/ 58 h 4955"/>
              <a:gd name="T112" fmla="*/ 2056 w 4112"/>
              <a:gd name="T113" fmla="*/ 0 h 4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112" h="4955">
                <a:moveTo>
                  <a:pt x="2089" y="1567"/>
                </a:moveTo>
                <a:lnTo>
                  <a:pt x="2086" y="1570"/>
                </a:lnTo>
                <a:lnTo>
                  <a:pt x="2078" y="1579"/>
                </a:lnTo>
                <a:lnTo>
                  <a:pt x="2066" y="1594"/>
                </a:lnTo>
                <a:lnTo>
                  <a:pt x="2048" y="1615"/>
                </a:lnTo>
                <a:lnTo>
                  <a:pt x="2029" y="1641"/>
                </a:lnTo>
                <a:lnTo>
                  <a:pt x="2003" y="1671"/>
                </a:lnTo>
                <a:lnTo>
                  <a:pt x="1976" y="1705"/>
                </a:lnTo>
                <a:lnTo>
                  <a:pt x="1946" y="1745"/>
                </a:lnTo>
                <a:lnTo>
                  <a:pt x="1913" y="1788"/>
                </a:lnTo>
                <a:lnTo>
                  <a:pt x="1877" y="1833"/>
                </a:lnTo>
                <a:lnTo>
                  <a:pt x="1839" y="1883"/>
                </a:lnTo>
                <a:lnTo>
                  <a:pt x="1800" y="1935"/>
                </a:lnTo>
                <a:lnTo>
                  <a:pt x="1760" y="1990"/>
                </a:lnTo>
                <a:lnTo>
                  <a:pt x="1719" y="2045"/>
                </a:lnTo>
                <a:lnTo>
                  <a:pt x="1677" y="2104"/>
                </a:lnTo>
                <a:lnTo>
                  <a:pt x="1635" y="2164"/>
                </a:lnTo>
                <a:lnTo>
                  <a:pt x="1593" y="2224"/>
                </a:lnTo>
                <a:lnTo>
                  <a:pt x="1552" y="2286"/>
                </a:lnTo>
                <a:lnTo>
                  <a:pt x="1511" y="2347"/>
                </a:lnTo>
                <a:lnTo>
                  <a:pt x="1472" y="2409"/>
                </a:lnTo>
                <a:lnTo>
                  <a:pt x="1435" y="2470"/>
                </a:lnTo>
                <a:lnTo>
                  <a:pt x="1393" y="2541"/>
                </a:lnTo>
                <a:lnTo>
                  <a:pt x="1354" y="2612"/>
                </a:lnTo>
                <a:lnTo>
                  <a:pt x="1319" y="2667"/>
                </a:lnTo>
                <a:lnTo>
                  <a:pt x="1290" y="2726"/>
                </a:lnTo>
                <a:lnTo>
                  <a:pt x="1265" y="2786"/>
                </a:lnTo>
                <a:lnTo>
                  <a:pt x="1245" y="2849"/>
                </a:lnTo>
                <a:lnTo>
                  <a:pt x="1232" y="2896"/>
                </a:lnTo>
                <a:lnTo>
                  <a:pt x="1223" y="2938"/>
                </a:lnTo>
                <a:lnTo>
                  <a:pt x="1217" y="2979"/>
                </a:lnTo>
                <a:lnTo>
                  <a:pt x="1217" y="3015"/>
                </a:lnTo>
                <a:lnTo>
                  <a:pt x="1220" y="3046"/>
                </a:lnTo>
                <a:lnTo>
                  <a:pt x="1224" y="3130"/>
                </a:lnTo>
                <a:lnTo>
                  <a:pt x="1238" y="3211"/>
                </a:lnTo>
                <a:lnTo>
                  <a:pt x="1259" y="3290"/>
                </a:lnTo>
                <a:lnTo>
                  <a:pt x="1289" y="3365"/>
                </a:lnTo>
                <a:lnTo>
                  <a:pt x="1325" y="3437"/>
                </a:lnTo>
                <a:lnTo>
                  <a:pt x="1369" y="3505"/>
                </a:lnTo>
                <a:lnTo>
                  <a:pt x="1418" y="3566"/>
                </a:lnTo>
                <a:lnTo>
                  <a:pt x="1475" y="3625"/>
                </a:lnTo>
                <a:lnTo>
                  <a:pt x="1537" y="3677"/>
                </a:lnTo>
                <a:lnTo>
                  <a:pt x="1603" y="3726"/>
                </a:lnTo>
                <a:lnTo>
                  <a:pt x="1675" y="3766"/>
                </a:lnTo>
                <a:lnTo>
                  <a:pt x="1751" y="3801"/>
                </a:lnTo>
                <a:lnTo>
                  <a:pt x="1830" y="3828"/>
                </a:lnTo>
                <a:lnTo>
                  <a:pt x="1913" y="3849"/>
                </a:lnTo>
                <a:lnTo>
                  <a:pt x="2000" y="3861"/>
                </a:lnTo>
                <a:lnTo>
                  <a:pt x="2089" y="3865"/>
                </a:lnTo>
                <a:lnTo>
                  <a:pt x="2178" y="3861"/>
                </a:lnTo>
                <a:lnTo>
                  <a:pt x="2263" y="3849"/>
                </a:lnTo>
                <a:lnTo>
                  <a:pt x="2346" y="3828"/>
                </a:lnTo>
                <a:lnTo>
                  <a:pt x="2426" y="3801"/>
                </a:lnTo>
                <a:lnTo>
                  <a:pt x="2502" y="3766"/>
                </a:lnTo>
                <a:lnTo>
                  <a:pt x="2573" y="3726"/>
                </a:lnTo>
                <a:lnTo>
                  <a:pt x="2641" y="3677"/>
                </a:lnTo>
                <a:lnTo>
                  <a:pt x="2702" y="3625"/>
                </a:lnTo>
                <a:lnTo>
                  <a:pt x="2758" y="3566"/>
                </a:lnTo>
                <a:lnTo>
                  <a:pt x="2807" y="3505"/>
                </a:lnTo>
                <a:lnTo>
                  <a:pt x="2851" y="3437"/>
                </a:lnTo>
                <a:lnTo>
                  <a:pt x="2889" y="3365"/>
                </a:lnTo>
                <a:lnTo>
                  <a:pt x="2917" y="3290"/>
                </a:lnTo>
                <a:lnTo>
                  <a:pt x="2938" y="3211"/>
                </a:lnTo>
                <a:lnTo>
                  <a:pt x="2952" y="3130"/>
                </a:lnTo>
                <a:lnTo>
                  <a:pt x="2956" y="3046"/>
                </a:lnTo>
                <a:lnTo>
                  <a:pt x="2956" y="3046"/>
                </a:lnTo>
                <a:lnTo>
                  <a:pt x="2956" y="3046"/>
                </a:lnTo>
                <a:lnTo>
                  <a:pt x="2961" y="3015"/>
                </a:lnTo>
                <a:lnTo>
                  <a:pt x="2959" y="2979"/>
                </a:lnTo>
                <a:lnTo>
                  <a:pt x="2955" y="2938"/>
                </a:lnTo>
                <a:lnTo>
                  <a:pt x="2944" y="2896"/>
                </a:lnTo>
                <a:lnTo>
                  <a:pt x="2931" y="2849"/>
                </a:lnTo>
                <a:lnTo>
                  <a:pt x="2911" y="2786"/>
                </a:lnTo>
                <a:lnTo>
                  <a:pt x="2887" y="2726"/>
                </a:lnTo>
                <a:lnTo>
                  <a:pt x="2857" y="2667"/>
                </a:lnTo>
                <a:lnTo>
                  <a:pt x="2824" y="2612"/>
                </a:lnTo>
                <a:lnTo>
                  <a:pt x="2791" y="2555"/>
                </a:lnTo>
                <a:lnTo>
                  <a:pt x="2758" y="2495"/>
                </a:lnTo>
                <a:lnTo>
                  <a:pt x="2722" y="2436"/>
                </a:lnTo>
                <a:lnTo>
                  <a:pt x="2684" y="2376"/>
                </a:lnTo>
                <a:lnTo>
                  <a:pt x="2645" y="2316"/>
                </a:lnTo>
                <a:lnTo>
                  <a:pt x="2605" y="2256"/>
                </a:lnTo>
                <a:lnTo>
                  <a:pt x="2564" y="2195"/>
                </a:lnTo>
                <a:lnTo>
                  <a:pt x="2523" y="2138"/>
                </a:lnTo>
                <a:lnTo>
                  <a:pt x="2483" y="2080"/>
                </a:lnTo>
                <a:lnTo>
                  <a:pt x="2442" y="2024"/>
                </a:lnTo>
                <a:lnTo>
                  <a:pt x="2403" y="1970"/>
                </a:lnTo>
                <a:lnTo>
                  <a:pt x="2364" y="1917"/>
                </a:lnTo>
                <a:lnTo>
                  <a:pt x="2326" y="1868"/>
                </a:lnTo>
                <a:lnTo>
                  <a:pt x="2290" y="1821"/>
                </a:lnTo>
                <a:lnTo>
                  <a:pt x="2256" y="1778"/>
                </a:lnTo>
                <a:lnTo>
                  <a:pt x="2224" y="1736"/>
                </a:lnTo>
                <a:lnTo>
                  <a:pt x="2196" y="1699"/>
                </a:lnTo>
                <a:lnTo>
                  <a:pt x="2169" y="1666"/>
                </a:lnTo>
                <a:lnTo>
                  <a:pt x="2146" y="1636"/>
                </a:lnTo>
                <a:lnTo>
                  <a:pt x="2126" y="1612"/>
                </a:lnTo>
                <a:lnTo>
                  <a:pt x="2110" y="1593"/>
                </a:lnTo>
                <a:lnTo>
                  <a:pt x="2098" y="1579"/>
                </a:lnTo>
                <a:lnTo>
                  <a:pt x="2090" y="1570"/>
                </a:lnTo>
                <a:lnTo>
                  <a:pt x="2089" y="1567"/>
                </a:lnTo>
                <a:close/>
                <a:moveTo>
                  <a:pt x="2056" y="387"/>
                </a:moveTo>
                <a:lnTo>
                  <a:pt x="1890" y="389"/>
                </a:lnTo>
                <a:lnTo>
                  <a:pt x="1729" y="393"/>
                </a:lnTo>
                <a:lnTo>
                  <a:pt x="1575" y="402"/>
                </a:lnTo>
                <a:lnTo>
                  <a:pt x="1424" y="413"/>
                </a:lnTo>
                <a:lnTo>
                  <a:pt x="1280" y="425"/>
                </a:lnTo>
                <a:lnTo>
                  <a:pt x="1143" y="441"/>
                </a:lnTo>
                <a:lnTo>
                  <a:pt x="1015" y="459"/>
                </a:lnTo>
                <a:lnTo>
                  <a:pt x="894" y="480"/>
                </a:lnTo>
                <a:lnTo>
                  <a:pt x="782" y="503"/>
                </a:lnTo>
                <a:lnTo>
                  <a:pt x="712" y="518"/>
                </a:lnTo>
                <a:lnTo>
                  <a:pt x="648" y="533"/>
                </a:lnTo>
                <a:lnTo>
                  <a:pt x="590" y="547"/>
                </a:lnTo>
                <a:lnTo>
                  <a:pt x="539" y="559"/>
                </a:lnTo>
                <a:lnTo>
                  <a:pt x="495" y="571"/>
                </a:lnTo>
                <a:lnTo>
                  <a:pt x="458" y="580"/>
                </a:lnTo>
                <a:lnTo>
                  <a:pt x="429" y="589"/>
                </a:lnTo>
                <a:lnTo>
                  <a:pt x="406" y="595"/>
                </a:lnTo>
                <a:lnTo>
                  <a:pt x="394" y="601"/>
                </a:lnTo>
                <a:lnTo>
                  <a:pt x="390" y="605"/>
                </a:lnTo>
                <a:lnTo>
                  <a:pt x="394" y="608"/>
                </a:lnTo>
                <a:lnTo>
                  <a:pt x="406" y="614"/>
                </a:lnTo>
                <a:lnTo>
                  <a:pt x="429" y="620"/>
                </a:lnTo>
                <a:lnTo>
                  <a:pt x="458" y="629"/>
                </a:lnTo>
                <a:lnTo>
                  <a:pt x="495" y="640"/>
                </a:lnTo>
                <a:lnTo>
                  <a:pt x="539" y="650"/>
                </a:lnTo>
                <a:lnTo>
                  <a:pt x="590" y="662"/>
                </a:lnTo>
                <a:lnTo>
                  <a:pt x="648" y="676"/>
                </a:lnTo>
                <a:lnTo>
                  <a:pt x="712" y="691"/>
                </a:lnTo>
                <a:lnTo>
                  <a:pt x="782" y="706"/>
                </a:lnTo>
                <a:lnTo>
                  <a:pt x="894" y="728"/>
                </a:lnTo>
                <a:lnTo>
                  <a:pt x="1015" y="750"/>
                </a:lnTo>
                <a:lnTo>
                  <a:pt x="1143" y="768"/>
                </a:lnTo>
                <a:lnTo>
                  <a:pt x="1280" y="784"/>
                </a:lnTo>
                <a:lnTo>
                  <a:pt x="1424" y="798"/>
                </a:lnTo>
                <a:lnTo>
                  <a:pt x="1575" y="808"/>
                </a:lnTo>
                <a:lnTo>
                  <a:pt x="1729" y="816"/>
                </a:lnTo>
                <a:lnTo>
                  <a:pt x="1890" y="820"/>
                </a:lnTo>
                <a:lnTo>
                  <a:pt x="2056" y="822"/>
                </a:lnTo>
                <a:lnTo>
                  <a:pt x="2221" y="820"/>
                </a:lnTo>
                <a:lnTo>
                  <a:pt x="2382" y="816"/>
                </a:lnTo>
                <a:lnTo>
                  <a:pt x="2538" y="808"/>
                </a:lnTo>
                <a:lnTo>
                  <a:pt x="2689" y="798"/>
                </a:lnTo>
                <a:lnTo>
                  <a:pt x="2832" y="784"/>
                </a:lnTo>
                <a:lnTo>
                  <a:pt x="2968" y="768"/>
                </a:lnTo>
                <a:lnTo>
                  <a:pt x="3098" y="750"/>
                </a:lnTo>
                <a:lnTo>
                  <a:pt x="3219" y="728"/>
                </a:lnTo>
                <a:lnTo>
                  <a:pt x="3331" y="706"/>
                </a:lnTo>
                <a:lnTo>
                  <a:pt x="3401" y="691"/>
                </a:lnTo>
                <a:lnTo>
                  <a:pt x="3464" y="676"/>
                </a:lnTo>
                <a:lnTo>
                  <a:pt x="3523" y="662"/>
                </a:lnTo>
                <a:lnTo>
                  <a:pt x="3574" y="650"/>
                </a:lnTo>
                <a:lnTo>
                  <a:pt x="3618" y="640"/>
                </a:lnTo>
                <a:lnTo>
                  <a:pt x="3655" y="629"/>
                </a:lnTo>
                <a:lnTo>
                  <a:pt x="3684" y="620"/>
                </a:lnTo>
                <a:lnTo>
                  <a:pt x="3707" y="614"/>
                </a:lnTo>
                <a:lnTo>
                  <a:pt x="3719" y="608"/>
                </a:lnTo>
                <a:lnTo>
                  <a:pt x="3723" y="605"/>
                </a:lnTo>
                <a:lnTo>
                  <a:pt x="3719" y="601"/>
                </a:lnTo>
                <a:lnTo>
                  <a:pt x="3707" y="595"/>
                </a:lnTo>
                <a:lnTo>
                  <a:pt x="3684" y="589"/>
                </a:lnTo>
                <a:lnTo>
                  <a:pt x="3655" y="580"/>
                </a:lnTo>
                <a:lnTo>
                  <a:pt x="3618" y="571"/>
                </a:lnTo>
                <a:lnTo>
                  <a:pt x="3574" y="559"/>
                </a:lnTo>
                <a:lnTo>
                  <a:pt x="3523" y="547"/>
                </a:lnTo>
                <a:lnTo>
                  <a:pt x="3464" y="533"/>
                </a:lnTo>
                <a:lnTo>
                  <a:pt x="3401" y="518"/>
                </a:lnTo>
                <a:lnTo>
                  <a:pt x="3331" y="503"/>
                </a:lnTo>
                <a:lnTo>
                  <a:pt x="3219" y="480"/>
                </a:lnTo>
                <a:lnTo>
                  <a:pt x="3098" y="459"/>
                </a:lnTo>
                <a:lnTo>
                  <a:pt x="2968" y="441"/>
                </a:lnTo>
                <a:lnTo>
                  <a:pt x="2832" y="425"/>
                </a:lnTo>
                <a:lnTo>
                  <a:pt x="2689" y="413"/>
                </a:lnTo>
                <a:lnTo>
                  <a:pt x="2538" y="402"/>
                </a:lnTo>
                <a:lnTo>
                  <a:pt x="2382" y="393"/>
                </a:lnTo>
                <a:lnTo>
                  <a:pt x="2221" y="389"/>
                </a:lnTo>
                <a:lnTo>
                  <a:pt x="2056" y="387"/>
                </a:lnTo>
                <a:close/>
                <a:moveTo>
                  <a:pt x="2056" y="0"/>
                </a:moveTo>
                <a:lnTo>
                  <a:pt x="2230" y="1"/>
                </a:lnTo>
                <a:lnTo>
                  <a:pt x="2400" y="6"/>
                </a:lnTo>
                <a:lnTo>
                  <a:pt x="2564" y="15"/>
                </a:lnTo>
                <a:lnTo>
                  <a:pt x="2723" y="27"/>
                </a:lnTo>
                <a:lnTo>
                  <a:pt x="2877" y="40"/>
                </a:lnTo>
                <a:lnTo>
                  <a:pt x="3022" y="58"/>
                </a:lnTo>
                <a:lnTo>
                  <a:pt x="3162" y="78"/>
                </a:lnTo>
                <a:lnTo>
                  <a:pt x="3293" y="100"/>
                </a:lnTo>
                <a:lnTo>
                  <a:pt x="3415" y="124"/>
                </a:lnTo>
                <a:lnTo>
                  <a:pt x="3511" y="148"/>
                </a:lnTo>
                <a:lnTo>
                  <a:pt x="3601" y="174"/>
                </a:lnTo>
                <a:lnTo>
                  <a:pt x="3686" y="202"/>
                </a:lnTo>
                <a:lnTo>
                  <a:pt x="3762" y="232"/>
                </a:lnTo>
                <a:lnTo>
                  <a:pt x="3833" y="266"/>
                </a:lnTo>
                <a:lnTo>
                  <a:pt x="3896" y="300"/>
                </a:lnTo>
                <a:lnTo>
                  <a:pt x="3952" y="338"/>
                </a:lnTo>
                <a:lnTo>
                  <a:pt x="4000" y="377"/>
                </a:lnTo>
                <a:lnTo>
                  <a:pt x="4039" y="419"/>
                </a:lnTo>
                <a:lnTo>
                  <a:pt x="4070" y="462"/>
                </a:lnTo>
                <a:lnTo>
                  <a:pt x="4093" y="508"/>
                </a:lnTo>
                <a:lnTo>
                  <a:pt x="4108" y="556"/>
                </a:lnTo>
                <a:lnTo>
                  <a:pt x="4112" y="605"/>
                </a:lnTo>
                <a:lnTo>
                  <a:pt x="4108" y="653"/>
                </a:lnTo>
                <a:lnTo>
                  <a:pt x="4094" y="700"/>
                </a:lnTo>
                <a:lnTo>
                  <a:pt x="4072" y="745"/>
                </a:lnTo>
                <a:lnTo>
                  <a:pt x="4040" y="789"/>
                </a:lnTo>
                <a:lnTo>
                  <a:pt x="4001" y="831"/>
                </a:lnTo>
                <a:lnTo>
                  <a:pt x="3955" y="870"/>
                </a:lnTo>
                <a:lnTo>
                  <a:pt x="3899" y="906"/>
                </a:lnTo>
                <a:lnTo>
                  <a:pt x="3837" y="942"/>
                </a:lnTo>
                <a:lnTo>
                  <a:pt x="3768" y="973"/>
                </a:lnTo>
                <a:lnTo>
                  <a:pt x="3768" y="1958"/>
                </a:lnTo>
                <a:lnTo>
                  <a:pt x="3837" y="1990"/>
                </a:lnTo>
                <a:lnTo>
                  <a:pt x="3899" y="2023"/>
                </a:lnTo>
                <a:lnTo>
                  <a:pt x="3955" y="2059"/>
                </a:lnTo>
                <a:lnTo>
                  <a:pt x="4001" y="2096"/>
                </a:lnTo>
                <a:lnTo>
                  <a:pt x="4040" y="2137"/>
                </a:lnTo>
                <a:lnTo>
                  <a:pt x="4072" y="2179"/>
                </a:lnTo>
                <a:lnTo>
                  <a:pt x="4094" y="2222"/>
                </a:lnTo>
                <a:lnTo>
                  <a:pt x="4108" y="2269"/>
                </a:lnTo>
                <a:lnTo>
                  <a:pt x="4112" y="2316"/>
                </a:lnTo>
                <a:lnTo>
                  <a:pt x="4108" y="2364"/>
                </a:lnTo>
                <a:lnTo>
                  <a:pt x="4094" y="2409"/>
                </a:lnTo>
                <a:lnTo>
                  <a:pt x="4072" y="2452"/>
                </a:lnTo>
                <a:lnTo>
                  <a:pt x="4040" y="2495"/>
                </a:lnTo>
                <a:lnTo>
                  <a:pt x="4001" y="2535"/>
                </a:lnTo>
                <a:lnTo>
                  <a:pt x="3955" y="2573"/>
                </a:lnTo>
                <a:lnTo>
                  <a:pt x="3899" y="2609"/>
                </a:lnTo>
                <a:lnTo>
                  <a:pt x="3837" y="2642"/>
                </a:lnTo>
                <a:lnTo>
                  <a:pt x="3768" y="2673"/>
                </a:lnTo>
                <a:lnTo>
                  <a:pt x="3768" y="3999"/>
                </a:lnTo>
                <a:lnTo>
                  <a:pt x="3837" y="4031"/>
                </a:lnTo>
                <a:lnTo>
                  <a:pt x="3899" y="4065"/>
                </a:lnTo>
                <a:lnTo>
                  <a:pt x="3955" y="4103"/>
                </a:lnTo>
                <a:lnTo>
                  <a:pt x="4001" y="4140"/>
                </a:lnTo>
                <a:lnTo>
                  <a:pt x="4040" y="4181"/>
                </a:lnTo>
                <a:lnTo>
                  <a:pt x="4072" y="4225"/>
                </a:lnTo>
                <a:lnTo>
                  <a:pt x="4094" y="4268"/>
                </a:lnTo>
                <a:lnTo>
                  <a:pt x="4108" y="4315"/>
                </a:lnTo>
                <a:lnTo>
                  <a:pt x="4112" y="4363"/>
                </a:lnTo>
                <a:lnTo>
                  <a:pt x="4108" y="4411"/>
                </a:lnTo>
                <a:lnTo>
                  <a:pt x="4093" y="4457"/>
                </a:lnTo>
                <a:lnTo>
                  <a:pt x="4070" y="4503"/>
                </a:lnTo>
                <a:lnTo>
                  <a:pt x="4039" y="4546"/>
                </a:lnTo>
                <a:lnTo>
                  <a:pt x="4000" y="4587"/>
                </a:lnTo>
                <a:lnTo>
                  <a:pt x="3952" y="4626"/>
                </a:lnTo>
                <a:lnTo>
                  <a:pt x="3896" y="4662"/>
                </a:lnTo>
                <a:lnTo>
                  <a:pt x="3833" y="4696"/>
                </a:lnTo>
                <a:lnTo>
                  <a:pt x="3762" y="4728"/>
                </a:lnTo>
                <a:lnTo>
                  <a:pt x="3684" y="4758"/>
                </a:lnTo>
                <a:lnTo>
                  <a:pt x="3600" y="4787"/>
                </a:lnTo>
                <a:lnTo>
                  <a:pt x="3510" y="4811"/>
                </a:lnTo>
                <a:lnTo>
                  <a:pt x="3413" y="4833"/>
                </a:lnTo>
                <a:lnTo>
                  <a:pt x="3292" y="4857"/>
                </a:lnTo>
                <a:lnTo>
                  <a:pt x="3161" y="4880"/>
                </a:lnTo>
                <a:lnTo>
                  <a:pt x="3022" y="4898"/>
                </a:lnTo>
                <a:lnTo>
                  <a:pt x="2877" y="4916"/>
                </a:lnTo>
                <a:lnTo>
                  <a:pt x="2723" y="4929"/>
                </a:lnTo>
                <a:lnTo>
                  <a:pt x="2564" y="4940"/>
                </a:lnTo>
                <a:lnTo>
                  <a:pt x="2400" y="4949"/>
                </a:lnTo>
                <a:lnTo>
                  <a:pt x="2230" y="4953"/>
                </a:lnTo>
                <a:lnTo>
                  <a:pt x="2056" y="4955"/>
                </a:lnTo>
                <a:lnTo>
                  <a:pt x="1883" y="4953"/>
                </a:lnTo>
                <a:lnTo>
                  <a:pt x="1713" y="4949"/>
                </a:lnTo>
                <a:lnTo>
                  <a:pt x="1549" y="4940"/>
                </a:lnTo>
                <a:lnTo>
                  <a:pt x="1390" y="4929"/>
                </a:lnTo>
                <a:lnTo>
                  <a:pt x="1236" y="4916"/>
                </a:lnTo>
                <a:lnTo>
                  <a:pt x="1091" y="4898"/>
                </a:lnTo>
                <a:lnTo>
                  <a:pt x="952" y="4880"/>
                </a:lnTo>
                <a:lnTo>
                  <a:pt x="821" y="4857"/>
                </a:lnTo>
                <a:lnTo>
                  <a:pt x="700" y="4833"/>
                </a:lnTo>
                <a:lnTo>
                  <a:pt x="603" y="4811"/>
                </a:lnTo>
                <a:lnTo>
                  <a:pt x="513" y="4787"/>
                </a:lnTo>
                <a:lnTo>
                  <a:pt x="429" y="4758"/>
                </a:lnTo>
                <a:lnTo>
                  <a:pt x="351" y="4728"/>
                </a:lnTo>
                <a:lnTo>
                  <a:pt x="280" y="4696"/>
                </a:lnTo>
                <a:lnTo>
                  <a:pt x="217" y="4662"/>
                </a:lnTo>
                <a:lnTo>
                  <a:pt x="161" y="4626"/>
                </a:lnTo>
                <a:lnTo>
                  <a:pt x="113" y="4587"/>
                </a:lnTo>
                <a:lnTo>
                  <a:pt x="74" y="4546"/>
                </a:lnTo>
                <a:lnTo>
                  <a:pt x="43" y="4503"/>
                </a:lnTo>
                <a:lnTo>
                  <a:pt x="19" y="4457"/>
                </a:lnTo>
                <a:lnTo>
                  <a:pt x="5" y="4411"/>
                </a:lnTo>
                <a:lnTo>
                  <a:pt x="0" y="4363"/>
                </a:lnTo>
                <a:lnTo>
                  <a:pt x="5" y="4313"/>
                </a:lnTo>
                <a:lnTo>
                  <a:pt x="20" y="4267"/>
                </a:lnTo>
                <a:lnTo>
                  <a:pt x="44" y="4220"/>
                </a:lnTo>
                <a:lnTo>
                  <a:pt x="76" y="4176"/>
                </a:lnTo>
                <a:lnTo>
                  <a:pt x="116" y="4136"/>
                </a:lnTo>
                <a:lnTo>
                  <a:pt x="166" y="4097"/>
                </a:lnTo>
                <a:lnTo>
                  <a:pt x="225" y="4059"/>
                </a:lnTo>
                <a:lnTo>
                  <a:pt x="289" y="4025"/>
                </a:lnTo>
                <a:lnTo>
                  <a:pt x="361" y="3993"/>
                </a:lnTo>
                <a:lnTo>
                  <a:pt x="361" y="2681"/>
                </a:lnTo>
                <a:lnTo>
                  <a:pt x="289" y="2649"/>
                </a:lnTo>
                <a:lnTo>
                  <a:pt x="225" y="2615"/>
                </a:lnTo>
                <a:lnTo>
                  <a:pt x="166" y="2579"/>
                </a:lnTo>
                <a:lnTo>
                  <a:pt x="116" y="2540"/>
                </a:lnTo>
                <a:lnTo>
                  <a:pt x="76" y="2499"/>
                </a:lnTo>
                <a:lnTo>
                  <a:pt x="44" y="2457"/>
                </a:lnTo>
                <a:lnTo>
                  <a:pt x="20" y="2412"/>
                </a:lnTo>
                <a:lnTo>
                  <a:pt x="5" y="2365"/>
                </a:lnTo>
                <a:lnTo>
                  <a:pt x="0" y="2316"/>
                </a:lnTo>
                <a:lnTo>
                  <a:pt x="5" y="2268"/>
                </a:lnTo>
                <a:lnTo>
                  <a:pt x="20" y="2221"/>
                </a:lnTo>
                <a:lnTo>
                  <a:pt x="44" y="2176"/>
                </a:lnTo>
                <a:lnTo>
                  <a:pt x="76" y="2132"/>
                </a:lnTo>
                <a:lnTo>
                  <a:pt x="116" y="2092"/>
                </a:lnTo>
                <a:lnTo>
                  <a:pt x="166" y="2054"/>
                </a:lnTo>
                <a:lnTo>
                  <a:pt x="225" y="2017"/>
                </a:lnTo>
                <a:lnTo>
                  <a:pt x="289" y="1984"/>
                </a:lnTo>
                <a:lnTo>
                  <a:pt x="361" y="1952"/>
                </a:lnTo>
                <a:lnTo>
                  <a:pt x="361" y="981"/>
                </a:lnTo>
                <a:lnTo>
                  <a:pt x="289" y="948"/>
                </a:lnTo>
                <a:lnTo>
                  <a:pt x="225" y="913"/>
                </a:lnTo>
                <a:lnTo>
                  <a:pt x="166" y="876"/>
                </a:lnTo>
                <a:lnTo>
                  <a:pt x="116" y="835"/>
                </a:lnTo>
                <a:lnTo>
                  <a:pt x="76" y="793"/>
                </a:lnTo>
                <a:lnTo>
                  <a:pt x="44" y="750"/>
                </a:lnTo>
                <a:lnTo>
                  <a:pt x="20" y="703"/>
                </a:lnTo>
                <a:lnTo>
                  <a:pt x="5" y="655"/>
                </a:lnTo>
                <a:lnTo>
                  <a:pt x="0" y="605"/>
                </a:lnTo>
                <a:lnTo>
                  <a:pt x="5" y="556"/>
                </a:lnTo>
                <a:lnTo>
                  <a:pt x="19" y="508"/>
                </a:lnTo>
                <a:lnTo>
                  <a:pt x="43" y="462"/>
                </a:lnTo>
                <a:lnTo>
                  <a:pt x="74" y="419"/>
                </a:lnTo>
                <a:lnTo>
                  <a:pt x="113" y="377"/>
                </a:lnTo>
                <a:lnTo>
                  <a:pt x="161" y="338"/>
                </a:lnTo>
                <a:lnTo>
                  <a:pt x="217" y="300"/>
                </a:lnTo>
                <a:lnTo>
                  <a:pt x="280" y="266"/>
                </a:lnTo>
                <a:lnTo>
                  <a:pt x="351" y="232"/>
                </a:lnTo>
                <a:lnTo>
                  <a:pt x="427" y="202"/>
                </a:lnTo>
                <a:lnTo>
                  <a:pt x="512" y="174"/>
                </a:lnTo>
                <a:lnTo>
                  <a:pt x="602" y="148"/>
                </a:lnTo>
                <a:lnTo>
                  <a:pt x="698" y="124"/>
                </a:lnTo>
                <a:lnTo>
                  <a:pt x="820" y="100"/>
                </a:lnTo>
                <a:lnTo>
                  <a:pt x="951" y="78"/>
                </a:lnTo>
                <a:lnTo>
                  <a:pt x="1091" y="58"/>
                </a:lnTo>
                <a:lnTo>
                  <a:pt x="1236" y="40"/>
                </a:lnTo>
                <a:lnTo>
                  <a:pt x="1390" y="27"/>
                </a:lnTo>
                <a:lnTo>
                  <a:pt x="1549" y="15"/>
                </a:lnTo>
                <a:lnTo>
                  <a:pt x="1713" y="6"/>
                </a:lnTo>
                <a:lnTo>
                  <a:pt x="1883" y="1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9" name="Freeform 89"/>
          <p:cNvSpPr>
            <a:spLocks noChangeAspect="1" noEditPoints="1"/>
          </p:cNvSpPr>
          <p:nvPr/>
        </p:nvSpPr>
        <p:spPr bwMode="auto">
          <a:xfrm>
            <a:off x="9705320" y="4143380"/>
            <a:ext cx="171210" cy="365120"/>
          </a:xfrm>
          <a:custGeom>
            <a:avLst/>
            <a:gdLst>
              <a:gd name="T0" fmla="*/ 74 w 85"/>
              <a:gd name="T1" fmla="*/ 17 h 181"/>
              <a:gd name="T2" fmla="*/ 62 w 85"/>
              <a:gd name="T3" fmla="*/ 2 h 181"/>
              <a:gd name="T4" fmla="*/ 62 w 85"/>
              <a:gd name="T5" fmla="*/ 2 h 181"/>
              <a:gd name="T6" fmla="*/ 25 w 85"/>
              <a:gd name="T7" fmla="*/ 1 h 181"/>
              <a:gd name="T8" fmla="*/ 11 w 85"/>
              <a:gd name="T9" fmla="*/ 17 h 181"/>
              <a:gd name="T10" fmla="*/ 0 w 85"/>
              <a:gd name="T11" fmla="*/ 32 h 181"/>
              <a:gd name="T12" fmla="*/ 0 w 85"/>
              <a:gd name="T13" fmla="*/ 156 h 181"/>
              <a:gd name="T14" fmla="*/ 11 w 85"/>
              <a:gd name="T15" fmla="*/ 170 h 181"/>
              <a:gd name="T16" fmla="*/ 25 w 85"/>
              <a:gd name="T17" fmla="*/ 180 h 181"/>
              <a:gd name="T18" fmla="*/ 25 w 85"/>
              <a:gd name="T19" fmla="*/ 180 h 181"/>
              <a:gd name="T20" fmla="*/ 60 w 85"/>
              <a:gd name="T21" fmla="*/ 180 h 181"/>
              <a:gd name="T22" fmla="*/ 73 w 85"/>
              <a:gd name="T23" fmla="*/ 171 h 181"/>
              <a:gd name="T24" fmla="*/ 85 w 85"/>
              <a:gd name="T25" fmla="*/ 155 h 181"/>
              <a:gd name="T26" fmla="*/ 85 w 85"/>
              <a:gd name="T27" fmla="*/ 33 h 181"/>
              <a:gd name="T28" fmla="*/ 74 w 85"/>
              <a:gd name="T29" fmla="*/ 17 h 181"/>
              <a:gd name="T30" fmla="*/ 76 w 85"/>
              <a:gd name="T31" fmla="*/ 149 h 181"/>
              <a:gd name="T32" fmla="*/ 66 w 85"/>
              <a:gd name="T33" fmla="*/ 163 h 181"/>
              <a:gd name="T34" fmla="*/ 20 w 85"/>
              <a:gd name="T35" fmla="*/ 164 h 181"/>
              <a:gd name="T36" fmla="*/ 8 w 85"/>
              <a:gd name="T37" fmla="*/ 151 h 181"/>
              <a:gd name="T38" fmla="*/ 9 w 85"/>
              <a:gd name="T39" fmla="*/ 39 h 181"/>
              <a:gd name="T40" fmla="*/ 20 w 85"/>
              <a:gd name="T41" fmla="*/ 26 h 181"/>
              <a:gd name="T42" fmla="*/ 65 w 85"/>
              <a:gd name="T43" fmla="*/ 25 h 181"/>
              <a:gd name="T44" fmla="*/ 76 w 85"/>
              <a:gd name="T45" fmla="*/ 39 h 181"/>
              <a:gd name="T46" fmla="*/ 76 w 85"/>
              <a:gd name="T47" fmla="*/ 149 h 181"/>
              <a:gd name="T48" fmla="*/ 44 w 85"/>
              <a:gd name="T49" fmla="*/ 78 h 181"/>
              <a:gd name="T50" fmla="*/ 67 w 85"/>
              <a:gd name="T51" fmla="*/ 78 h 181"/>
              <a:gd name="T52" fmla="*/ 67 w 85"/>
              <a:gd name="T53" fmla="*/ 42 h 181"/>
              <a:gd name="T54" fmla="*/ 59 w 85"/>
              <a:gd name="T55" fmla="*/ 33 h 181"/>
              <a:gd name="T56" fmla="*/ 26 w 85"/>
              <a:gd name="T57" fmla="*/ 33 h 181"/>
              <a:gd name="T58" fmla="*/ 18 w 85"/>
              <a:gd name="T59" fmla="*/ 43 h 181"/>
              <a:gd name="T60" fmla="*/ 18 w 85"/>
              <a:gd name="T61" fmla="*/ 90 h 181"/>
              <a:gd name="T62" fmla="*/ 51 w 85"/>
              <a:gd name="T63" fmla="*/ 47 h 181"/>
              <a:gd name="T64" fmla="*/ 44 w 85"/>
              <a:gd name="T65" fmla="*/ 78 h 181"/>
              <a:gd name="T66" fmla="*/ 67 w 85"/>
              <a:gd name="T67" fmla="*/ 142 h 181"/>
              <a:gd name="T68" fmla="*/ 67 w 85"/>
              <a:gd name="T69" fmla="*/ 87 h 181"/>
              <a:gd name="T70" fmla="*/ 33 w 85"/>
              <a:gd name="T71" fmla="*/ 141 h 181"/>
              <a:gd name="T72" fmla="*/ 43 w 85"/>
              <a:gd name="T73" fmla="*/ 94 h 181"/>
              <a:gd name="T74" fmla="*/ 18 w 85"/>
              <a:gd name="T75" fmla="*/ 94 h 181"/>
              <a:gd name="T76" fmla="*/ 17 w 85"/>
              <a:gd name="T77" fmla="*/ 145 h 181"/>
              <a:gd name="T78" fmla="*/ 24 w 85"/>
              <a:gd name="T79" fmla="*/ 155 h 181"/>
              <a:gd name="T80" fmla="*/ 62 w 85"/>
              <a:gd name="T81" fmla="*/ 155 h 181"/>
              <a:gd name="T82" fmla="*/ 67 w 85"/>
              <a:gd name="T83" fmla="*/ 1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" h="181">
                <a:moveTo>
                  <a:pt x="74" y="17"/>
                </a:moveTo>
                <a:cubicBezTo>
                  <a:pt x="73" y="8"/>
                  <a:pt x="70" y="3"/>
                  <a:pt x="62" y="2"/>
                </a:cubicBezTo>
                <a:cubicBezTo>
                  <a:pt x="62" y="2"/>
                  <a:pt x="62" y="2"/>
                  <a:pt x="62" y="2"/>
                </a:cubicBezTo>
                <a:cubicBezTo>
                  <a:pt x="42" y="0"/>
                  <a:pt x="25" y="1"/>
                  <a:pt x="25" y="1"/>
                </a:cubicBezTo>
                <a:cubicBezTo>
                  <a:pt x="17" y="3"/>
                  <a:pt x="12" y="8"/>
                  <a:pt x="11" y="17"/>
                </a:cubicBezTo>
                <a:cubicBezTo>
                  <a:pt x="3" y="19"/>
                  <a:pt x="0" y="22"/>
                  <a:pt x="0" y="32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4" y="171"/>
                  <a:pt x="11" y="170"/>
                </a:cubicBezTo>
                <a:cubicBezTo>
                  <a:pt x="12" y="176"/>
                  <a:pt x="17" y="179"/>
                  <a:pt x="25" y="180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43" y="181"/>
                  <a:pt x="60" y="180"/>
                  <a:pt x="60" y="180"/>
                </a:cubicBezTo>
                <a:cubicBezTo>
                  <a:pt x="67" y="179"/>
                  <a:pt x="73" y="176"/>
                  <a:pt x="73" y="171"/>
                </a:cubicBezTo>
                <a:cubicBezTo>
                  <a:pt x="80" y="171"/>
                  <a:pt x="85" y="165"/>
                  <a:pt x="85" y="155"/>
                </a:cubicBezTo>
                <a:cubicBezTo>
                  <a:pt x="85" y="33"/>
                  <a:pt x="85" y="33"/>
                  <a:pt x="85" y="33"/>
                </a:cubicBezTo>
                <a:cubicBezTo>
                  <a:pt x="85" y="23"/>
                  <a:pt x="82" y="19"/>
                  <a:pt x="74" y="17"/>
                </a:cubicBezTo>
                <a:close/>
                <a:moveTo>
                  <a:pt x="76" y="149"/>
                </a:moveTo>
                <a:cubicBezTo>
                  <a:pt x="76" y="158"/>
                  <a:pt x="72" y="163"/>
                  <a:pt x="66" y="163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13" y="164"/>
                  <a:pt x="8" y="160"/>
                  <a:pt x="8" y="151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0"/>
                  <a:pt x="13" y="26"/>
                  <a:pt x="20" y="26"/>
                </a:cubicBezTo>
                <a:cubicBezTo>
                  <a:pt x="65" y="25"/>
                  <a:pt x="65" y="25"/>
                  <a:pt x="65" y="25"/>
                </a:cubicBezTo>
                <a:cubicBezTo>
                  <a:pt x="71" y="25"/>
                  <a:pt x="76" y="30"/>
                  <a:pt x="76" y="39"/>
                </a:cubicBezTo>
                <a:lnTo>
                  <a:pt x="76" y="149"/>
                </a:lnTo>
                <a:close/>
                <a:moveTo>
                  <a:pt x="44" y="78"/>
                </a:moveTo>
                <a:cubicBezTo>
                  <a:pt x="67" y="78"/>
                  <a:pt x="67" y="78"/>
                  <a:pt x="67" y="78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5"/>
                  <a:pt x="65" y="33"/>
                  <a:pt x="59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33"/>
                  <a:pt x="18" y="35"/>
                  <a:pt x="18" y="43"/>
                </a:cubicBezTo>
                <a:cubicBezTo>
                  <a:pt x="18" y="90"/>
                  <a:pt x="18" y="90"/>
                  <a:pt x="18" y="90"/>
                </a:cubicBezTo>
                <a:cubicBezTo>
                  <a:pt x="51" y="47"/>
                  <a:pt x="51" y="47"/>
                  <a:pt x="51" y="47"/>
                </a:cubicBezTo>
                <a:lnTo>
                  <a:pt x="44" y="78"/>
                </a:lnTo>
                <a:close/>
                <a:moveTo>
                  <a:pt x="67" y="142"/>
                </a:moveTo>
                <a:cubicBezTo>
                  <a:pt x="67" y="87"/>
                  <a:pt x="67" y="87"/>
                  <a:pt x="67" y="87"/>
                </a:cubicBezTo>
                <a:cubicBezTo>
                  <a:pt x="33" y="141"/>
                  <a:pt x="33" y="141"/>
                  <a:pt x="33" y="141"/>
                </a:cubicBezTo>
                <a:cubicBezTo>
                  <a:pt x="43" y="94"/>
                  <a:pt x="43" y="94"/>
                  <a:pt x="43" y="94"/>
                </a:cubicBezTo>
                <a:cubicBezTo>
                  <a:pt x="18" y="94"/>
                  <a:pt x="18" y="94"/>
                  <a:pt x="18" y="94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17" y="154"/>
                  <a:pt x="19" y="155"/>
                  <a:pt x="24" y="155"/>
                </a:cubicBezTo>
                <a:cubicBezTo>
                  <a:pt x="62" y="155"/>
                  <a:pt x="62" y="155"/>
                  <a:pt x="62" y="155"/>
                </a:cubicBezTo>
                <a:cubicBezTo>
                  <a:pt x="67" y="155"/>
                  <a:pt x="67" y="151"/>
                  <a:pt x="67" y="1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31"/>
          <p:cNvSpPr>
            <a:spLocks noChangeAspect="1" noEditPoints="1"/>
          </p:cNvSpPr>
          <p:nvPr/>
        </p:nvSpPr>
        <p:spPr bwMode="auto">
          <a:xfrm>
            <a:off x="4883751" y="4752980"/>
            <a:ext cx="283349" cy="365120"/>
          </a:xfrm>
          <a:custGeom>
            <a:avLst/>
            <a:gdLst>
              <a:gd name="T0" fmla="*/ 12 w 140"/>
              <a:gd name="T1" fmla="*/ 35 h 180"/>
              <a:gd name="T2" fmla="*/ 35 w 140"/>
              <a:gd name="T3" fmla="*/ 12 h 180"/>
              <a:gd name="T4" fmla="*/ 34 w 140"/>
              <a:gd name="T5" fmla="*/ 5 h 180"/>
              <a:gd name="T6" fmla="*/ 32 w 140"/>
              <a:gd name="T7" fmla="*/ 2 h 180"/>
              <a:gd name="T8" fmla="*/ 25 w 140"/>
              <a:gd name="T9" fmla="*/ 2 h 180"/>
              <a:gd name="T10" fmla="*/ 2 w 140"/>
              <a:gd name="T11" fmla="*/ 26 h 180"/>
              <a:gd name="T12" fmla="*/ 2 w 140"/>
              <a:gd name="T13" fmla="*/ 33 h 180"/>
              <a:gd name="T14" fmla="*/ 5 w 140"/>
              <a:gd name="T15" fmla="*/ 35 h 180"/>
              <a:gd name="T16" fmla="*/ 12 w 140"/>
              <a:gd name="T17" fmla="*/ 35 h 180"/>
              <a:gd name="T18" fmla="*/ 134 w 140"/>
              <a:gd name="T19" fmla="*/ 1 h 180"/>
              <a:gd name="T20" fmla="*/ 62 w 140"/>
              <a:gd name="T21" fmla="*/ 1 h 180"/>
              <a:gd name="T22" fmla="*/ 51 w 140"/>
              <a:gd name="T23" fmla="*/ 5 h 180"/>
              <a:gd name="T24" fmla="*/ 11 w 140"/>
              <a:gd name="T25" fmla="*/ 47 h 180"/>
              <a:gd name="T26" fmla="*/ 6 w 140"/>
              <a:gd name="T27" fmla="*/ 58 h 180"/>
              <a:gd name="T28" fmla="*/ 6 w 140"/>
              <a:gd name="T29" fmla="*/ 174 h 180"/>
              <a:gd name="T30" fmla="*/ 12 w 140"/>
              <a:gd name="T31" fmla="*/ 180 h 180"/>
              <a:gd name="T32" fmla="*/ 134 w 140"/>
              <a:gd name="T33" fmla="*/ 180 h 180"/>
              <a:gd name="T34" fmla="*/ 140 w 140"/>
              <a:gd name="T35" fmla="*/ 174 h 180"/>
              <a:gd name="T36" fmla="*/ 140 w 140"/>
              <a:gd name="T37" fmla="*/ 7 h 180"/>
              <a:gd name="T38" fmla="*/ 134 w 140"/>
              <a:gd name="T39" fmla="*/ 1 h 180"/>
              <a:gd name="T40" fmla="*/ 74 w 140"/>
              <a:gd name="T41" fmla="*/ 147 h 180"/>
              <a:gd name="T42" fmla="*/ 53 w 140"/>
              <a:gd name="T43" fmla="*/ 126 h 180"/>
              <a:gd name="T44" fmla="*/ 54 w 140"/>
              <a:gd name="T45" fmla="*/ 119 h 180"/>
              <a:gd name="T46" fmla="*/ 54 w 140"/>
              <a:gd name="T47" fmla="*/ 119 h 180"/>
              <a:gd name="T48" fmla="*/ 59 w 140"/>
              <a:gd name="T49" fmla="*/ 105 h 180"/>
              <a:gd name="T50" fmla="*/ 74 w 140"/>
              <a:gd name="T51" fmla="*/ 80 h 180"/>
              <a:gd name="T52" fmla="*/ 89 w 140"/>
              <a:gd name="T53" fmla="*/ 105 h 180"/>
              <a:gd name="T54" fmla="*/ 94 w 140"/>
              <a:gd name="T55" fmla="*/ 119 h 180"/>
              <a:gd name="T56" fmla="*/ 94 w 140"/>
              <a:gd name="T57" fmla="*/ 119 h 180"/>
              <a:gd name="T58" fmla="*/ 96 w 140"/>
              <a:gd name="T59" fmla="*/ 126 h 180"/>
              <a:gd name="T60" fmla="*/ 74 w 140"/>
              <a:gd name="T61" fmla="*/ 147 h 180"/>
              <a:gd name="T62" fmla="*/ 124 w 140"/>
              <a:gd name="T63" fmla="*/ 30 h 180"/>
              <a:gd name="T64" fmla="*/ 118 w 140"/>
              <a:gd name="T65" fmla="*/ 37 h 180"/>
              <a:gd name="T66" fmla="*/ 72 w 140"/>
              <a:gd name="T67" fmla="*/ 37 h 180"/>
              <a:gd name="T68" fmla="*/ 65 w 140"/>
              <a:gd name="T69" fmla="*/ 30 h 180"/>
              <a:gd name="T70" fmla="*/ 65 w 140"/>
              <a:gd name="T71" fmla="*/ 22 h 180"/>
              <a:gd name="T72" fmla="*/ 72 w 140"/>
              <a:gd name="T73" fmla="*/ 16 h 180"/>
              <a:gd name="T74" fmla="*/ 118 w 140"/>
              <a:gd name="T75" fmla="*/ 16 h 180"/>
              <a:gd name="T76" fmla="*/ 124 w 140"/>
              <a:gd name="T77" fmla="*/ 22 h 180"/>
              <a:gd name="T78" fmla="*/ 124 w 140"/>
              <a:gd name="T79" fmla="*/ 30 h 180"/>
              <a:gd name="T80" fmla="*/ 85 w 140"/>
              <a:gd name="T81" fmla="*/ 116 h 180"/>
              <a:gd name="T82" fmla="*/ 80 w 140"/>
              <a:gd name="T83" fmla="*/ 126 h 180"/>
              <a:gd name="T84" fmla="*/ 85 w 140"/>
              <a:gd name="T85" fmla="*/ 136 h 180"/>
              <a:gd name="T86" fmla="*/ 89 w 140"/>
              <a:gd name="T87" fmla="*/ 126 h 180"/>
              <a:gd name="T88" fmla="*/ 85 w 140"/>
              <a:gd name="T89" fmla="*/ 116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0" h="180">
                <a:moveTo>
                  <a:pt x="12" y="35"/>
                </a:moveTo>
                <a:cubicBezTo>
                  <a:pt x="35" y="12"/>
                  <a:pt x="35" y="12"/>
                  <a:pt x="35" y="12"/>
                </a:cubicBezTo>
                <a:cubicBezTo>
                  <a:pt x="36" y="10"/>
                  <a:pt x="36" y="7"/>
                  <a:pt x="34" y="5"/>
                </a:cubicBezTo>
                <a:cubicBezTo>
                  <a:pt x="32" y="2"/>
                  <a:pt x="32" y="2"/>
                  <a:pt x="32" y="2"/>
                </a:cubicBezTo>
                <a:cubicBezTo>
                  <a:pt x="30" y="0"/>
                  <a:pt x="27" y="0"/>
                  <a:pt x="25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1"/>
                  <a:pt x="2" y="33"/>
                </a:cubicBezTo>
                <a:cubicBezTo>
                  <a:pt x="5" y="35"/>
                  <a:pt x="5" y="35"/>
                  <a:pt x="5" y="35"/>
                </a:cubicBezTo>
                <a:cubicBezTo>
                  <a:pt x="7" y="37"/>
                  <a:pt x="10" y="37"/>
                  <a:pt x="12" y="35"/>
                </a:cubicBezTo>
                <a:close/>
                <a:moveTo>
                  <a:pt x="134" y="1"/>
                </a:moveTo>
                <a:cubicBezTo>
                  <a:pt x="62" y="1"/>
                  <a:pt x="62" y="1"/>
                  <a:pt x="62" y="1"/>
                </a:cubicBezTo>
                <a:cubicBezTo>
                  <a:pt x="58" y="1"/>
                  <a:pt x="54" y="3"/>
                  <a:pt x="51" y="5"/>
                </a:cubicBezTo>
                <a:cubicBezTo>
                  <a:pt x="11" y="47"/>
                  <a:pt x="11" y="47"/>
                  <a:pt x="11" y="47"/>
                </a:cubicBezTo>
                <a:cubicBezTo>
                  <a:pt x="8" y="50"/>
                  <a:pt x="6" y="54"/>
                  <a:pt x="6" y="58"/>
                </a:cubicBezTo>
                <a:cubicBezTo>
                  <a:pt x="6" y="174"/>
                  <a:pt x="6" y="174"/>
                  <a:pt x="6" y="174"/>
                </a:cubicBezTo>
                <a:cubicBezTo>
                  <a:pt x="6" y="177"/>
                  <a:pt x="9" y="180"/>
                  <a:pt x="12" y="180"/>
                </a:cubicBezTo>
                <a:cubicBezTo>
                  <a:pt x="134" y="180"/>
                  <a:pt x="134" y="180"/>
                  <a:pt x="134" y="180"/>
                </a:cubicBezTo>
                <a:cubicBezTo>
                  <a:pt x="137" y="180"/>
                  <a:pt x="140" y="177"/>
                  <a:pt x="140" y="174"/>
                </a:cubicBezTo>
                <a:cubicBezTo>
                  <a:pt x="140" y="7"/>
                  <a:pt x="140" y="7"/>
                  <a:pt x="140" y="7"/>
                </a:cubicBezTo>
                <a:cubicBezTo>
                  <a:pt x="140" y="4"/>
                  <a:pt x="137" y="1"/>
                  <a:pt x="134" y="1"/>
                </a:cubicBezTo>
                <a:close/>
                <a:moveTo>
                  <a:pt x="74" y="147"/>
                </a:moveTo>
                <a:cubicBezTo>
                  <a:pt x="62" y="147"/>
                  <a:pt x="53" y="137"/>
                  <a:pt x="53" y="126"/>
                </a:cubicBezTo>
                <a:cubicBezTo>
                  <a:pt x="53" y="123"/>
                  <a:pt x="53" y="121"/>
                  <a:pt x="54" y="119"/>
                </a:cubicBezTo>
                <a:cubicBezTo>
                  <a:pt x="54" y="119"/>
                  <a:pt x="54" y="119"/>
                  <a:pt x="54" y="119"/>
                </a:cubicBezTo>
                <a:cubicBezTo>
                  <a:pt x="55" y="114"/>
                  <a:pt x="57" y="110"/>
                  <a:pt x="59" y="105"/>
                </a:cubicBezTo>
                <a:cubicBezTo>
                  <a:pt x="64" y="94"/>
                  <a:pt x="69" y="86"/>
                  <a:pt x="74" y="80"/>
                </a:cubicBezTo>
                <a:cubicBezTo>
                  <a:pt x="79" y="86"/>
                  <a:pt x="84" y="94"/>
                  <a:pt x="89" y="105"/>
                </a:cubicBezTo>
                <a:cubicBezTo>
                  <a:pt x="91" y="110"/>
                  <a:pt x="93" y="114"/>
                  <a:pt x="94" y="119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5" y="121"/>
                  <a:pt x="96" y="123"/>
                  <a:pt x="96" y="126"/>
                </a:cubicBezTo>
                <a:cubicBezTo>
                  <a:pt x="96" y="137"/>
                  <a:pt x="86" y="147"/>
                  <a:pt x="74" y="147"/>
                </a:cubicBezTo>
                <a:close/>
                <a:moveTo>
                  <a:pt x="124" y="30"/>
                </a:moveTo>
                <a:cubicBezTo>
                  <a:pt x="124" y="34"/>
                  <a:pt x="122" y="37"/>
                  <a:pt x="118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68" y="37"/>
                  <a:pt x="65" y="34"/>
                  <a:pt x="65" y="30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9"/>
                  <a:pt x="68" y="16"/>
                  <a:pt x="72" y="16"/>
                </a:cubicBezTo>
                <a:cubicBezTo>
                  <a:pt x="118" y="16"/>
                  <a:pt x="118" y="16"/>
                  <a:pt x="118" y="16"/>
                </a:cubicBezTo>
                <a:cubicBezTo>
                  <a:pt x="122" y="16"/>
                  <a:pt x="124" y="19"/>
                  <a:pt x="124" y="22"/>
                </a:cubicBezTo>
                <a:lnTo>
                  <a:pt x="124" y="30"/>
                </a:lnTo>
                <a:close/>
                <a:moveTo>
                  <a:pt x="85" y="116"/>
                </a:moveTo>
                <a:cubicBezTo>
                  <a:pt x="82" y="116"/>
                  <a:pt x="80" y="120"/>
                  <a:pt x="80" y="126"/>
                </a:cubicBezTo>
                <a:cubicBezTo>
                  <a:pt x="80" y="131"/>
                  <a:pt x="82" y="136"/>
                  <a:pt x="85" y="136"/>
                </a:cubicBezTo>
                <a:cubicBezTo>
                  <a:pt x="87" y="136"/>
                  <a:pt x="89" y="131"/>
                  <a:pt x="89" y="126"/>
                </a:cubicBezTo>
                <a:cubicBezTo>
                  <a:pt x="89" y="120"/>
                  <a:pt x="87" y="116"/>
                  <a:pt x="85" y="1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40"/>
          <p:cNvSpPr>
            <a:spLocks noChangeAspect="1" noEditPoints="1"/>
          </p:cNvSpPr>
          <p:nvPr/>
        </p:nvSpPr>
        <p:spPr bwMode="auto">
          <a:xfrm>
            <a:off x="5351732" y="4752980"/>
            <a:ext cx="344452" cy="365120"/>
          </a:xfrm>
          <a:custGeom>
            <a:avLst/>
            <a:gdLst>
              <a:gd name="T0" fmla="*/ 164 w 164"/>
              <a:gd name="T1" fmla="*/ 73 h 174"/>
              <a:gd name="T2" fmla="*/ 164 w 164"/>
              <a:gd name="T3" fmla="*/ 41 h 174"/>
              <a:gd name="T4" fmla="*/ 121 w 164"/>
              <a:gd name="T5" fmla="*/ 0 h 174"/>
              <a:gd name="T6" fmla="*/ 117 w 164"/>
              <a:gd name="T7" fmla="*/ 5 h 174"/>
              <a:gd name="T8" fmla="*/ 142 w 164"/>
              <a:gd name="T9" fmla="*/ 28 h 174"/>
              <a:gd name="T10" fmla="*/ 142 w 164"/>
              <a:gd name="T11" fmla="*/ 54 h 174"/>
              <a:gd name="T12" fmla="*/ 154 w 164"/>
              <a:gd name="T13" fmla="*/ 70 h 174"/>
              <a:gd name="T14" fmla="*/ 154 w 164"/>
              <a:gd name="T15" fmla="*/ 132 h 174"/>
              <a:gd name="T16" fmla="*/ 131 w 164"/>
              <a:gd name="T17" fmla="*/ 132 h 174"/>
              <a:gd name="T18" fmla="*/ 131 w 164"/>
              <a:gd name="T19" fmla="*/ 80 h 174"/>
              <a:gd name="T20" fmla="*/ 112 w 164"/>
              <a:gd name="T21" fmla="*/ 60 h 174"/>
              <a:gd name="T22" fmla="*/ 112 w 164"/>
              <a:gd name="T23" fmla="*/ 20 h 174"/>
              <a:gd name="T24" fmla="*/ 95 w 164"/>
              <a:gd name="T25" fmla="*/ 4 h 174"/>
              <a:gd name="T26" fmla="*/ 28 w 164"/>
              <a:gd name="T27" fmla="*/ 4 h 174"/>
              <a:gd name="T28" fmla="*/ 12 w 164"/>
              <a:gd name="T29" fmla="*/ 20 h 174"/>
              <a:gd name="T30" fmla="*/ 12 w 164"/>
              <a:gd name="T31" fmla="*/ 156 h 174"/>
              <a:gd name="T32" fmla="*/ 0 w 164"/>
              <a:gd name="T33" fmla="*/ 156 h 174"/>
              <a:gd name="T34" fmla="*/ 0 w 164"/>
              <a:gd name="T35" fmla="*/ 174 h 174"/>
              <a:gd name="T36" fmla="*/ 124 w 164"/>
              <a:gd name="T37" fmla="*/ 174 h 174"/>
              <a:gd name="T38" fmla="*/ 124 w 164"/>
              <a:gd name="T39" fmla="*/ 156 h 174"/>
              <a:gd name="T40" fmla="*/ 112 w 164"/>
              <a:gd name="T41" fmla="*/ 156 h 174"/>
              <a:gd name="T42" fmla="*/ 112 w 164"/>
              <a:gd name="T43" fmla="*/ 72 h 174"/>
              <a:gd name="T44" fmla="*/ 121 w 164"/>
              <a:gd name="T45" fmla="*/ 83 h 174"/>
              <a:gd name="T46" fmla="*/ 121 w 164"/>
              <a:gd name="T47" fmla="*/ 132 h 174"/>
              <a:gd name="T48" fmla="*/ 144 w 164"/>
              <a:gd name="T49" fmla="*/ 148 h 174"/>
              <a:gd name="T50" fmla="*/ 164 w 164"/>
              <a:gd name="T51" fmla="*/ 132 h 174"/>
              <a:gd name="T52" fmla="*/ 164 w 164"/>
              <a:gd name="T53" fmla="*/ 73 h 174"/>
              <a:gd name="T54" fmla="*/ 97 w 164"/>
              <a:gd name="T55" fmla="*/ 75 h 174"/>
              <a:gd name="T56" fmla="*/ 90 w 164"/>
              <a:gd name="T57" fmla="*/ 81 h 174"/>
              <a:gd name="T58" fmla="*/ 34 w 164"/>
              <a:gd name="T59" fmla="*/ 81 h 174"/>
              <a:gd name="T60" fmla="*/ 27 w 164"/>
              <a:gd name="T61" fmla="*/ 75 h 174"/>
              <a:gd name="T62" fmla="*/ 27 w 164"/>
              <a:gd name="T63" fmla="*/ 23 h 174"/>
              <a:gd name="T64" fmla="*/ 34 w 164"/>
              <a:gd name="T65" fmla="*/ 16 h 174"/>
              <a:gd name="T66" fmla="*/ 90 w 164"/>
              <a:gd name="T67" fmla="*/ 16 h 174"/>
              <a:gd name="T68" fmla="*/ 97 w 164"/>
              <a:gd name="T69" fmla="*/ 23 h 174"/>
              <a:gd name="T70" fmla="*/ 97 w 164"/>
              <a:gd name="T71" fmla="*/ 75 h 174"/>
              <a:gd name="T72" fmla="*/ 48 w 164"/>
              <a:gd name="T73" fmla="*/ 38 h 174"/>
              <a:gd name="T74" fmla="*/ 44 w 164"/>
              <a:gd name="T75" fmla="*/ 38 h 174"/>
              <a:gd name="T76" fmla="*/ 42 w 164"/>
              <a:gd name="T77" fmla="*/ 40 h 174"/>
              <a:gd name="T78" fmla="*/ 42 w 164"/>
              <a:gd name="T79" fmla="*/ 49 h 174"/>
              <a:gd name="T80" fmla="*/ 44 w 164"/>
              <a:gd name="T81" fmla="*/ 52 h 174"/>
              <a:gd name="T82" fmla="*/ 48 w 164"/>
              <a:gd name="T83" fmla="*/ 52 h 174"/>
              <a:gd name="T84" fmla="*/ 50 w 164"/>
              <a:gd name="T85" fmla="*/ 49 h 174"/>
              <a:gd name="T86" fmla="*/ 50 w 164"/>
              <a:gd name="T87" fmla="*/ 40 h 174"/>
              <a:gd name="T88" fmla="*/ 48 w 164"/>
              <a:gd name="T89" fmla="*/ 38 h 174"/>
              <a:gd name="T90" fmla="*/ 64 w 164"/>
              <a:gd name="T91" fmla="*/ 38 h 174"/>
              <a:gd name="T92" fmla="*/ 60 w 164"/>
              <a:gd name="T93" fmla="*/ 38 h 174"/>
              <a:gd name="T94" fmla="*/ 58 w 164"/>
              <a:gd name="T95" fmla="*/ 40 h 174"/>
              <a:gd name="T96" fmla="*/ 58 w 164"/>
              <a:gd name="T97" fmla="*/ 49 h 174"/>
              <a:gd name="T98" fmla="*/ 60 w 164"/>
              <a:gd name="T99" fmla="*/ 52 h 174"/>
              <a:gd name="T100" fmla="*/ 64 w 164"/>
              <a:gd name="T101" fmla="*/ 52 h 174"/>
              <a:gd name="T102" fmla="*/ 66 w 164"/>
              <a:gd name="T103" fmla="*/ 49 h 174"/>
              <a:gd name="T104" fmla="*/ 66 w 164"/>
              <a:gd name="T105" fmla="*/ 40 h 174"/>
              <a:gd name="T106" fmla="*/ 64 w 164"/>
              <a:gd name="T107" fmla="*/ 38 h 174"/>
              <a:gd name="T108" fmla="*/ 80 w 164"/>
              <a:gd name="T109" fmla="*/ 38 h 174"/>
              <a:gd name="T110" fmla="*/ 76 w 164"/>
              <a:gd name="T111" fmla="*/ 38 h 174"/>
              <a:gd name="T112" fmla="*/ 74 w 164"/>
              <a:gd name="T113" fmla="*/ 40 h 174"/>
              <a:gd name="T114" fmla="*/ 74 w 164"/>
              <a:gd name="T115" fmla="*/ 49 h 174"/>
              <a:gd name="T116" fmla="*/ 76 w 164"/>
              <a:gd name="T117" fmla="*/ 52 h 174"/>
              <a:gd name="T118" fmla="*/ 80 w 164"/>
              <a:gd name="T119" fmla="*/ 52 h 174"/>
              <a:gd name="T120" fmla="*/ 82 w 164"/>
              <a:gd name="T121" fmla="*/ 49 h 174"/>
              <a:gd name="T122" fmla="*/ 82 w 164"/>
              <a:gd name="T123" fmla="*/ 40 h 174"/>
              <a:gd name="T124" fmla="*/ 80 w 164"/>
              <a:gd name="T125" fmla="*/ 3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4" h="174">
                <a:moveTo>
                  <a:pt x="164" y="73"/>
                </a:moveTo>
                <a:cubicBezTo>
                  <a:pt x="164" y="41"/>
                  <a:pt x="164" y="41"/>
                  <a:pt x="164" y="41"/>
                </a:cubicBezTo>
                <a:cubicBezTo>
                  <a:pt x="121" y="0"/>
                  <a:pt x="121" y="0"/>
                  <a:pt x="121" y="0"/>
                </a:cubicBezTo>
                <a:cubicBezTo>
                  <a:pt x="117" y="5"/>
                  <a:pt x="117" y="5"/>
                  <a:pt x="117" y="5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2" y="54"/>
                  <a:pt x="142" y="54"/>
                  <a:pt x="142" y="54"/>
                </a:cubicBezTo>
                <a:cubicBezTo>
                  <a:pt x="142" y="54"/>
                  <a:pt x="154" y="67"/>
                  <a:pt x="154" y="70"/>
                </a:cubicBezTo>
                <a:cubicBezTo>
                  <a:pt x="154" y="74"/>
                  <a:pt x="154" y="126"/>
                  <a:pt x="154" y="132"/>
                </a:cubicBezTo>
                <a:cubicBezTo>
                  <a:pt x="154" y="140"/>
                  <a:pt x="131" y="141"/>
                  <a:pt x="131" y="132"/>
                </a:cubicBezTo>
                <a:cubicBezTo>
                  <a:pt x="131" y="132"/>
                  <a:pt x="131" y="100"/>
                  <a:pt x="131" y="80"/>
                </a:cubicBezTo>
                <a:cubicBezTo>
                  <a:pt x="131" y="74"/>
                  <a:pt x="127" y="61"/>
                  <a:pt x="112" y="60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112" y="11"/>
                  <a:pt x="104" y="4"/>
                  <a:pt x="95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0" y="4"/>
                  <a:pt x="12" y="11"/>
                  <a:pt x="12" y="20"/>
                </a:cubicBezTo>
                <a:cubicBezTo>
                  <a:pt x="12" y="156"/>
                  <a:pt x="12" y="156"/>
                  <a:pt x="12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74"/>
                  <a:pt x="0" y="174"/>
                  <a:pt x="0" y="174"/>
                </a:cubicBezTo>
                <a:cubicBezTo>
                  <a:pt x="124" y="174"/>
                  <a:pt x="124" y="174"/>
                  <a:pt x="124" y="174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12" y="156"/>
                  <a:pt x="112" y="156"/>
                  <a:pt x="112" y="156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5" y="72"/>
                  <a:pt x="121" y="73"/>
                  <a:pt x="121" y="83"/>
                </a:cubicBezTo>
                <a:cubicBezTo>
                  <a:pt x="121" y="83"/>
                  <a:pt x="121" y="125"/>
                  <a:pt x="121" y="132"/>
                </a:cubicBezTo>
                <a:cubicBezTo>
                  <a:pt x="121" y="136"/>
                  <a:pt x="122" y="148"/>
                  <a:pt x="144" y="148"/>
                </a:cubicBezTo>
                <a:cubicBezTo>
                  <a:pt x="164" y="148"/>
                  <a:pt x="164" y="132"/>
                  <a:pt x="164" y="132"/>
                </a:cubicBezTo>
                <a:lnTo>
                  <a:pt x="164" y="73"/>
                </a:lnTo>
                <a:close/>
                <a:moveTo>
                  <a:pt x="97" y="75"/>
                </a:moveTo>
                <a:cubicBezTo>
                  <a:pt x="97" y="78"/>
                  <a:pt x="94" y="81"/>
                  <a:pt x="90" y="81"/>
                </a:cubicBezTo>
                <a:cubicBezTo>
                  <a:pt x="34" y="81"/>
                  <a:pt x="34" y="81"/>
                  <a:pt x="34" y="81"/>
                </a:cubicBezTo>
                <a:cubicBezTo>
                  <a:pt x="30" y="81"/>
                  <a:pt x="27" y="78"/>
                  <a:pt x="27" y="75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19"/>
                  <a:pt x="30" y="16"/>
                  <a:pt x="34" y="16"/>
                </a:cubicBezTo>
                <a:cubicBezTo>
                  <a:pt x="90" y="16"/>
                  <a:pt x="90" y="16"/>
                  <a:pt x="90" y="16"/>
                </a:cubicBezTo>
                <a:cubicBezTo>
                  <a:pt x="94" y="16"/>
                  <a:pt x="97" y="19"/>
                  <a:pt x="97" y="23"/>
                </a:cubicBezTo>
                <a:lnTo>
                  <a:pt x="97" y="75"/>
                </a:lnTo>
                <a:close/>
                <a:moveTo>
                  <a:pt x="48" y="38"/>
                </a:moveTo>
                <a:cubicBezTo>
                  <a:pt x="44" y="38"/>
                  <a:pt x="44" y="38"/>
                  <a:pt x="44" y="38"/>
                </a:cubicBezTo>
                <a:cubicBezTo>
                  <a:pt x="43" y="38"/>
                  <a:pt x="42" y="39"/>
                  <a:pt x="42" y="40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51"/>
                  <a:pt x="43" y="52"/>
                  <a:pt x="44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9" y="52"/>
                  <a:pt x="50" y="51"/>
                  <a:pt x="50" y="4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39"/>
                  <a:pt x="49" y="38"/>
                  <a:pt x="48" y="38"/>
                </a:cubicBezTo>
                <a:close/>
                <a:moveTo>
                  <a:pt x="64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9"/>
                  <a:pt x="58" y="40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1"/>
                  <a:pt x="59" y="52"/>
                  <a:pt x="60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5" y="52"/>
                  <a:pt x="66" y="51"/>
                  <a:pt x="66" y="49"/>
                </a:cubicBezTo>
                <a:cubicBezTo>
                  <a:pt x="66" y="40"/>
                  <a:pt x="66" y="40"/>
                  <a:pt x="66" y="40"/>
                </a:cubicBezTo>
                <a:cubicBezTo>
                  <a:pt x="66" y="39"/>
                  <a:pt x="65" y="38"/>
                  <a:pt x="64" y="38"/>
                </a:cubicBezTo>
                <a:close/>
                <a:moveTo>
                  <a:pt x="80" y="38"/>
                </a:move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9"/>
                  <a:pt x="74" y="40"/>
                </a:cubicBezTo>
                <a:cubicBezTo>
                  <a:pt x="74" y="49"/>
                  <a:pt x="74" y="49"/>
                  <a:pt x="74" y="49"/>
                </a:cubicBezTo>
                <a:cubicBezTo>
                  <a:pt x="74" y="51"/>
                  <a:pt x="75" y="52"/>
                  <a:pt x="76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1" y="52"/>
                  <a:pt x="82" y="51"/>
                  <a:pt x="82" y="49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39"/>
                  <a:pt x="81" y="38"/>
                  <a:pt x="80" y="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11"/>
          <p:cNvSpPr>
            <a:spLocks noChangeAspect="1" noEditPoints="1"/>
          </p:cNvSpPr>
          <p:nvPr/>
        </p:nvSpPr>
        <p:spPr bwMode="auto">
          <a:xfrm>
            <a:off x="6777506" y="4752980"/>
            <a:ext cx="306645" cy="365120"/>
          </a:xfrm>
          <a:custGeom>
            <a:avLst/>
            <a:gdLst>
              <a:gd name="T0" fmla="*/ 51 w 102"/>
              <a:gd name="T1" fmla="*/ 0 h 121"/>
              <a:gd name="T2" fmla="*/ 1 w 102"/>
              <a:gd name="T3" fmla="*/ 19 h 121"/>
              <a:gd name="T4" fmla="*/ 12 w 102"/>
              <a:gd name="T5" fmla="*/ 107 h 121"/>
              <a:gd name="T6" fmla="*/ 51 w 102"/>
              <a:gd name="T7" fmla="*/ 121 h 121"/>
              <a:gd name="T8" fmla="*/ 91 w 102"/>
              <a:gd name="T9" fmla="*/ 107 h 121"/>
              <a:gd name="T10" fmla="*/ 101 w 102"/>
              <a:gd name="T11" fmla="*/ 19 h 121"/>
              <a:gd name="T12" fmla="*/ 51 w 102"/>
              <a:gd name="T13" fmla="*/ 0 h 121"/>
              <a:gd name="T14" fmla="*/ 51 w 102"/>
              <a:gd name="T15" fmla="*/ 32 h 121"/>
              <a:gd name="T16" fmla="*/ 12 w 102"/>
              <a:gd name="T17" fmla="*/ 21 h 121"/>
              <a:gd name="T18" fmla="*/ 51 w 102"/>
              <a:gd name="T19" fmla="*/ 9 h 121"/>
              <a:gd name="T20" fmla="*/ 91 w 102"/>
              <a:gd name="T21" fmla="*/ 21 h 121"/>
              <a:gd name="T22" fmla="*/ 51 w 102"/>
              <a:gd name="T23" fmla="*/ 3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" h="121">
                <a:moveTo>
                  <a:pt x="51" y="0"/>
                </a:moveTo>
                <a:cubicBezTo>
                  <a:pt x="20" y="0"/>
                  <a:pt x="0" y="11"/>
                  <a:pt x="1" y="19"/>
                </a:cubicBezTo>
                <a:cubicBezTo>
                  <a:pt x="12" y="107"/>
                  <a:pt x="12" y="107"/>
                  <a:pt x="12" y="107"/>
                </a:cubicBezTo>
                <a:cubicBezTo>
                  <a:pt x="12" y="110"/>
                  <a:pt x="28" y="121"/>
                  <a:pt x="51" y="121"/>
                </a:cubicBezTo>
                <a:cubicBezTo>
                  <a:pt x="74" y="121"/>
                  <a:pt x="90" y="110"/>
                  <a:pt x="91" y="107"/>
                </a:cubicBezTo>
                <a:cubicBezTo>
                  <a:pt x="101" y="19"/>
                  <a:pt x="101" y="19"/>
                  <a:pt x="101" y="19"/>
                </a:cubicBezTo>
                <a:cubicBezTo>
                  <a:pt x="102" y="11"/>
                  <a:pt x="83" y="0"/>
                  <a:pt x="51" y="0"/>
                </a:cubicBezTo>
                <a:close/>
                <a:moveTo>
                  <a:pt x="51" y="32"/>
                </a:moveTo>
                <a:cubicBezTo>
                  <a:pt x="28" y="32"/>
                  <a:pt x="12" y="24"/>
                  <a:pt x="12" y="21"/>
                </a:cubicBezTo>
                <a:cubicBezTo>
                  <a:pt x="12" y="18"/>
                  <a:pt x="28" y="9"/>
                  <a:pt x="51" y="9"/>
                </a:cubicBezTo>
                <a:cubicBezTo>
                  <a:pt x="74" y="9"/>
                  <a:pt x="91" y="18"/>
                  <a:pt x="91" y="21"/>
                </a:cubicBezTo>
                <a:cubicBezTo>
                  <a:pt x="91" y="24"/>
                  <a:pt x="74" y="32"/>
                  <a:pt x="51" y="32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15"/>
          <p:cNvSpPr>
            <a:spLocks noChangeAspect="1" noEditPoints="1"/>
          </p:cNvSpPr>
          <p:nvPr/>
        </p:nvSpPr>
        <p:spPr bwMode="auto">
          <a:xfrm>
            <a:off x="7268780" y="4752980"/>
            <a:ext cx="283360" cy="365120"/>
          </a:xfrm>
          <a:custGeom>
            <a:avLst/>
            <a:gdLst>
              <a:gd name="T0" fmla="*/ 29 w 120"/>
              <a:gd name="T1" fmla="*/ 10 h 154"/>
              <a:gd name="T2" fmla="*/ 91 w 120"/>
              <a:gd name="T3" fmla="*/ 10 h 154"/>
              <a:gd name="T4" fmla="*/ 29 w 120"/>
              <a:gd name="T5" fmla="*/ 10 h 154"/>
              <a:gd name="T6" fmla="*/ 119 w 120"/>
              <a:gd name="T7" fmla="*/ 33 h 154"/>
              <a:gd name="T8" fmla="*/ 117 w 120"/>
              <a:gd name="T9" fmla="*/ 29 h 154"/>
              <a:gd name="T10" fmla="*/ 99 w 120"/>
              <a:gd name="T11" fmla="*/ 17 h 154"/>
              <a:gd name="T12" fmla="*/ 22 w 120"/>
              <a:gd name="T13" fmla="*/ 17 h 154"/>
              <a:gd name="T14" fmla="*/ 4 w 120"/>
              <a:gd name="T15" fmla="*/ 29 h 154"/>
              <a:gd name="T16" fmla="*/ 2 w 120"/>
              <a:gd name="T17" fmla="*/ 34 h 154"/>
              <a:gd name="T18" fmla="*/ 5 w 120"/>
              <a:gd name="T19" fmla="*/ 37 h 154"/>
              <a:gd name="T20" fmla="*/ 116 w 120"/>
              <a:gd name="T21" fmla="*/ 37 h 154"/>
              <a:gd name="T22" fmla="*/ 119 w 120"/>
              <a:gd name="T23" fmla="*/ 33 h 154"/>
              <a:gd name="T24" fmla="*/ 7 w 120"/>
              <a:gd name="T25" fmla="*/ 139 h 154"/>
              <a:gd name="T26" fmla="*/ 22 w 120"/>
              <a:gd name="T27" fmla="*/ 154 h 154"/>
              <a:gd name="T28" fmla="*/ 98 w 120"/>
              <a:gd name="T29" fmla="*/ 154 h 154"/>
              <a:gd name="T30" fmla="*/ 113 w 120"/>
              <a:gd name="T31" fmla="*/ 139 h 154"/>
              <a:gd name="T32" fmla="*/ 113 w 120"/>
              <a:gd name="T33" fmla="*/ 44 h 154"/>
              <a:gd name="T34" fmla="*/ 7 w 120"/>
              <a:gd name="T35" fmla="*/ 44 h 154"/>
              <a:gd name="T36" fmla="*/ 7 w 120"/>
              <a:gd name="T37" fmla="*/ 139 h 154"/>
              <a:gd name="T38" fmla="*/ 82 w 120"/>
              <a:gd name="T39" fmla="*/ 54 h 154"/>
              <a:gd name="T40" fmla="*/ 88 w 120"/>
              <a:gd name="T41" fmla="*/ 50 h 154"/>
              <a:gd name="T42" fmla="*/ 93 w 120"/>
              <a:gd name="T43" fmla="*/ 53 h 154"/>
              <a:gd name="T44" fmla="*/ 94 w 120"/>
              <a:gd name="T45" fmla="*/ 132 h 154"/>
              <a:gd name="T46" fmla="*/ 88 w 120"/>
              <a:gd name="T47" fmla="*/ 138 h 154"/>
              <a:gd name="T48" fmla="*/ 82 w 120"/>
              <a:gd name="T49" fmla="*/ 132 h 154"/>
              <a:gd name="T50" fmla="*/ 82 w 120"/>
              <a:gd name="T51" fmla="*/ 54 h 154"/>
              <a:gd name="T52" fmla="*/ 54 w 120"/>
              <a:gd name="T53" fmla="*/ 54 h 154"/>
              <a:gd name="T54" fmla="*/ 60 w 120"/>
              <a:gd name="T55" fmla="*/ 50 h 154"/>
              <a:gd name="T56" fmla="*/ 66 w 120"/>
              <a:gd name="T57" fmla="*/ 53 h 154"/>
              <a:gd name="T58" fmla="*/ 66 w 120"/>
              <a:gd name="T59" fmla="*/ 132 h 154"/>
              <a:gd name="T60" fmla="*/ 60 w 120"/>
              <a:gd name="T61" fmla="*/ 138 h 154"/>
              <a:gd name="T62" fmla="*/ 54 w 120"/>
              <a:gd name="T63" fmla="*/ 132 h 154"/>
              <a:gd name="T64" fmla="*/ 54 w 120"/>
              <a:gd name="T65" fmla="*/ 54 h 154"/>
              <a:gd name="T66" fmla="*/ 26 w 120"/>
              <a:gd name="T67" fmla="*/ 54 h 154"/>
              <a:gd name="T68" fmla="*/ 32 w 120"/>
              <a:gd name="T69" fmla="*/ 50 h 154"/>
              <a:gd name="T70" fmla="*/ 38 w 120"/>
              <a:gd name="T71" fmla="*/ 53 h 154"/>
              <a:gd name="T72" fmla="*/ 38 w 120"/>
              <a:gd name="T73" fmla="*/ 132 h 154"/>
              <a:gd name="T74" fmla="*/ 32 w 120"/>
              <a:gd name="T75" fmla="*/ 138 h 154"/>
              <a:gd name="T76" fmla="*/ 26 w 120"/>
              <a:gd name="T77" fmla="*/ 132 h 154"/>
              <a:gd name="T78" fmla="*/ 26 w 120"/>
              <a:gd name="T79" fmla="*/ 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" h="154">
                <a:moveTo>
                  <a:pt x="29" y="10"/>
                </a:moveTo>
                <a:cubicBezTo>
                  <a:pt x="91" y="10"/>
                  <a:pt x="91" y="10"/>
                  <a:pt x="91" y="10"/>
                </a:cubicBezTo>
                <a:cubicBezTo>
                  <a:pt x="71" y="0"/>
                  <a:pt x="34" y="5"/>
                  <a:pt x="29" y="10"/>
                </a:cubicBezTo>
                <a:close/>
                <a:moveTo>
                  <a:pt x="119" y="33"/>
                </a:moveTo>
                <a:cubicBezTo>
                  <a:pt x="117" y="29"/>
                  <a:pt x="117" y="29"/>
                  <a:pt x="117" y="29"/>
                </a:cubicBezTo>
                <a:cubicBezTo>
                  <a:pt x="115" y="26"/>
                  <a:pt x="112" y="17"/>
                  <a:pt x="99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8" y="17"/>
                  <a:pt x="5" y="26"/>
                  <a:pt x="4" y="29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0" y="37"/>
                  <a:pt x="5" y="37"/>
                </a:cubicBezTo>
                <a:cubicBezTo>
                  <a:pt x="116" y="37"/>
                  <a:pt x="116" y="37"/>
                  <a:pt x="116" y="37"/>
                </a:cubicBezTo>
                <a:cubicBezTo>
                  <a:pt x="120" y="37"/>
                  <a:pt x="119" y="33"/>
                  <a:pt x="119" y="33"/>
                </a:cubicBezTo>
                <a:close/>
                <a:moveTo>
                  <a:pt x="7" y="139"/>
                </a:moveTo>
                <a:cubicBezTo>
                  <a:pt x="7" y="147"/>
                  <a:pt x="14" y="154"/>
                  <a:pt x="22" y="154"/>
                </a:cubicBezTo>
                <a:cubicBezTo>
                  <a:pt x="98" y="154"/>
                  <a:pt x="98" y="154"/>
                  <a:pt x="98" y="154"/>
                </a:cubicBezTo>
                <a:cubicBezTo>
                  <a:pt x="107" y="154"/>
                  <a:pt x="113" y="147"/>
                  <a:pt x="113" y="139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7" y="44"/>
                  <a:pt x="7" y="44"/>
                  <a:pt x="7" y="44"/>
                </a:cubicBezTo>
                <a:lnTo>
                  <a:pt x="7" y="139"/>
                </a:lnTo>
                <a:close/>
                <a:moveTo>
                  <a:pt x="82" y="54"/>
                </a:moveTo>
                <a:cubicBezTo>
                  <a:pt x="82" y="51"/>
                  <a:pt x="83" y="50"/>
                  <a:pt x="88" y="50"/>
                </a:cubicBezTo>
                <a:cubicBezTo>
                  <a:pt x="91" y="50"/>
                  <a:pt x="93" y="50"/>
                  <a:pt x="93" y="53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4" y="135"/>
                  <a:pt x="91" y="138"/>
                  <a:pt x="88" y="138"/>
                </a:cubicBezTo>
                <a:cubicBezTo>
                  <a:pt x="85" y="138"/>
                  <a:pt x="82" y="135"/>
                  <a:pt x="82" y="132"/>
                </a:cubicBezTo>
                <a:lnTo>
                  <a:pt x="82" y="54"/>
                </a:lnTo>
                <a:close/>
                <a:moveTo>
                  <a:pt x="54" y="54"/>
                </a:moveTo>
                <a:cubicBezTo>
                  <a:pt x="54" y="51"/>
                  <a:pt x="55" y="50"/>
                  <a:pt x="60" y="50"/>
                </a:cubicBezTo>
                <a:cubicBezTo>
                  <a:pt x="63" y="50"/>
                  <a:pt x="66" y="50"/>
                  <a:pt x="66" y="53"/>
                </a:cubicBezTo>
                <a:cubicBezTo>
                  <a:pt x="66" y="132"/>
                  <a:pt x="66" y="132"/>
                  <a:pt x="66" y="132"/>
                </a:cubicBezTo>
                <a:cubicBezTo>
                  <a:pt x="66" y="135"/>
                  <a:pt x="63" y="138"/>
                  <a:pt x="60" y="138"/>
                </a:cubicBezTo>
                <a:cubicBezTo>
                  <a:pt x="57" y="138"/>
                  <a:pt x="54" y="135"/>
                  <a:pt x="54" y="132"/>
                </a:cubicBezTo>
                <a:lnTo>
                  <a:pt x="54" y="54"/>
                </a:lnTo>
                <a:close/>
                <a:moveTo>
                  <a:pt x="26" y="54"/>
                </a:moveTo>
                <a:cubicBezTo>
                  <a:pt x="26" y="51"/>
                  <a:pt x="27" y="50"/>
                  <a:pt x="32" y="50"/>
                </a:cubicBezTo>
                <a:cubicBezTo>
                  <a:pt x="35" y="50"/>
                  <a:pt x="38" y="50"/>
                  <a:pt x="38" y="53"/>
                </a:cubicBezTo>
                <a:cubicBezTo>
                  <a:pt x="38" y="132"/>
                  <a:pt x="38" y="132"/>
                  <a:pt x="38" y="132"/>
                </a:cubicBezTo>
                <a:cubicBezTo>
                  <a:pt x="38" y="135"/>
                  <a:pt x="35" y="138"/>
                  <a:pt x="32" y="138"/>
                </a:cubicBezTo>
                <a:cubicBezTo>
                  <a:pt x="29" y="138"/>
                  <a:pt x="26" y="135"/>
                  <a:pt x="26" y="132"/>
                </a:cubicBezTo>
                <a:lnTo>
                  <a:pt x="26" y="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3"/>
          <p:cNvSpPr>
            <a:spLocks noChangeAspect="1" noEditPoints="1"/>
          </p:cNvSpPr>
          <p:nvPr/>
        </p:nvSpPr>
        <p:spPr bwMode="auto">
          <a:xfrm>
            <a:off x="3603626" y="4752980"/>
            <a:ext cx="558419" cy="365120"/>
          </a:xfrm>
          <a:custGeom>
            <a:avLst/>
            <a:gdLst>
              <a:gd name="T0" fmla="*/ 309 w 543"/>
              <a:gd name="T1" fmla="*/ 215 h 353"/>
              <a:gd name="T2" fmla="*/ 309 w 543"/>
              <a:gd name="T3" fmla="*/ 215 h 353"/>
              <a:gd name="T4" fmla="*/ 235 w 543"/>
              <a:gd name="T5" fmla="*/ 296 h 353"/>
              <a:gd name="T6" fmla="*/ 217 w 543"/>
              <a:gd name="T7" fmla="*/ 301 h 353"/>
              <a:gd name="T8" fmla="*/ 212 w 543"/>
              <a:gd name="T9" fmla="*/ 291 h 353"/>
              <a:gd name="T10" fmla="*/ 215 w 543"/>
              <a:gd name="T11" fmla="*/ 280 h 353"/>
              <a:gd name="T12" fmla="*/ 243 w 543"/>
              <a:gd name="T13" fmla="*/ 218 h 353"/>
              <a:gd name="T14" fmla="*/ 222 w 543"/>
              <a:gd name="T15" fmla="*/ 209 h 353"/>
              <a:gd name="T16" fmla="*/ 220 w 543"/>
              <a:gd name="T17" fmla="*/ 208 h 353"/>
              <a:gd name="T18" fmla="*/ 204 w 543"/>
              <a:gd name="T19" fmla="*/ 192 h 353"/>
              <a:gd name="T20" fmla="*/ 211 w 543"/>
              <a:gd name="T21" fmla="*/ 175 h 353"/>
              <a:gd name="T22" fmla="*/ 284 w 543"/>
              <a:gd name="T23" fmla="*/ 94 h 353"/>
              <a:gd name="T24" fmla="*/ 302 w 543"/>
              <a:gd name="T25" fmla="*/ 89 h 353"/>
              <a:gd name="T26" fmla="*/ 307 w 543"/>
              <a:gd name="T27" fmla="*/ 99 h 353"/>
              <a:gd name="T28" fmla="*/ 304 w 543"/>
              <a:gd name="T29" fmla="*/ 110 h 353"/>
              <a:gd name="T30" fmla="*/ 276 w 543"/>
              <a:gd name="T31" fmla="*/ 172 h 353"/>
              <a:gd name="T32" fmla="*/ 298 w 543"/>
              <a:gd name="T33" fmla="*/ 181 h 353"/>
              <a:gd name="T34" fmla="*/ 300 w 543"/>
              <a:gd name="T35" fmla="*/ 182 h 353"/>
              <a:gd name="T36" fmla="*/ 315 w 543"/>
              <a:gd name="T37" fmla="*/ 199 h 353"/>
              <a:gd name="T38" fmla="*/ 309 w 543"/>
              <a:gd name="T39" fmla="*/ 215 h 353"/>
              <a:gd name="T40" fmla="*/ 413 w 543"/>
              <a:gd name="T41" fmla="*/ 98 h 353"/>
              <a:gd name="T42" fmla="*/ 413 w 543"/>
              <a:gd name="T43" fmla="*/ 98 h 353"/>
              <a:gd name="T44" fmla="*/ 391 w 543"/>
              <a:gd name="T45" fmla="*/ 100 h 353"/>
              <a:gd name="T46" fmla="*/ 253 w 543"/>
              <a:gd name="T47" fmla="*/ 0 h 353"/>
              <a:gd name="T48" fmla="*/ 108 w 543"/>
              <a:gd name="T49" fmla="*/ 140 h 353"/>
              <a:gd name="T50" fmla="*/ 110 w 543"/>
              <a:gd name="T51" fmla="*/ 161 h 353"/>
              <a:gd name="T52" fmla="*/ 98 w 543"/>
              <a:gd name="T53" fmla="*/ 160 h 353"/>
              <a:gd name="T54" fmla="*/ 0 w 543"/>
              <a:gd name="T55" fmla="*/ 256 h 353"/>
              <a:gd name="T56" fmla="*/ 98 w 543"/>
              <a:gd name="T57" fmla="*/ 353 h 353"/>
              <a:gd name="T58" fmla="*/ 413 w 543"/>
              <a:gd name="T59" fmla="*/ 353 h 353"/>
              <a:gd name="T60" fmla="*/ 543 w 543"/>
              <a:gd name="T61" fmla="*/ 225 h 353"/>
              <a:gd name="T62" fmla="*/ 413 w 543"/>
              <a:gd name="T63" fmla="*/ 98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3" h="353">
                <a:moveTo>
                  <a:pt x="309" y="215"/>
                </a:moveTo>
                <a:lnTo>
                  <a:pt x="309" y="215"/>
                </a:lnTo>
                <a:cubicBezTo>
                  <a:pt x="295" y="234"/>
                  <a:pt x="238" y="294"/>
                  <a:pt x="235" y="296"/>
                </a:cubicBezTo>
                <a:cubicBezTo>
                  <a:pt x="232" y="300"/>
                  <a:pt x="225" y="306"/>
                  <a:pt x="217" y="301"/>
                </a:cubicBezTo>
                <a:cubicBezTo>
                  <a:pt x="215" y="299"/>
                  <a:pt x="212" y="297"/>
                  <a:pt x="212" y="291"/>
                </a:cubicBezTo>
                <a:cubicBezTo>
                  <a:pt x="212" y="286"/>
                  <a:pt x="215" y="281"/>
                  <a:pt x="215" y="280"/>
                </a:cubicBezTo>
                <a:lnTo>
                  <a:pt x="243" y="218"/>
                </a:lnTo>
                <a:cubicBezTo>
                  <a:pt x="238" y="216"/>
                  <a:pt x="229" y="212"/>
                  <a:pt x="222" y="209"/>
                </a:cubicBezTo>
                <a:lnTo>
                  <a:pt x="220" y="208"/>
                </a:lnTo>
                <a:cubicBezTo>
                  <a:pt x="213" y="205"/>
                  <a:pt x="204" y="201"/>
                  <a:pt x="204" y="192"/>
                </a:cubicBezTo>
                <a:cubicBezTo>
                  <a:pt x="204" y="187"/>
                  <a:pt x="206" y="182"/>
                  <a:pt x="211" y="175"/>
                </a:cubicBezTo>
                <a:cubicBezTo>
                  <a:pt x="224" y="156"/>
                  <a:pt x="282" y="97"/>
                  <a:pt x="284" y="94"/>
                </a:cubicBezTo>
                <a:cubicBezTo>
                  <a:pt x="287" y="91"/>
                  <a:pt x="295" y="85"/>
                  <a:pt x="302" y="89"/>
                </a:cubicBezTo>
                <a:cubicBezTo>
                  <a:pt x="305" y="91"/>
                  <a:pt x="307" y="94"/>
                  <a:pt x="307" y="99"/>
                </a:cubicBezTo>
                <a:cubicBezTo>
                  <a:pt x="307" y="104"/>
                  <a:pt x="305" y="110"/>
                  <a:pt x="304" y="110"/>
                </a:cubicBezTo>
                <a:lnTo>
                  <a:pt x="276" y="172"/>
                </a:lnTo>
                <a:cubicBezTo>
                  <a:pt x="282" y="175"/>
                  <a:pt x="291" y="178"/>
                  <a:pt x="298" y="181"/>
                </a:cubicBezTo>
                <a:lnTo>
                  <a:pt x="300" y="182"/>
                </a:lnTo>
                <a:cubicBezTo>
                  <a:pt x="307" y="185"/>
                  <a:pt x="315" y="189"/>
                  <a:pt x="315" y="199"/>
                </a:cubicBezTo>
                <a:cubicBezTo>
                  <a:pt x="315" y="203"/>
                  <a:pt x="313" y="209"/>
                  <a:pt x="309" y="215"/>
                </a:cubicBezTo>
                <a:close/>
                <a:moveTo>
                  <a:pt x="413" y="98"/>
                </a:moveTo>
                <a:lnTo>
                  <a:pt x="413" y="98"/>
                </a:lnTo>
                <a:cubicBezTo>
                  <a:pt x="406" y="98"/>
                  <a:pt x="398" y="99"/>
                  <a:pt x="391" y="100"/>
                </a:cubicBezTo>
                <a:cubicBezTo>
                  <a:pt x="373" y="42"/>
                  <a:pt x="318" y="0"/>
                  <a:pt x="253" y="0"/>
                </a:cubicBezTo>
                <a:cubicBezTo>
                  <a:pt x="173" y="0"/>
                  <a:pt x="108" y="62"/>
                  <a:pt x="108" y="140"/>
                </a:cubicBezTo>
                <a:cubicBezTo>
                  <a:pt x="108" y="147"/>
                  <a:pt x="109" y="154"/>
                  <a:pt x="110" y="161"/>
                </a:cubicBezTo>
                <a:cubicBezTo>
                  <a:pt x="106" y="161"/>
                  <a:pt x="102" y="160"/>
                  <a:pt x="98" y="160"/>
                </a:cubicBezTo>
                <a:cubicBezTo>
                  <a:pt x="44" y="160"/>
                  <a:pt x="0" y="203"/>
                  <a:pt x="0" y="256"/>
                </a:cubicBezTo>
                <a:cubicBezTo>
                  <a:pt x="0" y="309"/>
                  <a:pt x="44" y="353"/>
                  <a:pt x="98" y="353"/>
                </a:cubicBezTo>
                <a:lnTo>
                  <a:pt x="413" y="353"/>
                </a:lnTo>
                <a:cubicBezTo>
                  <a:pt x="485" y="353"/>
                  <a:pt x="543" y="296"/>
                  <a:pt x="543" y="225"/>
                </a:cubicBezTo>
                <a:cubicBezTo>
                  <a:pt x="543" y="155"/>
                  <a:pt x="485" y="98"/>
                  <a:pt x="413" y="98"/>
                </a:cubicBez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5" name="Group 8"/>
          <p:cNvGrpSpPr>
            <a:grpSpLocks noChangeAspect="1"/>
          </p:cNvGrpSpPr>
          <p:nvPr/>
        </p:nvGrpSpPr>
        <p:grpSpPr bwMode="auto">
          <a:xfrm>
            <a:off x="5880817" y="4752980"/>
            <a:ext cx="224482" cy="365120"/>
            <a:chOff x="1582" y="929"/>
            <a:chExt cx="249" cy="405"/>
          </a:xfrm>
          <a:solidFill>
            <a:schemeClr val="accent6"/>
          </a:solidFill>
        </p:grpSpPr>
        <p:sp>
          <p:nvSpPr>
            <p:cNvPr id="266" name="Freeform 9"/>
            <p:cNvSpPr>
              <a:spLocks/>
            </p:cNvSpPr>
            <p:nvPr/>
          </p:nvSpPr>
          <p:spPr bwMode="auto">
            <a:xfrm>
              <a:off x="1585" y="1095"/>
              <a:ext cx="243" cy="113"/>
            </a:xfrm>
            <a:custGeom>
              <a:avLst/>
              <a:gdLst>
                <a:gd name="T0" fmla="*/ 193 w 387"/>
                <a:gd name="T1" fmla="*/ 185 h 185"/>
                <a:gd name="T2" fmla="*/ 193 w 387"/>
                <a:gd name="T3" fmla="*/ 185 h 185"/>
                <a:gd name="T4" fmla="*/ 332 w 387"/>
                <a:gd name="T5" fmla="*/ 164 h 185"/>
                <a:gd name="T6" fmla="*/ 374 w 387"/>
                <a:gd name="T7" fmla="*/ 140 h 185"/>
                <a:gd name="T8" fmla="*/ 386 w 387"/>
                <a:gd name="T9" fmla="*/ 117 h 185"/>
                <a:gd name="T10" fmla="*/ 374 w 387"/>
                <a:gd name="T11" fmla="*/ 93 h 185"/>
                <a:gd name="T12" fmla="*/ 374 w 387"/>
                <a:gd name="T13" fmla="*/ 0 h 185"/>
                <a:gd name="T14" fmla="*/ 336 w 387"/>
                <a:gd name="T15" fmla="*/ 19 h 185"/>
                <a:gd name="T16" fmla="*/ 193 w 387"/>
                <a:gd name="T17" fmla="*/ 41 h 185"/>
                <a:gd name="T18" fmla="*/ 51 w 387"/>
                <a:gd name="T19" fmla="*/ 19 h 185"/>
                <a:gd name="T20" fmla="*/ 15 w 387"/>
                <a:gd name="T21" fmla="*/ 1 h 185"/>
                <a:gd name="T22" fmla="*/ 15 w 387"/>
                <a:gd name="T23" fmla="*/ 92 h 185"/>
                <a:gd name="T24" fmla="*/ 0 w 387"/>
                <a:gd name="T25" fmla="*/ 117 h 185"/>
                <a:gd name="T26" fmla="*/ 15 w 387"/>
                <a:gd name="T27" fmla="*/ 142 h 185"/>
                <a:gd name="T28" fmla="*/ 55 w 387"/>
                <a:gd name="T29" fmla="*/ 164 h 185"/>
                <a:gd name="T30" fmla="*/ 193 w 387"/>
                <a:gd name="T31" fmla="*/ 18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7" h="185">
                  <a:moveTo>
                    <a:pt x="193" y="185"/>
                  </a:moveTo>
                  <a:lnTo>
                    <a:pt x="193" y="185"/>
                  </a:lnTo>
                  <a:cubicBezTo>
                    <a:pt x="248" y="185"/>
                    <a:pt x="297" y="177"/>
                    <a:pt x="332" y="164"/>
                  </a:cubicBezTo>
                  <a:cubicBezTo>
                    <a:pt x="350" y="157"/>
                    <a:pt x="369" y="146"/>
                    <a:pt x="374" y="140"/>
                  </a:cubicBezTo>
                  <a:cubicBezTo>
                    <a:pt x="379" y="134"/>
                    <a:pt x="387" y="124"/>
                    <a:pt x="386" y="117"/>
                  </a:cubicBezTo>
                  <a:cubicBezTo>
                    <a:pt x="386" y="109"/>
                    <a:pt x="382" y="101"/>
                    <a:pt x="374" y="93"/>
                  </a:cubicBezTo>
                  <a:lnTo>
                    <a:pt x="374" y="0"/>
                  </a:lnTo>
                  <a:cubicBezTo>
                    <a:pt x="374" y="0"/>
                    <a:pt x="351" y="14"/>
                    <a:pt x="336" y="19"/>
                  </a:cubicBezTo>
                  <a:cubicBezTo>
                    <a:pt x="299" y="33"/>
                    <a:pt x="249" y="41"/>
                    <a:pt x="193" y="41"/>
                  </a:cubicBezTo>
                  <a:cubicBezTo>
                    <a:pt x="138" y="41"/>
                    <a:pt x="88" y="33"/>
                    <a:pt x="51" y="19"/>
                  </a:cubicBezTo>
                  <a:cubicBezTo>
                    <a:pt x="37" y="14"/>
                    <a:pt x="25" y="8"/>
                    <a:pt x="15" y="1"/>
                  </a:cubicBezTo>
                  <a:lnTo>
                    <a:pt x="15" y="92"/>
                  </a:lnTo>
                  <a:cubicBezTo>
                    <a:pt x="6" y="100"/>
                    <a:pt x="0" y="109"/>
                    <a:pt x="0" y="117"/>
                  </a:cubicBezTo>
                  <a:cubicBezTo>
                    <a:pt x="0" y="125"/>
                    <a:pt x="8" y="136"/>
                    <a:pt x="15" y="142"/>
                  </a:cubicBezTo>
                  <a:cubicBezTo>
                    <a:pt x="22" y="148"/>
                    <a:pt x="37" y="157"/>
                    <a:pt x="55" y="164"/>
                  </a:cubicBezTo>
                  <a:cubicBezTo>
                    <a:pt x="90" y="177"/>
                    <a:pt x="139" y="185"/>
                    <a:pt x="193" y="18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"/>
            <p:cNvSpPr>
              <a:spLocks noEditPoints="1"/>
            </p:cNvSpPr>
            <p:nvPr/>
          </p:nvSpPr>
          <p:spPr bwMode="auto">
            <a:xfrm>
              <a:off x="1582" y="929"/>
              <a:ext cx="249" cy="177"/>
            </a:xfrm>
            <a:custGeom>
              <a:avLst/>
              <a:gdLst>
                <a:gd name="T0" fmla="*/ 55 w 397"/>
                <a:gd name="T1" fmla="*/ 89 h 288"/>
                <a:gd name="T2" fmla="*/ 48 w 397"/>
                <a:gd name="T3" fmla="*/ 85 h 288"/>
                <a:gd name="T4" fmla="*/ 42 w 397"/>
                <a:gd name="T5" fmla="*/ 81 h 288"/>
                <a:gd name="T6" fmla="*/ 38 w 397"/>
                <a:gd name="T7" fmla="*/ 77 h 288"/>
                <a:gd name="T8" fmla="*/ 32 w 397"/>
                <a:gd name="T9" fmla="*/ 64 h 288"/>
                <a:gd name="T10" fmla="*/ 364 w 397"/>
                <a:gd name="T11" fmla="*/ 64 h 288"/>
                <a:gd name="T12" fmla="*/ 359 w 397"/>
                <a:gd name="T13" fmla="*/ 77 h 288"/>
                <a:gd name="T14" fmla="*/ 354 w 397"/>
                <a:gd name="T15" fmla="*/ 81 h 288"/>
                <a:gd name="T16" fmla="*/ 349 w 397"/>
                <a:gd name="T17" fmla="*/ 85 h 288"/>
                <a:gd name="T18" fmla="*/ 342 w 397"/>
                <a:gd name="T19" fmla="*/ 89 h 288"/>
                <a:gd name="T20" fmla="*/ 307 w 397"/>
                <a:gd name="T21" fmla="*/ 101 h 288"/>
                <a:gd name="T22" fmla="*/ 298 w 397"/>
                <a:gd name="T23" fmla="*/ 103 h 288"/>
                <a:gd name="T24" fmla="*/ 286 w 397"/>
                <a:gd name="T25" fmla="*/ 106 h 288"/>
                <a:gd name="T26" fmla="*/ 273 w 397"/>
                <a:gd name="T27" fmla="*/ 108 h 288"/>
                <a:gd name="T28" fmla="*/ 260 w 397"/>
                <a:gd name="T29" fmla="*/ 110 h 288"/>
                <a:gd name="T30" fmla="*/ 245 w 397"/>
                <a:gd name="T31" fmla="*/ 111 h 288"/>
                <a:gd name="T32" fmla="*/ 230 w 397"/>
                <a:gd name="T33" fmla="*/ 112 h 288"/>
                <a:gd name="T34" fmla="*/ 214 w 397"/>
                <a:gd name="T35" fmla="*/ 113 h 288"/>
                <a:gd name="T36" fmla="*/ 182 w 397"/>
                <a:gd name="T37" fmla="*/ 113 h 288"/>
                <a:gd name="T38" fmla="*/ 167 w 397"/>
                <a:gd name="T39" fmla="*/ 112 h 288"/>
                <a:gd name="T40" fmla="*/ 151 w 397"/>
                <a:gd name="T41" fmla="*/ 111 h 288"/>
                <a:gd name="T42" fmla="*/ 137 w 397"/>
                <a:gd name="T43" fmla="*/ 110 h 288"/>
                <a:gd name="T44" fmla="*/ 123 w 397"/>
                <a:gd name="T45" fmla="*/ 108 h 288"/>
                <a:gd name="T46" fmla="*/ 110 w 397"/>
                <a:gd name="T47" fmla="*/ 106 h 288"/>
                <a:gd name="T48" fmla="*/ 99 w 397"/>
                <a:gd name="T49" fmla="*/ 103 h 288"/>
                <a:gd name="T50" fmla="*/ 90 w 397"/>
                <a:gd name="T51" fmla="*/ 101 h 288"/>
                <a:gd name="T52" fmla="*/ 55 w 397"/>
                <a:gd name="T53" fmla="*/ 89 h 288"/>
                <a:gd name="T54" fmla="*/ 198 w 397"/>
                <a:gd name="T55" fmla="*/ 288 h 288"/>
                <a:gd name="T56" fmla="*/ 379 w 397"/>
                <a:gd name="T57" fmla="*/ 243 h 288"/>
                <a:gd name="T58" fmla="*/ 379 w 397"/>
                <a:gd name="T59" fmla="*/ 195 h 288"/>
                <a:gd name="T60" fmla="*/ 397 w 397"/>
                <a:gd name="T61" fmla="*/ 73 h 288"/>
                <a:gd name="T62" fmla="*/ 0 w 397"/>
                <a:gd name="T63" fmla="*/ 73 h 288"/>
                <a:gd name="T64" fmla="*/ 20 w 397"/>
                <a:gd name="T65" fmla="*/ 194 h 288"/>
                <a:gd name="T66" fmla="*/ 20 w 397"/>
                <a:gd name="T67" fmla="*/ 244 h 288"/>
                <a:gd name="T68" fmla="*/ 60 w 397"/>
                <a:gd name="T69" fmla="*/ 26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7" h="288">
                  <a:moveTo>
                    <a:pt x="55" y="89"/>
                  </a:moveTo>
                  <a:lnTo>
                    <a:pt x="55" y="89"/>
                  </a:lnTo>
                  <a:cubicBezTo>
                    <a:pt x="52" y="88"/>
                    <a:pt x="50" y="86"/>
                    <a:pt x="49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6" y="84"/>
                    <a:pt x="44" y="82"/>
                    <a:pt x="43" y="81"/>
                  </a:cubicBezTo>
                  <a:cubicBezTo>
                    <a:pt x="43" y="81"/>
                    <a:pt x="42" y="81"/>
                    <a:pt x="42" y="81"/>
                  </a:cubicBezTo>
                  <a:cubicBezTo>
                    <a:pt x="41" y="80"/>
                    <a:pt x="39" y="78"/>
                    <a:pt x="38" y="77"/>
                  </a:cubicBezTo>
                  <a:cubicBezTo>
                    <a:pt x="38" y="77"/>
                    <a:pt x="38" y="77"/>
                    <a:pt x="38" y="77"/>
                  </a:cubicBezTo>
                  <a:cubicBezTo>
                    <a:pt x="37" y="75"/>
                    <a:pt x="36" y="74"/>
                    <a:pt x="35" y="73"/>
                  </a:cubicBezTo>
                  <a:cubicBezTo>
                    <a:pt x="33" y="70"/>
                    <a:pt x="32" y="67"/>
                    <a:pt x="32" y="64"/>
                  </a:cubicBezTo>
                  <a:cubicBezTo>
                    <a:pt x="32" y="37"/>
                    <a:pt x="107" y="15"/>
                    <a:pt x="198" y="15"/>
                  </a:cubicBezTo>
                  <a:cubicBezTo>
                    <a:pt x="290" y="15"/>
                    <a:pt x="364" y="37"/>
                    <a:pt x="364" y="64"/>
                  </a:cubicBezTo>
                  <a:cubicBezTo>
                    <a:pt x="364" y="67"/>
                    <a:pt x="363" y="70"/>
                    <a:pt x="362" y="73"/>
                  </a:cubicBezTo>
                  <a:cubicBezTo>
                    <a:pt x="361" y="74"/>
                    <a:pt x="360" y="75"/>
                    <a:pt x="359" y="77"/>
                  </a:cubicBezTo>
                  <a:cubicBezTo>
                    <a:pt x="359" y="77"/>
                    <a:pt x="359" y="77"/>
                    <a:pt x="358" y="77"/>
                  </a:cubicBezTo>
                  <a:cubicBezTo>
                    <a:pt x="357" y="78"/>
                    <a:pt x="356" y="80"/>
                    <a:pt x="354" y="81"/>
                  </a:cubicBezTo>
                  <a:cubicBezTo>
                    <a:pt x="354" y="81"/>
                    <a:pt x="354" y="81"/>
                    <a:pt x="354" y="81"/>
                  </a:cubicBezTo>
                  <a:cubicBezTo>
                    <a:pt x="352" y="82"/>
                    <a:pt x="351" y="84"/>
                    <a:pt x="349" y="85"/>
                  </a:cubicBezTo>
                  <a:cubicBezTo>
                    <a:pt x="349" y="85"/>
                    <a:pt x="348" y="85"/>
                    <a:pt x="348" y="85"/>
                  </a:cubicBezTo>
                  <a:cubicBezTo>
                    <a:pt x="346" y="86"/>
                    <a:pt x="344" y="88"/>
                    <a:pt x="342" y="89"/>
                  </a:cubicBezTo>
                  <a:cubicBezTo>
                    <a:pt x="342" y="89"/>
                    <a:pt x="342" y="89"/>
                    <a:pt x="341" y="89"/>
                  </a:cubicBezTo>
                  <a:cubicBezTo>
                    <a:pt x="332" y="94"/>
                    <a:pt x="320" y="98"/>
                    <a:pt x="307" y="101"/>
                  </a:cubicBezTo>
                  <a:cubicBezTo>
                    <a:pt x="306" y="101"/>
                    <a:pt x="306" y="102"/>
                    <a:pt x="305" y="102"/>
                  </a:cubicBezTo>
                  <a:cubicBezTo>
                    <a:pt x="303" y="102"/>
                    <a:pt x="300" y="103"/>
                    <a:pt x="298" y="103"/>
                  </a:cubicBezTo>
                  <a:cubicBezTo>
                    <a:pt x="296" y="104"/>
                    <a:pt x="295" y="104"/>
                    <a:pt x="293" y="104"/>
                  </a:cubicBezTo>
                  <a:cubicBezTo>
                    <a:pt x="291" y="105"/>
                    <a:pt x="289" y="105"/>
                    <a:pt x="286" y="106"/>
                  </a:cubicBezTo>
                  <a:cubicBezTo>
                    <a:pt x="284" y="106"/>
                    <a:pt x="282" y="107"/>
                    <a:pt x="280" y="107"/>
                  </a:cubicBezTo>
                  <a:cubicBezTo>
                    <a:pt x="278" y="107"/>
                    <a:pt x="276" y="108"/>
                    <a:pt x="273" y="108"/>
                  </a:cubicBezTo>
                  <a:cubicBezTo>
                    <a:pt x="271" y="108"/>
                    <a:pt x="269" y="109"/>
                    <a:pt x="266" y="109"/>
                  </a:cubicBezTo>
                  <a:cubicBezTo>
                    <a:pt x="264" y="109"/>
                    <a:pt x="262" y="109"/>
                    <a:pt x="260" y="110"/>
                  </a:cubicBezTo>
                  <a:cubicBezTo>
                    <a:pt x="257" y="110"/>
                    <a:pt x="254" y="110"/>
                    <a:pt x="252" y="111"/>
                  </a:cubicBezTo>
                  <a:cubicBezTo>
                    <a:pt x="250" y="111"/>
                    <a:pt x="247" y="111"/>
                    <a:pt x="245" y="111"/>
                  </a:cubicBezTo>
                  <a:cubicBezTo>
                    <a:pt x="242" y="112"/>
                    <a:pt x="239" y="112"/>
                    <a:pt x="236" y="112"/>
                  </a:cubicBezTo>
                  <a:cubicBezTo>
                    <a:pt x="234" y="112"/>
                    <a:pt x="232" y="112"/>
                    <a:pt x="230" y="112"/>
                  </a:cubicBezTo>
                  <a:cubicBezTo>
                    <a:pt x="227" y="113"/>
                    <a:pt x="223" y="113"/>
                    <a:pt x="220" y="113"/>
                  </a:cubicBezTo>
                  <a:cubicBezTo>
                    <a:pt x="218" y="113"/>
                    <a:pt x="216" y="113"/>
                    <a:pt x="214" y="113"/>
                  </a:cubicBezTo>
                  <a:cubicBezTo>
                    <a:pt x="209" y="113"/>
                    <a:pt x="204" y="113"/>
                    <a:pt x="198" y="113"/>
                  </a:cubicBezTo>
                  <a:cubicBezTo>
                    <a:pt x="193" y="113"/>
                    <a:pt x="188" y="113"/>
                    <a:pt x="182" y="113"/>
                  </a:cubicBezTo>
                  <a:cubicBezTo>
                    <a:pt x="180" y="113"/>
                    <a:pt x="179" y="113"/>
                    <a:pt x="177" y="113"/>
                  </a:cubicBezTo>
                  <a:cubicBezTo>
                    <a:pt x="173" y="113"/>
                    <a:pt x="170" y="113"/>
                    <a:pt x="167" y="112"/>
                  </a:cubicBezTo>
                  <a:cubicBezTo>
                    <a:pt x="164" y="112"/>
                    <a:pt x="162" y="112"/>
                    <a:pt x="160" y="112"/>
                  </a:cubicBezTo>
                  <a:cubicBezTo>
                    <a:pt x="157" y="112"/>
                    <a:pt x="154" y="112"/>
                    <a:pt x="151" y="111"/>
                  </a:cubicBezTo>
                  <a:cubicBezTo>
                    <a:pt x="149" y="111"/>
                    <a:pt x="147" y="111"/>
                    <a:pt x="145" y="111"/>
                  </a:cubicBezTo>
                  <a:cubicBezTo>
                    <a:pt x="142" y="110"/>
                    <a:pt x="140" y="110"/>
                    <a:pt x="137" y="110"/>
                  </a:cubicBezTo>
                  <a:cubicBezTo>
                    <a:pt x="135" y="109"/>
                    <a:pt x="132" y="109"/>
                    <a:pt x="130" y="109"/>
                  </a:cubicBezTo>
                  <a:cubicBezTo>
                    <a:pt x="128" y="109"/>
                    <a:pt x="126" y="108"/>
                    <a:pt x="123" y="108"/>
                  </a:cubicBezTo>
                  <a:cubicBezTo>
                    <a:pt x="121" y="108"/>
                    <a:pt x="119" y="107"/>
                    <a:pt x="116" y="107"/>
                  </a:cubicBezTo>
                  <a:cubicBezTo>
                    <a:pt x="114" y="107"/>
                    <a:pt x="112" y="106"/>
                    <a:pt x="110" y="106"/>
                  </a:cubicBezTo>
                  <a:cubicBezTo>
                    <a:pt x="108" y="105"/>
                    <a:pt x="106" y="105"/>
                    <a:pt x="103" y="104"/>
                  </a:cubicBezTo>
                  <a:cubicBezTo>
                    <a:pt x="102" y="104"/>
                    <a:pt x="100" y="104"/>
                    <a:pt x="99" y="103"/>
                  </a:cubicBezTo>
                  <a:cubicBezTo>
                    <a:pt x="96" y="103"/>
                    <a:pt x="94" y="102"/>
                    <a:pt x="91" y="102"/>
                  </a:cubicBezTo>
                  <a:cubicBezTo>
                    <a:pt x="91" y="102"/>
                    <a:pt x="90" y="101"/>
                    <a:pt x="90" y="101"/>
                  </a:cubicBezTo>
                  <a:cubicBezTo>
                    <a:pt x="76" y="98"/>
                    <a:pt x="65" y="94"/>
                    <a:pt x="55" y="89"/>
                  </a:cubicBezTo>
                  <a:cubicBezTo>
                    <a:pt x="55" y="89"/>
                    <a:pt x="55" y="89"/>
                    <a:pt x="55" y="89"/>
                  </a:cubicBezTo>
                  <a:close/>
                  <a:moveTo>
                    <a:pt x="198" y="288"/>
                  </a:moveTo>
                  <a:lnTo>
                    <a:pt x="198" y="288"/>
                  </a:lnTo>
                  <a:cubicBezTo>
                    <a:pt x="253" y="288"/>
                    <a:pt x="302" y="279"/>
                    <a:pt x="337" y="266"/>
                  </a:cubicBezTo>
                  <a:cubicBezTo>
                    <a:pt x="355" y="259"/>
                    <a:pt x="379" y="243"/>
                    <a:pt x="379" y="243"/>
                  </a:cubicBezTo>
                  <a:cubicBezTo>
                    <a:pt x="387" y="235"/>
                    <a:pt x="392" y="227"/>
                    <a:pt x="391" y="219"/>
                  </a:cubicBezTo>
                  <a:cubicBezTo>
                    <a:pt x="391" y="211"/>
                    <a:pt x="387" y="203"/>
                    <a:pt x="379" y="195"/>
                  </a:cubicBezTo>
                  <a:lnTo>
                    <a:pt x="379" y="103"/>
                  </a:lnTo>
                  <a:cubicBezTo>
                    <a:pt x="390" y="94"/>
                    <a:pt x="397" y="84"/>
                    <a:pt x="397" y="73"/>
                  </a:cubicBezTo>
                  <a:cubicBezTo>
                    <a:pt x="397" y="32"/>
                    <a:pt x="308" y="0"/>
                    <a:pt x="198" y="0"/>
                  </a:cubicBezTo>
                  <a:cubicBezTo>
                    <a:pt x="88" y="0"/>
                    <a:pt x="0" y="32"/>
                    <a:pt x="0" y="73"/>
                  </a:cubicBezTo>
                  <a:cubicBezTo>
                    <a:pt x="0" y="84"/>
                    <a:pt x="7" y="95"/>
                    <a:pt x="20" y="105"/>
                  </a:cubicBezTo>
                  <a:lnTo>
                    <a:pt x="20" y="194"/>
                  </a:lnTo>
                  <a:cubicBezTo>
                    <a:pt x="11" y="202"/>
                    <a:pt x="5" y="211"/>
                    <a:pt x="5" y="219"/>
                  </a:cubicBezTo>
                  <a:cubicBezTo>
                    <a:pt x="5" y="227"/>
                    <a:pt x="10" y="236"/>
                    <a:pt x="20" y="244"/>
                  </a:cubicBezTo>
                  <a:lnTo>
                    <a:pt x="20" y="245"/>
                  </a:lnTo>
                  <a:cubicBezTo>
                    <a:pt x="29" y="252"/>
                    <a:pt x="42" y="260"/>
                    <a:pt x="60" y="266"/>
                  </a:cubicBezTo>
                  <a:cubicBezTo>
                    <a:pt x="95" y="279"/>
                    <a:pt x="144" y="288"/>
                    <a:pt x="198" y="28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"/>
            <p:cNvSpPr>
              <a:spLocks/>
            </p:cNvSpPr>
            <p:nvPr/>
          </p:nvSpPr>
          <p:spPr bwMode="auto">
            <a:xfrm>
              <a:off x="1582" y="1197"/>
              <a:ext cx="249" cy="137"/>
            </a:xfrm>
            <a:custGeom>
              <a:avLst/>
              <a:gdLst>
                <a:gd name="T0" fmla="*/ 379 w 397"/>
                <a:gd name="T1" fmla="*/ 118 h 222"/>
                <a:gd name="T2" fmla="*/ 379 w 397"/>
                <a:gd name="T3" fmla="*/ 118 h 222"/>
                <a:gd name="T4" fmla="*/ 379 w 397"/>
                <a:gd name="T5" fmla="*/ 0 h 222"/>
                <a:gd name="T6" fmla="*/ 341 w 397"/>
                <a:gd name="T7" fmla="*/ 20 h 222"/>
                <a:gd name="T8" fmla="*/ 198 w 397"/>
                <a:gd name="T9" fmla="*/ 42 h 222"/>
                <a:gd name="T10" fmla="*/ 56 w 397"/>
                <a:gd name="T11" fmla="*/ 20 h 222"/>
                <a:gd name="T12" fmla="*/ 20 w 397"/>
                <a:gd name="T13" fmla="*/ 2 h 222"/>
                <a:gd name="T14" fmla="*/ 20 w 397"/>
                <a:gd name="T15" fmla="*/ 116 h 222"/>
                <a:gd name="T16" fmla="*/ 0 w 397"/>
                <a:gd name="T17" fmla="*/ 148 h 222"/>
                <a:gd name="T18" fmla="*/ 198 w 397"/>
                <a:gd name="T19" fmla="*/ 222 h 222"/>
                <a:gd name="T20" fmla="*/ 397 w 397"/>
                <a:gd name="T21" fmla="*/ 148 h 222"/>
                <a:gd name="T22" fmla="*/ 379 w 397"/>
                <a:gd name="T23" fmla="*/ 11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7" h="222">
                  <a:moveTo>
                    <a:pt x="379" y="118"/>
                  </a:moveTo>
                  <a:lnTo>
                    <a:pt x="379" y="118"/>
                  </a:lnTo>
                  <a:lnTo>
                    <a:pt x="379" y="0"/>
                  </a:lnTo>
                  <a:cubicBezTo>
                    <a:pt x="369" y="8"/>
                    <a:pt x="356" y="14"/>
                    <a:pt x="341" y="20"/>
                  </a:cubicBezTo>
                  <a:cubicBezTo>
                    <a:pt x="304" y="33"/>
                    <a:pt x="254" y="42"/>
                    <a:pt x="198" y="42"/>
                  </a:cubicBezTo>
                  <a:cubicBezTo>
                    <a:pt x="143" y="42"/>
                    <a:pt x="93" y="33"/>
                    <a:pt x="56" y="20"/>
                  </a:cubicBezTo>
                  <a:cubicBezTo>
                    <a:pt x="42" y="14"/>
                    <a:pt x="30" y="8"/>
                    <a:pt x="20" y="2"/>
                  </a:cubicBezTo>
                  <a:lnTo>
                    <a:pt x="20" y="116"/>
                  </a:lnTo>
                  <a:cubicBezTo>
                    <a:pt x="7" y="126"/>
                    <a:pt x="0" y="137"/>
                    <a:pt x="0" y="148"/>
                  </a:cubicBezTo>
                  <a:cubicBezTo>
                    <a:pt x="0" y="189"/>
                    <a:pt x="88" y="222"/>
                    <a:pt x="198" y="222"/>
                  </a:cubicBezTo>
                  <a:cubicBezTo>
                    <a:pt x="308" y="222"/>
                    <a:pt x="397" y="189"/>
                    <a:pt x="397" y="148"/>
                  </a:cubicBezTo>
                  <a:cubicBezTo>
                    <a:pt x="397" y="137"/>
                    <a:pt x="390" y="127"/>
                    <a:pt x="379" y="11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9" name="Freeform 58"/>
          <p:cNvSpPr>
            <a:spLocks noChangeAspect="1"/>
          </p:cNvSpPr>
          <p:nvPr/>
        </p:nvSpPr>
        <p:spPr bwMode="auto">
          <a:xfrm>
            <a:off x="4534681" y="5372105"/>
            <a:ext cx="149188" cy="365120"/>
          </a:xfrm>
          <a:custGeom>
            <a:avLst/>
            <a:gdLst>
              <a:gd name="T0" fmla="*/ 46 w 54"/>
              <a:gd name="T1" fmla="*/ 0 h 133"/>
              <a:gd name="T2" fmla="*/ 6 w 54"/>
              <a:gd name="T3" fmla="*/ 0 h 133"/>
              <a:gd name="T4" fmla="*/ 0 w 54"/>
              <a:gd name="T5" fmla="*/ 8 h 133"/>
              <a:gd name="T6" fmla="*/ 0 w 54"/>
              <a:gd name="T7" fmla="*/ 133 h 133"/>
              <a:gd name="T8" fmla="*/ 27 w 54"/>
              <a:gd name="T9" fmla="*/ 106 h 133"/>
              <a:gd name="T10" fmla="*/ 54 w 54"/>
              <a:gd name="T11" fmla="*/ 133 h 133"/>
              <a:gd name="T12" fmla="*/ 54 w 54"/>
              <a:gd name="T13" fmla="*/ 8 h 133"/>
              <a:gd name="T14" fmla="*/ 46 w 54"/>
              <a:gd name="T1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133">
                <a:moveTo>
                  <a:pt x="46" y="0"/>
                </a:moveTo>
                <a:cubicBezTo>
                  <a:pt x="6" y="0"/>
                  <a:pt x="6" y="0"/>
                  <a:pt x="6" y="0"/>
                </a:cubicBezTo>
                <a:cubicBezTo>
                  <a:pt x="2" y="0"/>
                  <a:pt x="0" y="3"/>
                  <a:pt x="0" y="8"/>
                </a:cubicBezTo>
                <a:cubicBezTo>
                  <a:pt x="0" y="133"/>
                  <a:pt x="0" y="133"/>
                  <a:pt x="0" y="133"/>
                </a:cubicBezTo>
                <a:cubicBezTo>
                  <a:pt x="27" y="106"/>
                  <a:pt x="27" y="106"/>
                  <a:pt x="27" y="106"/>
                </a:cubicBezTo>
                <a:cubicBezTo>
                  <a:pt x="54" y="133"/>
                  <a:pt x="54" y="133"/>
                  <a:pt x="54" y="133"/>
                </a:cubicBezTo>
                <a:cubicBezTo>
                  <a:pt x="54" y="8"/>
                  <a:pt x="54" y="8"/>
                  <a:pt x="54" y="8"/>
                </a:cubicBezTo>
                <a:cubicBezTo>
                  <a:pt x="54" y="3"/>
                  <a:pt x="50" y="0"/>
                  <a:pt x="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59"/>
          <p:cNvSpPr>
            <a:spLocks noChangeAspect="1" noEditPoints="1"/>
          </p:cNvSpPr>
          <p:nvPr/>
        </p:nvSpPr>
        <p:spPr bwMode="auto">
          <a:xfrm>
            <a:off x="4978234" y="5372105"/>
            <a:ext cx="200876" cy="365120"/>
          </a:xfrm>
          <a:custGeom>
            <a:avLst/>
            <a:gdLst>
              <a:gd name="T0" fmla="*/ 73 w 81"/>
              <a:gd name="T1" fmla="*/ 0 h 147"/>
              <a:gd name="T2" fmla="*/ 42 w 81"/>
              <a:gd name="T3" fmla="*/ 0 h 147"/>
              <a:gd name="T4" fmla="*/ 36 w 81"/>
              <a:gd name="T5" fmla="*/ 7 h 147"/>
              <a:gd name="T6" fmla="*/ 51 w 81"/>
              <a:gd name="T7" fmla="*/ 7 h 147"/>
              <a:gd name="T8" fmla="*/ 59 w 81"/>
              <a:gd name="T9" fmla="*/ 15 h 147"/>
              <a:gd name="T10" fmla="*/ 59 w 81"/>
              <a:gd name="T11" fmla="*/ 106 h 147"/>
              <a:gd name="T12" fmla="*/ 81 w 81"/>
              <a:gd name="T13" fmla="*/ 133 h 147"/>
              <a:gd name="T14" fmla="*/ 81 w 81"/>
              <a:gd name="T15" fmla="*/ 7 h 147"/>
              <a:gd name="T16" fmla="*/ 73 w 81"/>
              <a:gd name="T17" fmla="*/ 0 h 147"/>
              <a:gd name="T18" fmla="*/ 36 w 81"/>
              <a:gd name="T19" fmla="*/ 22 h 147"/>
              <a:gd name="T20" fmla="*/ 5 w 81"/>
              <a:gd name="T21" fmla="*/ 22 h 147"/>
              <a:gd name="T22" fmla="*/ 0 w 81"/>
              <a:gd name="T23" fmla="*/ 29 h 147"/>
              <a:gd name="T24" fmla="*/ 0 w 81"/>
              <a:gd name="T25" fmla="*/ 147 h 147"/>
              <a:gd name="T26" fmla="*/ 22 w 81"/>
              <a:gd name="T27" fmla="*/ 121 h 147"/>
              <a:gd name="T28" fmla="*/ 44 w 81"/>
              <a:gd name="T29" fmla="*/ 147 h 147"/>
              <a:gd name="T30" fmla="*/ 44 w 81"/>
              <a:gd name="T31" fmla="*/ 29 h 147"/>
              <a:gd name="T32" fmla="*/ 36 w 81"/>
              <a:gd name="T33" fmla="*/ 22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1" h="147">
                <a:moveTo>
                  <a:pt x="73" y="0"/>
                </a:moveTo>
                <a:cubicBezTo>
                  <a:pt x="42" y="0"/>
                  <a:pt x="42" y="0"/>
                  <a:pt x="42" y="0"/>
                </a:cubicBezTo>
                <a:cubicBezTo>
                  <a:pt x="38" y="0"/>
                  <a:pt x="36" y="3"/>
                  <a:pt x="36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5" y="7"/>
                  <a:pt x="59" y="10"/>
                  <a:pt x="59" y="15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81" y="133"/>
                  <a:pt x="81" y="133"/>
                  <a:pt x="81" y="133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3" y="0"/>
                </a:cubicBezTo>
                <a:close/>
                <a:moveTo>
                  <a:pt x="36" y="22"/>
                </a:moveTo>
                <a:cubicBezTo>
                  <a:pt x="5" y="22"/>
                  <a:pt x="5" y="22"/>
                  <a:pt x="5" y="22"/>
                </a:cubicBezTo>
                <a:cubicBezTo>
                  <a:pt x="1" y="22"/>
                  <a:pt x="0" y="25"/>
                  <a:pt x="0" y="29"/>
                </a:cubicBezTo>
                <a:cubicBezTo>
                  <a:pt x="0" y="147"/>
                  <a:pt x="0" y="147"/>
                  <a:pt x="0" y="147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5"/>
                  <a:pt x="40" y="22"/>
                  <a:pt x="36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60"/>
          <p:cNvSpPr>
            <a:spLocks noChangeAspect="1" noEditPoints="1"/>
          </p:cNvSpPr>
          <p:nvPr/>
        </p:nvSpPr>
        <p:spPr bwMode="auto">
          <a:xfrm>
            <a:off x="5473476" y="5372105"/>
            <a:ext cx="244059" cy="365120"/>
          </a:xfrm>
          <a:custGeom>
            <a:avLst/>
            <a:gdLst>
              <a:gd name="T0" fmla="*/ 98 w 120"/>
              <a:gd name="T1" fmla="*/ 31 h 179"/>
              <a:gd name="T2" fmla="*/ 120 w 120"/>
              <a:gd name="T3" fmla="*/ 31 h 179"/>
              <a:gd name="T4" fmla="*/ 88 w 120"/>
              <a:gd name="T5" fmla="*/ 0 h 179"/>
              <a:gd name="T6" fmla="*/ 88 w 120"/>
              <a:gd name="T7" fmla="*/ 0 h 179"/>
              <a:gd name="T8" fmla="*/ 88 w 120"/>
              <a:gd name="T9" fmla="*/ 20 h 179"/>
              <a:gd name="T10" fmla="*/ 98 w 120"/>
              <a:gd name="T11" fmla="*/ 31 h 179"/>
              <a:gd name="T12" fmla="*/ 88 w 120"/>
              <a:gd name="T13" fmla="*/ 128 h 179"/>
              <a:gd name="T14" fmla="*/ 85 w 120"/>
              <a:gd name="T15" fmla="*/ 127 h 179"/>
              <a:gd name="T16" fmla="*/ 85 w 120"/>
              <a:gd name="T17" fmla="*/ 140 h 179"/>
              <a:gd name="T18" fmla="*/ 88 w 120"/>
              <a:gd name="T19" fmla="*/ 137 h 179"/>
              <a:gd name="T20" fmla="*/ 92 w 120"/>
              <a:gd name="T21" fmla="*/ 140 h 179"/>
              <a:gd name="T22" fmla="*/ 92 w 120"/>
              <a:gd name="T23" fmla="*/ 127 h 179"/>
              <a:gd name="T24" fmla="*/ 88 w 120"/>
              <a:gd name="T25" fmla="*/ 128 h 179"/>
              <a:gd name="T26" fmla="*/ 98 w 120"/>
              <a:gd name="T27" fmla="*/ 38 h 179"/>
              <a:gd name="T28" fmla="*/ 81 w 120"/>
              <a:gd name="T29" fmla="*/ 20 h 179"/>
              <a:gd name="T30" fmla="*/ 81 w 120"/>
              <a:gd name="T31" fmla="*/ 0 h 179"/>
              <a:gd name="T32" fmla="*/ 0 w 120"/>
              <a:gd name="T33" fmla="*/ 0 h 179"/>
              <a:gd name="T34" fmla="*/ 0 w 120"/>
              <a:gd name="T35" fmla="*/ 179 h 179"/>
              <a:gd name="T36" fmla="*/ 120 w 120"/>
              <a:gd name="T37" fmla="*/ 179 h 179"/>
              <a:gd name="T38" fmla="*/ 120 w 120"/>
              <a:gd name="T39" fmla="*/ 38 h 179"/>
              <a:gd name="T40" fmla="*/ 98 w 120"/>
              <a:gd name="T41" fmla="*/ 38 h 179"/>
              <a:gd name="T42" fmla="*/ 21 w 120"/>
              <a:gd name="T43" fmla="*/ 56 h 179"/>
              <a:gd name="T44" fmla="*/ 100 w 120"/>
              <a:gd name="T45" fmla="*/ 56 h 179"/>
              <a:gd name="T46" fmla="*/ 103 w 120"/>
              <a:gd name="T47" fmla="*/ 59 h 179"/>
              <a:gd name="T48" fmla="*/ 100 w 120"/>
              <a:gd name="T49" fmla="*/ 62 h 179"/>
              <a:gd name="T50" fmla="*/ 21 w 120"/>
              <a:gd name="T51" fmla="*/ 62 h 179"/>
              <a:gd name="T52" fmla="*/ 18 w 120"/>
              <a:gd name="T53" fmla="*/ 59 h 179"/>
              <a:gd name="T54" fmla="*/ 21 w 120"/>
              <a:gd name="T55" fmla="*/ 56 h 179"/>
              <a:gd name="T56" fmla="*/ 18 w 120"/>
              <a:gd name="T57" fmla="*/ 77 h 179"/>
              <a:gd name="T58" fmla="*/ 21 w 120"/>
              <a:gd name="T59" fmla="*/ 74 h 179"/>
              <a:gd name="T60" fmla="*/ 100 w 120"/>
              <a:gd name="T61" fmla="*/ 74 h 179"/>
              <a:gd name="T62" fmla="*/ 103 w 120"/>
              <a:gd name="T63" fmla="*/ 77 h 179"/>
              <a:gd name="T64" fmla="*/ 100 w 120"/>
              <a:gd name="T65" fmla="*/ 80 h 179"/>
              <a:gd name="T66" fmla="*/ 21 w 120"/>
              <a:gd name="T67" fmla="*/ 80 h 179"/>
              <a:gd name="T68" fmla="*/ 18 w 120"/>
              <a:gd name="T69" fmla="*/ 77 h 179"/>
              <a:gd name="T70" fmla="*/ 98 w 120"/>
              <a:gd name="T71" fmla="*/ 124 h 179"/>
              <a:gd name="T72" fmla="*/ 98 w 120"/>
              <a:gd name="T73" fmla="*/ 155 h 179"/>
              <a:gd name="T74" fmla="*/ 88 w 120"/>
              <a:gd name="T75" fmla="*/ 143 h 179"/>
              <a:gd name="T76" fmla="*/ 78 w 120"/>
              <a:gd name="T77" fmla="*/ 156 h 179"/>
              <a:gd name="T78" fmla="*/ 78 w 120"/>
              <a:gd name="T79" fmla="*/ 124 h 179"/>
              <a:gd name="T80" fmla="*/ 74 w 120"/>
              <a:gd name="T81" fmla="*/ 113 h 179"/>
              <a:gd name="T82" fmla="*/ 88 w 120"/>
              <a:gd name="T83" fmla="*/ 99 h 179"/>
              <a:gd name="T84" fmla="*/ 103 w 120"/>
              <a:gd name="T85" fmla="*/ 113 h 179"/>
              <a:gd name="T86" fmla="*/ 98 w 120"/>
              <a:gd name="T87" fmla="*/ 124 h 179"/>
              <a:gd name="T88" fmla="*/ 88 w 120"/>
              <a:gd name="T89" fmla="*/ 105 h 179"/>
              <a:gd name="T90" fmla="*/ 80 w 120"/>
              <a:gd name="T91" fmla="*/ 113 h 179"/>
              <a:gd name="T92" fmla="*/ 88 w 120"/>
              <a:gd name="T93" fmla="*/ 121 h 179"/>
              <a:gd name="T94" fmla="*/ 96 w 120"/>
              <a:gd name="T95" fmla="*/ 113 h 179"/>
              <a:gd name="T96" fmla="*/ 88 w 120"/>
              <a:gd name="T97" fmla="*/ 105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0" h="179">
                <a:moveTo>
                  <a:pt x="98" y="31"/>
                </a:moveTo>
                <a:cubicBezTo>
                  <a:pt x="120" y="31"/>
                  <a:pt x="120" y="31"/>
                  <a:pt x="120" y="31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8" y="20"/>
                  <a:pt x="88" y="20"/>
                  <a:pt x="88" y="20"/>
                </a:cubicBezTo>
                <a:cubicBezTo>
                  <a:pt x="88" y="26"/>
                  <a:pt x="92" y="31"/>
                  <a:pt x="98" y="31"/>
                </a:cubicBezTo>
                <a:close/>
                <a:moveTo>
                  <a:pt x="88" y="128"/>
                </a:moveTo>
                <a:cubicBezTo>
                  <a:pt x="86" y="128"/>
                  <a:pt x="85" y="127"/>
                  <a:pt x="85" y="127"/>
                </a:cubicBezTo>
                <a:cubicBezTo>
                  <a:pt x="85" y="140"/>
                  <a:pt x="85" y="140"/>
                  <a:pt x="85" y="140"/>
                </a:cubicBezTo>
                <a:cubicBezTo>
                  <a:pt x="88" y="137"/>
                  <a:pt x="88" y="137"/>
                  <a:pt x="88" y="137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7"/>
                  <a:pt x="90" y="128"/>
                  <a:pt x="88" y="128"/>
                </a:cubicBezTo>
                <a:close/>
                <a:moveTo>
                  <a:pt x="98" y="38"/>
                </a:moveTo>
                <a:cubicBezTo>
                  <a:pt x="90" y="38"/>
                  <a:pt x="81" y="28"/>
                  <a:pt x="81" y="20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9"/>
                  <a:pt x="0" y="179"/>
                  <a:pt x="0" y="179"/>
                </a:cubicBezTo>
                <a:cubicBezTo>
                  <a:pt x="120" y="179"/>
                  <a:pt x="120" y="179"/>
                  <a:pt x="120" y="179"/>
                </a:cubicBezTo>
                <a:cubicBezTo>
                  <a:pt x="120" y="38"/>
                  <a:pt x="120" y="38"/>
                  <a:pt x="120" y="38"/>
                </a:cubicBezTo>
                <a:lnTo>
                  <a:pt x="98" y="38"/>
                </a:lnTo>
                <a:close/>
                <a:moveTo>
                  <a:pt x="21" y="56"/>
                </a:moveTo>
                <a:cubicBezTo>
                  <a:pt x="100" y="56"/>
                  <a:pt x="100" y="56"/>
                  <a:pt x="100" y="56"/>
                </a:cubicBezTo>
                <a:cubicBezTo>
                  <a:pt x="101" y="56"/>
                  <a:pt x="103" y="57"/>
                  <a:pt x="103" y="59"/>
                </a:cubicBezTo>
                <a:cubicBezTo>
                  <a:pt x="103" y="60"/>
                  <a:pt x="101" y="62"/>
                  <a:pt x="100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19" y="62"/>
                  <a:pt x="18" y="60"/>
                  <a:pt x="18" y="59"/>
                </a:cubicBezTo>
                <a:cubicBezTo>
                  <a:pt x="18" y="57"/>
                  <a:pt x="19" y="56"/>
                  <a:pt x="21" y="56"/>
                </a:cubicBezTo>
                <a:close/>
                <a:moveTo>
                  <a:pt x="18" y="77"/>
                </a:moveTo>
                <a:cubicBezTo>
                  <a:pt x="18" y="75"/>
                  <a:pt x="19" y="74"/>
                  <a:pt x="21" y="74"/>
                </a:cubicBezTo>
                <a:cubicBezTo>
                  <a:pt x="100" y="74"/>
                  <a:pt x="100" y="74"/>
                  <a:pt x="100" y="74"/>
                </a:cubicBezTo>
                <a:cubicBezTo>
                  <a:pt x="101" y="74"/>
                  <a:pt x="103" y="75"/>
                  <a:pt x="103" y="77"/>
                </a:cubicBezTo>
                <a:cubicBezTo>
                  <a:pt x="103" y="78"/>
                  <a:pt x="101" y="80"/>
                  <a:pt x="100" y="80"/>
                </a:cubicBezTo>
                <a:cubicBezTo>
                  <a:pt x="21" y="80"/>
                  <a:pt x="21" y="80"/>
                  <a:pt x="21" y="80"/>
                </a:cubicBezTo>
                <a:cubicBezTo>
                  <a:pt x="19" y="80"/>
                  <a:pt x="18" y="78"/>
                  <a:pt x="18" y="77"/>
                </a:cubicBezTo>
                <a:close/>
                <a:moveTo>
                  <a:pt x="98" y="124"/>
                </a:moveTo>
                <a:cubicBezTo>
                  <a:pt x="98" y="155"/>
                  <a:pt x="98" y="155"/>
                  <a:pt x="98" y="155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6" y="122"/>
                  <a:pt x="74" y="118"/>
                  <a:pt x="74" y="113"/>
                </a:cubicBezTo>
                <a:cubicBezTo>
                  <a:pt x="74" y="105"/>
                  <a:pt x="80" y="99"/>
                  <a:pt x="88" y="99"/>
                </a:cubicBezTo>
                <a:cubicBezTo>
                  <a:pt x="96" y="99"/>
                  <a:pt x="103" y="105"/>
                  <a:pt x="103" y="113"/>
                </a:cubicBezTo>
                <a:cubicBezTo>
                  <a:pt x="103" y="118"/>
                  <a:pt x="101" y="121"/>
                  <a:pt x="98" y="124"/>
                </a:cubicBezTo>
                <a:close/>
                <a:moveTo>
                  <a:pt x="88" y="105"/>
                </a:moveTo>
                <a:cubicBezTo>
                  <a:pt x="84" y="105"/>
                  <a:pt x="80" y="109"/>
                  <a:pt x="80" y="113"/>
                </a:cubicBezTo>
                <a:cubicBezTo>
                  <a:pt x="80" y="118"/>
                  <a:pt x="84" y="121"/>
                  <a:pt x="88" y="121"/>
                </a:cubicBezTo>
                <a:cubicBezTo>
                  <a:pt x="93" y="121"/>
                  <a:pt x="96" y="118"/>
                  <a:pt x="96" y="113"/>
                </a:cubicBezTo>
                <a:cubicBezTo>
                  <a:pt x="96" y="109"/>
                  <a:pt x="93" y="105"/>
                  <a:pt x="88" y="1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62"/>
          <p:cNvSpPr>
            <a:spLocks noChangeAspect="1" noEditPoints="1"/>
          </p:cNvSpPr>
          <p:nvPr/>
        </p:nvSpPr>
        <p:spPr bwMode="auto">
          <a:xfrm>
            <a:off x="8661641" y="5373219"/>
            <a:ext cx="393780" cy="364007"/>
          </a:xfrm>
          <a:custGeom>
            <a:avLst/>
            <a:gdLst>
              <a:gd name="T0" fmla="*/ 33 w 195"/>
              <a:gd name="T1" fmla="*/ 62 h 180"/>
              <a:gd name="T2" fmla="*/ 74 w 195"/>
              <a:gd name="T3" fmla="*/ 18 h 180"/>
              <a:gd name="T4" fmla="*/ 102 w 195"/>
              <a:gd name="T5" fmla="*/ 45 h 180"/>
              <a:gd name="T6" fmla="*/ 61 w 195"/>
              <a:gd name="T7" fmla="*/ 88 h 180"/>
              <a:gd name="T8" fmla="*/ 33 w 195"/>
              <a:gd name="T9" fmla="*/ 62 h 180"/>
              <a:gd name="T10" fmla="*/ 107 w 195"/>
              <a:gd name="T11" fmla="*/ 41 h 180"/>
              <a:gd name="T12" fmla="*/ 114 w 195"/>
              <a:gd name="T13" fmla="*/ 41 h 180"/>
              <a:gd name="T14" fmla="*/ 117 w 195"/>
              <a:gd name="T15" fmla="*/ 38 h 180"/>
              <a:gd name="T16" fmla="*/ 117 w 195"/>
              <a:gd name="T17" fmla="*/ 30 h 180"/>
              <a:gd name="T18" fmla="*/ 87 w 195"/>
              <a:gd name="T19" fmla="*/ 2 h 180"/>
              <a:gd name="T20" fmla="*/ 80 w 195"/>
              <a:gd name="T21" fmla="*/ 3 h 180"/>
              <a:gd name="T22" fmla="*/ 77 w 195"/>
              <a:gd name="T23" fmla="*/ 6 h 180"/>
              <a:gd name="T24" fmla="*/ 77 w 195"/>
              <a:gd name="T25" fmla="*/ 13 h 180"/>
              <a:gd name="T26" fmla="*/ 107 w 195"/>
              <a:gd name="T27" fmla="*/ 41 h 180"/>
              <a:gd name="T28" fmla="*/ 47 w 195"/>
              <a:gd name="T29" fmla="*/ 104 h 180"/>
              <a:gd name="T30" fmla="*/ 55 w 195"/>
              <a:gd name="T31" fmla="*/ 104 h 180"/>
              <a:gd name="T32" fmla="*/ 58 w 195"/>
              <a:gd name="T33" fmla="*/ 101 h 180"/>
              <a:gd name="T34" fmla="*/ 57 w 195"/>
              <a:gd name="T35" fmla="*/ 93 h 180"/>
              <a:gd name="T36" fmla="*/ 28 w 195"/>
              <a:gd name="T37" fmla="*/ 65 h 180"/>
              <a:gd name="T38" fmla="*/ 20 w 195"/>
              <a:gd name="T39" fmla="*/ 66 h 180"/>
              <a:gd name="T40" fmla="*/ 17 w 195"/>
              <a:gd name="T41" fmla="*/ 69 h 180"/>
              <a:gd name="T42" fmla="*/ 18 w 195"/>
              <a:gd name="T43" fmla="*/ 76 h 180"/>
              <a:gd name="T44" fmla="*/ 47 w 195"/>
              <a:gd name="T45" fmla="*/ 104 h 180"/>
              <a:gd name="T46" fmla="*/ 80 w 195"/>
              <a:gd name="T47" fmla="*/ 77 h 180"/>
              <a:gd name="T48" fmla="*/ 177 w 195"/>
              <a:gd name="T49" fmla="*/ 169 h 180"/>
              <a:gd name="T50" fmla="*/ 189 w 195"/>
              <a:gd name="T51" fmla="*/ 171 h 180"/>
              <a:gd name="T52" fmla="*/ 193 w 195"/>
              <a:gd name="T53" fmla="*/ 167 h 180"/>
              <a:gd name="T54" fmla="*/ 190 w 195"/>
              <a:gd name="T55" fmla="*/ 156 h 180"/>
              <a:gd name="T56" fmla="*/ 92 w 195"/>
              <a:gd name="T57" fmla="*/ 64 h 180"/>
              <a:gd name="T58" fmla="*/ 80 w 195"/>
              <a:gd name="T59" fmla="*/ 77 h 180"/>
              <a:gd name="T60" fmla="*/ 113 w 195"/>
              <a:gd name="T61" fmla="*/ 168 h 180"/>
              <a:gd name="T62" fmla="*/ 111 w 195"/>
              <a:gd name="T63" fmla="*/ 166 h 180"/>
              <a:gd name="T64" fmla="*/ 3 w 195"/>
              <a:gd name="T65" fmla="*/ 166 h 180"/>
              <a:gd name="T66" fmla="*/ 0 w 195"/>
              <a:gd name="T67" fmla="*/ 168 h 180"/>
              <a:gd name="T68" fmla="*/ 0 w 195"/>
              <a:gd name="T69" fmla="*/ 178 h 180"/>
              <a:gd name="T70" fmla="*/ 3 w 195"/>
              <a:gd name="T71" fmla="*/ 180 h 180"/>
              <a:gd name="T72" fmla="*/ 111 w 195"/>
              <a:gd name="T73" fmla="*/ 180 h 180"/>
              <a:gd name="T74" fmla="*/ 113 w 195"/>
              <a:gd name="T75" fmla="*/ 178 h 180"/>
              <a:gd name="T76" fmla="*/ 113 w 195"/>
              <a:gd name="T77" fmla="*/ 168 h 180"/>
              <a:gd name="T78" fmla="*/ 25 w 195"/>
              <a:gd name="T79" fmla="*/ 148 h 180"/>
              <a:gd name="T80" fmla="*/ 89 w 195"/>
              <a:gd name="T81" fmla="*/ 148 h 180"/>
              <a:gd name="T82" fmla="*/ 96 w 195"/>
              <a:gd name="T83" fmla="*/ 154 h 180"/>
              <a:gd name="T84" fmla="*/ 96 w 195"/>
              <a:gd name="T85" fmla="*/ 160 h 180"/>
              <a:gd name="T86" fmla="*/ 17 w 195"/>
              <a:gd name="T87" fmla="*/ 160 h 180"/>
              <a:gd name="T88" fmla="*/ 17 w 195"/>
              <a:gd name="T89" fmla="*/ 154 h 180"/>
              <a:gd name="T90" fmla="*/ 25 w 195"/>
              <a:gd name="T91" fmla="*/ 148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95" h="180">
                <a:moveTo>
                  <a:pt x="33" y="62"/>
                </a:moveTo>
                <a:cubicBezTo>
                  <a:pt x="74" y="18"/>
                  <a:pt x="74" y="18"/>
                  <a:pt x="74" y="18"/>
                </a:cubicBezTo>
                <a:cubicBezTo>
                  <a:pt x="102" y="45"/>
                  <a:pt x="102" y="45"/>
                  <a:pt x="102" y="45"/>
                </a:cubicBezTo>
                <a:cubicBezTo>
                  <a:pt x="61" y="88"/>
                  <a:pt x="61" y="88"/>
                  <a:pt x="61" y="88"/>
                </a:cubicBezTo>
                <a:lnTo>
                  <a:pt x="33" y="62"/>
                </a:lnTo>
                <a:close/>
                <a:moveTo>
                  <a:pt x="107" y="41"/>
                </a:moveTo>
                <a:cubicBezTo>
                  <a:pt x="109" y="43"/>
                  <a:pt x="112" y="43"/>
                  <a:pt x="114" y="41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19" y="35"/>
                  <a:pt x="119" y="32"/>
                  <a:pt x="117" y="30"/>
                </a:cubicBezTo>
                <a:cubicBezTo>
                  <a:pt x="87" y="2"/>
                  <a:pt x="87" y="2"/>
                  <a:pt x="87" y="2"/>
                </a:cubicBezTo>
                <a:cubicBezTo>
                  <a:pt x="85" y="0"/>
                  <a:pt x="82" y="0"/>
                  <a:pt x="80" y="3"/>
                </a:cubicBezTo>
                <a:cubicBezTo>
                  <a:pt x="77" y="6"/>
                  <a:pt x="77" y="6"/>
                  <a:pt x="77" y="6"/>
                </a:cubicBezTo>
                <a:cubicBezTo>
                  <a:pt x="75" y="8"/>
                  <a:pt x="75" y="11"/>
                  <a:pt x="77" y="13"/>
                </a:cubicBezTo>
                <a:lnTo>
                  <a:pt x="107" y="41"/>
                </a:lnTo>
                <a:close/>
                <a:moveTo>
                  <a:pt x="47" y="104"/>
                </a:moveTo>
                <a:cubicBezTo>
                  <a:pt x="49" y="106"/>
                  <a:pt x="53" y="106"/>
                  <a:pt x="55" y="104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0" y="99"/>
                  <a:pt x="60" y="95"/>
                  <a:pt x="57" y="93"/>
                </a:cubicBezTo>
                <a:cubicBezTo>
                  <a:pt x="28" y="65"/>
                  <a:pt x="28" y="65"/>
                  <a:pt x="28" y="65"/>
                </a:cubicBezTo>
                <a:cubicBezTo>
                  <a:pt x="26" y="63"/>
                  <a:pt x="22" y="64"/>
                  <a:pt x="20" y="66"/>
                </a:cubicBezTo>
                <a:cubicBezTo>
                  <a:pt x="17" y="69"/>
                  <a:pt x="17" y="69"/>
                  <a:pt x="17" y="69"/>
                </a:cubicBezTo>
                <a:cubicBezTo>
                  <a:pt x="15" y="71"/>
                  <a:pt x="15" y="74"/>
                  <a:pt x="18" y="76"/>
                </a:cubicBezTo>
                <a:lnTo>
                  <a:pt x="47" y="104"/>
                </a:lnTo>
                <a:close/>
                <a:moveTo>
                  <a:pt x="80" y="77"/>
                </a:moveTo>
                <a:cubicBezTo>
                  <a:pt x="177" y="169"/>
                  <a:pt x="177" y="169"/>
                  <a:pt x="177" y="169"/>
                </a:cubicBezTo>
                <a:cubicBezTo>
                  <a:pt x="181" y="172"/>
                  <a:pt x="186" y="174"/>
                  <a:pt x="189" y="171"/>
                </a:cubicBezTo>
                <a:cubicBezTo>
                  <a:pt x="193" y="167"/>
                  <a:pt x="193" y="167"/>
                  <a:pt x="193" y="167"/>
                </a:cubicBezTo>
                <a:cubicBezTo>
                  <a:pt x="195" y="164"/>
                  <a:pt x="194" y="159"/>
                  <a:pt x="190" y="156"/>
                </a:cubicBezTo>
                <a:cubicBezTo>
                  <a:pt x="92" y="64"/>
                  <a:pt x="92" y="64"/>
                  <a:pt x="92" y="64"/>
                </a:cubicBezTo>
                <a:lnTo>
                  <a:pt x="80" y="77"/>
                </a:lnTo>
                <a:close/>
                <a:moveTo>
                  <a:pt x="113" y="168"/>
                </a:moveTo>
                <a:cubicBezTo>
                  <a:pt x="113" y="167"/>
                  <a:pt x="112" y="166"/>
                  <a:pt x="111" y="166"/>
                </a:cubicBezTo>
                <a:cubicBezTo>
                  <a:pt x="3" y="166"/>
                  <a:pt x="3" y="166"/>
                  <a:pt x="3" y="166"/>
                </a:cubicBezTo>
                <a:cubicBezTo>
                  <a:pt x="1" y="166"/>
                  <a:pt x="0" y="167"/>
                  <a:pt x="0" y="16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79"/>
                  <a:pt x="1" y="180"/>
                  <a:pt x="3" y="180"/>
                </a:cubicBezTo>
                <a:cubicBezTo>
                  <a:pt x="111" y="180"/>
                  <a:pt x="111" y="180"/>
                  <a:pt x="111" y="180"/>
                </a:cubicBezTo>
                <a:cubicBezTo>
                  <a:pt x="112" y="180"/>
                  <a:pt x="113" y="179"/>
                  <a:pt x="113" y="178"/>
                </a:cubicBezTo>
                <a:lnTo>
                  <a:pt x="113" y="168"/>
                </a:lnTo>
                <a:close/>
                <a:moveTo>
                  <a:pt x="25" y="148"/>
                </a:moveTo>
                <a:cubicBezTo>
                  <a:pt x="89" y="148"/>
                  <a:pt x="89" y="148"/>
                  <a:pt x="89" y="148"/>
                </a:cubicBezTo>
                <a:cubicBezTo>
                  <a:pt x="92" y="148"/>
                  <a:pt x="95" y="151"/>
                  <a:pt x="96" y="15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4"/>
                  <a:pt x="17" y="154"/>
                  <a:pt x="17" y="154"/>
                </a:cubicBezTo>
                <a:cubicBezTo>
                  <a:pt x="18" y="151"/>
                  <a:pt x="21" y="148"/>
                  <a:pt x="25" y="1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63"/>
          <p:cNvSpPr>
            <a:spLocks noChangeAspect="1"/>
          </p:cNvSpPr>
          <p:nvPr/>
        </p:nvSpPr>
        <p:spPr bwMode="auto">
          <a:xfrm>
            <a:off x="7814064" y="5480289"/>
            <a:ext cx="553212" cy="256936"/>
          </a:xfrm>
          <a:custGeom>
            <a:avLst/>
            <a:gdLst>
              <a:gd name="T0" fmla="*/ 211 w 214"/>
              <a:gd name="T1" fmla="*/ 35 h 99"/>
              <a:gd name="T2" fmla="*/ 112 w 214"/>
              <a:gd name="T3" fmla="*/ 1 h 99"/>
              <a:gd name="T4" fmla="*/ 103 w 214"/>
              <a:gd name="T5" fmla="*/ 1 h 99"/>
              <a:gd name="T6" fmla="*/ 2 w 214"/>
              <a:gd name="T7" fmla="*/ 36 h 99"/>
              <a:gd name="T8" fmla="*/ 2 w 214"/>
              <a:gd name="T9" fmla="*/ 39 h 99"/>
              <a:gd name="T10" fmla="*/ 43 w 214"/>
              <a:gd name="T11" fmla="*/ 53 h 99"/>
              <a:gd name="T12" fmla="*/ 43 w 214"/>
              <a:gd name="T13" fmla="*/ 83 h 99"/>
              <a:gd name="T14" fmla="*/ 76 w 214"/>
              <a:gd name="T15" fmla="*/ 83 h 99"/>
              <a:gd name="T16" fmla="*/ 104 w 214"/>
              <a:gd name="T17" fmla="*/ 99 h 99"/>
              <a:gd name="T18" fmla="*/ 107 w 214"/>
              <a:gd name="T19" fmla="*/ 99 h 99"/>
              <a:gd name="T20" fmla="*/ 135 w 214"/>
              <a:gd name="T21" fmla="*/ 83 h 99"/>
              <a:gd name="T22" fmla="*/ 166 w 214"/>
              <a:gd name="T23" fmla="*/ 82 h 99"/>
              <a:gd name="T24" fmla="*/ 166 w 214"/>
              <a:gd name="T25" fmla="*/ 54 h 99"/>
              <a:gd name="T26" fmla="*/ 183 w 214"/>
              <a:gd name="T27" fmla="*/ 48 h 99"/>
              <a:gd name="T28" fmla="*/ 183 w 214"/>
              <a:gd name="T29" fmla="*/ 55 h 99"/>
              <a:gd name="T30" fmla="*/ 180 w 214"/>
              <a:gd name="T31" fmla="*/ 61 h 99"/>
              <a:gd name="T32" fmla="*/ 182 w 214"/>
              <a:gd name="T33" fmla="*/ 65 h 99"/>
              <a:gd name="T34" fmla="*/ 177 w 214"/>
              <a:gd name="T35" fmla="*/ 94 h 99"/>
              <a:gd name="T36" fmla="*/ 194 w 214"/>
              <a:gd name="T37" fmla="*/ 94 h 99"/>
              <a:gd name="T38" fmla="*/ 189 w 214"/>
              <a:gd name="T39" fmla="*/ 65 h 99"/>
              <a:gd name="T40" fmla="*/ 191 w 214"/>
              <a:gd name="T41" fmla="*/ 61 h 99"/>
              <a:gd name="T42" fmla="*/ 188 w 214"/>
              <a:gd name="T43" fmla="*/ 55 h 99"/>
              <a:gd name="T44" fmla="*/ 188 w 214"/>
              <a:gd name="T45" fmla="*/ 47 h 99"/>
              <a:gd name="T46" fmla="*/ 211 w 214"/>
              <a:gd name="T47" fmla="*/ 38 h 99"/>
              <a:gd name="T48" fmla="*/ 211 w 214"/>
              <a:gd name="T49" fmla="*/ 35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14" h="99">
                <a:moveTo>
                  <a:pt x="211" y="35"/>
                </a:moveTo>
                <a:cubicBezTo>
                  <a:pt x="112" y="1"/>
                  <a:pt x="112" y="1"/>
                  <a:pt x="112" y="1"/>
                </a:cubicBezTo>
                <a:cubicBezTo>
                  <a:pt x="109" y="0"/>
                  <a:pt x="105" y="0"/>
                  <a:pt x="103" y="1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7"/>
                  <a:pt x="0" y="38"/>
                  <a:pt x="2" y="39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83"/>
                  <a:pt x="43" y="83"/>
                  <a:pt x="43" y="83"/>
                </a:cubicBezTo>
                <a:cubicBezTo>
                  <a:pt x="50" y="80"/>
                  <a:pt x="63" y="79"/>
                  <a:pt x="76" y="83"/>
                </a:cubicBezTo>
                <a:cubicBezTo>
                  <a:pt x="89" y="87"/>
                  <a:pt x="100" y="93"/>
                  <a:pt x="104" y="99"/>
                </a:cubicBezTo>
                <a:cubicBezTo>
                  <a:pt x="105" y="99"/>
                  <a:pt x="107" y="98"/>
                  <a:pt x="107" y="99"/>
                </a:cubicBezTo>
                <a:cubicBezTo>
                  <a:pt x="112" y="93"/>
                  <a:pt x="122" y="87"/>
                  <a:pt x="135" y="83"/>
                </a:cubicBezTo>
                <a:cubicBezTo>
                  <a:pt x="147" y="80"/>
                  <a:pt x="158" y="80"/>
                  <a:pt x="166" y="82"/>
                </a:cubicBezTo>
                <a:cubicBezTo>
                  <a:pt x="166" y="54"/>
                  <a:pt x="166" y="54"/>
                  <a:pt x="166" y="54"/>
                </a:cubicBezTo>
                <a:cubicBezTo>
                  <a:pt x="183" y="48"/>
                  <a:pt x="183" y="48"/>
                  <a:pt x="183" y="48"/>
                </a:cubicBezTo>
                <a:cubicBezTo>
                  <a:pt x="183" y="55"/>
                  <a:pt x="183" y="55"/>
                  <a:pt x="183" y="55"/>
                </a:cubicBezTo>
                <a:cubicBezTo>
                  <a:pt x="181" y="56"/>
                  <a:pt x="180" y="58"/>
                  <a:pt x="180" y="61"/>
                </a:cubicBezTo>
                <a:cubicBezTo>
                  <a:pt x="180" y="62"/>
                  <a:pt x="180" y="64"/>
                  <a:pt x="182" y="65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194" y="94"/>
                  <a:pt x="194" y="94"/>
                  <a:pt x="194" y="94"/>
                </a:cubicBezTo>
                <a:cubicBezTo>
                  <a:pt x="189" y="65"/>
                  <a:pt x="189" y="65"/>
                  <a:pt x="189" y="65"/>
                </a:cubicBezTo>
                <a:cubicBezTo>
                  <a:pt x="190" y="64"/>
                  <a:pt x="191" y="63"/>
                  <a:pt x="191" y="61"/>
                </a:cubicBezTo>
                <a:cubicBezTo>
                  <a:pt x="191" y="58"/>
                  <a:pt x="190" y="56"/>
                  <a:pt x="188" y="55"/>
                </a:cubicBezTo>
                <a:cubicBezTo>
                  <a:pt x="188" y="47"/>
                  <a:pt x="188" y="47"/>
                  <a:pt x="188" y="47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14" y="38"/>
                  <a:pt x="214" y="36"/>
                  <a:pt x="211" y="3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67"/>
          <p:cNvSpPr>
            <a:spLocks noChangeAspect="1" noEditPoints="1"/>
          </p:cNvSpPr>
          <p:nvPr/>
        </p:nvSpPr>
        <p:spPr bwMode="auto">
          <a:xfrm>
            <a:off x="7116315" y="5375141"/>
            <a:ext cx="403384" cy="362085"/>
          </a:xfrm>
          <a:custGeom>
            <a:avLst/>
            <a:gdLst>
              <a:gd name="T0" fmla="*/ 147 w 200"/>
              <a:gd name="T1" fmla="*/ 162 h 179"/>
              <a:gd name="T2" fmla="*/ 147 w 200"/>
              <a:gd name="T3" fmla="*/ 179 h 179"/>
              <a:gd name="T4" fmla="*/ 100 w 200"/>
              <a:gd name="T5" fmla="*/ 179 h 179"/>
              <a:gd name="T6" fmla="*/ 53 w 200"/>
              <a:gd name="T7" fmla="*/ 179 h 179"/>
              <a:gd name="T8" fmla="*/ 53 w 200"/>
              <a:gd name="T9" fmla="*/ 162 h 179"/>
              <a:gd name="T10" fmla="*/ 61 w 200"/>
              <a:gd name="T11" fmla="*/ 155 h 179"/>
              <a:gd name="T12" fmla="*/ 100 w 200"/>
              <a:gd name="T13" fmla="*/ 155 h 179"/>
              <a:gd name="T14" fmla="*/ 138 w 200"/>
              <a:gd name="T15" fmla="*/ 155 h 179"/>
              <a:gd name="T16" fmla="*/ 147 w 200"/>
              <a:gd name="T17" fmla="*/ 162 h 179"/>
              <a:gd name="T18" fmla="*/ 139 w 200"/>
              <a:gd name="T19" fmla="*/ 100 h 179"/>
              <a:gd name="T20" fmla="*/ 113 w 200"/>
              <a:gd name="T21" fmla="*/ 129 h 179"/>
              <a:gd name="T22" fmla="*/ 116 w 200"/>
              <a:gd name="T23" fmla="*/ 142 h 179"/>
              <a:gd name="T24" fmla="*/ 125 w 200"/>
              <a:gd name="T25" fmla="*/ 153 h 179"/>
              <a:gd name="T26" fmla="*/ 100 w 200"/>
              <a:gd name="T27" fmla="*/ 153 h 179"/>
              <a:gd name="T28" fmla="*/ 75 w 200"/>
              <a:gd name="T29" fmla="*/ 153 h 179"/>
              <a:gd name="T30" fmla="*/ 83 w 200"/>
              <a:gd name="T31" fmla="*/ 142 h 179"/>
              <a:gd name="T32" fmla="*/ 86 w 200"/>
              <a:gd name="T33" fmla="*/ 129 h 179"/>
              <a:gd name="T34" fmla="*/ 61 w 200"/>
              <a:gd name="T35" fmla="*/ 100 h 179"/>
              <a:gd name="T36" fmla="*/ 1 w 200"/>
              <a:gd name="T37" fmla="*/ 42 h 179"/>
              <a:gd name="T38" fmla="*/ 37 w 200"/>
              <a:gd name="T39" fmla="*/ 19 h 179"/>
              <a:gd name="T40" fmla="*/ 36 w 200"/>
              <a:gd name="T41" fmla="*/ 0 h 179"/>
              <a:gd name="T42" fmla="*/ 100 w 200"/>
              <a:gd name="T43" fmla="*/ 0 h 179"/>
              <a:gd name="T44" fmla="*/ 163 w 200"/>
              <a:gd name="T45" fmla="*/ 0 h 179"/>
              <a:gd name="T46" fmla="*/ 163 w 200"/>
              <a:gd name="T47" fmla="*/ 19 h 179"/>
              <a:gd name="T48" fmla="*/ 199 w 200"/>
              <a:gd name="T49" fmla="*/ 42 h 179"/>
              <a:gd name="T50" fmla="*/ 139 w 200"/>
              <a:gd name="T51" fmla="*/ 100 h 179"/>
              <a:gd name="T52" fmla="*/ 84 w 200"/>
              <a:gd name="T53" fmla="*/ 118 h 179"/>
              <a:gd name="T54" fmla="*/ 53 w 200"/>
              <a:gd name="T55" fmla="*/ 16 h 179"/>
              <a:gd name="T56" fmla="*/ 48 w 200"/>
              <a:gd name="T57" fmla="*/ 12 h 179"/>
              <a:gd name="T58" fmla="*/ 84 w 200"/>
              <a:gd name="T59" fmla="*/ 118 h 179"/>
              <a:gd name="T60" fmla="*/ 11 w 200"/>
              <a:gd name="T61" fmla="*/ 42 h 179"/>
              <a:gd name="T62" fmla="*/ 54 w 200"/>
              <a:gd name="T63" fmla="*/ 88 h 179"/>
              <a:gd name="T64" fmla="*/ 37 w 200"/>
              <a:gd name="T65" fmla="*/ 29 h 179"/>
              <a:gd name="T66" fmla="*/ 11 w 200"/>
              <a:gd name="T67" fmla="*/ 42 h 179"/>
              <a:gd name="T68" fmla="*/ 162 w 200"/>
              <a:gd name="T69" fmla="*/ 29 h 179"/>
              <a:gd name="T70" fmla="*/ 145 w 200"/>
              <a:gd name="T71" fmla="*/ 88 h 179"/>
              <a:gd name="T72" fmla="*/ 188 w 200"/>
              <a:gd name="T73" fmla="*/ 42 h 179"/>
              <a:gd name="T74" fmla="*/ 162 w 200"/>
              <a:gd name="T75" fmla="*/ 2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0" h="179">
                <a:moveTo>
                  <a:pt x="147" y="162"/>
                </a:moveTo>
                <a:cubicBezTo>
                  <a:pt x="147" y="179"/>
                  <a:pt x="147" y="179"/>
                  <a:pt x="147" y="179"/>
                </a:cubicBezTo>
                <a:cubicBezTo>
                  <a:pt x="100" y="179"/>
                  <a:pt x="100" y="179"/>
                  <a:pt x="100" y="179"/>
                </a:cubicBezTo>
                <a:cubicBezTo>
                  <a:pt x="53" y="179"/>
                  <a:pt x="53" y="179"/>
                  <a:pt x="53" y="179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53" y="162"/>
                  <a:pt x="53" y="155"/>
                  <a:pt x="61" y="155"/>
                </a:cubicBezTo>
                <a:cubicBezTo>
                  <a:pt x="69" y="155"/>
                  <a:pt x="100" y="155"/>
                  <a:pt x="100" y="155"/>
                </a:cubicBezTo>
                <a:cubicBezTo>
                  <a:pt x="100" y="155"/>
                  <a:pt x="131" y="155"/>
                  <a:pt x="138" y="155"/>
                </a:cubicBezTo>
                <a:cubicBezTo>
                  <a:pt x="146" y="155"/>
                  <a:pt x="147" y="162"/>
                  <a:pt x="147" y="162"/>
                </a:cubicBezTo>
                <a:close/>
                <a:moveTo>
                  <a:pt x="139" y="100"/>
                </a:moveTo>
                <a:cubicBezTo>
                  <a:pt x="126" y="120"/>
                  <a:pt x="113" y="129"/>
                  <a:pt x="113" y="129"/>
                </a:cubicBezTo>
                <a:cubicBezTo>
                  <a:pt x="113" y="129"/>
                  <a:pt x="104" y="136"/>
                  <a:pt x="116" y="142"/>
                </a:cubicBezTo>
                <a:cubicBezTo>
                  <a:pt x="128" y="148"/>
                  <a:pt x="125" y="153"/>
                  <a:pt x="125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75" y="153"/>
                  <a:pt x="75" y="153"/>
                  <a:pt x="75" y="153"/>
                </a:cubicBezTo>
                <a:cubicBezTo>
                  <a:pt x="75" y="153"/>
                  <a:pt x="72" y="148"/>
                  <a:pt x="83" y="142"/>
                </a:cubicBezTo>
                <a:cubicBezTo>
                  <a:pt x="95" y="136"/>
                  <a:pt x="86" y="129"/>
                  <a:pt x="86" y="129"/>
                </a:cubicBezTo>
                <a:cubicBezTo>
                  <a:pt x="86" y="129"/>
                  <a:pt x="73" y="120"/>
                  <a:pt x="61" y="100"/>
                </a:cubicBezTo>
                <a:cubicBezTo>
                  <a:pt x="29" y="96"/>
                  <a:pt x="0" y="64"/>
                  <a:pt x="1" y="42"/>
                </a:cubicBezTo>
                <a:cubicBezTo>
                  <a:pt x="1" y="35"/>
                  <a:pt x="6" y="18"/>
                  <a:pt x="37" y="19"/>
                </a:cubicBezTo>
                <a:cubicBezTo>
                  <a:pt x="36" y="13"/>
                  <a:pt x="36" y="7"/>
                  <a:pt x="3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7"/>
                  <a:pt x="163" y="13"/>
                  <a:pt x="163" y="19"/>
                </a:cubicBezTo>
                <a:cubicBezTo>
                  <a:pt x="194" y="18"/>
                  <a:pt x="198" y="35"/>
                  <a:pt x="199" y="42"/>
                </a:cubicBezTo>
                <a:cubicBezTo>
                  <a:pt x="200" y="64"/>
                  <a:pt x="171" y="96"/>
                  <a:pt x="139" y="100"/>
                </a:cubicBezTo>
                <a:close/>
                <a:moveTo>
                  <a:pt x="84" y="118"/>
                </a:moveTo>
                <a:cubicBezTo>
                  <a:pt x="47" y="61"/>
                  <a:pt x="53" y="23"/>
                  <a:pt x="53" y="16"/>
                </a:cubicBezTo>
                <a:cubicBezTo>
                  <a:pt x="54" y="8"/>
                  <a:pt x="49" y="8"/>
                  <a:pt x="48" y="12"/>
                </a:cubicBezTo>
                <a:cubicBezTo>
                  <a:pt x="35" y="56"/>
                  <a:pt x="84" y="118"/>
                  <a:pt x="84" y="118"/>
                </a:cubicBezTo>
                <a:close/>
                <a:moveTo>
                  <a:pt x="11" y="42"/>
                </a:moveTo>
                <a:cubicBezTo>
                  <a:pt x="11" y="56"/>
                  <a:pt x="30" y="81"/>
                  <a:pt x="54" y="88"/>
                </a:cubicBezTo>
                <a:cubicBezTo>
                  <a:pt x="46" y="73"/>
                  <a:pt x="40" y="54"/>
                  <a:pt x="37" y="29"/>
                </a:cubicBezTo>
                <a:cubicBezTo>
                  <a:pt x="26" y="29"/>
                  <a:pt x="12" y="31"/>
                  <a:pt x="11" y="42"/>
                </a:cubicBezTo>
                <a:close/>
                <a:moveTo>
                  <a:pt x="162" y="29"/>
                </a:moveTo>
                <a:cubicBezTo>
                  <a:pt x="159" y="54"/>
                  <a:pt x="153" y="73"/>
                  <a:pt x="145" y="88"/>
                </a:cubicBezTo>
                <a:cubicBezTo>
                  <a:pt x="169" y="81"/>
                  <a:pt x="188" y="56"/>
                  <a:pt x="188" y="42"/>
                </a:cubicBezTo>
                <a:cubicBezTo>
                  <a:pt x="187" y="31"/>
                  <a:pt x="173" y="29"/>
                  <a:pt x="162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5"/>
          <p:cNvSpPr>
            <a:spLocks noChangeAspect="1" noEditPoints="1"/>
          </p:cNvSpPr>
          <p:nvPr/>
        </p:nvSpPr>
        <p:spPr bwMode="auto">
          <a:xfrm>
            <a:off x="5672322" y="5992818"/>
            <a:ext cx="472596" cy="365120"/>
          </a:xfrm>
          <a:custGeom>
            <a:avLst/>
            <a:gdLst>
              <a:gd name="T0" fmla="*/ 129 w 152"/>
              <a:gd name="T1" fmla="*/ 21 h 117"/>
              <a:gd name="T2" fmla="*/ 50 w 152"/>
              <a:gd name="T3" fmla="*/ 9 h 117"/>
              <a:gd name="T4" fmla="*/ 2 w 152"/>
              <a:gd name="T5" fmla="*/ 66 h 117"/>
              <a:gd name="T6" fmla="*/ 59 w 152"/>
              <a:gd name="T7" fmla="*/ 117 h 117"/>
              <a:gd name="T8" fmla="*/ 115 w 152"/>
              <a:gd name="T9" fmla="*/ 92 h 117"/>
              <a:gd name="T10" fmla="*/ 110 w 152"/>
              <a:gd name="T11" fmla="*/ 63 h 117"/>
              <a:gd name="T12" fmla="*/ 141 w 152"/>
              <a:gd name="T13" fmla="*/ 60 h 117"/>
              <a:gd name="T14" fmla="*/ 129 w 152"/>
              <a:gd name="T15" fmla="*/ 21 h 117"/>
              <a:gd name="T16" fmla="*/ 82 w 152"/>
              <a:gd name="T17" fmla="*/ 90 h 117"/>
              <a:gd name="T18" fmla="*/ 71 w 152"/>
              <a:gd name="T19" fmla="*/ 78 h 117"/>
              <a:gd name="T20" fmla="*/ 82 w 152"/>
              <a:gd name="T21" fmla="*/ 67 h 117"/>
              <a:gd name="T22" fmla="*/ 93 w 152"/>
              <a:gd name="T23" fmla="*/ 78 h 117"/>
              <a:gd name="T24" fmla="*/ 82 w 152"/>
              <a:gd name="T25" fmla="*/ 9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2" h="117">
                <a:moveTo>
                  <a:pt x="129" y="21"/>
                </a:moveTo>
                <a:cubicBezTo>
                  <a:pt x="106" y="6"/>
                  <a:pt x="80" y="0"/>
                  <a:pt x="50" y="9"/>
                </a:cubicBezTo>
                <a:cubicBezTo>
                  <a:pt x="26" y="16"/>
                  <a:pt x="4" y="43"/>
                  <a:pt x="2" y="66"/>
                </a:cubicBezTo>
                <a:cubicBezTo>
                  <a:pt x="0" y="94"/>
                  <a:pt x="22" y="117"/>
                  <a:pt x="59" y="117"/>
                </a:cubicBezTo>
                <a:cubicBezTo>
                  <a:pt x="100" y="117"/>
                  <a:pt x="115" y="97"/>
                  <a:pt x="115" y="92"/>
                </a:cubicBezTo>
                <a:cubicBezTo>
                  <a:pt x="116" y="86"/>
                  <a:pt x="99" y="75"/>
                  <a:pt x="110" y="63"/>
                </a:cubicBezTo>
                <a:cubicBezTo>
                  <a:pt x="123" y="49"/>
                  <a:pt x="134" y="61"/>
                  <a:pt x="141" y="60"/>
                </a:cubicBezTo>
                <a:cubicBezTo>
                  <a:pt x="148" y="58"/>
                  <a:pt x="152" y="36"/>
                  <a:pt x="129" y="21"/>
                </a:cubicBezTo>
                <a:close/>
                <a:moveTo>
                  <a:pt x="82" y="90"/>
                </a:moveTo>
                <a:cubicBezTo>
                  <a:pt x="75" y="90"/>
                  <a:pt x="71" y="85"/>
                  <a:pt x="71" y="78"/>
                </a:cubicBezTo>
                <a:cubicBezTo>
                  <a:pt x="71" y="72"/>
                  <a:pt x="75" y="67"/>
                  <a:pt x="82" y="67"/>
                </a:cubicBezTo>
                <a:cubicBezTo>
                  <a:pt x="88" y="67"/>
                  <a:pt x="93" y="72"/>
                  <a:pt x="93" y="78"/>
                </a:cubicBezTo>
                <a:cubicBezTo>
                  <a:pt x="93" y="85"/>
                  <a:pt x="88" y="90"/>
                  <a:pt x="82" y="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9"/>
          <p:cNvSpPr>
            <a:spLocks noChangeAspect="1"/>
          </p:cNvSpPr>
          <p:nvPr/>
        </p:nvSpPr>
        <p:spPr bwMode="auto">
          <a:xfrm>
            <a:off x="5148780" y="5992818"/>
            <a:ext cx="259488" cy="365120"/>
          </a:xfrm>
          <a:custGeom>
            <a:avLst/>
            <a:gdLst>
              <a:gd name="T0" fmla="*/ 11 w 107"/>
              <a:gd name="T1" fmla="*/ 147 h 150"/>
              <a:gd name="T2" fmla="*/ 22 w 107"/>
              <a:gd name="T3" fmla="*/ 114 h 150"/>
              <a:gd name="T4" fmla="*/ 63 w 107"/>
              <a:gd name="T5" fmla="*/ 94 h 150"/>
              <a:gd name="T6" fmla="*/ 40 w 107"/>
              <a:gd name="T7" fmla="*/ 84 h 150"/>
              <a:gd name="T8" fmla="*/ 88 w 107"/>
              <a:gd name="T9" fmla="*/ 60 h 150"/>
              <a:gd name="T10" fmla="*/ 60 w 107"/>
              <a:gd name="T11" fmla="*/ 52 h 150"/>
              <a:gd name="T12" fmla="*/ 99 w 107"/>
              <a:gd name="T13" fmla="*/ 39 h 150"/>
              <a:gd name="T14" fmla="*/ 105 w 107"/>
              <a:gd name="T15" fmla="*/ 15 h 150"/>
              <a:gd name="T16" fmla="*/ 76 w 107"/>
              <a:gd name="T17" fmla="*/ 1 h 150"/>
              <a:gd name="T18" fmla="*/ 48 w 107"/>
              <a:gd name="T19" fmla="*/ 37 h 150"/>
              <a:gd name="T20" fmla="*/ 50 w 107"/>
              <a:gd name="T21" fmla="*/ 7 h 150"/>
              <a:gd name="T22" fmla="*/ 23 w 107"/>
              <a:gd name="T23" fmla="*/ 31 h 150"/>
              <a:gd name="T24" fmla="*/ 21 w 107"/>
              <a:gd name="T25" fmla="*/ 91 h 150"/>
              <a:gd name="T26" fmla="*/ 5 w 107"/>
              <a:gd name="T27" fmla="*/ 63 h 150"/>
              <a:gd name="T28" fmla="*/ 12 w 107"/>
              <a:gd name="T29" fmla="*/ 110 h 150"/>
              <a:gd name="T30" fmla="*/ 5 w 107"/>
              <a:gd name="T31" fmla="*/ 143 h 150"/>
              <a:gd name="T32" fmla="*/ 11 w 107"/>
              <a:gd name="T33" fmla="*/ 14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" h="150">
                <a:moveTo>
                  <a:pt x="11" y="147"/>
                </a:moveTo>
                <a:cubicBezTo>
                  <a:pt x="14" y="139"/>
                  <a:pt x="17" y="129"/>
                  <a:pt x="22" y="114"/>
                </a:cubicBezTo>
                <a:cubicBezTo>
                  <a:pt x="42" y="111"/>
                  <a:pt x="50" y="117"/>
                  <a:pt x="63" y="94"/>
                </a:cubicBezTo>
                <a:cubicBezTo>
                  <a:pt x="52" y="97"/>
                  <a:pt x="40" y="88"/>
                  <a:pt x="40" y="84"/>
                </a:cubicBezTo>
                <a:cubicBezTo>
                  <a:pt x="41" y="80"/>
                  <a:pt x="69" y="86"/>
                  <a:pt x="88" y="60"/>
                </a:cubicBezTo>
                <a:cubicBezTo>
                  <a:pt x="65" y="65"/>
                  <a:pt x="57" y="53"/>
                  <a:pt x="60" y="52"/>
                </a:cubicBezTo>
                <a:cubicBezTo>
                  <a:pt x="67" y="48"/>
                  <a:pt x="88" y="50"/>
                  <a:pt x="99" y="39"/>
                </a:cubicBezTo>
                <a:cubicBezTo>
                  <a:pt x="104" y="33"/>
                  <a:pt x="107" y="20"/>
                  <a:pt x="105" y="15"/>
                </a:cubicBezTo>
                <a:cubicBezTo>
                  <a:pt x="102" y="9"/>
                  <a:pt x="85" y="0"/>
                  <a:pt x="76" y="1"/>
                </a:cubicBezTo>
                <a:cubicBezTo>
                  <a:pt x="66" y="2"/>
                  <a:pt x="52" y="37"/>
                  <a:pt x="48" y="37"/>
                </a:cubicBezTo>
                <a:cubicBezTo>
                  <a:pt x="43" y="37"/>
                  <a:pt x="42" y="21"/>
                  <a:pt x="50" y="7"/>
                </a:cubicBezTo>
                <a:cubicBezTo>
                  <a:pt x="42" y="10"/>
                  <a:pt x="27" y="21"/>
                  <a:pt x="23" y="31"/>
                </a:cubicBezTo>
                <a:cubicBezTo>
                  <a:pt x="14" y="49"/>
                  <a:pt x="24" y="89"/>
                  <a:pt x="21" y="91"/>
                </a:cubicBezTo>
                <a:cubicBezTo>
                  <a:pt x="18" y="92"/>
                  <a:pt x="8" y="72"/>
                  <a:pt x="5" y="63"/>
                </a:cubicBezTo>
                <a:cubicBezTo>
                  <a:pt x="1" y="77"/>
                  <a:pt x="0" y="91"/>
                  <a:pt x="12" y="110"/>
                </a:cubicBezTo>
                <a:cubicBezTo>
                  <a:pt x="8" y="122"/>
                  <a:pt x="5" y="136"/>
                  <a:pt x="5" y="143"/>
                </a:cubicBezTo>
                <a:cubicBezTo>
                  <a:pt x="5" y="149"/>
                  <a:pt x="10" y="150"/>
                  <a:pt x="11" y="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10"/>
          <p:cNvSpPr>
            <a:spLocks noChangeAspect="1" noEditPoints="1"/>
          </p:cNvSpPr>
          <p:nvPr/>
        </p:nvSpPr>
        <p:spPr bwMode="auto">
          <a:xfrm>
            <a:off x="6408973" y="5992818"/>
            <a:ext cx="376859" cy="365120"/>
          </a:xfrm>
          <a:custGeom>
            <a:avLst/>
            <a:gdLst>
              <a:gd name="T0" fmla="*/ 23 w 152"/>
              <a:gd name="T1" fmla="*/ 100 h 147"/>
              <a:gd name="T2" fmla="*/ 6 w 152"/>
              <a:gd name="T3" fmla="*/ 139 h 147"/>
              <a:gd name="T4" fmla="*/ 51 w 152"/>
              <a:gd name="T5" fmla="*/ 128 h 147"/>
              <a:gd name="T6" fmla="*/ 48 w 152"/>
              <a:gd name="T7" fmla="*/ 103 h 147"/>
              <a:gd name="T8" fmla="*/ 23 w 152"/>
              <a:gd name="T9" fmla="*/ 100 h 147"/>
              <a:gd name="T10" fmla="*/ 147 w 152"/>
              <a:gd name="T11" fmla="*/ 5 h 147"/>
              <a:gd name="T12" fmla="*/ 59 w 152"/>
              <a:gd name="T13" fmla="*/ 69 h 147"/>
              <a:gd name="T14" fmla="*/ 43 w 152"/>
              <a:gd name="T15" fmla="*/ 87 h 147"/>
              <a:gd name="T16" fmla="*/ 44 w 152"/>
              <a:gd name="T17" fmla="*/ 89 h 147"/>
              <a:gd name="T18" fmla="*/ 54 w 152"/>
              <a:gd name="T19" fmla="*/ 96 h 147"/>
              <a:gd name="T20" fmla="*/ 61 w 152"/>
              <a:gd name="T21" fmla="*/ 106 h 147"/>
              <a:gd name="T22" fmla="*/ 64 w 152"/>
              <a:gd name="T23" fmla="*/ 107 h 147"/>
              <a:gd name="T24" fmla="*/ 82 w 152"/>
              <a:gd name="T25" fmla="*/ 92 h 147"/>
              <a:gd name="T26" fmla="*/ 147 w 152"/>
              <a:gd name="T27" fmla="*/ 5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2" h="147">
                <a:moveTo>
                  <a:pt x="23" y="100"/>
                </a:moveTo>
                <a:cubicBezTo>
                  <a:pt x="12" y="111"/>
                  <a:pt x="21" y="123"/>
                  <a:pt x="6" y="139"/>
                </a:cubicBezTo>
                <a:cubicBezTo>
                  <a:pt x="0" y="147"/>
                  <a:pt x="34" y="145"/>
                  <a:pt x="51" y="128"/>
                </a:cubicBezTo>
                <a:cubicBezTo>
                  <a:pt x="58" y="121"/>
                  <a:pt x="56" y="110"/>
                  <a:pt x="48" y="103"/>
                </a:cubicBezTo>
                <a:cubicBezTo>
                  <a:pt x="41" y="95"/>
                  <a:pt x="30" y="93"/>
                  <a:pt x="23" y="100"/>
                </a:cubicBezTo>
                <a:close/>
                <a:moveTo>
                  <a:pt x="147" y="5"/>
                </a:moveTo>
                <a:cubicBezTo>
                  <a:pt x="141" y="0"/>
                  <a:pt x="77" y="50"/>
                  <a:pt x="59" y="69"/>
                </a:cubicBezTo>
                <a:cubicBezTo>
                  <a:pt x="49" y="78"/>
                  <a:pt x="46" y="83"/>
                  <a:pt x="43" y="87"/>
                </a:cubicBezTo>
                <a:cubicBezTo>
                  <a:pt x="42" y="88"/>
                  <a:pt x="44" y="89"/>
                  <a:pt x="44" y="89"/>
                </a:cubicBezTo>
                <a:cubicBezTo>
                  <a:pt x="48" y="91"/>
                  <a:pt x="51" y="93"/>
                  <a:pt x="54" y="96"/>
                </a:cubicBezTo>
                <a:cubicBezTo>
                  <a:pt x="57" y="100"/>
                  <a:pt x="59" y="102"/>
                  <a:pt x="61" y="106"/>
                </a:cubicBezTo>
                <a:cubicBezTo>
                  <a:pt x="61" y="106"/>
                  <a:pt x="62" y="108"/>
                  <a:pt x="64" y="107"/>
                </a:cubicBezTo>
                <a:cubicBezTo>
                  <a:pt x="67" y="104"/>
                  <a:pt x="72" y="101"/>
                  <a:pt x="82" y="92"/>
                </a:cubicBezTo>
                <a:cubicBezTo>
                  <a:pt x="101" y="73"/>
                  <a:pt x="152" y="11"/>
                  <a:pt x="147" y="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8" name="Group 277"/>
          <p:cNvGrpSpPr>
            <a:grpSpLocks noChangeAspect="1"/>
          </p:cNvGrpSpPr>
          <p:nvPr/>
        </p:nvGrpSpPr>
        <p:grpSpPr>
          <a:xfrm>
            <a:off x="9349787" y="5349977"/>
            <a:ext cx="386315" cy="387248"/>
            <a:chOff x="2139950" y="3146425"/>
            <a:chExt cx="657226" cy="658813"/>
          </a:xfrm>
          <a:solidFill>
            <a:schemeClr val="accent2"/>
          </a:solidFill>
        </p:grpSpPr>
        <p:sp>
          <p:nvSpPr>
            <p:cNvPr id="279" name="Freeform 24"/>
            <p:cNvSpPr>
              <a:spLocks/>
            </p:cNvSpPr>
            <p:nvPr/>
          </p:nvSpPr>
          <p:spPr bwMode="auto">
            <a:xfrm>
              <a:off x="2233613" y="3146425"/>
              <a:ext cx="563563" cy="598488"/>
            </a:xfrm>
            <a:custGeom>
              <a:avLst/>
              <a:gdLst>
                <a:gd name="T0" fmla="*/ 29 w 168"/>
                <a:gd name="T1" fmla="*/ 161 h 178"/>
                <a:gd name="T2" fmla="*/ 29 w 168"/>
                <a:gd name="T3" fmla="*/ 53 h 178"/>
                <a:gd name="T4" fmla="*/ 29 w 168"/>
                <a:gd name="T5" fmla="*/ 50 h 178"/>
                <a:gd name="T6" fmla="*/ 69 w 168"/>
                <a:gd name="T7" fmla="*/ 10 h 178"/>
                <a:gd name="T8" fmla="*/ 95 w 168"/>
                <a:gd name="T9" fmla="*/ 21 h 178"/>
                <a:gd name="T10" fmla="*/ 68 w 168"/>
                <a:gd name="T11" fmla="*/ 21 h 178"/>
                <a:gd name="T12" fmla="*/ 39 w 168"/>
                <a:gd name="T13" fmla="*/ 50 h 178"/>
                <a:gd name="T14" fmla="*/ 168 w 168"/>
                <a:gd name="T15" fmla="*/ 50 h 178"/>
                <a:gd name="T16" fmla="*/ 139 w 168"/>
                <a:gd name="T17" fmla="*/ 21 h 178"/>
                <a:gd name="T18" fmla="*/ 110 w 168"/>
                <a:gd name="T19" fmla="*/ 21 h 178"/>
                <a:gd name="T20" fmla="*/ 69 w 168"/>
                <a:gd name="T21" fmla="*/ 0 h 178"/>
                <a:gd name="T22" fmla="*/ 19 w 168"/>
                <a:gd name="T23" fmla="*/ 50 h 178"/>
                <a:gd name="T24" fmla="*/ 19 w 168"/>
                <a:gd name="T25" fmla="*/ 53 h 178"/>
                <a:gd name="T26" fmla="*/ 19 w 168"/>
                <a:gd name="T27" fmla="*/ 161 h 178"/>
                <a:gd name="T28" fmla="*/ 0 w 168"/>
                <a:gd name="T29" fmla="*/ 178 h 178"/>
                <a:gd name="T30" fmla="*/ 48 w 168"/>
                <a:gd name="T31" fmla="*/ 178 h 178"/>
                <a:gd name="T32" fmla="*/ 29 w 168"/>
                <a:gd name="T33" fmla="*/ 16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78">
                  <a:moveTo>
                    <a:pt x="29" y="161"/>
                  </a:moveTo>
                  <a:cubicBezTo>
                    <a:pt x="29" y="53"/>
                    <a:pt x="29" y="53"/>
                    <a:pt x="29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28"/>
                    <a:pt x="47" y="10"/>
                    <a:pt x="69" y="10"/>
                  </a:cubicBezTo>
                  <a:cubicBezTo>
                    <a:pt x="80" y="10"/>
                    <a:pt x="88" y="14"/>
                    <a:pt x="95" y="21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52" y="21"/>
                    <a:pt x="39" y="34"/>
                    <a:pt x="39" y="5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68" y="34"/>
                    <a:pt x="155" y="21"/>
                    <a:pt x="139" y="2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1" y="8"/>
                    <a:pt x="86" y="0"/>
                    <a:pt x="69" y="0"/>
                  </a:cubicBezTo>
                  <a:cubicBezTo>
                    <a:pt x="41" y="0"/>
                    <a:pt x="19" y="22"/>
                    <a:pt x="19" y="50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8" y="162"/>
                    <a:pt x="0" y="169"/>
                    <a:pt x="0" y="178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48" y="169"/>
                    <a:pt x="40" y="162"/>
                    <a:pt x="29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25"/>
            <p:cNvSpPr>
              <a:spLocks/>
            </p:cNvSpPr>
            <p:nvPr/>
          </p:nvSpPr>
          <p:spPr bwMode="auto">
            <a:xfrm>
              <a:off x="2139950" y="3765550"/>
              <a:ext cx="344488" cy="39688"/>
            </a:xfrm>
            <a:custGeom>
              <a:avLst/>
              <a:gdLst>
                <a:gd name="T0" fmla="*/ 98 w 103"/>
                <a:gd name="T1" fmla="*/ 0 h 12"/>
                <a:gd name="T2" fmla="*/ 6 w 103"/>
                <a:gd name="T3" fmla="*/ 0 h 12"/>
                <a:gd name="T4" fmla="*/ 0 w 103"/>
                <a:gd name="T5" fmla="*/ 6 h 12"/>
                <a:gd name="T6" fmla="*/ 6 w 103"/>
                <a:gd name="T7" fmla="*/ 12 h 12"/>
                <a:gd name="T8" fmla="*/ 98 w 103"/>
                <a:gd name="T9" fmla="*/ 12 h 12"/>
                <a:gd name="T10" fmla="*/ 103 w 103"/>
                <a:gd name="T11" fmla="*/ 6 h 12"/>
                <a:gd name="T12" fmla="*/ 98 w 103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2">
                  <a:moveTo>
                    <a:pt x="9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1" y="12"/>
                    <a:pt x="103" y="9"/>
                    <a:pt x="103" y="6"/>
                  </a:cubicBezTo>
                  <a:cubicBezTo>
                    <a:pt x="103" y="3"/>
                    <a:pt x="101" y="0"/>
                    <a:pt x="9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1" name="Freeform 26"/>
          <p:cNvSpPr>
            <a:spLocks noChangeAspect="1" noEditPoints="1"/>
          </p:cNvSpPr>
          <p:nvPr/>
        </p:nvSpPr>
        <p:spPr bwMode="auto">
          <a:xfrm>
            <a:off x="10030466" y="5349977"/>
            <a:ext cx="267808" cy="387248"/>
          </a:xfrm>
          <a:custGeom>
            <a:avLst/>
            <a:gdLst>
              <a:gd name="T0" fmla="*/ 7 w 136"/>
              <a:gd name="T1" fmla="*/ 88 h 196"/>
              <a:gd name="T2" fmla="*/ 9 w 136"/>
              <a:gd name="T3" fmla="*/ 81 h 196"/>
              <a:gd name="T4" fmla="*/ 50 w 136"/>
              <a:gd name="T5" fmla="*/ 45 h 196"/>
              <a:gd name="T6" fmla="*/ 32 w 136"/>
              <a:gd name="T7" fmla="*/ 25 h 196"/>
              <a:gd name="T8" fmla="*/ 57 w 136"/>
              <a:gd name="T9" fmla="*/ 0 h 196"/>
              <a:gd name="T10" fmla="*/ 87 w 136"/>
              <a:gd name="T11" fmla="*/ 27 h 196"/>
              <a:gd name="T12" fmla="*/ 119 w 136"/>
              <a:gd name="T13" fmla="*/ 28 h 196"/>
              <a:gd name="T14" fmla="*/ 136 w 136"/>
              <a:gd name="T15" fmla="*/ 45 h 196"/>
              <a:gd name="T16" fmla="*/ 136 w 136"/>
              <a:gd name="T17" fmla="*/ 45 h 196"/>
              <a:gd name="T18" fmla="*/ 136 w 136"/>
              <a:gd name="T19" fmla="*/ 45 h 196"/>
              <a:gd name="T20" fmla="*/ 77 w 136"/>
              <a:gd name="T21" fmla="*/ 104 h 196"/>
              <a:gd name="T22" fmla="*/ 76 w 136"/>
              <a:gd name="T23" fmla="*/ 104 h 196"/>
              <a:gd name="T24" fmla="*/ 76 w 136"/>
              <a:gd name="T25" fmla="*/ 104 h 196"/>
              <a:gd name="T26" fmla="*/ 60 w 136"/>
              <a:gd name="T27" fmla="*/ 87 h 196"/>
              <a:gd name="T28" fmla="*/ 59 w 136"/>
              <a:gd name="T29" fmla="*/ 55 h 196"/>
              <a:gd name="T30" fmla="*/ 57 w 136"/>
              <a:gd name="T31" fmla="*/ 53 h 196"/>
              <a:gd name="T32" fmla="*/ 19 w 136"/>
              <a:gd name="T33" fmla="*/ 85 h 196"/>
              <a:gd name="T34" fmla="*/ 59 w 136"/>
              <a:gd name="T35" fmla="*/ 158 h 196"/>
              <a:gd name="T36" fmla="*/ 80 w 136"/>
              <a:gd name="T37" fmla="*/ 177 h 196"/>
              <a:gd name="T38" fmla="*/ 29 w 136"/>
              <a:gd name="T39" fmla="*/ 177 h 196"/>
              <a:gd name="T40" fmla="*/ 46 w 136"/>
              <a:gd name="T41" fmla="*/ 159 h 196"/>
              <a:gd name="T42" fmla="*/ 8 w 136"/>
              <a:gd name="T43" fmla="*/ 90 h 196"/>
              <a:gd name="T44" fmla="*/ 7 w 136"/>
              <a:gd name="T45" fmla="*/ 88 h 196"/>
              <a:gd name="T46" fmla="*/ 7 w 136"/>
              <a:gd name="T47" fmla="*/ 88 h 196"/>
              <a:gd name="T48" fmla="*/ 103 w 136"/>
              <a:gd name="T49" fmla="*/ 183 h 196"/>
              <a:gd name="T50" fmla="*/ 6 w 136"/>
              <a:gd name="T51" fmla="*/ 183 h 196"/>
              <a:gd name="T52" fmla="*/ 0 w 136"/>
              <a:gd name="T53" fmla="*/ 190 h 196"/>
              <a:gd name="T54" fmla="*/ 6 w 136"/>
              <a:gd name="T55" fmla="*/ 196 h 196"/>
              <a:gd name="T56" fmla="*/ 103 w 136"/>
              <a:gd name="T57" fmla="*/ 196 h 196"/>
              <a:gd name="T58" fmla="*/ 109 w 136"/>
              <a:gd name="T59" fmla="*/ 190 h 196"/>
              <a:gd name="T60" fmla="*/ 103 w 136"/>
              <a:gd name="T61" fmla="*/ 18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196">
                <a:moveTo>
                  <a:pt x="7" y="88"/>
                </a:moveTo>
                <a:cubicBezTo>
                  <a:pt x="5" y="85"/>
                  <a:pt x="6" y="82"/>
                  <a:pt x="9" y="81"/>
                </a:cubicBezTo>
                <a:cubicBezTo>
                  <a:pt x="50" y="45"/>
                  <a:pt x="50" y="45"/>
                  <a:pt x="50" y="45"/>
                </a:cubicBezTo>
                <a:cubicBezTo>
                  <a:pt x="32" y="25"/>
                  <a:pt x="32" y="25"/>
                  <a:pt x="32" y="25"/>
                </a:cubicBezTo>
                <a:cubicBezTo>
                  <a:pt x="57" y="0"/>
                  <a:pt x="57" y="0"/>
                  <a:pt x="57" y="0"/>
                </a:cubicBezTo>
                <a:cubicBezTo>
                  <a:pt x="87" y="27"/>
                  <a:pt x="87" y="27"/>
                  <a:pt x="87" y="27"/>
                </a:cubicBezTo>
                <a:cubicBezTo>
                  <a:pt x="87" y="27"/>
                  <a:pt x="109" y="18"/>
                  <a:pt x="119" y="28"/>
                </a:cubicBezTo>
                <a:cubicBezTo>
                  <a:pt x="129" y="38"/>
                  <a:pt x="136" y="45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7" y="104"/>
                  <a:pt x="77" y="104"/>
                  <a:pt x="76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6" y="104"/>
                  <a:pt x="69" y="97"/>
                  <a:pt x="60" y="87"/>
                </a:cubicBezTo>
                <a:cubicBezTo>
                  <a:pt x="50" y="77"/>
                  <a:pt x="59" y="55"/>
                  <a:pt x="59" y="55"/>
                </a:cubicBezTo>
                <a:cubicBezTo>
                  <a:pt x="57" y="53"/>
                  <a:pt x="57" y="53"/>
                  <a:pt x="57" y="53"/>
                </a:cubicBezTo>
                <a:cubicBezTo>
                  <a:pt x="19" y="85"/>
                  <a:pt x="19" y="85"/>
                  <a:pt x="19" y="85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71" y="160"/>
                  <a:pt x="80" y="167"/>
                  <a:pt x="80" y="177"/>
                </a:cubicBezTo>
                <a:cubicBezTo>
                  <a:pt x="29" y="177"/>
                  <a:pt x="29" y="177"/>
                  <a:pt x="29" y="177"/>
                </a:cubicBezTo>
                <a:cubicBezTo>
                  <a:pt x="29" y="169"/>
                  <a:pt x="36" y="162"/>
                  <a:pt x="46" y="15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0"/>
                  <a:pt x="8" y="89"/>
                  <a:pt x="7" y="88"/>
                </a:cubicBezTo>
                <a:cubicBezTo>
                  <a:pt x="7" y="88"/>
                  <a:pt x="7" y="88"/>
                  <a:pt x="7" y="88"/>
                </a:cubicBezTo>
                <a:close/>
                <a:moveTo>
                  <a:pt x="103" y="183"/>
                </a:moveTo>
                <a:cubicBezTo>
                  <a:pt x="6" y="183"/>
                  <a:pt x="6" y="183"/>
                  <a:pt x="6" y="183"/>
                </a:cubicBezTo>
                <a:cubicBezTo>
                  <a:pt x="3" y="183"/>
                  <a:pt x="0" y="186"/>
                  <a:pt x="0" y="190"/>
                </a:cubicBezTo>
                <a:cubicBezTo>
                  <a:pt x="0" y="193"/>
                  <a:pt x="3" y="196"/>
                  <a:pt x="6" y="196"/>
                </a:cubicBezTo>
                <a:cubicBezTo>
                  <a:pt x="103" y="196"/>
                  <a:pt x="103" y="196"/>
                  <a:pt x="103" y="196"/>
                </a:cubicBezTo>
                <a:cubicBezTo>
                  <a:pt x="107" y="196"/>
                  <a:pt x="109" y="193"/>
                  <a:pt x="109" y="190"/>
                </a:cubicBezTo>
                <a:cubicBezTo>
                  <a:pt x="109" y="186"/>
                  <a:pt x="107" y="183"/>
                  <a:pt x="103" y="183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9"/>
          <p:cNvSpPr>
            <a:spLocks noChangeAspect="1" noEditPoints="1"/>
          </p:cNvSpPr>
          <p:nvPr/>
        </p:nvSpPr>
        <p:spPr bwMode="auto">
          <a:xfrm>
            <a:off x="4111092" y="5992818"/>
            <a:ext cx="148244" cy="365120"/>
          </a:xfrm>
          <a:custGeom>
            <a:avLst/>
            <a:gdLst>
              <a:gd name="T0" fmla="*/ 71 w 76"/>
              <a:gd name="T1" fmla="*/ 0 h 187"/>
              <a:gd name="T2" fmla="*/ 66 w 76"/>
              <a:gd name="T3" fmla="*/ 6 h 187"/>
              <a:gd name="T4" fmla="*/ 66 w 76"/>
              <a:gd name="T5" fmla="*/ 13 h 187"/>
              <a:gd name="T6" fmla="*/ 10 w 76"/>
              <a:gd name="T7" fmla="*/ 13 h 187"/>
              <a:gd name="T8" fmla="*/ 10 w 76"/>
              <a:gd name="T9" fmla="*/ 6 h 187"/>
              <a:gd name="T10" fmla="*/ 5 w 76"/>
              <a:gd name="T11" fmla="*/ 0 h 187"/>
              <a:gd name="T12" fmla="*/ 0 w 76"/>
              <a:gd name="T13" fmla="*/ 6 h 187"/>
              <a:gd name="T14" fmla="*/ 0 w 76"/>
              <a:gd name="T15" fmla="*/ 182 h 187"/>
              <a:gd name="T16" fmla="*/ 5 w 76"/>
              <a:gd name="T17" fmla="*/ 187 h 187"/>
              <a:gd name="T18" fmla="*/ 10 w 76"/>
              <a:gd name="T19" fmla="*/ 182 h 187"/>
              <a:gd name="T20" fmla="*/ 10 w 76"/>
              <a:gd name="T21" fmla="*/ 174 h 187"/>
              <a:gd name="T22" fmla="*/ 66 w 76"/>
              <a:gd name="T23" fmla="*/ 174 h 187"/>
              <a:gd name="T24" fmla="*/ 66 w 76"/>
              <a:gd name="T25" fmla="*/ 182 h 187"/>
              <a:gd name="T26" fmla="*/ 71 w 76"/>
              <a:gd name="T27" fmla="*/ 187 h 187"/>
              <a:gd name="T28" fmla="*/ 76 w 76"/>
              <a:gd name="T29" fmla="*/ 182 h 187"/>
              <a:gd name="T30" fmla="*/ 76 w 76"/>
              <a:gd name="T31" fmla="*/ 6 h 187"/>
              <a:gd name="T32" fmla="*/ 71 w 76"/>
              <a:gd name="T33" fmla="*/ 0 h 187"/>
              <a:gd name="T34" fmla="*/ 10 w 76"/>
              <a:gd name="T35" fmla="*/ 84 h 187"/>
              <a:gd name="T36" fmla="*/ 66 w 76"/>
              <a:gd name="T37" fmla="*/ 84 h 187"/>
              <a:gd name="T38" fmla="*/ 66 w 76"/>
              <a:gd name="T39" fmla="*/ 104 h 187"/>
              <a:gd name="T40" fmla="*/ 10 w 76"/>
              <a:gd name="T41" fmla="*/ 104 h 187"/>
              <a:gd name="T42" fmla="*/ 10 w 76"/>
              <a:gd name="T43" fmla="*/ 84 h 187"/>
              <a:gd name="T44" fmla="*/ 66 w 76"/>
              <a:gd name="T45" fmla="*/ 74 h 187"/>
              <a:gd name="T46" fmla="*/ 10 w 76"/>
              <a:gd name="T47" fmla="*/ 74 h 187"/>
              <a:gd name="T48" fmla="*/ 10 w 76"/>
              <a:gd name="T49" fmla="*/ 54 h 187"/>
              <a:gd name="T50" fmla="*/ 66 w 76"/>
              <a:gd name="T51" fmla="*/ 54 h 187"/>
              <a:gd name="T52" fmla="*/ 66 w 76"/>
              <a:gd name="T53" fmla="*/ 74 h 187"/>
              <a:gd name="T54" fmla="*/ 10 w 76"/>
              <a:gd name="T55" fmla="*/ 114 h 187"/>
              <a:gd name="T56" fmla="*/ 66 w 76"/>
              <a:gd name="T57" fmla="*/ 114 h 187"/>
              <a:gd name="T58" fmla="*/ 66 w 76"/>
              <a:gd name="T59" fmla="*/ 134 h 187"/>
              <a:gd name="T60" fmla="*/ 10 w 76"/>
              <a:gd name="T61" fmla="*/ 134 h 187"/>
              <a:gd name="T62" fmla="*/ 10 w 76"/>
              <a:gd name="T63" fmla="*/ 114 h 187"/>
              <a:gd name="T64" fmla="*/ 66 w 76"/>
              <a:gd name="T65" fmla="*/ 24 h 187"/>
              <a:gd name="T66" fmla="*/ 66 w 76"/>
              <a:gd name="T67" fmla="*/ 43 h 187"/>
              <a:gd name="T68" fmla="*/ 10 w 76"/>
              <a:gd name="T69" fmla="*/ 43 h 187"/>
              <a:gd name="T70" fmla="*/ 10 w 76"/>
              <a:gd name="T71" fmla="*/ 24 h 187"/>
              <a:gd name="T72" fmla="*/ 66 w 76"/>
              <a:gd name="T73" fmla="*/ 24 h 187"/>
              <a:gd name="T74" fmla="*/ 10 w 76"/>
              <a:gd name="T75" fmla="*/ 164 h 187"/>
              <a:gd name="T76" fmla="*/ 10 w 76"/>
              <a:gd name="T77" fmla="*/ 144 h 187"/>
              <a:gd name="T78" fmla="*/ 66 w 76"/>
              <a:gd name="T79" fmla="*/ 144 h 187"/>
              <a:gd name="T80" fmla="*/ 66 w 76"/>
              <a:gd name="T81" fmla="*/ 164 h 187"/>
              <a:gd name="T82" fmla="*/ 10 w 76"/>
              <a:gd name="T83" fmla="*/ 164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6" h="187">
                <a:moveTo>
                  <a:pt x="71" y="0"/>
                </a:moveTo>
                <a:cubicBezTo>
                  <a:pt x="68" y="0"/>
                  <a:pt x="66" y="3"/>
                  <a:pt x="66" y="6"/>
                </a:cubicBezTo>
                <a:cubicBezTo>
                  <a:pt x="66" y="13"/>
                  <a:pt x="66" y="13"/>
                  <a:pt x="6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3"/>
                  <a:pt x="8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5"/>
                  <a:pt x="2" y="187"/>
                  <a:pt x="5" y="187"/>
                </a:cubicBezTo>
                <a:cubicBezTo>
                  <a:pt x="8" y="187"/>
                  <a:pt x="10" y="185"/>
                  <a:pt x="10" y="182"/>
                </a:cubicBezTo>
                <a:cubicBezTo>
                  <a:pt x="10" y="174"/>
                  <a:pt x="10" y="174"/>
                  <a:pt x="10" y="174"/>
                </a:cubicBezTo>
                <a:cubicBezTo>
                  <a:pt x="66" y="174"/>
                  <a:pt x="66" y="174"/>
                  <a:pt x="66" y="174"/>
                </a:cubicBezTo>
                <a:cubicBezTo>
                  <a:pt x="66" y="182"/>
                  <a:pt x="66" y="182"/>
                  <a:pt x="66" y="182"/>
                </a:cubicBezTo>
                <a:cubicBezTo>
                  <a:pt x="66" y="185"/>
                  <a:pt x="68" y="187"/>
                  <a:pt x="71" y="187"/>
                </a:cubicBezTo>
                <a:cubicBezTo>
                  <a:pt x="74" y="187"/>
                  <a:pt x="76" y="185"/>
                  <a:pt x="76" y="182"/>
                </a:cubicBezTo>
                <a:cubicBezTo>
                  <a:pt x="76" y="6"/>
                  <a:pt x="76" y="6"/>
                  <a:pt x="76" y="6"/>
                </a:cubicBezTo>
                <a:cubicBezTo>
                  <a:pt x="76" y="3"/>
                  <a:pt x="74" y="0"/>
                  <a:pt x="71" y="0"/>
                </a:cubicBezTo>
                <a:close/>
                <a:moveTo>
                  <a:pt x="10" y="84"/>
                </a:moveTo>
                <a:cubicBezTo>
                  <a:pt x="66" y="84"/>
                  <a:pt x="66" y="84"/>
                  <a:pt x="66" y="8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0" y="104"/>
                  <a:pt x="10" y="104"/>
                  <a:pt x="10" y="104"/>
                </a:cubicBezTo>
                <a:lnTo>
                  <a:pt x="10" y="84"/>
                </a:lnTo>
                <a:close/>
                <a:moveTo>
                  <a:pt x="66" y="74"/>
                </a:moveTo>
                <a:cubicBezTo>
                  <a:pt x="10" y="74"/>
                  <a:pt x="10" y="74"/>
                  <a:pt x="10" y="74"/>
                </a:cubicBezTo>
                <a:cubicBezTo>
                  <a:pt x="10" y="54"/>
                  <a:pt x="10" y="54"/>
                  <a:pt x="10" y="54"/>
                </a:cubicBezTo>
                <a:cubicBezTo>
                  <a:pt x="66" y="54"/>
                  <a:pt x="66" y="54"/>
                  <a:pt x="66" y="54"/>
                </a:cubicBezTo>
                <a:lnTo>
                  <a:pt x="66" y="74"/>
                </a:lnTo>
                <a:close/>
                <a:moveTo>
                  <a:pt x="10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66" y="134"/>
                  <a:pt x="66" y="134"/>
                  <a:pt x="66" y="134"/>
                </a:cubicBezTo>
                <a:cubicBezTo>
                  <a:pt x="10" y="134"/>
                  <a:pt x="10" y="134"/>
                  <a:pt x="10" y="134"/>
                </a:cubicBezTo>
                <a:lnTo>
                  <a:pt x="10" y="114"/>
                </a:lnTo>
                <a:close/>
                <a:moveTo>
                  <a:pt x="66" y="24"/>
                </a:moveTo>
                <a:cubicBezTo>
                  <a:pt x="66" y="43"/>
                  <a:pt x="66" y="43"/>
                  <a:pt x="66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24"/>
                  <a:pt x="10" y="24"/>
                  <a:pt x="10" y="24"/>
                </a:cubicBezTo>
                <a:lnTo>
                  <a:pt x="66" y="24"/>
                </a:lnTo>
                <a:close/>
                <a:moveTo>
                  <a:pt x="10" y="164"/>
                </a:moveTo>
                <a:cubicBezTo>
                  <a:pt x="10" y="144"/>
                  <a:pt x="10" y="144"/>
                  <a:pt x="10" y="144"/>
                </a:cubicBezTo>
                <a:cubicBezTo>
                  <a:pt x="66" y="144"/>
                  <a:pt x="66" y="144"/>
                  <a:pt x="66" y="144"/>
                </a:cubicBezTo>
                <a:cubicBezTo>
                  <a:pt x="66" y="164"/>
                  <a:pt x="66" y="164"/>
                  <a:pt x="66" y="164"/>
                </a:cubicBezTo>
                <a:lnTo>
                  <a:pt x="10" y="1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9"/>
          <p:cNvSpPr>
            <a:spLocks noChangeAspect="1" noEditPoints="1"/>
          </p:cNvSpPr>
          <p:nvPr/>
        </p:nvSpPr>
        <p:spPr bwMode="auto">
          <a:xfrm>
            <a:off x="4523390" y="5992818"/>
            <a:ext cx="361336" cy="365120"/>
          </a:xfrm>
          <a:custGeom>
            <a:avLst/>
            <a:gdLst>
              <a:gd name="T0" fmla="*/ 175 w 181"/>
              <a:gd name="T1" fmla="*/ 150 h 182"/>
              <a:gd name="T2" fmla="*/ 109 w 181"/>
              <a:gd name="T3" fmla="*/ 84 h 182"/>
              <a:gd name="T4" fmla="*/ 109 w 181"/>
              <a:gd name="T5" fmla="*/ 84 h 182"/>
              <a:gd name="T6" fmla="*/ 115 w 181"/>
              <a:gd name="T7" fmla="*/ 58 h 182"/>
              <a:gd name="T8" fmla="*/ 98 w 181"/>
              <a:gd name="T9" fmla="*/ 17 h 182"/>
              <a:gd name="T10" fmla="*/ 57 w 181"/>
              <a:gd name="T11" fmla="*/ 0 h 182"/>
              <a:gd name="T12" fmla="*/ 17 w 181"/>
              <a:gd name="T13" fmla="*/ 17 h 182"/>
              <a:gd name="T14" fmla="*/ 0 w 181"/>
              <a:gd name="T15" fmla="*/ 58 h 182"/>
              <a:gd name="T16" fmla="*/ 17 w 181"/>
              <a:gd name="T17" fmla="*/ 99 h 182"/>
              <a:gd name="T18" fmla="*/ 57 w 181"/>
              <a:gd name="T19" fmla="*/ 116 h 182"/>
              <a:gd name="T20" fmla="*/ 57 w 181"/>
              <a:gd name="T21" fmla="*/ 116 h 182"/>
              <a:gd name="T22" fmla="*/ 83 w 181"/>
              <a:gd name="T23" fmla="*/ 109 h 182"/>
              <a:gd name="T24" fmla="*/ 83 w 181"/>
              <a:gd name="T25" fmla="*/ 109 h 182"/>
              <a:gd name="T26" fmla="*/ 150 w 181"/>
              <a:gd name="T27" fmla="*/ 176 h 182"/>
              <a:gd name="T28" fmla="*/ 171 w 181"/>
              <a:gd name="T29" fmla="*/ 173 h 182"/>
              <a:gd name="T30" fmla="*/ 173 w 181"/>
              <a:gd name="T31" fmla="*/ 171 h 182"/>
              <a:gd name="T32" fmla="*/ 175 w 181"/>
              <a:gd name="T33" fmla="*/ 150 h 182"/>
              <a:gd name="T34" fmla="*/ 57 w 181"/>
              <a:gd name="T35" fmla="*/ 99 h 182"/>
              <a:gd name="T36" fmla="*/ 28 w 181"/>
              <a:gd name="T37" fmla="*/ 87 h 182"/>
              <a:gd name="T38" fmla="*/ 16 w 181"/>
              <a:gd name="T39" fmla="*/ 58 h 182"/>
              <a:gd name="T40" fmla="*/ 28 w 181"/>
              <a:gd name="T41" fmla="*/ 29 h 182"/>
              <a:gd name="T42" fmla="*/ 57 w 181"/>
              <a:gd name="T43" fmla="*/ 17 h 182"/>
              <a:gd name="T44" fmla="*/ 87 w 181"/>
              <a:gd name="T45" fmla="*/ 29 h 182"/>
              <a:gd name="T46" fmla="*/ 99 w 181"/>
              <a:gd name="T47" fmla="*/ 58 h 182"/>
              <a:gd name="T48" fmla="*/ 87 w 181"/>
              <a:gd name="T49" fmla="*/ 87 h 182"/>
              <a:gd name="T50" fmla="*/ 57 w 181"/>
              <a:gd name="T51" fmla="*/ 9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1" h="182">
                <a:moveTo>
                  <a:pt x="175" y="150"/>
                </a:moveTo>
                <a:cubicBezTo>
                  <a:pt x="109" y="84"/>
                  <a:pt x="109" y="84"/>
                  <a:pt x="109" y="84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13" y="76"/>
                  <a:pt x="115" y="67"/>
                  <a:pt x="115" y="58"/>
                </a:cubicBezTo>
                <a:cubicBezTo>
                  <a:pt x="115" y="43"/>
                  <a:pt x="109" y="28"/>
                  <a:pt x="98" y="17"/>
                </a:cubicBezTo>
                <a:cubicBezTo>
                  <a:pt x="87" y="6"/>
                  <a:pt x="72" y="0"/>
                  <a:pt x="57" y="0"/>
                </a:cubicBezTo>
                <a:cubicBezTo>
                  <a:pt x="43" y="0"/>
                  <a:pt x="28" y="6"/>
                  <a:pt x="17" y="17"/>
                </a:cubicBezTo>
                <a:cubicBezTo>
                  <a:pt x="5" y="28"/>
                  <a:pt x="0" y="43"/>
                  <a:pt x="0" y="58"/>
                </a:cubicBezTo>
                <a:cubicBezTo>
                  <a:pt x="0" y="73"/>
                  <a:pt x="5" y="88"/>
                  <a:pt x="17" y="99"/>
                </a:cubicBezTo>
                <a:cubicBezTo>
                  <a:pt x="28" y="110"/>
                  <a:pt x="43" y="116"/>
                  <a:pt x="57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66" y="116"/>
                  <a:pt x="75" y="114"/>
                  <a:pt x="83" y="109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150" y="176"/>
                  <a:pt x="150" y="176"/>
                  <a:pt x="150" y="176"/>
                </a:cubicBezTo>
                <a:cubicBezTo>
                  <a:pt x="156" y="182"/>
                  <a:pt x="164" y="180"/>
                  <a:pt x="171" y="173"/>
                </a:cubicBezTo>
                <a:cubicBezTo>
                  <a:pt x="173" y="171"/>
                  <a:pt x="173" y="171"/>
                  <a:pt x="173" y="171"/>
                </a:cubicBezTo>
                <a:cubicBezTo>
                  <a:pt x="179" y="165"/>
                  <a:pt x="181" y="157"/>
                  <a:pt x="175" y="150"/>
                </a:cubicBezTo>
                <a:close/>
                <a:moveTo>
                  <a:pt x="57" y="99"/>
                </a:moveTo>
                <a:cubicBezTo>
                  <a:pt x="47" y="99"/>
                  <a:pt x="36" y="95"/>
                  <a:pt x="28" y="87"/>
                </a:cubicBezTo>
                <a:cubicBezTo>
                  <a:pt x="20" y="79"/>
                  <a:pt x="16" y="69"/>
                  <a:pt x="16" y="58"/>
                </a:cubicBezTo>
                <a:cubicBezTo>
                  <a:pt x="16" y="47"/>
                  <a:pt x="20" y="37"/>
                  <a:pt x="28" y="29"/>
                </a:cubicBezTo>
                <a:cubicBezTo>
                  <a:pt x="36" y="21"/>
                  <a:pt x="47" y="17"/>
                  <a:pt x="57" y="17"/>
                </a:cubicBezTo>
                <a:cubicBezTo>
                  <a:pt x="68" y="17"/>
                  <a:pt x="78" y="21"/>
                  <a:pt x="87" y="29"/>
                </a:cubicBezTo>
                <a:cubicBezTo>
                  <a:pt x="95" y="37"/>
                  <a:pt x="99" y="47"/>
                  <a:pt x="99" y="58"/>
                </a:cubicBezTo>
                <a:cubicBezTo>
                  <a:pt x="99" y="69"/>
                  <a:pt x="95" y="79"/>
                  <a:pt x="87" y="87"/>
                </a:cubicBezTo>
                <a:cubicBezTo>
                  <a:pt x="78" y="95"/>
                  <a:pt x="68" y="99"/>
                  <a:pt x="57" y="9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13"/>
          <p:cNvSpPr>
            <a:spLocks noChangeAspect="1"/>
          </p:cNvSpPr>
          <p:nvPr/>
        </p:nvSpPr>
        <p:spPr bwMode="auto">
          <a:xfrm>
            <a:off x="3603624" y="5971046"/>
            <a:ext cx="256032" cy="384048"/>
          </a:xfrm>
          <a:custGeom>
            <a:avLst/>
            <a:gdLst>
              <a:gd name="T0" fmla="*/ 101 w 103"/>
              <a:gd name="T1" fmla="*/ 39 h 146"/>
              <a:gd name="T2" fmla="*/ 34 w 103"/>
              <a:gd name="T3" fmla="*/ 5 h 146"/>
              <a:gd name="T4" fmla="*/ 2 w 103"/>
              <a:gd name="T5" fmla="*/ 17 h 146"/>
              <a:gd name="T6" fmla="*/ 0 w 103"/>
              <a:gd name="T7" fmla="*/ 25 h 146"/>
              <a:gd name="T8" fmla="*/ 1 w 103"/>
              <a:gd name="T9" fmla="*/ 102 h 146"/>
              <a:gd name="T10" fmla="*/ 5 w 103"/>
              <a:gd name="T11" fmla="*/ 107 h 146"/>
              <a:gd name="T12" fmla="*/ 66 w 103"/>
              <a:gd name="T13" fmla="*/ 145 h 146"/>
              <a:gd name="T14" fmla="*/ 69 w 103"/>
              <a:gd name="T15" fmla="*/ 146 h 146"/>
              <a:gd name="T16" fmla="*/ 71 w 103"/>
              <a:gd name="T17" fmla="*/ 146 h 146"/>
              <a:gd name="T18" fmla="*/ 74 w 103"/>
              <a:gd name="T19" fmla="*/ 141 h 146"/>
              <a:gd name="T20" fmla="*/ 74 w 103"/>
              <a:gd name="T21" fmla="*/ 60 h 146"/>
              <a:gd name="T22" fmla="*/ 71 w 103"/>
              <a:gd name="T23" fmla="*/ 56 h 146"/>
              <a:gd name="T24" fmla="*/ 11 w 103"/>
              <a:gd name="T25" fmla="*/ 23 h 146"/>
              <a:gd name="T26" fmla="*/ 19 w 103"/>
              <a:gd name="T27" fmla="*/ 16 h 146"/>
              <a:gd name="T28" fmla="*/ 29 w 103"/>
              <a:gd name="T29" fmla="*/ 14 h 146"/>
              <a:gd name="T30" fmla="*/ 89 w 103"/>
              <a:gd name="T31" fmla="*/ 46 h 146"/>
              <a:gd name="T32" fmla="*/ 91 w 103"/>
              <a:gd name="T33" fmla="*/ 49 h 146"/>
              <a:gd name="T34" fmla="*/ 91 w 103"/>
              <a:gd name="T35" fmla="*/ 126 h 146"/>
              <a:gd name="T36" fmla="*/ 97 w 103"/>
              <a:gd name="T37" fmla="*/ 131 h 146"/>
              <a:gd name="T38" fmla="*/ 103 w 103"/>
              <a:gd name="T39" fmla="*/ 126 h 146"/>
              <a:gd name="T40" fmla="*/ 103 w 103"/>
              <a:gd name="T41" fmla="*/ 43 h 146"/>
              <a:gd name="T42" fmla="*/ 101 w 103"/>
              <a:gd name="T43" fmla="*/ 3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" h="146">
                <a:moveTo>
                  <a:pt x="101" y="39"/>
                </a:moveTo>
                <a:cubicBezTo>
                  <a:pt x="34" y="5"/>
                  <a:pt x="34" y="5"/>
                  <a:pt x="34" y="5"/>
                </a:cubicBezTo>
                <a:cubicBezTo>
                  <a:pt x="25" y="0"/>
                  <a:pt x="7" y="9"/>
                  <a:pt x="2" y="17"/>
                </a:cubicBezTo>
                <a:cubicBezTo>
                  <a:pt x="0" y="21"/>
                  <a:pt x="0" y="24"/>
                  <a:pt x="0" y="25"/>
                </a:cubicBezTo>
                <a:cubicBezTo>
                  <a:pt x="1" y="102"/>
                  <a:pt x="1" y="102"/>
                  <a:pt x="1" y="102"/>
                </a:cubicBezTo>
                <a:cubicBezTo>
                  <a:pt x="1" y="104"/>
                  <a:pt x="3" y="106"/>
                  <a:pt x="5" y="107"/>
                </a:cubicBezTo>
                <a:cubicBezTo>
                  <a:pt x="8" y="110"/>
                  <a:pt x="64" y="144"/>
                  <a:pt x="66" y="145"/>
                </a:cubicBezTo>
                <a:cubicBezTo>
                  <a:pt x="67" y="146"/>
                  <a:pt x="68" y="146"/>
                  <a:pt x="69" y="146"/>
                </a:cubicBezTo>
                <a:cubicBezTo>
                  <a:pt x="70" y="146"/>
                  <a:pt x="70" y="146"/>
                  <a:pt x="71" y="146"/>
                </a:cubicBezTo>
                <a:cubicBezTo>
                  <a:pt x="73" y="145"/>
                  <a:pt x="74" y="143"/>
                  <a:pt x="74" y="141"/>
                </a:cubicBezTo>
                <a:cubicBezTo>
                  <a:pt x="74" y="60"/>
                  <a:pt x="74" y="60"/>
                  <a:pt x="74" y="60"/>
                </a:cubicBezTo>
                <a:cubicBezTo>
                  <a:pt x="74" y="59"/>
                  <a:pt x="73" y="57"/>
                  <a:pt x="71" y="56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1"/>
                  <a:pt x="14" y="18"/>
                  <a:pt x="19" y="16"/>
                </a:cubicBezTo>
                <a:cubicBezTo>
                  <a:pt x="24" y="13"/>
                  <a:pt x="28" y="14"/>
                  <a:pt x="29" y="14"/>
                </a:cubicBezTo>
                <a:cubicBezTo>
                  <a:pt x="29" y="14"/>
                  <a:pt x="87" y="45"/>
                  <a:pt x="89" y="46"/>
                </a:cubicBezTo>
                <a:cubicBezTo>
                  <a:pt x="91" y="47"/>
                  <a:pt x="91" y="47"/>
                  <a:pt x="91" y="49"/>
                </a:cubicBezTo>
                <a:cubicBezTo>
                  <a:pt x="91" y="51"/>
                  <a:pt x="91" y="126"/>
                  <a:pt x="91" y="126"/>
                </a:cubicBezTo>
                <a:cubicBezTo>
                  <a:pt x="91" y="130"/>
                  <a:pt x="95" y="131"/>
                  <a:pt x="97" y="131"/>
                </a:cubicBezTo>
                <a:cubicBezTo>
                  <a:pt x="100" y="131"/>
                  <a:pt x="103" y="129"/>
                  <a:pt x="103" y="126"/>
                </a:cubicBezTo>
                <a:cubicBezTo>
                  <a:pt x="103" y="43"/>
                  <a:pt x="103" y="43"/>
                  <a:pt x="103" y="43"/>
                </a:cubicBezTo>
                <a:cubicBezTo>
                  <a:pt x="103" y="41"/>
                  <a:pt x="102" y="40"/>
                  <a:pt x="101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16"/>
          <p:cNvSpPr>
            <a:spLocks noChangeAspect="1" noEditPoints="1"/>
          </p:cNvSpPr>
          <p:nvPr/>
        </p:nvSpPr>
        <p:spPr bwMode="auto">
          <a:xfrm>
            <a:off x="7049887" y="5992818"/>
            <a:ext cx="400578" cy="365120"/>
          </a:xfrm>
          <a:custGeom>
            <a:avLst/>
            <a:gdLst>
              <a:gd name="T0" fmla="*/ 138 w 198"/>
              <a:gd name="T1" fmla="*/ 141 h 180"/>
              <a:gd name="T2" fmla="*/ 187 w 198"/>
              <a:gd name="T3" fmla="*/ 150 h 180"/>
              <a:gd name="T4" fmla="*/ 110 w 198"/>
              <a:gd name="T5" fmla="*/ 150 h 180"/>
              <a:gd name="T6" fmla="*/ 138 w 198"/>
              <a:gd name="T7" fmla="*/ 141 h 180"/>
              <a:gd name="T8" fmla="*/ 11 w 198"/>
              <a:gd name="T9" fmla="*/ 150 h 180"/>
              <a:gd name="T10" fmla="*/ 87 w 198"/>
              <a:gd name="T11" fmla="*/ 150 h 180"/>
              <a:gd name="T12" fmla="*/ 60 w 198"/>
              <a:gd name="T13" fmla="*/ 141 h 180"/>
              <a:gd name="T14" fmla="*/ 11 w 198"/>
              <a:gd name="T15" fmla="*/ 150 h 180"/>
              <a:gd name="T16" fmla="*/ 60 w 198"/>
              <a:gd name="T17" fmla="*/ 135 h 180"/>
              <a:gd name="T18" fmla="*/ 89 w 198"/>
              <a:gd name="T19" fmla="*/ 141 h 180"/>
              <a:gd name="T20" fmla="*/ 89 w 198"/>
              <a:gd name="T21" fmla="*/ 8 h 180"/>
              <a:gd name="T22" fmla="*/ 60 w 198"/>
              <a:gd name="T23" fmla="*/ 1 h 180"/>
              <a:gd name="T24" fmla="*/ 0 w 198"/>
              <a:gd name="T25" fmla="*/ 13 h 180"/>
              <a:gd name="T26" fmla="*/ 0 w 198"/>
              <a:gd name="T27" fmla="*/ 147 h 180"/>
              <a:gd name="T28" fmla="*/ 60 w 198"/>
              <a:gd name="T29" fmla="*/ 135 h 180"/>
              <a:gd name="T30" fmla="*/ 105 w 198"/>
              <a:gd name="T31" fmla="*/ 180 h 180"/>
              <a:gd name="T32" fmla="*/ 103 w 198"/>
              <a:gd name="T33" fmla="*/ 165 h 180"/>
              <a:gd name="T34" fmla="*/ 104 w 198"/>
              <a:gd name="T35" fmla="*/ 162 h 180"/>
              <a:gd name="T36" fmla="*/ 102 w 198"/>
              <a:gd name="T37" fmla="*/ 159 h 180"/>
              <a:gd name="T38" fmla="*/ 102 w 198"/>
              <a:gd name="T39" fmla="*/ 8 h 180"/>
              <a:gd name="T40" fmla="*/ 96 w 198"/>
              <a:gd name="T41" fmla="*/ 8 h 180"/>
              <a:gd name="T42" fmla="*/ 96 w 198"/>
              <a:gd name="T43" fmla="*/ 159 h 180"/>
              <a:gd name="T44" fmla="*/ 94 w 198"/>
              <a:gd name="T45" fmla="*/ 162 h 180"/>
              <a:gd name="T46" fmla="*/ 95 w 198"/>
              <a:gd name="T47" fmla="*/ 165 h 180"/>
              <a:gd name="T48" fmla="*/ 93 w 198"/>
              <a:gd name="T49" fmla="*/ 180 h 180"/>
              <a:gd name="T50" fmla="*/ 105 w 198"/>
              <a:gd name="T51" fmla="*/ 180 h 180"/>
              <a:gd name="T52" fmla="*/ 198 w 198"/>
              <a:gd name="T53" fmla="*/ 13 h 180"/>
              <a:gd name="T54" fmla="*/ 138 w 198"/>
              <a:gd name="T55" fmla="*/ 0 h 180"/>
              <a:gd name="T56" fmla="*/ 109 w 198"/>
              <a:gd name="T57" fmla="*/ 7 h 180"/>
              <a:gd name="T58" fmla="*/ 109 w 198"/>
              <a:gd name="T59" fmla="*/ 140 h 180"/>
              <a:gd name="T60" fmla="*/ 138 w 198"/>
              <a:gd name="T61" fmla="*/ 134 h 180"/>
              <a:gd name="T62" fmla="*/ 138 w 198"/>
              <a:gd name="T63" fmla="*/ 134 h 180"/>
              <a:gd name="T64" fmla="*/ 198 w 198"/>
              <a:gd name="T65" fmla="*/ 147 h 180"/>
              <a:gd name="T66" fmla="*/ 198 w 198"/>
              <a:gd name="T67" fmla="*/ 1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180">
                <a:moveTo>
                  <a:pt x="138" y="141"/>
                </a:moveTo>
                <a:cubicBezTo>
                  <a:pt x="150" y="141"/>
                  <a:pt x="166" y="144"/>
                  <a:pt x="187" y="150"/>
                </a:cubicBezTo>
                <a:cubicBezTo>
                  <a:pt x="110" y="150"/>
                  <a:pt x="110" y="150"/>
                  <a:pt x="110" y="150"/>
                </a:cubicBezTo>
                <a:cubicBezTo>
                  <a:pt x="114" y="147"/>
                  <a:pt x="119" y="141"/>
                  <a:pt x="138" y="141"/>
                </a:cubicBezTo>
                <a:close/>
                <a:moveTo>
                  <a:pt x="11" y="150"/>
                </a:moveTo>
                <a:cubicBezTo>
                  <a:pt x="87" y="150"/>
                  <a:pt x="87" y="150"/>
                  <a:pt x="87" y="150"/>
                </a:cubicBezTo>
                <a:cubicBezTo>
                  <a:pt x="86" y="150"/>
                  <a:pt x="82" y="141"/>
                  <a:pt x="60" y="141"/>
                </a:cubicBezTo>
                <a:cubicBezTo>
                  <a:pt x="48" y="141"/>
                  <a:pt x="32" y="144"/>
                  <a:pt x="11" y="150"/>
                </a:cubicBezTo>
                <a:close/>
                <a:moveTo>
                  <a:pt x="60" y="135"/>
                </a:moveTo>
                <a:cubicBezTo>
                  <a:pt x="73" y="135"/>
                  <a:pt x="83" y="137"/>
                  <a:pt x="89" y="141"/>
                </a:cubicBezTo>
                <a:cubicBezTo>
                  <a:pt x="89" y="8"/>
                  <a:pt x="89" y="8"/>
                  <a:pt x="89" y="8"/>
                </a:cubicBezTo>
                <a:cubicBezTo>
                  <a:pt x="84" y="4"/>
                  <a:pt x="75" y="1"/>
                  <a:pt x="60" y="1"/>
                </a:cubicBezTo>
                <a:cubicBezTo>
                  <a:pt x="46" y="1"/>
                  <a:pt x="26" y="4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26" y="138"/>
                  <a:pt x="45" y="135"/>
                  <a:pt x="60" y="135"/>
                </a:cubicBezTo>
                <a:close/>
                <a:moveTo>
                  <a:pt x="105" y="180"/>
                </a:moveTo>
                <a:cubicBezTo>
                  <a:pt x="103" y="165"/>
                  <a:pt x="103" y="165"/>
                  <a:pt x="103" y="165"/>
                </a:cubicBezTo>
                <a:cubicBezTo>
                  <a:pt x="104" y="164"/>
                  <a:pt x="104" y="163"/>
                  <a:pt x="104" y="162"/>
                </a:cubicBezTo>
                <a:cubicBezTo>
                  <a:pt x="104" y="161"/>
                  <a:pt x="103" y="159"/>
                  <a:pt x="102" y="159"/>
                </a:cubicBezTo>
                <a:cubicBezTo>
                  <a:pt x="102" y="8"/>
                  <a:pt x="102" y="8"/>
                  <a:pt x="102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96" y="159"/>
                  <a:pt x="96" y="159"/>
                  <a:pt x="96" y="159"/>
                </a:cubicBezTo>
                <a:cubicBezTo>
                  <a:pt x="95" y="159"/>
                  <a:pt x="94" y="161"/>
                  <a:pt x="94" y="162"/>
                </a:cubicBezTo>
                <a:cubicBezTo>
                  <a:pt x="94" y="163"/>
                  <a:pt x="94" y="164"/>
                  <a:pt x="95" y="165"/>
                </a:cubicBezTo>
                <a:cubicBezTo>
                  <a:pt x="93" y="180"/>
                  <a:pt x="93" y="180"/>
                  <a:pt x="93" y="180"/>
                </a:cubicBezTo>
                <a:lnTo>
                  <a:pt x="105" y="180"/>
                </a:lnTo>
                <a:close/>
                <a:moveTo>
                  <a:pt x="198" y="13"/>
                </a:moveTo>
                <a:cubicBezTo>
                  <a:pt x="171" y="3"/>
                  <a:pt x="152" y="0"/>
                  <a:pt x="138" y="0"/>
                </a:cubicBezTo>
                <a:cubicBezTo>
                  <a:pt x="123" y="0"/>
                  <a:pt x="114" y="4"/>
                  <a:pt x="109" y="7"/>
                </a:cubicBezTo>
                <a:cubicBezTo>
                  <a:pt x="109" y="140"/>
                  <a:pt x="109" y="140"/>
                  <a:pt x="109" y="140"/>
                </a:cubicBezTo>
                <a:cubicBezTo>
                  <a:pt x="115" y="137"/>
                  <a:pt x="125" y="134"/>
                  <a:pt x="138" y="134"/>
                </a:cubicBezTo>
                <a:cubicBezTo>
                  <a:pt x="138" y="134"/>
                  <a:pt x="138" y="134"/>
                  <a:pt x="138" y="134"/>
                </a:cubicBezTo>
                <a:cubicBezTo>
                  <a:pt x="153" y="134"/>
                  <a:pt x="172" y="137"/>
                  <a:pt x="198" y="147"/>
                </a:cubicBezTo>
                <a:lnTo>
                  <a:pt x="198" y="13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73"/>
          <p:cNvSpPr>
            <a:spLocks noChangeAspect="1" noEditPoints="1"/>
          </p:cNvSpPr>
          <p:nvPr/>
        </p:nvSpPr>
        <p:spPr bwMode="auto">
          <a:xfrm>
            <a:off x="3603626" y="5492851"/>
            <a:ext cx="636691" cy="244374"/>
          </a:xfrm>
          <a:custGeom>
            <a:avLst/>
            <a:gdLst>
              <a:gd name="T0" fmla="*/ 378 w 784"/>
              <a:gd name="T1" fmla="*/ 149 h 292"/>
              <a:gd name="T2" fmla="*/ 378 w 784"/>
              <a:gd name="T3" fmla="*/ 149 h 292"/>
              <a:gd name="T4" fmla="*/ 318 w 784"/>
              <a:gd name="T5" fmla="*/ 88 h 292"/>
              <a:gd name="T6" fmla="*/ 378 w 784"/>
              <a:gd name="T7" fmla="*/ 28 h 292"/>
              <a:gd name="T8" fmla="*/ 439 w 784"/>
              <a:gd name="T9" fmla="*/ 88 h 292"/>
              <a:gd name="T10" fmla="*/ 378 w 784"/>
              <a:gd name="T11" fmla="*/ 149 h 292"/>
              <a:gd name="T12" fmla="*/ 468 w 784"/>
              <a:gd name="T13" fmla="*/ 88 h 292"/>
              <a:gd name="T14" fmla="*/ 468 w 784"/>
              <a:gd name="T15" fmla="*/ 88 h 292"/>
              <a:gd name="T16" fmla="*/ 378 w 784"/>
              <a:gd name="T17" fmla="*/ 0 h 292"/>
              <a:gd name="T18" fmla="*/ 289 w 784"/>
              <a:gd name="T19" fmla="*/ 88 h 292"/>
              <a:gd name="T20" fmla="*/ 332 w 784"/>
              <a:gd name="T21" fmla="*/ 165 h 292"/>
              <a:gd name="T22" fmla="*/ 332 w 784"/>
              <a:gd name="T23" fmla="*/ 292 h 292"/>
              <a:gd name="T24" fmla="*/ 378 w 784"/>
              <a:gd name="T25" fmla="*/ 245 h 292"/>
              <a:gd name="T26" fmla="*/ 425 w 784"/>
              <a:gd name="T27" fmla="*/ 292 h 292"/>
              <a:gd name="T28" fmla="*/ 425 w 784"/>
              <a:gd name="T29" fmla="*/ 165 h 292"/>
              <a:gd name="T30" fmla="*/ 468 w 784"/>
              <a:gd name="T31" fmla="*/ 88 h 292"/>
              <a:gd name="T32" fmla="*/ 267 w 784"/>
              <a:gd name="T33" fmla="*/ 88 h 292"/>
              <a:gd name="T34" fmla="*/ 267 w 784"/>
              <a:gd name="T35" fmla="*/ 88 h 292"/>
              <a:gd name="T36" fmla="*/ 313 w 784"/>
              <a:gd name="T37" fmla="*/ 5 h 292"/>
              <a:gd name="T38" fmla="*/ 32 w 784"/>
              <a:gd name="T39" fmla="*/ 5 h 292"/>
              <a:gd name="T40" fmla="*/ 32 w 784"/>
              <a:gd name="T41" fmla="*/ 5 h 292"/>
              <a:gd name="T42" fmla="*/ 0 w 784"/>
              <a:gd name="T43" fmla="*/ 90 h 292"/>
              <a:gd name="T44" fmla="*/ 32 w 784"/>
              <a:gd name="T45" fmla="*/ 175 h 292"/>
              <a:gd name="T46" fmla="*/ 32 w 784"/>
              <a:gd name="T47" fmla="*/ 175 h 292"/>
              <a:gd name="T48" fmla="*/ 318 w 784"/>
              <a:gd name="T49" fmla="*/ 175 h 292"/>
              <a:gd name="T50" fmla="*/ 267 w 784"/>
              <a:gd name="T51" fmla="*/ 88 h 292"/>
              <a:gd name="T52" fmla="*/ 782 w 784"/>
              <a:gd name="T53" fmla="*/ 66 h 292"/>
              <a:gd name="T54" fmla="*/ 782 w 784"/>
              <a:gd name="T55" fmla="*/ 66 h 292"/>
              <a:gd name="T56" fmla="*/ 782 w 784"/>
              <a:gd name="T57" fmla="*/ 65 h 292"/>
              <a:gd name="T58" fmla="*/ 782 w 784"/>
              <a:gd name="T59" fmla="*/ 63 h 292"/>
              <a:gd name="T60" fmla="*/ 772 w 784"/>
              <a:gd name="T61" fmla="*/ 31 h 292"/>
              <a:gd name="T62" fmla="*/ 746 w 784"/>
              <a:gd name="T63" fmla="*/ 8 h 292"/>
              <a:gd name="T64" fmla="*/ 720 w 784"/>
              <a:gd name="T65" fmla="*/ 31 h 292"/>
              <a:gd name="T66" fmla="*/ 708 w 784"/>
              <a:gd name="T67" fmla="*/ 90 h 292"/>
              <a:gd name="T68" fmla="*/ 720 w 784"/>
              <a:gd name="T69" fmla="*/ 149 h 292"/>
              <a:gd name="T70" fmla="*/ 746 w 784"/>
              <a:gd name="T71" fmla="*/ 172 h 292"/>
              <a:gd name="T72" fmla="*/ 772 w 784"/>
              <a:gd name="T73" fmla="*/ 149 h 292"/>
              <a:gd name="T74" fmla="*/ 782 w 784"/>
              <a:gd name="T75" fmla="*/ 117 h 292"/>
              <a:gd name="T76" fmla="*/ 782 w 784"/>
              <a:gd name="T77" fmla="*/ 114 h 292"/>
              <a:gd name="T78" fmla="*/ 782 w 784"/>
              <a:gd name="T79" fmla="*/ 113 h 292"/>
              <a:gd name="T80" fmla="*/ 784 w 784"/>
              <a:gd name="T81" fmla="*/ 90 h 292"/>
              <a:gd name="T82" fmla="*/ 782 w 784"/>
              <a:gd name="T83" fmla="*/ 66 h 292"/>
              <a:gd name="T84" fmla="*/ 687 w 784"/>
              <a:gd name="T85" fmla="*/ 90 h 292"/>
              <a:gd name="T86" fmla="*/ 687 w 784"/>
              <a:gd name="T87" fmla="*/ 90 h 292"/>
              <a:gd name="T88" fmla="*/ 719 w 784"/>
              <a:gd name="T89" fmla="*/ 5 h 292"/>
              <a:gd name="T90" fmla="*/ 443 w 784"/>
              <a:gd name="T91" fmla="*/ 5 h 292"/>
              <a:gd name="T92" fmla="*/ 490 w 784"/>
              <a:gd name="T93" fmla="*/ 88 h 292"/>
              <a:gd name="T94" fmla="*/ 439 w 784"/>
              <a:gd name="T95" fmla="*/ 175 h 292"/>
              <a:gd name="T96" fmla="*/ 719 w 784"/>
              <a:gd name="T97" fmla="*/ 175 h 292"/>
              <a:gd name="T98" fmla="*/ 687 w 784"/>
              <a:gd name="T99" fmla="*/ 90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4" h="292">
                <a:moveTo>
                  <a:pt x="378" y="149"/>
                </a:moveTo>
                <a:lnTo>
                  <a:pt x="378" y="149"/>
                </a:lnTo>
                <a:cubicBezTo>
                  <a:pt x="345" y="149"/>
                  <a:pt x="318" y="122"/>
                  <a:pt x="318" y="88"/>
                </a:cubicBezTo>
                <a:cubicBezTo>
                  <a:pt x="318" y="55"/>
                  <a:pt x="345" y="28"/>
                  <a:pt x="378" y="28"/>
                </a:cubicBezTo>
                <a:cubicBezTo>
                  <a:pt x="412" y="28"/>
                  <a:pt x="439" y="55"/>
                  <a:pt x="439" y="88"/>
                </a:cubicBezTo>
                <a:cubicBezTo>
                  <a:pt x="439" y="122"/>
                  <a:pt x="412" y="149"/>
                  <a:pt x="378" y="149"/>
                </a:cubicBezTo>
                <a:close/>
                <a:moveTo>
                  <a:pt x="468" y="88"/>
                </a:moveTo>
                <a:lnTo>
                  <a:pt x="468" y="88"/>
                </a:lnTo>
                <a:cubicBezTo>
                  <a:pt x="468" y="39"/>
                  <a:pt x="428" y="0"/>
                  <a:pt x="378" y="0"/>
                </a:cubicBezTo>
                <a:cubicBezTo>
                  <a:pt x="329" y="0"/>
                  <a:pt x="289" y="39"/>
                  <a:pt x="289" y="88"/>
                </a:cubicBezTo>
                <a:cubicBezTo>
                  <a:pt x="289" y="121"/>
                  <a:pt x="306" y="149"/>
                  <a:pt x="332" y="165"/>
                </a:cubicBezTo>
                <a:lnTo>
                  <a:pt x="332" y="292"/>
                </a:lnTo>
                <a:lnTo>
                  <a:pt x="378" y="245"/>
                </a:lnTo>
                <a:lnTo>
                  <a:pt x="425" y="292"/>
                </a:lnTo>
                <a:lnTo>
                  <a:pt x="425" y="165"/>
                </a:lnTo>
                <a:cubicBezTo>
                  <a:pt x="451" y="149"/>
                  <a:pt x="468" y="121"/>
                  <a:pt x="468" y="88"/>
                </a:cubicBezTo>
                <a:close/>
                <a:moveTo>
                  <a:pt x="267" y="88"/>
                </a:moveTo>
                <a:lnTo>
                  <a:pt x="267" y="88"/>
                </a:lnTo>
                <a:cubicBezTo>
                  <a:pt x="267" y="53"/>
                  <a:pt x="285" y="22"/>
                  <a:pt x="313" y="5"/>
                </a:cubicBezTo>
                <a:lnTo>
                  <a:pt x="32" y="5"/>
                </a:lnTo>
                <a:lnTo>
                  <a:pt x="32" y="5"/>
                </a:lnTo>
                <a:cubicBezTo>
                  <a:pt x="14" y="8"/>
                  <a:pt x="0" y="45"/>
                  <a:pt x="0" y="90"/>
                </a:cubicBezTo>
                <a:cubicBezTo>
                  <a:pt x="0" y="135"/>
                  <a:pt x="14" y="172"/>
                  <a:pt x="32" y="175"/>
                </a:cubicBezTo>
                <a:lnTo>
                  <a:pt x="32" y="175"/>
                </a:lnTo>
                <a:lnTo>
                  <a:pt x="318" y="175"/>
                </a:lnTo>
                <a:cubicBezTo>
                  <a:pt x="287" y="158"/>
                  <a:pt x="267" y="126"/>
                  <a:pt x="267" y="88"/>
                </a:cubicBezTo>
                <a:close/>
                <a:moveTo>
                  <a:pt x="782" y="66"/>
                </a:moveTo>
                <a:lnTo>
                  <a:pt x="782" y="66"/>
                </a:lnTo>
                <a:cubicBezTo>
                  <a:pt x="782" y="66"/>
                  <a:pt x="782" y="66"/>
                  <a:pt x="782" y="65"/>
                </a:cubicBezTo>
                <a:cubicBezTo>
                  <a:pt x="782" y="64"/>
                  <a:pt x="782" y="64"/>
                  <a:pt x="782" y="63"/>
                </a:cubicBezTo>
                <a:cubicBezTo>
                  <a:pt x="779" y="51"/>
                  <a:pt x="776" y="40"/>
                  <a:pt x="772" y="31"/>
                </a:cubicBezTo>
                <a:cubicBezTo>
                  <a:pt x="765" y="16"/>
                  <a:pt x="755" y="8"/>
                  <a:pt x="746" y="8"/>
                </a:cubicBezTo>
                <a:cubicBezTo>
                  <a:pt x="737" y="8"/>
                  <a:pt x="727" y="16"/>
                  <a:pt x="720" y="31"/>
                </a:cubicBezTo>
                <a:cubicBezTo>
                  <a:pt x="713" y="46"/>
                  <a:pt x="708" y="67"/>
                  <a:pt x="708" y="90"/>
                </a:cubicBezTo>
                <a:cubicBezTo>
                  <a:pt x="708" y="113"/>
                  <a:pt x="713" y="134"/>
                  <a:pt x="720" y="149"/>
                </a:cubicBezTo>
                <a:cubicBezTo>
                  <a:pt x="727" y="164"/>
                  <a:pt x="737" y="172"/>
                  <a:pt x="746" y="172"/>
                </a:cubicBezTo>
                <a:cubicBezTo>
                  <a:pt x="755" y="172"/>
                  <a:pt x="765" y="164"/>
                  <a:pt x="772" y="149"/>
                </a:cubicBezTo>
                <a:cubicBezTo>
                  <a:pt x="776" y="140"/>
                  <a:pt x="780" y="129"/>
                  <a:pt x="782" y="117"/>
                </a:cubicBezTo>
                <a:cubicBezTo>
                  <a:pt x="782" y="116"/>
                  <a:pt x="782" y="115"/>
                  <a:pt x="782" y="114"/>
                </a:cubicBezTo>
                <a:cubicBezTo>
                  <a:pt x="782" y="114"/>
                  <a:pt x="782" y="114"/>
                  <a:pt x="782" y="113"/>
                </a:cubicBezTo>
                <a:cubicBezTo>
                  <a:pt x="783" y="106"/>
                  <a:pt x="784" y="98"/>
                  <a:pt x="784" y="90"/>
                </a:cubicBezTo>
                <a:cubicBezTo>
                  <a:pt x="784" y="82"/>
                  <a:pt x="783" y="74"/>
                  <a:pt x="782" y="66"/>
                </a:cubicBezTo>
                <a:close/>
                <a:moveTo>
                  <a:pt x="687" y="90"/>
                </a:moveTo>
                <a:lnTo>
                  <a:pt x="687" y="90"/>
                </a:lnTo>
                <a:cubicBezTo>
                  <a:pt x="687" y="50"/>
                  <a:pt x="699" y="15"/>
                  <a:pt x="719" y="5"/>
                </a:cubicBezTo>
                <a:lnTo>
                  <a:pt x="443" y="5"/>
                </a:lnTo>
                <a:cubicBezTo>
                  <a:pt x="471" y="22"/>
                  <a:pt x="490" y="53"/>
                  <a:pt x="490" y="88"/>
                </a:cubicBezTo>
                <a:cubicBezTo>
                  <a:pt x="490" y="126"/>
                  <a:pt x="469" y="158"/>
                  <a:pt x="439" y="175"/>
                </a:cubicBezTo>
                <a:lnTo>
                  <a:pt x="719" y="175"/>
                </a:lnTo>
                <a:cubicBezTo>
                  <a:pt x="699" y="164"/>
                  <a:pt x="687" y="130"/>
                  <a:pt x="687" y="90"/>
                </a:cubicBezTo>
                <a:close/>
              </a:path>
            </a:pathLst>
          </a:custGeom>
          <a:solidFill>
            <a:srgbClr val="00A1D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1889125" y="1612667"/>
            <a:ext cx="8412480" cy="0"/>
          </a:xfrm>
          <a:prstGeom prst="line">
            <a:avLst/>
          </a:prstGeom>
          <a:ln w="9525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6"/>
          <p:cNvSpPr>
            <a:spLocks noChangeAspect="1" noEditPoints="1"/>
          </p:cNvSpPr>
          <p:nvPr/>
        </p:nvSpPr>
        <p:spPr bwMode="auto">
          <a:xfrm>
            <a:off x="6578750" y="5371465"/>
            <a:ext cx="243201" cy="365760"/>
          </a:xfrm>
          <a:custGeom>
            <a:avLst/>
            <a:gdLst>
              <a:gd name="T0" fmla="*/ 99 w 127"/>
              <a:gd name="T1" fmla="*/ 122 h 191"/>
              <a:gd name="T2" fmla="*/ 108 w 127"/>
              <a:gd name="T3" fmla="*/ 122 h 191"/>
              <a:gd name="T4" fmla="*/ 108 w 127"/>
              <a:gd name="T5" fmla="*/ 191 h 191"/>
              <a:gd name="T6" fmla="*/ 64 w 127"/>
              <a:gd name="T7" fmla="*/ 153 h 191"/>
              <a:gd name="T8" fmla="*/ 21 w 127"/>
              <a:gd name="T9" fmla="*/ 191 h 191"/>
              <a:gd name="T10" fmla="*/ 21 w 127"/>
              <a:gd name="T11" fmla="*/ 122 h 191"/>
              <a:gd name="T12" fmla="*/ 28 w 127"/>
              <a:gd name="T13" fmla="*/ 122 h 191"/>
              <a:gd name="T14" fmla="*/ 42 w 127"/>
              <a:gd name="T15" fmla="*/ 146 h 191"/>
              <a:gd name="T16" fmla="*/ 64 w 127"/>
              <a:gd name="T17" fmla="*/ 132 h 191"/>
              <a:gd name="T18" fmla="*/ 85 w 127"/>
              <a:gd name="T19" fmla="*/ 146 h 191"/>
              <a:gd name="T20" fmla="*/ 99 w 127"/>
              <a:gd name="T21" fmla="*/ 122 h 191"/>
              <a:gd name="T22" fmla="*/ 118 w 127"/>
              <a:gd name="T23" fmla="*/ 63 h 191"/>
              <a:gd name="T24" fmla="*/ 127 w 127"/>
              <a:gd name="T25" fmla="*/ 82 h 191"/>
              <a:gd name="T26" fmla="*/ 111 w 127"/>
              <a:gd name="T27" fmla="*/ 92 h 191"/>
              <a:gd name="T28" fmla="*/ 111 w 127"/>
              <a:gd name="T29" fmla="*/ 111 h 191"/>
              <a:gd name="T30" fmla="*/ 92 w 127"/>
              <a:gd name="T31" fmla="*/ 111 h 191"/>
              <a:gd name="T32" fmla="*/ 80 w 127"/>
              <a:gd name="T33" fmla="*/ 127 h 191"/>
              <a:gd name="T34" fmla="*/ 64 w 127"/>
              <a:gd name="T35" fmla="*/ 118 h 191"/>
              <a:gd name="T36" fmla="*/ 47 w 127"/>
              <a:gd name="T37" fmla="*/ 127 h 191"/>
              <a:gd name="T38" fmla="*/ 38 w 127"/>
              <a:gd name="T39" fmla="*/ 111 h 191"/>
              <a:gd name="T40" fmla="*/ 16 w 127"/>
              <a:gd name="T41" fmla="*/ 111 h 191"/>
              <a:gd name="T42" fmla="*/ 16 w 127"/>
              <a:gd name="T43" fmla="*/ 92 h 191"/>
              <a:gd name="T44" fmla="*/ 0 w 127"/>
              <a:gd name="T45" fmla="*/ 82 h 191"/>
              <a:gd name="T46" fmla="*/ 9 w 127"/>
              <a:gd name="T47" fmla="*/ 63 h 191"/>
              <a:gd name="T48" fmla="*/ 0 w 127"/>
              <a:gd name="T49" fmla="*/ 47 h 191"/>
              <a:gd name="T50" fmla="*/ 16 w 127"/>
              <a:gd name="T51" fmla="*/ 37 h 191"/>
              <a:gd name="T52" fmla="*/ 16 w 127"/>
              <a:gd name="T53" fmla="*/ 19 h 191"/>
              <a:gd name="T54" fmla="*/ 38 w 127"/>
              <a:gd name="T55" fmla="*/ 19 h 191"/>
              <a:gd name="T56" fmla="*/ 47 w 127"/>
              <a:gd name="T57" fmla="*/ 0 h 191"/>
              <a:gd name="T58" fmla="*/ 64 w 127"/>
              <a:gd name="T59" fmla="*/ 9 h 191"/>
              <a:gd name="T60" fmla="*/ 80 w 127"/>
              <a:gd name="T61" fmla="*/ 0 h 191"/>
              <a:gd name="T62" fmla="*/ 92 w 127"/>
              <a:gd name="T63" fmla="*/ 19 h 191"/>
              <a:gd name="T64" fmla="*/ 111 w 127"/>
              <a:gd name="T65" fmla="*/ 19 h 191"/>
              <a:gd name="T66" fmla="*/ 111 w 127"/>
              <a:gd name="T67" fmla="*/ 37 h 191"/>
              <a:gd name="T68" fmla="*/ 127 w 127"/>
              <a:gd name="T69" fmla="*/ 47 h 191"/>
              <a:gd name="T70" fmla="*/ 118 w 127"/>
              <a:gd name="T71" fmla="*/ 63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7" h="191">
                <a:moveTo>
                  <a:pt x="99" y="122"/>
                </a:moveTo>
                <a:lnTo>
                  <a:pt x="108" y="122"/>
                </a:lnTo>
                <a:lnTo>
                  <a:pt x="108" y="191"/>
                </a:lnTo>
                <a:lnTo>
                  <a:pt x="64" y="153"/>
                </a:lnTo>
                <a:lnTo>
                  <a:pt x="21" y="191"/>
                </a:lnTo>
                <a:lnTo>
                  <a:pt x="21" y="122"/>
                </a:lnTo>
                <a:lnTo>
                  <a:pt x="28" y="122"/>
                </a:lnTo>
                <a:lnTo>
                  <a:pt x="42" y="146"/>
                </a:lnTo>
                <a:lnTo>
                  <a:pt x="64" y="132"/>
                </a:lnTo>
                <a:lnTo>
                  <a:pt x="85" y="146"/>
                </a:lnTo>
                <a:lnTo>
                  <a:pt x="99" y="122"/>
                </a:lnTo>
                <a:close/>
                <a:moveTo>
                  <a:pt x="118" y="63"/>
                </a:moveTo>
                <a:lnTo>
                  <a:pt x="127" y="82"/>
                </a:lnTo>
                <a:lnTo>
                  <a:pt x="111" y="92"/>
                </a:lnTo>
                <a:lnTo>
                  <a:pt x="111" y="111"/>
                </a:lnTo>
                <a:lnTo>
                  <a:pt x="92" y="111"/>
                </a:lnTo>
                <a:lnTo>
                  <a:pt x="80" y="127"/>
                </a:lnTo>
                <a:lnTo>
                  <a:pt x="64" y="118"/>
                </a:lnTo>
                <a:lnTo>
                  <a:pt x="47" y="127"/>
                </a:lnTo>
                <a:lnTo>
                  <a:pt x="38" y="111"/>
                </a:lnTo>
                <a:lnTo>
                  <a:pt x="16" y="111"/>
                </a:lnTo>
                <a:lnTo>
                  <a:pt x="16" y="92"/>
                </a:lnTo>
                <a:lnTo>
                  <a:pt x="0" y="82"/>
                </a:lnTo>
                <a:lnTo>
                  <a:pt x="9" y="63"/>
                </a:lnTo>
                <a:lnTo>
                  <a:pt x="0" y="47"/>
                </a:lnTo>
                <a:lnTo>
                  <a:pt x="16" y="37"/>
                </a:lnTo>
                <a:lnTo>
                  <a:pt x="16" y="19"/>
                </a:lnTo>
                <a:lnTo>
                  <a:pt x="38" y="19"/>
                </a:lnTo>
                <a:lnTo>
                  <a:pt x="47" y="0"/>
                </a:lnTo>
                <a:lnTo>
                  <a:pt x="64" y="9"/>
                </a:lnTo>
                <a:lnTo>
                  <a:pt x="80" y="0"/>
                </a:lnTo>
                <a:lnTo>
                  <a:pt x="92" y="19"/>
                </a:lnTo>
                <a:lnTo>
                  <a:pt x="111" y="19"/>
                </a:lnTo>
                <a:lnTo>
                  <a:pt x="111" y="37"/>
                </a:lnTo>
                <a:lnTo>
                  <a:pt x="127" y="47"/>
                </a:lnTo>
                <a:lnTo>
                  <a:pt x="118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Freeform 5"/>
          <p:cNvSpPr>
            <a:spLocks noChangeAspect="1" noEditPoints="1"/>
          </p:cNvSpPr>
          <p:nvPr/>
        </p:nvSpPr>
        <p:spPr bwMode="auto">
          <a:xfrm>
            <a:off x="6011900" y="5371465"/>
            <a:ext cx="272485" cy="365760"/>
          </a:xfrm>
          <a:custGeom>
            <a:avLst/>
            <a:gdLst>
              <a:gd name="T0" fmla="*/ 1272 w 2797"/>
              <a:gd name="T1" fmla="*/ 489 h 3763"/>
              <a:gd name="T2" fmla="*/ 820 w 2797"/>
              <a:gd name="T3" fmla="*/ 1091 h 3763"/>
              <a:gd name="T4" fmla="*/ 951 w 2797"/>
              <a:gd name="T5" fmla="*/ 1245 h 3763"/>
              <a:gd name="T6" fmla="*/ 1889 w 2797"/>
              <a:gd name="T7" fmla="*/ 0 h 3763"/>
              <a:gd name="T8" fmla="*/ 1398 w 2797"/>
              <a:gd name="T9" fmla="*/ 2071 h 3763"/>
              <a:gd name="T10" fmla="*/ 1353 w 2797"/>
              <a:gd name="T11" fmla="*/ 2081 h 3763"/>
              <a:gd name="T12" fmla="*/ 1303 w 2797"/>
              <a:gd name="T13" fmla="*/ 2129 h 3763"/>
              <a:gd name="T14" fmla="*/ 906 w 2797"/>
              <a:gd name="T15" fmla="*/ 2408 h 3763"/>
              <a:gd name="T16" fmla="*/ 854 w 2797"/>
              <a:gd name="T17" fmla="*/ 2454 h 3763"/>
              <a:gd name="T18" fmla="*/ 840 w 2797"/>
              <a:gd name="T19" fmla="*/ 2506 h 3763"/>
              <a:gd name="T20" fmla="*/ 858 w 2797"/>
              <a:gd name="T21" fmla="*/ 2566 h 3763"/>
              <a:gd name="T22" fmla="*/ 1014 w 2797"/>
              <a:gd name="T23" fmla="*/ 3024 h 3763"/>
              <a:gd name="T24" fmla="*/ 1016 w 2797"/>
              <a:gd name="T25" fmla="*/ 3068 h 3763"/>
              <a:gd name="T26" fmla="*/ 1056 w 2797"/>
              <a:gd name="T27" fmla="*/ 3128 h 3763"/>
              <a:gd name="T28" fmla="*/ 1117 w 2797"/>
              <a:gd name="T29" fmla="*/ 3148 h 3763"/>
              <a:gd name="T30" fmla="*/ 1167 w 2797"/>
              <a:gd name="T31" fmla="*/ 3136 h 3763"/>
              <a:gd name="T32" fmla="*/ 1646 w 2797"/>
              <a:gd name="T33" fmla="*/ 3143 h 3763"/>
              <a:gd name="T34" fmla="*/ 1700 w 2797"/>
              <a:gd name="T35" fmla="*/ 3146 h 3763"/>
              <a:gd name="T36" fmla="*/ 1757 w 2797"/>
              <a:gd name="T37" fmla="*/ 3111 h 3763"/>
              <a:gd name="T38" fmla="*/ 1783 w 2797"/>
              <a:gd name="T39" fmla="*/ 3043 h 3763"/>
              <a:gd name="T40" fmla="*/ 1736 w 2797"/>
              <a:gd name="T41" fmla="*/ 2766 h 3763"/>
              <a:gd name="T42" fmla="*/ 1949 w 2797"/>
              <a:gd name="T43" fmla="*/ 2546 h 3763"/>
              <a:gd name="T44" fmla="*/ 1955 w 2797"/>
              <a:gd name="T45" fmla="*/ 2490 h 3763"/>
              <a:gd name="T46" fmla="*/ 1927 w 2797"/>
              <a:gd name="T47" fmla="*/ 2435 h 3763"/>
              <a:gd name="T48" fmla="*/ 1867 w 2797"/>
              <a:gd name="T49" fmla="*/ 2403 h 3763"/>
              <a:gd name="T50" fmla="*/ 1479 w 2797"/>
              <a:gd name="T51" fmla="*/ 2110 h 3763"/>
              <a:gd name="T52" fmla="*/ 1422 w 2797"/>
              <a:gd name="T53" fmla="*/ 2073 h 3763"/>
              <a:gd name="T54" fmla="*/ 1398 w 2797"/>
              <a:gd name="T55" fmla="*/ 1455 h 3763"/>
              <a:gd name="T56" fmla="*/ 1576 w 2797"/>
              <a:gd name="T57" fmla="*/ 1469 h 3763"/>
              <a:gd name="T58" fmla="*/ 1825 w 2797"/>
              <a:gd name="T59" fmla="*/ 1539 h 3763"/>
              <a:gd name="T60" fmla="*/ 2049 w 2797"/>
              <a:gd name="T61" fmla="*/ 1658 h 3763"/>
              <a:gd name="T62" fmla="*/ 2238 w 2797"/>
              <a:gd name="T63" fmla="*/ 1824 h 3763"/>
              <a:gd name="T64" fmla="*/ 2388 w 2797"/>
              <a:gd name="T65" fmla="*/ 2027 h 3763"/>
              <a:gd name="T66" fmla="*/ 2491 w 2797"/>
              <a:gd name="T67" fmla="*/ 2261 h 3763"/>
              <a:gd name="T68" fmla="*/ 2541 w 2797"/>
              <a:gd name="T69" fmla="*/ 2519 h 3763"/>
              <a:gd name="T70" fmla="*/ 2531 w 2797"/>
              <a:gd name="T71" fmla="*/ 2788 h 3763"/>
              <a:gd name="T72" fmla="*/ 2463 w 2797"/>
              <a:gd name="T73" fmla="*/ 3039 h 3763"/>
              <a:gd name="T74" fmla="*/ 2344 w 2797"/>
              <a:gd name="T75" fmla="*/ 3263 h 3763"/>
              <a:gd name="T76" fmla="*/ 2179 w 2797"/>
              <a:gd name="T77" fmla="*/ 3454 h 3763"/>
              <a:gd name="T78" fmla="*/ 1977 w 2797"/>
              <a:gd name="T79" fmla="*/ 3605 h 3763"/>
              <a:gd name="T80" fmla="*/ 1745 w 2797"/>
              <a:gd name="T81" fmla="*/ 3709 h 3763"/>
              <a:gd name="T82" fmla="*/ 1487 w 2797"/>
              <a:gd name="T83" fmla="*/ 3759 h 3763"/>
              <a:gd name="T84" fmla="*/ 1221 w 2797"/>
              <a:gd name="T85" fmla="*/ 3749 h 3763"/>
              <a:gd name="T86" fmla="*/ 971 w 2797"/>
              <a:gd name="T87" fmla="*/ 3681 h 3763"/>
              <a:gd name="T88" fmla="*/ 747 w 2797"/>
              <a:gd name="T89" fmla="*/ 3559 h 3763"/>
              <a:gd name="T90" fmla="*/ 558 w 2797"/>
              <a:gd name="T91" fmla="*/ 3394 h 3763"/>
              <a:gd name="T92" fmla="*/ 408 w 2797"/>
              <a:gd name="T93" fmla="*/ 3191 h 3763"/>
              <a:gd name="T94" fmla="*/ 305 w 2797"/>
              <a:gd name="T95" fmla="*/ 2958 h 3763"/>
              <a:gd name="T96" fmla="*/ 254 w 2797"/>
              <a:gd name="T97" fmla="*/ 2699 h 3763"/>
              <a:gd name="T98" fmla="*/ 265 w 2797"/>
              <a:gd name="T99" fmla="*/ 2430 h 3763"/>
              <a:gd name="T100" fmla="*/ 333 w 2797"/>
              <a:gd name="T101" fmla="*/ 2180 h 3763"/>
              <a:gd name="T102" fmla="*/ 453 w 2797"/>
              <a:gd name="T103" fmla="*/ 1955 h 3763"/>
              <a:gd name="T104" fmla="*/ 617 w 2797"/>
              <a:gd name="T105" fmla="*/ 1765 h 3763"/>
              <a:gd name="T106" fmla="*/ 819 w 2797"/>
              <a:gd name="T107" fmla="*/ 1613 h 3763"/>
              <a:gd name="T108" fmla="*/ 1052 w 2797"/>
              <a:gd name="T109" fmla="*/ 1509 h 3763"/>
              <a:gd name="T110" fmla="*/ 1309 w 2797"/>
              <a:gd name="T111" fmla="*/ 1459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97" h="3763">
                <a:moveTo>
                  <a:pt x="820" y="1091"/>
                </a:moveTo>
                <a:lnTo>
                  <a:pt x="820" y="1091"/>
                </a:lnTo>
                <a:lnTo>
                  <a:pt x="1272" y="489"/>
                </a:lnTo>
                <a:lnTo>
                  <a:pt x="905" y="0"/>
                </a:lnTo>
                <a:lnTo>
                  <a:pt x="0" y="0"/>
                </a:lnTo>
                <a:lnTo>
                  <a:pt x="820" y="1091"/>
                </a:lnTo>
                <a:lnTo>
                  <a:pt x="820" y="1091"/>
                </a:lnTo>
                <a:close/>
                <a:moveTo>
                  <a:pt x="951" y="1245"/>
                </a:moveTo>
                <a:lnTo>
                  <a:pt x="951" y="1245"/>
                </a:lnTo>
                <a:lnTo>
                  <a:pt x="1859" y="1245"/>
                </a:lnTo>
                <a:lnTo>
                  <a:pt x="2797" y="0"/>
                </a:lnTo>
                <a:lnTo>
                  <a:pt x="1889" y="0"/>
                </a:lnTo>
                <a:lnTo>
                  <a:pt x="951" y="1245"/>
                </a:lnTo>
                <a:lnTo>
                  <a:pt x="951" y="1245"/>
                </a:lnTo>
                <a:close/>
                <a:moveTo>
                  <a:pt x="1398" y="2071"/>
                </a:moveTo>
                <a:lnTo>
                  <a:pt x="1398" y="2071"/>
                </a:lnTo>
                <a:lnTo>
                  <a:pt x="1374" y="2073"/>
                </a:lnTo>
                <a:lnTo>
                  <a:pt x="1353" y="2081"/>
                </a:lnTo>
                <a:lnTo>
                  <a:pt x="1334" y="2093"/>
                </a:lnTo>
                <a:lnTo>
                  <a:pt x="1317" y="2110"/>
                </a:lnTo>
                <a:lnTo>
                  <a:pt x="1303" y="2129"/>
                </a:lnTo>
                <a:lnTo>
                  <a:pt x="1188" y="2365"/>
                </a:lnTo>
                <a:lnTo>
                  <a:pt x="929" y="2403"/>
                </a:lnTo>
                <a:lnTo>
                  <a:pt x="906" y="2408"/>
                </a:lnTo>
                <a:lnTo>
                  <a:pt x="886" y="2420"/>
                </a:lnTo>
                <a:lnTo>
                  <a:pt x="869" y="2435"/>
                </a:lnTo>
                <a:lnTo>
                  <a:pt x="854" y="2454"/>
                </a:lnTo>
                <a:lnTo>
                  <a:pt x="845" y="2475"/>
                </a:lnTo>
                <a:lnTo>
                  <a:pt x="842" y="2490"/>
                </a:lnTo>
                <a:lnTo>
                  <a:pt x="840" y="2506"/>
                </a:lnTo>
                <a:lnTo>
                  <a:pt x="842" y="2527"/>
                </a:lnTo>
                <a:lnTo>
                  <a:pt x="848" y="2547"/>
                </a:lnTo>
                <a:lnTo>
                  <a:pt x="858" y="2566"/>
                </a:lnTo>
                <a:lnTo>
                  <a:pt x="871" y="2582"/>
                </a:lnTo>
                <a:lnTo>
                  <a:pt x="1058" y="2766"/>
                </a:lnTo>
                <a:lnTo>
                  <a:pt x="1014" y="3024"/>
                </a:lnTo>
                <a:lnTo>
                  <a:pt x="1013" y="3034"/>
                </a:lnTo>
                <a:lnTo>
                  <a:pt x="1013" y="3043"/>
                </a:lnTo>
                <a:lnTo>
                  <a:pt x="1016" y="3068"/>
                </a:lnTo>
                <a:lnTo>
                  <a:pt x="1025" y="3090"/>
                </a:lnTo>
                <a:lnTo>
                  <a:pt x="1038" y="3111"/>
                </a:lnTo>
                <a:lnTo>
                  <a:pt x="1056" y="3128"/>
                </a:lnTo>
                <a:lnTo>
                  <a:pt x="1075" y="3139"/>
                </a:lnTo>
                <a:lnTo>
                  <a:pt x="1096" y="3146"/>
                </a:lnTo>
                <a:lnTo>
                  <a:pt x="1117" y="3148"/>
                </a:lnTo>
                <a:lnTo>
                  <a:pt x="1133" y="3147"/>
                </a:lnTo>
                <a:lnTo>
                  <a:pt x="1151" y="3143"/>
                </a:lnTo>
                <a:lnTo>
                  <a:pt x="1167" y="3136"/>
                </a:lnTo>
                <a:lnTo>
                  <a:pt x="1398" y="3014"/>
                </a:lnTo>
                <a:lnTo>
                  <a:pt x="1629" y="3136"/>
                </a:lnTo>
                <a:lnTo>
                  <a:pt x="1646" y="3143"/>
                </a:lnTo>
                <a:lnTo>
                  <a:pt x="1662" y="3147"/>
                </a:lnTo>
                <a:lnTo>
                  <a:pt x="1679" y="3148"/>
                </a:lnTo>
                <a:lnTo>
                  <a:pt x="1700" y="3146"/>
                </a:lnTo>
                <a:lnTo>
                  <a:pt x="1721" y="3139"/>
                </a:lnTo>
                <a:lnTo>
                  <a:pt x="1740" y="3128"/>
                </a:lnTo>
                <a:lnTo>
                  <a:pt x="1757" y="3111"/>
                </a:lnTo>
                <a:lnTo>
                  <a:pt x="1771" y="3090"/>
                </a:lnTo>
                <a:lnTo>
                  <a:pt x="1779" y="3068"/>
                </a:lnTo>
                <a:lnTo>
                  <a:pt x="1783" y="3043"/>
                </a:lnTo>
                <a:lnTo>
                  <a:pt x="1783" y="3034"/>
                </a:lnTo>
                <a:lnTo>
                  <a:pt x="1782" y="3024"/>
                </a:lnTo>
                <a:lnTo>
                  <a:pt x="1736" y="2766"/>
                </a:lnTo>
                <a:lnTo>
                  <a:pt x="1925" y="2582"/>
                </a:lnTo>
                <a:lnTo>
                  <a:pt x="1938" y="2566"/>
                </a:lnTo>
                <a:lnTo>
                  <a:pt x="1949" y="2546"/>
                </a:lnTo>
                <a:lnTo>
                  <a:pt x="1954" y="2527"/>
                </a:lnTo>
                <a:lnTo>
                  <a:pt x="1957" y="2506"/>
                </a:lnTo>
                <a:lnTo>
                  <a:pt x="1955" y="2490"/>
                </a:lnTo>
                <a:lnTo>
                  <a:pt x="1951" y="2475"/>
                </a:lnTo>
                <a:lnTo>
                  <a:pt x="1941" y="2454"/>
                </a:lnTo>
                <a:lnTo>
                  <a:pt x="1927" y="2435"/>
                </a:lnTo>
                <a:lnTo>
                  <a:pt x="1910" y="2420"/>
                </a:lnTo>
                <a:lnTo>
                  <a:pt x="1890" y="2408"/>
                </a:lnTo>
                <a:lnTo>
                  <a:pt x="1867" y="2403"/>
                </a:lnTo>
                <a:lnTo>
                  <a:pt x="1608" y="2365"/>
                </a:lnTo>
                <a:lnTo>
                  <a:pt x="1491" y="2129"/>
                </a:lnTo>
                <a:lnTo>
                  <a:pt x="1479" y="2110"/>
                </a:lnTo>
                <a:lnTo>
                  <a:pt x="1463" y="2093"/>
                </a:lnTo>
                <a:lnTo>
                  <a:pt x="1443" y="2081"/>
                </a:lnTo>
                <a:lnTo>
                  <a:pt x="1422" y="2073"/>
                </a:lnTo>
                <a:lnTo>
                  <a:pt x="1398" y="2071"/>
                </a:lnTo>
                <a:lnTo>
                  <a:pt x="1398" y="2071"/>
                </a:lnTo>
                <a:close/>
                <a:moveTo>
                  <a:pt x="1398" y="1455"/>
                </a:moveTo>
                <a:lnTo>
                  <a:pt x="1398" y="1455"/>
                </a:lnTo>
                <a:lnTo>
                  <a:pt x="1487" y="1459"/>
                </a:lnTo>
                <a:lnTo>
                  <a:pt x="1576" y="1469"/>
                </a:lnTo>
                <a:lnTo>
                  <a:pt x="1662" y="1486"/>
                </a:lnTo>
                <a:lnTo>
                  <a:pt x="1745" y="1509"/>
                </a:lnTo>
                <a:lnTo>
                  <a:pt x="1825" y="1539"/>
                </a:lnTo>
                <a:lnTo>
                  <a:pt x="1902" y="1573"/>
                </a:lnTo>
                <a:lnTo>
                  <a:pt x="1977" y="1613"/>
                </a:lnTo>
                <a:lnTo>
                  <a:pt x="2049" y="1658"/>
                </a:lnTo>
                <a:lnTo>
                  <a:pt x="2116" y="1709"/>
                </a:lnTo>
                <a:lnTo>
                  <a:pt x="2179" y="1765"/>
                </a:lnTo>
                <a:lnTo>
                  <a:pt x="2238" y="1824"/>
                </a:lnTo>
                <a:lnTo>
                  <a:pt x="2292" y="1888"/>
                </a:lnTo>
                <a:lnTo>
                  <a:pt x="2344" y="1955"/>
                </a:lnTo>
                <a:lnTo>
                  <a:pt x="2388" y="2027"/>
                </a:lnTo>
                <a:lnTo>
                  <a:pt x="2429" y="2101"/>
                </a:lnTo>
                <a:lnTo>
                  <a:pt x="2463" y="2180"/>
                </a:lnTo>
                <a:lnTo>
                  <a:pt x="2491" y="2261"/>
                </a:lnTo>
                <a:lnTo>
                  <a:pt x="2515" y="2345"/>
                </a:lnTo>
                <a:lnTo>
                  <a:pt x="2531" y="2430"/>
                </a:lnTo>
                <a:lnTo>
                  <a:pt x="2541" y="2519"/>
                </a:lnTo>
                <a:lnTo>
                  <a:pt x="2545" y="2610"/>
                </a:lnTo>
                <a:lnTo>
                  <a:pt x="2541" y="2699"/>
                </a:lnTo>
                <a:lnTo>
                  <a:pt x="2531" y="2788"/>
                </a:lnTo>
                <a:lnTo>
                  <a:pt x="2515" y="2873"/>
                </a:lnTo>
                <a:lnTo>
                  <a:pt x="2491" y="2958"/>
                </a:lnTo>
                <a:lnTo>
                  <a:pt x="2463" y="3039"/>
                </a:lnTo>
                <a:lnTo>
                  <a:pt x="2429" y="3116"/>
                </a:lnTo>
                <a:lnTo>
                  <a:pt x="2388" y="3191"/>
                </a:lnTo>
                <a:lnTo>
                  <a:pt x="2344" y="3263"/>
                </a:lnTo>
                <a:lnTo>
                  <a:pt x="2292" y="3330"/>
                </a:lnTo>
                <a:lnTo>
                  <a:pt x="2238" y="3394"/>
                </a:lnTo>
                <a:lnTo>
                  <a:pt x="2179" y="3454"/>
                </a:lnTo>
                <a:lnTo>
                  <a:pt x="2116" y="3509"/>
                </a:lnTo>
                <a:lnTo>
                  <a:pt x="2049" y="3559"/>
                </a:lnTo>
                <a:lnTo>
                  <a:pt x="1977" y="3605"/>
                </a:lnTo>
                <a:lnTo>
                  <a:pt x="1902" y="3645"/>
                </a:lnTo>
                <a:lnTo>
                  <a:pt x="1825" y="3681"/>
                </a:lnTo>
                <a:lnTo>
                  <a:pt x="1745" y="3709"/>
                </a:lnTo>
                <a:lnTo>
                  <a:pt x="1662" y="3731"/>
                </a:lnTo>
                <a:lnTo>
                  <a:pt x="1576" y="3749"/>
                </a:lnTo>
                <a:lnTo>
                  <a:pt x="1487" y="3759"/>
                </a:lnTo>
                <a:lnTo>
                  <a:pt x="1398" y="3763"/>
                </a:lnTo>
                <a:lnTo>
                  <a:pt x="1309" y="3759"/>
                </a:lnTo>
                <a:lnTo>
                  <a:pt x="1221" y="3749"/>
                </a:lnTo>
                <a:lnTo>
                  <a:pt x="1135" y="3731"/>
                </a:lnTo>
                <a:lnTo>
                  <a:pt x="1052" y="3709"/>
                </a:lnTo>
                <a:lnTo>
                  <a:pt x="971" y="3681"/>
                </a:lnTo>
                <a:lnTo>
                  <a:pt x="894" y="3645"/>
                </a:lnTo>
                <a:lnTo>
                  <a:pt x="819" y="3605"/>
                </a:lnTo>
                <a:lnTo>
                  <a:pt x="747" y="3559"/>
                </a:lnTo>
                <a:lnTo>
                  <a:pt x="681" y="3509"/>
                </a:lnTo>
                <a:lnTo>
                  <a:pt x="617" y="3454"/>
                </a:lnTo>
                <a:lnTo>
                  <a:pt x="558" y="3394"/>
                </a:lnTo>
                <a:lnTo>
                  <a:pt x="503" y="3330"/>
                </a:lnTo>
                <a:lnTo>
                  <a:pt x="453" y="3263"/>
                </a:lnTo>
                <a:lnTo>
                  <a:pt x="408" y="3191"/>
                </a:lnTo>
                <a:lnTo>
                  <a:pt x="367" y="3116"/>
                </a:lnTo>
                <a:lnTo>
                  <a:pt x="333" y="3039"/>
                </a:lnTo>
                <a:lnTo>
                  <a:pt x="305" y="2958"/>
                </a:lnTo>
                <a:lnTo>
                  <a:pt x="281" y="2873"/>
                </a:lnTo>
                <a:lnTo>
                  <a:pt x="265" y="2788"/>
                </a:lnTo>
                <a:lnTo>
                  <a:pt x="254" y="2699"/>
                </a:lnTo>
                <a:lnTo>
                  <a:pt x="251" y="2610"/>
                </a:lnTo>
                <a:lnTo>
                  <a:pt x="254" y="2519"/>
                </a:lnTo>
                <a:lnTo>
                  <a:pt x="265" y="2430"/>
                </a:lnTo>
                <a:lnTo>
                  <a:pt x="281" y="2345"/>
                </a:lnTo>
                <a:lnTo>
                  <a:pt x="305" y="2261"/>
                </a:lnTo>
                <a:lnTo>
                  <a:pt x="333" y="2180"/>
                </a:lnTo>
                <a:lnTo>
                  <a:pt x="367" y="2101"/>
                </a:lnTo>
                <a:lnTo>
                  <a:pt x="408" y="2027"/>
                </a:lnTo>
                <a:lnTo>
                  <a:pt x="453" y="1955"/>
                </a:lnTo>
                <a:lnTo>
                  <a:pt x="503" y="1888"/>
                </a:lnTo>
                <a:lnTo>
                  <a:pt x="558" y="1824"/>
                </a:lnTo>
                <a:lnTo>
                  <a:pt x="617" y="1765"/>
                </a:lnTo>
                <a:lnTo>
                  <a:pt x="681" y="1709"/>
                </a:lnTo>
                <a:lnTo>
                  <a:pt x="747" y="1658"/>
                </a:lnTo>
                <a:lnTo>
                  <a:pt x="819" y="1613"/>
                </a:lnTo>
                <a:lnTo>
                  <a:pt x="894" y="1573"/>
                </a:lnTo>
                <a:lnTo>
                  <a:pt x="971" y="1539"/>
                </a:lnTo>
                <a:lnTo>
                  <a:pt x="1052" y="1509"/>
                </a:lnTo>
                <a:lnTo>
                  <a:pt x="1135" y="1486"/>
                </a:lnTo>
                <a:lnTo>
                  <a:pt x="1221" y="1469"/>
                </a:lnTo>
                <a:lnTo>
                  <a:pt x="1309" y="1459"/>
                </a:lnTo>
                <a:lnTo>
                  <a:pt x="1398" y="145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9"/>
          <p:cNvSpPr>
            <a:spLocks noChangeAspect="1" noEditPoints="1"/>
          </p:cNvSpPr>
          <p:nvPr/>
        </p:nvSpPr>
        <p:spPr bwMode="auto">
          <a:xfrm>
            <a:off x="3594102" y="2304415"/>
            <a:ext cx="421611" cy="365760"/>
          </a:xfrm>
          <a:custGeom>
            <a:avLst/>
            <a:gdLst>
              <a:gd name="T0" fmla="*/ 531 w 1019"/>
              <a:gd name="T1" fmla="*/ 507 h 878"/>
              <a:gd name="T2" fmla="*/ 469 w 1019"/>
              <a:gd name="T3" fmla="*/ 492 h 878"/>
              <a:gd name="T4" fmla="*/ 505 w 1019"/>
              <a:gd name="T5" fmla="*/ 440 h 878"/>
              <a:gd name="T6" fmla="*/ 531 w 1019"/>
              <a:gd name="T7" fmla="*/ 507 h 878"/>
              <a:gd name="T8" fmla="*/ 704 w 1019"/>
              <a:gd name="T9" fmla="*/ 376 h 878"/>
              <a:gd name="T10" fmla="*/ 546 w 1019"/>
              <a:gd name="T11" fmla="*/ 397 h 878"/>
              <a:gd name="T12" fmla="*/ 420 w 1019"/>
              <a:gd name="T13" fmla="*/ 511 h 878"/>
              <a:gd name="T14" fmla="*/ 590 w 1019"/>
              <a:gd name="T15" fmla="*/ 510 h 878"/>
              <a:gd name="T16" fmla="*/ 740 w 1019"/>
              <a:gd name="T17" fmla="*/ 387 h 878"/>
              <a:gd name="T18" fmla="*/ 704 w 1019"/>
              <a:gd name="T19" fmla="*/ 376 h 878"/>
              <a:gd name="T20" fmla="*/ 826 w 1019"/>
              <a:gd name="T21" fmla="*/ 720 h 878"/>
              <a:gd name="T22" fmla="*/ 706 w 1019"/>
              <a:gd name="T23" fmla="*/ 690 h 878"/>
              <a:gd name="T24" fmla="*/ 784 w 1019"/>
              <a:gd name="T25" fmla="*/ 768 h 878"/>
              <a:gd name="T26" fmla="*/ 253 w 1019"/>
              <a:gd name="T27" fmla="*/ 786 h 878"/>
              <a:gd name="T28" fmla="*/ 235 w 1019"/>
              <a:gd name="T29" fmla="*/ 766 h 878"/>
              <a:gd name="T30" fmla="*/ 266 w 1019"/>
              <a:gd name="T31" fmla="*/ 645 h 878"/>
              <a:gd name="T32" fmla="*/ 109 w 1019"/>
              <a:gd name="T33" fmla="*/ 479 h 878"/>
              <a:gd name="T34" fmla="*/ 198 w 1019"/>
              <a:gd name="T35" fmla="*/ 416 h 878"/>
              <a:gd name="T36" fmla="*/ 135 w 1019"/>
              <a:gd name="T37" fmla="*/ 332 h 878"/>
              <a:gd name="T38" fmla="*/ 266 w 1019"/>
              <a:gd name="T39" fmla="*/ 250 h 878"/>
              <a:gd name="T40" fmla="*/ 266 w 1019"/>
              <a:gd name="T41" fmla="*/ 160 h 878"/>
              <a:gd name="T42" fmla="*/ 477 w 1019"/>
              <a:gd name="T43" fmla="*/ 137 h 878"/>
              <a:gd name="T44" fmla="*/ 540 w 1019"/>
              <a:gd name="T45" fmla="*/ 79 h 878"/>
              <a:gd name="T46" fmla="*/ 706 w 1019"/>
              <a:gd name="T47" fmla="*/ 206 h 878"/>
              <a:gd name="T48" fmla="*/ 797 w 1019"/>
              <a:gd name="T49" fmla="*/ 204 h 878"/>
              <a:gd name="T50" fmla="*/ 904 w 1019"/>
              <a:gd name="T51" fmla="*/ 416 h 878"/>
              <a:gd name="T52" fmla="*/ 819 w 1019"/>
              <a:gd name="T53" fmla="*/ 479 h 878"/>
              <a:gd name="T54" fmla="*/ 826 w 1019"/>
              <a:gd name="T55" fmla="*/ 720 h 878"/>
              <a:gd name="T56" fmla="*/ 973 w 1019"/>
              <a:gd name="T57" fmla="*/ 361 h 878"/>
              <a:gd name="T58" fmla="*/ 625 w 1019"/>
              <a:gd name="T59" fmla="*/ 13 h 878"/>
              <a:gd name="T60" fmla="*/ 508 w 1019"/>
              <a:gd name="T61" fmla="*/ 0 h 878"/>
              <a:gd name="T62" fmla="*/ 71 w 1019"/>
              <a:gd name="T63" fmla="*/ 675 h 878"/>
              <a:gd name="T64" fmla="*/ 244 w 1019"/>
              <a:gd name="T65" fmla="*/ 876 h 878"/>
              <a:gd name="T66" fmla="*/ 745 w 1019"/>
              <a:gd name="T67" fmla="*/ 869 h 878"/>
              <a:gd name="T68" fmla="*/ 973 w 1019"/>
              <a:gd name="T69" fmla="*/ 36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19" h="878">
                <a:moveTo>
                  <a:pt x="531" y="507"/>
                </a:moveTo>
                <a:lnTo>
                  <a:pt x="531" y="507"/>
                </a:lnTo>
                <a:cubicBezTo>
                  <a:pt x="528" y="510"/>
                  <a:pt x="524" y="513"/>
                  <a:pt x="519" y="515"/>
                </a:cubicBezTo>
                <a:cubicBezTo>
                  <a:pt x="499" y="522"/>
                  <a:pt x="477" y="513"/>
                  <a:pt x="469" y="492"/>
                </a:cubicBezTo>
                <a:cubicBezTo>
                  <a:pt x="461" y="472"/>
                  <a:pt x="471" y="450"/>
                  <a:pt x="491" y="442"/>
                </a:cubicBezTo>
                <a:cubicBezTo>
                  <a:pt x="495" y="440"/>
                  <a:pt x="500" y="440"/>
                  <a:pt x="505" y="440"/>
                </a:cubicBezTo>
                <a:cubicBezTo>
                  <a:pt x="520" y="439"/>
                  <a:pt x="535" y="449"/>
                  <a:pt x="541" y="464"/>
                </a:cubicBezTo>
                <a:cubicBezTo>
                  <a:pt x="547" y="480"/>
                  <a:pt x="543" y="497"/>
                  <a:pt x="531" y="507"/>
                </a:cubicBezTo>
                <a:lnTo>
                  <a:pt x="531" y="507"/>
                </a:lnTo>
                <a:close/>
                <a:moveTo>
                  <a:pt x="704" y="376"/>
                </a:moveTo>
                <a:lnTo>
                  <a:pt x="704" y="376"/>
                </a:lnTo>
                <a:lnTo>
                  <a:pt x="546" y="397"/>
                </a:lnTo>
                <a:cubicBezTo>
                  <a:pt x="524" y="386"/>
                  <a:pt x="497" y="384"/>
                  <a:pt x="472" y="393"/>
                </a:cubicBezTo>
                <a:cubicBezTo>
                  <a:pt x="425" y="412"/>
                  <a:pt x="402" y="464"/>
                  <a:pt x="420" y="511"/>
                </a:cubicBezTo>
                <a:cubicBezTo>
                  <a:pt x="438" y="558"/>
                  <a:pt x="491" y="582"/>
                  <a:pt x="538" y="563"/>
                </a:cubicBezTo>
                <a:cubicBezTo>
                  <a:pt x="563" y="554"/>
                  <a:pt x="582" y="534"/>
                  <a:pt x="590" y="510"/>
                </a:cubicBezTo>
                <a:lnTo>
                  <a:pt x="721" y="420"/>
                </a:lnTo>
                <a:cubicBezTo>
                  <a:pt x="737" y="414"/>
                  <a:pt x="745" y="399"/>
                  <a:pt x="740" y="387"/>
                </a:cubicBezTo>
                <a:cubicBezTo>
                  <a:pt x="736" y="375"/>
                  <a:pt x="719" y="370"/>
                  <a:pt x="704" y="376"/>
                </a:cubicBezTo>
                <a:lnTo>
                  <a:pt x="704" y="376"/>
                </a:lnTo>
                <a:close/>
                <a:moveTo>
                  <a:pt x="826" y="720"/>
                </a:moveTo>
                <a:lnTo>
                  <a:pt x="826" y="720"/>
                </a:lnTo>
                <a:cubicBezTo>
                  <a:pt x="801" y="695"/>
                  <a:pt x="775" y="670"/>
                  <a:pt x="750" y="645"/>
                </a:cubicBezTo>
                <a:cubicBezTo>
                  <a:pt x="721" y="616"/>
                  <a:pt x="677" y="661"/>
                  <a:pt x="706" y="690"/>
                </a:cubicBezTo>
                <a:cubicBezTo>
                  <a:pt x="731" y="715"/>
                  <a:pt x="756" y="740"/>
                  <a:pt x="782" y="766"/>
                </a:cubicBezTo>
                <a:cubicBezTo>
                  <a:pt x="782" y="766"/>
                  <a:pt x="783" y="767"/>
                  <a:pt x="784" y="768"/>
                </a:cubicBezTo>
                <a:cubicBezTo>
                  <a:pt x="777" y="774"/>
                  <a:pt x="770" y="780"/>
                  <a:pt x="763" y="786"/>
                </a:cubicBezTo>
                <a:cubicBezTo>
                  <a:pt x="607" y="689"/>
                  <a:pt x="409" y="689"/>
                  <a:pt x="253" y="786"/>
                </a:cubicBezTo>
                <a:cubicBezTo>
                  <a:pt x="246" y="780"/>
                  <a:pt x="239" y="774"/>
                  <a:pt x="232" y="768"/>
                </a:cubicBezTo>
                <a:cubicBezTo>
                  <a:pt x="233" y="767"/>
                  <a:pt x="234" y="767"/>
                  <a:pt x="235" y="766"/>
                </a:cubicBezTo>
                <a:cubicBezTo>
                  <a:pt x="260" y="740"/>
                  <a:pt x="286" y="715"/>
                  <a:pt x="311" y="690"/>
                </a:cubicBezTo>
                <a:cubicBezTo>
                  <a:pt x="340" y="661"/>
                  <a:pt x="295" y="616"/>
                  <a:pt x="266" y="645"/>
                </a:cubicBezTo>
                <a:cubicBezTo>
                  <a:pt x="241" y="670"/>
                  <a:pt x="216" y="695"/>
                  <a:pt x="190" y="721"/>
                </a:cubicBezTo>
                <a:cubicBezTo>
                  <a:pt x="138" y="651"/>
                  <a:pt x="110" y="566"/>
                  <a:pt x="109" y="479"/>
                </a:cubicBezTo>
                <a:cubicBezTo>
                  <a:pt x="139" y="479"/>
                  <a:pt x="168" y="479"/>
                  <a:pt x="198" y="479"/>
                </a:cubicBezTo>
                <a:cubicBezTo>
                  <a:pt x="239" y="479"/>
                  <a:pt x="239" y="416"/>
                  <a:pt x="198" y="416"/>
                </a:cubicBezTo>
                <a:cubicBezTo>
                  <a:pt x="170" y="416"/>
                  <a:pt x="142" y="416"/>
                  <a:pt x="114" y="416"/>
                </a:cubicBezTo>
                <a:cubicBezTo>
                  <a:pt x="118" y="388"/>
                  <a:pt x="125" y="360"/>
                  <a:pt x="135" y="332"/>
                </a:cubicBezTo>
                <a:cubicBezTo>
                  <a:pt x="154" y="283"/>
                  <a:pt x="182" y="239"/>
                  <a:pt x="218" y="202"/>
                </a:cubicBezTo>
                <a:cubicBezTo>
                  <a:pt x="234" y="218"/>
                  <a:pt x="250" y="234"/>
                  <a:pt x="266" y="250"/>
                </a:cubicBezTo>
                <a:cubicBezTo>
                  <a:pt x="295" y="279"/>
                  <a:pt x="340" y="235"/>
                  <a:pt x="311" y="206"/>
                </a:cubicBezTo>
                <a:cubicBezTo>
                  <a:pt x="296" y="191"/>
                  <a:pt x="281" y="175"/>
                  <a:pt x="266" y="160"/>
                </a:cubicBezTo>
                <a:cubicBezTo>
                  <a:pt x="327" y="115"/>
                  <a:pt x="400" y="87"/>
                  <a:pt x="477" y="80"/>
                </a:cubicBezTo>
                <a:cubicBezTo>
                  <a:pt x="477" y="99"/>
                  <a:pt x="477" y="118"/>
                  <a:pt x="477" y="137"/>
                </a:cubicBezTo>
                <a:cubicBezTo>
                  <a:pt x="477" y="178"/>
                  <a:pt x="540" y="178"/>
                  <a:pt x="540" y="137"/>
                </a:cubicBezTo>
                <a:cubicBezTo>
                  <a:pt x="540" y="118"/>
                  <a:pt x="540" y="99"/>
                  <a:pt x="540" y="79"/>
                </a:cubicBezTo>
                <a:cubicBezTo>
                  <a:pt x="618" y="85"/>
                  <a:pt x="690" y="115"/>
                  <a:pt x="750" y="161"/>
                </a:cubicBezTo>
                <a:cubicBezTo>
                  <a:pt x="735" y="176"/>
                  <a:pt x="720" y="191"/>
                  <a:pt x="706" y="206"/>
                </a:cubicBezTo>
                <a:cubicBezTo>
                  <a:pt x="677" y="235"/>
                  <a:pt x="721" y="279"/>
                  <a:pt x="750" y="250"/>
                </a:cubicBezTo>
                <a:cubicBezTo>
                  <a:pt x="766" y="235"/>
                  <a:pt x="782" y="219"/>
                  <a:pt x="797" y="204"/>
                </a:cubicBezTo>
                <a:cubicBezTo>
                  <a:pt x="830" y="238"/>
                  <a:pt x="857" y="278"/>
                  <a:pt x="877" y="322"/>
                </a:cubicBezTo>
                <a:cubicBezTo>
                  <a:pt x="890" y="353"/>
                  <a:pt x="900" y="384"/>
                  <a:pt x="904" y="416"/>
                </a:cubicBezTo>
                <a:cubicBezTo>
                  <a:pt x="876" y="416"/>
                  <a:pt x="847" y="416"/>
                  <a:pt x="819" y="416"/>
                </a:cubicBezTo>
                <a:cubicBezTo>
                  <a:pt x="778" y="416"/>
                  <a:pt x="778" y="479"/>
                  <a:pt x="819" y="479"/>
                </a:cubicBezTo>
                <a:cubicBezTo>
                  <a:pt x="849" y="479"/>
                  <a:pt x="879" y="479"/>
                  <a:pt x="909" y="479"/>
                </a:cubicBezTo>
                <a:cubicBezTo>
                  <a:pt x="907" y="565"/>
                  <a:pt x="878" y="651"/>
                  <a:pt x="826" y="720"/>
                </a:cubicBezTo>
                <a:lnTo>
                  <a:pt x="826" y="720"/>
                </a:lnTo>
                <a:close/>
                <a:moveTo>
                  <a:pt x="973" y="361"/>
                </a:moveTo>
                <a:lnTo>
                  <a:pt x="973" y="361"/>
                </a:lnTo>
                <a:cubicBezTo>
                  <a:pt x="933" y="191"/>
                  <a:pt x="792" y="57"/>
                  <a:pt x="625" y="13"/>
                </a:cubicBezTo>
                <a:cubicBezTo>
                  <a:pt x="587" y="4"/>
                  <a:pt x="548" y="0"/>
                  <a:pt x="509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372" y="1"/>
                  <a:pt x="239" y="59"/>
                  <a:pt x="148" y="162"/>
                </a:cubicBezTo>
                <a:cubicBezTo>
                  <a:pt x="24" y="303"/>
                  <a:pt x="0" y="504"/>
                  <a:pt x="71" y="675"/>
                </a:cubicBezTo>
                <a:cubicBezTo>
                  <a:pt x="104" y="752"/>
                  <a:pt x="160" y="815"/>
                  <a:pt x="226" y="865"/>
                </a:cubicBezTo>
                <a:cubicBezTo>
                  <a:pt x="231" y="870"/>
                  <a:pt x="237" y="874"/>
                  <a:pt x="244" y="876"/>
                </a:cubicBezTo>
                <a:cubicBezTo>
                  <a:pt x="256" y="878"/>
                  <a:pt x="267" y="874"/>
                  <a:pt x="275" y="866"/>
                </a:cubicBezTo>
                <a:cubicBezTo>
                  <a:pt x="419" y="767"/>
                  <a:pt x="602" y="768"/>
                  <a:pt x="745" y="869"/>
                </a:cubicBezTo>
                <a:cubicBezTo>
                  <a:pt x="756" y="876"/>
                  <a:pt x="775" y="877"/>
                  <a:pt x="785" y="869"/>
                </a:cubicBezTo>
                <a:cubicBezTo>
                  <a:pt x="945" y="750"/>
                  <a:pt x="1019" y="555"/>
                  <a:pt x="973" y="36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5"/>
          <p:cNvSpPr>
            <a:spLocks noChangeAspect="1" noEditPoints="1"/>
          </p:cNvSpPr>
          <p:nvPr/>
        </p:nvSpPr>
        <p:spPr bwMode="auto">
          <a:xfrm>
            <a:off x="7491197" y="2304415"/>
            <a:ext cx="205463" cy="365760"/>
          </a:xfrm>
          <a:custGeom>
            <a:avLst/>
            <a:gdLst>
              <a:gd name="T0" fmla="*/ 119 w 2759"/>
              <a:gd name="T1" fmla="*/ 4727 h 4930"/>
              <a:gd name="T2" fmla="*/ 36 w 2759"/>
              <a:gd name="T3" fmla="*/ 4758 h 4930"/>
              <a:gd name="T4" fmla="*/ 0 w 2759"/>
              <a:gd name="T5" fmla="*/ 4830 h 4930"/>
              <a:gd name="T6" fmla="*/ 36 w 2759"/>
              <a:gd name="T7" fmla="*/ 4900 h 4930"/>
              <a:gd name="T8" fmla="*/ 119 w 2759"/>
              <a:gd name="T9" fmla="*/ 4930 h 4930"/>
              <a:gd name="T10" fmla="*/ 2701 w 2759"/>
              <a:gd name="T11" fmla="*/ 4916 h 4930"/>
              <a:gd name="T12" fmla="*/ 2755 w 2759"/>
              <a:gd name="T13" fmla="*/ 4857 h 4930"/>
              <a:gd name="T14" fmla="*/ 2742 w 2759"/>
              <a:gd name="T15" fmla="*/ 4778 h 4930"/>
              <a:gd name="T16" fmla="*/ 2672 w 2759"/>
              <a:gd name="T17" fmla="*/ 4732 h 4930"/>
              <a:gd name="T18" fmla="*/ 2288 w 2759"/>
              <a:gd name="T19" fmla="*/ 3630 h 4930"/>
              <a:gd name="T20" fmla="*/ 284 w 2759"/>
              <a:gd name="T21" fmla="*/ 4727 h 4930"/>
              <a:gd name="T22" fmla="*/ 1440 w 2759"/>
              <a:gd name="T23" fmla="*/ 872 h 4930"/>
              <a:gd name="T24" fmla="*/ 1502 w 2759"/>
              <a:gd name="T25" fmla="*/ 929 h 4930"/>
              <a:gd name="T26" fmla="*/ 1524 w 2759"/>
              <a:gd name="T27" fmla="*/ 1008 h 4930"/>
              <a:gd name="T28" fmla="*/ 1502 w 2759"/>
              <a:gd name="T29" fmla="*/ 1087 h 4930"/>
              <a:gd name="T30" fmla="*/ 1440 w 2759"/>
              <a:gd name="T31" fmla="*/ 1144 h 4930"/>
              <a:gd name="T32" fmla="*/ 1349 w 2759"/>
              <a:gd name="T33" fmla="*/ 1153 h 4930"/>
              <a:gd name="T34" fmla="*/ 1274 w 2759"/>
              <a:gd name="T35" fmla="*/ 1110 h 4930"/>
              <a:gd name="T36" fmla="*/ 1238 w 2759"/>
              <a:gd name="T37" fmla="*/ 1036 h 4930"/>
              <a:gd name="T38" fmla="*/ 1245 w 2759"/>
              <a:gd name="T39" fmla="*/ 954 h 4930"/>
              <a:gd name="T40" fmla="*/ 1295 w 2759"/>
              <a:gd name="T41" fmla="*/ 886 h 4930"/>
              <a:gd name="T42" fmla="*/ 1380 w 2759"/>
              <a:gd name="T43" fmla="*/ 859 h 4930"/>
              <a:gd name="T44" fmla="*/ 1771 w 2759"/>
              <a:gd name="T45" fmla="*/ 601 h 4930"/>
              <a:gd name="T46" fmla="*/ 1777 w 2759"/>
              <a:gd name="T47" fmla="*/ 659 h 4930"/>
              <a:gd name="T48" fmla="*/ 1618 w 2759"/>
              <a:gd name="T49" fmla="*/ 911 h 4930"/>
              <a:gd name="T50" fmla="*/ 1577 w 2759"/>
              <a:gd name="T51" fmla="*/ 800 h 4930"/>
              <a:gd name="T52" fmla="*/ 1473 w 2759"/>
              <a:gd name="T53" fmla="*/ 726 h 4930"/>
              <a:gd name="T54" fmla="*/ 1333 w 2759"/>
              <a:gd name="T55" fmla="*/ 715 h 4930"/>
              <a:gd name="T56" fmla="*/ 1211 w 2759"/>
              <a:gd name="T57" fmla="*/ 769 h 4930"/>
              <a:gd name="T58" fmla="*/ 1146 w 2759"/>
              <a:gd name="T59" fmla="*/ 872 h 4930"/>
              <a:gd name="T60" fmla="*/ 981 w 2759"/>
              <a:gd name="T61" fmla="*/ 1225 h 4930"/>
              <a:gd name="T62" fmla="*/ 990 w 2759"/>
              <a:gd name="T63" fmla="*/ 601 h 4930"/>
              <a:gd name="T64" fmla="*/ 1346 w 2759"/>
              <a:gd name="T65" fmla="*/ 4 h 4930"/>
              <a:gd name="T66" fmla="*/ 1290 w 2759"/>
              <a:gd name="T67" fmla="*/ 26 h 4930"/>
              <a:gd name="T68" fmla="*/ 1229 w 2759"/>
              <a:gd name="T69" fmla="*/ 93 h 4930"/>
              <a:gd name="T70" fmla="*/ 1191 w 2759"/>
              <a:gd name="T71" fmla="*/ 181 h 4930"/>
              <a:gd name="T72" fmla="*/ 1084 w 2759"/>
              <a:gd name="T73" fmla="*/ 255 h 4930"/>
              <a:gd name="T74" fmla="*/ 972 w 2759"/>
              <a:gd name="T75" fmla="*/ 344 h 4930"/>
              <a:gd name="T76" fmla="*/ 902 w 2759"/>
              <a:gd name="T77" fmla="*/ 451 h 4930"/>
              <a:gd name="T78" fmla="*/ 864 w 2759"/>
              <a:gd name="T79" fmla="*/ 579 h 4930"/>
              <a:gd name="T80" fmla="*/ 744 w 2759"/>
              <a:gd name="T81" fmla="*/ 1261 h 4930"/>
              <a:gd name="T82" fmla="*/ 666 w 2759"/>
              <a:gd name="T83" fmla="*/ 1288 h 4930"/>
              <a:gd name="T84" fmla="*/ 633 w 2759"/>
              <a:gd name="T85" fmla="*/ 1352 h 4930"/>
              <a:gd name="T86" fmla="*/ 666 w 2759"/>
              <a:gd name="T87" fmla="*/ 1418 h 4930"/>
              <a:gd name="T88" fmla="*/ 744 w 2759"/>
              <a:gd name="T89" fmla="*/ 1444 h 4930"/>
              <a:gd name="T90" fmla="*/ 2012 w 2759"/>
              <a:gd name="T91" fmla="*/ 2017 h 4930"/>
              <a:gd name="T92" fmla="*/ 2046 w 2759"/>
              <a:gd name="T93" fmla="*/ 1442 h 4930"/>
              <a:gd name="T94" fmla="*/ 2111 w 2759"/>
              <a:gd name="T95" fmla="*/ 1398 h 4930"/>
              <a:gd name="T96" fmla="*/ 2123 w 2759"/>
              <a:gd name="T97" fmla="*/ 1328 h 4930"/>
              <a:gd name="T98" fmla="*/ 2072 w 2759"/>
              <a:gd name="T99" fmla="*/ 1273 h 4930"/>
              <a:gd name="T100" fmla="*/ 1900 w 2759"/>
              <a:gd name="T101" fmla="*/ 1261 h 4930"/>
              <a:gd name="T102" fmla="*/ 1889 w 2759"/>
              <a:gd name="T103" fmla="*/ 534 h 4930"/>
              <a:gd name="T104" fmla="*/ 1838 w 2759"/>
              <a:gd name="T105" fmla="*/ 414 h 4930"/>
              <a:gd name="T106" fmla="*/ 1756 w 2759"/>
              <a:gd name="T107" fmla="*/ 312 h 4930"/>
              <a:gd name="T108" fmla="*/ 1629 w 2759"/>
              <a:gd name="T109" fmla="*/ 231 h 4930"/>
              <a:gd name="T110" fmla="*/ 1558 w 2759"/>
              <a:gd name="T111" fmla="*/ 150 h 4930"/>
              <a:gd name="T112" fmla="*/ 1514 w 2759"/>
              <a:gd name="T113" fmla="*/ 67 h 4930"/>
              <a:gd name="T114" fmla="*/ 1443 w 2759"/>
              <a:gd name="T115" fmla="*/ 12 h 4930"/>
              <a:gd name="T116" fmla="*/ 1346 w 2759"/>
              <a:gd name="T117" fmla="*/ 4 h 4930"/>
              <a:gd name="T118" fmla="*/ 709 w 2759"/>
              <a:gd name="T119" fmla="*/ 2251 h 4930"/>
              <a:gd name="T120" fmla="*/ 513 w 2759"/>
              <a:gd name="T121" fmla="*/ 3394 h 49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59" h="4930">
                <a:moveTo>
                  <a:pt x="284" y="4727"/>
                </a:moveTo>
                <a:lnTo>
                  <a:pt x="284" y="4727"/>
                </a:lnTo>
                <a:lnTo>
                  <a:pt x="119" y="4727"/>
                </a:lnTo>
                <a:lnTo>
                  <a:pt x="88" y="4732"/>
                </a:lnTo>
                <a:lnTo>
                  <a:pt x="60" y="4741"/>
                </a:lnTo>
                <a:lnTo>
                  <a:pt x="36" y="4758"/>
                </a:lnTo>
                <a:lnTo>
                  <a:pt x="17" y="4778"/>
                </a:lnTo>
                <a:lnTo>
                  <a:pt x="4" y="4803"/>
                </a:lnTo>
                <a:lnTo>
                  <a:pt x="0" y="4830"/>
                </a:lnTo>
                <a:lnTo>
                  <a:pt x="4" y="4857"/>
                </a:lnTo>
                <a:lnTo>
                  <a:pt x="17" y="4880"/>
                </a:lnTo>
                <a:lnTo>
                  <a:pt x="36" y="4900"/>
                </a:lnTo>
                <a:lnTo>
                  <a:pt x="60" y="4916"/>
                </a:lnTo>
                <a:lnTo>
                  <a:pt x="88" y="4927"/>
                </a:lnTo>
                <a:lnTo>
                  <a:pt x="119" y="4930"/>
                </a:lnTo>
                <a:lnTo>
                  <a:pt x="2640" y="4930"/>
                </a:lnTo>
                <a:lnTo>
                  <a:pt x="2672" y="4927"/>
                </a:lnTo>
                <a:lnTo>
                  <a:pt x="2701" y="4916"/>
                </a:lnTo>
                <a:lnTo>
                  <a:pt x="2724" y="4900"/>
                </a:lnTo>
                <a:lnTo>
                  <a:pt x="2742" y="4880"/>
                </a:lnTo>
                <a:lnTo>
                  <a:pt x="2755" y="4857"/>
                </a:lnTo>
                <a:lnTo>
                  <a:pt x="2759" y="4830"/>
                </a:lnTo>
                <a:lnTo>
                  <a:pt x="2755" y="4803"/>
                </a:lnTo>
                <a:lnTo>
                  <a:pt x="2742" y="4778"/>
                </a:lnTo>
                <a:lnTo>
                  <a:pt x="2724" y="4758"/>
                </a:lnTo>
                <a:lnTo>
                  <a:pt x="2701" y="4741"/>
                </a:lnTo>
                <a:lnTo>
                  <a:pt x="2672" y="4732"/>
                </a:lnTo>
                <a:lnTo>
                  <a:pt x="2640" y="4727"/>
                </a:lnTo>
                <a:lnTo>
                  <a:pt x="2475" y="4727"/>
                </a:lnTo>
                <a:lnTo>
                  <a:pt x="2288" y="3630"/>
                </a:lnTo>
                <a:lnTo>
                  <a:pt x="473" y="3630"/>
                </a:lnTo>
                <a:lnTo>
                  <a:pt x="284" y="4727"/>
                </a:lnTo>
                <a:lnTo>
                  <a:pt x="284" y="4727"/>
                </a:lnTo>
                <a:close/>
                <a:moveTo>
                  <a:pt x="1412" y="863"/>
                </a:moveTo>
                <a:lnTo>
                  <a:pt x="1412" y="863"/>
                </a:lnTo>
                <a:lnTo>
                  <a:pt x="1440" y="872"/>
                </a:lnTo>
                <a:lnTo>
                  <a:pt x="1464" y="886"/>
                </a:lnTo>
                <a:lnTo>
                  <a:pt x="1485" y="906"/>
                </a:lnTo>
                <a:lnTo>
                  <a:pt x="1502" y="929"/>
                </a:lnTo>
                <a:lnTo>
                  <a:pt x="1515" y="954"/>
                </a:lnTo>
                <a:lnTo>
                  <a:pt x="1523" y="981"/>
                </a:lnTo>
                <a:lnTo>
                  <a:pt x="1524" y="1008"/>
                </a:lnTo>
                <a:lnTo>
                  <a:pt x="1523" y="1036"/>
                </a:lnTo>
                <a:lnTo>
                  <a:pt x="1515" y="1063"/>
                </a:lnTo>
                <a:lnTo>
                  <a:pt x="1502" y="1087"/>
                </a:lnTo>
                <a:lnTo>
                  <a:pt x="1485" y="1110"/>
                </a:lnTo>
                <a:lnTo>
                  <a:pt x="1464" y="1129"/>
                </a:lnTo>
                <a:lnTo>
                  <a:pt x="1440" y="1144"/>
                </a:lnTo>
                <a:lnTo>
                  <a:pt x="1412" y="1153"/>
                </a:lnTo>
                <a:lnTo>
                  <a:pt x="1380" y="1157"/>
                </a:lnTo>
                <a:lnTo>
                  <a:pt x="1349" y="1153"/>
                </a:lnTo>
                <a:lnTo>
                  <a:pt x="1320" y="1144"/>
                </a:lnTo>
                <a:lnTo>
                  <a:pt x="1295" y="1129"/>
                </a:lnTo>
                <a:lnTo>
                  <a:pt x="1274" y="1110"/>
                </a:lnTo>
                <a:lnTo>
                  <a:pt x="1257" y="1087"/>
                </a:lnTo>
                <a:lnTo>
                  <a:pt x="1245" y="1063"/>
                </a:lnTo>
                <a:lnTo>
                  <a:pt x="1238" y="1036"/>
                </a:lnTo>
                <a:lnTo>
                  <a:pt x="1235" y="1008"/>
                </a:lnTo>
                <a:lnTo>
                  <a:pt x="1238" y="981"/>
                </a:lnTo>
                <a:lnTo>
                  <a:pt x="1245" y="954"/>
                </a:lnTo>
                <a:lnTo>
                  <a:pt x="1257" y="929"/>
                </a:lnTo>
                <a:lnTo>
                  <a:pt x="1274" y="906"/>
                </a:lnTo>
                <a:lnTo>
                  <a:pt x="1295" y="886"/>
                </a:lnTo>
                <a:lnTo>
                  <a:pt x="1320" y="872"/>
                </a:lnTo>
                <a:lnTo>
                  <a:pt x="1349" y="863"/>
                </a:lnTo>
                <a:lnTo>
                  <a:pt x="1380" y="859"/>
                </a:lnTo>
                <a:lnTo>
                  <a:pt x="1412" y="863"/>
                </a:lnTo>
                <a:lnTo>
                  <a:pt x="1412" y="863"/>
                </a:lnTo>
                <a:close/>
                <a:moveTo>
                  <a:pt x="1771" y="601"/>
                </a:moveTo>
                <a:lnTo>
                  <a:pt x="1771" y="601"/>
                </a:lnTo>
                <a:lnTo>
                  <a:pt x="1775" y="629"/>
                </a:lnTo>
                <a:lnTo>
                  <a:pt x="1777" y="659"/>
                </a:lnTo>
                <a:lnTo>
                  <a:pt x="1777" y="1225"/>
                </a:lnTo>
                <a:lnTo>
                  <a:pt x="1618" y="1225"/>
                </a:lnTo>
                <a:lnTo>
                  <a:pt x="1618" y="911"/>
                </a:lnTo>
                <a:lnTo>
                  <a:pt x="1613" y="872"/>
                </a:lnTo>
                <a:lnTo>
                  <a:pt x="1600" y="834"/>
                </a:lnTo>
                <a:lnTo>
                  <a:pt x="1577" y="800"/>
                </a:lnTo>
                <a:lnTo>
                  <a:pt x="1548" y="769"/>
                </a:lnTo>
                <a:lnTo>
                  <a:pt x="1514" y="746"/>
                </a:lnTo>
                <a:lnTo>
                  <a:pt x="1473" y="726"/>
                </a:lnTo>
                <a:lnTo>
                  <a:pt x="1428" y="715"/>
                </a:lnTo>
                <a:lnTo>
                  <a:pt x="1380" y="712"/>
                </a:lnTo>
                <a:lnTo>
                  <a:pt x="1333" y="715"/>
                </a:lnTo>
                <a:lnTo>
                  <a:pt x="1288" y="726"/>
                </a:lnTo>
                <a:lnTo>
                  <a:pt x="1247" y="746"/>
                </a:lnTo>
                <a:lnTo>
                  <a:pt x="1211" y="769"/>
                </a:lnTo>
                <a:lnTo>
                  <a:pt x="1182" y="800"/>
                </a:lnTo>
                <a:lnTo>
                  <a:pt x="1160" y="834"/>
                </a:lnTo>
                <a:lnTo>
                  <a:pt x="1146" y="872"/>
                </a:lnTo>
                <a:lnTo>
                  <a:pt x="1142" y="911"/>
                </a:lnTo>
                <a:lnTo>
                  <a:pt x="1142" y="1225"/>
                </a:lnTo>
                <a:lnTo>
                  <a:pt x="981" y="1225"/>
                </a:lnTo>
                <a:lnTo>
                  <a:pt x="981" y="659"/>
                </a:lnTo>
                <a:lnTo>
                  <a:pt x="985" y="629"/>
                </a:lnTo>
                <a:lnTo>
                  <a:pt x="990" y="601"/>
                </a:lnTo>
                <a:lnTo>
                  <a:pt x="1771" y="601"/>
                </a:lnTo>
                <a:lnTo>
                  <a:pt x="1771" y="601"/>
                </a:lnTo>
                <a:close/>
                <a:moveTo>
                  <a:pt x="1346" y="4"/>
                </a:moveTo>
                <a:lnTo>
                  <a:pt x="1346" y="4"/>
                </a:lnTo>
                <a:lnTo>
                  <a:pt x="1315" y="12"/>
                </a:lnTo>
                <a:lnTo>
                  <a:pt x="1290" y="26"/>
                </a:lnTo>
                <a:lnTo>
                  <a:pt x="1266" y="46"/>
                </a:lnTo>
                <a:lnTo>
                  <a:pt x="1245" y="67"/>
                </a:lnTo>
                <a:lnTo>
                  <a:pt x="1229" y="93"/>
                </a:lnTo>
                <a:lnTo>
                  <a:pt x="1214" y="120"/>
                </a:lnTo>
                <a:lnTo>
                  <a:pt x="1202" y="150"/>
                </a:lnTo>
                <a:lnTo>
                  <a:pt x="1191" y="181"/>
                </a:lnTo>
                <a:lnTo>
                  <a:pt x="1186" y="211"/>
                </a:lnTo>
                <a:lnTo>
                  <a:pt x="1132" y="231"/>
                </a:lnTo>
                <a:lnTo>
                  <a:pt x="1084" y="255"/>
                </a:lnTo>
                <a:lnTo>
                  <a:pt x="1040" y="282"/>
                </a:lnTo>
                <a:lnTo>
                  <a:pt x="1003" y="312"/>
                </a:lnTo>
                <a:lnTo>
                  <a:pt x="972" y="344"/>
                </a:lnTo>
                <a:lnTo>
                  <a:pt x="945" y="379"/>
                </a:lnTo>
                <a:lnTo>
                  <a:pt x="920" y="414"/>
                </a:lnTo>
                <a:lnTo>
                  <a:pt x="902" y="451"/>
                </a:lnTo>
                <a:lnTo>
                  <a:pt x="884" y="491"/>
                </a:lnTo>
                <a:lnTo>
                  <a:pt x="871" y="534"/>
                </a:lnTo>
                <a:lnTo>
                  <a:pt x="864" y="579"/>
                </a:lnTo>
                <a:lnTo>
                  <a:pt x="861" y="623"/>
                </a:lnTo>
                <a:lnTo>
                  <a:pt x="861" y="1261"/>
                </a:lnTo>
                <a:lnTo>
                  <a:pt x="744" y="1261"/>
                </a:lnTo>
                <a:lnTo>
                  <a:pt x="714" y="1264"/>
                </a:lnTo>
                <a:lnTo>
                  <a:pt x="688" y="1273"/>
                </a:lnTo>
                <a:lnTo>
                  <a:pt x="666" y="1288"/>
                </a:lnTo>
                <a:lnTo>
                  <a:pt x="649" y="1306"/>
                </a:lnTo>
                <a:lnTo>
                  <a:pt x="638" y="1328"/>
                </a:lnTo>
                <a:lnTo>
                  <a:pt x="633" y="1352"/>
                </a:lnTo>
                <a:lnTo>
                  <a:pt x="638" y="1378"/>
                </a:lnTo>
                <a:lnTo>
                  <a:pt x="649" y="1398"/>
                </a:lnTo>
                <a:lnTo>
                  <a:pt x="666" y="1418"/>
                </a:lnTo>
                <a:lnTo>
                  <a:pt x="688" y="1433"/>
                </a:lnTo>
                <a:lnTo>
                  <a:pt x="714" y="1442"/>
                </a:lnTo>
                <a:lnTo>
                  <a:pt x="744" y="1444"/>
                </a:lnTo>
                <a:lnTo>
                  <a:pt x="846" y="1444"/>
                </a:lnTo>
                <a:lnTo>
                  <a:pt x="748" y="2017"/>
                </a:lnTo>
                <a:lnTo>
                  <a:pt x="2012" y="2017"/>
                </a:lnTo>
                <a:lnTo>
                  <a:pt x="1915" y="1444"/>
                </a:lnTo>
                <a:lnTo>
                  <a:pt x="2017" y="1444"/>
                </a:lnTo>
                <a:lnTo>
                  <a:pt x="2046" y="1442"/>
                </a:lnTo>
                <a:lnTo>
                  <a:pt x="2072" y="1433"/>
                </a:lnTo>
                <a:lnTo>
                  <a:pt x="2094" y="1418"/>
                </a:lnTo>
                <a:lnTo>
                  <a:pt x="2111" y="1398"/>
                </a:lnTo>
                <a:lnTo>
                  <a:pt x="2123" y="1378"/>
                </a:lnTo>
                <a:lnTo>
                  <a:pt x="2126" y="1352"/>
                </a:lnTo>
                <a:lnTo>
                  <a:pt x="2123" y="1328"/>
                </a:lnTo>
                <a:lnTo>
                  <a:pt x="2111" y="1306"/>
                </a:lnTo>
                <a:lnTo>
                  <a:pt x="2094" y="1288"/>
                </a:lnTo>
                <a:lnTo>
                  <a:pt x="2072" y="1273"/>
                </a:lnTo>
                <a:lnTo>
                  <a:pt x="2046" y="1264"/>
                </a:lnTo>
                <a:lnTo>
                  <a:pt x="2017" y="1261"/>
                </a:lnTo>
                <a:lnTo>
                  <a:pt x="1900" y="1261"/>
                </a:lnTo>
                <a:lnTo>
                  <a:pt x="1900" y="623"/>
                </a:lnTo>
                <a:lnTo>
                  <a:pt x="1897" y="579"/>
                </a:lnTo>
                <a:lnTo>
                  <a:pt x="1889" y="534"/>
                </a:lnTo>
                <a:lnTo>
                  <a:pt x="1875" y="491"/>
                </a:lnTo>
                <a:lnTo>
                  <a:pt x="1857" y="450"/>
                </a:lnTo>
                <a:lnTo>
                  <a:pt x="1838" y="414"/>
                </a:lnTo>
                <a:lnTo>
                  <a:pt x="1816" y="378"/>
                </a:lnTo>
                <a:lnTo>
                  <a:pt x="1789" y="344"/>
                </a:lnTo>
                <a:lnTo>
                  <a:pt x="1756" y="312"/>
                </a:lnTo>
                <a:lnTo>
                  <a:pt x="1719" y="282"/>
                </a:lnTo>
                <a:lnTo>
                  <a:pt x="1676" y="255"/>
                </a:lnTo>
                <a:lnTo>
                  <a:pt x="1629" y="231"/>
                </a:lnTo>
                <a:lnTo>
                  <a:pt x="1575" y="211"/>
                </a:lnTo>
                <a:lnTo>
                  <a:pt x="1567" y="181"/>
                </a:lnTo>
                <a:lnTo>
                  <a:pt x="1558" y="150"/>
                </a:lnTo>
                <a:lnTo>
                  <a:pt x="1546" y="120"/>
                </a:lnTo>
                <a:lnTo>
                  <a:pt x="1532" y="93"/>
                </a:lnTo>
                <a:lnTo>
                  <a:pt x="1514" y="67"/>
                </a:lnTo>
                <a:lnTo>
                  <a:pt x="1494" y="46"/>
                </a:lnTo>
                <a:lnTo>
                  <a:pt x="1470" y="26"/>
                </a:lnTo>
                <a:lnTo>
                  <a:pt x="1443" y="12"/>
                </a:lnTo>
                <a:lnTo>
                  <a:pt x="1413" y="4"/>
                </a:lnTo>
                <a:lnTo>
                  <a:pt x="1380" y="0"/>
                </a:lnTo>
                <a:lnTo>
                  <a:pt x="1346" y="4"/>
                </a:lnTo>
                <a:lnTo>
                  <a:pt x="1346" y="4"/>
                </a:lnTo>
                <a:close/>
                <a:moveTo>
                  <a:pt x="709" y="2251"/>
                </a:moveTo>
                <a:lnTo>
                  <a:pt x="709" y="2251"/>
                </a:lnTo>
                <a:lnTo>
                  <a:pt x="2052" y="2251"/>
                </a:lnTo>
                <a:lnTo>
                  <a:pt x="2246" y="3394"/>
                </a:lnTo>
                <a:lnTo>
                  <a:pt x="513" y="3394"/>
                </a:lnTo>
                <a:lnTo>
                  <a:pt x="709" y="2251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5"/>
          <p:cNvSpPr>
            <a:spLocks noChangeAspect="1" noEditPoints="1"/>
          </p:cNvSpPr>
          <p:nvPr/>
        </p:nvSpPr>
        <p:spPr bwMode="auto">
          <a:xfrm>
            <a:off x="5985806" y="2914015"/>
            <a:ext cx="595788" cy="365760"/>
          </a:xfrm>
          <a:custGeom>
            <a:avLst/>
            <a:gdLst>
              <a:gd name="T0" fmla="*/ 3894 w 5115"/>
              <a:gd name="T1" fmla="*/ 54 h 3140"/>
              <a:gd name="T2" fmla="*/ 3894 w 5115"/>
              <a:gd name="T3" fmla="*/ 54 h 3140"/>
              <a:gd name="T4" fmla="*/ 3564 w 5115"/>
              <a:gd name="T5" fmla="*/ 584 h 3140"/>
              <a:gd name="T6" fmla="*/ 4094 w 5115"/>
              <a:gd name="T7" fmla="*/ 913 h 3140"/>
              <a:gd name="T8" fmla="*/ 4424 w 5115"/>
              <a:gd name="T9" fmla="*/ 383 h 3140"/>
              <a:gd name="T10" fmla="*/ 3894 w 5115"/>
              <a:gd name="T11" fmla="*/ 54 h 3140"/>
              <a:gd name="T12" fmla="*/ 3894 w 5115"/>
              <a:gd name="T13" fmla="*/ 54 h 3140"/>
              <a:gd name="T14" fmla="*/ 760 w 5115"/>
              <a:gd name="T15" fmla="*/ 1286 h 3140"/>
              <a:gd name="T16" fmla="*/ 760 w 5115"/>
              <a:gd name="T17" fmla="*/ 1286 h 3140"/>
              <a:gd name="T18" fmla="*/ 602 w 5115"/>
              <a:gd name="T19" fmla="*/ 1542 h 3140"/>
              <a:gd name="T20" fmla="*/ 857 w 5115"/>
              <a:gd name="T21" fmla="*/ 1701 h 3140"/>
              <a:gd name="T22" fmla="*/ 1016 w 5115"/>
              <a:gd name="T23" fmla="*/ 1445 h 3140"/>
              <a:gd name="T24" fmla="*/ 760 w 5115"/>
              <a:gd name="T25" fmla="*/ 1286 h 3140"/>
              <a:gd name="T26" fmla="*/ 760 w 5115"/>
              <a:gd name="T27" fmla="*/ 1286 h 3140"/>
              <a:gd name="T28" fmla="*/ 1513 w 5115"/>
              <a:gd name="T29" fmla="*/ 2510 h 3140"/>
              <a:gd name="T30" fmla="*/ 1513 w 5115"/>
              <a:gd name="T31" fmla="*/ 2510 h 3140"/>
              <a:gd name="T32" fmla="*/ 2837 w 5115"/>
              <a:gd name="T33" fmla="*/ 3019 h 3140"/>
              <a:gd name="T34" fmla="*/ 3798 w 5115"/>
              <a:gd name="T35" fmla="*/ 1976 h 3140"/>
              <a:gd name="T36" fmla="*/ 2664 w 5115"/>
              <a:gd name="T37" fmla="*/ 2278 h 3140"/>
              <a:gd name="T38" fmla="*/ 1513 w 5115"/>
              <a:gd name="T39" fmla="*/ 2510 h 3140"/>
              <a:gd name="T40" fmla="*/ 1513 w 5115"/>
              <a:gd name="T41" fmla="*/ 2510 h 3140"/>
              <a:gd name="T42" fmla="*/ 5089 w 5115"/>
              <a:gd name="T43" fmla="*/ 1227 h 3140"/>
              <a:gd name="T44" fmla="*/ 5089 w 5115"/>
              <a:gd name="T45" fmla="*/ 1227 h 3140"/>
              <a:gd name="T46" fmla="*/ 4670 w 5115"/>
              <a:gd name="T47" fmla="*/ 1077 h 3140"/>
              <a:gd name="T48" fmla="*/ 3704 w 5115"/>
              <a:gd name="T49" fmla="*/ 1174 h 3140"/>
              <a:gd name="T50" fmla="*/ 3780 w 5115"/>
              <a:gd name="T51" fmla="*/ 1347 h 3140"/>
              <a:gd name="T52" fmla="*/ 4670 w 5115"/>
              <a:gd name="T53" fmla="*/ 1260 h 3140"/>
              <a:gd name="T54" fmla="*/ 4884 w 5115"/>
              <a:gd name="T55" fmla="*/ 1277 h 3140"/>
              <a:gd name="T56" fmla="*/ 2608 w 5115"/>
              <a:gd name="T57" fmla="*/ 2041 h 3140"/>
              <a:gd name="T58" fmla="*/ 443 w 5115"/>
              <a:gd name="T59" fmla="*/ 2379 h 3140"/>
              <a:gd name="T60" fmla="*/ 230 w 5115"/>
              <a:gd name="T61" fmla="*/ 2362 h 3140"/>
              <a:gd name="T62" fmla="*/ 1250 w 5115"/>
              <a:gd name="T63" fmla="*/ 1937 h 3140"/>
              <a:gd name="T64" fmla="*/ 1243 w 5115"/>
              <a:gd name="T65" fmla="*/ 1749 h 3140"/>
              <a:gd name="T66" fmla="*/ 745 w 5115"/>
              <a:gd name="T67" fmla="*/ 1918 h 3140"/>
              <a:gd name="T68" fmla="*/ 24 w 5115"/>
              <a:gd name="T69" fmla="*/ 2411 h 3140"/>
              <a:gd name="T70" fmla="*/ 443 w 5115"/>
              <a:gd name="T71" fmla="*/ 2561 h 3140"/>
              <a:gd name="T72" fmla="*/ 2650 w 5115"/>
              <a:gd name="T73" fmla="*/ 2219 h 3140"/>
              <a:gd name="T74" fmla="*/ 4368 w 5115"/>
              <a:gd name="T75" fmla="*/ 1721 h 3140"/>
              <a:gd name="T76" fmla="*/ 5089 w 5115"/>
              <a:gd name="T77" fmla="*/ 1227 h 3140"/>
              <a:gd name="T78" fmla="*/ 5089 w 5115"/>
              <a:gd name="T79" fmla="*/ 1227 h 3140"/>
              <a:gd name="T80" fmla="*/ 1293 w 5115"/>
              <a:gd name="T81" fmla="*/ 1670 h 3140"/>
              <a:gd name="T82" fmla="*/ 1293 w 5115"/>
              <a:gd name="T83" fmla="*/ 1670 h 3140"/>
              <a:gd name="T84" fmla="*/ 1293 w 5115"/>
              <a:gd name="T85" fmla="*/ 1670 h 3140"/>
              <a:gd name="T86" fmla="*/ 2262 w 5115"/>
              <a:gd name="T87" fmla="*/ 560 h 3140"/>
              <a:gd name="T88" fmla="*/ 3623 w 5115"/>
              <a:gd name="T89" fmla="*/ 1125 h 3140"/>
              <a:gd name="T90" fmla="*/ 3754 w 5115"/>
              <a:gd name="T91" fmla="*/ 1412 h 3140"/>
              <a:gd name="T92" fmla="*/ 3779 w 5115"/>
              <a:gd name="T93" fmla="*/ 1502 h 3140"/>
              <a:gd name="T94" fmla="*/ 3805 w 5115"/>
              <a:gd name="T95" fmla="*/ 1656 h 3140"/>
              <a:gd name="T96" fmla="*/ 2595 w 5115"/>
              <a:gd name="T97" fmla="*/ 1982 h 3140"/>
              <a:gd name="T98" fmla="*/ 1365 w 5115"/>
              <a:gd name="T99" fmla="*/ 2226 h 3140"/>
              <a:gd name="T100" fmla="*/ 1320 w 5115"/>
              <a:gd name="T101" fmla="*/ 2077 h 3140"/>
              <a:gd name="T102" fmla="*/ 1303 w 5115"/>
              <a:gd name="T103" fmla="*/ 1985 h 3140"/>
              <a:gd name="T104" fmla="*/ 1293 w 5115"/>
              <a:gd name="T105" fmla="*/ 1670 h 3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15" h="3140">
                <a:moveTo>
                  <a:pt x="3894" y="54"/>
                </a:moveTo>
                <a:lnTo>
                  <a:pt x="3894" y="54"/>
                </a:lnTo>
                <a:cubicBezTo>
                  <a:pt x="3656" y="109"/>
                  <a:pt x="3509" y="347"/>
                  <a:pt x="3564" y="584"/>
                </a:cubicBezTo>
                <a:cubicBezTo>
                  <a:pt x="3620" y="821"/>
                  <a:pt x="3857" y="969"/>
                  <a:pt x="4094" y="913"/>
                </a:cubicBezTo>
                <a:cubicBezTo>
                  <a:pt x="4332" y="858"/>
                  <a:pt x="4479" y="620"/>
                  <a:pt x="4424" y="383"/>
                </a:cubicBezTo>
                <a:cubicBezTo>
                  <a:pt x="4368" y="146"/>
                  <a:pt x="4131" y="0"/>
                  <a:pt x="3894" y="54"/>
                </a:cubicBezTo>
                <a:lnTo>
                  <a:pt x="3894" y="54"/>
                </a:lnTo>
                <a:close/>
                <a:moveTo>
                  <a:pt x="760" y="1286"/>
                </a:moveTo>
                <a:lnTo>
                  <a:pt x="760" y="1286"/>
                </a:lnTo>
                <a:cubicBezTo>
                  <a:pt x="646" y="1313"/>
                  <a:pt x="575" y="1427"/>
                  <a:pt x="602" y="1542"/>
                </a:cubicBezTo>
                <a:cubicBezTo>
                  <a:pt x="628" y="1657"/>
                  <a:pt x="743" y="1728"/>
                  <a:pt x="857" y="1701"/>
                </a:cubicBezTo>
                <a:cubicBezTo>
                  <a:pt x="972" y="1674"/>
                  <a:pt x="1043" y="1560"/>
                  <a:pt x="1016" y="1445"/>
                </a:cubicBezTo>
                <a:cubicBezTo>
                  <a:pt x="989" y="1331"/>
                  <a:pt x="875" y="1259"/>
                  <a:pt x="760" y="1286"/>
                </a:cubicBezTo>
                <a:lnTo>
                  <a:pt x="760" y="1286"/>
                </a:lnTo>
                <a:close/>
                <a:moveTo>
                  <a:pt x="1513" y="2510"/>
                </a:moveTo>
                <a:lnTo>
                  <a:pt x="1513" y="2510"/>
                </a:lnTo>
                <a:cubicBezTo>
                  <a:pt x="1799" y="2922"/>
                  <a:pt x="2318" y="3140"/>
                  <a:pt x="2837" y="3019"/>
                </a:cubicBezTo>
                <a:cubicBezTo>
                  <a:pt x="3356" y="2898"/>
                  <a:pt x="3724" y="2473"/>
                  <a:pt x="3798" y="1976"/>
                </a:cubicBezTo>
                <a:cubicBezTo>
                  <a:pt x="3455" y="2081"/>
                  <a:pt x="3068" y="2184"/>
                  <a:pt x="2664" y="2278"/>
                </a:cubicBezTo>
                <a:cubicBezTo>
                  <a:pt x="2259" y="2373"/>
                  <a:pt x="1866" y="2452"/>
                  <a:pt x="1513" y="2510"/>
                </a:cubicBezTo>
                <a:lnTo>
                  <a:pt x="1513" y="2510"/>
                </a:lnTo>
                <a:close/>
                <a:moveTo>
                  <a:pt x="5089" y="1227"/>
                </a:moveTo>
                <a:lnTo>
                  <a:pt x="5089" y="1227"/>
                </a:lnTo>
                <a:cubicBezTo>
                  <a:pt x="5059" y="1095"/>
                  <a:pt x="4860" y="1077"/>
                  <a:pt x="4670" y="1077"/>
                </a:cubicBezTo>
                <a:cubicBezTo>
                  <a:pt x="4435" y="1077"/>
                  <a:pt x="4098" y="1112"/>
                  <a:pt x="3704" y="1174"/>
                </a:cubicBezTo>
                <a:cubicBezTo>
                  <a:pt x="3733" y="1229"/>
                  <a:pt x="3758" y="1287"/>
                  <a:pt x="3780" y="1347"/>
                </a:cubicBezTo>
                <a:cubicBezTo>
                  <a:pt x="4143" y="1291"/>
                  <a:pt x="4452" y="1260"/>
                  <a:pt x="4670" y="1260"/>
                </a:cubicBezTo>
                <a:cubicBezTo>
                  <a:pt x="4783" y="1260"/>
                  <a:pt x="4848" y="1269"/>
                  <a:pt x="4884" y="1277"/>
                </a:cubicBezTo>
                <a:cubicBezTo>
                  <a:pt x="4713" y="1422"/>
                  <a:pt x="3902" y="1739"/>
                  <a:pt x="2608" y="2041"/>
                </a:cubicBezTo>
                <a:cubicBezTo>
                  <a:pt x="1719" y="2249"/>
                  <a:pt x="889" y="2379"/>
                  <a:pt x="443" y="2379"/>
                </a:cubicBezTo>
                <a:cubicBezTo>
                  <a:pt x="330" y="2379"/>
                  <a:pt x="265" y="2370"/>
                  <a:pt x="230" y="2362"/>
                </a:cubicBezTo>
                <a:cubicBezTo>
                  <a:pt x="335" y="2272"/>
                  <a:pt x="689" y="2115"/>
                  <a:pt x="1250" y="1937"/>
                </a:cubicBezTo>
                <a:cubicBezTo>
                  <a:pt x="1243" y="1875"/>
                  <a:pt x="1241" y="1812"/>
                  <a:pt x="1243" y="1749"/>
                </a:cubicBezTo>
                <a:cubicBezTo>
                  <a:pt x="1062" y="1805"/>
                  <a:pt x="895" y="1862"/>
                  <a:pt x="745" y="1918"/>
                </a:cubicBezTo>
                <a:cubicBezTo>
                  <a:pt x="69" y="2170"/>
                  <a:pt x="0" y="2304"/>
                  <a:pt x="24" y="2411"/>
                </a:cubicBezTo>
                <a:cubicBezTo>
                  <a:pt x="55" y="2543"/>
                  <a:pt x="253" y="2561"/>
                  <a:pt x="443" y="2561"/>
                </a:cubicBezTo>
                <a:cubicBezTo>
                  <a:pt x="902" y="2561"/>
                  <a:pt x="1748" y="2430"/>
                  <a:pt x="2650" y="2219"/>
                </a:cubicBezTo>
                <a:cubicBezTo>
                  <a:pt x="3306" y="2066"/>
                  <a:pt x="3917" y="1889"/>
                  <a:pt x="4368" y="1721"/>
                </a:cubicBezTo>
                <a:cubicBezTo>
                  <a:pt x="5045" y="1469"/>
                  <a:pt x="5115" y="1335"/>
                  <a:pt x="5089" y="1227"/>
                </a:cubicBezTo>
                <a:lnTo>
                  <a:pt x="5089" y="1227"/>
                </a:lnTo>
                <a:close/>
                <a:moveTo>
                  <a:pt x="1293" y="1670"/>
                </a:moveTo>
                <a:lnTo>
                  <a:pt x="1293" y="1670"/>
                </a:lnTo>
                <a:lnTo>
                  <a:pt x="1293" y="1670"/>
                </a:lnTo>
                <a:cubicBezTo>
                  <a:pt x="1343" y="1145"/>
                  <a:pt x="1721" y="687"/>
                  <a:pt x="2262" y="560"/>
                </a:cubicBezTo>
                <a:cubicBezTo>
                  <a:pt x="2804" y="434"/>
                  <a:pt x="3346" y="677"/>
                  <a:pt x="3623" y="1125"/>
                </a:cubicBezTo>
                <a:cubicBezTo>
                  <a:pt x="3678" y="1213"/>
                  <a:pt x="3722" y="1309"/>
                  <a:pt x="3754" y="1412"/>
                </a:cubicBezTo>
                <a:cubicBezTo>
                  <a:pt x="3763" y="1441"/>
                  <a:pt x="3772" y="1472"/>
                  <a:pt x="3779" y="1502"/>
                </a:cubicBezTo>
                <a:cubicBezTo>
                  <a:pt x="3791" y="1554"/>
                  <a:pt x="3799" y="1605"/>
                  <a:pt x="3805" y="1656"/>
                </a:cubicBezTo>
                <a:cubicBezTo>
                  <a:pt x="3478" y="1759"/>
                  <a:pt x="3076" y="1870"/>
                  <a:pt x="2595" y="1982"/>
                </a:cubicBezTo>
                <a:cubicBezTo>
                  <a:pt x="2157" y="2085"/>
                  <a:pt x="1734" y="2168"/>
                  <a:pt x="1365" y="2226"/>
                </a:cubicBezTo>
                <a:cubicBezTo>
                  <a:pt x="1347" y="2178"/>
                  <a:pt x="1332" y="2128"/>
                  <a:pt x="1320" y="2077"/>
                </a:cubicBezTo>
                <a:cubicBezTo>
                  <a:pt x="1313" y="2046"/>
                  <a:pt x="1307" y="2015"/>
                  <a:pt x="1303" y="1985"/>
                </a:cubicBezTo>
                <a:cubicBezTo>
                  <a:pt x="1286" y="1878"/>
                  <a:pt x="1283" y="1773"/>
                  <a:pt x="1293" y="167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"/>
          <p:cNvSpPr>
            <a:spLocks noChangeAspect="1" noEditPoints="1"/>
          </p:cNvSpPr>
          <p:nvPr/>
        </p:nvSpPr>
        <p:spPr bwMode="auto">
          <a:xfrm>
            <a:off x="5452199" y="2914015"/>
            <a:ext cx="387230" cy="365760"/>
          </a:xfrm>
          <a:custGeom>
            <a:avLst/>
            <a:gdLst>
              <a:gd name="T0" fmla="*/ 550 w 827"/>
              <a:gd name="T1" fmla="*/ 641 h 785"/>
              <a:gd name="T2" fmla="*/ 490 w 827"/>
              <a:gd name="T3" fmla="*/ 624 h 785"/>
              <a:gd name="T4" fmla="*/ 613 w 827"/>
              <a:gd name="T5" fmla="*/ 611 h 785"/>
              <a:gd name="T6" fmla="*/ 583 w 827"/>
              <a:gd name="T7" fmla="*/ 634 h 785"/>
              <a:gd name="T8" fmla="*/ 579 w 827"/>
              <a:gd name="T9" fmla="*/ 636 h 785"/>
              <a:gd name="T10" fmla="*/ 589 w 827"/>
              <a:gd name="T11" fmla="*/ 670 h 785"/>
              <a:gd name="T12" fmla="*/ 613 w 827"/>
              <a:gd name="T13" fmla="*/ 657 h 785"/>
              <a:gd name="T14" fmla="*/ 649 w 827"/>
              <a:gd name="T15" fmla="*/ 619 h 785"/>
              <a:gd name="T16" fmla="*/ 664 w 827"/>
              <a:gd name="T17" fmla="*/ 578 h 785"/>
              <a:gd name="T18" fmla="*/ 652 w 827"/>
              <a:gd name="T19" fmla="*/ 500 h 785"/>
              <a:gd name="T20" fmla="*/ 630 w 827"/>
              <a:gd name="T21" fmla="*/ 564 h 785"/>
              <a:gd name="T22" fmla="*/ 213 w 827"/>
              <a:gd name="T23" fmla="*/ 602 h 785"/>
              <a:gd name="T24" fmla="*/ 210 w 827"/>
              <a:gd name="T25" fmla="*/ 648 h 785"/>
              <a:gd name="T26" fmla="*/ 253 w 827"/>
              <a:gd name="T27" fmla="*/ 624 h 785"/>
              <a:gd name="T28" fmla="*/ 827 w 827"/>
              <a:gd name="T29" fmla="*/ 740 h 785"/>
              <a:gd name="T30" fmla="*/ 716 w 827"/>
              <a:gd name="T31" fmla="*/ 394 h 785"/>
              <a:gd name="T32" fmla="*/ 415 w 827"/>
              <a:gd name="T33" fmla="*/ 383 h 785"/>
              <a:gd name="T34" fmla="*/ 635 w 827"/>
              <a:gd name="T35" fmla="*/ 466 h 785"/>
              <a:gd name="T36" fmla="*/ 188 w 827"/>
              <a:gd name="T37" fmla="*/ 717 h 785"/>
              <a:gd name="T38" fmla="*/ 157 w 827"/>
              <a:gd name="T39" fmla="*/ 681 h 785"/>
              <a:gd name="T40" fmla="*/ 149 w 827"/>
              <a:gd name="T41" fmla="*/ 438 h 785"/>
              <a:gd name="T42" fmla="*/ 121 w 827"/>
              <a:gd name="T43" fmla="*/ 387 h 785"/>
              <a:gd name="T44" fmla="*/ 95 w 827"/>
              <a:gd name="T45" fmla="*/ 417 h 785"/>
              <a:gd name="T46" fmla="*/ 4 w 827"/>
              <a:gd name="T47" fmla="*/ 762 h 785"/>
              <a:gd name="T48" fmla="*/ 38 w 827"/>
              <a:gd name="T49" fmla="*/ 784 h 785"/>
              <a:gd name="T50" fmla="*/ 809 w 827"/>
              <a:gd name="T51" fmla="*/ 776 h 785"/>
              <a:gd name="T52" fmla="*/ 827 w 827"/>
              <a:gd name="T53" fmla="*/ 745 h 785"/>
              <a:gd name="T54" fmla="*/ 256 w 827"/>
              <a:gd name="T55" fmla="*/ 180 h 785"/>
              <a:gd name="T56" fmla="*/ 295 w 827"/>
              <a:gd name="T57" fmla="*/ 231 h 785"/>
              <a:gd name="T58" fmla="*/ 361 w 827"/>
              <a:gd name="T59" fmla="*/ 240 h 785"/>
              <a:gd name="T60" fmla="*/ 412 w 827"/>
              <a:gd name="T61" fmla="*/ 200 h 785"/>
              <a:gd name="T62" fmla="*/ 421 w 827"/>
              <a:gd name="T63" fmla="*/ 134 h 785"/>
              <a:gd name="T64" fmla="*/ 381 w 827"/>
              <a:gd name="T65" fmla="*/ 83 h 785"/>
              <a:gd name="T66" fmla="*/ 315 w 827"/>
              <a:gd name="T67" fmla="*/ 74 h 785"/>
              <a:gd name="T68" fmla="*/ 264 w 827"/>
              <a:gd name="T69" fmla="*/ 114 h 785"/>
              <a:gd name="T70" fmla="*/ 181 w 827"/>
              <a:gd name="T71" fmla="*/ 170 h 785"/>
              <a:gd name="T72" fmla="*/ 190 w 827"/>
              <a:gd name="T73" fmla="*/ 113 h 785"/>
              <a:gd name="T74" fmla="*/ 231 w 827"/>
              <a:gd name="T75" fmla="*/ 49 h 785"/>
              <a:gd name="T76" fmla="*/ 298 w 827"/>
              <a:gd name="T77" fmla="*/ 7 h 785"/>
              <a:gd name="T78" fmla="*/ 378 w 827"/>
              <a:gd name="T79" fmla="*/ 7 h 785"/>
              <a:gd name="T80" fmla="*/ 445 w 827"/>
              <a:gd name="T81" fmla="*/ 49 h 785"/>
              <a:gd name="T82" fmla="*/ 487 w 827"/>
              <a:gd name="T83" fmla="*/ 113 h 785"/>
              <a:gd name="T84" fmla="*/ 495 w 827"/>
              <a:gd name="T85" fmla="*/ 182 h 785"/>
              <a:gd name="T86" fmla="*/ 480 w 827"/>
              <a:gd name="T87" fmla="*/ 232 h 785"/>
              <a:gd name="T88" fmla="*/ 451 w 827"/>
              <a:gd name="T89" fmla="*/ 267 h 785"/>
              <a:gd name="T90" fmla="*/ 376 w 827"/>
              <a:gd name="T91" fmla="*/ 395 h 785"/>
              <a:gd name="T92" fmla="*/ 333 w 827"/>
              <a:gd name="T93" fmla="*/ 491 h 785"/>
              <a:gd name="T94" fmla="*/ 301 w 827"/>
              <a:gd name="T95" fmla="*/ 398 h 785"/>
              <a:gd name="T96" fmla="*/ 250 w 827"/>
              <a:gd name="T97" fmla="*/ 298 h 785"/>
              <a:gd name="T98" fmla="*/ 204 w 827"/>
              <a:gd name="T99" fmla="*/ 244 h 785"/>
              <a:gd name="T100" fmla="*/ 185 w 827"/>
              <a:gd name="T101" fmla="*/ 202 h 785"/>
              <a:gd name="T102" fmla="*/ 334 w 827"/>
              <a:gd name="T103" fmla="*/ 585 h 785"/>
              <a:gd name="T104" fmla="*/ 286 w 827"/>
              <a:gd name="T105" fmla="*/ 619 h 785"/>
              <a:gd name="T106" fmla="*/ 349 w 827"/>
              <a:gd name="T107" fmla="*/ 622 h 785"/>
              <a:gd name="T108" fmla="*/ 382 w 827"/>
              <a:gd name="T109" fmla="*/ 628 h 785"/>
              <a:gd name="T110" fmla="*/ 435 w 827"/>
              <a:gd name="T111" fmla="*/ 604 h 785"/>
              <a:gd name="T112" fmla="*/ 444 w 827"/>
              <a:gd name="T113" fmla="*/ 644 h 785"/>
              <a:gd name="T114" fmla="*/ 385 w 827"/>
              <a:gd name="T115" fmla="*/ 629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27" h="785">
                <a:moveTo>
                  <a:pt x="513" y="670"/>
                </a:moveTo>
                <a:lnTo>
                  <a:pt x="513" y="670"/>
                </a:lnTo>
                <a:lnTo>
                  <a:pt x="525" y="673"/>
                </a:lnTo>
                <a:lnTo>
                  <a:pt x="537" y="675"/>
                </a:lnTo>
                <a:lnTo>
                  <a:pt x="549" y="677"/>
                </a:lnTo>
                <a:lnTo>
                  <a:pt x="550" y="641"/>
                </a:lnTo>
                <a:lnTo>
                  <a:pt x="540" y="640"/>
                </a:lnTo>
                <a:lnTo>
                  <a:pt x="530" y="638"/>
                </a:lnTo>
                <a:lnTo>
                  <a:pt x="519" y="635"/>
                </a:lnTo>
                <a:lnTo>
                  <a:pt x="509" y="632"/>
                </a:lnTo>
                <a:lnTo>
                  <a:pt x="499" y="628"/>
                </a:lnTo>
                <a:lnTo>
                  <a:pt x="490" y="624"/>
                </a:lnTo>
                <a:lnTo>
                  <a:pt x="478" y="657"/>
                </a:lnTo>
                <a:lnTo>
                  <a:pt x="489" y="661"/>
                </a:lnTo>
                <a:lnTo>
                  <a:pt x="501" y="666"/>
                </a:lnTo>
                <a:lnTo>
                  <a:pt x="513" y="670"/>
                </a:lnTo>
                <a:lnTo>
                  <a:pt x="513" y="670"/>
                </a:lnTo>
                <a:close/>
                <a:moveTo>
                  <a:pt x="613" y="611"/>
                </a:moveTo>
                <a:lnTo>
                  <a:pt x="613" y="611"/>
                </a:lnTo>
                <a:lnTo>
                  <a:pt x="606" y="618"/>
                </a:lnTo>
                <a:lnTo>
                  <a:pt x="599" y="624"/>
                </a:lnTo>
                <a:lnTo>
                  <a:pt x="591" y="629"/>
                </a:lnTo>
                <a:lnTo>
                  <a:pt x="583" y="634"/>
                </a:lnTo>
                <a:lnTo>
                  <a:pt x="583" y="634"/>
                </a:lnTo>
                <a:lnTo>
                  <a:pt x="582" y="635"/>
                </a:lnTo>
                <a:lnTo>
                  <a:pt x="582" y="635"/>
                </a:lnTo>
                <a:lnTo>
                  <a:pt x="581" y="635"/>
                </a:lnTo>
                <a:lnTo>
                  <a:pt x="581" y="635"/>
                </a:lnTo>
                <a:lnTo>
                  <a:pt x="580" y="636"/>
                </a:lnTo>
                <a:lnTo>
                  <a:pt x="579" y="636"/>
                </a:lnTo>
                <a:lnTo>
                  <a:pt x="579" y="636"/>
                </a:lnTo>
                <a:lnTo>
                  <a:pt x="578" y="636"/>
                </a:lnTo>
                <a:lnTo>
                  <a:pt x="578" y="636"/>
                </a:lnTo>
                <a:lnTo>
                  <a:pt x="577" y="636"/>
                </a:lnTo>
                <a:lnTo>
                  <a:pt x="577" y="637"/>
                </a:lnTo>
                <a:lnTo>
                  <a:pt x="589" y="670"/>
                </a:lnTo>
                <a:lnTo>
                  <a:pt x="589" y="670"/>
                </a:lnTo>
                <a:lnTo>
                  <a:pt x="590" y="669"/>
                </a:lnTo>
                <a:lnTo>
                  <a:pt x="592" y="669"/>
                </a:lnTo>
                <a:lnTo>
                  <a:pt x="592" y="669"/>
                </a:lnTo>
                <a:lnTo>
                  <a:pt x="603" y="663"/>
                </a:lnTo>
                <a:lnTo>
                  <a:pt x="613" y="657"/>
                </a:lnTo>
                <a:lnTo>
                  <a:pt x="623" y="649"/>
                </a:lnTo>
                <a:lnTo>
                  <a:pt x="632" y="641"/>
                </a:lnTo>
                <a:lnTo>
                  <a:pt x="640" y="633"/>
                </a:lnTo>
                <a:lnTo>
                  <a:pt x="647" y="624"/>
                </a:lnTo>
                <a:lnTo>
                  <a:pt x="648" y="621"/>
                </a:lnTo>
                <a:lnTo>
                  <a:pt x="649" y="619"/>
                </a:lnTo>
                <a:lnTo>
                  <a:pt x="650" y="618"/>
                </a:lnTo>
                <a:lnTo>
                  <a:pt x="618" y="603"/>
                </a:lnTo>
                <a:lnTo>
                  <a:pt x="613" y="611"/>
                </a:lnTo>
                <a:lnTo>
                  <a:pt x="613" y="611"/>
                </a:lnTo>
                <a:close/>
                <a:moveTo>
                  <a:pt x="664" y="578"/>
                </a:moveTo>
                <a:lnTo>
                  <a:pt x="664" y="578"/>
                </a:lnTo>
                <a:lnTo>
                  <a:pt x="665" y="565"/>
                </a:lnTo>
                <a:lnTo>
                  <a:pt x="665" y="552"/>
                </a:lnTo>
                <a:lnTo>
                  <a:pt x="663" y="538"/>
                </a:lnTo>
                <a:lnTo>
                  <a:pt x="660" y="525"/>
                </a:lnTo>
                <a:lnTo>
                  <a:pt x="656" y="513"/>
                </a:lnTo>
                <a:lnTo>
                  <a:pt x="652" y="500"/>
                </a:lnTo>
                <a:lnTo>
                  <a:pt x="620" y="514"/>
                </a:lnTo>
                <a:lnTo>
                  <a:pt x="623" y="523"/>
                </a:lnTo>
                <a:lnTo>
                  <a:pt x="626" y="533"/>
                </a:lnTo>
                <a:lnTo>
                  <a:pt x="629" y="543"/>
                </a:lnTo>
                <a:lnTo>
                  <a:pt x="630" y="553"/>
                </a:lnTo>
                <a:lnTo>
                  <a:pt x="630" y="564"/>
                </a:lnTo>
                <a:lnTo>
                  <a:pt x="630" y="574"/>
                </a:lnTo>
                <a:lnTo>
                  <a:pt x="664" y="578"/>
                </a:lnTo>
                <a:lnTo>
                  <a:pt x="664" y="578"/>
                </a:lnTo>
                <a:close/>
                <a:moveTo>
                  <a:pt x="223" y="597"/>
                </a:moveTo>
                <a:lnTo>
                  <a:pt x="223" y="597"/>
                </a:lnTo>
                <a:lnTo>
                  <a:pt x="213" y="602"/>
                </a:lnTo>
                <a:lnTo>
                  <a:pt x="203" y="608"/>
                </a:lnTo>
                <a:lnTo>
                  <a:pt x="194" y="615"/>
                </a:lnTo>
                <a:lnTo>
                  <a:pt x="186" y="623"/>
                </a:lnTo>
                <a:lnTo>
                  <a:pt x="178" y="632"/>
                </a:lnTo>
                <a:lnTo>
                  <a:pt x="205" y="654"/>
                </a:lnTo>
                <a:lnTo>
                  <a:pt x="210" y="648"/>
                </a:lnTo>
                <a:lnTo>
                  <a:pt x="217" y="642"/>
                </a:lnTo>
                <a:lnTo>
                  <a:pt x="223" y="637"/>
                </a:lnTo>
                <a:lnTo>
                  <a:pt x="230" y="633"/>
                </a:lnTo>
                <a:lnTo>
                  <a:pt x="238" y="630"/>
                </a:lnTo>
                <a:lnTo>
                  <a:pt x="245" y="627"/>
                </a:lnTo>
                <a:lnTo>
                  <a:pt x="253" y="624"/>
                </a:lnTo>
                <a:lnTo>
                  <a:pt x="245" y="590"/>
                </a:lnTo>
                <a:lnTo>
                  <a:pt x="234" y="593"/>
                </a:lnTo>
                <a:lnTo>
                  <a:pt x="223" y="597"/>
                </a:lnTo>
                <a:lnTo>
                  <a:pt x="223" y="597"/>
                </a:lnTo>
                <a:close/>
                <a:moveTo>
                  <a:pt x="827" y="740"/>
                </a:moveTo>
                <a:lnTo>
                  <a:pt x="827" y="740"/>
                </a:lnTo>
                <a:lnTo>
                  <a:pt x="826" y="736"/>
                </a:lnTo>
                <a:lnTo>
                  <a:pt x="731" y="417"/>
                </a:lnTo>
                <a:lnTo>
                  <a:pt x="729" y="411"/>
                </a:lnTo>
                <a:lnTo>
                  <a:pt x="725" y="405"/>
                </a:lnTo>
                <a:lnTo>
                  <a:pt x="721" y="399"/>
                </a:lnTo>
                <a:lnTo>
                  <a:pt x="716" y="394"/>
                </a:lnTo>
                <a:lnTo>
                  <a:pt x="711" y="390"/>
                </a:lnTo>
                <a:lnTo>
                  <a:pt x="706" y="387"/>
                </a:lnTo>
                <a:lnTo>
                  <a:pt x="700" y="385"/>
                </a:lnTo>
                <a:lnTo>
                  <a:pt x="694" y="384"/>
                </a:lnTo>
                <a:lnTo>
                  <a:pt x="687" y="383"/>
                </a:lnTo>
                <a:lnTo>
                  <a:pt x="415" y="383"/>
                </a:lnTo>
                <a:lnTo>
                  <a:pt x="389" y="438"/>
                </a:lnTo>
                <a:lnTo>
                  <a:pt x="575" y="438"/>
                </a:lnTo>
                <a:lnTo>
                  <a:pt x="586" y="453"/>
                </a:lnTo>
                <a:lnTo>
                  <a:pt x="596" y="468"/>
                </a:lnTo>
                <a:lnTo>
                  <a:pt x="606" y="484"/>
                </a:lnTo>
                <a:lnTo>
                  <a:pt x="635" y="466"/>
                </a:lnTo>
                <a:lnTo>
                  <a:pt x="627" y="452"/>
                </a:lnTo>
                <a:lnTo>
                  <a:pt x="618" y="438"/>
                </a:lnTo>
                <a:lnTo>
                  <a:pt x="678" y="438"/>
                </a:lnTo>
                <a:lnTo>
                  <a:pt x="764" y="730"/>
                </a:lnTo>
                <a:lnTo>
                  <a:pt x="189" y="730"/>
                </a:lnTo>
                <a:lnTo>
                  <a:pt x="188" y="717"/>
                </a:lnTo>
                <a:lnTo>
                  <a:pt x="189" y="704"/>
                </a:lnTo>
                <a:lnTo>
                  <a:pt x="190" y="692"/>
                </a:lnTo>
                <a:lnTo>
                  <a:pt x="193" y="680"/>
                </a:lnTo>
                <a:lnTo>
                  <a:pt x="160" y="669"/>
                </a:lnTo>
                <a:lnTo>
                  <a:pt x="160" y="670"/>
                </a:lnTo>
                <a:lnTo>
                  <a:pt x="157" y="681"/>
                </a:lnTo>
                <a:lnTo>
                  <a:pt x="155" y="693"/>
                </a:lnTo>
                <a:lnTo>
                  <a:pt x="154" y="705"/>
                </a:lnTo>
                <a:lnTo>
                  <a:pt x="154" y="717"/>
                </a:lnTo>
                <a:lnTo>
                  <a:pt x="155" y="730"/>
                </a:lnTo>
                <a:lnTo>
                  <a:pt x="62" y="730"/>
                </a:lnTo>
                <a:lnTo>
                  <a:pt x="149" y="438"/>
                </a:lnTo>
                <a:lnTo>
                  <a:pt x="288" y="438"/>
                </a:lnTo>
                <a:lnTo>
                  <a:pt x="262" y="383"/>
                </a:lnTo>
                <a:lnTo>
                  <a:pt x="140" y="383"/>
                </a:lnTo>
                <a:lnTo>
                  <a:pt x="133" y="384"/>
                </a:lnTo>
                <a:lnTo>
                  <a:pt x="127" y="385"/>
                </a:lnTo>
                <a:lnTo>
                  <a:pt x="121" y="387"/>
                </a:lnTo>
                <a:lnTo>
                  <a:pt x="115" y="390"/>
                </a:lnTo>
                <a:lnTo>
                  <a:pt x="110" y="394"/>
                </a:lnTo>
                <a:lnTo>
                  <a:pt x="105" y="399"/>
                </a:lnTo>
                <a:lnTo>
                  <a:pt x="101" y="405"/>
                </a:lnTo>
                <a:lnTo>
                  <a:pt x="98" y="411"/>
                </a:lnTo>
                <a:lnTo>
                  <a:pt x="95" y="417"/>
                </a:lnTo>
                <a:lnTo>
                  <a:pt x="1" y="736"/>
                </a:lnTo>
                <a:lnTo>
                  <a:pt x="0" y="740"/>
                </a:lnTo>
                <a:lnTo>
                  <a:pt x="0" y="745"/>
                </a:lnTo>
                <a:lnTo>
                  <a:pt x="0" y="751"/>
                </a:lnTo>
                <a:lnTo>
                  <a:pt x="2" y="757"/>
                </a:lnTo>
                <a:lnTo>
                  <a:pt x="4" y="762"/>
                </a:lnTo>
                <a:lnTo>
                  <a:pt x="8" y="767"/>
                </a:lnTo>
                <a:lnTo>
                  <a:pt x="12" y="772"/>
                </a:lnTo>
                <a:lnTo>
                  <a:pt x="18" y="776"/>
                </a:lnTo>
                <a:lnTo>
                  <a:pt x="25" y="780"/>
                </a:lnTo>
                <a:lnTo>
                  <a:pt x="32" y="783"/>
                </a:lnTo>
                <a:lnTo>
                  <a:pt x="38" y="784"/>
                </a:lnTo>
                <a:lnTo>
                  <a:pt x="45" y="785"/>
                </a:lnTo>
                <a:lnTo>
                  <a:pt x="781" y="785"/>
                </a:lnTo>
                <a:lnTo>
                  <a:pt x="788" y="784"/>
                </a:lnTo>
                <a:lnTo>
                  <a:pt x="795" y="783"/>
                </a:lnTo>
                <a:lnTo>
                  <a:pt x="802" y="780"/>
                </a:lnTo>
                <a:lnTo>
                  <a:pt x="809" y="776"/>
                </a:lnTo>
                <a:lnTo>
                  <a:pt x="815" y="772"/>
                </a:lnTo>
                <a:lnTo>
                  <a:pt x="819" y="767"/>
                </a:lnTo>
                <a:lnTo>
                  <a:pt x="822" y="762"/>
                </a:lnTo>
                <a:lnTo>
                  <a:pt x="825" y="757"/>
                </a:lnTo>
                <a:lnTo>
                  <a:pt x="826" y="751"/>
                </a:lnTo>
                <a:lnTo>
                  <a:pt x="827" y="745"/>
                </a:lnTo>
                <a:lnTo>
                  <a:pt x="827" y="740"/>
                </a:lnTo>
                <a:lnTo>
                  <a:pt x="827" y="740"/>
                </a:lnTo>
                <a:close/>
                <a:moveTo>
                  <a:pt x="252" y="157"/>
                </a:moveTo>
                <a:lnTo>
                  <a:pt x="252" y="157"/>
                </a:lnTo>
                <a:lnTo>
                  <a:pt x="253" y="169"/>
                </a:lnTo>
                <a:lnTo>
                  <a:pt x="256" y="180"/>
                </a:lnTo>
                <a:lnTo>
                  <a:pt x="259" y="190"/>
                </a:lnTo>
                <a:lnTo>
                  <a:pt x="264" y="200"/>
                </a:lnTo>
                <a:lnTo>
                  <a:pt x="270" y="209"/>
                </a:lnTo>
                <a:lnTo>
                  <a:pt x="277" y="218"/>
                </a:lnTo>
                <a:lnTo>
                  <a:pt x="286" y="225"/>
                </a:lnTo>
                <a:lnTo>
                  <a:pt x="295" y="231"/>
                </a:lnTo>
                <a:lnTo>
                  <a:pt x="305" y="236"/>
                </a:lnTo>
                <a:lnTo>
                  <a:pt x="315" y="240"/>
                </a:lnTo>
                <a:lnTo>
                  <a:pt x="326" y="242"/>
                </a:lnTo>
                <a:lnTo>
                  <a:pt x="338" y="243"/>
                </a:lnTo>
                <a:lnTo>
                  <a:pt x="350" y="242"/>
                </a:lnTo>
                <a:lnTo>
                  <a:pt x="361" y="240"/>
                </a:lnTo>
                <a:lnTo>
                  <a:pt x="371" y="236"/>
                </a:lnTo>
                <a:lnTo>
                  <a:pt x="381" y="231"/>
                </a:lnTo>
                <a:lnTo>
                  <a:pt x="391" y="225"/>
                </a:lnTo>
                <a:lnTo>
                  <a:pt x="399" y="218"/>
                </a:lnTo>
                <a:lnTo>
                  <a:pt x="406" y="209"/>
                </a:lnTo>
                <a:lnTo>
                  <a:pt x="412" y="200"/>
                </a:lnTo>
                <a:lnTo>
                  <a:pt x="417" y="190"/>
                </a:lnTo>
                <a:lnTo>
                  <a:pt x="421" y="180"/>
                </a:lnTo>
                <a:lnTo>
                  <a:pt x="423" y="169"/>
                </a:lnTo>
                <a:lnTo>
                  <a:pt x="424" y="157"/>
                </a:lnTo>
                <a:lnTo>
                  <a:pt x="423" y="145"/>
                </a:lnTo>
                <a:lnTo>
                  <a:pt x="421" y="134"/>
                </a:lnTo>
                <a:lnTo>
                  <a:pt x="417" y="124"/>
                </a:lnTo>
                <a:lnTo>
                  <a:pt x="412" y="114"/>
                </a:lnTo>
                <a:lnTo>
                  <a:pt x="406" y="105"/>
                </a:lnTo>
                <a:lnTo>
                  <a:pt x="399" y="96"/>
                </a:lnTo>
                <a:lnTo>
                  <a:pt x="391" y="89"/>
                </a:lnTo>
                <a:lnTo>
                  <a:pt x="381" y="83"/>
                </a:lnTo>
                <a:lnTo>
                  <a:pt x="371" y="78"/>
                </a:lnTo>
                <a:lnTo>
                  <a:pt x="361" y="74"/>
                </a:lnTo>
                <a:lnTo>
                  <a:pt x="350" y="72"/>
                </a:lnTo>
                <a:lnTo>
                  <a:pt x="338" y="71"/>
                </a:lnTo>
                <a:lnTo>
                  <a:pt x="326" y="72"/>
                </a:lnTo>
                <a:lnTo>
                  <a:pt x="315" y="74"/>
                </a:lnTo>
                <a:lnTo>
                  <a:pt x="305" y="78"/>
                </a:lnTo>
                <a:lnTo>
                  <a:pt x="295" y="83"/>
                </a:lnTo>
                <a:lnTo>
                  <a:pt x="286" y="89"/>
                </a:lnTo>
                <a:lnTo>
                  <a:pt x="277" y="96"/>
                </a:lnTo>
                <a:lnTo>
                  <a:pt x="270" y="105"/>
                </a:lnTo>
                <a:lnTo>
                  <a:pt x="264" y="114"/>
                </a:lnTo>
                <a:lnTo>
                  <a:pt x="259" y="124"/>
                </a:lnTo>
                <a:lnTo>
                  <a:pt x="256" y="134"/>
                </a:lnTo>
                <a:lnTo>
                  <a:pt x="253" y="145"/>
                </a:lnTo>
                <a:lnTo>
                  <a:pt x="252" y="157"/>
                </a:lnTo>
                <a:lnTo>
                  <a:pt x="252" y="157"/>
                </a:lnTo>
                <a:close/>
                <a:moveTo>
                  <a:pt x="181" y="170"/>
                </a:moveTo>
                <a:lnTo>
                  <a:pt x="181" y="170"/>
                </a:lnTo>
                <a:lnTo>
                  <a:pt x="180" y="157"/>
                </a:lnTo>
                <a:lnTo>
                  <a:pt x="181" y="147"/>
                </a:lnTo>
                <a:lnTo>
                  <a:pt x="183" y="136"/>
                </a:lnTo>
                <a:lnTo>
                  <a:pt x="185" y="125"/>
                </a:lnTo>
                <a:lnTo>
                  <a:pt x="190" y="113"/>
                </a:lnTo>
                <a:lnTo>
                  <a:pt x="194" y="102"/>
                </a:lnTo>
                <a:lnTo>
                  <a:pt x="200" y="91"/>
                </a:lnTo>
                <a:lnTo>
                  <a:pt x="207" y="80"/>
                </a:lnTo>
                <a:lnTo>
                  <a:pt x="214" y="69"/>
                </a:lnTo>
                <a:lnTo>
                  <a:pt x="222" y="59"/>
                </a:lnTo>
                <a:lnTo>
                  <a:pt x="231" y="49"/>
                </a:lnTo>
                <a:lnTo>
                  <a:pt x="241" y="40"/>
                </a:lnTo>
                <a:lnTo>
                  <a:pt x="251" y="31"/>
                </a:lnTo>
                <a:lnTo>
                  <a:pt x="262" y="23"/>
                </a:lnTo>
                <a:lnTo>
                  <a:pt x="274" y="16"/>
                </a:lnTo>
                <a:lnTo>
                  <a:pt x="286" y="11"/>
                </a:lnTo>
                <a:lnTo>
                  <a:pt x="298" y="7"/>
                </a:lnTo>
                <a:lnTo>
                  <a:pt x="311" y="3"/>
                </a:lnTo>
                <a:lnTo>
                  <a:pt x="325" y="1"/>
                </a:lnTo>
                <a:lnTo>
                  <a:pt x="338" y="0"/>
                </a:lnTo>
                <a:lnTo>
                  <a:pt x="352" y="1"/>
                </a:lnTo>
                <a:lnTo>
                  <a:pt x="365" y="3"/>
                </a:lnTo>
                <a:lnTo>
                  <a:pt x="378" y="7"/>
                </a:lnTo>
                <a:lnTo>
                  <a:pt x="390" y="11"/>
                </a:lnTo>
                <a:lnTo>
                  <a:pt x="402" y="16"/>
                </a:lnTo>
                <a:lnTo>
                  <a:pt x="414" y="23"/>
                </a:lnTo>
                <a:lnTo>
                  <a:pt x="425" y="31"/>
                </a:lnTo>
                <a:lnTo>
                  <a:pt x="435" y="40"/>
                </a:lnTo>
                <a:lnTo>
                  <a:pt x="445" y="49"/>
                </a:lnTo>
                <a:lnTo>
                  <a:pt x="454" y="59"/>
                </a:lnTo>
                <a:lnTo>
                  <a:pt x="462" y="69"/>
                </a:lnTo>
                <a:lnTo>
                  <a:pt x="470" y="80"/>
                </a:lnTo>
                <a:lnTo>
                  <a:pt x="476" y="91"/>
                </a:lnTo>
                <a:lnTo>
                  <a:pt x="482" y="102"/>
                </a:lnTo>
                <a:lnTo>
                  <a:pt x="487" y="113"/>
                </a:lnTo>
                <a:lnTo>
                  <a:pt x="491" y="125"/>
                </a:lnTo>
                <a:lnTo>
                  <a:pt x="493" y="136"/>
                </a:lnTo>
                <a:lnTo>
                  <a:pt x="495" y="147"/>
                </a:lnTo>
                <a:lnTo>
                  <a:pt x="496" y="157"/>
                </a:lnTo>
                <a:lnTo>
                  <a:pt x="495" y="170"/>
                </a:lnTo>
                <a:lnTo>
                  <a:pt x="495" y="182"/>
                </a:lnTo>
                <a:lnTo>
                  <a:pt x="493" y="192"/>
                </a:lnTo>
                <a:lnTo>
                  <a:pt x="492" y="202"/>
                </a:lnTo>
                <a:lnTo>
                  <a:pt x="489" y="210"/>
                </a:lnTo>
                <a:lnTo>
                  <a:pt x="487" y="218"/>
                </a:lnTo>
                <a:lnTo>
                  <a:pt x="484" y="225"/>
                </a:lnTo>
                <a:lnTo>
                  <a:pt x="480" y="232"/>
                </a:lnTo>
                <a:lnTo>
                  <a:pt x="477" y="238"/>
                </a:lnTo>
                <a:lnTo>
                  <a:pt x="472" y="244"/>
                </a:lnTo>
                <a:lnTo>
                  <a:pt x="467" y="249"/>
                </a:lnTo>
                <a:lnTo>
                  <a:pt x="462" y="255"/>
                </a:lnTo>
                <a:lnTo>
                  <a:pt x="457" y="261"/>
                </a:lnTo>
                <a:lnTo>
                  <a:pt x="451" y="267"/>
                </a:lnTo>
                <a:lnTo>
                  <a:pt x="435" y="288"/>
                </a:lnTo>
                <a:lnTo>
                  <a:pt x="421" y="309"/>
                </a:lnTo>
                <a:lnTo>
                  <a:pt x="408" y="331"/>
                </a:lnTo>
                <a:lnTo>
                  <a:pt x="396" y="352"/>
                </a:lnTo>
                <a:lnTo>
                  <a:pt x="386" y="373"/>
                </a:lnTo>
                <a:lnTo>
                  <a:pt x="376" y="395"/>
                </a:lnTo>
                <a:lnTo>
                  <a:pt x="368" y="417"/>
                </a:lnTo>
                <a:lnTo>
                  <a:pt x="360" y="439"/>
                </a:lnTo>
                <a:lnTo>
                  <a:pt x="352" y="460"/>
                </a:lnTo>
                <a:lnTo>
                  <a:pt x="345" y="482"/>
                </a:lnTo>
                <a:lnTo>
                  <a:pt x="338" y="504"/>
                </a:lnTo>
                <a:lnTo>
                  <a:pt x="333" y="491"/>
                </a:lnTo>
                <a:lnTo>
                  <a:pt x="328" y="477"/>
                </a:lnTo>
                <a:lnTo>
                  <a:pt x="323" y="462"/>
                </a:lnTo>
                <a:lnTo>
                  <a:pt x="318" y="447"/>
                </a:lnTo>
                <a:lnTo>
                  <a:pt x="312" y="431"/>
                </a:lnTo>
                <a:lnTo>
                  <a:pt x="307" y="415"/>
                </a:lnTo>
                <a:lnTo>
                  <a:pt x="301" y="398"/>
                </a:lnTo>
                <a:lnTo>
                  <a:pt x="294" y="382"/>
                </a:lnTo>
                <a:lnTo>
                  <a:pt x="287" y="365"/>
                </a:lnTo>
                <a:lnTo>
                  <a:pt x="279" y="348"/>
                </a:lnTo>
                <a:lnTo>
                  <a:pt x="270" y="331"/>
                </a:lnTo>
                <a:lnTo>
                  <a:pt x="261" y="314"/>
                </a:lnTo>
                <a:lnTo>
                  <a:pt x="250" y="298"/>
                </a:lnTo>
                <a:lnTo>
                  <a:pt x="238" y="282"/>
                </a:lnTo>
                <a:lnTo>
                  <a:pt x="225" y="267"/>
                </a:lnTo>
                <a:lnTo>
                  <a:pt x="219" y="261"/>
                </a:lnTo>
                <a:lnTo>
                  <a:pt x="214" y="255"/>
                </a:lnTo>
                <a:lnTo>
                  <a:pt x="209" y="249"/>
                </a:lnTo>
                <a:lnTo>
                  <a:pt x="204" y="244"/>
                </a:lnTo>
                <a:lnTo>
                  <a:pt x="200" y="238"/>
                </a:lnTo>
                <a:lnTo>
                  <a:pt x="196" y="232"/>
                </a:lnTo>
                <a:lnTo>
                  <a:pt x="192" y="225"/>
                </a:lnTo>
                <a:lnTo>
                  <a:pt x="189" y="218"/>
                </a:lnTo>
                <a:lnTo>
                  <a:pt x="187" y="210"/>
                </a:lnTo>
                <a:lnTo>
                  <a:pt x="185" y="202"/>
                </a:lnTo>
                <a:lnTo>
                  <a:pt x="183" y="192"/>
                </a:lnTo>
                <a:lnTo>
                  <a:pt x="182" y="182"/>
                </a:lnTo>
                <a:lnTo>
                  <a:pt x="181" y="170"/>
                </a:lnTo>
                <a:lnTo>
                  <a:pt x="181" y="170"/>
                </a:lnTo>
                <a:close/>
                <a:moveTo>
                  <a:pt x="334" y="585"/>
                </a:moveTo>
                <a:lnTo>
                  <a:pt x="334" y="585"/>
                </a:lnTo>
                <a:lnTo>
                  <a:pt x="318" y="584"/>
                </a:lnTo>
                <a:lnTo>
                  <a:pt x="302" y="583"/>
                </a:lnTo>
                <a:lnTo>
                  <a:pt x="286" y="584"/>
                </a:lnTo>
                <a:lnTo>
                  <a:pt x="282" y="584"/>
                </a:lnTo>
                <a:lnTo>
                  <a:pt x="284" y="619"/>
                </a:lnTo>
                <a:lnTo>
                  <a:pt x="286" y="619"/>
                </a:lnTo>
                <a:lnTo>
                  <a:pt x="301" y="619"/>
                </a:lnTo>
                <a:lnTo>
                  <a:pt x="316" y="619"/>
                </a:lnTo>
                <a:lnTo>
                  <a:pt x="331" y="620"/>
                </a:lnTo>
                <a:lnTo>
                  <a:pt x="346" y="622"/>
                </a:lnTo>
                <a:lnTo>
                  <a:pt x="349" y="622"/>
                </a:lnTo>
                <a:lnTo>
                  <a:pt x="349" y="622"/>
                </a:lnTo>
                <a:lnTo>
                  <a:pt x="354" y="587"/>
                </a:lnTo>
                <a:lnTo>
                  <a:pt x="353" y="587"/>
                </a:lnTo>
                <a:lnTo>
                  <a:pt x="350" y="587"/>
                </a:lnTo>
                <a:lnTo>
                  <a:pt x="334" y="585"/>
                </a:lnTo>
                <a:lnTo>
                  <a:pt x="334" y="585"/>
                </a:lnTo>
                <a:close/>
                <a:moveTo>
                  <a:pt x="382" y="628"/>
                </a:moveTo>
                <a:lnTo>
                  <a:pt x="382" y="628"/>
                </a:lnTo>
                <a:lnTo>
                  <a:pt x="389" y="593"/>
                </a:lnTo>
                <a:lnTo>
                  <a:pt x="389" y="593"/>
                </a:lnTo>
                <a:lnTo>
                  <a:pt x="392" y="594"/>
                </a:lnTo>
                <a:lnTo>
                  <a:pt x="414" y="599"/>
                </a:lnTo>
                <a:lnTo>
                  <a:pt x="435" y="604"/>
                </a:lnTo>
                <a:lnTo>
                  <a:pt x="456" y="611"/>
                </a:lnTo>
                <a:lnTo>
                  <a:pt x="457" y="611"/>
                </a:lnTo>
                <a:lnTo>
                  <a:pt x="457" y="612"/>
                </a:lnTo>
                <a:lnTo>
                  <a:pt x="446" y="645"/>
                </a:lnTo>
                <a:lnTo>
                  <a:pt x="445" y="645"/>
                </a:lnTo>
                <a:lnTo>
                  <a:pt x="444" y="644"/>
                </a:lnTo>
                <a:lnTo>
                  <a:pt x="443" y="644"/>
                </a:lnTo>
                <a:lnTo>
                  <a:pt x="442" y="644"/>
                </a:lnTo>
                <a:lnTo>
                  <a:pt x="441" y="643"/>
                </a:lnTo>
                <a:lnTo>
                  <a:pt x="423" y="638"/>
                </a:lnTo>
                <a:lnTo>
                  <a:pt x="405" y="633"/>
                </a:lnTo>
                <a:lnTo>
                  <a:pt x="385" y="629"/>
                </a:lnTo>
                <a:lnTo>
                  <a:pt x="383" y="628"/>
                </a:lnTo>
                <a:lnTo>
                  <a:pt x="382" y="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7"/>
          <p:cNvSpPr>
            <a:spLocks noChangeAspect="1" noEditPoints="1"/>
          </p:cNvSpPr>
          <p:nvPr/>
        </p:nvSpPr>
        <p:spPr bwMode="auto">
          <a:xfrm>
            <a:off x="9288244" y="2914015"/>
            <a:ext cx="341585" cy="365760"/>
          </a:xfrm>
          <a:custGeom>
            <a:avLst/>
            <a:gdLst>
              <a:gd name="T0" fmla="*/ 468 w 1068"/>
              <a:gd name="T1" fmla="*/ 526 h 1146"/>
              <a:gd name="T2" fmla="*/ 521 w 1068"/>
              <a:gd name="T3" fmla="*/ 555 h 1146"/>
              <a:gd name="T4" fmla="*/ 581 w 1068"/>
              <a:gd name="T5" fmla="*/ 542 h 1146"/>
              <a:gd name="T6" fmla="*/ 617 w 1068"/>
              <a:gd name="T7" fmla="*/ 494 h 1146"/>
              <a:gd name="T8" fmla="*/ 617 w 1068"/>
              <a:gd name="T9" fmla="*/ 62 h 1146"/>
              <a:gd name="T10" fmla="*/ 581 w 1068"/>
              <a:gd name="T11" fmla="*/ 13 h 1146"/>
              <a:gd name="T12" fmla="*/ 521 w 1068"/>
              <a:gd name="T13" fmla="*/ 1 h 1146"/>
              <a:gd name="T14" fmla="*/ 468 w 1068"/>
              <a:gd name="T15" fmla="*/ 30 h 1146"/>
              <a:gd name="T16" fmla="*/ 447 w 1068"/>
              <a:gd name="T17" fmla="*/ 87 h 1146"/>
              <a:gd name="T18" fmla="*/ 1068 w 1068"/>
              <a:gd name="T19" fmla="*/ 611 h 1146"/>
              <a:gd name="T20" fmla="*/ 1052 w 1068"/>
              <a:gd name="T21" fmla="*/ 743 h 1146"/>
              <a:gd name="T22" fmla="*/ 989 w 1068"/>
              <a:gd name="T23" fmla="*/ 890 h 1146"/>
              <a:gd name="T24" fmla="*/ 888 w 1068"/>
              <a:gd name="T25" fmla="*/ 1010 h 1146"/>
              <a:gd name="T26" fmla="*/ 756 w 1068"/>
              <a:gd name="T27" fmla="*/ 1097 h 1146"/>
              <a:gd name="T28" fmla="*/ 601 w 1068"/>
              <a:gd name="T29" fmla="*/ 1141 h 1146"/>
              <a:gd name="T30" fmla="*/ 434 w 1068"/>
              <a:gd name="T31" fmla="*/ 1136 h 1146"/>
              <a:gd name="T32" fmla="*/ 283 w 1068"/>
              <a:gd name="T33" fmla="*/ 1083 h 1146"/>
              <a:gd name="T34" fmla="*/ 156 w 1068"/>
              <a:gd name="T35" fmla="*/ 989 h 1146"/>
              <a:gd name="T36" fmla="*/ 62 w 1068"/>
              <a:gd name="T37" fmla="*/ 862 h 1146"/>
              <a:gd name="T38" fmla="*/ 9 w 1068"/>
              <a:gd name="T39" fmla="*/ 711 h 1146"/>
              <a:gd name="T40" fmla="*/ 3 w 1068"/>
              <a:gd name="T41" fmla="*/ 550 h 1146"/>
              <a:gd name="T42" fmla="*/ 41 w 1068"/>
              <a:gd name="T43" fmla="*/ 405 h 1146"/>
              <a:gd name="T44" fmla="*/ 117 w 1068"/>
              <a:gd name="T45" fmla="*/ 277 h 1146"/>
              <a:gd name="T46" fmla="*/ 227 w 1068"/>
              <a:gd name="T47" fmla="*/ 174 h 1146"/>
              <a:gd name="T48" fmla="*/ 312 w 1068"/>
              <a:gd name="T49" fmla="*/ 132 h 1146"/>
              <a:gd name="T50" fmla="*/ 364 w 1068"/>
              <a:gd name="T51" fmla="*/ 147 h 1146"/>
              <a:gd name="T52" fmla="*/ 395 w 1068"/>
              <a:gd name="T53" fmla="*/ 195 h 1146"/>
              <a:gd name="T54" fmla="*/ 387 w 1068"/>
              <a:gd name="T55" fmla="*/ 249 h 1146"/>
              <a:gd name="T56" fmla="*/ 332 w 1068"/>
              <a:gd name="T57" fmla="*/ 294 h 1146"/>
              <a:gd name="T58" fmla="*/ 239 w 1068"/>
              <a:gd name="T59" fmla="*/ 378 h 1146"/>
              <a:gd name="T60" fmla="*/ 180 w 1068"/>
              <a:gd name="T61" fmla="*/ 487 h 1146"/>
              <a:gd name="T62" fmla="*/ 158 w 1068"/>
              <a:gd name="T63" fmla="*/ 611 h 1146"/>
              <a:gd name="T64" fmla="*/ 183 w 1068"/>
              <a:gd name="T65" fmla="*/ 745 h 1146"/>
              <a:gd name="T66" fmla="*/ 251 w 1068"/>
              <a:gd name="T67" fmla="*/ 857 h 1146"/>
              <a:gd name="T68" fmla="*/ 352 w 1068"/>
              <a:gd name="T69" fmla="*/ 940 h 1146"/>
              <a:gd name="T70" fmla="*/ 478 w 1068"/>
              <a:gd name="T71" fmla="*/ 983 h 1146"/>
              <a:gd name="T72" fmla="*/ 616 w 1068"/>
              <a:gd name="T73" fmla="*/ 978 h 1146"/>
              <a:gd name="T74" fmla="*/ 738 w 1068"/>
              <a:gd name="T75" fmla="*/ 926 h 1146"/>
              <a:gd name="T76" fmla="*/ 834 w 1068"/>
              <a:gd name="T77" fmla="*/ 837 h 1146"/>
              <a:gd name="T78" fmla="*/ 893 w 1068"/>
              <a:gd name="T79" fmla="*/ 720 h 1146"/>
              <a:gd name="T80" fmla="*/ 908 w 1068"/>
              <a:gd name="T81" fmla="*/ 586 h 1146"/>
              <a:gd name="T82" fmla="*/ 879 w 1068"/>
              <a:gd name="T83" fmla="*/ 463 h 1146"/>
              <a:gd name="T84" fmla="*/ 812 w 1068"/>
              <a:gd name="T85" fmla="*/ 359 h 1146"/>
              <a:gd name="T86" fmla="*/ 713 w 1068"/>
              <a:gd name="T87" fmla="*/ 281 h 1146"/>
              <a:gd name="T88" fmla="*/ 676 w 1068"/>
              <a:gd name="T89" fmla="*/ 239 h 1146"/>
              <a:gd name="T90" fmla="*/ 676 w 1068"/>
              <a:gd name="T91" fmla="*/ 184 h 1146"/>
              <a:gd name="T92" fmla="*/ 713 w 1068"/>
              <a:gd name="T93" fmla="*/ 142 h 1146"/>
              <a:gd name="T94" fmla="*/ 767 w 1068"/>
              <a:gd name="T95" fmla="*/ 134 h 1146"/>
              <a:gd name="T96" fmla="*/ 865 w 1068"/>
              <a:gd name="T97" fmla="*/ 192 h 1146"/>
              <a:gd name="T98" fmla="*/ 968 w 1068"/>
              <a:gd name="T99" fmla="*/ 301 h 1146"/>
              <a:gd name="T100" fmla="*/ 1037 w 1068"/>
              <a:gd name="T101" fmla="*/ 432 h 1146"/>
              <a:gd name="T102" fmla="*/ 1067 w 1068"/>
              <a:gd name="T103" fmla="*/ 581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68" h="1146">
                <a:moveTo>
                  <a:pt x="451" y="494"/>
                </a:moveTo>
                <a:lnTo>
                  <a:pt x="451" y="494"/>
                </a:lnTo>
                <a:lnTo>
                  <a:pt x="455" y="506"/>
                </a:lnTo>
                <a:lnTo>
                  <a:pt x="461" y="516"/>
                </a:lnTo>
                <a:lnTo>
                  <a:pt x="468" y="526"/>
                </a:lnTo>
                <a:lnTo>
                  <a:pt x="477" y="535"/>
                </a:lnTo>
                <a:lnTo>
                  <a:pt x="487" y="542"/>
                </a:lnTo>
                <a:lnTo>
                  <a:pt x="497" y="548"/>
                </a:lnTo>
                <a:lnTo>
                  <a:pt x="509" y="553"/>
                </a:lnTo>
                <a:lnTo>
                  <a:pt x="521" y="555"/>
                </a:lnTo>
                <a:lnTo>
                  <a:pt x="533" y="556"/>
                </a:lnTo>
                <a:lnTo>
                  <a:pt x="546" y="555"/>
                </a:lnTo>
                <a:lnTo>
                  <a:pt x="559" y="553"/>
                </a:lnTo>
                <a:lnTo>
                  <a:pt x="570" y="548"/>
                </a:lnTo>
                <a:lnTo>
                  <a:pt x="581" y="542"/>
                </a:lnTo>
                <a:lnTo>
                  <a:pt x="591" y="535"/>
                </a:lnTo>
                <a:lnTo>
                  <a:pt x="599" y="526"/>
                </a:lnTo>
                <a:lnTo>
                  <a:pt x="606" y="516"/>
                </a:lnTo>
                <a:lnTo>
                  <a:pt x="612" y="506"/>
                </a:lnTo>
                <a:lnTo>
                  <a:pt x="617" y="494"/>
                </a:lnTo>
                <a:lnTo>
                  <a:pt x="620" y="481"/>
                </a:lnTo>
                <a:lnTo>
                  <a:pt x="621" y="469"/>
                </a:lnTo>
                <a:lnTo>
                  <a:pt x="621" y="87"/>
                </a:lnTo>
                <a:lnTo>
                  <a:pt x="620" y="74"/>
                </a:lnTo>
                <a:lnTo>
                  <a:pt x="617" y="62"/>
                </a:lnTo>
                <a:lnTo>
                  <a:pt x="612" y="50"/>
                </a:lnTo>
                <a:lnTo>
                  <a:pt x="606" y="39"/>
                </a:lnTo>
                <a:lnTo>
                  <a:pt x="599" y="30"/>
                </a:lnTo>
                <a:lnTo>
                  <a:pt x="591" y="21"/>
                </a:lnTo>
                <a:lnTo>
                  <a:pt x="581" y="13"/>
                </a:lnTo>
                <a:lnTo>
                  <a:pt x="570" y="7"/>
                </a:lnTo>
                <a:lnTo>
                  <a:pt x="559" y="4"/>
                </a:lnTo>
                <a:lnTo>
                  <a:pt x="546" y="1"/>
                </a:lnTo>
                <a:lnTo>
                  <a:pt x="533" y="0"/>
                </a:lnTo>
                <a:lnTo>
                  <a:pt x="521" y="1"/>
                </a:lnTo>
                <a:lnTo>
                  <a:pt x="509" y="4"/>
                </a:lnTo>
                <a:lnTo>
                  <a:pt x="497" y="7"/>
                </a:lnTo>
                <a:lnTo>
                  <a:pt x="487" y="13"/>
                </a:lnTo>
                <a:lnTo>
                  <a:pt x="477" y="21"/>
                </a:lnTo>
                <a:lnTo>
                  <a:pt x="468" y="30"/>
                </a:lnTo>
                <a:lnTo>
                  <a:pt x="461" y="39"/>
                </a:lnTo>
                <a:lnTo>
                  <a:pt x="455" y="50"/>
                </a:lnTo>
                <a:lnTo>
                  <a:pt x="451" y="62"/>
                </a:lnTo>
                <a:lnTo>
                  <a:pt x="448" y="74"/>
                </a:lnTo>
                <a:lnTo>
                  <a:pt x="447" y="87"/>
                </a:lnTo>
                <a:lnTo>
                  <a:pt x="447" y="469"/>
                </a:lnTo>
                <a:lnTo>
                  <a:pt x="448" y="481"/>
                </a:lnTo>
                <a:lnTo>
                  <a:pt x="451" y="494"/>
                </a:lnTo>
                <a:lnTo>
                  <a:pt x="451" y="494"/>
                </a:lnTo>
                <a:close/>
                <a:moveTo>
                  <a:pt x="1068" y="611"/>
                </a:moveTo>
                <a:lnTo>
                  <a:pt x="1068" y="611"/>
                </a:lnTo>
                <a:lnTo>
                  <a:pt x="1067" y="645"/>
                </a:lnTo>
                <a:lnTo>
                  <a:pt x="1064" y="678"/>
                </a:lnTo>
                <a:lnTo>
                  <a:pt x="1059" y="711"/>
                </a:lnTo>
                <a:lnTo>
                  <a:pt x="1052" y="743"/>
                </a:lnTo>
                <a:lnTo>
                  <a:pt x="1043" y="774"/>
                </a:lnTo>
                <a:lnTo>
                  <a:pt x="1032" y="804"/>
                </a:lnTo>
                <a:lnTo>
                  <a:pt x="1019" y="834"/>
                </a:lnTo>
                <a:lnTo>
                  <a:pt x="1005" y="862"/>
                </a:lnTo>
                <a:lnTo>
                  <a:pt x="989" y="890"/>
                </a:lnTo>
                <a:lnTo>
                  <a:pt x="972" y="916"/>
                </a:lnTo>
                <a:lnTo>
                  <a:pt x="953" y="942"/>
                </a:lnTo>
                <a:lnTo>
                  <a:pt x="933" y="966"/>
                </a:lnTo>
                <a:lnTo>
                  <a:pt x="911" y="989"/>
                </a:lnTo>
                <a:lnTo>
                  <a:pt x="888" y="1010"/>
                </a:lnTo>
                <a:lnTo>
                  <a:pt x="864" y="1031"/>
                </a:lnTo>
                <a:lnTo>
                  <a:pt x="838" y="1050"/>
                </a:lnTo>
                <a:lnTo>
                  <a:pt x="812" y="1067"/>
                </a:lnTo>
                <a:lnTo>
                  <a:pt x="784" y="1083"/>
                </a:lnTo>
                <a:lnTo>
                  <a:pt x="756" y="1097"/>
                </a:lnTo>
                <a:lnTo>
                  <a:pt x="727" y="1110"/>
                </a:lnTo>
                <a:lnTo>
                  <a:pt x="696" y="1120"/>
                </a:lnTo>
                <a:lnTo>
                  <a:pt x="665" y="1129"/>
                </a:lnTo>
                <a:lnTo>
                  <a:pt x="633" y="1136"/>
                </a:lnTo>
                <a:lnTo>
                  <a:pt x="601" y="1141"/>
                </a:lnTo>
                <a:lnTo>
                  <a:pt x="567" y="1145"/>
                </a:lnTo>
                <a:lnTo>
                  <a:pt x="533" y="1146"/>
                </a:lnTo>
                <a:lnTo>
                  <a:pt x="500" y="1145"/>
                </a:lnTo>
                <a:lnTo>
                  <a:pt x="467" y="1141"/>
                </a:lnTo>
                <a:lnTo>
                  <a:pt x="434" y="1136"/>
                </a:lnTo>
                <a:lnTo>
                  <a:pt x="402" y="1129"/>
                </a:lnTo>
                <a:lnTo>
                  <a:pt x="371" y="1120"/>
                </a:lnTo>
                <a:lnTo>
                  <a:pt x="341" y="1110"/>
                </a:lnTo>
                <a:lnTo>
                  <a:pt x="311" y="1097"/>
                </a:lnTo>
                <a:lnTo>
                  <a:pt x="283" y="1083"/>
                </a:lnTo>
                <a:lnTo>
                  <a:pt x="255" y="1067"/>
                </a:lnTo>
                <a:lnTo>
                  <a:pt x="229" y="1050"/>
                </a:lnTo>
                <a:lnTo>
                  <a:pt x="204" y="1031"/>
                </a:lnTo>
                <a:lnTo>
                  <a:pt x="179" y="1010"/>
                </a:lnTo>
                <a:lnTo>
                  <a:pt x="156" y="989"/>
                </a:lnTo>
                <a:lnTo>
                  <a:pt x="134" y="966"/>
                </a:lnTo>
                <a:lnTo>
                  <a:pt x="114" y="942"/>
                </a:lnTo>
                <a:lnTo>
                  <a:pt x="95" y="916"/>
                </a:lnTo>
                <a:lnTo>
                  <a:pt x="78" y="890"/>
                </a:lnTo>
                <a:lnTo>
                  <a:pt x="62" y="862"/>
                </a:lnTo>
                <a:lnTo>
                  <a:pt x="48" y="834"/>
                </a:lnTo>
                <a:lnTo>
                  <a:pt x="35" y="804"/>
                </a:lnTo>
                <a:lnTo>
                  <a:pt x="25" y="774"/>
                </a:lnTo>
                <a:lnTo>
                  <a:pt x="16" y="743"/>
                </a:lnTo>
                <a:lnTo>
                  <a:pt x="9" y="711"/>
                </a:lnTo>
                <a:lnTo>
                  <a:pt x="4" y="678"/>
                </a:lnTo>
                <a:lnTo>
                  <a:pt x="0" y="645"/>
                </a:lnTo>
                <a:lnTo>
                  <a:pt x="0" y="611"/>
                </a:lnTo>
                <a:lnTo>
                  <a:pt x="0" y="581"/>
                </a:lnTo>
                <a:lnTo>
                  <a:pt x="3" y="550"/>
                </a:lnTo>
                <a:lnTo>
                  <a:pt x="8" y="520"/>
                </a:lnTo>
                <a:lnTo>
                  <a:pt x="14" y="490"/>
                </a:lnTo>
                <a:lnTo>
                  <a:pt x="21" y="461"/>
                </a:lnTo>
                <a:lnTo>
                  <a:pt x="30" y="432"/>
                </a:lnTo>
                <a:lnTo>
                  <a:pt x="41" y="405"/>
                </a:lnTo>
                <a:lnTo>
                  <a:pt x="54" y="377"/>
                </a:lnTo>
                <a:lnTo>
                  <a:pt x="67" y="351"/>
                </a:lnTo>
                <a:lnTo>
                  <a:pt x="82" y="325"/>
                </a:lnTo>
                <a:lnTo>
                  <a:pt x="99" y="301"/>
                </a:lnTo>
                <a:lnTo>
                  <a:pt x="117" y="277"/>
                </a:lnTo>
                <a:lnTo>
                  <a:pt x="136" y="254"/>
                </a:lnTo>
                <a:lnTo>
                  <a:pt x="157" y="232"/>
                </a:lnTo>
                <a:lnTo>
                  <a:pt x="179" y="211"/>
                </a:lnTo>
                <a:lnTo>
                  <a:pt x="202" y="192"/>
                </a:lnTo>
                <a:lnTo>
                  <a:pt x="227" y="174"/>
                </a:lnTo>
                <a:lnTo>
                  <a:pt x="252" y="157"/>
                </a:lnTo>
                <a:lnTo>
                  <a:pt x="279" y="142"/>
                </a:lnTo>
                <a:lnTo>
                  <a:pt x="290" y="137"/>
                </a:lnTo>
                <a:lnTo>
                  <a:pt x="301" y="134"/>
                </a:lnTo>
                <a:lnTo>
                  <a:pt x="312" y="132"/>
                </a:lnTo>
                <a:lnTo>
                  <a:pt x="323" y="132"/>
                </a:lnTo>
                <a:lnTo>
                  <a:pt x="334" y="134"/>
                </a:lnTo>
                <a:lnTo>
                  <a:pt x="345" y="137"/>
                </a:lnTo>
                <a:lnTo>
                  <a:pt x="355" y="142"/>
                </a:lnTo>
                <a:lnTo>
                  <a:pt x="364" y="147"/>
                </a:lnTo>
                <a:lnTo>
                  <a:pt x="373" y="155"/>
                </a:lnTo>
                <a:lnTo>
                  <a:pt x="380" y="164"/>
                </a:lnTo>
                <a:lnTo>
                  <a:pt x="387" y="174"/>
                </a:lnTo>
                <a:lnTo>
                  <a:pt x="391" y="184"/>
                </a:lnTo>
                <a:lnTo>
                  <a:pt x="395" y="195"/>
                </a:lnTo>
                <a:lnTo>
                  <a:pt x="396" y="206"/>
                </a:lnTo>
                <a:lnTo>
                  <a:pt x="396" y="217"/>
                </a:lnTo>
                <a:lnTo>
                  <a:pt x="394" y="229"/>
                </a:lnTo>
                <a:lnTo>
                  <a:pt x="391" y="239"/>
                </a:lnTo>
                <a:lnTo>
                  <a:pt x="387" y="249"/>
                </a:lnTo>
                <a:lnTo>
                  <a:pt x="381" y="258"/>
                </a:lnTo>
                <a:lnTo>
                  <a:pt x="373" y="267"/>
                </a:lnTo>
                <a:lnTo>
                  <a:pt x="365" y="275"/>
                </a:lnTo>
                <a:lnTo>
                  <a:pt x="355" y="281"/>
                </a:lnTo>
                <a:lnTo>
                  <a:pt x="332" y="294"/>
                </a:lnTo>
                <a:lnTo>
                  <a:pt x="312" y="308"/>
                </a:lnTo>
                <a:lnTo>
                  <a:pt x="292" y="324"/>
                </a:lnTo>
                <a:lnTo>
                  <a:pt x="273" y="341"/>
                </a:lnTo>
                <a:lnTo>
                  <a:pt x="255" y="359"/>
                </a:lnTo>
                <a:lnTo>
                  <a:pt x="239" y="378"/>
                </a:lnTo>
                <a:lnTo>
                  <a:pt x="224" y="398"/>
                </a:lnTo>
                <a:lnTo>
                  <a:pt x="211" y="419"/>
                </a:lnTo>
                <a:lnTo>
                  <a:pt x="199" y="441"/>
                </a:lnTo>
                <a:lnTo>
                  <a:pt x="189" y="463"/>
                </a:lnTo>
                <a:lnTo>
                  <a:pt x="180" y="487"/>
                </a:lnTo>
                <a:lnTo>
                  <a:pt x="172" y="511"/>
                </a:lnTo>
                <a:lnTo>
                  <a:pt x="166" y="535"/>
                </a:lnTo>
                <a:lnTo>
                  <a:pt x="162" y="560"/>
                </a:lnTo>
                <a:lnTo>
                  <a:pt x="159" y="586"/>
                </a:lnTo>
                <a:lnTo>
                  <a:pt x="158" y="611"/>
                </a:lnTo>
                <a:lnTo>
                  <a:pt x="159" y="639"/>
                </a:lnTo>
                <a:lnTo>
                  <a:pt x="162" y="667"/>
                </a:lnTo>
                <a:lnTo>
                  <a:pt x="167" y="693"/>
                </a:lnTo>
                <a:lnTo>
                  <a:pt x="174" y="720"/>
                </a:lnTo>
                <a:lnTo>
                  <a:pt x="183" y="745"/>
                </a:lnTo>
                <a:lnTo>
                  <a:pt x="193" y="769"/>
                </a:lnTo>
                <a:lnTo>
                  <a:pt x="205" y="793"/>
                </a:lnTo>
                <a:lnTo>
                  <a:pt x="219" y="815"/>
                </a:lnTo>
                <a:lnTo>
                  <a:pt x="234" y="837"/>
                </a:lnTo>
                <a:lnTo>
                  <a:pt x="251" y="857"/>
                </a:lnTo>
                <a:lnTo>
                  <a:pt x="268" y="876"/>
                </a:lnTo>
                <a:lnTo>
                  <a:pt x="287" y="895"/>
                </a:lnTo>
                <a:lnTo>
                  <a:pt x="308" y="911"/>
                </a:lnTo>
                <a:lnTo>
                  <a:pt x="329" y="926"/>
                </a:lnTo>
                <a:lnTo>
                  <a:pt x="352" y="940"/>
                </a:lnTo>
                <a:lnTo>
                  <a:pt x="375" y="952"/>
                </a:lnTo>
                <a:lnTo>
                  <a:pt x="400" y="963"/>
                </a:lnTo>
                <a:lnTo>
                  <a:pt x="425" y="971"/>
                </a:lnTo>
                <a:lnTo>
                  <a:pt x="451" y="978"/>
                </a:lnTo>
                <a:lnTo>
                  <a:pt x="478" y="983"/>
                </a:lnTo>
                <a:lnTo>
                  <a:pt x="506" y="986"/>
                </a:lnTo>
                <a:lnTo>
                  <a:pt x="533" y="987"/>
                </a:lnTo>
                <a:lnTo>
                  <a:pt x="562" y="986"/>
                </a:lnTo>
                <a:lnTo>
                  <a:pt x="589" y="983"/>
                </a:lnTo>
                <a:lnTo>
                  <a:pt x="616" y="978"/>
                </a:lnTo>
                <a:lnTo>
                  <a:pt x="642" y="971"/>
                </a:lnTo>
                <a:lnTo>
                  <a:pt x="667" y="963"/>
                </a:lnTo>
                <a:lnTo>
                  <a:pt x="692" y="952"/>
                </a:lnTo>
                <a:lnTo>
                  <a:pt x="716" y="940"/>
                </a:lnTo>
                <a:lnTo>
                  <a:pt x="738" y="926"/>
                </a:lnTo>
                <a:lnTo>
                  <a:pt x="759" y="911"/>
                </a:lnTo>
                <a:lnTo>
                  <a:pt x="780" y="895"/>
                </a:lnTo>
                <a:lnTo>
                  <a:pt x="799" y="876"/>
                </a:lnTo>
                <a:lnTo>
                  <a:pt x="817" y="857"/>
                </a:lnTo>
                <a:lnTo>
                  <a:pt x="834" y="837"/>
                </a:lnTo>
                <a:lnTo>
                  <a:pt x="849" y="815"/>
                </a:lnTo>
                <a:lnTo>
                  <a:pt x="862" y="793"/>
                </a:lnTo>
                <a:lnTo>
                  <a:pt x="874" y="769"/>
                </a:lnTo>
                <a:lnTo>
                  <a:pt x="884" y="745"/>
                </a:lnTo>
                <a:lnTo>
                  <a:pt x="893" y="720"/>
                </a:lnTo>
                <a:lnTo>
                  <a:pt x="900" y="693"/>
                </a:lnTo>
                <a:lnTo>
                  <a:pt x="905" y="667"/>
                </a:lnTo>
                <a:lnTo>
                  <a:pt x="908" y="639"/>
                </a:lnTo>
                <a:lnTo>
                  <a:pt x="909" y="611"/>
                </a:lnTo>
                <a:lnTo>
                  <a:pt x="908" y="586"/>
                </a:lnTo>
                <a:lnTo>
                  <a:pt x="906" y="560"/>
                </a:lnTo>
                <a:lnTo>
                  <a:pt x="901" y="535"/>
                </a:lnTo>
                <a:lnTo>
                  <a:pt x="896" y="511"/>
                </a:lnTo>
                <a:lnTo>
                  <a:pt x="888" y="487"/>
                </a:lnTo>
                <a:lnTo>
                  <a:pt x="879" y="463"/>
                </a:lnTo>
                <a:lnTo>
                  <a:pt x="868" y="441"/>
                </a:lnTo>
                <a:lnTo>
                  <a:pt x="856" y="419"/>
                </a:lnTo>
                <a:lnTo>
                  <a:pt x="843" y="398"/>
                </a:lnTo>
                <a:lnTo>
                  <a:pt x="828" y="378"/>
                </a:lnTo>
                <a:lnTo>
                  <a:pt x="812" y="359"/>
                </a:lnTo>
                <a:lnTo>
                  <a:pt x="794" y="341"/>
                </a:lnTo>
                <a:lnTo>
                  <a:pt x="776" y="324"/>
                </a:lnTo>
                <a:lnTo>
                  <a:pt x="756" y="308"/>
                </a:lnTo>
                <a:lnTo>
                  <a:pt x="735" y="294"/>
                </a:lnTo>
                <a:lnTo>
                  <a:pt x="713" y="281"/>
                </a:lnTo>
                <a:lnTo>
                  <a:pt x="703" y="275"/>
                </a:lnTo>
                <a:lnTo>
                  <a:pt x="694" y="267"/>
                </a:lnTo>
                <a:lnTo>
                  <a:pt x="687" y="258"/>
                </a:lnTo>
                <a:lnTo>
                  <a:pt x="681" y="249"/>
                </a:lnTo>
                <a:lnTo>
                  <a:pt x="676" y="239"/>
                </a:lnTo>
                <a:lnTo>
                  <a:pt x="673" y="229"/>
                </a:lnTo>
                <a:lnTo>
                  <a:pt x="672" y="217"/>
                </a:lnTo>
                <a:lnTo>
                  <a:pt x="672" y="206"/>
                </a:lnTo>
                <a:lnTo>
                  <a:pt x="673" y="195"/>
                </a:lnTo>
                <a:lnTo>
                  <a:pt x="676" y="184"/>
                </a:lnTo>
                <a:lnTo>
                  <a:pt x="681" y="174"/>
                </a:lnTo>
                <a:lnTo>
                  <a:pt x="687" y="164"/>
                </a:lnTo>
                <a:lnTo>
                  <a:pt x="695" y="155"/>
                </a:lnTo>
                <a:lnTo>
                  <a:pt x="703" y="147"/>
                </a:lnTo>
                <a:lnTo>
                  <a:pt x="713" y="142"/>
                </a:lnTo>
                <a:lnTo>
                  <a:pt x="723" y="137"/>
                </a:lnTo>
                <a:lnTo>
                  <a:pt x="733" y="134"/>
                </a:lnTo>
                <a:lnTo>
                  <a:pt x="744" y="132"/>
                </a:lnTo>
                <a:lnTo>
                  <a:pt x="756" y="132"/>
                </a:lnTo>
                <a:lnTo>
                  <a:pt x="767" y="134"/>
                </a:lnTo>
                <a:lnTo>
                  <a:pt x="778" y="137"/>
                </a:lnTo>
                <a:lnTo>
                  <a:pt x="788" y="142"/>
                </a:lnTo>
                <a:lnTo>
                  <a:pt x="815" y="157"/>
                </a:lnTo>
                <a:lnTo>
                  <a:pt x="841" y="174"/>
                </a:lnTo>
                <a:lnTo>
                  <a:pt x="865" y="192"/>
                </a:lnTo>
                <a:lnTo>
                  <a:pt x="888" y="211"/>
                </a:lnTo>
                <a:lnTo>
                  <a:pt x="910" y="232"/>
                </a:lnTo>
                <a:lnTo>
                  <a:pt x="931" y="254"/>
                </a:lnTo>
                <a:lnTo>
                  <a:pt x="950" y="277"/>
                </a:lnTo>
                <a:lnTo>
                  <a:pt x="968" y="301"/>
                </a:lnTo>
                <a:lnTo>
                  <a:pt x="985" y="325"/>
                </a:lnTo>
                <a:lnTo>
                  <a:pt x="1001" y="351"/>
                </a:lnTo>
                <a:lnTo>
                  <a:pt x="1014" y="377"/>
                </a:lnTo>
                <a:lnTo>
                  <a:pt x="1027" y="405"/>
                </a:lnTo>
                <a:lnTo>
                  <a:pt x="1037" y="432"/>
                </a:lnTo>
                <a:lnTo>
                  <a:pt x="1047" y="461"/>
                </a:lnTo>
                <a:lnTo>
                  <a:pt x="1054" y="490"/>
                </a:lnTo>
                <a:lnTo>
                  <a:pt x="1060" y="520"/>
                </a:lnTo>
                <a:lnTo>
                  <a:pt x="1064" y="550"/>
                </a:lnTo>
                <a:lnTo>
                  <a:pt x="1067" y="581"/>
                </a:lnTo>
                <a:lnTo>
                  <a:pt x="1068" y="611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5"/>
          <p:cNvSpPr>
            <a:spLocks noChangeAspect="1" noEditPoints="1"/>
          </p:cNvSpPr>
          <p:nvPr/>
        </p:nvSpPr>
        <p:spPr bwMode="auto">
          <a:xfrm>
            <a:off x="4104940" y="3523615"/>
            <a:ext cx="372893" cy="365760"/>
          </a:xfrm>
          <a:custGeom>
            <a:avLst/>
            <a:gdLst>
              <a:gd name="T0" fmla="*/ 528 w 942"/>
              <a:gd name="T1" fmla="*/ 549 h 927"/>
              <a:gd name="T2" fmla="*/ 532 w 942"/>
              <a:gd name="T3" fmla="*/ 506 h 927"/>
              <a:gd name="T4" fmla="*/ 500 w 942"/>
              <a:gd name="T5" fmla="*/ 475 h 927"/>
              <a:gd name="T6" fmla="*/ 451 w 942"/>
              <a:gd name="T7" fmla="*/ 471 h 927"/>
              <a:gd name="T8" fmla="*/ 415 w 942"/>
              <a:gd name="T9" fmla="*/ 498 h 927"/>
              <a:gd name="T10" fmla="*/ 411 w 942"/>
              <a:gd name="T11" fmla="*/ 541 h 927"/>
              <a:gd name="T12" fmla="*/ 442 w 942"/>
              <a:gd name="T13" fmla="*/ 572 h 927"/>
              <a:gd name="T14" fmla="*/ 491 w 942"/>
              <a:gd name="T15" fmla="*/ 575 h 927"/>
              <a:gd name="T16" fmla="*/ 514 w 942"/>
              <a:gd name="T17" fmla="*/ 625 h 927"/>
              <a:gd name="T18" fmla="*/ 442 w 942"/>
              <a:gd name="T19" fmla="*/ 629 h 927"/>
              <a:gd name="T20" fmla="*/ 383 w 942"/>
              <a:gd name="T21" fmla="*/ 596 h 927"/>
              <a:gd name="T22" fmla="*/ 354 w 942"/>
              <a:gd name="T23" fmla="*/ 537 h 927"/>
              <a:gd name="T24" fmla="*/ 367 w 942"/>
              <a:gd name="T25" fmla="*/ 472 h 927"/>
              <a:gd name="T26" fmla="*/ 416 w 942"/>
              <a:gd name="T27" fmla="*/ 427 h 927"/>
              <a:gd name="T28" fmla="*/ 486 w 942"/>
              <a:gd name="T29" fmla="*/ 415 h 927"/>
              <a:gd name="T30" fmla="*/ 550 w 942"/>
              <a:gd name="T31" fmla="*/ 442 h 927"/>
              <a:gd name="T32" fmla="*/ 586 w 942"/>
              <a:gd name="T33" fmla="*/ 496 h 927"/>
              <a:gd name="T34" fmla="*/ 581 w 942"/>
              <a:gd name="T35" fmla="*/ 563 h 927"/>
              <a:gd name="T36" fmla="*/ 539 w 942"/>
              <a:gd name="T37" fmla="*/ 613 h 927"/>
              <a:gd name="T38" fmla="*/ 941 w 942"/>
              <a:gd name="T39" fmla="*/ 759 h 927"/>
              <a:gd name="T40" fmla="*/ 917 w 942"/>
              <a:gd name="T41" fmla="*/ 690 h 927"/>
              <a:gd name="T42" fmla="*/ 865 w 942"/>
              <a:gd name="T43" fmla="*/ 630 h 927"/>
              <a:gd name="T44" fmla="*/ 616 w 942"/>
              <a:gd name="T45" fmla="*/ 568 h 927"/>
              <a:gd name="T46" fmla="*/ 574 w 942"/>
              <a:gd name="T47" fmla="*/ 628 h 927"/>
              <a:gd name="T48" fmla="*/ 506 w 942"/>
              <a:gd name="T49" fmla="*/ 662 h 927"/>
              <a:gd name="T50" fmla="*/ 734 w 942"/>
              <a:gd name="T51" fmla="*/ 900 h 927"/>
              <a:gd name="T52" fmla="*/ 807 w 942"/>
              <a:gd name="T53" fmla="*/ 913 h 927"/>
              <a:gd name="T54" fmla="*/ 874 w 942"/>
              <a:gd name="T55" fmla="*/ 896 h 927"/>
              <a:gd name="T56" fmla="*/ 923 w 942"/>
              <a:gd name="T57" fmla="*/ 850 h 927"/>
              <a:gd name="T58" fmla="*/ 942 w 942"/>
              <a:gd name="T59" fmla="*/ 786 h 927"/>
              <a:gd name="T60" fmla="*/ 378 w 942"/>
              <a:gd name="T61" fmla="*/ 410 h 927"/>
              <a:gd name="T62" fmla="*/ 442 w 942"/>
              <a:gd name="T63" fmla="*/ 382 h 927"/>
              <a:gd name="T64" fmla="*/ 517 w 942"/>
              <a:gd name="T65" fmla="*/ 386 h 927"/>
              <a:gd name="T66" fmla="*/ 619 w 942"/>
              <a:gd name="T67" fmla="*/ 182 h 927"/>
              <a:gd name="T68" fmla="*/ 601 w 942"/>
              <a:gd name="T69" fmla="*/ 95 h 927"/>
              <a:gd name="T70" fmla="*/ 552 w 942"/>
              <a:gd name="T71" fmla="*/ 31 h 927"/>
              <a:gd name="T72" fmla="*/ 483 w 942"/>
              <a:gd name="T73" fmla="*/ 1 h 927"/>
              <a:gd name="T74" fmla="*/ 409 w 942"/>
              <a:gd name="T75" fmla="*/ 14 h 927"/>
              <a:gd name="T76" fmla="*/ 351 w 942"/>
              <a:gd name="T77" fmla="*/ 66 h 927"/>
              <a:gd name="T78" fmla="*/ 319 w 942"/>
              <a:gd name="T79" fmla="*/ 145 h 927"/>
              <a:gd name="T80" fmla="*/ 378 w 942"/>
              <a:gd name="T81" fmla="*/ 410 h 927"/>
              <a:gd name="T82" fmla="*/ 254 w 942"/>
              <a:gd name="T83" fmla="*/ 888 h 927"/>
              <a:gd name="T84" fmla="*/ 183 w 942"/>
              <a:gd name="T85" fmla="*/ 921 h 927"/>
              <a:gd name="T86" fmla="*/ 112 w 942"/>
              <a:gd name="T87" fmla="*/ 924 h 927"/>
              <a:gd name="T88" fmla="*/ 50 w 942"/>
              <a:gd name="T89" fmla="*/ 898 h 927"/>
              <a:gd name="T90" fmla="*/ 9 w 942"/>
              <a:gd name="T91" fmla="*/ 844 h 927"/>
              <a:gd name="T92" fmla="*/ 0 w 942"/>
              <a:gd name="T93" fmla="*/ 777 h 927"/>
              <a:gd name="T94" fmla="*/ 22 w 942"/>
              <a:gd name="T95" fmla="*/ 707 h 927"/>
              <a:gd name="T96" fmla="*/ 72 w 942"/>
              <a:gd name="T97" fmla="*/ 646 h 927"/>
              <a:gd name="T98" fmla="*/ 322 w 942"/>
              <a:gd name="T99" fmla="*/ 552 h 927"/>
              <a:gd name="T100" fmla="*/ 357 w 942"/>
              <a:gd name="T101" fmla="*/ 616 h 927"/>
              <a:gd name="T102" fmla="*/ 420 w 942"/>
              <a:gd name="T103" fmla="*/ 656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42" h="927">
                <a:moveTo>
                  <a:pt x="509" y="568"/>
                </a:moveTo>
                <a:lnTo>
                  <a:pt x="509" y="568"/>
                </a:lnTo>
                <a:lnTo>
                  <a:pt x="516" y="562"/>
                </a:lnTo>
                <a:lnTo>
                  <a:pt x="523" y="556"/>
                </a:lnTo>
                <a:lnTo>
                  <a:pt x="528" y="549"/>
                </a:lnTo>
                <a:lnTo>
                  <a:pt x="532" y="541"/>
                </a:lnTo>
                <a:lnTo>
                  <a:pt x="534" y="532"/>
                </a:lnTo>
                <a:lnTo>
                  <a:pt x="535" y="523"/>
                </a:lnTo>
                <a:lnTo>
                  <a:pt x="534" y="515"/>
                </a:lnTo>
                <a:lnTo>
                  <a:pt x="532" y="506"/>
                </a:lnTo>
                <a:lnTo>
                  <a:pt x="528" y="498"/>
                </a:lnTo>
                <a:lnTo>
                  <a:pt x="523" y="491"/>
                </a:lnTo>
                <a:lnTo>
                  <a:pt x="516" y="484"/>
                </a:lnTo>
                <a:lnTo>
                  <a:pt x="509" y="479"/>
                </a:lnTo>
                <a:lnTo>
                  <a:pt x="500" y="475"/>
                </a:lnTo>
                <a:lnTo>
                  <a:pt x="491" y="471"/>
                </a:lnTo>
                <a:lnTo>
                  <a:pt x="482" y="469"/>
                </a:lnTo>
                <a:lnTo>
                  <a:pt x="471" y="469"/>
                </a:lnTo>
                <a:lnTo>
                  <a:pt x="461" y="469"/>
                </a:lnTo>
                <a:lnTo>
                  <a:pt x="451" y="471"/>
                </a:lnTo>
                <a:lnTo>
                  <a:pt x="442" y="475"/>
                </a:lnTo>
                <a:lnTo>
                  <a:pt x="434" y="479"/>
                </a:lnTo>
                <a:lnTo>
                  <a:pt x="426" y="484"/>
                </a:lnTo>
                <a:lnTo>
                  <a:pt x="420" y="491"/>
                </a:lnTo>
                <a:lnTo>
                  <a:pt x="415" y="498"/>
                </a:lnTo>
                <a:lnTo>
                  <a:pt x="411" y="506"/>
                </a:lnTo>
                <a:lnTo>
                  <a:pt x="409" y="515"/>
                </a:lnTo>
                <a:lnTo>
                  <a:pt x="408" y="523"/>
                </a:lnTo>
                <a:lnTo>
                  <a:pt x="409" y="532"/>
                </a:lnTo>
                <a:lnTo>
                  <a:pt x="411" y="541"/>
                </a:lnTo>
                <a:lnTo>
                  <a:pt x="415" y="549"/>
                </a:lnTo>
                <a:lnTo>
                  <a:pt x="420" y="556"/>
                </a:lnTo>
                <a:lnTo>
                  <a:pt x="426" y="562"/>
                </a:lnTo>
                <a:lnTo>
                  <a:pt x="434" y="568"/>
                </a:lnTo>
                <a:lnTo>
                  <a:pt x="442" y="572"/>
                </a:lnTo>
                <a:lnTo>
                  <a:pt x="451" y="575"/>
                </a:lnTo>
                <a:lnTo>
                  <a:pt x="461" y="577"/>
                </a:lnTo>
                <a:lnTo>
                  <a:pt x="471" y="578"/>
                </a:lnTo>
                <a:lnTo>
                  <a:pt x="482" y="577"/>
                </a:lnTo>
                <a:lnTo>
                  <a:pt x="491" y="575"/>
                </a:lnTo>
                <a:lnTo>
                  <a:pt x="500" y="572"/>
                </a:lnTo>
                <a:lnTo>
                  <a:pt x="509" y="568"/>
                </a:lnTo>
                <a:lnTo>
                  <a:pt x="509" y="568"/>
                </a:lnTo>
                <a:close/>
                <a:moveTo>
                  <a:pt x="514" y="625"/>
                </a:moveTo>
                <a:lnTo>
                  <a:pt x="514" y="625"/>
                </a:lnTo>
                <a:lnTo>
                  <a:pt x="500" y="629"/>
                </a:lnTo>
                <a:lnTo>
                  <a:pt x="486" y="632"/>
                </a:lnTo>
                <a:lnTo>
                  <a:pt x="471" y="632"/>
                </a:lnTo>
                <a:lnTo>
                  <a:pt x="457" y="632"/>
                </a:lnTo>
                <a:lnTo>
                  <a:pt x="442" y="629"/>
                </a:lnTo>
                <a:lnTo>
                  <a:pt x="429" y="625"/>
                </a:lnTo>
                <a:lnTo>
                  <a:pt x="416" y="619"/>
                </a:lnTo>
                <a:lnTo>
                  <a:pt x="404" y="613"/>
                </a:lnTo>
                <a:lnTo>
                  <a:pt x="393" y="605"/>
                </a:lnTo>
                <a:lnTo>
                  <a:pt x="383" y="596"/>
                </a:lnTo>
                <a:lnTo>
                  <a:pt x="375" y="585"/>
                </a:lnTo>
                <a:lnTo>
                  <a:pt x="367" y="575"/>
                </a:lnTo>
                <a:lnTo>
                  <a:pt x="361" y="563"/>
                </a:lnTo>
                <a:lnTo>
                  <a:pt x="357" y="550"/>
                </a:lnTo>
                <a:lnTo>
                  <a:pt x="354" y="537"/>
                </a:lnTo>
                <a:lnTo>
                  <a:pt x="353" y="523"/>
                </a:lnTo>
                <a:lnTo>
                  <a:pt x="354" y="510"/>
                </a:lnTo>
                <a:lnTo>
                  <a:pt x="357" y="496"/>
                </a:lnTo>
                <a:lnTo>
                  <a:pt x="361" y="484"/>
                </a:lnTo>
                <a:lnTo>
                  <a:pt x="367" y="472"/>
                </a:lnTo>
                <a:lnTo>
                  <a:pt x="375" y="461"/>
                </a:lnTo>
                <a:lnTo>
                  <a:pt x="383" y="451"/>
                </a:lnTo>
                <a:lnTo>
                  <a:pt x="393" y="442"/>
                </a:lnTo>
                <a:lnTo>
                  <a:pt x="404" y="434"/>
                </a:lnTo>
                <a:lnTo>
                  <a:pt x="416" y="427"/>
                </a:lnTo>
                <a:lnTo>
                  <a:pt x="429" y="422"/>
                </a:lnTo>
                <a:lnTo>
                  <a:pt x="442" y="417"/>
                </a:lnTo>
                <a:lnTo>
                  <a:pt x="457" y="415"/>
                </a:lnTo>
                <a:lnTo>
                  <a:pt x="471" y="414"/>
                </a:lnTo>
                <a:lnTo>
                  <a:pt x="486" y="415"/>
                </a:lnTo>
                <a:lnTo>
                  <a:pt x="500" y="417"/>
                </a:lnTo>
                <a:lnTo>
                  <a:pt x="514" y="422"/>
                </a:lnTo>
                <a:lnTo>
                  <a:pt x="527" y="427"/>
                </a:lnTo>
                <a:lnTo>
                  <a:pt x="539" y="434"/>
                </a:lnTo>
                <a:lnTo>
                  <a:pt x="550" y="442"/>
                </a:lnTo>
                <a:lnTo>
                  <a:pt x="559" y="451"/>
                </a:lnTo>
                <a:lnTo>
                  <a:pt x="568" y="461"/>
                </a:lnTo>
                <a:lnTo>
                  <a:pt x="575" y="472"/>
                </a:lnTo>
                <a:lnTo>
                  <a:pt x="581" y="484"/>
                </a:lnTo>
                <a:lnTo>
                  <a:pt x="586" y="496"/>
                </a:lnTo>
                <a:lnTo>
                  <a:pt x="588" y="510"/>
                </a:lnTo>
                <a:lnTo>
                  <a:pt x="589" y="523"/>
                </a:lnTo>
                <a:lnTo>
                  <a:pt x="588" y="537"/>
                </a:lnTo>
                <a:lnTo>
                  <a:pt x="586" y="550"/>
                </a:lnTo>
                <a:lnTo>
                  <a:pt x="581" y="563"/>
                </a:lnTo>
                <a:lnTo>
                  <a:pt x="575" y="575"/>
                </a:lnTo>
                <a:lnTo>
                  <a:pt x="568" y="585"/>
                </a:lnTo>
                <a:lnTo>
                  <a:pt x="559" y="596"/>
                </a:lnTo>
                <a:lnTo>
                  <a:pt x="550" y="605"/>
                </a:lnTo>
                <a:lnTo>
                  <a:pt x="539" y="613"/>
                </a:lnTo>
                <a:lnTo>
                  <a:pt x="527" y="619"/>
                </a:lnTo>
                <a:lnTo>
                  <a:pt x="514" y="625"/>
                </a:lnTo>
                <a:lnTo>
                  <a:pt x="514" y="625"/>
                </a:lnTo>
                <a:close/>
                <a:moveTo>
                  <a:pt x="941" y="759"/>
                </a:moveTo>
                <a:lnTo>
                  <a:pt x="941" y="759"/>
                </a:lnTo>
                <a:lnTo>
                  <a:pt x="939" y="745"/>
                </a:lnTo>
                <a:lnTo>
                  <a:pt x="935" y="730"/>
                </a:lnTo>
                <a:lnTo>
                  <a:pt x="930" y="717"/>
                </a:lnTo>
                <a:lnTo>
                  <a:pt x="924" y="703"/>
                </a:lnTo>
                <a:lnTo>
                  <a:pt x="917" y="690"/>
                </a:lnTo>
                <a:lnTo>
                  <a:pt x="909" y="677"/>
                </a:lnTo>
                <a:lnTo>
                  <a:pt x="900" y="664"/>
                </a:lnTo>
                <a:lnTo>
                  <a:pt x="889" y="652"/>
                </a:lnTo>
                <a:lnTo>
                  <a:pt x="878" y="641"/>
                </a:lnTo>
                <a:lnTo>
                  <a:pt x="865" y="630"/>
                </a:lnTo>
                <a:lnTo>
                  <a:pt x="623" y="513"/>
                </a:lnTo>
                <a:lnTo>
                  <a:pt x="623" y="523"/>
                </a:lnTo>
                <a:lnTo>
                  <a:pt x="622" y="538"/>
                </a:lnTo>
                <a:lnTo>
                  <a:pt x="620" y="553"/>
                </a:lnTo>
                <a:lnTo>
                  <a:pt x="616" y="568"/>
                </a:lnTo>
                <a:lnTo>
                  <a:pt x="610" y="582"/>
                </a:lnTo>
                <a:lnTo>
                  <a:pt x="603" y="594"/>
                </a:lnTo>
                <a:lnTo>
                  <a:pt x="595" y="607"/>
                </a:lnTo>
                <a:lnTo>
                  <a:pt x="585" y="618"/>
                </a:lnTo>
                <a:lnTo>
                  <a:pt x="574" y="628"/>
                </a:lnTo>
                <a:lnTo>
                  <a:pt x="562" y="637"/>
                </a:lnTo>
                <a:lnTo>
                  <a:pt x="550" y="646"/>
                </a:lnTo>
                <a:lnTo>
                  <a:pt x="536" y="652"/>
                </a:lnTo>
                <a:lnTo>
                  <a:pt x="521" y="658"/>
                </a:lnTo>
                <a:lnTo>
                  <a:pt x="506" y="662"/>
                </a:lnTo>
                <a:lnTo>
                  <a:pt x="679" y="869"/>
                </a:lnTo>
                <a:lnTo>
                  <a:pt x="692" y="878"/>
                </a:lnTo>
                <a:lnTo>
                  <a:pt x="706" y="887"/>
                </a:lnTo>
                <a:lnTo>
                  <a:pt x="720" y="894"/>
                </a:lnTo>
                <a:lnTo>
                  <a:pt x="734" y="900"/>
                </a:lnTo>
                <a:lnTo>
                  <a:pt x="749" y="905"/>
                </a:lnTo>
                <a:lnTo>
                  <a:pt x="763" y="909"/>
                </a:lnTo>
                <a:lnTo>
                  <a:pt x="778" y="912"/>
                </a:lnTo>
                <a:lnTo>
                  <a:pt x="793" y="913"/>
                </a:lnTo>
                <a:lnTo>
                  <a:pt x="807" y="913"/>
                </a:lnTo>
                <a:lnTo>
                  <a:pt x="821" y="912"/>
                </a:lnTo>
                <a:lnTo>
                  <a:pt x="835" y="910"/>
                </a:lnTo>
                <a:lnTo>
                  <a:pt x="848" y="906"/>
                </a:lnTo>
                <a:lnTo>
                  <a:pt x="861" y="902"/>
                </a:lnTo>
                <a:lnTo>
                  <a:pt x="874" y="896"/>
                </a:lnTo>
                <a:lnTo>
                  <a:pt x="885" y="889"/>
                </a:lnTo>
                <a:lnTo>
                  <a:pt x="896" y="881"/>
                </a:lnTo>
                <a:lnTo>
                  <a:pt x="906" y="872"/>
                </a:lnTo>
                <a:lnTo>
                  <a:pt x="915" y="862"/>
                </a:lnTo>
                <a:lnTo>
                  <a:pt x="923" y="850"/>
                </a:lnTo>
                <a:lnTo>
                  <a:pt x="930" y="838"/>
                </a:lnTo>
                <a:lnTo>
                  <a:pt x="935" y="826"/>
                </a:lnTo>
                <a:lnTo>
                  <a:pt x="939" y="813"/>
                </a:lnTo>
                <a:lnTo>
                  <a:pt x="941" y="800"/>
                </a:lnTo>
                <a:lnTo>
                  <a:pt x="942" y="786"/>
                </a:lnTo>
                <a:lnTo>
                  <a:pt x="942" y="773"/>
                </a:lnTo>
                <a:lnTo>
                  <a:pt x="941" y="759"/>
                </a:lnTo>
                <a:lnTo>
                  <a:pt x="941" y="759"/>
                </a:lnTo>
                <a:close/>
                <a:moveTo>
                  <a:pt x="378" y="410"/>
                </a:moveTo>
                <a:lnTo>
                  <a:pt x="378" y="410"/>
                </a:lnTo>
                <a:lnTo>
                  <a:pt x="389" y="402"/>
                </a:lnTo>
                <a:lnTo>
                  <a:pt x="401" y="395"/>
                </a:lnTo>
                <a:lnTo>
                  <a:pt x="414" y="390"/>
                </a:lnTo>
                <a:lnTo>
                  <a:pt x="428" y="386"/>
                </a:lnTo>
                <a:lnTo>
                  <a:pt x="442" y="382"/>
                </a:lnTo>
                <a:lnTo>
                  <a:pt x="456" y="380"/>
                </a:lnTo>
                <a:lnTo>
                  <a:pt x="471" y="380"/>
                </a:lnTo>
                <a:lnTo>
                  <a:pt x="487" y="380"/>
                </a:lnTo>
                <a:lnTo>
                  <a:pt x="502" y="383"/>
                </a:lnTo>
                <a:lnTo>
                  <a:pt x="517" y="386"/>
                </a:lnTo>
                <a:lnTo>
                  <a:pt x="531" y="392"/>
                </a:lnTo>
                <a:lnTo>
                  <a:pt x="545" y="397"/>
                </a:lnTo>
                <a:lnTo>
                  <a:pt x="557" y="405"/>
                </a:lnTo>
                <a:lnTo>
                  <a:pt x="569" y="414"/>
                </a:lnTo>
                <a:lnTo>
                  <a:pt x="619" y="182"/>
                </a:lnTo>
                <a:lnTo>
                  <a:pt x="618" y="163"/>
                </a:lnTo>
                <a:lnTo>
                  <a:pt x="616" y="145"/>
                </a:lnTo>
                <a:lnTo>
                  <a:pt x="612" y="128"/>
                </a:lnTo>
                <a:lnTo>
                  <a:pt x="607" y="111"/>
                </a:lnTo>
                <a:lnTo>
                  <a:pt x="601" y="95"/>
                </a:lnTo>
                <a:lnTo>
                  <a:pt x="593" y="80"/>
                </a:lnTo>
                <a:lnTo>
                  <a:pt x="585" y="66"/>
                </a:lnTo>
                <a:lnTo>
                  <a:pt x="575" y="53"/>
                </a:lnTo>
                <a:lnTo>
                  <a:pt x="564" y="42"/>
                </a:lnTo>
                <a:lnTo>
                  <a:pt x="552" y="31"/>
                </a:lnTo>
                <a:lnTo>
                  <a:pt x="540" y="22"/>
                </a:lnTo>
                <a:lnTo>
                  <a:pt x="526" y="14"/>
                </a:lnTo>
                <a:lnTo>
                  <a:pt x="513" y="8"/>
                </a:lnTo>
                <a:lnTo>
                  <a:pt x="498" y="4"/>
                </a:lnTo>
                <a:lnTo>
                  <a:pt x="483" y="1"/>
                </a:lnTo>
                <a:lnTo>
                  <a:pt x="467" y="0"/>
                </a:lnTo>
                <a:lnTo>
                  <a:pt x="452" y="1"/>
                </a:lnTo>
                <a:lnTo>
                  <a:pt x="437" y="4"/>
                </a:lnTo>
                <a:lnTo>
                  <a:pt x="423" y="8"/>
                </a:lnTo>
                <a:lnTo>
                  <a:pt x="409" y="14"/>
                </a:lnTo>
                <a:lnTo>
                  <a:pt x="395" y="22"/>
                </a:lnTo>
                <a:lnTo>
                  <a:pt x="383" y="31"/>
                </a:lnTo>
                <a:lnTo>
                  <a:pt x="371" y="42"/>
                </a:lnTo>
                <a:lnTo>
                  <a:pt x="360" y="53"/>
                </a:lnTo>
                <a:lnTo>
                  <a:pt x="351" y="66"/>
                </a:lnTo>
                <a:lnTo>
                  <a:pt x="342" y="80"/>
                </a:lnTo>
                <a:lnTo>
                  <a:pt x="334" y="95"/>
                </a:lnTo>
                <a:lnTo>
                  <a:pt x="328" y="111"/>
                </a:lnTo>
                <a:lnTo>
                  <a:pt x="323" y="128"/>
                </a:lnTo>
                <a:lnTo>
                  <a:pt x="319" y="145"/>
                </a:lnTo>
                <a:lnTo>
                  <a:pt x="317" y="163"/>
                </a:lnTo>
                <a:lnTo>
                  <a:pt x="316" y="182"/>
                </a:lnTo>
                <a:lnTo>
                  <a:pt x="367" y="418"/>
                </a:lnTo>
                <a:lnTo>
                  <a:pt x="378" y="410"/>
                </a:lnTo>
                <a:lnTo>
                  <a:pt x="378" y="410"/>
                </a:lnTo>
                <a:close/>
                <a:moveTo>
                  <a:pt x="420" y="656"/>
                </a:moveTo>
                <a:lnTo>
                  <a:pt x="420" y="656"/>
                </a:lnTo>
                <a:lnTo>
                  <a:pt x="435" y="661"/>
                </a:lnTo>
                <a:lnTo>
                  <a:pt x="267" y="877"/>
                </a:lnTo>
                <a:lnTo>
                  <a:pt x="254" y="888"/>
                </a:lnTo>
                <a:lnTo>
                  <a:pt x="240" y="896"/>
                </a:lnTo>
                <a:lnTo>
                  <a:pt x="227" y="904"/>
                </a:lnTo>
                <a:lnTo>
                  <a:pt x="212" y="911"/>
                </a:lnTo>
                <a:lnTo>
                  <a:pt x="198" y="917"/>
                </a:lnTo>
                <a:lnTo>
                  <a:pt x="183" y="921"/>
                </a:lnTo>
                <a:lnTo>
                  <a:pt x="169" y="924"/>
                </a:lnTo>
                <a:lnTo>
                  <a:pt x="155" y="926"/>
                </a:lnTo>
                <a:lnTo>
                  <a:pt x="140" y="927"/>
                </a:lnTo>
                <a:lnTo>
                  <a:pt x="126" y="926"/>
                </a:lnTo>
                <a:lnTo>
                  <a:pt x="112" y="924"/>
                </a:lnTo>
                <a:lnTo>
                  <a:pt x="99" y="921"/>
                </a:lnTo>
                <a:lnTo>
                  <a:pt x="86" y="917"/>
                </a:lnTo>
                <a:lnTo>
                  <a:pt x="73" y="912"/>
                </a:lnTo>
                <a:lnTo>
                  <a:pt x="61" y="906"/>
                </a:lnTo>
                <a:lnTo>
                  <a:pt x="50" y="898"/>
                </a:lnTo>
                <a:lnTo>
                  <a:pt x="40" y="889"/>
                </a:lnTo>
                <a:lnTo>
                  <a:pt x="30" y="879"/>
                </a:lnTo>
                <a:lnTo>
                  <a:pt x="22" y="868"/>
                </a:lnTo>
                <a:lnTo>
                  <a:pt x="15" y="857"/>
                </a:lnTo>
                <a:lnTo>
                  <a:pt x="9" y="844"/>
                </a:lnTo>
                <a:lnTo>
                  <a:pt x="5" y="831"/>
                </a:lnTo>
                <a:lnTo>
                  <a:pt x="2" y="818"/>
                </a:lnTo>
                <a:lnTo>
                  <a:pt x="0" y="805"/>
                </a:lnTo>
                <a:lnTo>
                  <a:pt x="0" y="791"/>
                </a:lnTo>
                <a:lnTo>
                  <a:pt x="0" y="777"/>
                </a:lnTo>
                <a:lnTo>
                  <a:pt x="2" y="763"/>
                </a:lnTo>
                <a:lnTo>
                  <a:pt x="5" y="749"/>
                </a:lnTo>
                <a:lnTo>
                  <a:pt x="9" y="735"/>
                </a:lnTo>
                <a:lnTo>
                  <a:pt x="15" y="721"/>
                </a:lnTo>
                <a:lnTo>
                  <a:pt x="22" y="707"/>
                </a:lnTo>
                <a:lnTo>
                  <a:pt x="30" y="694"/>
                </a:lnTo>
                <a:lnTo>
                  <a:pt x="38" y="681"/>
                </a:lnTo>
                <a:lnTo>
                  <a:pt x="48" y="669"/>
                </a:lnTo>
                <a:lnTo>
                  <a:pt x="60" y="657"/>
                </a:lnTo>
                <a:lnTo>
                  <a:pt x="72" y="646"/>
                </a:lnTo>
                <a:lnTo>
                  <a:pt x="316" y="516"/>
                </a:lnTo>
                <a:lnTo>
                  <a:pt x="318" y="520"/>
                </a:lnTo>
                <a:lnTo>
                  <a:pt x="318" y="521"/>
                </a:lnTo>
                <a:lnTo>
                  <a:pt x="319" y="536"/>
                </a:lnTo>
                <a:lnTo>
                  <a:pt x="322" y="552"/>
                </a:lnTo>
                <a:lnTo>
                  <a:pt x="326" y="566"/>
                </a:lnTo>
                <a:lnTo>
                  <a:pt x="332" y="579"/>
                </a:lnTo>
                <a:lnTo>
                  <a:pt x="339" y="593"/>
                </a:lnTo>
                <a:lnTo>
                  <a:pt x="347" y="605"/>
                </a:lnTo>
                <a:lnTo>
                  <a:pt x="357" y="616"/>
                </a:lnTo>
                <a:lnTo>
                  <a:pt x="368" y="626"/>
                </a:lnTo>
                <a:lnTo>
                  <a:pt x="379" y="636"/>
                </a:lnTo>
                <a:lnTo>
                  <a:pt x="392" y="644"/>
                </a:lnTo>
                <a:lnTo>
                  <a:pt x="406" y="651"/>
                </a:lnTo>
                <a:lnTo>
                  <a:pt x="420" y="65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5"/>
          <p:cNvSpPr>
            <a:spLocks noChangeAspect="1" noEditPoints="1"/>
          </p:cNvSpPr>
          <p:nvPr/>
        </p:nvSpPr>
        <p:spPr bwMode="auto">
          <a:xfrm>
            <a:off x="5280584" y="3523615"/>
            <a:ext cx="364968" cy="365760"/>
          </a:xfrm>
          <a:custGeom>
            <a:avLst/>
            <a:gdLst>
              <a:gd name="T0" fmla="*/ 634 w 757"/>
              <a:gd name="T1" fmla="*/ 344 h 758"/>
              <a:gd name="T2" fmla="*/ 617 w 757"/>
              <a:gd name="T3" fmla="*/ 283 h 758"/>
              <a:gd name="T4" fmla="*/ 587 w 757"/>
              <a:gd name="T5" fmla="*/ 234 h 758"/>
              <a:gd name="T6" fmla="*/ 544 w 757"/>
              <a:gd name="T7" fmla="*/ 196 h 758"/>
              <a:gd name="T8" fmla="*/ 490 w 757"/>
              <a:gd name="T9" fmla="*/ 170 h 758"/>
              <a:gd name="T10" fmla="*/ 429 w 757"/>
              <a:gd name="T11" fmla="*/ 156 h 758"/>
              <a:gd name="T12" fmla="*/ 345 w 757"/>
              <a:gd name="T13" fmla="*/ 154 h 758"/>
              <a:gd name="T14" fmla="*/ 281 w 757"/>
              <a:gd name="T15" fmla="*/ 165 h 758"/>
              <a:gd name="T16" fmla="*/ 226 w 757"/>
              <a:gd name="T17" fmla="*/ 188 h 758"/>
              <a:gd name="T18" fmla="*/ 180 w 757"/>
              <a:gd name="T19" fmla="*/ 223 h 758"/>
              <a:gd name="T20" fmla="*/ 146 w 757"/>
              <a:gd name="T21" fmla="*/ 270 h 758"/>
              <a:gd name="T22" fmla="*/ 126 w 757"/>
              <a:gd name="T23" fmla="*/ 328 h 758"/>
              <a:gd name="T24" fmla="*/ 121 w 757"/>
              <a:gd name="T25" fmla="*/ 396 h 758"/>
              <a:gd name="T26" fmla="*/ 134 w 757"/>
              <a:gd name="T27" fmla="*/ 460 h 758"/>
              <a:gd name="T28" fmla="*/ 161 w 757"/>
              <a:gd name="T29" fmla="*/ 512 h 758"/>
              <a:gd name="T30" fmla="*/ 201 w 757"/>
              <a:gd name="T31" fmla="*/ 553 h 758"/>
              <a:gd name="T32" fmla="*/ 252 w 757"/>
              <a:gd name="T33" fmla="*/ 582 h 758"/>
              <a:gd name="T34" fmla="*/ 312 w 757"/>
              <a:gd name="T35" fmla="*/ 599 h 758"/>
              <a:gd name="T36" fmla="*/ 395 w 757"/>
              <a:gd name="T37" fmla="*/ 604 h 758"/>
              <a:gd name="T38" fmla="*/ 461 w 757"/>
              <a:gd name="T39" fmla="*/ 596 h 758"/>
              <a:gd name="T40" fmla="*/ 518 w 757"/>
              <a:gd name="T41" fmla="*/ 576 h 758"/>
              <a:gd name="T42" fmla="*/ 567 w 757"/>
              <a:gd name="T43" fmla="*/ 544 h 758"/>
              <a:gd name="T44" fmla="*/ 604 w 757"/>
              <a:gd name="T45" fmla="*/ 500 h 758"/>
              <a:gd name="T46" fmla="*/ 627 w 757"/>
              <a:gd name="T47" fmla="*/ 445 h 758"/>
              <a:gd name="T48" fmla="*/ 636 w 757"/>
              <a:gd name="T49" fmla="*/ 379 h 758"/>
              <a:gd name="T50" fmla="*/ 757 w 757"/>
              <a:gd name="T51" fmla="*/ 602 h 758"/>
              <a:gd name="T52" fmla="*/ 746 w 757"/>
              <a:gd name="T53" fmla="*/ 659 h 758"/>
              <a:gd name="T54" fmla="*/ 717 w 757"/>
              <a:gd name="T55" fmla="*/ 707 h 758"/>
              <a:gd name="T56" fmla="*/ 672 w 757"/>
              <a:gd name="T57" fmla="*/ 741 h 758"/>
              <a:gd name="T58" fmla="*/ 617 w 757"/>
              <a:gd name="T59" fmla="*/ 757 h 758"/>
              <a:gd name="T60" fmla="*/ 125 w 757"/>
              <a:gd name="T61" fmla="*/ 755 h 758"/>
              <a:gd name="T62" fmla="*/ 72 w 757"/>
              <a:gd name="T63" fmla="*/ 734 h 758"/>
              <a:gd name="T64" fmla="*/ 31 w 757"/>
              <a:gd name="T65" fmla="*/ 696 h 758"/>
              <a:gd name="T66" fmla="*/ 6 w 757"/>
              <a:gd name="T67" fmla="*/ 646 h 758"/>
              <a:gd name="T68" fmla="*/ 0 w 757"/>
              <a:gd name="T69" fmla="*/ 155 h 758"/>
              <a:gd name="T70" fmla="*/ 10 w 757"/>
              <a:gd name="T71" fmla="*/ 98 h 758"/>
              <a:gd name="T72" fmla="*/ 40 w 757"/>
              <a:gd name="T73" fmla="*/ 50 h 758"/>
              <a:gd name="T74" fmla="*/ 85 w 757"/>
              <a:gd name="T75" fmla="*/ 16 h 758"/>
              <a:gd name="T76" fmla="*/ 140 w 757"/>
              <a:gd name="T77" fmla="*/ 0 h 758"/>
              <a:gd name="T78" fmla="*/ 631 w 757"/>
              <a:gd name="T79" fmla="*/ 3 h 758"/>
              <a:gd name="T80" fmla="*/ 684 w 757"/>
              <a:gd name="T81" fmla="*/ 23 h 758"/>
              <a:gd name="T82" fmla="*/ 726 w 757"/>
              <a:gd name="T83" fmla="*/ 61 h 758"/>
              <a:gd name="T84" fmla="*/ 751 w 757"/>
              <a:gd name="T85" fmla="*/ 112 h 758"/>
              <a:gd name="T86" fmla="*/ 757 w 757"/>
              <a:gd name="T87" fmla="*/ 155 h 758"/>
              <a:gd name="T88" fmla="*/ 415 w 757"/>
              <a:gd name="T89" fmla="*/ 477 h 758"/>
              <a:gd name="T90" fmla="*/ 397 w 757"/>
              <a:gd name="T91" fmla="*/ 453 h 758"/>
              <a:gd name="T92" fmla="*/ 372 w 757"/>
              <a:gd name="T93" fmla="*/ 448 h 758"/>
              <a:gd name="T94" fmla="*/ 349 w 757"/>
              <a:gd name="T95" fmla="*/ 463 h 758"/>
              <a:gd name="T96" fmla="*/ 336 w 757"/>
              <a:gd name="T97" fmla="*/ 494 h 758"/>
              <a:gd name="T98" fmla="*/ 335 w 757"/>
              <a:gd name="T99" fmla="*/ 526 h 758"/>
              <a:gd name="T100" fmla="*/ 422 w 757"/>
              <a:gd name="T101" fmla="*/ 503 h 758"/>
              <a:gd name="T102" fmla="*/ 446 w 757"/>
              <a:gd name="T103" fmla="*/ 401 h 758"/>
              <a:gd name="T104" fmla="*/ 446 w 757"/>
              <a:gd name="T105" fmla="*/ 401 h 758"/>
              <a:gd name="T106" fmla="*/ 311 w 757"/>
              <a:gd name="T107" fmla="*/ 401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7" h="758">
                <a:moveTo>
                  <a:pt x="636" y="379"/>
                </a:moveTo>
                <a:lnTo>
                  <a:pt x="636" y="379"/>
                </a:lnTo>
                <a:lnTo>
                  <a:pt x="635" y="361"/>
                </a:lnTo>
                <a:lnTo>
                  <a:pt x="634" y="344"/>
                </a:lnTo>
                <a:lnTo>
                  <a:pt x="631" y="328"/>
                </a:lnTo>
                <a:lnTo>
                  <a:pt x="627" y="312"/>
                </a:lnTo>
                <a:lnTo>
                  <a:pt x="623" y="297"/>
                </a:lnTo>
                <a:lnTo>
                  <a:pt x="617" y="283"/>
                </a:lnTo>
                <a:lnTo>
                  <a:pt x="611" y="270"/>
                </a:lnTo>
                <a:lnTo>
                  <a:pt x="604" y="257"/>
                </a:lnTo>
                <a:lnTo>
                  <a:pt x="596" y="245"/>
                </a:lnTo>
                <a:lnTo>
                  <a:pt x="587" y="234"/>
                </a:lnTo>
                <a:lnTo>
                  <a:pt x="577" y="223"/>
                </a:lnTo>
                <a:lnTo>
                  <a:pt x="567" y="213"/>
                </a:lnTo>
                <a:lnTo>
                  <a:pt x="555" y="204"/>
                </a:lnTo>
                <a:lnTo>
                  <a:pt x="544" y="196"/>
                </a:lnTo>
                <a:lnTo>
                  <a:pt x="531" y="188"/>
                </a:lnTo>
                <a:lnTo>
                  <a:pt x="518" y="181"/>
                </a:lnTo>
                <a:lnTo>
                  <a:pt x="504" y="175"/>
                </a:lnTo>
                <a:lnTo>
                  <a:pt x="490" y="170"/>
                </a:lnTo>
                <a:lnTo>
                  <a:pt x="476" y="165"/>
                </a:lnTo>
                <a:lnTo>
                  <a:pt x="461" y="161"/>
                </a:lnTo>
                <a:lnTo>
                  <a:pt x="445" y="158"/>
                </a:lnTo>
                <a:lnTo>
                  <a:pt x="429" y="156"/>
                </a:lnTo>
                <a:lnTo>
                  <a:pt x="412" y="154"/>
                </a:lnTo>
                <a:lnTo>
                  <a:pt x="395" y="154"/>
                </a:lnTo>
                <a:lnTo>
                  <a:pt x="361" y="154"/>
                </a:lnTo>
                <a:lnTo>
                  <a:pt x="345" y="154"/>
                </a:lnTo>
                <a:lnTo>
                  <a:pt x="328" y="156"/>
                </a:lnTo>
                <a:lnTo>
                  <a:pt x="312" y="158"/>
                </a:lnTo>
                <a:lnTo>
                  <a:pt x="296" y="161"/>
                </a:lnTo>
                <a:lnTo>
                  <a:pt x="281" y="165"/>
                </a:lnTo>
                <a:lnTo>
                  <a:pt x="267" y="170"/>
                </a:lnTo>
                <a:lnTo>
                  <a:pt x="252" y="175"/>
                </a:lnTo>
                <a:lnTo>
                  <a:pt x="239" y="181"/>
                </a:lnTo>
                <a:lnTo>
                  <a:pt x="226" y="188"/>
                </a:lnTo>
                <a:lnTo>
                  <a:pt x="213" y="196"/>
                </a:lnTo>
                <a:lnTo>
                  <a:pt x="201" y="204"/>
                </a:lnTo>
                <a:lnTo>
                  <a:pt x="190" y="213"/>
                </a:lnTo>
                <a:lnTo>
                  <a:pt x="180" y="223"/>
                </a:lnTo>
                <a:lnTo>
                  <a:pt x="170" y="234"/>
                </a:lnTo>
                <a:lnTo>
                  <a:pt x="161" y="245"/>
                </a:lnTo>
                <a:lnTo>
                  <a:pt x="153" y="257"/>
                </a:lnTo>
                <a:lnTo>
                  <a:pt x="146" y="270"/>
                </a:lnTo>
                <a:lnTo>
                  <a:pt x="139" y="283"/>
                </a:lnTo>
                <a:lnTo>
                  <a:pt x="134" y="297"/>
                </a:lnTo>
                <a:lnTo>
                  <a:pt x="129" y="312"/>
                </a:lnTo>
                <a:lnTo>
                  <a:pt x="126" y="328"/>
                </a:lnTo>
                <a:lnTo>
                  <a:pt x="123" y="344"/>
                </a:lnTo>
                <a:lnTo>
                  <a:pt x="121" y="361"/>
                </a:lnTo>
                <a:lnTo>
                  <a:pt x="121" y="379"/>
                </a:lnTo>
                <a:lnTo>
                  <a:pt x="121" y="396"/>
                </a:lnTo>
                <a:lnTo>
                  <a:pt x="123" y="413"/>
                </a:lnTo>
                <a:lnTo>
                  <a:pt x="126" y="429"/>
                </a:lnTo>
                <a:lnTo>
                  <a:pt x="129" y="445"/>
                </a:lnTo>
                <a:lnTo>
                  <a:pt x="134" y="460"/>
                </a:lnTo>
                <a:lnTo>
                  <a:pt x="139" y="474"/>
                </a:lnTo>
                <a:lnTo>
                  <a:pt x="146" y="487"/>
                </a:lnTo>
                <a:lnTo>
                  <a:pt x="153" y="500"/>
                </a:lnTo>
                <a:lnTo>
                  <a:pt x="161" y="512"/>
                </a:lnTo>
                <a:lnTo>
                  <a:pt x="170" y="524"/>
                </a:lnTo>
                <a:lnTo>
                  <a:pt x="180" y="534"/>
                </a:lnTo>
                <a:lnTo>
                  <a:pt x="190" y="544"/>
                </a:lnTo>
                <a:lnTo>
                  <a:pt x="201" y="553"/>
                </a:lnTo>
                <a:lnTo>
                  <a:pt x="213" y="561"/>
                </a:lnTo>
                <a:lnTo>
                  <a:pt x="226" y="569"/>
                </a:lnTo>
                <a:lnTo>
                  <a:pt x="239" y="576"/>
                </a:lnTo>
                <a:lnTo>
                  <a:pt x="252" y="582"/>
                </a:lnTo>
                <a:lnTo>
                  <a:pt x="267" y="588"/>
                </a:lnTo>
                <a:lnTo>
                  <a:pt x="281" y="592"/>
                </a:lnTo>
                <a:lnTo>
                  <a:pt x="296" y="596"/>
                </a:lnTo>
                <a:lnTo>
                  <a:pt x="312" y="599"/>
                </a:lnTo>
                <a:lnTo>
                  <a:pt x="328" y="601"/>
                </a:lnTo>
                <a:lnTo>
                  <a:pt x="345" y="603"/>
                </a:lnTo>
                <a:lnTo>
                  <a:pt x="361" y="604"/>
                </a:lnTo>
                <a:lnTo>
                  <a:pt x="395" y="604"/>
                </a:lnTo>
                <a:lnTo>
                  <a:pt x="412" y="603"/>
                </a:lnTo>
                <a:lnTo>
                  <a:pt x="429" y="601"/>
                </a:lnTo>
                <a:lnTo>
                  <a:pt x="445" y="599"/>
                </a:lnTo>
                <a:lnTo>
                  <a:pt x="461" y="596"/>
                </a:lnTo>
                <a:lnTo>
                  <a:pt x="476" y="592"/>
                </a:lnTo>
                <a:lnTo>
                  <a:pt x="490" y="588"/>
                </a:lnTo>
                <a:lnTo>
                  <a:pt x="504" y="582"/>
                </a:lnTo>
                <a:lnTo>
                  <a:pt x="518" y="576"/>
                </a:lnTo>
                <a:lnTo>
                  <a:pt x="531" y="569"/>
                </a:lnTo>
                <a:lnTo>
                  <a:pt x="544" y="561"/>
                </a:lnTo>
                <a:lnTo>
                  <a:pt x="555" y="553"/>
                </a:lnTo>
                <a:lnTo>
                  <a:pt x="567" y="544"/>
                </a:lnTo>
                <a:lnTo>
                  <a:pt x="577" y="534"/>
                </a:lnTo>
                <a:lnTo>
                  <a:pt x="587" y="524"/>
                </a:lnTo>
                <a:lnTo>
                  <a:pt x="596" y="512"/>
                </a:lnTo>
                <a:lnTo>
                  <a:pt x="604" y="500"/>
                </a:lnTo>
                <a:lnTo>
                  <a:pt x="611" y="487"/>
                </a:lnTo>
                <a:lnTo>
                  <a:pt x="618" y="474"/>
                </a:lnTo>
                <a:lnTo>
                  <a:pt x="623" y="460"/>
                </a:lnTo>
                <a:lnTo>
                  <a:pt x="627" y="445"/>
                </a:lnTo>
                <a:lnTo>
                  <a:pt x="631" y="429"/>
                </a:lnTo>
                <a:lnTo>
                  <a:pt x="634" y="413"/>
                </a:lnTo>
                <a:lnTo>
                  <a:pt x="635" y="396"/>
                </a:lnTo>
                <a:lnTo>
                  <a:pt x="636" y="379"/>
                </a:lnTo>
                <a:lnTo>
                  <a:pt x="636" y="379"/>
                </a:lnTo>
                <a:close/>
                <a:moveTo>
                  <a:pt x="757" y="155"/>
                </a:moveTo>
                <a:lnTo>
                  <a:pt x="757" y="155"/>
                </a:lnTo>
                <a:lnTo>
                  <a:pt x="757" y="602"/>
                </a:lnTo>
                <a:lnTo>
                  <a:pt x="757" y="617"/>
                </a:lnTo>
                <a:lnTo>
                  <a:pt x="754" y="632"/>
                </a:lnTo>
                <a:lnTo>
                  <a:pt x="751" y="646"/>
                </a:lnTo>
                <a:lnTo>
                  <a:pt x="746" y="659"/>
                </a:lnTo>
                <a:lnTo>
                  <a:pt x="741" y="672"/>
                </a:lnTo>
                <a:lnTo>
                  <a:pt x="734" y="685"/>
                </a:lnTo>
                <a:lnTo>
                  <a:pt x="726" y="696"/>
                </a:lnTo>
                <a:lnTo>
                  <a:pt x="717" y="707"/>
                </a:lnTo>
                <a:lnTo>
                  <a:pt x="707" y="717"/>
                </a:lnTo>
                <a:lnTo>
                  <a:pt x="696" y="726"/>
                </a:lnTo>
                <a:lnTo>
                  <a:pt x="684" y="734"/>
                </a:lnTo>
                <a:lnTo>
                  <a:pt x="672" y="741"/>
                </a:lnTo>
                <a:lnTo>
                  <a:pt x="659" y="747"/>
                </a:lnTo>
                <a:lnTo>
                  <a:pt x="645" y="751"/>
                </a:lnTo>
                <a:lnTo>
                  <a:pt x="631" y="755"/>
                </a:lnTo>
                <a:lnTo>
                  <a:pt x="617" y="757"/>
                </a:lnTo>
                <a:lnTo>
                  <a:pt x="602" y="758"/>
                </a:lnTo>
                <a:lnTo>
                  <a:pt x="155" y="758"/>
                </a:lnTo>
                <a:lnTo>
                  <a:pt x="140" y="757"/>
                </a:lnTo>
                <a:lnTo>
                  <a:pt x="125" y="755"/>
                </a:lnTo>
                <a:lnTo>
                  <a:pt x="111" y="751"/>
                </a:lnTo>
                <a:lnTo>
                  <a:pt x="98" y="747"/>
                </a:lnTo>
                <a:lnTo>
                  <a:pt x="85" y="741"/>
                </a:lnTo>
                <a:lnTo>
                  <a:pt x="72" y="734"/>
                </a:lnTo>
                <a:lnTo>
                  <a:pt x="61" y="726"/>
                </a:lnTo>
                <a:lnTo>
                  <a:pt x="50" y="717"/>
                </a:lnTo>
                <a:lnTo>
                  <a:pt x="40" y="707"/>
                </a:lnTo>
                <a:lnTo>
                  <a:pt x="31" y="696"/>
                </a:lnTo>
                <a:lnTo>
                  <a:pt x="23" y="685"/>
                </a:lnTo>
                <a:lnTo>
                  <a:pt x="16" y="672"/>
                </a:lnTo>
                <a:lnTo>
                  <a:pt x="10" y="659"/>
                </a:lnTo>
                <a:lnTo>
                  <a:pt x="6" y="646"/>
                </a:lnTo>
                <a:lnTo>
                  <a:pt x="2" y="632"/>
                </a:lnTo>
                <a:lnTo>
                  <a:pt x="0" y="617"/>
                </a:lnTo>
                <a:lnTo>
                  <a:pt x="0" y="602"/>
                </a:lnTo>
                <a:lnTo>
                  <a:pt x="0" y="155"/>
                </a:lnTo>
                <a:lnTo>
                  <a:pt x="0" y="140"/>
                </a:lnTo>
                <a:lnTo>
                  <a:pt x="2" y="126"/>
                </a:lnTo>
                <a:lnTo>
                  <a:pt x="6" y="112"/>
                </a:lnTo>
                <a:lnTo>
                  <a:pt x="10" y="98"/>
                </a:lnTo>
                <a:lnTo>
                  <a:pt x="16" y="85"/>
                </a:lnTo>
                <a:lnTo>
                  <a:pt x="23" y="73"/>
                </a:lnTo>
                <a:lnTo>
                  <a:pt x="31" y="61"/>
                </a:lnTo>
                <a:lnTo>
                  <a:pt x="40" y="50"/>
                </a:lnTo>
                <a:lnTo>
                  <a:pt x="50" y="40"/>
                </a:lnTo>
                <a:lnTo>
                  <a:pt x="61" y="31"/>
                </a:lnTo>
                <a:lnTo>
                  <a:pt x="72" y="23"/>
                </a:lnTo>
                <a:lnTo>
                  <a:pt x="85" y="16"/>
                </a:lnTo>
                <a:lnTo>
                  <a:pt x="98" y="11"/>
                </a:lnTo>
                <a:lnTo>
                  <a:pt x="111" y="6"/>
                </a:lnTo>
                <a:lnTo>
                  <a:pt x="125" y="3"/>
                </a:lnTo>
                <a:lnTo>
                  <a:pt x="140" y="0"/>
                </a:lnTo>
                <a:lnTo>
                  <a:pt x="155" y="0"/>
                </a:lnTo>
                <a:lnTo>
                  <a:pt x="602" y="0"/>
                </a:lnTo>
                <a:lnTo>
                  <a:pt x="617" y="0"/>
                </a:lnTo>
                <a:lnTo>
                  <a:pt x="631" y="3"/>
                </a:lnTo>
                <a:lnTo>
                  <a:pt x="645" y="6"/>
                </a:lnTo>
                <a:lnTo>
                  <a:pt x="659" y="11"/>
                </a:lnTo>
                <a:lnTo>
                  <a:pt x="672" y="16"/>
                </a:lnTo>
                <a:lnTo>
                  <a:pt x="684" y="23"/>
                </a:lnTo>
                <a:lnTo>
                  <a:pt x="696" y="31"/>
                </a:lnTo>
                <a:lnTo>
                  <a:pt x="707" y="40"/>
                </a:lnTo>
                <a:lnTo>
                  <a:pt x="717" y="50"/>
                </a:lnTo>
                <a:lnTo>
                  <a:pt x="726" y="61"/>
                </a:lnTo>
                <a:lnTo>
                  <a:pt x="734" y="73"/>
                </a:lnTo>
                <a:lnTo>
                  <a:pt x="741" y="85"/>
                </a:lnTo>
                <a:lnTo>
                  <a:pt x="746" y="98"/>
                </a:lnTo>
                <a:lnTo>
                  <a:pt x="751" y="112"/>
                </a:lnTo>
                <a:lnTo>
                  <a:pt x="754" y="126"/>
                </a:lnTo>
                <a:lnTo>
                  <a:pt x="757" y="140"/>
                </a:lnTo>
                <a:lnTo>
                  <a:pt x="757" y="155"/>
                </a:lnTo>
                <a:lnTo>
                  <a:pt x="757" y="155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18" y="485"/>
                </a:lnTo>
                <a:lnTo>
                  <a:pt x="415" y="477"/>
                </a:lnTo>
                <a:lnTo>
                  <a:pt x="412" y="470"/>
                </a:lnTo>
                <a:lnTo>
                  <a:pt x="407" y="463"/>
                </a:lnTo>
                <a:lnTo>
                  <a:pt x="402" y="458"/>
                </a:lnTo>
                <a:lnTo>
                  <a:pt x="397" y="453"/>
                </a:lnTo>
                <a:lnTo>
                  <a:pt x="391" y="450"/>
                </a:lnTo>
                <a:lnTo>
                  <a:pt x="385" y="448"/>
                </a:lnTo>
                <a:lnTo>
                  <a:pt x="378" y="447"/>
                </a:lnTo>
                <a:lnTo>
                  <a:pt x="372" y="448"/>
                </a:lnTo>
                <a:lnTo>
                  <a:pt x="366" y="450"/>
                </a:lnTo>
                <a:lnTo>
                  <a:pt x="360" y="453"/>
                </a:lnTo>
                <a:lnTo>
                  <a:pt x="355" y="458"/>
                </a:lnTo>
                <a:lnTo>
                  <a:pt x="349" y="463"/>
                </a:lnTo>
                <a:lnTo>
                  <a:pt x="345" y="470"/>
                </a:lnTo>
                <a:lnTo>
                  <a:pt x="342" y="477"/>
                </a:lnTo>
                <a:lnTo>
                  <a:pt x="339" y="485"/>
                </a:lnTo>
                <a:lnTo>
                  <a:pt x="336" y="494"/>
                </a:lnTo>
                <a:lnTo>
                  <a:pt x="335" y="503"/>
                </a:lnTo>
                <a:lnTo>
                  <a:pt x="335" y="513"/>
                </a:lnTo>
                <a:lnTo>
                  <a:pt x="335" y="519"/>
                </a:lnTo>
                <a:lnTo>
                  <a:pt x="335" y="526"/>
                </a:lnTo>
                <a:lnTo>
                  <a:pt x="421" y="526"/>
                </a:lnTo>
                <a:lnTo>
                  <a:pt x="422" y="519"/>
                </a:lnTo>
                <a:lnTo>
                  <a:pt x="422" y="513"/>
                </a:lnTo>
                <a:lnTo>
                  <a:pt x="422" y="503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46" y="401"/>
                </a:moveTo>
                <a:lnTo>
                  <a:pt x="446" y="401"/>
                </a:lnTo>
                <a:lnTo>
                  <a:pt x="511" y="401"/>
                </a:lnTo>
                <a:lnTo>
                  <a:pt x="511" y="268"/>
                </a:lnTo>
                <a:lnTo>
                  <a:pt x="446" y="268"/>
                </a:lnTo>
                <a:lnTo>
                  <a:pt x="446" y="401"/>
                </a:lnTo>
                <a:close/>
                <a:moveTo>
                  <a:pt x="246" y="268"/>
                </a:moveTo>
                <a:lnTo>
                  <a:pt x="246" y="268"/>
                </a:lnTo>
                <a:lnTo>
                  <a:pt x="311" y="268"/>
                </a:lnTo>
                <a:lnTo>
                  <a:pt x="311" y="401"/>
                </a:lnTo>
                <a:lnTo>
                  <a:pt x="246" y="401"/>
                </a:lnTo>
                <a:lnTo>
                  <a:pt x="246" y="268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5"/>
          <p:cNvSpPr>
            <a:spLocks noChangeAspect="1" noEditPoints="1"/>
          </p:cNvSpPr>
          <p:nvPr/>
        </p:nvSpPr>
        <p:spPr bwMode="auto">
          <a:xfrm>
            <a:off x="4696632" y="3523615"/>
            <a:ext cx="365152" cy="365760"/>
          </a:xfrm>
          <a:custGeom>
            <a:avLst/>
            <a:gdLst>
              <a:gd name="T0" fmla="*/ 282 w 988"/>
              <a:gd name="T1" fmla="*/ 174 h 989"/>
              <a:gd name="T2" fmla="*/ 220 w 988"/>
              <a:gd name="T3" fmla="*/ 233 h 989"/>
              <a:gd name="T4" fmla="*/ 220 w 988"/>
              <a:gd name="T5" fmla="*/ 238 h 989"/>
              <a:gd name="T6" fmla="*/ 135 w 988"/>
              <a:gd name="T7" fmla="*/ 358 h 989"/>
              <a:gd name="T8" fmla="*/ 103 w 988"/>
              <a:gd name="T9" fmla="*/ 407 h 989"/>
              <a:gd name="T10" fmla="*/ 83 w 988"/>
              <a:gd name="T11" fmla="*/ 461 h 989"/>
              <a:gd name="T12" fmla="*/ 76 w 988"/>
              <a:gd name="T13" fmla="*/ 517 h 989"/>
              <a:gd name="T14" fmla="*/ 81 w 988"/>
              <a:gd name="T15" fmla="*/ 573 h 989"/>
              <a:gd name="T16" fmla="*/ 99 w 988"/>
              <a:gd name="T17" fmla="*/ 627 h 989"/>
              <a:gd name="T18" fmla="*/ 130 w 988"/>
              <a:gd name="T19" fmla="*/ 676 h 989"/>
              <a:gd name="T20" fmla="*/ 98 w 988"/>
              <a:gd name="T21" fmla="*/ 713 h 989"/>
              <a:gd name="T22" fmla="*/ 87 w 988"/>
              <a:gd name="T23" fmla="*/ 746 h 989"/>
              <a:gd name="T24" fmla="*/ 89 w 988"/>
              <a:gd name="T25" fmla="*/ 781 h 989"/>
              <a:gd name="T26" fmla="*/ 0 w 988"/>
              <a:gd name="T27" fmla="*/ 901 h 989"/>
              <a:gd name="T28" fmla="*/ 196 w 988"/>
              <a:gd name="T29" fmla="*/ 895 h 989"/>
              <a:gd name="T30" fmla="*/ 230 w 988"/>
              <a:gd name="T31" fmla="*/ 902 h 989"/>
              <a:gd name="T32" fmla="*/ 264 w 988"/>
              <a:gd name="T33" fmla="*/ 895 h 989"/>
              <a:gd name="T34" fmla="*/ 295 w 988"/>
              <a:gd name="T35" fmla="*/ 875 h 989"/>
              <a:gd name="T36" fmla="*/ 344 w 988"/>
              <a:gd name="T37" fmla="*/ 880 h 989"/>
              <a:gd name="T38" fmla="*/ 397 w 988"/>
              <a:gd name="T39" fmla="*/ 902 h 989"/>
              <a:gd name="T40" fmla="*/ 452 w 988"/>
              <a:gd name="T41" fmla="*/ 912 h 989"/>
              <a:gd name="T42" fmla="*/ 509 w 988"/>
              <a:gd name="T43" fmla="*/ 909 h 989"/>
              <a:gd name="T44" fmla="*/ 563 w 988"/>
              <a:gd name="T45" fmla="*/ 894 h 989"/>
              <a:gd name="T46" fmla="*/ 614 w 988"/>
              <a:gd name="T47" fmla="*/ 865 h 989"/>
              <a:gd name="T48" fmla="*/ 733 w 988"/>
              <a:gd name="T49" fmla="*/ 751 h 989"/>
              <a:gd name="T50" fmla="*/ 753 w 988"/>
              <a:gd name="T51" fmla="*/ 769 h 989"/>
              <a:gd name="T52" fmla="*/ 815 w 988"/>
              <a:gd name="T53" fmla="*/ 708 h 989"/>
              <a:gd name="T54" fmla="*/ 284 w 988"/>
              <a:gd name="T55" fmla="*/ 174 h 989"/>
              <a:gd name="T56" fmla="*/ 987 w 988"/>
              <a:gd name="T57" fmla="*/ 337 h 989"/>
              <a:gd name="T58" fmla="*/ 975 w 988"/>
              <a:gd name="T59" fmla="*/ 317 h 989"/>
              <a:gd name="T60" fmla="*/ 955 w 988"/>
              <a:gd name="T61" fmla="*/ 305 h 989"/>
              <a:gd name="T62" fmla="*/ 932 w 988"/>
              <a:gd name="T63" fmla="*/ 305 h 989"/>
              <a:gd name="T64" fmla="*/ 911 w 988"/>
              <a:gd name="T65" fmla="*/ 317 h 989"/>
              <a:gd name="T66" fmla="*/ 975 w 988"/>
              <a:gd name="T67" fmla="*/ 381 h 989"/>
              <a:gd name="T68" fmla="*/ 987 w 988"/>
              <a:gd name="T69" fmla="*/ 360 h 989"/>
              <a:gd name="T70" fmla="*/ 987 w 988"/>
              <a:gd name="T71" fmla="*/ 337 h 989"/>
              <a:gd name="T72" fmla="*/ 453 w 988"/>
              <a:gd name="T73" fmla="*/ 295 h 989"/>
              <a:gd name="T74" fmla="*/ 614 w 988"/>
              <a:gd name="T75" fmla="*/ 7 h 989"/>
              <a:gd name="T76" fmla="*/ 636 w 988"/>
              <a:gd name="T77" fmla="*/ 0 h 989"/>
              <a:gd name="T78" fmla="*/ 658 w 988"/>
              <a:gd name="T79" fmla="*/ 4 h 989"/>
              <a:gd name="T80" fmla="*/ 676 w 988"/>
              <a:gd name="T81" fmla="*/ 19 h 989"/>
              <a:gd name="T82" fmla="*/ 684 w 988"/>
              <a:gd name="T83" fmla="*/ 41 h 989"/>
              <a:gd name="T84" fmla="*/ 680 w 988"/>
              <a:gd name="T85" fmla="*/ 63 h 989"/>
              <a:gd name="T86" fmla="*/ 453 w 988"/>
              <a:gd name="T87" fmla="*/ 295 h 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8" h="989">
                <a:moveTo>
                  <a:pt x="284" y="174"/>
                </a:moveTo>
                <a:lnTo>
                  <a:pt x="284" y="174"/>
                </a:lnTo>
                <a:lnTo>
                  <a:pt x="282" y="174"/>
                </a:lnTo>
                <a:lnTo>
                  <a:pt x="280" y="174"/>
                </a:lnTo>
                <a:lnTo>
                  <a:pt x="279" y="174"/>
                </a:lnTo>
                <a:lnTo>
                  <a:pt x="220" y="233"/>
                </a:lnTo>
                <a:lnTo>
                  <a:pt x="219" y="235"/>
                </a:lnTo>
                <a:lnTo>
                  <a:pt x="219" y="237"/>
                </a:lnTo>
                <a:lnTo>
                  <a:pt x="220" y="238"/>
                </a:lnTo>
                <a:lnTo>
                  <a:pt x="237" y="255"/>
                </a:lnTo>
                <a:lnTo>
                  <a:pt x="149" y="344"/>
                </a:lnTo>
                <a:lnTo>
                  <a:pt x="135" y="358"/>
                </a:lnTo>
                <a:lnTo>
                  <a:pt x="123" y="374"/>
                </a:lnTo>
                <a:lnTo>
                  <a:pt x="112" y="390"/>
                </a:lnTo>
                <a:lnTo>
                  <a:pt x="103" y="407"/>
                </a:lnTo>
                <a:lnTo>
                  <a:pt x="94" y="425"/>
                </a:lnTo>
                <a:lnTo>
                  <a:pt x="88" y="442"/>
                </a:lnTo>
                <a:lnTo>
                  <a:pt x="83" y="461"/>
                </a:lnTo>
                <a:lnTo>
                  <a:pt x="79" y="479"/>
                </a:lnTo>
                <a:lnTo>
                  <a:pt x="77" y="498"/>
                </a:lnTo>
                <a:lnTo>
                  <a:pt x="76" y="517"/>
                </a:lnTo>
                <a:lnTo>
                  <a:pt x="76" y="536"/>
                </a:lnTo>
                <a:lnTo>
                  <a:pt x="78" y="554"/>
                </a:lnTo>
                <a:lnTo>
                  <a:pt x="81" y="573"/>
                </a:lnTo>
                <a:lnTo>
                  <a:pt x="86" y="591"/>
                </a:lnTo>
                <a:lnTo>
                  <a:pt x="92" y="609"/>
                </a:lnTo>
                <a:lnTo>
                  <a:pt x="99" y="627"/>
                </a:lnTo>
                <a:lnTo>
                  <a:pt x="108" y="644"/>
                </a:lnTo>
                <a:lnTo>
                  <a:pt x="118" y="660"/>
                </a:lnTo>
                <a:lnTo>
                  <a:pt x="130" y="676"/>
                </a:lnTo>
                <a:lnTo>
                  <a:pt x="113" y="693"/>
                </a:lnTo>
                <a:lnTo>
                  <a:pt x="105" y="703"/>
                </a:lnTo>
                <a:lnTo>
                  <a:pt x="98" y="713"/>
                </a:lnTo>
                <a:lnTo>
                  <a:pt x="93" y="724"/>
                </a:lnTo>
                <a:lnTo>
                  <a:pt x="89" y="735"/>
                </a:lnTo>
                <a:lnTo>
                  <a:pt x="87" y="746"/>
                </a:lnTo>
                <a:lnTo>
                  <a:pt x="86" y="758"/>
                </a:lnTo>
                <a:lnTo>
                  <a:pt x="87" y="769"/>
                </a:lnTo>
                <a:lnTo>
                  <a:pt x="89" y="781"/>
                </a:lnTo>
                <a:lnTo>
                  <a:pt x="93" y="792"/>
                </a:lnTo>
                <a:lnTo>
                  <a:pt x="98" y="802"/>
                </a:lnTo>
                <a:lnTo>
                  <a:pt x="0" y="901"/>
                </a:lnTo>
                <a:lnTo>
                  <a:pt x="87" y="989"/>
                </a:lnTo>
                <a:lnTo>
                  <a:pt x="186" y="890"/>
                </a:lnTo>
                <a:lnTo>
                  <a:pt x="196" y="895"/>
                </a:lnTo>
                <a:lnTo>
                  <a:pt x="207" y="899"/>
                </a:lnTo>
                <a:lnTo>
                  <a:pt x="219" y="901"/>
                </a:lnTo>
                <a:lnTo>
                  <a:pt x="230" y="902"/>
                </a:lnTo>
                <a:lnTo>
                  <a:pt x="242" y="901"/>
                </a:lnTo>
                <a:lnTo>
                  <a:pt x="253" y="899"/>
                </a:lnTo>
                <a:lnTo>
                  <a:pt x="264" y="895"/>
                </a:lnTo>
                <a:lnTo>
                  <a:pt x="275" y="890"/>
                </a:lnTo>
                <a:lnTo>
                  <a:pt x="285" y="883"/>
                </a:lnTo>
                <a:lnTo>
                  <a:pt x="295" y="875"/>
                </a:lnTo>
                <a:lnTo>
                  <a:pt x="312" y="857"/>
                </a:lnTo>
                <a:lnTo>
                  <a:pt x="328" y="869"/>
                </a:lnTo>
                <a:lnTo>
                  <a:pt x="344" y="880"/>
                </a:lnTo>
                <a:lnTo>
                  <a:pt x="361" y="888"/>
                </a:lnTo>
                <a:lnTo>
                  <a:pt x="379" y="896"/>
                </a:lnTo>
                <a:lnTo>
                  <a:pt x="397" y="902"/>
                </a:lnTo>
                <a:lnTo>
                  <a:pt x="415" y="907"/>
                </a:lnTo>
                <a:lnTo>
                  <a:pt x="434" y="910"/>
                </a:lnTo>
                <a:lnTo>
                  <a:pt x="452" y="912"/>
                </a:lnTo>
                <a:lnTo>
                  <a:pt x="471" y="912"/>
                </a:lnTo>
                <a:lnTo>
                  <a:pt x="490" y="911"/>
                </a:lnTo>
                <a:lnTo>
                  <a:pt x="509" y="909"/>
                </a:lnTo>
                <a:lnTo>
                  <a:pt x="527" y="905"/>
                </a:lnTo>
                <a:lnTo>
                  <a:pt x="545" y="900"/>
                </a:lnTo>
                <a:lnTo>
                  <a:pt x="563" y="894"/>
                </a:lnTo>
                <a:lnTo>
                  <a:pt x="581" y="885"/>
                </a:lnTo>
                <a:lnTo>
                  <a:pt x="597" y="876"/>
                </a:lnTo>
                <a:lnTo>
                  <a:pt x="614" y="865"/>
                </a:lnTo>
                <a:lnTo>
                  <a:pt x="630" y="853"/>
                </a:lnTo>
                <a:lnTo>
                  <a:pt x="644" y="839"/>
                </a:lnTo>
                <a:lnTo>
                  <a:pt x="733" y="751"/>
                </a:lnTo>
                <a:lnTo>
                  <a:pt x="750" y="768"/>
                </a:lnTo>
                <a:lnTo>
                  <a:pt x="751" y="769"/>
                </a:lnTo>
                <a:lnTo>
                  <a:pt x="753" y="769"/>
                </a:lnTo>
                <a:lnTo>
                  <a:pt x="755" y="768"/>
                </a:lnTo>
                <a:lnTo>
                  <a:pt x="814" y="709"/>
                </a:lnTo>
                <a:lnTo>
                  <a:pt x="815" y="708"/>
                </a:lnTo>
                <a:lnTo>
                  <a:pt x="815" y="706"/>
                </a:lnTo>
                <a:lnTo>
                  <a:pt x="814" y="704"/>
                </a:lnTo>
                <a:lnTo>
                  <a:pt x="284" y="174"/>
                </a:lnTo>
                <a:lnTo>
                  <a:pt x="284" y="174"/>
                </a:lnTo>
                <a:close/>
                <a:moveTo>
                  <a:pt x="987" y="337"/>
                </a:moveTo>
                <a:lnTo>
                  <a:pt x="987" y="337"/>
                </a:lnTo>
                <a:lnTo>
                  <a:pt x="985" y="330"/>
                </a:lnTo>
                <a:lnTo>
                  <a:pt x="981" y="323"/>
                </a:lnTo>
                <a:lnTo>
                  <a:pt x="975" y="317"/>
                </a:lnTo>
                <a:lnTo>
                  <a:pt x="969" y="311"/>
                </a:lnTo>
                <a:lnTo>
                  <a:pt x="962" y="307"/>
                </a:lnTo>
                <a:lnTo>
                  <a:pt x="955" y="305"/>
                </a:lnTo>
                <a:lnTo>
                  <a:pt x="947" y="304"/>
                </a:lnTo>
                <a:lnTo>
                  <a:pt x="939" y="304"/>
                </a:lnTo>
                <a:lnTo>
                  <a:pt x="932" y="305"/>
                </a:lnTo>
                <a:lnTo>
                  <a:pt x="925" y="307"/>
                </a:lnTo>
                <a:lnTo>
                  <a:pt x="918" y="311"/>
                </a:lnTo>
                <a:lnTo>
                  <a:pt x="911" y="317"/>
                </a:lnTo>
                <a:lnTo>
                  <a:pt x="693" y="535"/>
                </a:lnTo>
                <a:lnTo>
                  <a:pt x="757" y="599"/>
                </a:lnTo>
                <a:lnTo>
                  <a:pt x="975" y="381"/>
                </a:lnTo>
                <a:lnTo>
                  <a:pt x="981" y="374"/>
                </a:lnTo>
                <a:lnTo>
                  <a:pt x="985" y="367"/>
                </a:lnTo>
                <a:lnTo>
                  <a:pt x="987" y="360"/>
                </a:lnTo>
                <a:lnTo>
                  <a:pt x="988" y="352"/>
                </a:lnTo>
                <a:lnTo>
                  <a:pt x="988" y="345"/>
                </a:lnTo>
                <a:lnTo>
                  <a:pt x="987" y="337"/>
                </a:lnTo>
                <a:lnTo>
                  <a:pt x="987" y="337"/>
                </a:lnTo>
                <a:close/>
                <a:moveTo>
                  <a:pt x="453" y="295"/>
                </a:moveTo>
                <a:lnTo>
                  <a:pt x="453" y="295"/>
                </a:lnTo>
                <a:lnTo>
                  <a:pt x="389" y="231"/>
                </a:lnTo>
                <a:lnTo>
                  <a:pt x="607" y="13"/>
                </a:lnTo>
                <a:lnTo>
                  <a:pt x="614" y="7"/>
                </a:lnTo>
                <a:lnTo>
                  <a:pt x="621" y="4"/>
                </a:lnTo>
                <a:lnTo>
                  <a:pt x="628" y="1"/>
                </a:lnTo>
                <a:lnTo>
                  <a:pt x="636" y="0"/>
                </a:lnTo>
                <a:lnTo>
                  <a:pt x="643" y="0"/>
                </a:lnTo>
                <a:lnTo>
                  <a:pt x="651" y="1"/>
                </a:lnTo>
                <a:lnTo>
                  <a:pt x="658" y="4"/>
                </a:lnTo>
                <a:lnTo>
                  <a:pt x="665" y="7"/>
                </a:lnTo>
                <a:lnTo>
                  <a:pt x="671" y="13"/>
                </a:lnTo>
                <a:lnTo>
                  <a:pt x="676" y="19"/>
                </a:lnTo>
                <a:lnTo>
                  <a:pt x="680" y="26"/>
                </a:lnTo>
                <a:lnTo>
                  <a:pt x="683" y="33"/>
                </a:lnTo>
                <a:lnTo>
                  <a:pt x="684" y="41"/>
                </a:lnTo>
                <a:lnTo>
                  <a:pt x="684" y="48"/>
                </a:lnTo>
                <a:lnTo>
                  <a:pt x="683" y="56"/>
                </a:lnTo>
                <a:lnTo>
                  <a:pt x="680" y="63"/>
                </a:lnTo>
                <a:lnTo>
                  <a:pt x="676" y="70"/>
                </a:lnTo>
                <a:lnTo>
                  <a:pt x="671" y="77"/>
                </a:lnTo>
                <a:lnTo>
                  <a:pt x="453" y="295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73"/>
          <p:cNvSpPr>
            <a:spLocks noChangeAspect="1" noEditPoints="1"/>
          </p:cNvSpPr>
          <p:nvPr/>
        </p:nvSpPr>
        <p:spPr bwMode="auto">
          <a:xfrm>
            <a:off x="5864352" y="3523615"/>
            <a:ext cx="180224" cy="365760"/>
          </a:xfrm>
          <a:custGeom>
            <a:avLst/>
            <a:gdLst>
              <a:gd name="T0" fmla="*/ 1443 w 1679"/>
              <a:gd name="T1" fmla="*/ 736 h 3430"/>
              <a:gd name="T2" fmla="*/ 92 w 1679"/>
              <a:gd name="T3" fmla="*/ 1039 h 3430"/>
              <a:gd name="T4" fmla="*/ 224 w 1679"/>
              <a:gd name="T5" fmla="*/ 1006 h 3430"/>
              <a:gd name="T6" fmla="*/ 1493 w 1679"/>
              <a:gd name="T7" fmla="*/ 860 h 3430"/>
              <a:gd name="T8" fmla="*/ 1678 w 1679"/>
              <a:gd name="T9" fmla="*/ 703 h 3430"/>
              <a:gd name="T10" fmla="*/ 1474 w 1679"/>
              <a:gd name="T11" fmla="*/ 617 h 3430"/>
              <a:gd name="T12" fmla="*/ 210 w 1679"/>
              <a:gd name="T13" fmla="*/ 756 h 3430"/>
              <a:gd name="T14" fmla="*/ 92 w 1679"/>
              <a:gd name="T15" fmla="*/ 1039 h 3430"/>
              <a:gd name="T16" fmla="*/ 1445 w 1679"/>
              <a:gd name="T17" fmla="*/ 1093 h 3430"/>
              <a:gd name="T18" fmla="*/ 1672 w 1679"/>
              <a:gd name="T19" fmla="*/ 1015 h 3430"/>
              <a:gd name="T20" fmla="*/ 1473 w 1679"/>
              <a:gd name="T21" fmla="*/ 969 h 3430"/>
              <a:gd name="T22" fmla="*/ 225 w 1679"/>
              <a:gd name="T23" fmla="*/ 1107 h 3430"/>
              <a:gd name="T24" fmla="*/ 87 w 1679"/>
              <a:gd name="T25" fmla="*/ 1385 h 3430"/>
              <a:gd name="T26" fmla="*/ 368 w 1679"/>
              <a:gd name="T27" fmla="*/ 1320 h 3430"/>
              <a:gd name="T28" fmla="*/ 1606 w 1679"/>
              <a:gd name="T29" fmla="*/ 1172 h 3430"/>
              <a:gd name="T30" fmla="*/ 1672 w 1679"/>
              <a:gd name="T31" fmla="*/ 1015 h 3430"/>
              <a:gd name="T32" fmla="*/ 1011 w 1679"/>
              <a:gd name="T33" fmla="*/ 1932 h 3430"/>
              <a:gd name="T34" fmla="*/ 762 w 1679"/>
              <a:gd name="T35" fmla="*/ 1627 h 3430"/>
              <a:gd name="T36" fmla="*/ 1012 w 1679"/>
              <a:gd name="T37" fmla="*/ 1930 h 3430"/>
              <a:gd name="T38" fmla="*/ 1313 w 1679"/>
              <a:gd name="T39" fmla="*/ 1337 h 3430"/>
              <a:gd name="T40" fmla="*/ 82 w 1679"/>
              <a:gd name="T41" fmla="*/ 1591 h 3430"/>
              <a:gd name="T42" fmla="*/ 144 w 1679"/>
              <a:gd name="T43" fmla="*/ 1705 h 3430"/>
              <a:gd name="T44" fmla="*/ 254 w 1679"/>
              <a:gd name="T45" fmla="*/ 1932 h 3430"/>
              <a:gd name="T46" fmla="*/ 215 w 1679"/>
              <a:gd name="T47" fmla="*/ 2566 h 3430"/>
              <a:gd name="T48" fmla="*/ 502 w 1679"/>
              <a:gd name="T49" fmla="*/ 2876 h 3430"/>
              <a:gd name="T50" fmla="*/ 502 w 1679"/>
              <a:gd name="T51" fmla="*/ 2996 h 3430"/>
              <a:gd name="T52" fmla="*/ 502 w 1679"/>
              <a:gd name="T53" fmla="*/ 3106 h 3430"/>
              <a:gd name="T54" fmla="*/ 471 w 1679"/>
              <a:gd name="T55" fmla="*/ 3184 h 3430"/>
              <a:gd name="T56" fmla="*/ 632 w 1679"/>
              <a:gd name="T57" fmla="*/ 3311 h 3430"/>
              <a:gd name="T58" fmla="*/ 771 w 1679"/>
              <a:gd name="T59" fmla="*/ 3430 h 3430"/>
              <a:gd name="T60" fmla="*/ 964 w 1679"/>
              <a:gd name="T61" fmla="*/ 3332 h 3430"/>
              <a:gd name="T62" fmla="*/ 1099 w 1679"/>
              <a:gd name="T63" fmla="*/ 3164 h 3430"/>
              <a:gd name="T64" fmla="*/ 1102 w 1679"/>
              <a:gd name="T65" fmla="*/ 3053 h 3430"/>
              <a:gd name="T66" fmla="*/ 1102 w 1679"/>
              <a:gd name="T67" fmla="*/ 2943 h 3430"/>
              <a:gd name="T68" fmla="*/ 1096 w 1679"/>
              <a:gd name="T69" fmla="*/ 2839 h 3430"/>
              <a:gd name="T70" fmla="*/ 1467 w 1679"/>
              <a:gd name="T71" fmla="*/ 2363 h 3430"/>
              <a:gd name="T72" fmla="*/ 1271 w 1679"/>
              <a:gd name="T73" fmla="*/ 1932 h 3430"/>
              <a:gd name="T74" fmla="*/ 1413 w 1679"/>
              <a:gd name="T75" fmla="*/ 1763 h 3430"/>
              <a:gd name="T76" fmla="*/ 1431 w 1679"/>
              <a:gd name="T77" fmla="*/ 1561 h 3430"/>
              <a:gd name="T78" fmla="*/ 1568 w 1679"/>
              <a:gd name="T79" fmla="*/ 1324 h 3430"/>
              <a:gd name="T80" fmla="*/ 130 w 1679"/>
              <a:gd name="T81" fmla="*/ 676 h 3430"/>
              <a:gd name="T82" fmla="*/ 274 w 1679"/>
              <a:gd name="T83" fmla="*/ 635 h 3430"/>
              <a:gd name="T84" fmla="*/ 1455 w 1679"/>
              <a:gd name="T85" fmla="*/ 484 h 3430"/>
              <a:gd name="T86" fmla="*/ 1516 w 1679"/>
              <a:gd name="T87" fmla="*/ 263 h 3430"/>
              <a:gd name="T88" fmla="*/ 1128 w 1679"/>
              <a:gd name="T89" fmla="*/ 39 h 3430"/>
              <a:gd name="T90" fmla="*/ 270 w 1679"/>
              <a:gd name="T91" fmla="*/ 234 h 3430"/>
              <a:gd name="T92" fmla="*/ 1146 w 1679"/>
              <a:gd name="T93" fmla="*/ 295 h 3430"/>
              <a:gd name="T94" fmla="*/ 220 w 1679"/>
              <a:gd name="T95" fmla="*/ 401 h 3430"/>
              <a:gd name="T96" fmla="*/ 130 w 1679"/>
              <a:gd name="T97" fmla="*/ 676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79" h="3430">
                <a:moveTo>
                  <a:pt x="1443" y="736"/>
                </a:moveTo>
                <a:lnTo>
                  <a:pt x="1443" y="736"/>
                </a:lnTo>
                <a:lnTo>
                  <a:pt x="1443" y="736"/>
                </a:lnTo>
                <a:lnTo>
                  <a:pt x="1443" y="736"/>
                </a:lnTo>
                <a:lnTo>
                  <a:pt x="1443" y="736"/>
                </a:lnTo>
                <a:close/>
                <a:moveTo>
                  <a:pt x="92" y="1039"/>
                </a:moveTo>
                <a:lnTo>
                  <a:pt x="92" y="1039"/>
                </a:lnTo>
                <a:cubicBezTo>
                  <a:pt x="106" y="1044"/>
                  <a:pt x="121" y="1046"/>
                  <a:pt x="135" y="1046"/>
                </a:cubicBezTo>
                <a:cubicBezTo>
                  <a:pt x="169" y="1046"/>
                  <a:pt x="202" y="1032"/>
                  <a:pt x="224" y="1006"/>
                </a:cubicBezTo>
                <a:cubicBezTo>
                  <a:pt x="238" y="999"/>
                  <a:pt x="282" y="981"/>
                  <a:pt x="374" y="964"/>
                </a:cubicBezTo>
                <a:cubicBezTo>
                  <a:pt x="478" y="944"/>
                  <a:pt x="643" y="925"/>
                  <a:pt x="897" y="915"/>
                </a:cubicBezTo>
                <a:cubicBezTo>
                  <a:pt x="1224" y="902"/>
                  <a:pt x="1394" y="882"/>
                  <a:pt x="1493" y="860"/>
                </a:cubicBezTo>
                <a:cubicBezTo>
                  <a:pt x="1543" y="849"/>
                  <a:pt x="1575" y="839"/>
                  <a:pt x="1605" y="821"/>
                </a:cubicBezTo>
                <a:cubicBezTo>
                  <a:pt x="1621" y="812"/>
                  <a:pt x="1636" y="801"/>
                  <a:pt x="1651" y="781"/>
                </a:cubicBezTo>
                <a:cubicBezTo>
                  <a:pt x="1666" y="763"/>
                  <a:pt x="1679" y="733"/>
                  <a:pt x="1678" y="703"/>
                </a:cubicBezTo>
                <a:cubicBezTo>
                  <a:pt x="1678" y="691"/>
                  <a:pt x="1676" y="679"/>
                  <a:pt x="1673" y="669"/>
                </a:cubicBezTo>
                <a:cubicBezTo>
                  <a:pt x="1655" y="605"/>
                  <a:pt x="1588" y="569"/>
                  <a:pt x="1524" y="588"/>
                </a:cubicBezTo>
                <a:cubicBezTo>
                  <a:pt x="1505" y="593"/>
                  <a:pt x="1488" y="604"/>
                  <a:pt x="1474" y="617"/>
                </a:cubicBezTo>
                <a:cubicBezTo>
                  <a:pt x="1453" y="624"/>
                  <a:pt x="1404" y="635"/>
                  <a:pt x="1320" y="645"/>
                </a:cubicBezTo>
                <a:cubicBezTo>
                  <a:pt x="1226" y="656"/>
                  <a:pt x="1088" y="667"/>
                  <a:pt x="888" y="675"/>
                </a:cubicBezTo>
                <a:cubicBezTo>
                  <a:pt x="523" y="689"/>
                  <a:pt x="326" y="722"/>
                  <a:pt x="210" y="756"/>
                </a:cubicBezTo>
                <a:cubicBezTo>
                  <a:pt x="152" y="773"/>
                  <a:pt x="114" y="790"/>
                  <a:pt x="84" y="810"/>
                </a:cubicBezTo>
                <a:cubicBezTo>
                  <a:pt x="55" y="830"/>
                  <a:pt x="33" y="855"/>
                  <a:pt x="22" y="884"/>
                </a:cubicBezTo>
                <a:cubicBezTo>
                  <a:pt x="0" y="946"/>
                  <a:pt x="30" y="1015"/>
                  <a:pt x="92" y="1039"/>
                </a:cubicBezTo>
                <a:close/>
                <a:moveTo>
                  <a:pt x="1445" y="1093"/>
                </a:moveTo>
                <a:lnTo>
                  <a:pt x="1445" y="1093"/>
                </a:lnTo>
                <a:lnTo>
                  <a:pt x="1445" y="1093"/>
                </a:lnTo>
                <a:lnTo>
                  <a:pt x="1445" y="1093"/>
                </a:lnTo>
                <a:lnTo>
                  <a:pt x="1445" y="1093"/>
                </a:lnTo>
                <a:close/>
                <a:moveTo>
                  <a:pt x="1672" y="1015"/>
                </a:moveTo>
                <a:lnTo>
                  <a:pt x="1672" y="1015"/>
                </a:lnTo>
                <a:cubicBezTo>
                  <a:pt x="1650" y="953"/>
                  <a:pt x="1582" y="919"/>
                  <a:pt x="1519" y="941"/>
                </a:cubicBezTo>
                <a:cubicBezTo>
                  <a:pt x="1502" y="947"/>
                  <a:pt x="1486" y="957"/>
                  <a:pt x="1473" y="969"/>
                </a:cubicBezTo>
                <a:cubicBezTo>
                  <a:pt x="1454" y="975"/>
                  <a:pt x="1413" y="985"/>
                  <a:pt x="1342" y="994"/>
                </a:cubicBezTo>
                <a:cubicBezTo>
                  <a:pt x="1251" y="1006"/>
                  <a:pt x="1110" y="1018"/>
                  <a:pt x="899" y="1027"/>
                </a:cubicBezTo>
                <a:cubicBezTo>
                  <a:pt x="540" y="1041"/>
                  <a:pt x="342" y="1074"/>
                  <a:pt x="225" y="1107"/>
                </a:cubicBezTo>
                <a:cubicBezTo>
                  <a:pt x="166" y="1125"/>
                  <a:pt x="127" y="1142"/>
                  <a:pt x="98" y="1160"/>
                </a:cubicBezTo>
                <a:cubicBezTo>
                  <a:pt x="69" y="1178"/>
                  <a:pt x="48" y="1199"/>
                  <a:pt x="36" y="1223"/>
                </a:cubicBezTo>
                <a:cubicBezTo>
                  <a:pt x="6" y="1282"/>
                  <a:pt x="28" y="1354"/>
                  <a:pt x="87" y="1385"/>
                </a:cubicBezTo>
                <a:cubicBezTo>
                  <a:pt x="105" y="1394"/>
                  <a:pt x="124" y="1398"/>
                  <a:pt x="142" y="1398"/>
                </a:cubicBezTo>
                <a:cubicBezTo>
                  <a:pt x="175" y="1398"/>
                  <a:pt x="207" y="1385"/>
                  <a:pt x="230" y="1361"/>
                </a:cubicBezTo>
                <a:cubicBezTo>
                  <a:pt x="241" y="1355"/>
                  <a:pt x="282" y="1337"/>
                  <a:pt x="368" y="1320"/>
                </a:cubicBezTo>
                <a:cubicBezTo>
                  <a:pt x="471" y="1298"/>
                  <a:pt x="641" y="1277"/>
                  <a:pt x="909" y="1266"/>
                </a:cubicBezTo>
                <a:cubicBezTo>
                  <a:pt x="1230" y="1254"/>
                  <a:pt x="1397" y="1233"/>
                  <a:pt x="1495" y="1211"/>
                </a:cubicBezTo>
                <a:cubicBezTo>
                  <a:pt x="1544" y="1200"/>
                  <a:pt x="1576" y="1190"/>
                  <a:pt x="1606" y="1172"/>
                </a:cubicBezTo>
                <a:cubicBezTo>
                  <a:pt x="1621" y="1163"/>
                  <a:pt x="1637" y="1151"/>
                  <a:pt x="1652" y="1132"/>
                </a:cubicBezTo>
                <a:cubicBezTo>
                  <a:pt x="1667" y="1113"/>
                  <a:pt x="1679" y="1083"/>
                  <a:pt x="1678" y="1055"/>
                </a:cubicBezTo>
                <a:cubicBezTo>
                  <a:pt x="1678" y="1040"/>
                  <a:pt x="1676" y="1026"/>
                  <a:pt x="1672" y="1015"/>
                </a:cubicBezTo>
                <a:close/>
                <a:moveTo>
                  <a:pt x="1012" y="1930"/>
                </a:moveTo>
                <a:lnTo>
                  <a:pt x="1012" y="1930"/>
                </a:lnTo>
                <a:cubicBezTo>
                  <a:pt x="1011" y="1930"/>
                  <a:pt x="1011" y="1931"/>
                  <a:pt x="1011" y="1932"/>
                </a:cubicBezTo>
                <a:lnTo>
                  <a:pt x="625" y="1932"/>
                </a:lnTo>
                <a:cubicBezTo>
                  <a:pt x="593" y="1819"/>
                  <a:pt x="531" y="1730"/>
                  <a:pt x="470" y="1662"/>
                </a:cubicBezTo>
                <a:cubicBezTo>
                  <a:pt x="545" y="1649"/>
                  <a:pt x="642" y="1637"/>
                  <a:pt x="762" y="1627"/>
                </a:cubicBezTo>
                <a:cubicBezTo>
                  <a:pt x="768" y="1628"/>
                  <a:pt x="774" y="1630"/>
                  <a:pt x="780" y="1631"/>
                </a:cubicBezTo>
                <a:cubicBezTo>
                  <a:pt x="928" y="1650"/>
                  <a:pt x="1043" y="1677"/>
                  <a:pt x="1128" y="1702"/>
                </a:cubicBezTo>
                <a:cubicBezTo>
                  <a:pt x="1084" y="1759"/>
                  <a:pt x="1040" y="1835"/>
                  <a:pt x="1012" y="1930"/>
                </a:cubicBezTo>
                <a:close/>
                <a:moveTo>
                  <a:pt x="1417" y="1312"/>
                </a:moveTo>
                <a:lnTo>
                  <a:pt x="1417" y="1312"/>
                </a:lnTo>
                <a:cubicBezTo>
                  <a:pt x="1407" y="1316"/>
                  <a:pt x="1376" y="1326"/>
                  <a:pt x="1313" y="1337"/>
                </a:cubicBezTo>
                <a:cubicBezTo>
                  <a:pt x="1237" y="1350"/>
                  <a:pt x="1116" y="1364"/>
                  <a:pt x="928" y="1372"/>
                </a:cubicBezTo>
                <a:cubicBezTo>
                  <a:pt x="398" y="1397"/>
                  <a:pt x="174" y="1480"/>
                  <a:pt x="160" y="1486"/>
                </a:cubicBezTo>
                <a:cubicBezTo>
                  <a:pt x="116" y="1503"/>
                  <a:pt x="86" y="1543"/>
                  <a:pt x="82" y="1591"/>
                </a:cubicBezTo>
                <a:cubicBezTo>
                  <a:pt x="79" y="1638"/>
                  <a:pt x="103" y="1682"/>
                  <a:pt x="144" y="1705"/>
                </a:cubicBezTo>
                <a:lnTo>
                  <a:pt x="144" y="1705"/>
                </a:lnTo>
                <a:lnTo>
                  <a:pt x="144" y="1705"/>
                </a:lnTo>
                <a:cubicBezTo>
                  <a:pt x="150" y="1708"/>
                  <a:pt x="209" y="1744"/>
                  <a:pt x="268" y="1803"/>
                </a:cubicBezTo>
                <a:cubicBezTo>
                  <a:pt x="304" y="1839"/>
                  <a:pt x="339" y="1883"/>
                  <a:pt x="364" y="1932"/>
                </a:cubicBezTo>
                <a:lnTo>
                  <a:pt x="254" y="1932"/>
                </a:lnTo>
                <a:cubicBezTo>
                  <a:pt x="190" y="1932"/>
                  <a:pt x="137" y="1984"/>
                  <a:pt x="137" y="2049"/>
                </a:cubicBezTo>
                <a:lnTo>
                  <a:pt x="137" y="2363"/>
                </a:lnTo>
                <a:cubicBezTo>
                  <a:pt x="137" y="2427"/>
                  <a:pt x="172" y="2519"/>
                  <a:pt x="215" y="2566"/>
                </a:cubicBezTo>
                <a:lnTo>
                  <a:pt x="399" y="2770"/>
                </a:lnTo>
                <a:cubicBezTo>
                  <a:pt x="425" y="2798"/>
                  <a:pt x="466" y="2823"/>
                  <a:pt x="508" y="2839"/>
                </a:cubicBezTo>
                <a:cubicBezTo>
                  <a:pt x="504" y="2850"/>
                  <a:pt x="502" y="2863"/>
                  <a:pt x="502" y="2876"/>
                </a:cubicBezTo>
                <a:lnTo>
                  <a:pt x="502" y="2923"/>
                </a:lnTo>
                <a:cubicBezTo>
                  <a:pt x="482" y="2932"/>
                  <a:pt x="469" y="2947"/>
                  <a:pt x="471" y="2964"/>
                </a:cubicBezTo>
                <a:cubicBezTo>
                  <a:pt x="472" y="2979"/>
                  <a:pt x="485" y="2990"/>
                  <a:pt x="502" y="2996"/>
                </a:cubicBezTo>
                <a:lnTo>
                  <a:pt x="502" y="3033"/>
                </a:lnTo>
                <a:cubicBezTo>
                  <a:pt x="482" y="3042"/>
                  <a:pt x="469" y="3057"/>
                  <a:pt x="471" y="3074"/>
                </a:cubicBezTo>
                <a:cubicBezTo>
                  <a:pt x="472" y="3089"/>
                  <a:pt x="485" y="3100"/>
                  <a:pt x="502" y="3106"/>
                </a:cubicBezTo>
                <a:lnTo>
                  <a:pt x="502" y="3121"/>
                </a:lnTo>
                <a:cubicBezTo>
                  <a:pt x="502" y="3128"/>
                  <a:pt x="502" y="3135"/>
                  <a:pt x="503" y="3143"/>
                </a:cubicBezTo>
                <a:cubicBezTo>
                  <a:pt x="483" y="3151"/>
                  <a:pt x="469" y="3167"/>
                  <a:pt x="471" y="3184"/>
                </a:cubicBezTo>
                <a:cubicBezTo>
                  <a:pt x="473" y="3202"/>
                  <a:pt x="492" y="3216"/>
                  <a:pt x="516" y="3219"/>
                </a:cubicBezTo>
                <a:cubicBezTo>
                  <a:pt x="524" y="3246"/>
                  <a:pt x="535" y="3268"/>
                  <a:pt x="547" y="3278"/>
                </a:cubicBezTo>
                <a:cubicBezTo>
                  <a:pt x="561" y="3292"/>
                  <a:pt x="594" y="3304"/>
                  <a:pt x="632" y="3311"/>
                </a:cubicBezTo>
                <a:cubicBezTo>
                  <a:pt x="633" y="3318"/>
                  <a:pt x="636" y="3325"/>
                  <a:pt x="640" y="3332"/>
                </a:cubicBezTo>
                <a:lnTo>
                  <a:pt x="664" y="3370"/>
                </a:lnTo>
                <a:cubicBezTo>
                  <a:pt x="684" y="3403"/>
                  <a:pt x="732" y="3430"/>
                  <a:pt x="771" y="3430"/>
                </a:cubicBezTo>
                <a:lnTo>
                  <a:pt x="833" y="3430"/>
                </a:lnTo>
                <a:cubicBezTo>
                  <a:pt x="872" y="3430"/>
                  <a:pt x="920" y="3403"/>
                  <a:pt x="940" y="3370"/>
                </a:cubicBezTo>
                <a:lnTo>
                  <a:pt x="964" y="3332"/>
                </a:lnTo>
                <a:cubicBezTo>
                  <a:pt x="968" y="3325"/>
                  <a:pt x="971" y="3318"/>
                  <a:pt x="972" y="3311"/>
                </a:cubicBezTo>
                <a:cubicBezTo>
                  <a:pt x="1010" y="3304"/>
                  <a:pt x="1043" y="3292"/>
                  <a:pt x="1058" y="3278"/>
                </a:cubicBezTo>
                <a:cubicBezTo>
                  <a:pt x="1077" y="3261"/>
                  <a:pt x="1093" y="3214"/>
                  <a:pt x="1099" y="3164"/>
                </a:cubicBezTo>
                <a:cubicBezTo>
                  <a:pt x="1121" y="3156"/>
                  <a:pt x="1135" y="3140"/>
                  <a:pt x="1133" y="3122"/>
                </a:cubicBezTo>
                <a:cubicBezTo>
                  <a:pt x="1132" y="3107"/>
                  <a:pt x="1119" y="3096"/>
                  <a:pt x="1102" y="3090"/>
                </a:cubicBezTo>
                <a:lnTo>
                  <a:pt x="1102" y="3053"/>
                </a:lnTo>
                <a:cubicBezTo>
                  <a:pt x="1122" y="3045"/>
                  <a:pt x="1135" y="3029"/>
                  <a:pt x="1133" y="3012"/>
                </a:cubicBezTo>
                <a:cubicBezTo>
                  <a:pt x="1132" y="2998"/>
                  <a:pt x="1119" y="2986"/>
                  <a:pt x="1102" y="2980"/>
                </a:cubicBezTo>
                <a:lnTo>
                  <a:pt x="1102" y="2943"/>
                </a:lnTo>
                <a:cubicBezTo>
                  <a:pt x="1122" y="2935"/>
                  <a:pt x="1135" y="2919"/>
                  <a:pt x="1133" y="2902"/>
                </a:cubicBezTo>
                <a:cubicBezTo>
                  <a:pt x="1132" y="2888"/>
                  <a:pt x="1119" y="2876"/>
                  <a:pt x="1102" y="2870"/>
                </a:cubicBezTo>
                <a:cubicBezTo>
                  <a:pt x="1101" y="2859"/>
                  <a:pt x="1099" y="2849"/>
                  <a:pt x="1096" y="2839"/>
                </a:cubicBezTo>
                <a:cubicBezTo>
                  <a:pt x="1138" y="2823"/>
                  <a:pt x="1179" y="2798"/>
                  <a:pt x="1205" y="2770"/>
                </a:cubicBezTo>
                <a:lnTo>
                  <a:pt x="1389" y="2566"/>
                </a:lnTo>
                <a:cubicBezTo>
                  <a:pt x="1432" y="2519"/>
                  <a:pt x="1467" y="2427"/>
                  <a:pt x="1467" y="2363"/>
                </a:cubicBezTo>
                <a:lnTo>
                  <a:pt x="1467" y="2049"/>
                </a:lnTo>
                <a:cubicBezTo>
                  <a:pt x="1467" y="1984"/>
                  <a:pt x="1415" y="1932"/>
                  <a:pt x="1350" y="1932"/>
                </a:cubicBezTo>
                <a:lnTo>
                  <a:pt x="1271" y="1932"/>
                </a:lnTo>
                <a:cubicBezTo>
                  <a:pt x="1295" y="1880"/>
                  <a:pt x="1326" y="1841"/>
                  <a:pt x="1353" y="1813"/>
                </a:cubicBezTo>
                <a:cubicBezTo>
                  <a:pt x="1372" y="1794"/>
                  <a:pt x="1389" y="1780"/>
                  <a:pt x="1401" y="1772"/>
                </a:cubicBezTo>
                <a:cubicBezTo>
                  <a:pt x="1406" y="1768"/>
                  <a:pt x="1411" y="1765"/>
                  <a:pt x="1413" y="1763"/>
                </a:cubicBezTo>
                <a:cubicBezTo>
                  <a:pt x="1414" y="1763"/>
                  <a:pt x="1415" y="1762"/>
                  <a:pt x="1415" y="1762"/>
                </a:cubicBezTo>
                <a:cubicBezTo>
                  <a:pt x="1454" y="1740"/>
                  <a:pt x="1478" y="1699"/>
                  <a:pt x="1477" y="1655"/>
                </a:cubicBezTo>
                <a:cubicBezTo>
                  <a:pt x="1477" y="1618"/>
                  <a:pt x="1459" y="1584"/>
                  <a:pt x="1431" y="1561"/>
                </a:cubicBezTo>
                <a:cubicBezTo>
                  <a:pt x="1470" y="1552"/>
                  <a:pt x="1498" y="1543"/>
                  <a:pt x="1519" y="1533"/>
                </a:cubicBezTo>
                <a:cubicBezTo>
                  <a:pt x="1542" y="1523"/>
                  <a:pt x="1559" y="1512"/>
                  <a:pt x="1574" y="1496"/>
                </a:cubicBezTo>
                <a:cubicBezTo>
                  <a:pt x="1620" y="1447"/>
                  <a:pt x="1617" y="1370"/>
                  <a:pt x="1568" y="1324"/>
                </a:cubicBezTo>
                <a:cubicBezTo>
                  <a:pt x="1526" y="1284"/>
                  <a:pt x="1463" y="1281"/>
                  <a:pt x="1417" y="1312"/>
                </a:cubicBezTo>
                <a:close/>
                <a:moveTo>
                  <a:pt x="130" y="676"/>
                </a:moveTo>
                <a:lnTo>
                  <a:pt x="130" y="676"/>
                </a:lnTo>
                <a:cubicBezTo>
                  <a:pt x="142" y="680"/>
                  <a:pt x="154" y="682"/>
                  <a:pt x="166" y="682"/>
                </a:cubicBezTo>
                <a:cubicBezTo>
                  <a:pt x="200" y="682"/>
                  <a:pt x="232" y="668"/>
                  <a:pt x="255" y="643"/>
                </a:cubicBezTo>
                <a:cubicBezTo>
                  <a:pt x="259" y="641"/>
                  <a:pt x="265" y="639"/>
                  <a:pt x="274" y="635"/>
                </a:cubicBezTo>
                <a:cubicBezTo>
                  <a:pt x="329" y="616"/>
                  <a:pt x="478" y="583"/>
                  <a:pt x="797" y="570"/>
                </a:cubicBezTo>
                <a:cubicBezTo>
                  <a:pt x="1088" y="557"/>
                  <a:pt x="1252" y="535"/>
                  <a:pt x="1350" y="515"/>
                </a:cubicBezTo>
                <a:cubicBezTo>
                  <a:pt x="1399" y="504"/>
                  <a:pt x="1431" y="494"/>
                  <a:pt x="1455" y="484"/>
                </a:cubicBezTo>
                <a:cubicBezTo>
                  <a:pt x="1479" y="474"/>
                  <a:pt x="1496" y="464"/>
                  <a:pt x="1512" y="449"/>
                </a:cubicBezTo>
                <a:cubicBezTo>
                  <a:pt x="1551" y="411"/>
                  <a:pt x="1558" y="353"/>
                  <a:pt x="1534" y="308"/>
                </a:cubicBezTo>
                <a:cubicBezTo>
                  <a:pt x="1531" y="292"/>
                  <a:pt x="1525" y="277"/>
                  <a:pt x="1516" y="263"/>
                </a:cubicBezTo>
                <a:lnTo>
                  <a:pt x="1516" y="263"/>
                </a:lnTo>
                <a:cubicBezTo>
                  <a:pt x="1484" y="215"/>
                  <a:pt x="1441" y="179"/>
                  <a:pt x="1393" y="147"/>
                </a:cubicBezTo>
                <a:cubicBezTo>
                  <a:pt x="1319" y="101"/>
                  <a:pt x="1230" y="65"/>
                  <a:pt x="1128" y="39"/>
                </a:cubicBezTo>
                <a:cubicBezTo>
                  <a:pt x="1026" y="14"/>
                  <a:pt x="913" y="0"/>
                  <a:pt x="794" y="0"/>
                </a:cubicBezTo>
                <a:cubicBezTo>
                  <a:pt x="646" y="0"/>
                  <a:pt x="489" y="22"/>
                  <a:pt x="339" y="79"/>
                </a:cubicBezTo>
                <a:cubicBezTo>
                  <a:pt x="277" y="103"/>
                  <a:pt x="246" y="172"/>
                  <a:pt x="270" y="234"/>
                </a:cubicBezTo>
                <a:cubicBezTo>
                  <a:pt x="293" y="296"/>
                  <a:pt x="363" y="327"/>
                  <a:pt x="425" y="304"/>
                </a:cubicBezTo>
                <a:cubicBezTo>
                  <a:pt x="542" y="259"/>
                  <a:pt x="671" y="239"/>
                  <a:pt x="794" y="239"/>
                </a:cubicBezTo>
                <a:cubicBezTo>
                  <a:pt x="926" y="239"/>
                  <a:pt x="1051" y="262"/>
                  <a:pt x="1146" y="295"/>
                </a:cubicBezTo>
                <a:cubicBezTo>
                  <a:pt x="1153" y="297"/>
                  <a:pt x="1159" y="299"/>
                  <a:pt x="1164" y="302"/>
                </a:cubicBezTo>
                <a:cubicBezTo>
                  <a:pt x="1077" y="312"/>
                  <a:pt x="955" y="323"/>
                  <a:pt x="787" y="330"/>
                </a:cubicBezTo>
                <a:cubicBezTo>
                  <a:pt x="482" y="343"/>
                  <a:pt x="318" y="371"/>
                  <a:pt x="220" y="401"/>
                </a:cubicBezTo>
                <a:cubicBezTo>
                  <a:pt x="171" y="416"/>
                  <a:pt x="138" y="431"/>
                  <a:pt x="111" y="450"/>
                </a:cubicBezTo>
                <a:cubicBezTo>
                  <a:pt x="84" y="469"/>
                  <a:pt x="62" y="495"/>
                  <a:pt x="52" y="525"/>
                </a:cubicBezTo>
                <a:cubicBezTo>
                  <a:pt x="32" y="588"/>
                  <a:pt x="66" y="656"/>
                  <a:pt x="130" y="67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9" name="Freeform 27"/>
          <p:cNvSpPr>
            <a:spLocks noChangeAspect="1" noEditPoints="1"/>
          </p:cNvSpPr>
          <p:nvPr/>
        </p:nvSpPr>
        <p:spPr bwMode="auto">
          <a:xfrm>
            <a:off x="4346677" y="4752340"/>
            <a:ext cx="352440" cy="365760"/>
          </a:xfrm>
          <a:custGeom>
            <a:avLst/>
            <a:gdLst>
              <a:gd name="T0" fmla="*/ 370 w 3334"/>
              <a:gd name="T1" fmla="*/ 2086 h 3460"/>
              <a:gd name="T2" fmla="*/ 356 w 3334"/>
              <a:gd name="T3" fmla="*/ 2210 h 3460"/>
              <a:gd name="T4" fmla="*/ 461 w 3334"/>
              <a:gd name="T5" fmla="*/ 2275 h 3460"/>
              <a:gd name="T6" fmla="*/ 565 w 3334"/>
              <a:gd name="T7" fmla="*/ 2210 h 3460"/>
              <a:gd name="T8" fmla="*/ 551 w 3334"/>
              <a:gd name="T9" fmla="*/ 2086 h 3460"/>
              <a:gd name="T10" fmla="*/ 1261 w 3334"/>
              <a:gd name="T11" fmla="*/ 1970 h 3460"/>
              <a:gd name="T12" fmla="*/ 627 w 3334"/>
              <a:gd name="T13" fmla="*/ 2878 h 3460"/>
              <a:gd name="T14" fmla="*/ 721 w 3334"/>
              <a:gd name="T15" fmla="*/ 2956 h 3460"/>
              <a:gd name="T16" fmla="*/ 1261 w 3334"/>
              <a:gd name="T17" fmla="*/ 1970 h 3460"/>
              <a:gd name="T18" fmla="*/ 2633 w 3334"/>
              <a:gd name="T19" fmla="*/ 3007 h 3460"/>
              <a:gd name="T20" fmla="*/ 2690 w 3334"/>
              <a:gd name="T21" fmla="*/ 2898 h 3460"/>
              <a:gd name="T22" fmla="*/ 2816 w 3334"/>
              <a:gd name="T23" fmla="*/ 2127 h 3460"/>
              <a:gd name="T24" fmla="*/ 2658 w 3334"/>
              <a:gd name="T25" fmla="*/ 2011 h 3460"/>
              <a:gd name="T26" fmla="*/ 2419 w 3334"/>
              <a:gd name="T27" fmla="*/ 1765 h 3460"/>
              <a:gd name="T28" fmla="*/ 2156 w 3334"/>
              <a:gd name="T29" fmla="*/ 1453 h 3460"/>
              <a:gd name="T30" fmla="*/ 1949 w 3334"/>
              <a:gd name="T31" fmla="*/ 340 h 3460"/>
              <a:gd name="T32" fmla="*/ 1894 w 3334"/>
              <a:gd name="T33" fmla="*/ 460 h 3460"/>
              <a:gd name="T34" fmla="*/ 1950 w 3334"/>
              <a:gd name="T35" fmla="*/ 583 h 3460"/>
              <a:gd name="T36" fmla="*/ 2077 w 3334"/>
              <a:gd name="T37" fmla="*/ 616 h 3460"/>
              <a:gd name="T38" fmla="*/ 2189 w 3334"/>
              <a:gd name="T39" fmla="*/ 540 h 3460"/>
              <a:gd name="T40" fmla="*/ 2200 w 3334"/>
              <a:gd name="T41" fmla="*/ 409 h 3460"/>
              <a:gd name="T42" fmla="*/ 2105 w 3334"/>
              <a:gd name="T43" fmla="*/ 313 h 3460"/>
              <a:gd name="T44" fmla="*/ 2132 w 3334"/>
              <a:gd name="T45" fmla="*/ 8 h 3460"/>
              <a:gd name="T46" fmla="*/ 2334 w 3334"/>
              <a:gd name="T47" fmla="*/ 111 h 3460"/>
              <a:gd name="T48" fmla="*/ 2524 w 3334"/>
              <a:gd name="T49" fmla="*/ 359 h 3460"/>
              <a:gd name="T50" fmla="*/ 2711 w 3334"/>
              <a:gd name="T51" fmla="*/ 710 h 3460"/>
              <a:gd name="T52" fmla="*/ 2880 w 3334"/>
              <a:gd name="T53" fmla="*/ 1104 h 3460"/>
              <a:gd name="T54" fmla="*/ 3016 w 3334"/>
              <a:gd name="T55" fmla="*/ 1492 h 3460"/>
              <a:gd name="T56" fmla="*/ 3103 w 3334"/>
              <a:gd name="T57" fmla="*/ 1816 h 3460"/>
              <a:gd name="T58" fmla="*/ 3094 w 3334"/>
              <a:gd name="T59" fmla="*/ 2008 h 3460"/>
              <a:gd name="T60" fmla="*/ 3003 w 3334"/>
              <a:gd name="T61" fmla="*/ 2875 h 3460"/>
              <a:gd name="T62" fmla="*/ 3151 w 3334"/>
              <a:gd name="T63" fmla="*/ 2914 h 3460"/>
              <a:gd name="T64" fmla="*/ 3190 w 3334"/>
              <a:gd name="T65" fmla="*/ 3230 h 3460"/>
              <a:gd name="T66" fmla="*/ 3302 w 3334"/>
              <a:gd name="T67" fmla="*/ 3263 h 3460"/>
              <a:gd name="T68" fmla="*/ 3334 w 3334"/>
              <a:gd name="T69" fmla="*/ 3355 h 3460"/>
              <a:gd name="T70" fmla="*/ 3287 w 3334"/>
              <a:gd name="T71" fmla="*/ 3441 h 3460"/>
              <a:gd name="T72" fmla="*/ 88 w 3334"/>
              <a:gd name="T73" fmla="*/ 3458 h 3460"/>
              <a:gd name="T74" fmla="*/ 9 w 3334"/>
              <a:gd name="T75" fmla="*/ 3394 h 3460"/>
              <a:gd name="T76" fmla="*/ 9 w 3334"/>
              <a:gd name="T77" fmla="*/ 3296 h 3460"/>
              <a:gd name="T78" fmla="*/ 88 w 3334"/>
              <a:gd name="T79" fmla="*/ 3232 h 3460"/>
              <a:gd name="T80" fmla="*/ 184 w 3334"/>
              <a:gd name="T81" fmla="*/ 2956 h 3460"/>
              <a:gd name="T82" fmla="*/ 278 w 3334"/>
              <a:gd name="T83" fmla="*/ 2878 h 3460"/>
              <a:gd name="T84" fmla="*/ 310 w 3334"/>
              <a:gd name="T85" fmla="*/ 2364 h 3460"/>
              <a:gd name="T86" fmla="*/ 223 w 3334"/>
              <a:gd name="T87" fmla="*/ 2250 h 3460"/>
              <a:gd name="T88" fmla="*/ 209 w 3334"/>
              <a:gd name="T89" fmla="*/ 2109 h 3460"/>
              <a:gd name="T90" fmla="*/ 294 w 3334"/>
              <a:gd name="T91" fmla="*/ 1981 h 3460"/>
              <a:gd name="T92" fmla="*/ 1756 w 3334"/>
              <a:gd name="T93" fmla="*/ 870 h 3460"/>
              <a:gd name="T94" fmla="*/ 1621 w 3334"/>
              <a:gd name="T95" fmla="*/ 580 h 3460"/>
              <a:gd name="T96" fmla="*/ 1607 w 3334"/>
              <a:gd name="T97" fmla="*/ 346 h 3460"/>
              <a:gd name="T98" fmla="*/ 1706 w 3334"/>
              <a:gd name="T99" fmla="*/ 157 h 3460"/>
              <a:gd name="T100" fmla="*/ 1879 w 3334"/>
              <a:gd name="T101" fmla="*/ 35 h 3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34" h="3460">
                <a:moveTo>
                  <a:pt x="461" y="2042"/>
                </a:moveTo>
                <a:lnTo>
                  <a:pt x="435" y="2045"/>
                </a:lnTo>
                <a:lnTo>
                  <a:pt x="409" y="2054"/>
                </a:lnTo>
                <a:lnTo>
                  <a:pt x="388" y="2068"/>
                </a:lnTo>
                <a:lnTo>
                  <a:pt x="370" y="2086"/>
                </a:lnTo>
                <a:lnTo>
                  <a:pt x="356" y="2108"/>
                </a:lnTo>
                <a:lnTo>
                  <a:pt x="347" y="2132"/>
                </a:lnTo>
                <a:lnTo>
                  <a:pt x="344" y="2158"/>
                </a:lnTo>
                <a:lnTo>
                  <a:pt x="347" y="2186"/>
                </a:lnTo>
                <a:lnTo>
                  <a:pt x="356" y="2210"/>
                </a:lnTo>
                <a:lnTo>
                  <a:pt x="370" y="2231"/>
                </a:lnTo>
                <a:lnTo>
                  <a:pt x="388" y="2250"/>
                </a:lnTo>
                <a:lnTo>
                  <a:pt x="409" y="2263"/>
                </a:lnTo>
                <a:lnTo>
                  <a:pt x="435" y="2272"/>
                </a:lnTo>
                <a:lnTo>
                  <a:pt x="461" y="2275"/>
                </a:lnTo>
                <a:lnTo>
                  <a:pt x="487" y="2272"/>
                </a:lnTo>
                <a:lnTo>
                  <a:pt x="512" y="2263"/>
                </a:lnTo>
                <a:lnTo>
                  <a:pt x="533" y="2250"/>
                </a:lnTo>
                <a:lnTo>
                  <a:pt x="551" y="2231"/>
                </a:lnTo>
                <a:lnTo>
                  <a:pt x="565" y="2210"/>
                </a:lnTo>
                <a:lnTo>
                  <a:pt x="574" y="2186"/>
                </a:lnTo>
                <a:lnTo>
                  <a:pt x="577" y="2158"/>
                </a:lnTo>
                <a:lnTo>
                  <a:pt x="574" y="2132"/>
                </a:lnTo>
                <a:lnTo>
                  <a:pt x="565" y="2108"/>
                </a:lnTo>
                <a:lnTo>
                  <a:pt x="551" y="2086"/>
                </a:lnTo>
                <a:lnTo>
                  <a:pt x="533" y="2068"/>
                </a:lnTo>
                <a:lnTo>
                  <a:pt x="512" y="2054"/>
                </a:lnTo>
                <a:lnTo>
                  <a:pt x="487" y="2045"/>
                </a:lnTo>
                <a:lnTo>
                  <a:pt x="461" y="2042"/>
                </a:lnTo>
                <a:close/>
                <a:moveTo>
                  <a:pt x="1261" y="1970"/>
                </a:moveTo>
                <a:lnTo>
                  <a:pt x="563" y="2374"/>
                </a:lnTo>
                <a:lnTo>
                  <a:pt x="546" y="2382"/>
                </a:lnTo>
                <a:lnTo>
                  <a:pt x="546" y="2875"/>
                </a:lnTo>
                <a:lnTo>
                  <a:pt x="599" y="2875"/>
                </a:lnTo>
                <a:lnTo>
                  <a:pt x="627" y="2878"/>
                </a:lnTo>
                <a:lnTo>
                  <a:pt x="651" y="2886"/>
                </a:lnTo>
                <a:lnTo>
                  <a:pt x="673" y="2898"/>
                </a:lnTo>
                <a:lnTo>
                  <a:pt x="693" y="2914"/>
                </a:lnTo>
                <a:lnTo>
                  <a:pt x="709" y="2934"/>
                </a:lnTo>
                <a:lnTo>
                  <a:pt x="721" y="2956"/>
                </a:lnTo>
                <a:lnTo>
                  <a:pt x="729" y="2980"/>
                </a:lnTo>
                <a:lnTo>
                  <a:pt x="732" y="3007"/>
                </a:lnTo>
                <a:lnTo>
                  <a:pt x="732" y="3230"/>
                </a:lnTo>
                <a:lnTo>
                  <a:pt x="1261" y="3230"/>
                </a:lnTo>
                <a:lnTo>
                  <a:pt x="1261" y="1970"/>
                </a:lnTo>
                <a:close/>
                <a:moveTo>
                  <a:pt x="2156" y="1453"/>
                </a:moveTo>
                <a:lnTo>
                  <a:pt x="1737" y="1695"/>
                </a:lnTo>
                <a:lnTo>
                  <a:pt x="1737" y="3230"/>
                </a:lnTo>
                <a:lnTo>
                  <a:pt x="2633" y="3230"/>
                </a:lnTo>
                <a:lnTo>
                  <a:pt x="2633" y="3007"/>
                </a:lnTo>
                <a:lnTo>
                  <a:pt x="2635" y="2980"/>
                </a:lnTo>
                <a:lnTo>
                  <a:pt x="2643" y="2956"/>
                </a:lnTo>
                <a:lnTo>
                  <a:pt x="2655" y="2934"/>
                </a:lnTo>
                <a:lnTo>
                  <a:pt x="2670" y="2914"/>
                </a:lnTo>
                <a:lnTo>
                  <a:pt x="2690" y="2898"/>
                </a:lnTo>
                <a:lnTo>
                  <a:pt x="2712" y="2886"/>
                </a:lnTo>
                <a:lnTo>
                  <a:pt x="2738" y="2878"/>
                </a:lnTo>
                <a:lnTo>
                  <a:pt x="2764" y="2875"/>
                </a:lnTo>
                <a:lnTo>
                  <a:pt x="2816" y="2875"/>
                </a:lnTo>
                <a:lnTo>
                  <a:pt x="2816" y="2127"/>
                </a:lnTo>
                <a:lnTo>
                  <a:pt x="2790" y="2116"/>
                </a:lnTo>
                <a:lnTo>
                  <a:pt x="2765" y="2103"/>
                </a:lnTo>
                <a:lnTo>
                  <a:pt x="2740" y="2084"/>
                </a:lnTo>
                <a:lnTo>
                  <a:pt x="2701" y="2050"/>
                </a:lnTo>
                <a:lnTo>
                  <a:pt x="2658" y="2011"/>
                </a:lnTo>
                <a:lnTo>
                  <a:pt x="2614" y="1969"/>
                </a:lnTo>
                <a:lnTo>
                  <a:pt x="2568" y="1922"/>
                </a:lnTo>
                <a:lnTo>
                  <a:pt x="2519" y="1873"/>
                </a:lnTo>
                <a:lnTo>
                  <a:pt x="2469" y="1820"/>
                </a:lnTo>
                <a:lnTo>
                  <a:pt x="2419" y="1765"/>
                </a:lnTo>
                <a:lnTo>
                  <a:pt x="2367" y="1706"/>
                </a:lnTo>
                <a:lnTo>
                  <a:pt x="2315" y="1645"/>
                </a:lnTo>
                <a:lnTo>
                  <a:pt x="2262" y="1583"/>
                </a:lnTo>
                <a:lnTo>
                  <a:pt x="2209" y="1519"/>
                </a:lnTo>
                <a:lnTo>
                  <a:pt x="2156" y="1453"/>
                </a:lnTo>
                <a:close/>
                <a:moveTo>
                  <a:pt x="2052" y="304"/>
                </a:moveTo>
                <a:lnTo>
                  <a:pt x="2025" y="306"/>
                </a:lnTo>
                <a:lnTo>
                  <a:pt x="1999" y="312"/>
                </a:lnTo>
                <a:lnTo>
                  <a:pt x="1972" y="325"/>
                </a:lnTo>
                <a:lnTo>
                  <a:pt x="1949" y="340"/>
                </a:lnTo>
                <a:lnTo>
                  <a:pt x="1929" y="360"/>
                </a:lnTo>
                <a:lnTo>
                  <a:pt x="1915" y="383"/>
                </a:lnTo>
                <a:lnTo>
                  <a:pt x="1903" y="407"/>
                </a:lnTo>
                <a:lnTo>
                  <a:pt x="1896" y="434"/>
                </a:lnTo>
                <a:lnTo>
                  <a:pt x="1894" y="460"/>
                </a:lnTo>
                <a:lnTo>
                  <a:pt x="1896" y="487"/>
                </a:lnTo>
                <a:lnTo>
                  <a:pt x="1903" y="515"/>
                </a:lnTo>
                <a:lnTo>
                  <a:pt x="1915" y="540"/>
                </a:lnTo>
                <a:lnTo>
                  <a:pt x="1931" y="563"/>
                </a:lnTo>
                <a:lnTo>
                  <a:pt x="1950" y="583"/>
                </a:lnTo>
                <a:lnTo>
                  <a:pt x="1973" y="599"/>
                </a:lnTo>
                <a:lnTo>
                  <a:pt x="1998" y="610"/>
                </a:lnTo>
                <a:lnTo>
                  <a:pt x="2024" y="616"/>
                </a:lnTo>
                <a:lnTo>
                  <a:pt x="2051" y="620"/>
                </a:lnTo>
                <a:lnTo>
                  <a:pt x="2077" y="616"/>
                </a:lnTo>
                <a:lnTo>
                  <a:pt x="2105" y="610"/>
                </a:lnTo>
                <a:lnTo>
                  <a:pt x="2131" y="597"/>
                </a:lnTo>
                <a:lnTo>
                  <a:pt x="2154" y="582"/>
                </a:lnTo>
                <a:lnTo>
                  <a:pt x="2173" y="562"/>
                </a:lnTo>
                <a:lnTo>
                  <a:pt x="2189" y="540"/>
                </a:lnTo>
                <a:lnTo>
                  <a:pt x="2200" y="515"/>
                </a:lnTo>
                <a:lnTo>
                  <a:pt x="2207" y="489"/>
                </a:lnTo>
                <a:lnTo>
                  <a:pt x="2210" y="462"/>
                </a:lnTo>
                <a:lnTo>
                  <a:pt x="2208" y="435"/>
                </a:lnTo>
                <a:lnTo>
                  <a:pt x="2200" y="409"/>
                </a:lnTo>
                <a:lnTo>
                  <a:pt x="2189" y="382"/>
                </a:lnTo>
                <a:lnTo>
                  <a:pt x="2172" y="359"/>
                </a:lnTo>
                <a:lnTo>
                  <a:pt x="2152" y="339"/>
                </a:lnTo>
                <a:lnTo>
                  <a:pt x="2130" y="324"/>
                </a:lnTo>
                <a:lnTo>
                  <a:pt x="2105" y="313"/>
                </a:lnTo>
                <a:lnTo>
                  <a:pt x="2079" y="306"/>
                </a:lnTo>
                <a:lnTo>
                  <a:pt x="2052" y="304"/>
                </a:lnTo>
                <a:close/>
                <a:moveTo>
                  <a:pt x="2046" y="0"/>
                </a:moveTo>
                <a:lnTo>
                  <a:pt x="2089" y="2"/>
                </a:lnTo>
                <a:lnTo>
                  <a:pt x="2132" y="8"/>
                </a:lnTo>
                <a:lnTo>
                  <a:pt x="2174" y="19"/>
                </a:lnTo>
                <a:lnTo>
                  <a:pt x="2216" y="34"/>
                </a:lnTo>
                <a:lnTo>
                  <a:pt x="2257" y="55"/>
                </a:lnTo>
                <a:lnTo>
                  <a:pt x="2296" y="80"/>
                </a:lnTo>
                <a:lnTo>
                  <a:pt x="2334" y="111"/>
                </a:lnTo>
                <a:lnTo>
                  <a:pt x="2370" y="147"/>
                </a:lnTo>
                <a:lnTo>
                  <a:pt x="2408" y="193"/>
                </a:lnTo>
                <a:lnTo>
                  <a:pt x="2446" y="244"/>
                </a:lnTo>
                <a:lnTo>
                  <a:pt x="2485" y="299"/>
                </a:lnTo>
                <a:lnTo>
                  <a:pt x="2524" y="359"/>
                </a:lnTo>
                <a:lnTo>
                  <a:pt x="2561" y="423"/>
                </a:lnTo>
                <a:lnTo>
                  <a:pt x="2599" y="490"/>
                </a:lnTo>
                <a:lnTo>
                  <a:pt x="2637" y="561"/>
                </a:lnTo>
                <a:lnTo>
                  <a:pt x="2675" y="634"/>
                </a:lnTo>
                <a:lnTo>
                  <a:pt x="2711" y="710"/>
                </a:lnTo>
                <a:lnTo>
                  <a:pt x="2747" y="786"/>
                </a:lnTo>
                <a:lnTo>
                  <a:pt x="2782" y="865"/>
                </a:lnTo>
                <a:lnTo>
                  <a:pt x="2815" y="945"/>
                </a:lnTo>
                <a:lnTo>
                  <a:pt x="2849" y="1025"/>
                </a:lnTo>
                <a:lnTo>
                  <a:pt x="2880" y="1104"/>
                </a:lnTo>
                <a:lnTo>
                  <a:pt x="2911" y="1184"/>
                </a:lnTo>
                <a:lnTo>
                  <a:pt x="2939" y="1264"/>
                </a:lnTo>
                <a:lnTo>
                  <a:pt x="2966" y="1342"/>
                </a:lnTo>
                <a:lnTo>
                  <a:pt x="2993" y="1417"/>
                </a:lnTo>
                <a:lnTo>
                  <a:pt x="3016" y="1492"/>
                </a:lnTo>
                <a:lnTo>
                  <a:pt x="3038" y="1563"/>
                </a:lnTo>
                <a:lnTo>
                  <a:pt x="3058" y="1632"/>
                </a:lnTo>
                <a:lnTo>
                  <a:pt x="3075" y="1698"/>
                </a:lnTo>
                <a:lnTo>
                  <a:pt x="3090" y="1758"/>
                </a:lnTo>
                <a:lnTo>
                  <a:pt x="3103" y="1816"/>
                </a:lnTo>
                <a:lnTo>
                  <a:pt x="3112" y="1869"/>
                </a:lnTo>
                <a:lnTo>
                  <a:pt x="3117" y="1906"/>
                </a:lnTo>
                <a:lnTo>
                  <a:pt x="3115" y="1943"/>
                </a:lnTo>
                <a:lnTo>
                  <a:pt x="3106" y="1977"/>
                </a:lnTo>
                <a:lnTo>
                  <a:pt x="3094" y="2008"/>
                </a:lnTo>
                <a:lnTo>
                  <a:pt x="3077" y="2038"/>
                </a:lnTo>
                <a:lnTo>
                  <a:pt x="3055" y="2063"/>
                </a:lnTo>
                <a:lnTo>
                  <a:pt x="3031" y="2086"/>
                </a:lnTo>
                <a:lnTo>
                  <a:pt x="3003" y="2105"/>
                </a:lnTo>
                <a:lnTo>
                  <a:pt x="3003" y="2875"/>
                </a:lnTo>
                <a:lnTo>
                  <a:pt x="3059" y="2875"/>
                </a:lnTo>
                <a:lnTo>
                  <a:pt x="3085" y="2878"/>
                </a:lnTo>
                <a:lnTo>
                  <a:pt x="3110" y="2886"/>
                </a:lnTo>
                <a:lnTo>
                  <a:pt x="3132" y="2898"/>
                </a:lnTo>
                <a:lnTo>
                  <a:pt x="3151" y="2914"/>
                </a:lnTo>
                <a:lnTo>
                  <a:pt x="3168" y="2934"/>
                </a:lnTo>
                <a:lnTo>
                  <a:pt x="3180" y="2956"/>
                </a:lnTo>
                <a:lnTo>
                  <a:pt x="3188" y="2980"/>
                </a:lnTo>
                <a:lnTo>
                  <a:pt x="3190" y="3007"/>
                </a:lnTo>
                <a:lnTo>
                  <a:pt x="3190" y="3230"/>
                </a:lnTo>
                <a:lnTo>
                  <a:pt x="3221" y="3230"/>
                </a:lnTo>
                <a:lnTo>
                  <a:pt x="3246" y="3232"/>
                </a:lnTo>
                <a:lnTo>
                  <a:pt x="3268" y="3240"/>
                </a:lnTo>
                <a:lnTo>
                  <a:pt x="3287" y="3249"/>
                </a:lnTo>
                <a:lnTo>
                  <a:pt x="3302" y="3263"/>
                </a:lnTo>
                <a:lnTo>
                  <a:pt x="3315" y="3278"/>
                </a:lnTo>
                <a:lnTo>
                  <a:pt x="3324" y="3296"/>
                </a:lnTo>
                <a:lnTo>
                  <a:pt x="3331" y="3315"/>
                </a:lnTo>
                <a:lnTo>
                  <a:pt x="3334" y="3335"/>
                </a:lnTo>
                <a:lnTo>
                  <a:pt x="3334" y="3355"/>
                </a:lnTo>
                <a:lnTo>
                  <a:pt x="3331" y="3375"/>
                </a:lnTo>
                <a:lnTo>
                  <a:pt x="3324" y="3394"/>
                </a:lnTo>
                <a:lnTo>
                  <a:pt x="3315" y="3412"/>
                </a:lnTo>
                <a:lnTo>
                  <a:pt x="3302" y="3427"/>
                </a:lnTo>
                <a:lnTo>
                  <a:pt x="3287" y="3441"/>
                </a:lnTo>
                <a:lnTo>
                  <a:pt x="3268" y="3452"/>
                </a:lnTo>
                <a:lnTo>
                  <a:pt x="3246" y="3458"/>
                </a:lnTo>
                <a:lnTo>
                  <a:pt x="3221" y="3460"/>
                </a:lnTo>
                <a:lnTo>
                  <a:pt x="113" y="3460"/>
                </a:lnTo>
                <a:lnTo>
                  <a:pt x="88" y="3458"/>
                </a:lnTo>
                <a:lnTo>
                  <a:pt x="66" y="3452"/>
                </a:lnTo>
                <a:lnTo>
                  <a:pt x="47" y="3441"/>
                </a:lnTo>
                <a:lnTo>
                  <a:pt x="31" y="3427"/>
                </a:lnTo>
                <a:lnTo>
                  <a:pt x="19" y="3412"/>
                </a:lnTo>
                <a:lnTo>
                  <a:pt x="9" y="3394"/>
                </a:lnTo>
                <a:lnTo>
                  <a:pt x="3" y="3375"/>
                </a:lnTo>
                <a:lnTo>
                  <a:pt x="0" y="3355"/>
                </a:lnTo>
                <a:lnTo>
                  <a:pt x="0" y="3335"/>
                </a:lnTo>
                <a:lnTo>
                  <a:pt x="3" y="3315"/>
                </a:lnTo>
                <a:lnTo>
                  <a:pt x="9" y="3296"/>
                </a:lnTo>
                <a:lnTo>
                  <a:pt x="19" y="3278"/>
                </a:lnTo>
                <a:lnTo>
                  <a:pt x="31" y="3263"/>
                </a:lnTo>
                <a:lnTo>
                  <a:pt x="47" y="3249"/>
                </a:lnTo>
                <a:lnTo>
                  <a:pt x="66" y="3240"/>
                </a:lnTo>
                <a:lnTo>
                  <a:pt x="88" y="3232"/>
                </a:lnTo>
                <a:lnTo>
                  <a:pt x="113" y="3230"/>
                </a:lnTo>
                <a:lnTo>
                  <a:pt x="173" y="3230"/>
                </a:lnTo>
                <a:lnTo>
                  <a:pt x="173" y="3007"/>
                </a:lnTo>
                <a:lnTo>
                  <a:pt x="176" y="2980"/>
                </a:lnTo>
                <a:lnTo>
                  <a:pt x="184" y="2956"/>
                </a:lnTo>
                <a:lnTo>
                  <a:pt x="196" y="2934"/>
                </a:lnTo>
                <a:lnTo>
                  <a:pt x="212" y="2914"/>
                </a:lnTo>
                <a:lnTo>
                  <a:pt x="232" y="2898"/>
                </a:lnTo>
                <a:lnTo>
                  <a:pt x="254" y="2886"/>
                </a:lnTo>
                <a:lnTo>
                  <a:pt x="278" y="2878"/>
                </a:lnTo>
                <a:lnTo>
                  <a:pt x="305" y="2875"/>
                </a:lnTo>
                <a:lnTo>
                  <a:pt x="359" y="2875"/>
                </a:lnTo>
                <a:lnTo>
                  <a:pt x="359" y="2392"/>
                </a:lnTo>
                <a:lnTo>
                  <a:pt x="333" y="2380"/>
                </a:lnTo>
                <a:lnTo>
                  <a:pt x="310" y="2364"/>
                </a:lnTo>
                <a:lnTo>
                  <a:pt x="287" y="2345"/>
                </a:lnTo>
                <a:lnTo>
                  <a:pt x="268" y="2324"/>
                </a:lnTo>
                <a:lnTo>
                  <a:pt x="250" y="2301"/>
                </a:lnTo>
                <a:lnTo>
                  <a:pt x="235" y="2276"/>
                </a:lnTo>
                <a:lnTo>
                  <a:pt x="223" y="2250"/>
                </a:lnTo>
                <a:lnTo>
                  <a:pt x="213" y="2222"/>
                </a:lnTo>
                <a:lnTo>
                  <a:pt x="207" y="2194"/>
                </a:lnTo>
                <a:lnTo>
                  <a:pt x="205" y="2166"/>
                </a:lnTo>
                <a:lnTo>
                  <a:pt x="205" y="2137"/>
                </a:lnTo>
                <a:lnTo>
                  <a:pt x="209" y="2109"/>
                </a:lnTo>
                <a:lnTo>
                  <a:pt x="217" y="2081"/>
                </a:lnTo>
                <a:lnTo>
                  <a:pt x="230" y="2053"/>
                </a:lnTo>
                <a:lnTo>
                  <a:pt x="247" y="2027"/>
                </a:lnTo>
                <a:lnTo>
                  <a:pt x="268" y="2003"/>
                </a:lnTo>
                <a:lnTo>
                  <a:pt x="294" y="1981"/>
                </a:lnTo>
                <a:lnTo>
                  <a:pt x="324" y="1960"/>
                </a:lnTo>
                <a:lnTo>
                  <a:pt x="1875" y="1065"/>
                </a:lnTo>
                <a:lnTo>
                  <a:pt x="1833" y="998"/>
                </a:lnTo>
                <a:lnTo>
                  <a:pt x="1793" y="934"/>
                </a:lnTo>
                <a:lnTo>
                  <a:pt x="1756" y="870"/>
                </a:lnTo>
                <a:lnTo>
                  <a:pt x="1722" y="808"/>
                </a:lnTo>
                <a:lnTo>
                  <a:pt x="1691" y="748"/>
                </a:lnTo>
                <a:lnTo>
                  <a:pt x="1664" y="690"/>
                </a:lnTo>
                <a:lnTo>
                  <a:pt x="1640" y="633"/>
                </a:lnTo>
                <a:lnTo>
                  <a:pt x="1621" y="580"/>
                </a:lnTo>
                <a:lnTo>
                  <a:pt x="1607" y="530"/>
                </a:lnTo>
                <a:lnTo>
                  <a:pt x="1599" y="482"/>
                </a:lnTo>
                <a:lnTo>
                  <a:pt x="1597" y="436"/>
                </a:lnTo>
                <a:lnTo>
                  <a:pt x="1600" y="390"/>
                </a:lnTo>
                <a:lnTo>
                  <a:pt x="1607" y="346"/>
                </a:lnTo>
                <a:lnTo>
                  <a:pt x="1619" y="304"/>
                </a:lnTo>
                <a:lnTo>
                  <a:pt x="1635" y="264"/>
                </a:lnTo>
                <a:lnTo>
                  <a:pt x="1655" y="226"/>
                </a:lnTo>
                <a:lnTo>
                  <a:pt x="1678" y="190"/>
                </a:lnTo>
                <a:lnTo>
                  <a:pt x="1706" y="157"/>
                </a:lnTo>
                <a:lnTo>
                  <a:pt x="1736" y="126"/>
                </a:lnTo>
                <a:lnTo>
                  <a:pt x="1769" y="99"/>
                </a:lnTo>
                <a:lnTo>
                  <a:pt x="1803" y="75"/>
                </a:lnTo>
                <a:lnTo>
                  <a:pt x="1840" y="53"/>
                </a:lnTo>
                <a:lnTo>
                  <a:pt x="1879" y="35"/>
                </a:lnTo>
                <a:lnTo>
                  <a:pt x="1920" y="20"/>
                </a:lnTo>
                <a:lnTo>
                  <a:pt x="1961" y="10"/>
                </a:lnTo>
                <a:lnTo>
                  <a:pt x="2003" y="3"/>
                </a:lnTo>
                <a:lnTo>
                  <a:pt x="204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0" name="Freeform 119"/>
          <p:cNvSpPr>
            <a:spLocks noChangeAspect="1" noEditPoints="1"/>
          </p:cNvSpPr>
          <p:nvPr/>
        </p:nvSpPr>
        <p:spPr bwMode="auto">
          <a:xfrm>
            <a:off x="5900736" y="1680366"/>
            <a:ext cx="338234" cy="365760"/>
          </a:xfrm>
          <a:custGeom>
            <a:avLst/>
            <a:gdLst>
              <a:gd name="T0" fmla="*/ 638 w 1624"/>
              <a:gd name="T1" fmla="*/ 742 h 1758"/>
              <a:gd name="T2" fmla="*/ 621 w 1624"/>
              <a:gd name="T3" fmla="*/ 842 h 1758"/>
              <a:gd name="T4" fmla="*/ 625 w 1624"/>
              <a:gd name="T5" fmla="*/ 946 h 1758"/>
              <a:gd name="T6" fmla="*/ 645 w 1624"/>
              <a:gd name="T7" fmla="*/ 1040 h 1758"/>
              <a:gd name="T8" fmla="*/ 680 w 1624"/>
              <a:gd name="T9" fmla="*/ 1118 h 1758"/>
              <a:gd name="T10" fmla="*/ 727 w 1624"/>
              <a:gd name="T11" fmla="*/ 1176 h 1758"/>
              <a:gd name="T12" fmla="*/ 782 w 1624"/>
              <a:gd name="T13" fmla="*/ 1210 h 1758"/>
              <a:gd name="T14" fmla="*/ 842 w 1624"/>
              <a:gd name="T15" fmla="*/ 1215 h 1758"/>
              <a:gd name="T16" fmla="*/ 897 w 1624"/>
              <a:gd name="T17" fmla="*/ 1193 h 1758"/>
              <a:gd name="T18" fmla="*/ 944 w 1624"/>
              <a:gd name="T19" fmla="*/ 1150 h 1758"/>
              <a:gd name="T20" fmla="*/ 983 w 1624"/>
              <a:gd name="T21" fmla="*/ 1087 h 1758"/>
              <a:gd name="T22" fmla="*/ 1624 w 1624"/>
              <a:gd name="T23" fmla="*/ 1568 h 1758"/>
              <a:gd name="T24" fmla="*/ 1274 w 1624"/>
              <a:gd name="T25" fmla="*/ 1378 h 1758"/>
              <a:gd name="T26" fmla="*/ 1065 w 1624"/>
              <a:gd name="T27" fmla="*/ 1315 h 1758"/>
              <a:gd name="T28" fmla="*/ 1015 w 1624"/>
              <a:gd name="T29" fmla="*/ 1483 h 1758"/>
              <a:gd name="T30" fmla="*/ 949 w 1624"/>
              <a:gd name="T31" fmla="*/ 1630 h 1758"/>
              <a:gd name="T32" fmla="*/ 888 w 1624"/>
              <a:gd name="T33" fmla="*/ 1729 h 1758"/>
              <a:gd name="T34" fmla="*/ 851 w 1624"/>
              <a:gd name="T35" fmla="*/ 1753 h 1758"/>
              <a:gd name="T36" fmla="*/ 809 w 1624"/>
              <a:gd name="T37" fmla="*/ 1757 h 1758"/>
              <a:gd name="T38" fmla="*/ 770 w 1624"/>
              <a:gd name="T39" fmla="*/ 1739 h 1758"/>
              <a:gd name="T40" fmla="*/ 722 w 1624"/>
              <a:gd name="T41" fmla="*/ 1675 h 1758"/>
              <a:gd name="T42" fmla="*/ 653 w 1624"/>
              <a:gd name="T43" fmla="*/ 1537 h 1758"/>
              <a:gd name="T44" fmla="*/ 597 w 1624"/>
              <a:gd name="T45" fmla="*/ 1379 h 1758"/>
              <a:gd name="T46" fmla="*/ 557 w 1624"/>
              <a:gd name="T47" fmla="*/ 1202 h 1758"/>
              <a:gd name="T48" fmla="*/ 535 w 1624"/>
              <a:gd name="T49" fmla="*/ 1011 h 1758"/>
              <a:gd name="T50" fmla="*/ 531 w 1624"/>
              <a:gd name="T51" fmla="*/ 819 h 1758"/>
              <a:gd name="T52" fmla="*/ 544 w 1624"/>
              <a:gd name="T53" fmla="*/ 648 h 1758"/>
              <a:gd name="T54" fmla="*/ 0 w 1624"/>
              <a:gd name="T55" fmla="*/ 166 h 1758"/>
              <a:gd name="T56" fmla="*/ 350 w 1624"/>
              <a:gd name="T57" fmla="*/ 358 h 1758"/>
              <a:gd name="T58" fmla="*/ 1624 w 1624"/>
              <a:gd name="T59" fmla="*/ 1568 h 1758"/>
              <a:gd name="T60" fmla="*/ 700 w 1624"/>
              <a:gd name="T61" fmla="*/ 611 h 1758"/>
              <a:gd name="T62" fmla="*/ 600 w 1624"/>
              <a:gd name="T63" fmla="*/ 370 h 1758"/>
              <a:gd name="T64" fmla="*/ 655 w 1624"/>
              <a:gd name="T65" fmla="*/ 215 h 1758"/>
              <a:gd name="T66" fmla="*/ 723 w 1624"/>
              <a:gd name="T67" fmla="*/ 80 h 1758"/>
              <a:gd name="T68" fmla="*/ 770 w 1624"/>
              <a:gd name="T69" fmla="*/ 18 h 1758"/>
              <a:gd name="T70" fmla="*/ 810 w 1624"/>
              <a:gd name="T71" fmla="*/ 1 h 1758"/>
              <a:gd name="T72" fmla="*/ 851 w 1624"/>
              <a:gd name="T73" fmla="*/ 4 h 1758"/>
              <a:gd name="T74" fmla="*/ 889 w 1624"/>
              <a:gd name="T75" fmla="*/ 28 h 1758"/>
              <a:gd name="T76" fmla="*/ 949 w 1624"/>
              <a:gd name="T77" fmla="*/ 125 h 1758"/>
              <a:gd name="T78" fmla="*/ 1014 w 1624"/>
              <a:gd name="T79" fmla="*/ 270 h 1758"/>
              <a:gd name="T80" fmla="*/ 1065 w 1624"/>
              <a:gd name="T81" fmla="*/ 435 h 1758"/>
              <a:gd name="T82" fmla="*/ 1099 w 1624"/>
              <a:gd name="T83" fmla="*/ 617 h 1758"/>
              <a:gd name="T84" fmla="*/ 1115 w 1624"/>
              <a:gd name="T85" fmla="*/ 812 h 1758"/>
              <a:gd name="T86" fmla="*/ 1114 w 1624"/>
              <a:gd name="T87" fmla="*/ 975 h 1758"/>
              <a:gd name="T88" fmla="*/ 1025 w 1624"/>
              <a:gd name="T89" fmla="*/ 907 h 1758"/>
              <a:gd name="T90" fmla="*/ 1022 w 1624"/>
              <a:gd name="T91" fmla="*/ 811 h 1758"/>
              <a:gd name="T92" fmla="*/ 1001 w 1624"/>
              <a:gd name="T93" fmla="*/ 717 h 1758"/>
              <a:gd name="T94" fmla="*/ 967 w 1624"/>
              <a:gd name="T95" fmla="*/ 639 h 1758"/>
              <a:gd name="T96" fmla="*/ 920 w 1624"/>
              <a:gd name="T97" fmla="*/ 581 h 1758"/>
              <a:gd name="T98" fmla="*/ 864 w 1624"/>
              <a:gd name="T99" fmla="*/ 547 h 1758"/>
              <a:gd name="T100" fmla="*/ 804 w 1624"/>
              <a:gd name="T101" fmla="*/ 542 h 1758"/>
              <a:gd name="T102" fmla="*/ 748 w 1624"/>
              <a:gd name="T103" fmla="*/ 564 h 1758"/>
              <a:gd name="T104" fmla="*/ 700 w 1624"/>
              <a:gd name="T105" fmla="*/ 611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24" h="1758">
                <a:moveTo>
                  <a:pt x="983" y="1087"/>
                </a:moveTo>
                <a:lnTo>
                  <a:pt x="983" y="1087"/>
                </a:lnTo>
                <a:lnTo>
                  <a:pt x="638" y="742"/>
                </a:lnTo>
                <a:lnTo>
                  <a:pt x="631" y="774"/>
                </a:lnTo>
                <a:lnTo>
                  <a:pt x="625" y="808"/>
                </a:lnTo>
                <a:lnTo>
                  <a:pt x="621" y="842"/>
                </a:lnTo>
                <a:lnTo>
                  <a:pt x="620" y="879"/>
                </a:lnTo>
                <a:lnTo>
                  <a:pt x="621" y="913"/>
                </a:lnTo>
                <a:lnTo>
                  <a:pt x="625" y="946"/>
                </a:lnTo>
                <a:lnTo>
                  <a:pt x="629" y="979"/>
                </a:lnTo>
                <a:lnTo>
                  <a:pt x="636" y="1010"/>
                </a:lnTo>
                <a:lnTo>
                  <a:pt x="645" y="1040"/>
                </a:lnTo>
                <a:lnTo>
                  <a:pt x="655" y="1068"/>
                </a:lnTo>
                <a:lnTo>
                  <a:pt x="667" y="1094"/>
                </a:lnTo>
                <a:lnTo>
                  <a:pt x="680" y="1118"/>
                </a:lnTo>
                <a:lnTo>
                  <a:pt x="694" y="1139"/>
                </a:lnTo>
                <a:lnTo>
                  <a:pt x="710" y="1159"/>
                </a:lnTo>
                <a:lnTo>
                  <a:pt x="727" y="1176"/>
                </a:lnTo>
                <a:lnTo>
                  <a:pt x="744" y="1190"/>
                </a:lnTo>
                <a:lnTo>
                  <a:pt x="763" y="1201"/>
                </a:lnTo>
                <a:lnTo>
                  <a:pt x="782" y="1210"/>
                </a:lnTo>
                <a:lnTo>
                  <a:pt x="802" y="1215"/>
                </a:lnTo>
                <a:lnTo>
                  <a:pt x="823" y="1217"/>
                </a:lnTo>
                <a:lnTo>
                  <a:pt x="842" y="1215"/>
                </a:lnTo>
                <a:lnTo>
                  <a:pt x="861" y="1211"/>
                </a:lnTo>
                <a:lnTo>
                  <a:pt x="879" y="1204"/>
                </a:lnTo>
                <a:lnTo>
                  <a:pt x="897" y="1193"/>
                </a:lnTo>
                <a:lnTo>
                  <a:pt x="913" y="1181"/>
                </a:lnTo>
                <a:lnTo>
                  <a:pt x="929" y="1166"/>
                </a:lnTo>
                <a:lnTo>
                  <a:pt x="944" y="1150"/>
                </a:lnTo>
                <a:lnTo>
                  <a:pt x="958" y="1131"/>
                </a:lnTo>
                <a:lnTo>
                  <a:pt x="971" y="1109"/>
                </a:lnTo>
                <a:lnTo>
                  <a:pt x="983" y="1087"/>
                </a:lnTo>
                <a:lnTo>
                  <a:pt x="983" y="1087"/>
                </a:lnTo>
                <a:close/>
                <a:moveTo>
                  <a:pt x="1624" y="1568"/>
                </a:moveTo>
                <a:lnTo>
                  <a:pt x="1624" y="1568"/>
                </a:lnTo>
                <a:lnTo>
                  <a:pt x="1512" y="1679"/>
                </a:lnTo>
                <a:lnTo>
                  <a:pt x="1304" y="1472"/>
                </a:lnTo>
                <a:lnTo>
                  <a:pt x="1274" y="1378"/>
                </a:lnTo>
                <a:lnTo>
                  <a:pt x="1090" y="1194"/>
                </a:lnTo>
                <a:lnTo>
                  <a:pt x="1079" y="1255"/>
                </a:lnTo>
                <a:lnTo>
                  <a:pt x="1065" y="1315"/>
                </a:lnTo>
                <a:lnTo>
                  <a:pt x="1050" y="1373"/>
                </a:lnTo>
                <a:lnTo>
                  <a:pt x="1033" y="1429"/>
                </a:lnTo>
                <a:lnTo>
                  <a:pt x="1015" y="1483"/>
                </a:lnTo>
                <a:lnTo>
                  <a:pt x="994" y="1535"/>
                </a:lnTo>
                <a:lnTo>
                  <a:pt x="972" y="1583"/>
                </a:lnTo>
                <a:lnTo>
                  <a:pt x="949" y="1630"/>
                </a:lnTo>
                <a:lnTo>
                  <a:pt x="924" y="1675"/>
                </a:lnTo>
                <a:lnTo>
                  <a:pt x="899" y="1716"/>
                </a:lnTo>
                <a:lnTo>
                  <a:pt x="888" y="1729"/>
                </a:lnTo>
                <a:lnTo>
                  <a:pt x="877" y="1739"/>
                </a:lnTo>
                <a:lnTo>
                  <a:pt x="864" y="1747"/>
                </a:lnTo>
                <a:lnTo>
                  <a:pt x="851" y="1753"/>
                </a:lnTo>
                <a:lnTo>
                  <a:pt x="837" y="1757"/>
                </a:lnTo>
                <a:lnTo>
                  <a:pt x="823" y="1758"/>
                </a:lnTo>
                <a:lnTo>
                  <a:pt x="809" y="1757"/>
                </a:lnTo>
                <a:lnTo>
                  <a:pt x="795" y="1753"/>
                </a:lnTo>
                <a:lnTo>
                  <a:pt x="782" y="1747"/>
                </a:lnTo>
                <a:lnTo>
                  <a:pt x="770" y="1739"/>
                </a:lnTo>
                <a:lnTo>
                  <a:pt x="759" y="1729"/>
                </a:lnTo>
                <a:lnTo>
                  <a:pt x="749" y="1716"/>
                </a:lnTo>
                <a:lnTo>
                  <a:pt x="722" y="1675"/>
                </a:lnTo>
                <a:lnTo>
                  <a:pt x="698" y="1632"/>
                </a:lnTo>
                <a:lnTo>
                  <a:pt x="675" y="1586"/>
                </a:lnTo>
                <a:lnTo>
                  <a:pt x="653" y="1537"/>
                </a:lnTo>
                <a:lnTo>
                  <a:pt x="633" y="1486"/>
                </a:lnTo>
                <a:lnTo>
                  <a:pt x="614" y="1433"/>
                </a:lnTo>
                <a:lnTo>
                  <a:pt x="597" y="1379"/>
                </a:lnTo>
                <a:lnTo>
                  <a:pt x="582" y="1322"/>
                </a:lnTo>
                <a:lnTo>
                  <a:pt x="569" y="1263"/>
                </a:lnTo>
                <a:lnTo>
                  <a:pt x="557" y="1202"/>
                </a:lnTo>
                <a:lnTo>
                  <a:pt x="548" y="1140"/>
                </a:lnTo>
                <a:lnTo>
                  <a:pt x="540" y="1077"/>
                </a:lnTo>
                <a:lnTo>
                  <a:pt x="535" y="1011"/>
                </a:lnTo>
                <a:lnTo>
                  <a:pt x="531" y="946"/>
                </a:lnTo>
                <a:lnTo>
                  <a:pt x="530" y="879"/>
                </a:lnTo>
                <a:lnTo>
                  <a:pt x="531" y="819"/>
                </a:lnTo>
                <a:lnTo>
                  <a:pt x="534" y="761"/>
                </a:lnTo>
                <a:lnTo>
                  <a:pt x="538" y="704"/>
                </a:lnTo>
                <a:lnTo>
                  <a:pt x="544" y="648"/>
                </a:lnTo>
                <a:lnTo>
                  <a:pt x="302" y="405"/>
                </a:lnTo>
                <a:lnTo>
                  <a:pt x="207" y="374"/>
                </a:lnTo>
                <a:lnTo>
                  <a:pt x="0" y="166"/>
                </a:lnTo>
                <a:lnTo>
                  <a:pt x="111" y="55"/>
                </a:lnTo>
                <a:lnTo>
                  <a:pt x="319" y="263"/>
                </a:lnTo>
                <a:lnTo>
                  <a:pt x="350" y="358"/>
                </a:lnTo>
                <a:lnTo>
                  <a:pt x="1321" y="1329"/>
                </a:lnTo>
                <a:lnTo>
                  <a:pt x="1416" y="1361"/>
                </a:lnTo>
                <a:lnTo>
                  <a:pt x="1624" y="1568"/>
                </a:lnTo>
                <a:lnTo>
                  <a:pt x="1624" y="1568"/>
                </a:lnTo>
                <a:close/>
                <a:moveTo>
                  <a:pt x="700" y="611"/>
                </a:moveTo>
                <a:lnTo>
                  <a:pt x="700" y="611"/>
                </a:lnTo>
                <a:lnTo>
                  <a:pt x="571" y="483"/>
                </a:lnTo>
                <a:lnTo>
                  <a:pt x="585" y="425"/>
                </a:lnTo>
                <a:lnTo>
                  <a:pt x="600" y="370"/>
                </a:lnTo>
                <a:lnTo>
                  <a:pt x="617" y="316"/>
                </a:lnTo>
                <a:lnTo>
                  <a:pt x="635" y="265"/>
                </a:lnTo>
                <a:lnTo>
                  <a:pt x="655" y="215"/>
                </a:lnTo>
                <a:lnTo>
                  <a:pt x="676" y="168"/>
                </a:lnTo>
                <a:lnTo>
                  <a:pt x="699" y="123"/>
                </a:lnTo>
                <a:lnTo>
                  <a:pt x="723" y="80"/>
                </a:lnTo>
                <a:lnTo>
                  <a:pt x="749" y="41"/>
                </a:lnTo>
                <a:lnTo>
                  <a:pt x="759" y="28"/>
                </a:lnTo>
                <a:lnTo>
                  <a:pt x="770" y="18"/>
                </a:lnTo>
                <a:lnTo>
                  <a:pt x="782" y="9"/>
                </a:lnTo>
                <a:lnTo>
                  <a:pt x="796" y="4"/>
                </a:lnTo>
                <a:lnTo>
                  <a:pt x="810" y="1"/>
                </a:lnTo>
                <a:lnTo>
                  <a:pt x="823" y="0"/>
                </a:lnTo>
                <a:lnTo>
                  <a:pt x="837" y="1"/>
                </a:lnTo>
                <a:lnTo>
                  <a:pt x="851" y="4"/>
                </a:lnTo>
                <a:lnTo>
                  <a:pt x="864" y="9"/>
                </a:lnTo>
                <a:lnTo>
                  <a:pt x="877" y="18"/>
                </a:lnTo>
                <a:lnTo>
                  <a:pt x="889" y="28"/>
                </a:lnTo>
                <a:lnTo>
                  <a:pt x="899" y="41"/>
                </a:lnTo>
                <a:lnTo>
                  <a:pt x="924" y="81"/>
                </a:lnTo>
                <a:lnTo>
                  <a:pt x="949" y="125"/>
                </a:lnTo>
                <a:lnTo>
                  <a:pt x="972" y="171"/>
                </a:lnTo>
                <a:lnTo>
                  <a:pt x="993" y="220"/>
                </a:lnTo>
                <a:lnTo>
                  <a:pt x="1014" y="270"/>
                </a:lnTo>
                <a:lnTo>
                  <a:pt x="1032" y="323"/>
                </a:lnTo>
                <a:lnTo>
                  <a:pt x="1050" y="378"/>
                </a:lnTo>
                <a:lnTo>
                  <a:pt x="1065" y="435"/>
                </a:lnTo>
                <a:lnTo>
                  <a:pt x="1078" y="494"/>
                </a:lnTo>
                <a:lnTo>
                  <a:pt x="1090" y="555"/>
                </a:lnTo>
                <a:lnTo>
                  <a:pt x="1099" y="617"/>
                </a:lnTo>
                <a:lnTo>
                  <a:pt x="1107" y="680"/>
                </a:lnTo>
                <a:lnTo>
                  <a:pt x="1112" y="745"/>
                </a:lnTo>
                <a:lnTo>
                  <a:pt x="1115" y="812"/>
                </a:lnTo>
                <a:lnTo>
                  <a:pt x="1116" y="879"/>
                </a:lnTo>
                <a:lnTo>
                  <a:pt x="1116" y="927"/>
                </a:lnTo>
                <a:lnTo>
                  <a:pt x="1114" y="975"/>
                </a:lnTo>
                <a:lnTo>
                  <a:pt x="1111" y="1022"/>
                </a:lnTo>
                <a:lnTo>
                  <a:pt x="1023" y="934"/>
                </a:lnTo>
                <a:lnTo>
                  <a:pt x="1025" y="907"/>
                </a:lnTo>
                <a:lnTo>
                  <a:pt x="1026" y="879"/>
                </a:lnTo>
                <a:lnTo>
                  <a:pt x="1025" y="844"/>
                </a:lnTo>
                <a:lnTo>
                  <a:pt x="1022" y="811"/>
                </a:lnTo>
                <a:lnTo>
                  <a:pt x="1017" y="778"/>
                </a:lnTo>
                <a:lnTo>
                  <a:pt x="1010" y="747"/>
                </a:lnTo>
                <a:lnTo>
                  <a:pt x="1001" y="717"/>
                </a:lnTo>
                <a:lnTo>
                  <a:pt x="991" y="689"/>
                </a:lnTo>
                <a:lnTo>
                  <a:pt x="980" y="663"/>
                </a:lnTo>
                <a:lnTo>
                  <a:pt x="967" y="639"/>
                </a:lnTo>
                <a:lnTo>
                  <a:pt x="953" y="618"/>
                </a:lnTo>
                <a:lnTo>
                  <a:pt x="937" y="598"/>
                </a:lnTo>
                <a:lnTo>
                  <a:pt x="920" y="581"/>
                </a:lnTo>
                <a:lnTo>
                  <a:pt x="902" y="567"/>
                </a:lnTo>
                <a:lnTo>
                  <a:pt x="883" y="555"/>
                </a:lnTo>
                <a:lnTo>
                  <a:pt x="864" y="547"/>
                </a:lnTo>
                <a:lnTo>
                  <a:pt x="844" y="542"/>
                </a:lnTo>
                <a:lnTo>
                  <a:pt x="823" y="540"/>
                </a:lnTo>
                <a:lnTo>
                  <a:pt x="804" y="542"/>
                </a:lnTo>
                <a:lnTo>
                  <a:pt x="784" y="547"/>
                </a:lnTo>
                <a:lnTo>
                  <a:pt x="766" y="554"/>
                </a:lnTo>
                <a:lnTo>
                  <a:pt x="748" y="564"/>
                </a:lnTo>
                <a:lnTo>
                  <a:pt x="731" y="578"/>
                </a:lnTo>
                <a:lnTo>
                  <a:pt x="715" y="593"/>
                </a:lnTo>
                <a:lnTo>
                  <a:pt x="700" y="611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2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442</Words>
  <Application>Microsoft Macintosh PowerPoint</Application>
  <PresentationFormat>Widescreen</PresentationFormat>
  <Paragraphs>138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Wingdings</vt:lpstr>
      <vt:lpstr>Yu Gothic Light</vt:lpstr>
      <vt:lpstr>Arial</vt:lpstr>
      <vt:lpstr>Office Theme</vt:lpstr>
      <vt:lpstr>PowerPoint Presentation</vt:lpstr>
      <vt:lpstr>PowerPoint Presentation</vt:lpstr>
      <vt:lpstr>Icon Array Resources</vt:lpstr>
      <vt:lpstr>Icons (continued)</vt:lpstr>
      <vt:lpstr>Icons (continued)</vt:lpstr>
      <vt:lpstr>Icons</vt:lpstr>
      <vt:lpstr>Icons (continued)</vt:lpstr>
      <vt:lpstr>Icons (continued)</vt:lpstr>
      <vt:lpstr>Icons (continued)</vt:lpstr>
      <vt:lpstr>Icons (continued)</vt:lpstr>
      <vt:lpstr>Icons (continued)</vt:lpstr>
      <vt:lpstr>PowerPoint Presentation</vt:lpstr>
      <vt:lpstr>Appendix</vt:lpstr>
      <vt:lpstr>Appendix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kimberly_rubens</dc:creator>
  <cp:lastModifiedBy>kimberly_rubens</cp:lastModifiedBy>
  <cp:revision>18</cp:revision>
  <dcterms:created xsi:type="dcterms:W3CDTF">2017-09-26T03:53:09Z</dcterms:created>
  <dcterms:modified xsi:type="dcterms:W3CDTF">2018-04-06T21:07:25Z</dcterms:modified>
</cp:coreProperties>
</file>