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  <p:sldMasterId id="2147484671" r:id="rId6"/>
  </p:sldMasterIdLst>
  <p:notesMasterIdLst>
    <p:notesMasterId r:id="rId23"/>
  </p:notesMasterIdLst>
  <p:handoutMasterIdLst>
    <p:handoutMasterId r:id="rId24"/>
  </p:handoutMasterIdLst>
  <p:sldIdLst>
    <p:sldId id="1720" r:id="rId7"/>
    <p:sldId id="1843" r:id="rId8"/>
    <p:sldId id="11007" r:id="rId9"/>
    <p:sldId id="11011" r:id="rId10"/>
    <p:sldId id="11015" r:id="rId11"/>
    <p:sldId id="11016" r:id="rId12"/>
    <p:sldId id="11008" r:id="rId13"/>
    <p:sldId id="11014" r:id="rId14"/>
    <p:sldId id="11010" r:id="rId15"/>
    <p:sldId id="11013" r:id="rId16"/>
    <p:sldId id="1844" r:id="rId17"/>
    <p:sldId id="1845" r:id="rId18"/>
    <p:sldId id="11012" r:id="rId19"/>
    <p:sldId id="1586" r:id="rId20"/>
    <p:sldId id="1719" r:id="rId21"/>
    <p:sldId id="11009" r:id="rId22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616D459-25C9-41BE-A675-B213035DE140}">
          <p14:sldIdLst>
            <p14:sldId id="1720"/>
            <p14:sldId id="1843"/>
          </p14:sldIdLst>
        </p14:section>
        <p14:section name="Introductions" id="{23E9BEF6-74B7-473D-949D-D96AEF38C1D0}">
          <p14:sldIdLst>
            <p14:sldId id="11007"/>
          </p14:sldIdLst>
        </p14:section>
        <p14:section name="Session Objective" id="{F04D48C5-B797-4423-958F-F7DA9C6798D6}">
          <p14:sldIdLst>
            <p14:sldId id="11011"/>
          </p14:sldIdLst>
        </p14:section>
        <p14:section name="Motivation" id="{C387F584-EF0E-4DF8-B4C1-526AC43EF460}">
          <p14:sldIdLst>
            <p14:sldId id="11015"/>
          </p14:sldIdLst>
        </p14:section>
        <p14:section name="Solution Overview" id="{4E6507C2-4560-40A1-B678-026693CE5C88}">
          <p14:sldIdLst>
            <p14:sldId id="11016"/>
            <p14:sldId id="11008"/>
            <p14:sldId id="11014"/>
          </p14:sldIdLst>
        </p14:section>
        <p14:section name="Demo" id="{E82D0184-E5EB-4834-8965-7814A82970A5}">
          <p14:sldIdLst>
            <p14:sldId id="11010"/>
          </p14:sldIdLst>
        </p14:section>
        <p14:section name="Benchmark" id="{3DB87495-7EB7-4989-A7E0-80BDD29C989B}">
          <p14:sldIdLst>
            <p14:sldId id="11013"/>
            <p14:sldId id="1844"/>
            <p14:sldId id="1845"/>
            <p14:sldId id="11012"/>
          </p14:sldIdLst>
        </p14:section>
        <p14:section name="Q&amp;A" id="{D322E7BE-6104-4A7E-A5AA-BA3800B55854}">
          <p14:sldIdLst>
            <p14:sldId id="1586"/>
          </p14:sldIdLst>
        </p14:section>
        <p14:section name="Takeaways and Resources" id="{641F6AB2-A619-4412-8D90-DCD7E5F94DBD}">
          <p14:sldIdLst>
            <p14:sldId id="1719"/>
          </p14:sldIdLst>
        </p14:section>
        <p14:section name="Close out" id="{DA63DBD7-19ED-4CE7-848A-E3F8ED64C523}">
          <p14:sldIdLst>
            <p14:sldId id="1100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FFFFFF"/>
    <a:srgbClr val="1A1A1A"/>
    <a:srgbClr val="107C10"/>
    <a:srgbClr val="EAEAEA"/>
    <a:srgbClr val="004B50"/>
    <a:srgbClr val="008272"/>
    <a:srgbClr val="00BCF2"/>
    <a:srgbClr val="00188F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B7652-5DB9-4212-9C26-85244ABE396A}" v="48" dt="2021-10-13T13:56:17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2109" autoAdjust="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274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Kennedy" userId="S::markken@microsoft.com::ae2e7a24-510b-4bc5-a40a-193adabafe51" providerId="AD" clId="Web-{810F8DBA-B6F7-4790-A173-02BB8F59C793}"/>
    <pc:docChg chg="modSld">
      <pc:chgData name="Mark Kennedy" userId="S::markken@microsoft.com::ae2e7a24-510b-4bc5-a40a-193adabafe51" providerId="AD" clId="Web-{810F8DBA-B6F7-4790-A173-02BB8F59C793}" dt="2021-05-14T11:30:18.525" v="0"/>
      <pc:docMkLst>
        <pc:docMk/>
      </pc:docMkLst>
      <pc:sldChg chg="delSp">
        <pc:chgData name="Mark Kennedy" userId="S::markken@microsoft.com::ae2e7a24-510b-4bc5-a40a-193adabafe51" providerId="AD" clId="Web-{810F8DBA-B6F7-4790-A173-02BB8F59C793}" dt="2021-05-14T11:30:18.525" v="0"/>
        <pc:sldMkLst>
          <pc:docMk/>
          <pc:sldMk cId="1163779234" sldId="1831"/>
        </pc:sldMkLst>
        <pc:spChg chg="del">
          <ac:chgData name="Mark Kennedy" userId="S::markken@microsoft.com::ae2e7a24-510b-4bc5-a40a-193adabafe51" providerId="AD" clId="Web-{810F8DBA-B6F7-4790-A173-02BB8F59C793}" dt="2021-05-14T11:30:18.525" v="0"/>
          <ac:spMkLst>
            <pc:docMk/>
            <pc:sldMk cId="1163779234" sldId="1831"/>
            <ac:spMk id="6" creationId="{32733990-8132-47BC-8FAC-5AD445F499F5}"/>
          </ac:spMkLst>
        </pc:spChg>
      </pc:sldChg>
    </pc:docChg>
  </pc:docChgLst>
  <pc:docChgLst>
    <pc:chgData name="Daniel Labbe" userId="00a54c92-6c33-42f0-9fae-6858286375d4" providerId="ADAL" clId="{A28B7652-5DB9-4212-9C26-85244ABE396A}"/>
    <pc:docChg chg="undo redo custSel addSld delSld modSld sldOrd addSection delSection modSection">
      <pc:chgData name="Daniel Labbe" userId="00a54c92-6c33-42f0-9fae-6858286375d4" providerId="ADAL" clId="{A28B7652-5DB9-4212-9C26-85244ABE396A}" dt="2021-10-13T13:56:53.216" v="5192" actId="20577"/>
      <pc:docMkLst>
        <pc:docMk/>
      </pc:docMkLst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1995050349" sldId="1523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1811665972" sldId="1524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203203085" sldId="1527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242452099" sldId="1528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3249496989" sldId="1529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1041029672" sldId="1530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1789865309" sldId="1531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2402828649" sldId="1532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895908902" sldId="1548"/>
        </pc:sldMkLst>
      </pc:sldChg>
      <pc:sldChg chg="add">
        <pc:chgData name="Daniel Labbe" userId="00a54c92-6c33-42f0-9fae-6858286375d4" providerId="ADAL" clId="{A28B7652-5DB9-4212-9C26-85244ABE396A}" dt="2021-10-12T10:01:31.355" v="1314" actId="22"/>
        <pc:sldMkLst>
          <pc:docMk/>
          <pc:sldMk cId="690942832" sldId="1586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3188989622" sldId="1635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3957722359" sldId="1660"/>
        </pc:sldMkLst>
      </pc:sldChg>
      <pc:sldChg chg="del">
        <pc:chgData name="Daniel Labbe" userId="00a54c92-6c33-42f0-9fae-6858286375d4" providerId="ADAL" clId="{A28B7652-5DB9-4212-9C26-85244ABE396A}" dt="2021-10-12T10:47:21.813" v="1592" actId="47"/>
        <pc:sldMkLst>
          <pc:docMk/>
          <pc:sldMk cId="1795078537" sldId="1661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2336616198" sldId="1663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1793706927" sldId="1670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1490695021" sldId="1716"/>
        </pc:sldMkLst>
      </pc:sldChg>
      <pc:sldChg chg="modSp mod ord">
        <pc:chgData name="Daniel Labbe" userId="00a54c92-6c33-42f0-9fae-6858286375d4" providerId="ADAL" clId="{A28B7652-5DB9-4212-9C26-85244ABE396A}" dt="2021-10-13T13:56:53.216" v="5192" actId="20577"/>
        <pc:sldMkLst>
          <pc:docMk/>
          <pc:sldMk cId="3635852913" sldId="1719"/>
        </pc:sldMkLst>
        <pc:spChg chg="mod">
          <ac:chgData name="Daniel Labbe" userId="00a54c92-6c33-42f0-9fae-6858286375d4" providerId="ADAL" clId="{A28B7652-5DB9-4212-9C26-85244ABE396A}" dt="2021-10-13T09:31:52.553" v="3643" actId="1035"/>
          <ac:spMkLst>
            <pc:docMk/>
            <pc:sldMk cId="3635852913" sldId="1719"/>
            <ac:spMk id="4" creationId="{00000000-0000-0000-0000-000000000000}"/>
          </ac:spMkLst>
        </pc:spChg>
        <pc:spChg chg="mod">
          <ac:chgData name="Daniel Labbe" userId="00a54c92-6c33-42f0-9fae-6858286375d4" providerId="ADAL" clId="{A28B7652-5DB9-4212-9C26-85244ABE396A}" dt="2021-10-13T13:56:53.216" v="5192" actId="20577"/>
          <ac:spMkLst>
            <pc:docMk/>
            <pc:sldMk cId="3635852913" sldId="1719"/>
            <ac:spMk id="5" creationId="{00000000-0000-0000-0000-000000000000}"/>
          </ac:spMkLst>
        </pc:spChg>
      </pc:sldChg>
      <pc:sldChg chg="addSp delSp modSp mod ord">
        <pc:chgData name="Daniel Labbe" userId="00a54c92-6c33-42f0-9fae-6858286375d4" providerId="ADAL" clId="{A28B7652-5DB9-4212-9C26-85244ABE396A}" dt="2021-10-12T09:48:53.260" v="1245" actId="20577"/>
        <pc:sldMkLst>
          <pc:docMk/>
          <pc:sldMk cId="3182288875" sldId="1720"/>
        </pc:sldMkLst>
        <pc:spChg chg="mod">
          <ac:chgData name="Daniel Labbe" userId="00a54c92-6c33-42f0-9fae-6858286375d4" providerId="ADAL" clId="{A28B7652-5DB9-4212-9C26-85244ABE396A}" dt="2021-10-12T09:47:59.328" v="1227" actId="20577"/>
          <ac:spMkLst>
            <pc:docMk/>
            <pc:sldMk cId="3182288875" sldId="1720"/>
            <ac:spMk id="4" creationId="{00000000-0000-0000-0000-000000000000}"/>
          </ac:spMkLst>
        </pc:spChg>
        <pc:spChg chg="del mod">
          <ac:chgData name="Daniel Labbe" userId="00a54c92-6c33-42f0-9fae-6858286375d4" providerId="ADAL" clId="{A28B7652-5DB9-4212-9C26-85244ABE396A}" dt="2021-10-12T09:48:35.862" v="1228" actId="478"/>
          <ac:spMkLst>
            <pc:docMk/>
            <pc:sldMk cId="3182288875" sldId="1720"/>
            <ac:spMk id="5" creationId="{00000000-0000-0000-0000-000000000000}"/>
          </ac:spMkLst>
        </pc:spChg>
        <pc:spChg chg="add del mod">
          <ac:chgData name="Daniel Labbe" userId="00a54c92-6c33-42f0-9fae-6858286375d4" providerId="ADAL" clId="{A28B7652-5DB9-4212-9C26-85244ABE396A}" dt="2021-10-12T09:48:53.260" v="1245" actId="20577"/>
          <ac:spMkLst>
            <pc:docMk/>
            <pc:sldMk cId="3182288875" sldId="1720"/>
            <ac:spMk id="9" creationId="{6335CBC1-D0FC-41F0-BD20-1CA1748F9C49}"/>
          </ac:spMkLst>
        </pc:spChg>
        <pc:picChg chg="add mod">
          <ac:chgData name="Daniel Labbe" userId="00a54c92-6c33-42f0-9fae-6858286375d4" providerId="ADAL" clId="{A28B7652-5DB9-4212-9C26-85244ABE396A}" dt="2021-10-11T10:00:02.548" v="182" actId="1038"/>
          <ac:picMkLst>
            <pc:docMk/>
            <pc:sldMk cId="3182288875" sldId="1720"/>
            <ac:picMk id="3" creationId="{1C48331D-DD6E-4F0B-A481-3A285AF39CA3}"/>
          </ac:picMkLst>
        </pc:picChg>
        <pc:cxnChg chg="add del">
          <ac:chgData name="Daniel Labbe" userId="00a54c92-6c33-42f0-9fae-6858286375d4" providerId="ADAL" clId="{A28B7652-5DB9-4212-9C26-85244ABE396A}" dt="2021-10-11T10:03:00.671" v="223" actId="478"/>
          <ac:cxnSpMkLst>
            <pc:docMk/>
            <pc:sldMk cId="3182288875" sldId="1720"/>
            <ac:cxnSpMk id="7" creationId="{C979231A-69C9-4CF7-865C-9287A2C9053F}"/>
          </ac:cxnSpMkLst>
        </pc:cxnChg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1385213503" sldId="1802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737538867" sldId="1804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3748312825" sldId="1818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3024942669" sldId="1819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1328838990" sldId="1820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2269224073" sldId="1821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1329079817" sldId="1825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1369338350" sldId="1826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2397087657" sldId="1827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2967884444" sldId="1828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1854574399" sldId="1829"/>
        </pc:sldMkLst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798424500" sldId="1830"/>
        </pc:sldMkLst>
      </pc:sldChg>
      <pc:sldChg chg="del">
        <pc:chgData name="Daniel Labbe" userId="00a54c92-6c33-42f0-9fae-6858286375d4" providerId="ADAL" clId="{A28B7652-5DB9-4212-9C26-85244ABE396A}" dt="2021-10-12T10:47:32.266" v="1593" actId="47"/>
        <pc:sldMkLst>
          <pc:docMk/>
          <pc:sldMk cId="1163779234" sldId="1831"/>
        </pc:sldMkLst>
      </pc:sldChg>
      <pc:sldChg chg="del">
        <pc:chgData name="Daniel Labbe" userId="00a54c92-6c33-42f0-9fae-6858286375d4" providerId="ADAL" clId="{A28B7652-5DB9-4212-9C26-85244ABE396A}" dt="2021-10-12T10:47:32.266" v="1593" actId="47"/>
        <pc:sldMkLst>
          <pc:docMk/>
          <pc:sldMk cId="2186224860" sldId="1832"/>
        </pc:sldMkLst>
      </pc:sldChg>
      <pc:sldChg chg="del">
        <pc:chgData name="Daniel Labbe" userId="00a54c92-6c33-42f0-9fae-6858286375d4" providerId="ADAL" clId="{A28B7652-5DB9-4212-9C26-85244ABE396A}" dt="2021-10-12T10:47:32.266" v="1593" actId="47"/>
        <pc:sldMkLst>
          <pc:docMk/>
          <pc:sldMk cId="1637554138" sldId="1834"/>
        </pc:sldMkLst>
      </pc:sldChg>
      <pc:sldChg chg="del">
        <pc:chgData name="Daniel Labbe" userId="00a54c92-6c33-42f0-9fae-6858286375d4" providerId="ADAL" clId="{A28B7652-5DB9-4212-9C26-85244ABE396A}" dt="2021-10-12T10:47:32.266" v="1593" actId="47"/>
        <pc:sldMkLst>
          <pc:docMk/>
          <pc:sldMk cId="1614550208" sldId="1835"/>
        </pc:sldMkLst>
      </pc:sldChg>
      <pc:sldChg chg="del">
        <pc:chgData name="Daniel Labbe" userId="00a54c92-6c33-42f0-9fae-6858286375d4" providerId="ADAL" clId="{A28B7652-5DB9-4212-9C26-85244ABE396A}" dt="2021-10-12T10:47:32.266" v="1593" actId="47"/>
        <pc:sldMkLst>
          <pc:docMk/>
          <pc:sldMk cId="1179617921" sldId="1836"/>
        </pc:sldMkLst>
      </pc:sldChg>
      <pc:sldChg chg="del">
        <pc:chgData name="Daniel Labbe" userId="00a54c92-6c33-42f0-9fae-6858286375d4" providerId="ADAL" clId="{A28B7652-5DB9-4212-9C26-85244ABE396A}" dt="2021-10-12T10:47:32.266" v="1593" actId="47"/>
        <pc:sldMkLst>
          <pc:docMk/>
          <pc:sldMk cId="2272391963" sldId="1837"/>
        </pc:sldMkLst>
      </pc:sldChg>
      <pc:sldChg chg="del">
        <pc:chgData name="Daniel Labbe" userId="00a54c92-6c33-42f0-9fae-6858286375d4" providerId="ADAL" clId="{A28B7652-5DB9-4212-9C26-85244ABE396A}" dt="2021-10-12T10:47:32.266" v="1593" actId="47"/>
        <pc:sldMkLst>
          <pc:docMk/>
          <pc:sldMk cId="3730752060" sldId="1838"/>
        </pc:sldMkLst>
      </pc:sldChg>
      <pc:sldChg chg="del">
        <pc:chgData name="Daniel Labbe" userId="00a54c92-6c33-42f0-9fae-6858286375d4" providerId="ADAL" clId="{A28B7652-5DB9-4212-9C26-85244ABE396A}" dt="2021-10-12T10:47:32.266" v="1593" actId="47"/>
        <pc:sldMkLst>
          <pc:docMk/>
          <pc:sldMk cId="736228537" sldId="1839"/>
        </pc:sldMkLst>
      </pc:sldChg>
      <pc:sldChg chg="addSp modSp del mod">
        <pc:chgData name="Daniel Labbe" userId="00a54c92-6c33-42f0-9fae-6858286375d4" providerId="ADAL" clId="{A28B7652-5DB9-4212-9C26-85244ABE396A}" dt="2021-10-12T10:00:17.261" v="1296" actId="47"/>
        <pc:sldMkLst>
          <pc:docMk/>
          <pc:sldMk cId="1495535077" sldId="1840"/>
        </pc:sldMkLst>
        <pc:spChg chg="add mod">
          <ac:chgData name="Daniel Labbe" userId="00a54c92-6c33-42f0-9fae-6858286375d4" providerId="ADAL" clId="{A28B7652-5DB9-4212-9C26-85244ABE396A}" dt="2021-10-12T09:59:35.906" v="1292" actId="20577"/>
          <ac:spMkLst>
            <pc:docMk/>
            <pc:sldMk cId="1495535077" sldId="1840"/>
            <ac:spMk id="2" creationId="{63FF33B5-F8B1-484E-BA2D-3E2DC392834D}"/>
          </ac:spMkLst>
        </pc:spChg>
      </pc:sldChg>
      <pc:sldChg chg="add del">
        <pc:chgData name="Daniel Labbe" userId="00a54c92-6c33-42f0-9fae-6858286375d4" providerId="ADAL" clId="{A28B7652-5DB9-4212-9C26-85244ABE396A}" dt="2021-10-12T10:48:15.473" v="1600" actId="47"/>
        <pc:sldMkLst>
          <pc:docMk/>
          <pc:sldMk cId="2694731678" sldId="1841"/>
        </pc:sldMkLst>
      </pc:sldChg>
      <pc:sldChg chg="del">
        <pc:chgData name="Daniel Labbe" userId="00a54c92-6c33-42f0-9fae-6858286375d4" providerId="ADAL" clId="{A28B7652-5DB9-4212-9C26-85244ABE396A}" dt="2021-10-12T10:47:32.266" v="1593" actId="47"/>
        <pc:sldMkLst>
          <pc:docMk/>
          <pc:sldMk cId="2605536240" sldId="1842"/>
        </pc:sldMkLst>
      </pc:sldChg>
      <pc:sldChg chg="modSp mod">
        <pc:chgData name="Daniel Labbe" userId="00a54c92-6c33-42f0-9fae-6858286375d4" providerId="ADAL" clId="{A28B7652-5DB9-4212-9C26-85244ABE396A}" dt="2021-10-12T09:49:01.226" v="1257" actId="20577"/>
        <pc:sldMkLst>
          <pc:docMk/>
          <pc:sldMk cId="2799774971" sldId="1843"/>
        </pc:sldMkLst>
        <pc:spChg chg="mod">
          <ac:chgData name="Daniel Labbe" userId="00a54c92-6c33-42f0-9fae-6858286375d4" providerId="ADAL" clId="{A28B7652-5DB9-4212-9C26-85244ABE396A}" dt="2021-10-11T10:02:26.589" v="221" actId="1035"/>
          <ac:spMkLst>
            <pc:docMk/>
            <pc:sldMk cId="2799774971" sldId="1843"/>
            <ac:spMk id="4" creationId="{D25A7097-F128-44C8-9EE0-1A9AAF0AF864}"/>
          </ac:spMkLst>
        </pc:spChg>
        <pc:spChg chg="mod">
          <ac:chgData name="Daniel Labbe" userId="00a54c92-6c33-42f0-9fae-6858286375d4" providerId="ADAL" clId="{A28B7652-5DB9-4212-9C26-85244ABE396A}" dt="2021-10-12T09:49:01.226" v="1257" actId="20577"/>
          <ac:spMkLst>
            <pc:docMk/>
            <pc:sldMk cId="2799774971" sldId="1843"/>
            <ac:spMk id="5" creationId="{C58039A1-50D4-4C5F-9F97-DB66C0E13CC7}"/>
          </ac:spMkLst>
        </pc:spChg>
      </pc:sldChg>
      <pc:sldChg chg="addSp delSp modSp new mod ord">
        <pc:chgData name="Daniel Labbe" userId="00a54c92-6c33-42f0-9fae-6858286375d4" providerId="ADAL" clId="{A28B7652-5DB9-4212-9C26-85244ABE396A}" dt="2021-10-13T09:19:13.121" v="3048" actId="1076"/>
        <pc:sldMkLst>
          <pc:docMk/>
          <pc:sldMk cId="3808754512" sldId="1844"/>
        </pc:sldMkLst>
        <pc:spChg chg="del">
          <ac:chgData name="Daniel Labbe" userId="00a54c92-6c33-42f0-9fae-6858286375d4" providerId="ADAL" clId="{A28B7652-5DB9-4212-9C26-85244ABE396A}" dt="2021-10-11T14:18:05.296" v="468" actId="478"/>
          <ac:spMkLst>
            <pc:docMk/>
            <pc:sldMk cId="3808754512" sldId="1844"/>
            <ac:spMk id="2" creationId="{6C0C25D9-4092-4753-9449-C789A96364FD}"/>
          </ac:spMkLst>
        </pc:spChg>
        <pc:spChg chg="del">
          <ac:chgData name="Daniel Labbe" userId="00a54c92-6c33-42f0-9fae-6858286375d4" providerId="ADAL" clId="{A28B7652-5DB9-4212-9C26-85244ABE396A}" dt="2021-10-11T14:17:54.881" v="467" actId="478"/>
          <ac:spMkLst>
            <pc:docMk/>
            <pc:sldMk cId="3808754512" sldId="1844"/>
            <ac:spMk id="3" creationId="{9358EDD3-AA84-47A3-8FAC-ECB5A92D3FF0}"/>
          </ac:spMkLst>
        </pc:spChg>
        <pc:spChg chg="add mod">
          <ac:chgData name="Daniel Labbe" userId="00a54c92-6c33-42f0-9fae-6858286375d4" providerId="ADAL" clId="{A28B7652-5DB9-4212-9C26-85244ABE396A}" dt="2021-10-11T14:33:33.023" v="563" actId="554"/>
          <ac:spMkLst>
            <pc:docMk/>
            <pc:sldMk cId="3808754512" sldId="1844"/>
            <ac:spMk id="5" creationId="{2EB9A810-35B8-4A03-8B82-91CE95245F48}"/>
          </ac:spMkLst>
        </pc:spChg>
        <pc:spChg chg="add mod">
          <ac:chgData name="Daniel Labbe" userId="00a54c92-6c33-42f0-9fae-6858286375d4" providerId="ADAL" clId="{A28B7652-5DB9-4212-9C26-85244ABE396A}" dt="2021-10-11T14:33:33.023" v="563" actId="554"/>
          <ac:spMkLst>
            <pc:docMk/>
            <pc:sldMk cId="3808754512" sldId="1844"/>
            <ac:spMk id="7" creationId="{FFC24C88-E624-41F0-A925-D8A77E503532}"/>
          </ac:spMkLst>
        </pc:spChg>
        <pc:spChg chg="add mod">
          <ac:chgData name="Daniel Labbe" userId="00a54c92-6c33-42f0-9fae-6858286375d4" providerId="ADAL" clId="{A28B7652-5DB9-4212-9C26-85244ABE396A}" dt="2021-10-12T10:51:10.926" v="1607" actId="14100"/>
          <ac:spMkLst>
            <pc:docMk/>
            <pc:sldMk cId="3808754512" sldId="1844"/>
            <ac:spMk id="9" creationId="{5D7305C0-7E02-4080-BC43-15D8D6055DBD}"/>
          </ac:spMkLst>
        </pc:spChg>
        <pc:spChg chg="add del mod">
          <ac:chgData name="Daniel Labbe" userId="00a54c92-6c33-42f0-9fae-6858286375d4" providerId="ADAL" clId="{A28B7652-5DB9-4212-9C26-85244ABE396A}" dt="2021-10-11T14:06:46.776" v="342" actId="478"/>
          <ac:spMkLst>
            <pc:docMk/>
            <pc:sldMk cId="3808754512" sldId="1844"/>
            <ac:spMk id="11" creationId="{7E3414BB-2D2F-45B8-92D9-6A9A6DC05753}"/>
          </ac:spMkLst>
        </pc:spChg>
        <pc:spChg chg="add mod">
          <ac:chgData name="Daniel Labbe" userId="00a54c92-6c33-42f0-9fae-6858286375d4" providerId="ADAL" clId="{A28B7652-5DB9-4212-9C26-85244ABE396A}" dt="2021-10-11T14:33:33.023" v="563" actId="554"/>
          <ac:spMkLst>
            <pc:docMk/>
            <pc:sldMk cId="3808754512" sldId="1844"/>
            <ac:spMk id="13" creationId="{D934E756-1AB3-4E70-B5B2-F24181E82400}"/>
          </ac:spMkLst>
        </pc:spChg>
        <pc:spChg chg="add mod">
          <ac:chgData name="Daniel Labbe" userId="00a54c92-6c33-42f0-9fae-6858286375d4" providerId="ADAL" clId="{A28B7652-5DB9-4212-9C26-85244ABE396A}" dt="2021-10-11T14:33:33.023" v="563" actId="554"/>
          <ac:spMkLst>
            <pc:docMk/>
            <pc:sldMk cId="3808754512" sldId="1844"/>
            <ac:spMk id="15" creationId="{9CD3E597-A3B7-4DCE-A64B-17184E392C49}"/>
          </ac:spMkLst>
        </pc:spChg>
        <pc:spChg chg="add mod">
          <ac:chgData name="Daniel Labbe" userId="00a54c92-6c33-42f0-9fae-6858286375d4" providerId="ADAL" clId="{A28B7652-5DB9-4212-9C26-85244ABE396A}" dt="2021-10-11T14:33:33.023" v="563" actId="554"/>
          <ac:spMkLst>
            <pc:docMk/>
            <pc:sldMk cId="3808754512" sldId="1844"/>
            <ac:spMk id="17" creationId="{EE9B894D-6AC2-4C8A-9DC2-7864ED89428A}"/>
          </ac:spMkLst>
        </pc:spChg>
        <pc:spChg chg="add mod">
          <ac:chgData name="Daniel Labbe" userId="00a54c92-6c33-42f0-9fae-6858286375d4" providerId="ADAL" clId="{A28B7652-5DB9-4212-9C26-85244ABE396A}" dt="2021-10-11T14:33:33.023" v="563" actId="554"/>
          <ac:spMkLst>
            <pc:docMk/>
            <pc:sldMk cId="3808754512" sldId="1844"/>
            <ac:spMk id="19" creationId="{5D4B7BC6-43CC-4225-84A8-1F5639097127}"/>
          </ac:spMkLst>
        </pc:spChg>
        <pc:spChg chg="add mod">
          <ac:chgData name="Daniel Labbe" userId="00a54c92-6c33-42f0-9fae-6858286375d4" providerId="ADAL" clId="{A28B7652-5DB9-4212-9C26-85244ABE396A}" dt="2021-10-13T09:19:13.121" v="3048" actId="1076"/>
          <ac:spMkLst>
            <pc:docMk/>
            <pc:sldMk cId="3808754512" sldId="1844"/>
            <ac:spMk id="49" creationId="{97C30593-648F-4645-A2E3-0F9E4EA96D9F}"/>
          </ac:spMkLst>
        </pc:spChg>
        <pc:spChg chg="add mod">
          <ac:chgData name="Daniel Labbe" userId="00a54c92-6c33-42f0-9fae-6858286375d4" providerId="ADAL" clId="{A28B7652-5DB9-4212-9C26-85244ABE396A}" dt="2021-10-11T14:40:13.567" v="597" actId="1076"/>
          <ac:spMkLst>
            <pc:docMk/>
            <pc:sldMk cId="3808754512" sldId="1844"/>
            <ac:spMk id="71" creationId="{2094E363-BEA7-41BE-BD99-CBC24DA6B7C5}"/>
          </ac:spMkLst>
        </pc:spChg>
        <pc:spChg chg="add mod">
          <ac:chgData name="Daniel Labbe" userId="00a54c92-6c33-42f0-9fae-6858286375d4" providerId="ADAL" clId="{A28B7652-5DB9-4212-9C26-85244ABE396A}" dt="2021-10-11T14:47:56.392" v="639" actId="14100"/>
          <ac:spMkLst>
            <pc:docMk/>
            <pc:sldMk cId="3808754512" sldId="1844"/>
            <ac:spMk id="73" creationId="{63C0D74F-D0AA-4278-9825-850A09F3307F}"/>
          </ac:spMkLst>
        </pc:spChg>
        <pc:spChg chg="add mod">
          <ac:chgData name="Daniel Labbe" userId="00a54c92-6c33-42f0-9fae-6858286375d4" providerId="ADAL" clId="{A28B7652-5DB9-4212-9C26-85244ABE396A}" dt="2021-10-11T14:50:12.787" v="657" actId="14100"/>
          <ac:spMkLst>
            <pc:docMk/>
            <pc:sldMk cId="3808754512" sldId="1844"/>
            <ac:spMk id="75" creationId="{90345F4A-533C-467B-82B3-B645D6BC3219}"/>
          </ac:spMkLst>
        </pc:spChg>
        <pc:spChg chg="add mod">
          <ac:chgData name="Daniel Labbe" userId="00a54c92-6c33-42f0-9fae-6858286375d4" providerId="ADAL" clId="{A28B7652-5DB9-4212-9C26-85244ABE396A}" dt="2021-10-11T14:44:10.645" v="621" actId="14100"/>
          <ac:spMkLst>
            <pc:docMk/>
            <pc:sldMk cId="3808754512" sldId="1844"/>
            <ac:spMk id="77" creationId="{58B169A9-0A52-4463-BCEC-ED3C823C4038}"/>
          </ac:spMkLst>
        </pc:spChg>
        <pc:spChg chg="add mod">
          <ac:chgData name="Daniel Labbe" userId="00a54c92-6c33-42f0-9fae-6858286375d4" providerId="ADAL" clId="{A28B7652-5DB9-4212-9C26-85244ABE396A}" dt="2021-10-11T14:41:13.456" v="605" actId="1076"/>
          <ac:spMkLst>
            <pc:docMk/>
            <pc:sldMk cId="3808754512" sldId="1844"/>
            <ac:spMk id="79" creationId="{8690376B-5BE1-43E8-88A9-EA95F5AB869F}"/>
          </ac:spMkLst>
        </pc:spChg>
        <pc:spChg chg="add mod">
          <ac:chgData name="Daniel Labbe" userId="00a54c92-6c33-42f0-9fae-6858286375d4" providerId="ADAL" clId="{A28B7652-5DB9-4212-9C26-85244ABE396A}" dt="2021-10-11T14:41:13.456" v="605" actId="1076"/>
          <ac:spMkLst>
            <pc:docMk/>
            <pc:sldMk cId="3808754512" sldId="1844"/>
            <ac:spMk id="81" creationId="{5928E62F-EE48-4EBE-A1EE-60702DCA6236}"/>
          </ac:spMkLst>
        </pc:spChg>
        <pc:spChg chg="add mod">
          <ac:chgData name="Daniel Labbe" userId="00a54c92-6c33-42f0-9fae-6858286375d4" providerId="ADAL" clId="{A28B7652-5DB9-4212-9C26-85244ABE396A}" dt="2021-10-11T14:46:32.671" v="628" actId="14100"/>
          <ac:spMkLst>
            <pc:docMk/>
            <pc:sldMk cId="3808754512" sldId="1844"/>
            <ac:spMk id="83" creationId="{CDB47854-3E67-4419-85C3-4A4F4992A2CD}"/>
          </ac:spMkLst>
        </pc:spChg>
        <pc:spChg chg="add mod">
          <ac:chgData name="Daniel Labbe" userId="00a54c92-6c33-42f0-9fae-6858286375d4" providerId="ADAL" clId="{A28B7652-5DB9-4212-9C26-85244ABE396A}" dt="2021-10-11T14:48:22.205" v="644" actId="14100"/>
          <ac:spMkLst>
            <pc:docMk/>
            <pc:sldMk cId="3808754512" sldId="1844"/>
            <ac:spMk id="85" creationId="{38CC8912-A70C-4478-A490-9E901DB9D0FA}"/>
          </ac:spMkLst>
        </pc:spChg>
        <pc:spChg chg="add mod">
          <ac:chgData name="Daniel Labbe" userId="00a54c92-6c33-42f0-9fae-6858286375d4" providerId="ADAL" clId="{A28B7652-5DB9-4212-9C26-85244ABE396A}" dt="2021-10-11T14:50:40.241" v="662" actId="14100"/>
          <ac:spMkLst>
            <pc:docMk/>
            <pc:sldMk cId="3808754512" sldId="1844"/>
            <ac:spMk id="87" creationId="{33C26731-4654-43B4-8F37-3D5BFB1AF9F2}"/>
          </ac:spMkLst>
        </pc:spChg>
        <pc:spChg chg="add mod">
          <ac:chgData name="Daniel Labbe" userId="00a54c92-6c33-42f0-9fae-6858286375d4" providerId="ADAL" clId="{A28B7652-5DB9-4212-9C26-85244ABE396A}" dt="2021-10-11T14:47:16.297" v="635" actId="14100"/>
          <ac:spMkLst>
            <pc:docMk/>
            <pc:sldMk cId="3808754512" sldId="1844"/>
            <ac:spMk id="89" creationId="{A5683D96-E34B-443F-AFCE-3EBEAD6CE63B}"/>
          </ac:spMkLst>
        </pc:spChg>
        <pc:spChg chg="add mod">
          <ac:chgData name="Daniel Labbe" userId="00a54c92-6c33-42f0-9fae-6858286375d4" providerId="ADAL" clId="{A28B7652-5DB9-4212-9C26-85244ABE396A}" dt="2021-10-11T14:49:00.809" v="651" actId="14100"/>
          <ac:spMkLst>
            <pc:docMk/>
            <pc:sldMk cId="3808754512" sldId="1844"/>
            <ac:spMk id="91" creationId="{83AD95A0-B20B-493E-9494-1C0EA99B3785}"/>
          </ac:spMkLst>
        </pc:spChg>
        <pc:spChg chg="add mod">
          <ac:chgData name="Daniel Labbe" userId="00a54c92-6c33-42f0-9fae-6858286375d4" providerId="ADAL" clId="{A28B7652-5DB9-4212-9C26-85244ABE396A}" dt="2021-10-11T14:51:08.696" v="664" actId="14100"/>
          <ac:spMkLst>
            <pc:docMk/>
            <pc:sldMk cId="3808754512" sldId="1844"/>
            <ac:spMk id="93" creationId="{466D5CDC-C661-4DCA-92C3-9AB95FE0A572}"/>
          </ac:spMkLst>
        </pc:spChg>
        <pc:spChg chg="add mod">
          <ac:chgData name="Daniel Labbe" userId="00a54c92-6c33-42f0-9fae-6858286375d4" providerId="ADAL" clId="{A28B7652-5DB9-4212-9C26-85244ABE396A}" dt="2021-10-11T14:46:07.425" v="624" actId="14100"/>
          <ac:spMkLst>
            <pc:docMk/>
            <pc:sldMk cId="3808754512" sldId="1844"/>
            <ac:spMk id="95" creationId="{A0BE12CD-5919-476C-A99B-2AB8205015DC}"/>
          </ac:spMkLst>
        </pc:spChg>
        <pc:spChg chg="add mod">
          <ac:chgData name="Daniel Labbe" userId="00a54c92-6c33-42f0-9fae-6858286375d4" providerId="ADAL" clId="{A28B7652-5DB9-4212-9C26-85244ABE396A}" dt="2021-10-11T14:48:42.980" v="647" actId="14100"/>
          <ac:spMkLst>
            <pc:docMk/>
            <pc:sldMk cId="3808754512" sldId="1844"/>
            <ac:spMk id="97" creationId="{8F17BECE-6678-4B2C-9CDF-63D2E9DA0884}"/>
          </ac:spMkLst>
        </pc:spChg>
        <pc:spChg chg="add mod">
          <ac:chgData name="Daniel Labbe" userId="00a54c92-6c33-42f0-9fae-6858286375d4" providerId="ADAL" clId="{A28B7652-5DB9-4212-9C26-85244ABE396A}" dt="2021-10-11T14:50:51.040" v="663" actId="14100"/>
          <ac:spMkLst>
            <pc:docMk/>
            <pc:sldMk cId="3808754512" sldId="1844"/>
            <ac:spMk id="99" creationId="{975D0556-0027-4975-B835-22F3BCF7745F}"/>
          </ac:spMkLst>
        </pc:spChg>
        <pc:spChg chg="add mod">
          <ac:chgData name="Daniel Labbe" userId="00a54c92-6c33-42f0-9fae-6858286375d4" providerId="ADAL" clId="{A28B7652-5DB9-4212-9C26-85244ABE396A}" dt="2021-10-11T14:47:07.652" v="634" actId="14100"/>
          <ac:spMkLst>
            <pc:docMk/>
            <pc:sldMk cId="3808754512" sldId="1844"/>
            <ac:spMk id="101" creationId="{F390DC59-547D-4A51-B420-81F4F5485F4A}"/>
          </ac:spMkLst>
        </pc:spChg>
        <pc:spChg chg="add mod">
          <ac:chgData name="Daniel Labbe" userId="00a54c92-6c33-42f0-9fae-6858286375d4" providerId="ADAL" clId="{A28B7652-5DB9-4212-9C26-85244ABE396A}" dt="2021-10-11T14:49:06.881" v="652" actId="14100"/>
          <ac:spMkLst>
            <pc:docMk/>
            <pc:sldMk cId="3808754512" sldId="1844"/>
            <ac:spMk id="103" creationId="{2426A823-F3B0-4774-BF29-6E24296BED1A}"/>
          </ac:spMkLst>
        </pc:spChg>
        <pc:spChg chg="add mod">
          <ac:chgData name="Daniel Labbe" userId="00a54c92-6c33-42f0-9fae-6858286375d4" providerId="ADAL" clId="{A28B7652-5DB9-4212-9C26-85244ABE396A}" dt="2021-10-11T14:49:21.708" v="653" actId="14100"/>
          <ac:spMkLst>
            <pc:docMk/>
            <pc:sldMk cId="3808754512" sldId="1844"/>
            <ac:spMk id="105" creationId="{90351116-B78F-4148-90F7-DC2F89261080}"/>
          </ac:spMkLst>
        </pc:spChg>
        <pc:spChg chg="add mod">
          <ac:chgData name="Daniel Labbe" userId="00a54c92-6c33-42f0-9fae-6858286375d4" providerId="ADAL" clId="{A28B7652-5DB9-4212-9C26-85244ABE396A}" dt="2021-10-12T10:59:46.076" v="1789" actId="14100"/>
          <ac:spMkLst>
            <pc:docMk/>
            <pc:sldMk cId="3808754512" sldId="1844"/>
            <ac:spMk id="107" creationId="{8A8C0895-CEEA-495B-97F1-55C45D1CF38B}"/>
          </ac:spMkLst>
        </pc:spChg>
        <pc:grpChg chg="add mod">
          <ac:chgData name="Daniel Labbe" userId="00a54c92-6c33-42f0-9fae-6858286375d4" providerId="ADAL" clId="{A28B7652-5DB9-4212-9C26-85244ABE396A}" dt="2021-10-11T14:33:54.627" v="566" actId="1076"/>
          <ac:grpSpMkLst>
            <pc:docMk/>
            <pc:sldMk cId="3808754512" sldId="1844"/>
            <ac:grpSpMk id="32" creationId="{2F812B75-F9BB-454E-9CED-E7D8F17BE658}"/>
          </ac:grpSpMkLst>
        </pc:grpChg>
        <pc:grpChg chg="add">
          <ac:chgData name="Daniel Labbe" userId="00a54c92-6c33-42f0-9fae-6858286375d4" providerId="ADAL" clId="{A28B7652-5DB9-4212-9C26-85244ABE396A}" dt="2021-10-11T14:51:44.654" v="665" actId="164"/>
          <ac:grpSpMkLst>
            <pc:docMk/>
            <pc:sldMk cId="3808754512" sldId="1844"/>
            <ac:grpSpMk id="106" creationId="{16E5DD36-B627-4CA4-B7DF-98D7A1788744}"/>
          </ac:grpSpMkLst>
        </pc:grpChg>
        <pc:picChg chg="add del mod">
          <ac:chgData name="Daniel Labbe" userId="00a54c92-6c33-42f0-9fae-6858286375d4" providerId="ADAL" clId="{A28B7652-5DB9-4212-9C26-85244ABE396A}" dt="2021-10-11T14:37:10.643" v="587" actId="478"/>
          <ac:picMkLst>
            <pc:docMk/>
            <pc:sldMk cId="3808754512" sldId="1844"/>
            <ac:picMk id="21" creationId="{8268F10E-1CB2-4888-8DFA-50CB73038632}"/>
          </ac:picMkLst>
        </pc:picChg>
        <pc:picChg chg="add del mod">
          <ac:chgData name="Daniel Labbe" userId="00a54c92-6c33-42f0-9fae-6858286375d4" providerId="ADAL" clId="{A28B7652-5DB9-4212-9C26-85244ABE396A}" dt="2021-10-11T14:37:10.643" v="587" actId="478"/>
          <ac:picMkLst>
            <pc:docMk/>
            <pc:sldMk cId="3808754512" sldId="1844"/>
            <ac:picMk id="23" creationId="{F364612B-822D-4EF3-B540-EF74E810B598}"/>
          </ac:picMkLst>
        </pc:picChg>
        <pc:picChg chg="add del mod">
          <ac:chgData name="Daniel Labbe" userId="00a54c92-6c33-42f0-9fae-6858286375d4" providerId="ADAL" clId="{A28B7652-5DB9-4212-9C26-85244ABE396A}" dt="2021-10-11T14:37:10.643" v="587" actId="478"/>
          <ac:picMkLst>
            <pc:docMk/>
            <pc:sldMk cId="3808754512" sldId="1844"/>
            <ac:picMk id="25" creationId="{0A743D15-DA87-4C53-ADC0-30B4F1243AB4}"/>
          </ac:picMkLst>
        </pc:picChg>
        <pc:picChg chg="add mod">
          <ac:chgData name="Daniel Labbe" userId="00a54c92-6c33-42f0-9fae-6858286375d4" providerId="ADAL" clId="{A28B7652-5DB9-4212-9C26-85244ABE396A}" dt="2021-10-11T14:37:54.608" v="589" actId="207"/>
          <ac:picMkLst>
            <pc:docMk/>
            <pc:sldMk cId="3808754512" sldId="1844"/>
            <ac:picMk id="36" creationId="{CC4F064C-A214-4908-AED7-63292BFE3409}"/>
          </ac:picMkLst>
        </pc:picChg>
        <pc:picChg chg="add mod">
          <ac:chgData name="Daniel Labbe" userId="00a54c92-6c33-42f0-9fae-6858286375d4" providerId="ADAL" clId="{A28B7652-5DB9-4212-9C26-85244ABE396A}" dt="2021-10-11T14:38:19.060" v="590" actId="207"/>
          <ac:picMkLst>
            <pc:docMk/>
            <pc:sldMk cId="3808754512" sldId="1844"/>
            <ac:picMk id="38" creationId="{85E2210D-602F-4E18-842F-63D07ED09FA9}"/>
          </ac:picMkLst>
        </pc:picChg>
        <pc:picChg chg="add mod">
          <ac:chgData name="Daniel Labbe" userId="00a54c92-6c33-42f0-9fae-6858286375d4" providerId="ADAL" clId="{A28B7652-5DB9-4212-9C26-85244ABE396A}" dt="2021-10-11T14:37:30.556" v="588" actId="207"/>
          <ac:picMkLst>
            <pc:docMk/>
            <pc:sldMk cId="3808754512" sldId="1844"/>
            <ac:picMk id="40" creationId="{982AE820-9528-44BC-BF68-C34F9FA4ECEC}"/>
          </ac:picMkLst>
        </pc:picChg>
        <pc:picChg chg="add mod">
          <ac:chgData name="Daniel Labbe" userId="00a54c92-6c33-42f0-9fae-6858286375d4" providerId="ADAL" clId="{A28B7652-5DB9-4212-9C26-85244ABE396A}" dt="2021-10-11T14:37:54.608" v="589" actId="207"/>
          <ac:picMkLst>
            <pc:docMk/>
            <pc:sldMk cId="3808754512" sldId="1844"/>
            <ac:picMk id="42" creationId="{8B09098A-6B8E-4A87-B6D0-A78B7EFA70DE}"/>
          </ac:picMkLst>
        </pc:picChg>
        <pc:picChg chg="add mod">
          <ac:chgData name="Daniel Labbe" userId="00a54c92-6c33-42f0-9fae-6858286375d4" providerId="ADAL" clId="{A28B7652-5DB9-4212-9C26-85244ABE396A}" dt="2021-10-11T14:38:19.060" v="590" actId="207"/>
          <ac:picMkLst>
            <pc:docMk/>
            <pc:sldMk cId="3808754512" sldId="1844"/>
            <ac:picMk id="44" creationId="{11F03268-40C6-416A-B987-8CFF6C619A8E}"/>
          </ac:picMkLst>
        </pc:picChg>
        <pc:picChg chg="add mod">
          <ac:chgData name="Daniel Labbe" userId="00a54c92-6c33-42f0-9fae-6858286375d4" providerId="ADAL" clId="{A28B7652-5DB9-4212-9C26-85244ABE396A}" dt="2021-10-11T14:37:30.556" v="588" actId="207"/>
          <ac:picMkLst>
            <pc:docMk/>
            <pc:sldMk cId="3808754512" sldId="1844"/>
            <ac:picMk id="46" creationId="{704584FF-B4F3-40AE-B410-9CB19E3A1FFA}"/>
          </ac:picMkLst>
        </pc:picChg>
        <pc:picChg chg="add mod">
          <ac:chgData name="Daniel Labbe" userId="00a54c92-6c33-42f0-9fae-6858286375d4" providerId="ADAL" clId="{A28B7652-5DB9-4212-9C26-85244ABE396A}" dt="2021-10-11T14:37:54.608" v="589" actId="207"/>
          <ac:picMkLst>
            <pc:docMk/>
            <pc:sldMk cId="3808754512" sldId="1844"/>
            <ac:picMk id="48" creationId="{D4FD6D49-FEB3-4AC2-8244-D49615955F78}"/>
          </ac:picMkLst>
        </pc:picChg>
        <pc:picChg chg="add mod">
          <ac:chgData name="Daniel Labbe" userId="00a54c92-6c33-42f0-9fae-6858286375d4" providerId="ADAL" clId="{A28B7652-5DB9-4212-9C26-85244ABE396A}" dt="2021-10-11T14:38:19.060" v="590" actId="207"/>
          <ac:picMkLst>
            <pc:docMk/>
            <pc:sldMk cId="3808754512" sldId="1844"/>
            <ac:picMk id="50" creationId="{78E234B3-2083-4CBE-90ED-03D91BA3F4D3}"/>
          </ac:picMkLst>
        </pc:picChg>
        <pc:picChg chg="add mod">
          <ac:chgData name="Daniel Labbe" userId="00a54c92-6c33-42f0-9fae-6858286375d4" providerId="ADAL" clId="{A28B7652-5DB9-4212-9C26-85244ABE396A}" dt="2021-10-11T14:37:30.556" v="588" actId="207"/>
          <ac:picMkLst>
            <pc:docMk/>
            <pc:sldMk cId="3808754512" sldId="1844"/>
            <ac:picMk id="52" creationId="{0DBD0DFD-B58E-49B1-B4AC-43F741C69872}"/>
          </ac:picMkLst>
        </pc:picChg>
        <pc:picChg chg="add mod">
          <ac:chgData name="Daniel Labbe" userId="00a54c92-6c33-42f0-9fae-6858286375d4" providerId="ADAL" clId="{A28B7652-5DB9-4212-9C26-85244ABE396A}" dt="2021-10-11T14:37:54.608" v="589" actId="207"/>
          <ac:picMkLst>
            <pc:docMk/>
            <pc:sldMk cId="3808754512" sldId="1844"/>
            <ac:picMk id="54" creationId="{BFC2B0AC-46A3-44DB-A7B1-504DD70508D8}"/>
          </ac:picMkLst>
        </pc:picChg>
        <pc:picChg chg="add mod">
          <ac:chgData name="Daniel Labbe" userId="00a54c92-6c33-42f0-9fae-6858286375d4" providerId="ADAL" clId="{A28B7652-5DB9-4212-9C26-85244ABE396A}" dt="2021-10-11T14:38:19.060" v="590" actId="207"/>
          <ac:picMkLst>
            <pc:docMk/>
            <pc:sldMk cId="3808754512" sldId="1844"/>
            <ac:picMk id="56" creationId="{C8106427-852A-4901-A06C-4831527670F6}"/>
          </ac:picMkLst>
        </pc:picChg>
        <pc:picChg chg="add mod">
          <ac:chgData name="Daniel Labbe" userId="00a54c92-6c33-42f0-9fae-6858286375d4" providerId="ADAL" clId="{A28B7652-5DB9-4212-9C26-85244ABE396A}" dt="2021-10-11T14:37:30.556" v="588" actId="207"/>
          <ac:picMkLst>
            <pc:docMk/>
            <pc:sldMk cId="3808754512" sldId="1844"/>
            <ac:picMk id="58" creationId="{6D8D0B7C-97EA-44BA-A72A-EE6FDF9CB4D4}"/>
          </ac:picMkLst>
        </pc:picChg>
        <pc:picChg chg="add mod">
          <ac:chgData name="Daniel Labbe" userId="00a54c92-6c33-42f0-9fae-6858286375d4" providerId="ADAL" clId="{A28B7652-5DB9-4212-9C26-85244ABE396A}" dt="2021-10-11T14:37:54.608" v="589" actId="207"/>
          <ac:picMkLst>
            <pc:docMk/>
            <pc:sldMk cId="3808754512" sldId="1844"/>
            <ac:picMk id="60" creationId="{2918119A-0043-45BE-A1D5-53CF1D4ACFF3}"/>
          </ac:picMkLst>
        </pc:picChg>
        <pc:picChg chg="add mod">
          <ac:chgData name="Daniel Labbe" userId="00a54c92-6c33-42f0-9fae-6858286375d4" providerId="ADAL" clId="{A28B7652-5DB9-4212-9C26-85244ABE396A}" dt="2021-10-11T14:38:19.060" v="590" actId="207"/>
          <ac:picMkLst>
            <pc:docMk/>
            <pc:sldMk cId="3808754512" sldId="1844"/>
            <ac:picMk id="62" creationId="{B138F522-1F3A-4314-B22F-7FC709B563A5}"/>
          </ac:picMkLst>
        </pc:picChg>
        <pc:picChg chg="add mod">
          <ac:chgData name="Daniel Labbe" userId="00a54c92-6c33-42f0-9fae-6858286375d4" providerId="ADAL" clId="{A28B7652-5DB9-4212-9C26-85244ABE396A}" dt="2021-10-11T14:37:30.556" v="588" actId="207"/>
          <ac:picMkLst>
            <pc:docMk/>
            <pc:sldMk cId="3808754512" sldId="1844"/>
            <ac:picMk id="64" creationId="{022D136D-C918-4530-B7F9-8D2E545A2CB9}"/>
          </ac:picMkLst>
        </pc:picChg>
        <pc:picChg chg="add mod">
          <ac:chgData name="Daniel Labbe" userId="00a54c92-6c33-42f0-9fae-6858286375d4" providerId="ADAL" clId="{A28B7652-5DB9-4212-9C26-85244ABE396A}" dt="2021-10-11T14:37:54.608" v="589" actId="207"/>
          <ac:picMkLst>
            <pc:docMk/>
            <pc:sldMk cId="3808754512" sldId="1844"/>
            <ac:picMk id="66" creationId="{B7B9D604-4B44-468D-969E-ACA45ABA6C8E}"/>
          </ac:picMkLst>
        </pc:picChg>
        <pc:picChg chg="add mod">
          <ac:chgData name="Daniel Labbe" userId="00a54c92-6c33-42f0-9fae-6858286375d4" providerId="ADAL" clId="{A28B7652-5DB9-4212-9C26-85244ABE396A}" dt="2021-10-11T14:38:19.060" v="590" actId="207"/>
          <ac:picMkLst>
            <pc:docMk/>
            <pc:sldMk cId="3808754512" sldId="1844"/>
            <ac:picMk id="68" creationId="{67A05C38-1893-46E0-A23E-94B0A1A03DCF}"/>
          </ac:picMkLst>
        </pc:picChg>
        <pc:picChg chg="add mod">
          <ac:chgData name="Daniel Labbe" userId="00a54c92-6c33-42f0-9fae-6858286375d4" providerId="ADAL" clId="{A28B7652-5DB9-4212-9C26-85244ABE396A}" dt="2021-10-11T14:37:30.556" v="588" actId="207"/>
          <ac:picMkLst>
            <pc:docMk/>
            <pc:sldMk cId="3808754512" sldId="1844"/>
            <ac:picMk id="70" creationId="{88F82C81-B11C-495C-82E6-1FF9CF2F581E}"/>
          </ac:picMkLst>
        </pc:picChg>
        <pc:cxnChg chg="add del mod">
          <ac:chgData name="Daniel Labbe" userId="00a54c92-6c33-42f0-9fae-6858286375d4" providerId="ADAL" clId="{A28B7652-5DB9-4212-9C26-85244ABE396A}" dt="2021-10-11T14:33:37.216" v="564" actId="478"/>
          <ac:cxnSpMkLst>
            <pc:docMk/>
            <pc:sldMk cId="3808754512" sldId="1844"/>
            <ac:cxnSpMk id="27" creationId="{2E07D17D-6A2C-46EB-83EF-C3090162BA40}"/>
          </ac:cxnSpMkLst>
        </pc:cxnChg>
        <pc:cxnChg chg="add del">
          <ac:chgData name="Daniel Labbe" userId="00a54c92-6c33-42f0-9fae-6858286375d4" providerId="ADAL" clId="{A28B7652-5DB9-4212-9C26-85244ABE396A}" dt="2021-10-11T14:34:07.307" v="568" actId="478"/>
          <ac:cxnSpMkLst>
            <pc:docMk/>
            <pc:sldMk cId="3808754512" sldId="1844"/>
            <ac:cxnSpMk id="34" creationId="{BBDC0883-C414-4D31-AEA2-3CFE01FB6B12}"/>
          </ac:cxnSpMkLst>
        </pc:cxnChg>
      </pc:sldChg>
      <pc:sldChg chg="addSp delSp modSp add mod ord">
        <pc:chgData name="Daniel Labbe" userId="00a54c92-6c33-42f0-9fae-6858286375d4" providerId="ADAL" clId="{A28B7652-5DB9-4212-9C26-85244ABE396A}" dt="2021-10-13T10:00:10.719" v="4308" actId="1076"/>
        <pc:sldMkLst>
          <pc:docMk/>
          <pc:sldMk cId="1944831948" sldId="1845"/>
        </pc:sldMkLst>
        <pc:spChg chg="add mod">
          <ac:chgData name="Daniel Labbe" userId="00a54c92-6c33-42f0-9fae-6858286375d4" providerId="ADAL" clId="{A28B7652-5DB9-4212-9C26-85244ABE396A}" dt="2021-10-13T09:47:22.258" v="4046" actId="20577"/>
          <ac:spMkLst>
            <pc:docMk/>
            <pc:sldMk cId="1944831948" sldId="1845"/>
            <ac:spMk id="6" creationId="{09A30216-96F2-4C19-A6F2-962915B90504}"/>
          </ac:spMkLst>
        </pc:spChg>
        <pc:spChg chg="add mod">
          <ac:chgData name="Daniel Labbe" userId="00a54c92-6c33-42f0-9fae-6858286375d4" providerId="ADAL" clId="{A28B7652-5DB9-4212-9C26-85244ABE396A}" dt="2021-10-13T09:58:49.937" v="4296" actId="20577"/>
          <ac:spMkLst>
            <pc:docMk/>
            <pc:sldMk cId="1944831948" sldId="1845"/>
            <ac:spMk id="9" creationId="{38F8C5F4-737C-4929-9E4F-7AC3EA8200F8}"/>
          </ac:spMkLst>
        </pc:spChg>
        <pc:spChg chg="del">
          <ac:chgData name="Daniel Labbe" userId="00a54c92-6c33-42f0-9fae-6858286375d4" providerId="ADAL" clId="{A28B7652-5DB9-4212-9C26-85244ABE396A}" dt="2021-10-11T15:58:56.127" v="993" actId="478"/>
          <ac:spMkLst>
            <pc:docMk/>
            <pc:sldMk cId="1944831948" sldId="1845"/>
            <ac:spMk id="9" creationId="{5D7305C0-7E02-4080-BC43-15D8D6055DBD}"/>
          </ac:spMkLst>
        </pc:spChg>
        <pc:spChg chg="add mod">
          <ac:chgData name="Daniel Labbe" userId="00a54c92-6c33-42f0-9fae-6858286375d4" providerId="ADAL" clId="{A28B7652-5DB9-4212-9C26-85244ABE396A}" dt="2021-10-13T09:59:29.176" v="4307" actId="20577"/>
          <ac:spMkLst>
            <pc:docMk/>
            <pc:sldMk cId="1944831948" sldId="1845"/>
            <ac:spMk id="10" creationId="{372C7965-A0EE-4C21-9F18-E14AAB7D1E2C}"/>
          </ac:spMkLst>
        </pc:spChg>
        <pc:spChg chg="add mod">
          <ac:chgData name="Daniel Labbe" userId="00a54c92-6c33-42f0-9fae-6858286375d4" providerId="ADAL" clId="{A28B7652-5DB9-4212-9C26-85244ABE396A}" dt="2021-10-11T15:08:18.269" v="715" actId="1076"/>
          <ac:spMkLst>
            <pc:docMk/>
            <pc:sldMk cId="1944831948" sldId="1845"/>
            <ac:spMk id="14" creationId="{CA90F85A-996E-4342-B434-C19A51D64DE3}"/>
          </ac:spMkLst>
        </pc:spChg>
        <pc:spChg chg="add mod">
          <ac:chgData name="Daniel Labbe" userId="00a54c92-6c33-42f0-9fae-6858286375d4" providerId="ADAL" clId="{A28B7652-5DB9-4212-9C26-85244ABE396A}" dt="2021-10-11T15:22:12.263" v="843" actId="555"/>
          <ac:spMkLst>
            <pc:docMk/>
            <pc:sldMk cId="1944831948" sldId="1845"/>
            <ac:spMk id="16" creationId="{8CF78B2F-21A7-47E6-AF91-2CEC5865309F}"/>
          </ac:spMkLst>
        </pc:spChg>
        <pc:spChg chg="add del mod">
          <ac:chgData name="Daniel Labbe" userId="00a54c92-6c33-42f0-9fae-6858286375d4" providerId="ADAL" clId="{A28B7652-5DB9-4212-9C26-85244ABE396A}" dt="2021-10-11T15:15:23.810" v="768" actId="478"/>
          <ac:spMkLst>
            <pc:docMk/>
            <pc:sldMk cId="1944831948" sldId="1845"/>
            <ac:spMk id="18" creationId="{7CBBCE03-4A87-4C5A-8B5E-752B506D2511}"/>
          </ac:spMkLst>
        </pc:spChg>
        <pc:spChg chg="add del mod">
          <ac:chgData name="Daniel Labbe" userId="00a54c92-6c33-42f0-9fae-6858286375d4" providerId="ADAL" clId="{A28B7652-5DB9-4212-9C26-85244ABE396A}" dt="2021-10-11T15:15:23.810" v="768" actId="478"/>
          <ac:spMkLst>
            <pc:docMk/>
            <pc:sldMk cId="1944831948" sldId="1845"/>
            <ac:spMk id="20" creationId="{F435DC15-A113-4D7B-BA61-8C2C09D760D5}"/>
          </ac:spMkLst>
        </pc:spChg>
        <pc:spChg chg="add del mod">
          <ac:chgData name="Daniel Labbe" userId="00a54c92-6c33-42f0-9fae-6858286375d4" providerId="ADAL" clId="{A28B7652-5DB9-4212-9C26-85244ABE396A}" dt="2021-10-11T15:15:23.810" v="768" actId="478"/>
          <ac:spMkLst>
            <pc:docMk/>
            <pc:sldMk cId="1944831948" sldId="1845"/>
            <ac:spMk id="21" creationId="{0F033AF7-15C5-49F7-8A77-752DCE540B01}"/>
          </ac:spMkLst>
        </pc:spChg>
        <pc:spChg chg="add mod">
          <ac:chgData name="Daniel Labbe" userId="00a54c92-6c33-42f0-9fae-6858286375d4" providerId="ADAL" clId="{A28B7652-5DB9-4212-9C26-85244ABE396A}" dt="2021-10-11T15:22:12.263" v="843" actId="555"/>
          <ac:spMkLst>
            <pc:docMk/>
            <pc:sldMk cId="1944831948" sldId="1845"/>
            <ac:spMk id="22" creationId="{BD34B702-052C-487D-BFAD-ADABC93322BF}"/>
          </ac:spMkLst>
        </pc:spChg>
        <pc:spChg chg="add mod">
          <ac:chgData name="Daniel Labbe" userId="00a54c92-6c33-42f0-9fae-6858286375d4" providerId="ADAL" clId="{A28B7652-5DB9-4212-9C26-85244ABE396A}" dt="2021-10-11T15:22:12.263" v="843" actId="555"/>
          <ac:spMkLst>
            <pc:docMk/>
            <pc:sldMk cId="1944831948" sldId="1845"/>
            <ac:spMk id="23" creationId="{6359510D-12FC-48C6-B1FA-53BDB91593DD}"/>
          </ac:spMkLst>
        </pc:spChg>
        <pc:spChg chg="add mod">
          <ac:chgData name="Daniel Labbe" userId="00a54c92-6c33-42f0-9fae-6858286375d4" providerId="ADAL" clId="{A28B7652-5DB9-4212-9C26-85244ABE396A}" dt="2021-10-11T15:22:12.263" v="843" actId="555"/>
          <ac:spMkLst>
            <pc:docMk/>
            <pc:sldMk cId="1944831948" sldId="1845"/>
            <ac:spMk id="24" creationId="{44349D27-6797-447E-8DE2-6F623D3F5AEF}"/>
          </ac:spMkLst>
        </pc:spChg>
        <pc:spChg chg="add mod">
          <ac:chgData name="Daniel Labbe" userId="00a54c92-6c33-42f0-9fae-6858286375d4" providerId="ADAL" clId="{A28B7652-5DB9-4212-9C26-85244ABE396A}" dt="2021-10-13T09:55:03.749" v="4177" actId="14100"/>
          <ac:spMkLst>
            <pc:docMk/>
            <pc:sldMk cId="1944831948" sldId="1845"/>
            <ac:spMk id="25" creationId="{5AD42754-2799-49FD-9CBE-BA91CDD28DD7}"/>
          </ac:spMkLst>
        </pc:spChg>
        <pc:spChg chg="add del">
          <ac:chgData name="Daniel Labbe" userId="00a54c92-6c33-42f0-9fae-6858286375d4" providerId="ADAL" clId="{A28B7652-5DB9-4212-9C26-85244ABE396A}" dt="2021-10-11T15:18:59.518" v="819" actId="22"/>
          <ac:spMkLst>
            <pc:docMk/>
            <pc:sldMk cId="1944831948" sldId="1845"/>
            <ac:spMk id="26" creationId="{8C7BAFB7-3D5A-4A30-8482-0A78C80F099A}"/>
          </ac:spMkLst>
        </pc:spChg>
        <pc:spChg chg="add del">
          <ac:chgData name="Daniel Labbe" userId="00a54c92-6c33-42f0-9fae-6858286375d4" providerId="ADAL" clId="{A28B7652-5DB9-4212-9C26-85244ABE396A}" dt="2021-10-11T15:18:59.518" v="819" actId="22"/>
          <ac:spMkLst>
            <pc:docMk/>
            <pc:sldMk cId="1944831948" sldId="1845"/>
            <ac:spMk id="27" creationId="{CE6F4B96-B29E-4E93-B349-D53B2B8CCA42}"/>
          </ac:spMkLst>
        </pc:spChg>
        <pc:spChg chg="add del">
          <ac:chgData name="Daniel Labbe" userId="00a54c92-6c33-42f0-9fae-6858286375d4" providerId="ADAL" clId="{A28B7652-5DB9-4212-9C26-85244ABE396A}" dt="2021-10-11T15:18:59.518" v="819" actId="22"/>
          <ac:spMkLst>
            <pc:docMk/>
            <pc:sldMk cId="1944831948" sldId="1845"/>
            <ac:spMk id="28" creationId="{FA0D2148-C8A3-4BF2-8C06-66688BA24A8B}"/>
          </ac:spMkLst>
        </pc:spChg>
        <pc:spChg chg="add del">
          <ac:chgData name="Daniel Labbe" userId="00a54c92-6c33-42f0-9fae-6858286375d4" providerId="ADAL" clId="{A28B7652-5DB9-4212-9C26-85244ABE396A}" dt="2021-10-11T15:18:59.518" v="819" actId="22"/>
          <ac:spMkLst>
            <pc:docMk/>
            <pc:sldMk cId="1944831948" sldId="1845"/>
            <ac:spMk id="29" creationId="{14991900-1A12-40CA-AF0F-53D5576FC90C}"/>
          </ac:spMkLst>
        </pc:spChg>
        <pc:spChg chg="add del">
          <ac:chgData name="Daniel Labbe" userId="00a54c92-6c33-42f0-9fae-6858286375d4" providerId="ADAL" clId="{A28B7652-5DB9-4212-9C26-85244ABE396A}" dt="2021-10-11T15:18:59.518" v="819" actId="22"/>
          <ac:spMkLst>
            <pc:docMk/>
            <pc:sldMk cId="1944831948" sldId="1845"/>
            <ac:spMk id="30" creationId="{2859CB95-0D52-4235-8ABC-9A2B1E0F0066}"/>
          </ac:spMkLst>
        </pc:spChg>
        <pc:spChg chg="add del">
          <ac:chgData name="Daniel Labbe" userId="00a54c92-6c33-42f0-9fae-6858286375d4" providerId="ADAL" clId="{A28B7652-5DB9-4212-9C26-85244ABE396A}" dt="2021-10-11T15:18:59.518" v="819" actId="22"/>
          <ac:spMkLst>
            <pc:docMk/>
            <pc:sldMk cId="1944831948" sldId="1845"/>
            <ac:spMk id="31" creationId="{71A2E257-3007-42FE-9B86-C2AE47CD405D}"/>
          </ac:spMkLst>
        </pc:spChg>
        <pc:spChg chg="add del">
          <ac:chgData name="Daniel Labbe" userId="00a54c92-6c33-42f0-9fae-6858286375d4" providerId="ADAL" clId="{A28B7652-5DB9-4212-9C26-85244ABE396A}" dt="2021-10-11T15:18:59.518" v="819" actId="22"/>
          <ac:spMkLst>
            <pc:docMk/>
            <pc:sldMk cId="1944831948" sldId="1845"/>
            <ac:spMk id="33" creationId="{C07C61A5-CF90-4631-A3A0-DDEDB49005F1}"/>
          </ac:spMkLst>
        </pc:spChg>
        <pc:spChg chg="add del">
          <ac:chgData name="Daniel Labbe" userId="00a54c92-6c33-42f0-9fae-6858286375d4" providerId="ADAL" clId="{A28B7652-5DB9-4212-9C26-85244ABE396A}" dt="2021-10-11T15:18:59.518" v="819" actId="22"/>
          <ac:spMkLst>
            <pc:docMk/>
            <pc:sldMk cId="1944831948" sldId="1845"/>
            <ac:spMk id="34" creationId="{022753FC-B549-42B2-B485-C6CFA5F93C30}"/>
          </ac:spMkLst>
        </pc:spChg>
        <pc:spChg chg="add mod">
          <ac:chgData name="Daniel Labbe" userId="00a54c92-6c33-42f0-9fae-6858286375d4" providerId="ADAL" clId="{A28B7652-5DB9-4212-9C26-85244ABE396A}" dt="2021-10-11T15:38:51.045" v="943" actId="14100"/>
          <ac:spMkLst>
            <pc:docMk/>
            <pc:sldMk cId="1944831948" sldId="1845"/>
            <ac:spMk id="35" creationId="{DD21CBE8-A710-434B-AA2B-ED6266A0314C}"/>
          </ac:spMkLst>
        </pc:spChg>
        <pc:spChg chg="add mod">
          <ac:chgData name="Daniel Labbe" userId="00a54c92-6c33-42f0-9fae-6858286375d4" providerId="ADAL" clId="{A28B7652-5DB9-4212-9C26-85244ABE396A}" dt="2021-10-13T09:53:47.022" v="4167" actId="14100"/>
          <ac:spMkLst>
            <pc:docMk/>
            <pc:sldMk cId="1944831948" sldId="1845"/>
            <ac:spMk id="37" creationId="{E9BCC5B4-6E9E-4D90-A4C0-C4A4CAAF5C78}"/>
          </ac:spMkLst>
        </pc:spChg>
        <pc:spChg chg="add mod">
          <ac:chgData name="Daniel Labbe" userId="00a54c92-6c33-42f0-9fae-6858286375d4" providerId="ADAL" clId="{A28B7652-5DB9-4212-9C26-85244ABE396A}" dt="2021-10-11T15:21:21.901" v="840" actId="555"/>
          <ac:spMkLst>
            <pc:docMk/>
            <pc:sldMk cId="1944831948" sldId="1845"/>
            <ac:spMk id="39" creationId="{F1B3CD00-BEF6-4AD9-8D18-EE3CFA0ABE8E}"/>
          </ac:spMkLst>
        </pc:spChg>
        <pc:spChg chg="add mod">
          <ac:chgData name="Daniel Labbe" userId="00a54c92-6c33-42f0-9fae-6858286375d4" providerId="ADAL" clId="{A28B7652-5DB9-4212-9C26-85244ABE396A}" dt="2021-10-11T15:22:12.263" v="843" actId="555"/>
          <ac:spMkLst>
            <pc:docMk/>
            <pc:sldMk cId="1944831948" sldId="1845"/>
            <ac:spMk id="41" creationId="{4B62E43A-4879-487A-9C1C-CF8FD67A05FD}"/>
          </ac:spMkLst>
        </pc:spChg>
        <pc:spChg chg="add mod">
          <ac:chgData name="Daniel Labbe" userId="00a54c92-6c33-42f0-9fae-6858286375d4" providerId="ADAL" clId="{A28B7652-5DB9-4212-9C26-85244ABE396A}" dt="2021-10-11T15:22:12.263" v="843" actId="555"/>
          <ac:spMkLst>
            <pc:docMk/>
            <pc:sldMk cId="1944831948" sldId="1845"/>
            <ac:spMk id="43" creationId="{FB05A22D-6285-4BA4-B627-3C3AD96B75B6}"/>
          </ac:spMkLst>
        </pc:spChg>
        <pc:spChg chg="add mod">
          <ac:chgData name="Daniel Labbe" userId="00a54c92-6c33-42f0-9fae-6858286375d4" providerId="ADAL" clId="{A28B7652-5DB9-4212-9C26-85244ABE396A}" dt="2021-10-11T15:22:12.263" v="843" actId="555"/>
          <ac:spMkLst>
            <pc:docMk/>
            <pc:sldMk cId="1944831948" sldId="1845"/>
            <ac:spMk id="45" creationId="{5FEC766C-FDC0-49CD-8ED5-FBAB0184CE97}"/>
          </ac:spMkLst>
        </pc:spChg>
        <pc:spChg chg="add mod">
          <ac:chgData name="Daniel Labbe" userId="00a54c92-6c33-42f0-9fae-6858286375d4" providerId="ADAL" clId="{A28B7652-5DB9-4212-9C26-85244ABE396A}" dt="2021-10-11T15:22:12.263" v="843" actId="555"/>
          <ac:spMkLst>
            <pc:docMk/>
            <pc:sldMk cId="1944831948" sldId="1845"/>
            <ac:spMk id="47" creationId="{758C958D-C8A3-40E5-B107-FB045A4F98C4}"/>
          </ac:spMkLst>
        </pc:spChg>
        <pc:spChg chg="add mod">
          <ac:chgData name="Daniel Labbe" userId="00a54c92-6c33-42f0-9fae-6858286375d4" providerId="ADAL" clId="{A28B7652-5DB9-4212-9C26-85244ABE396A}" dt="2021-10-13T09:55:21.833" v="4181" actId="14100"/>
          <ac:spMkLst>
            <pc:docMk/>
            <pc:sldMk cId="1944831948" sldId="1845"/>
            <ac:spMk id="49" creationId="{B25D2B12-470E-444F-ABF2-5FEC246C5B22}"/>
          </ac:spMkLst>
        </pc:spChg>
        <pc:spChg chg="add mod">
          <ac:chgData name="Daniel Labbe" userId="00a54c92-6c33-42f0-9fae-6858286375d4" providerId="ADAL" clId="{A28B7652-5DB9-4212-9C26-85244ABE396A}" dt="2021-10-11T15:38:37.939" v="942" actId="14100"/>
          <ac:spMkLst>
            <pc:docMk/>
            <pc:sldMk cId="1944831948" sldId="1845"/>
            <ac:spMk id="51" creationId="{F281C642-EF54-4505-B6BF-FB46F3A0EAA9}"/>
          </ac:spMkLst>
        </pc:spChg>
        <pc:spChg chg="add mod">
          <ac:chgData name="Daniel Labbe" userId="00a54c92-6c33-42f0-9fae-6858286375d4" providerId="ADAL" clId="{A28B7652-5DB9-4212-9C26-85244ABE396A}" dt="2021-10-13T09:54:04.098" v="4168" actId="14100"/>
          <ac:spMkLst>
            <pc:docMk/>
            <pc:sldMk cId="1944831948" sldId="1845"/>
            <ac:spMk id="53" creationId="{92EE749E-F554-45CB-A08C-4869DB32F2CA}"/>
          </ac:spMkLst>
        </pc:spChg>
        <pc:spChg chg="del topLvl">
          <ac:chgData name="Daniel Labbe" userId="00a54c92-6c33-42f0-9fae-6858286375d4" providerId="ADAL" clId="{A28B7652-5DB9-4212-9C26-85244ABE396A}" dt="2021-10-11T15:19:14.481" v="823" actId="478"/>
          <ac:spMkLst>
            <pc:docMk/>
            <pc:sldMk cId="1944831948" sldId="1845"/>
            <ac:spMk id="71" creationId="{2094E363-BEA7-41BE-BD99-CBC24DA6B7C5}"/>
          </ac:spMkLst>
        </pc:spChg>
        <pc:spChg chg="del topLvl">
          <ac:chgData name="Daniel Labbe" userId="00a54c92-6c33-42f0-9fae-6858286375d4" providerId="ADAL" clId="{A28B7652-5DB9-4212-9C26-85244ABE396A}" dt="2021-10-11T15:19:14.481" v="823" actId="478"/>
          <ac:spMkLst>
            <pc:docMk/>
            <pc:sldMk cId="1944831948" sldId="1845"/>
            <ac:spMk id="73" creationId="{63C0D74F-D0AA-4278-9825-850A09F3307F}"/>
          </ac:spMkLst>
        </pc:spChg>
        <pc:spChg chg="del topLvl">
          <ac:chgData name="Daniel Labbe" userId="00a54c92-6c33-42f0-9fae-6858286375d4" providerId="ADAL" clId="{A28B7652-5DB9-4212-9C26-85244ABE396A}" dt="2021-10-11T15:19:14.481" v="823" actId="478"/>
          <ac:spMkLst>
            <pc:docMk/>
            <pc:sldMk cId="1944831948" sldId="1845"/>
            <ac:spMk id="75" creationId="{90345F4A-533C-467B-82B3-B645D6BC3219}"/>
          </ac:spMkLst>
        </pc:spChg>
        <pc:spChg chg="del topLvl">
          <ac:chgData name="Daniel Labbe" userId="00a54c92-6c33-42f0-9fae-6858286375d4" providerId="ADAL" clId="{A28B7652-5DB9-4212-9C26-85244ABE396A}" dt="2021-10-11T15:19:14.481" v="823" actId="478"/>
          <ac:spMkLst>
            <pc:docMk/>
            <pc:sldMk cId="1944831948" sldId="1845"/>
            <ac:spMk id="77" creationId="{58B169A9-0A52-4463-BCEC-ED3C823C4038}"/>
          </ac:spMkLst>
        </pc:spChg>
        <pc:spChg chg="del topLvl">
          <ac:chgData name="Daniel Labbe" userId="00a54c92-6c33-42f0-9fae-6858286375d4" providerId="ADAL" clId="{A28B7652-5DB9-4212-9C26-85244ABE396A}" dt="2021-10-11T15:19:14.481" v="823" actId="478"/>
          <ac:spMkLst>
            <pc:docMk/>
            <pc:sldMk cId="1944831948" sldId="1845"/>
            <ac:spMk id="79" creationId="{8690376B-5BE1-43E8-88A9-EA95F5AB869F}"/>
          </ac:spMkLst>
        </pc:spChg>
        <pc:spChg chg="del topLvl">
          <ac:chgData name="Daniel Labbe" userId="00a54c92-6c33-42f0-9fae-6858286375d4" providerId="ADAL" clId="{A28B7652-5DB9-4212-9C26-85244ABE396A}" dt="2021-10-11T15:19:14.481" v="823" actId="478"/>
          <ac:spMkLst>
            <pc:docMk/>
            <pc:sldMk cId="1944831948" sldId="1845"/>
            <ac:spMk id="81" creationId="{5928E62F-EE48-4EBE-A1EE-60702DCA6236}"/>
          </ac:spMkLst>
        </pc:spChg>
        <pc:spChg chg="del topLvl">
          <ac:chgData name="Daniel Labbe" userId="00a54c92-6c33-42f0-9fae-6858286375d4" providerId="ADAL" clId="{A28B7652-5DB9-4212-9C26-85244ABE396A}" dt="2021-10-11T15:19:14.481" v="823" actId="478"/>
          <ac:spMkLst>
            <pc:docMk/>
            <pc:sldMk cId="1944831948" sldId="1845"/>
            <ac:spMk id="83" creationId="{CDB47854-3E67-4419-85C3-4A4F4992A2CD}"/>
          </ac:spMkLst>
        </pc:spChg>
        <pc:spChg chg="del topLvl">
          <ac:chgData name="Daniel Labbe" userId="00a54c92-6c33-42f0-9fae-6858286375d4" providerId="ADAL" clId="{A28B7652-5DB9-4212-9C26-85244ABE396A}" dt="2021-10-11T15:19:14.481" v="823" actId="478"/>
          <ac:spMkLst>
            <pc:docMk/>
            <pc:sldMk cId="1944831948" sldId="1845"/>
            <ac:spMk id="85" creationId="{38CC8912-A70C-4478-A490-9E901DB9D0FA}"/>
          </ac:spMkLst>
        </pc:spChg>
        <pc:spChg chg="del topLvl">
          <ac:chgData name="Daniel Labbe" userId="00a54c92-6c33-42f0-9fae-6858286375d4" providerId="ADAL" clId="{A28B7652-5DB9-4212-9C26-85244ABE396A}" dt="2021-10-11T15:19:14.481" v="823" actId="478"/>
          <ac:spMkLst>
            <pc:docMk/>
            <pc:sldMk cId="1944831948" sldId="1845"/>
            <ac:spMk id="87" creationId="{33C26731-4654-43B4-8F37-3D5BFB1AF9F2}"/>
          </ac:spMkLst>
        </pc:spChg>
        <pc:spChg chg="del topLvl">
          <ac:chgData name="Daniel Labbe" userId="00a54c92-6c33-42f0-9fae-6858286375d4" providerId="ADAL" clId="{A28B7652-5DB9-4212-9C26-85244ABE396A}" dt="2021-10-11T15:19:14.481" v="823" actId="478"/>
          <ac:spMkLst>
            <pc:docMk/>
            <pc:sldMk cId="1944831948" sldId="1845"/>
            <ac:spMk id="89" creationId="{A5683D96-E34B-443F-AFCE-3EBEAD6CE63B}"/>
          </ac:spMkLst>
        </pc:spChg>
        <pc:spChg chg="del topLvl">
          <ac:chgData name="Daniel Labbe" userId="00a54c92-6c33-42f0-9fae-6858286375d4" providerId="ADAL" clId="{A28B7652-5DB9-4212-9C26-85244ABE396A}" dt="2021-10-11T15:19:14.481" v="823" actId="478"/>
          <ac:spMkLst>
            <pc:docMk/>
            <pc:sldMk cId="1944831948" sldId="1845"/>
            <ac:spMk id="91" creationId="{83AD95A0-B20B-493E-9494-1C0EA99B3785}"/>
          </ac:spMkLst>
        </pc:spChg>
        <pc:spChg chg="del topLvl">
          <ac:chgData name="Daniel Labbe" userId="00a54c92-6c33-42f0-9fae-6858286375d4" providerId="ADAL" clId="{A28B7652-5DB9-4212-9C26-85244ABE396A}" dt="2021-10-11T15:19:14.481" v="823" actId="478"/>
          <ac:spMkLst>
            <pc:docMk/>
            <pc:sldMk cId="1944831948" sldId="1845"/>
            <ac:spMk id="93" creationId="{466D5CDC-C661-4DCA-92C3-9AB95FE0A572}"/>
          </ac:spMkLst>
        </pc:spChg>
        <pc:spChg chg="del topLvl">
          <ac:chgData name="Daniel Labbe" userId="00a54c92-6c33-42f0-9fae-6858286375d4" providerId="ADAL" clId="{A28B7652-5DB9-4212-9C26-85244ABE396A}" dt="2021-10-11T15:19:14.481" v="823" actId="478"/>
          <ac:spMkLst>
            <pc:docMk/>
            <pc:sldMk cId="1944831948" sldId="1845"/>
            <ac:spMk id="95" creationId="{A0BE12CD-5919-476C-A99B-2AB8205015DC}"/>
          </ac:spMkLst>
        </pc:spChg>
        <pc:spChg chg="del topLvl">
          <ac:chgData name="Daniel Labbe" userId="00a54c92-6c33-42f0-9fae-6858286375d4" providerId="ADAL" clId="{A28B7652-5DB9-4212-9C26-85244ABE396A}" dt="2021-10-11T15:19:14.481" v="823" actId="478"/>
          <ac:spMkLst>
            <pc:docMk/>
            <pc:sldMk cId="1944831948" sldId="1845"/>
            <ac:spMk id="97" creationId="{8F17BECE-6678-4B2C-9CDF-63D2E9DA0884}"/>
          </ac:spMkLst>
        </pc:spChg>
        <pc:spChg chg="del topLvl">
          <ac:chgData name="Daniel Labbe" userId="00a54c92-6c33-42f0-9fae-6858286375d4" providerId="ADAL" clId="{A28B7652-5DB9-4212-9C26-85244ABE396A}" dt="2021-10-11T15:19:14.481" v="823" actId="478"/>
          <ac:spMkLst>
            <pc:docMk/>
            <pc:sldMk cId="1944831948" sldId="1845"/>
            <ac:spMk id="99" creationId="{975D0556-0027-4975-B835-22F3BCF7745F}"/>
          </ac:spMkLst>
        </pc:spChg>
        <pc:spChg chg="mod topLvl">
          <ac:chgData name="Daniel Labbe" userId="00a54c92-6c33-42f0-9fae-6858286375d4" providerId="ADAL" clId="{A28B7652-5DB9-4212-9C26-85244ABE396A}" dt="2021-10-11T15:38:57" v="944" actId="14100"/>
          <ac:spMkLst>
            <pc:docMk/>
            <pc:sldMk cId="1944831948" sldId="1845"/>
            <ac:spMk id="101" creationId="{F390DC59-547D-4A51-B420-81F4F5485F4A}"/>
          </ac:spMkLst>
        </pc:spChg>
        <pc:spChg chg="mod topLvl">
          <ac:chgData name="Daniel Labbe" userId="00a54c92-6c33-42f0-9fae-6858286375d4" providerId="ADAL" clId="{A28B7652-5DB9-4212-9C26-85244ABE396A}" dt="2021-10-13T09:53:42.982" v="4166" actId="14100"/>
          <ac:spMkLst>
            <pc:docMk/>
            <pc:sldMk cId="1944831948" sldId="1845"/>
            <ac:spMk id="103" creationId="{2426A823-F3B0-4774-BF29-6E24296BED1A}"/>
          </ac:spMkLst>
        </pc:spChg>
        <pc:spChg chg="mod topLvl">
          <ac:chgData name="Daniel Labbe" userId="00a54c92-6c33-42f0-9fae-6858286375d4" providerId="ADAL" clId="{A28B7652-5DB9-4212-9C26-85244ABE396A}" dt="2021-10-11T15:21:21.901" v="840" actId="555"/>
          <ac:spMkLst>
            <pc:docMk/>
            <pc:sldMk cId="1944831948" sldId="1845"/>
            <ac:spMk id="105" creationId="{90351116-B78F-4148-90F7-DC2F89261080}"/>
          </ac:spMkLst>
        </pc:spChg>
        <pc:spChg chg="add mod">
          <ac:chgData name="Daniel Labbe" userId="00a54c92-6c33-42f0-9fae-6858286375d4" providerId="ADAL" clId="{A28B7652-5DB9-4212-9C26-85244ABE396A}" dt="2021-10-11T15:21:21.901" v="840" actId="555"/>
          <ac:spMkLst>
            <pc:docMk/>
            <pc:sldMk cId="1944831948" sldId="1845"/>
            <ac:spMk id="110" creationId="{4DD64564-DE59-4CAF-B12D-EC4521982023}"/>
          </ac:spMkLst>
        </pc:spChg>
        <pc:spChg chg="add mod">
          <ac:chgData name="Daniel Labbe" userId="00a54c92-6c33-42f0-9fae-6858286375d4" providerId="ADAL" clId="{A28B7652-5DB9-4212-9C26-85244ABE396A}" dt="2021-10-11T15:23:00.033" v="845" actId="20577"/>
          <ac:spMkLst>
            <pc:docMk/>
            <pc:sldMk cId="1944831948" sldId="1845"/>
            <ac:spMk id="112" creationId="{948BDC1C-992D-45F1-92A0-0176A61DCF40}"/>
          </ac:spMkLst>
        </pc:spChg>
        <pc:spChg chg="add mod">
          <ac:chgData name="Daniel Labbe" userId="00a54c92-6c33-42f0-9fae-6858286375d4" providerId="ADAL" clId="{A28B7652-5DB9-4212-9C26-85244ABE396A}" dt="2021-10-11T15:23:08.160" v="846" actId="20577"/>
          <ac:spMkLst>
            <pc:docMk/>
            <pc:sldMk cId="1944831948" sldId="1845"/>
            <ac:spMk id="114" creationId="{5E118680-2CC0-4A2F-B353-D0A0DE01A96D}"/>
          </ac:spMkLst>
        </pc:spChg>
        <pc:spChg chg="add mod">
          <ac:chgData name="Daniel Labbe" userId="00a54c92-6c33-42f0-9fae-6858286375d4" providerId="ADAL" clId="{A28B7652-5DB9-4212-9C26-85244ABE396A}" dt="2021-10-11T15:23:12.457" v="847" actId="20577"/>
          <ac:spMkLst>
            <pc:docMk/>
            <pc:sldMk cId="1944831948" sldId="1845"/>
            <ac:spMk id="116" creationId="{807E5942-6955-46C8-AE11-97048212A26D}"/>
          </ac:spMkLst>
        </pc:spChg>
        <pc:spChg chg="add mod">
          <ac:chgData name="Daniel Labbe" userId="00a54c92-6c33-42f0-9fae-6858286375d4" providerId="ADAL" clId="{A28B7652-5DB9-4212-9C26-85244ABE396A}" dt="2021-10-11T15:23:21.186" v="852" actId="20577"/>
          <ac:spMkLst>
            <pc:docMk/>
            <pc:sldMk cId="1944831948" sldId="1845"/>
            <ac:spMk id="118" creationId="{86D1FD17-FC62-4BBB-92A5-1C3895A81446}"/>
          </ac:spMkLst>
        </pc:spChg>
        <pc:spChg chg="add mod">
          <ac:chgData name="Daniel Labbe" userId="00a54c92-6c33-42f0-9fae-6858286375d4" providerId="ADAL" clId="{A28B7652-5DB9-4212-9C26-85244ABE396A}" dt="2021-10-13T09:56:14.566" v="4208" actId="14100"/>
          <ac:spMkLst>
            <pc:docMk/>
            <pc:sldMk cId="1944831948" sldId="1845"/>
            <ac:spMk id="120" creationId="{10281A59-611E-4FE8-993F-2FB9B1DF5B8E}"/>
          </ac:spMkLst>
        </pc:spChg>
        <pc:spChg chg="add mod">
          <ac:chgData name="Daniel Labbe" userId="00a54c92-6c33-42f0-9fae-6858286375d4" providerId="ADAL" clId="{A28B7652-5DB9-4212-9C26-85244ABE396A}" dt="2021-10-11T15:56:30.155" v="979" actId="1036"/>
          <ac:spMkLst>
            <pc:docMk/>
            <pc:sldMk cId="1944831948" sldId="1845"/>
            <ac:spMk id="122" creationId="{E270F4E6-31E3-41F7-AFBB-2B89FD86F253}"/>
          </ac:spMkLst>
        </pc:spChg>
        <pc:spChg chg="add mod">
          <ac:chgData name="Daniel Labbe" userId="00a54c92-6c33-42f0-9fae-6858286375d4" providerId="ADAL" clId="{A28B7652-5DB9-4212-9C26-85244ABE396A}" dt="2021-10-13T09:54:44.722" v="4174" actId="14100"/>
          <ac:spMkLst>
            <pc:docMk/>
            <pc:sldMk cId="1944831948" sldId="1845"/>
            <ac:spMk id="124" creationId="{5FA0722D-A354-491A-8FAE-091897CA96BD}"/>
          </ac:spMkLst>
        </pc:spChg>
        <pc:spChg chg="add mod">
          <ac:chgData name="Daniel Labbe" userId="00a54c92-6c33-42f0-9fae-6858286375d4" providerId="ADAL" clId="{A28B7652-5DB9-4212-9C26-85244ABE396A}" dt="2021-10-11T15:56:30.155" v="979" actId="1036"/>
          <ac:spMkLst>
            <pc:docMk/>
            <pc:sldMk cId="1944831948" sldId="1845"/>
            <ac:spMk id="126" creationId="{499A391C-CB3B-4456-B44A-8C27C1E94E1F}"/>
          </ac:spMkLst>
        </pc:spChg>
        <pc:spChg chg="add mod">
          <ac:chgData name="Daniel Labbe" userId="00a54c92-6c33-42f0-9fae-6858286375d4" providerId="ADAL" clId="{A28B7652-5DB9-4212-9C26-85244ABE396A}" dt="2021-10-11T15:24:09.018" v="853" actId="20577"/>
          <ac:spMkLst>
            <pc:docMk/>
            <pc:sldMk cId="1944831948" sldId="1845"/>
            <ac:spMk id="128" creationId="{9D6D5936-7329-450B-8DC3-C474F77EA704}"/>
          </ac:spMkLst>
        </pc:spChg>
        <pc:spChg chg="add mod">
          <ac:chgData name="Daniel Labbe" userId="00a54c92-6c33-42f0-9fae-6858286375d4" providerId="ADAL" clId="{A28B7652-5DB9-4212-9C26-85244ABE396A}" dt="2021-10-11T15:24:12.680" v="854" actId="20577"/>
          <ac:spMkLst>
            <pc:docMk/>
            <pc:sldMk cId="1944831948" sldId="1845"/>
            <ac:spMk id="130" creationId="{4BE7E2F9-FF3C-4390-AE17-2F91437E3063}"/>
          </ac:spMkLst>
        </pc:spChg>
        <pc:spChg chg="add mod">
          <ac:chgData name="Daniel Labbe" userId="00a54c92-6c33-42f0-9fae-6858286375d4" providerId="ADAL" clId="{A28B7652-5DB9-4212-9C26-85244ABE396A}" dt="2021-10-11T15:24:16.940" v="855" actId="20577"/>
          <ac:spMkLst>
            <pc:docMk/>
            <pc:sldMk cId="1944831948" sldId="1845"/>
            <ac:spMk id="132" creationId="{6E51C2C0-6C53-4785-B293-702A5241E502}"/>
          </ac:spMkLst>
        </pc:spChg>
        <pc:spChg chg="add mod">
          <ac:chgData name="Daniel Labbe" userId="00a54c92-6c33-42f0-9fae-6858286375d4" providerId="ADAL" clId="{A28B7652-5DB9-4212-9C26-85244ABE396A}" dt="2021-10-11T15:24:21.970" v="856" actId="20577"/>
          <ac:spMkLst>
            <pc:docMk/>
            <pc:sldMk cId="1944831948" sldId="1845"/>
            <ac:spMk id="134" creationId="{F158322D-2E03-4078-A4F6-157D7088941A}"/>
          </ac:spMkLst>
        </pc:spChg>
        <pc:spChg chg="add mod">
          <ac:chgData name="Daniel Labbe" userId="00a54c92-6c33-42f0-9fae-6858286375d4" providerId="ADAL" clId="{A28B7652-5DB9-4212-9C26-85244ABE396A}" dt="2021-10-13T09:56:39.412" v="4245" actId="14100"/>
          <ac:spMkLst>
            <pc:docMk/>
            <pc:sldMk cId="1944831948" sldId="1845"/>
            <ac:spMk id="136" creationId="{33DB868D-26E5-45B1-9E3D-F8B63685C868}"/>
          </ac:spMkLst>
        </pc:spChg>
        <pc:spChg chg="add mod">
          <ac:chgData name="Daniel Labbe" userId="00a54c92-6c33-42f0-9fae-6858286375d4" providerId="ADAL" clId="{A28B7652-5DB9-4212-9C26-85244ABE396A}" dt="2021-10-13T09:43:21.233" v="4033" actId="207"/>
          <ac:spMkLst>
            <pc:docMk/>
            <pc:sldMk cId="1944831948" sldId="1845"/>
            <ac:spMk id="138" creationId="{7E6DDDEE-7FA1-49B9-B3C9-F1930E328349}"/>
          </ac:spMkLst>
        </pc:spChg>
        <pc:spChg chg="add del mod">
          <ac:chgData name="Daniel Labbe" userId="00a54c92-6c33-42f0-9fae-6858286375d4" providerId="ADAL" clId="{A28B7652-5DB9-4212-9C26-85244ABE396A}" dt="2021-10-11T15:22:35.561" v="844" actId="478"/>
          <ac:spMkLst>
            <pc:docMk/>
            <pc:sldMk cId="1944831948" sldId="1845"/>
            <ac:spMk id="140" creationId="{3CE79736-0C41-41F9-9BA1-30565B8F95F7}"/>
          </ac:spMkLst>
        </pc:spChg>
        <pc:spChg chg="add mod">
          <ac:chgData name="Daniel Labbe" userId="00a54c92-6c33-42f0-9fae-6858286375d4" providerId="ADAL" clId="{A28B7652-5DB9-4212-9C26-85244ABE396A}" dt="2021-10-13T09:55:33.447" v="4182" actId="14100"/>
          <ac:spMkLst>
            <pc:docMk/>
            <pc:sldMk cId="1944831948" sldId="1845"/>
            <ac:spMk id="142" creationId="{F13D7FF9-FDBB-47BA-A0C4-2E62F5493D7A}"/>
          </ac:spMkLst>
        </pc:spChg>
        <pc:spChg chg="add mod">
          <ac:chgData name="Daniel Labbe" userId="00a54c92-6c33-42f0-9fae-6858286375d4" providerId="ADAL" clId="{A28B7652-5DB9-4212-9C26-85244ABE396A}" dt="2021-10-11T15:24:29.607" v="857" actId="20577"/>
          <ac:spMkLst>
            <pc:docMk/>
            <pc:sldMk cId="1944831948" sldId="1845"/>
            <ac:spMk id="144" creationId="{6F09C7B2-C464-4731-8ED9-F11B05EF4294}"/>
          </ac:spMkLst>
        </pc:spChg>
        <pc:spChg chg="add mod">
          <ac:chgData name="Daniel Labbe" userId="00a54c92-6c33-42f0-9fae-6858286375d4" providerId="ADAL" clId="{A28B7652-5DB9-4212-9C26-85244ABE396A}" dt="2021-10-11T15:24:33.455" v="858" actId="20577"/>
          <ac:spMkLst>
            <pc:docMk/>
            <pc:sldMk cId="1944831948" sldId="1845"/>
            <ac:spMk id="146" creationId="{5076D034-AF7C-4C1D-8521-52649876E5FA}"/>
          </ac:spMkLst>
        </pc:spChg>
        <pc:spChg chg="add del mod">
          <ac:chgData name="Daniel Labbe" userId="00a54c92-6c33-42f0-9fae-6858286375d4" providerId="ADAL" clId="{A28B7652-5DB9-4212-9C26-85244ABE396A}" dt="2021-10-11T15:22:35.561" v="844" actId="478"/>
          <ac:spMkLst>
            <pc:docMk/>
            <pc:sldMk cId="1944831948" sldId="1845"/>
            <ac:spMk id="148" creationId="{CF95694D-E0BB-4189-A6D5-CAA2FE37F1CD}"/>
          </ac:spMkLst>
        </pc:spChg>
        <pc:spChg chg="add del mod">
          <ac:chgData name="Daniel Labbe" userId="00a54c92-6c33-42f0-9fae-6858286375d4" providerId="ADAL" clId="{A28B7652-5DB9-4212-9C26-85244ABE396A}" dt="2021-10-11T15:22:35.561" v="844" actId="478"/>
          <ac:spMkLst>
            <pc:docMk/>
            <pc:sldMk cId="1944831948" sldId="1845"/>
            <ac:spMk id="150" creationId="{D08370E1-EBC1-40CD-BA2A-6B9B753D1006}"/>
          </ac:spMkLst>
        </pc:spChg>
        <pc:spChg chg="add del mod">
          <ac:chgData name="Daniel Labbe" userId="00a54c92-6c33-42f0-9fae-6858286375d4" providerId="ADAL" clId="{A28B7652-5DB9-4212-9C26-85244ABE396A}" dt="2021-10-11T15:22:35.561" v="844" actId="478"/>
          <ac:spMkLst>
            <pc:docMk/>
            <pc:sldMk cId="1944831948" sldId="1845"/>
            <ac:spMk id="152" creationId="{8A5F53C6-7D31-469E-A2EF-C5EC8ADA6EDE}"/>
          </ac:spMkLst>
        </pc:spChg>
        <pc:spChg chg="add mod">
          <ac:chgData name="Daniel Labbe" userId="00a54c92-6c33-42f0-9fae-6858286375d4" providerId="ADAL" clId="{A28B7652-5DB9-4212-9C26-85244ABE396A}" dt="2021-10-11T15:26:43.553" v="864" actId="14100"/>
          <ac:spMkLst>
            <pc:docMk/>
            <pc:sldMk cId="1944831948" sldId="1845"/>
            <ac:spMk id="154" creationId="{A90A403E-47A4-40BB-A8C5-8AB2D124B9D1}"/>
          </ac:spMkLst>
        </pc:spChg>
        <pc:spChg chg="add del mod">
          <ac:chgData name="Daniel Labbe" userId="00a54c92-6c33-42f0-9fae-6858286375d4" providerId="ADAL" clId="{A28B7652-5DB9-4212-9C26-85244ABE396A}" dt="2021-10-11T15:22:35.561" v="844" actId="478"/>
          <ac:spMkLst>
            <pc:docMk/>
            <pc:sldMk cId="1944831948" sldId="1845"/>
            <ac:spMk id="156" creationId="{E2D6668C-9761-4771-AD09-5B3F394507BE}"/>
          </ac:spMkLst>
        </pc:spChg>
        <pc:spChg chg="add mod">
          <ac:chgData name="Daniel Labbe" userId="00a54c92-6c33-42f0-9fae-6858286375d4" providerId="ADAL" clId="{A28B7652-5DB9-4212-9C26-85244ABE396A}" dt="2021-10-13T09:56:50.222" v="4248" actId="14100"/>
          <ac:spMkLst>
            <pc:docMk/>
            <pc:sldMk cId="1944831948" sldId="1845"/>
            <ac:spMk id="158" creationId="{C8BEC895-D151-4996-8CE3-EACFC766CA6F}"/>
          </ac:spMkLst>
        </pc:spChg>
        <pc:spChg chg="add mod">
          <ac:chgData name="Daniel Labbe" userId="00a54c92-6c33-42f0-9fae-6858286375d4" providerId="ADAL" clId="{A28B7652-5DB9-4212-9C26-85244ABE396A}" dt="2021-10-11T15:24:38.472" v="859" actId="20577"/>
          <ac:spMkLst>
            <pc:docMk/>
            <pc:sldMk cId="1944831948" sldId="1845"/>
            <ac:spMk id="160" creationId="{24E91DEB-C22D-4E2E-A8C7-9AB9622E67CD}"/>
          </ac:spMkLst>
        </pc:spChg>
        <pc:spChg chg="add mod">
          <ac:chgData name="Daniel Labbe" userId="00a54c92-6c33-42f0-9fae-6858286375d4" providerId="ADAL" clId="{A28B7652-5DB9-4212-9C26-85244ABE396A}" dt="2021-10-11T15:24:43.241" v="860" actId="20577"/>
          <ac:spMkLst>
            <pc:docMk/>
            <pc:sldMk cId="1944831948" sldId="1845"/>
            <ac:spMk id="162" creationId="{1A51FFBC-6785-4712-850C-2CB664B9723C}"/>
          </ac:spMkLst>
        </pc:spChg>
        <pc:spChg chg="add del mod">
          <ac:chgData name="Daniel Labbe" userId="00a54c92-6c33-42f0-9fae-6858286375d4" providerId="ADAL" clId="{A28B7652-5DB9-4212-9C26-85244ABE396A}" dt="2021-10-11T15:22:35.561" v="844" actId="478"/>
          <ac:spMkLst>
            <pc:docMk/>
            <pc:sldMk cId="1944831948" sldId="1845"/>
            <ac:spMk id="164" creationId="{7F77BCC6-350C-4420-A725-FA9230D8BCBA}"/>
          </ac:spMkLst>
        </pc:spChg>
        <pc:spChg chg="add del mod">
          <ac:chgData name="Daniel Labbe" userId="00a54c92-6c33-42f0-9fae-6858286375d4" providerId="ADAL" clId="{A28B7652-5DB9-4212-9C26-85244ABE396A}" dt="2021-10-11T15:22:35.561" v="844" actId="478"/>
          <ac:spMkLst>
            <pc:docMk/>
            <pc:sldMk cId="1944831948" sldId="1845"/>
            <ac:spMk id="166" creationId="{D48B21BD-4AD3-4C66-8610-3D5A4C9DF5B7}"/>
          </ac:spMkLst>
        </pc:spChg>
        <pc:spChg chg="add del mod">
          <ac:chgData name="Daniel Labbe" userId="00a54c92-6c33-42f0-9fae-6858286375d4" providerId="ADAL" clId="{A28B7652-5DB9-4212-9C26-85244ABE396A}" dt="2021-10-11T15:22:35.561" v="844" actId="478"/>
          <ac:spMkLst>
            <pc:docMk/>
            <pc:sldMk cId="1944831948" sldId="1845"/>
            <ac:spMk id="168" creationId="{D105AD65-7637-4B4C-8030-BAB7248DDEF3}"/>
          </ac:spMkLst>
        </pc:spChg>
        <pc:spChg chg="add del mod">
          <ac:chgData name="Daniel Labbe" userId="00a54c92-6c33-42f0-9fae-6858286375d4" providerId="ADAL" clId="{A28B7652-5DB9-4212-9C26-85244ABE396A}" dt="2021-10-11T15:29:56.464" v="886" actId="478"/>
          <ac:spMkLst>
            <pc:docMk/>
            <pc:sldMk cId="1944831948" sldId="1845"/>
            <ac:spMk id="177" creationId="{B8445646-EE95-4CA3-A0C3-F7FCE349A4B9}"/>
          </ac:spMkLst>
        </pc:spChg>
        <pc:spChg chg="add del mod">
          <ac:chgData name="Daniel Labbe" userId="00a54c92-6c33-42f0-9fae-6858286375d4" providerId="ADAL" clId="{A28B7652-5DB9-4212-9C26-85244ABE396A}" dt="2021-10-11T16:09:58.145" v="1110" actId="478"/>
          <ac:spMkLst>
            <pc:docMk/>
            <pc:sldMk cId="1944831948" sldId="1845"/>
            <ac:spMk id="179" creationId="{DCC7759F-7D99-4913-AB97-F4934C9DDBE0}"/>
          </ac:spMkLst>
        </pc:spChg>
        <pc:spChg chg="add del mod">
          <ac:chgData name="Daniel Labbe" userId="00a54c92-6c33-42f0-9fae-6858286375d4" providerId="ADAL" clId="{A28B7652-5DB9-4212-9C26-85244ABE396A}" dt="2021-10-11T16:09:53.238" v="1109" actId="478"/>
          <ac:spMkLst>
            <pc:docMk/>
            <pc:sldMk cId="1944831948" sldId="1845"/>
            <ac:spMk id="182" creationId="{7D28DC12-6EC5-4BE0-8D27-81C2E674311C}"/>
          </ac:spMkLst>
        </pc:spChg>
        <pc:spChg chg="add del mod">
          <ac:chgData name="Daniel Labbe" userId="00a54c92-6c33-42f0-9fae-6858286375d4" providerId="ADAL" clId="{A28B7652-5DB9-4212-9C26-85244ABE396A}" dt="2021-10-11T16:09:24.388" v="1105" actId="478"/>
          <ac:spMkLst>
            <pc:docMk/>
            <pc:sldMk cId="1944831948" sldId="1845"/>
            <ac:spMk id="185" creationId="{CDBCFCC3-9830-4CC3-8809-447B9C3DC5C7}"/>
          </ac:spMkLst>
        </pc:spChg>
        <pc:spChg chg="add del mod">
          <ac:chgData name="Daniel Labbe" userId="00a54c92-6c33-42f0-9fae-6858286375d4" providerId="ADAL" clId="{A28B7652-5DB9-4212-9C26-85244ABE396A}" dt="2021-10-11T15:57:37.538" v="988" actId="478"/>
          <ac:spMkLst>
            <pc:docMk/>
            <pc:sldMk cId="1944831948" sldId="1845"/>
            <ac:spMk id="187" creationId="{35667AB6-0F42-4632-B1D8-E15D9E3B5298}"/>
          </ac:spMkLst>
        </pc:spChg>
        <pc:spChg chg="add del mod">
          <ac:chgData name="Daniel Labbe" userId="00a54c92-6c33-42f0-9fae-6858286375d4" providerId="ADAL" clId="{A28B7652-5DB9-4212-9C26-85244ABE396A}" dt="2021-10-11T16:09:11.060" v="1103" actId="478"/>
          <ac:spMkLst>
            <pc:docMk/>
            <pc:sldMk cId="1944831948" sldId="1845"/>
            <ac:spMk id="190" creationId="{18A15583-468B-4CF4-A619-B24BFF4D2FC0}"/>
          </ac:spMkLst>
        </pc:spChg>
        <pc:spChg chg="add del mod">
          <ac:chgData name="Daniel Labbe" userId="00a54c92-6c33-42f0-9fae-6858286375d4" providerId="ADAL" clId="{A28B7652-5DB9-4212-9C26-85244ABE396A}" dt="2021-10-11T16:10:07.442" v="1111" actId="478"/>
          <ac:spMkLst>
            <pc:docMk/>
            <pc:sldMk cId="1944831948" sldId="1845"/>
            <ac:spMk id="193" creationId="{C7357C2A-0390-4573-BDF6-B8FB70E5D186}"/>
          </ac:spMkLst>
        </pc:spChg>
        <pc:spChg chg="add del mod">
          <ac:chgData name="Daniel Labbe" userId="00a54c92-6c33-42f0-9fae-6858286375d4" providerId="ADAL" clId="{A28B7652-5DB9-4212-9C26-85244ABE396A}" dt="2021-10-11T16:10:07.442" v="1111" actId="478"/>
          <ac:spMkLst>
            <pc:docMk/>
            <pc:sldMk cId="1944831948" sldId="1845"/>
            <ac:spMk id="195" creationId="{B6C40B26-51DA-4346-BD1E-B2E31C731939}"/>
          </ac:spMkLst>
        </pc:spChg>
        <pc:spChg chg="add del mod">
          <ac:chgData name="Daniel Labbe" userId="00a54c92-6c33-42f0-9fae-6858286375d4" providerId="ADAL" clId="{A28B7652-5DB9-4212-9C26-85244ABE396A}" dt="2021-10-11T16:10:07.442" v="1111" actId="478"/>
          <ac:spMkLst>
            <pc:docMk/>
            <pc:sldMk cId="1944831948" sldId="1845"/>
            <ac:spMk id="197" creationId="{2D7ACAD2-9D41-45E4-B8B9-8000E453514B}"/>
          </ac:spMkLst>
        </pc:spChg>
        <pc:spChg chg="add del mod">
          <ac:chgData name="Daniel Labbe" userId="00a54c92-6c33-42f0-9fae-6858286375d4" providerId="ADAL" clId="{A28B7652-5DB9-4212-9C26-85244ABE396A}" dt="2021-10-11T16:10:07.442" v="1111" actId="478"/>
          <ac:spMkLst>
            <pc:docMk/>
            <pc:sldMk cId="1944831948" sldId="1845"/>
            <ac:spMk id="199" creationId="{6E5AFF81-2730-4C4B-9170-F3DFDA814C83}"/>
          </ac:spMkLst>
        </pc:spChg>
        <pc:spChg chg="add del mod">
          <ac:chgData name="Daniel Labbe" userId="00a54c92-6c33-42f0-9fae-6858286375d4" providerId="ADAL" clId="{A28B7652-5DB9-4212-9C26-85244ABE396A}" dt="2021-10-11T16:08:14.697" v="1100" actId="478"/>
          <ac:spMkLst>
            <pc:docMk/>
            <pc:sldMk cId="1944831948" sldId="1845"/>
            <ac:spMk id="201" creationId="{2EC9D3DC-84A4-4914-95CE-FB878121D454}"/>
          </ac:spMkLst>
        </pc:spChg>
        <pc:spChg chg="add del mod">
          <ac:chgData name="Daniel Labbe" userId="00a54c92-6c33-42f0-9fae-6858286375d4" providerId="ADAL" clId="{A28B7652-5DB9-4212-9C26-85244ABE396A}" dt="2021-10-11T16:08:09.567" v="1099" actId="478"/>
          <ac:spMkLst>
            <pc:docMk/>
            <pc:sldMk cId="1944831948" sldId="1845"/>
            <ac:spMk id="203" creationId="{CF12BBC5-C1F2-4E82-8B7D-242D37B6325F}"/>
          </ac:spMkLst>
        </pc:spChg>
        <pc:spChg chg="add del mod">
          <ac:chgData name="Daniel Labbe" userId="00a54c92-6c33-42f0-9fae-6858286375d4" providerId="ADAL" clId="{A28B7652-5DB9-4212-9C26-85244ABE396A}" dt="2021-10-11T16:08:09.567" v="1099" actId="478"/>
          <ac:spMkLst>
            <pc:docMk/>
            <pc:sldMk cId="1944831948" sldId="1845"/>
            <ac:spMk id="205" creationId="{692D8ED7-9FB7-4308-BFF4-3E48EB67C096}"/>
          </ac:spMkLst>
        </pc:spChg>
        <pc:spChg chg="add del mod">
          <ac:chgData name="Daniel Labbe" userId="00a54c92-6c33-42f0-9fae-6858286375d4" providerId="ADAL" clId="{A28B7652-5DB9-4212-9C26-85244ABE396A}" dt="2021-10-11T16:08:09.567" v="1099" actId="478"/>
          <ac:spMkLst>
            <pc:docMk/>
            <pc:sldMk cId="1944831948" sldId="1845"/>
            <ac:spMk id="207" creationId="{F0D9910D-7E1B-4000-ABF1-24CBDBA6F233}"/>
          </ac:spMkLst>
        </pc:spChg>
        <pc:spChg chg="add del mod">
          <ac:chgData name="Daniel Labbe" userId="00a54c92-6c33-42f0-9fae-6858286375d4" providerId="ADAL" clId="{A28B7652-5DB9-4212-9C26-85244ABE396A}" dt="2021-10-11T16:05:43.427" v="1079" actId="478"/>
          <ac:spMkLst>
            <pc:docMk/>
            <pc:sldMk cId="1944831948" sldId="1845"/>
            <ac:spMk id="209" creationId="{6F2D61A9-457D-4DF0-8E25-6719F4CF3BEC}"/>
          </ac:spMkLst>
        </pc:spChg>
        <pc:spChg chg="add del mod">
          <ac:chgData name="Daniel Labbe" userId="00a54c92-6c33-42f0-9fae-6858286375d4" providerId="ADAL" clId="{A28B7652-5DB9-4212-9C26-85244ABE396A}" dt="2021-10-11T16:05:43.427" v="1079" actId="478"/>
          <ac:spMkLst>
            <pc:docMk/>
            <pc:sldMk cId="1944831948" sldId="1845"/>
            <ac:spMk id="211" creationId="{8DDFE908-E3F5-4CF5-BABB-729FD56EE6D6}"/>
          </ac:spMkLst>
        </pc:spChg>
        <pc:spChg chg="add del mod">
          <ac:chgData name="Daniel Labbe" userId="00a54c92-6c33-42f0-9fae-6858286375d4" providerId="ADAL" clId="{A28B7652-5DB9-4212-9C26-85244ABE396A}" dt="2021-10-11T16:05:43.427" v="1079" actId="478"/>
          <ac:spMkLst>
            <pc:docMk/>
            <pc:sldMk cId="1944831948" sldId="1845"/>
            <ac:spMk id="213" creationId="{F99D9A73-50BC-4AC9-B67E-9BB29E351FD0}"/>
          </ac:spMkLst>
        </pc:spChg>
        <pc:spChg chg="add del mod">
          <ac:chgData name="Daniel Labbe" userId="00a54c92-6c33-42f0-9fae-6858286375d4" providerId="ADAL" clId="{A28B7652-5DB9-4212-9C26-85244ABE396A}" dt="2021-10-11T16:05:43.427" v="1079" actId="478"/>
          <ac:spMkLst>
            <pc:docMk/>
            <pc:sldMk cId="1944831948" sldId="1845"/>
            <ac:spMk id="215" creationId="{AEA8B8D9-F338-4CBA-99BB-981D4C0D9C2B}"/>
          </ac:spMkLst>
        </pc:spChg>
        <pc:spChg chg="add del mod">
          <ac:chgData name="Daniel Labbe" userId="00a54c92-6c33-42f0-9fae-6858286375d4" providerId="ADAL" clId="{A28B7652-5DB9-4212-9C26-85244ABE396A}" dt="2021-10-11T16:04:03.600" v="1068" actId="478"/>
          <ac:spMkLst>
            <pc:docMk/>
            <pc:sldMk cId="1944831948" sldId="1845"/>
            <ac:spMk id="217" creationId="{A7E6B222-2329-4A7C-920A-93463FAF378F}"/>
          </ac:spMkLst>
        </pc:spChg>
        <pc:spChg chg="add del mod">
          <ac:chgData name="Daniel Labbe" userId="00a54c92-6c33-42f0-9fae-6858286375d4" providerId="ADAL" clId="{A28B7652-5DB9-4212-9C26-85244ABE396A}" dt="2021-10-11T16:04:03.600" v="1068" actId="478"/>
          <ac:spMkLst>
            <pc:docMk/>
            <pc:sldMk cId="1944831948" sldId="1845"/>
            <ac:spMk id="219" creationId="{2E2B883A-A98A-4F66-973E-C20BE1BC2E10}"/>
          </ac:spMkLst>
        </pc:spChg>
        <pc:spChg chg="add del mod">
          <ac:chgData name="Daniel Labbe" userId="00a54c92-6c33-42f0-9fae-6858286375d4" providerId="ADAL" clId="{A28B7652-5DB9-4212-9C26-85244ABE396A}" dt="2021-10-11T16:04:03.600" v="1068" actId="478"/>
          <ac:spMkLst>
            <pc:docMk/>
            <pc:sldMk cId="1944831948" sldId="1845"/>
            <ac:spMk id="221" creationId="{0B62DA8A-481C-442F-9A93-AAB283963840}"/>
          </ac:spMkLst>
        </pc:spChg>
        <pc:spChg chg="add mod">
          <ac:chgData name="Daniel Labbe" userId="00a54c92-6c33-42f0-9fae-6858286375d4" providerId="ADAL" clId="{A28B7652-5DB9-4212-9C26-85244ABE396A}" dt="2021-10-13T09:47:45.210" v="4049" actId="20577"/>
          <ac:spMkLst>
            <pc:docMk/>
            <pc:sldMk cId="1944831948" sldId="1845"/>
            <ac:spMk id="223" creationId="{99AB1C16-9E7A-4285-ADFA-7CBF8E5AF66E}"/>
          </ac:spMkLst>
        </pc:spChg>
        <pc:spChg chg="add mod ord">
          <ac:chgData name="Daniel Labbe" userId="00a54c92-6c33-42f0-9fae-6858286375d4" providerId="ADAL" clId="{A28B7652-5DB9-4212-9C26-85244ABE396A}" dt="2021-10-11T15:58:34.324" v="992" actId="167"/>
          <ac:spMkLst>
            <pc:docMk/>
            <pc:sldMk cId="1944831948" sldId="1845"/>
            <ac:spMk id="224" creationId="{A568F4BA-E718-40BE-A55B-5596FA467B6B}"/>
          </ac:spMkLst>
        </pc:spChg>
        <pc:spChg chg="add mod">
          <ac:chgData name="Daniel Labbe" userId="00a54c92-6c33-42f0-9fae-6858286375d4" providerId="ADAL" clId="{A28B7652-5DB9-4212-9C26-85244ABE396A}" dt="2021-10-13T09:47:53.371" v="4052" actId="20577"/>
          <ac:spMkLst>
            <pc:docMk/>
            <pc:sldMk cId="1944831948" sldId="1845"/>
            <ac:spMk id="229" creationId="{DC8F624B-9A69-48A4-A43A-21FC6D5384B3}"/>
          </ac:spMkLst>
        </pc:spChg>
        <pc:spChg chg="add mod">
          <ac:chgData name="Daniel Labbe" userId="00a54c92-6c33-42f0-9fae-6858286375d4" providerId="ADAL" clId="{A28B7652-5DB9-4212-9C26-85244ABE396A}" dt="2021-10-13T09:53:09.214" v="4148" actId="1035"/>
          <ac:spMkLst>
            <pc:docMk/>
            <pc:sldMk cId="1944831948" sldId="1845"/>
            <ac:spMk id="231" creationId="{0188C6F9-D628-4912-AC33-A58F0F089B24}"/>
          </ac:spMkLst>
        </pc:spChg>
        <pc:spChg chg="add mod">
          <ac:chgData name="Daniel Labbe" userId="00a54c92-6c33-42f0-9fae-6858286375d4" providerId="ADAL" clId="{A28B7652-5DB9-4212-9C26-85244ABE396A}" dt="2021-10-13T09:53:25.920" v="4165" actId="1035"/>
          <ac:spMkLst>
            <pc:docMk/>
            <pc:sldMk cId="1944831948" sldId="1845"/>
            <ac:spMk id="233" creationId="{D7824C92-A6A6-4552-8684-3F8229754427}"/>
          </ac:spMkLst>
        </pc:spChg>
        <pc:spChg chg="add del mod">
          <ac:chgData name="Daniel Labbe" userId="00a54c92-6c33-42f0-9fae-6858286375d4" providerId="ADAL" clId="{A28B7652-5DB9-4212-9C26-85244ABE396A}" dt="2021-10-11T16:06:23.715" v="1082" actId="478"/>
          <ac:spMkLst>
            <pc:docMk/>
            <pc:sldMk cId="1944831948" sldId="1845"/>
            <ac:spMk id="235" creationId="{EA1E4C7F-E22F-4003-9D9E-EBA3CF8E8637}"/>
          </ac:spMkLst>
        </pc:spChg>
        <pc:spChg chg="add del mod">
          <ac:chgData name="Daniel Labbe" userId="00a54c92-6c33-42f0-9fae-6858286375d4" providerId="ADAL" clId="{A28B7652-5DB9-4212-9C26-85244ABE396A}" dt="2021-10-11T16:06:23.715" v="1082" actId="478"/>
          <ac:spMkLst>
            <pc:docMk/>
            <pc:sldMk cId="1944831948" sldId="1845"/>
            <ac:spMk id="237" creationId="{8F9DB392-A1C6-4FC1-948C-FBA55BADDC37}"/>
          </ac:spMkLst>
        </pc:spChg>
        <pc:spChg chg="add mod">
          <ac:chgData name="Daniel Labbe" userId="00a54c92-6c33-42f0-9fae-6858286375d4" providerId="ADAL" clId="{A28B7652-5DB9-4212-9C26-85244ABE396A}" dt="2021-10-13T09:48:25.371" v="4063" actId="20577"/>
          <ac:spMkLst>
            <pc:docMk/>
            <pc:sldMk cId="1944831948" sldId="1845"/>
            <ac:spMk id="239" creationId="{6A570A56-A982-4E4A-8859-6F2B4C5CF535}"/>
          </ac:spMkLst>
        </pc:spChg>
        <pc:spChg chg="add mod">
          <ac:chgData name="Daniel Labbe" userId="00a54c92-6c33-42f0-9fae-6858286375d4" providerId="ADAL" clId="{A28B7652-5DB9-4212-9C26-85244ABE396A}" dt="2021-10-13T09:53:09.214" v="4148" actId="1035"/>
          <ac:spMkLst>
            <pc:docMk/>
            <pc:sldMk cId="1944831948" sldId="1845"/>
            <ac:spMk id="241" creationId="{3822C3CC-131B-4DE0-A8D3-0691807BDCCF}"/>
          </ac:spMkLst>
        </pc:spChg>
        <pc:spChg chg="add mod">
          <ac:chgData name="Daniel Labbe" userId="00a54c92-6c33-42f0-9fae-6858286375d4" providerId="ADAL" clId="{A28B7652-5DB9-4212-9C26-85244ABE396A}" dt="2021-10-13T09:48:33.075" v="4066" actId="20577"/>
          <ac:spMkLst>
            <pc:docMk/>
            <pc:sldMk cId="1944831948" sldId="1845"/>
            <ac:spMk id="243" creationId="{090146E0-7340-4EC8-AC67-1002CB245B36}"/>
          </ac:spMkLst>
        </pc:spChg>
        <pc:spChg chg="add mod">
          <ac:chgData name="Daniel Labbe" userId="00a54c92-6c33-42f0-9fae-6858286375d4" providerId="ADAL" clId="{A28B7652-5DB9-4212-9C26-85244ABE396A}" dt="2021-10-13T09:53:25.920" v="4165" actId="1035"/>
          <ac:spMkLst>
            <pc:docMk/>
            <pc:sldMk cId="1944831948" sldId="1845"/>
            <ac:spMk id="245" creationId="{B7124361-D267-43CD-80A1-FC355711E183}"/>
          </ac:spMkLst>
        </pc:spChg>
        <pc:spChg chg="add mod">
          <ac:chgData name="Daniel Labbe" userId="00a54c92-6c33-42f0-9fae-6858286375d4" providerId="ADAL" clId="{A28B7652-5DB9-4212-9C26-85244ABE396A}" dt="2021-10-13T09:56:24.357" v="4235" actId="1035"/>
          <ac:spMkLst>
            <pc:docMk/>
            <pc:sldMk cId="1944831948" sldId="1845"/>
            <ac:spMk id="247" creationId="{6B152C31-203C-43C4-8482-88B5A064E79B}"/>
          </ac:spMkLst>
        </pc:spChg>
        <pc:spChg chg="add mod">
          <ac:chgData name="Daniel Labbe" userId="00a54c92-6c33-42f0-9fae-6858286375d4" providerId="ADAL" clId="{A28B7652-5DB9-4212-9C26-85244ABE396A}" dt="2021-10-13T09:56:43.278" v="4247" actId="1035"/>
          <ac:spMkLst>
            <pc:docMk/>
            <pc:sldMk cId="1944831948" sldId="1845"/>
            <ac:spMk id="249" creationId="{B9BBC3D7-2E20-4C44-AD32-F8DDA3C799FB}"/>
          </ac:spMkLst>
        </pc:spChg>
        <pc:spChg chg="add mod">
          <ac:chgData name="Daniel Labbe" userId="00a54c92-6c33-42f0-9fae-6858286375d4" providerId="ADAL" clId="{A28B7652-5DB9-4212-9C26-85244ABE396A}" dt="2021-10-13T09:48:59.071" v="4077" actId="20577"/>
          <ac:spMkLst>
            <pc:docMk/>
            <pc:sldMk cId="1944831948" sldId="1845"/>
            <ac:spMk id="251" creationId="{AFD8B6E0-00D2-4577-8085-600B9EDCA814}"/>
          </ac:spMkLst>
        </pc:spChg>
        <pc:spChg chg="add mod">
          <ac:chgData name="Daniel Labbe" userId="00a54c92-6c33-42f0-9fae-6858286375d4" providerId="ADAL" clId="{A28B7652-5DB9-4212-9C26-85244ABE396A}" dt="2021-10-13T09:53:09.214" v="4148" actId="1035"/>
          <ac:spMkLst>
            <pc:docMk/>
            <pc:sldMk cId="1944831948" sldId="1845"/>
            <ac:spMk id="253" creationId="{368CE5E2-FB63-4A49-A959-84A4095B29FC}"/>
          </ac:spMkLst>
        </pc:spChg>
        <pc:spChg chg="add mod">
          <ac:chgData name="Daniel Labbe" userId="00a54c92-6c33-42f0-9fae-6858286375d4" providerId="ADAL" clId="{A28B7652-5DB9-4212-9C26-85244ABE396A}" dt="2021-10-13T09:49:08.444" v="4080" actId="20577"/>
          <ac:spMkLst>
            <pc:docMk/>
            <pc:sldMk cId="1944831948" sldId="1845"/>
            <ac:spMk id="255" creationId="{7C4E8EDC-394C-4233-B261-5E7777183333}"/>
          </ac:spMkLst>
        </pc:spChg>
        <pc:spChg chg="add mod">
          <ac:chgData name="Daniel Labbe" userId="00a54c92-6c33-42f0-9fae-6858286375d4" providerId="ADAL" clId="{A28B7652-5DB9-4212-9C26-85244ABE396A}" dt="2021-10-13T09:49:49.837" v="4094" actId="20577"/>
          <ac:spMkLst>
            <pc:docMk/>
            <pc:sldMk cId="1944831948" sldId="1845"/>
            <ac:spMk id="257" creationId="{0BA7DD68-B49F-4616-8912-7ACAB077422D}"/>
          </ac:spMkLst>
        </pc:spChg>
        <pc:spChg chg="add mod">
          <ac:chgData name="Daniel Labbe" userId="00a54c92-6c33-42f0-9fae-6858286375d4" providerId="ADAL" clId="{A28B7652-5DB9-4212-9C26-85244ABE396A}" dt="2021-10-13T09:53:09.214" v="4148" actId="1035"/>
          <ac:spMkLst>
            <pc:docMk/>
            <pc:sldMk cId="1944831948" sldId="1845"/>
            <ac:spMk id="259" creationId="{7E8FCA33-CB50-4DCA-9E3C-656146A1BAE3}"/>
          </ac:spMkLst>
        </pc:spChg>
        <pc:spChg chg="add mod">
          <ac:chgData name="Daniel Labbe" userId="00a54c92-6c33-42f0-9fae-6858286375d4" providerId="ADAL" clId="{A28B7652-5DB9-4212-9C26-85244ABE396A}" dt="2021-10-13T09:50:00.172" v="4097" actId="20577"/>
          <ac:spMkLst>
            <pc:docMk/>
            <pc:sldMk cId="1944831948" sldId="1845"/>
            <ac:spMk id="261" creationId="{35217B68-3BA8-4C9D-B3B0-BA071BEBDFF7}"/>
          </ac:spMkLst>
        </pc:spChg>
        <pc:spChg chg="add mod">
          <ac:chgData name="Daniel Labbe" userId="00a54c92-6c33-42f0-9fae-6858286375d4" providerId="ADAL" clId="{A28B7652-5DB9-4212-9C26-85244ABE396A}" dt="2021-10-13T09:55:39.406" v="4206" actId="1035"/>
          <ac:spMkLst>
            <pc:docMk/>
            <pc:sldMk cId="1944831948" sldId="1845"/>
            <ac:spMk id="263" creationId="{0F4DCABC-3B64-4CE7-952C-19734367253D}"/>
          </ac:spMkLst>
        </pc:spChg>
        <pc:spChg chg="add mod">
          <ac:chgData name="Daniel Labbe" userId="00a54c92-6c33-42f0-9fae-6858286375d4" providerId="ADAL" clId="{A28B7652-5DB9-4212-9C26-85244ABE396A}" dt="2021-10-13T09:57:07.750" v="4287" actId="1035"/>
          <ac:spMkLst>
            <pc:docMk/>
            <pc:sldMk cId="1944831948" sldId="1845"/>
            <ac:spMk id="265" creationId="{4BD65575-BD47-4D1A-B552-4E422D5FB6BC}"/>
          </ac:spMkLst>
        </pc:spChg>
        <pc:spChg chg="add mod">
          <ac:chgData name="Daniel Labbe" userId="00a54c92-6c33-42f0-9fae-6858286375d4" providerId="ADAL" clId="{A28B7652-5DB9-4212-9C26-85244ABE396A}" dt="2021-10-13T09:56:57.279" v="4284" actId="1036"/>
          <ac:spMkLst>
            <pc:docMk/>
            <pc:sldMk cId="1944831948" sldId="1845"/>
            <ac:spMk id="267" creationId="{829A4417-9D8D-4F16-A536-EB0EB7357899}"/>
          </ac:spMkLst>
        </pc:spChg>
        <pc:spChg chg="add mod">
          <ac:chgData name="Daniel Labbe" userId="00a54c92-6c33-42f0-9fae-6858286375d4" providerId="ADAL" clId="{A28B7652-5DB9-4212-9C26-85244ABE396A}" dt="2021-10-13T09:57:03.751" v="4286" actId="1037"/>
          <ac:spMkLst>
            <pc:docMk/>
            <pc:sldMk cId="1944831948" sldId="1845"/>
            <ac:spMk id="269" creationId="{2BA60C80-1B08-4A70-8377-765AC1622599}"/>
          </ac:spMkLst>
        </pc:spChg>
        <pc:spChg chg="add del mod">
          <ac:chgData name="Daniel Labbe" userId="00a54c92-6c33-42f0-9fae-6858286375d4" providerId="ADAL" clId="{A28B7652-5DB9-4212-9C26-85244ABE396A}" dt="2021-10-13T09:35:56.992" v="3822" actId="478"/>
          <ac:spMkLst>
            <pc:docMk/>
            <pc:sldMk cId="1944831948" sldId="1845"/>
            <ac:spMk id="270" creationId="{893EE3BE-C8CA-4D68-8BC5-B3555757FDE1}"/>
          </ac:spMkLst>
        </pc:spChg>
        <pc:spChg chg="add mod">
          <ac:chgData name="Daniel Labbe" userId="00a54c92-6c33-42f0-9fae-6858286375d4" providerId="ADAL" clId="{A28B7652-5DB9-4212-9C26-85244ABE396A}" dt="2021-10-13T09:57:42.046" v="4290" actId="13926"/>
          <ac:spMkLst>
            <pc:docMk/>
            <pc:sldMk cId="1944831948" sldId="1845"/>
            <ac:spMk id="271" creationId="{A980C2A1-AB95-4F89-AB20-3C185FD03B6C}"/>
          </ac:spMkLst>
        </pc:spChg>
        <pc:grpChg chg="mod topLvl">
          <ac:chgData name="Daniel Labbe" userId="00a54c92-6c33-42f0-9fae-6858286375d4" providerId="ADAL" clId="{A28B7652-5DB9-4212-9C26-85244ABE396A}" dt="2021-10-11T15:21:27.637" v="842" actId="1076"/>
          <ac:grpSpMkLst>
            <pc:docMk/>
            <pc:sldMk cId="1944831948" sldId="1845"/>
            <ac:grpSpMk id="32" creationId="{2F812B75-F9BB-454E-9CED-E7D8F17BE658}"/>
          </ac:grpSpMkLst>
        </pc:grpChg>
        <pc:grpChg chg="del">
          <ac:chgData name="Daniel Labbe" userId="00a54c92-6c33-42f0-9fae-6858286375d4" providerId="ADAL" clId="{A28B7652-5DB9-4212-9C26-85244ABE396A}" dt="2021-10-11T14:53:38.660" v="667" actId="165"/>
          <ac:grpSpMkLst>
            <pc:docMk/>
            <pc:sldMk cId="1944831948" sldId="1845"/>
            <ac:grpSpMk id="106" creationId="{16E5DD36-B627-4CA4-B7DF-98D7A1788744}"/>
          </ac:grpSpMkLst>
        </pc:grpChg>
        <pc:grpChg chg="add">
          <ac:chgData name="Daniel Labbe" userId="00a54c92-6c33-42f0-9fae-6858286375d4" providerId="ADAL" clId="{A28B7652-5DB9-4212-9C26-85244ABE396A}" dt="2021-10-11T15:29:30.595" v="874" actId="164"/>
          <ac:grpSpMkLst>
            <pc:docMk/>
            <pc:sldMk cId="1944831948" sldId="1845"/>
            <ac:grpSpMk id="175" creationId="{3F04284C-B71E-4043-A617-20CF68B6A4B4}"/>
          </ac:grpSpMkLst>
        </pc:grpChg>
        <pc:grpChg chg="add del mod">
          <ac:chgData name="Daniel Labbe" userId="00a54c92-6c33-42f0-9fae-6858286375d4" providerId="ADAL" clId="{A28B7652-5DB9-4212-9C26-85244ABE396A}" dt="2021-10-11T16:09:58.145" v="1110" actId="478"/>
          <ac:grpSpMkLst>
            <pc:docMk/>
            <pc:sldMk cId="1944831948" sldId="1845"/>
            <ac:grpSpMk id="180" creationId="{F3B56C26-8E6F-4E9E-AD7D-E0B7C3A778D4}"/>
          </ac:grpSpMkLst>
        </pc:grpChg>
        <pc:grpChg chg="add del">
          <ac:chgData name="Daniel Labbe" userId="00a54c92-6c33-42f0-9fae-6858286375d4" providerId="ADAL" clId="{A28B7652-5DB9-4212-9C26-85244ABE396A}" dt="2021-10-11T16:09:53.238" v="1109" actId="478"/>
          <ac:grpSpMkLst>
            <pc:docMk/>
            <pc:sldMk cId="1944831948" sldId="1845"/>
            <ac:grpSpMk id="183" creationId="{203005EB-0058-4089-A0A6-398063F06BF6}"/>
          </ac:grpSpMkLst>
        </pc:grpChg>
        <pc:grpChg chg="add del">
          <ac:chgData name="Daniel Labbe" userId="00a54c92-6c33-42f0-9fae-6858286375d4" providerId="ADAL" clId="{A28B7652-5DB9-4212-9C26-85244ABE396A}" dt="2021-10-11T16:09:24.388" v="1105" actId="478"/>
          <ac:grpSpMkLst>
            <pc:docMk/>
            <pc:sldMk cId="1944831948" sldId="1845"/>
            <ac:grpSpMk id="188" creationId="{5AE45D93-4412-448F-9EB4-0D4771D9035D}"/>
          </ac:grpSpMkLst>
        </pc:grpChg>
        <pc:grpChg chg="add del">
          <ac:chgData name="Daniel Labbe" userId="00a54c92-6c33-42f0-9fae-6858286375d4" providerId="ADAL" clId="{A28B7652-5DB9-4212-9C26-85244ABE396A}" dt="2021-10-11T16:09:11.060" v="1103" actId="478"/>
          <ac:grpSpMkLst>
            <pc:docMk/>
            <pc:sldMk cId="1944831948" sldId="1845"/>
            <ac:grpSpMk id="191" creationId="{3B8B8155-75B4-4646-8FE1-DD35A22908D0}"/>
          </ac:grpSpMkLst>
        </pc:grpChg>
        <pc:grpChg chg="add mod">
          <ac:chgData name="Daniel Labbe" userId="00a54c92-6c33-42f0-9fae-6858286375d4" providerId="ADAL" clId="{A28B7652-5DB9-4212-9C26-85244ABE396A}" dt="2021-10-11T16:01:39.987" v="1055" actId="1076"/>
          <ac:grpSpMkLst>
            <pc:docMk/>
            <pc:sldMk cId="1944831948" sldId="1845"/>
            <ac:grpSpMk id="225" creationId="{14D18D48-B991-46B2-B8C4-5225AF2D263C}"/>
          </ac:grpSpMkLst>
        </pc:grpChg>
        <pc:picChg chg="add mod">
          <ac:chgData name="Daniel Labbe" userId="00a54c92-6c33-42f0-9fae-6858286375d4" providerId="ADAL" clId="{A28B7652-5DB9-4212-9C26-85244ABE396A}" dt="2021-10-13T10:00:10.719" v="4308" actId="1076"/>
          <ac:picMkLst>
            <pc:docMk/>
            <pc:sldMk cId="1944831948" sldId="1845"/>
            <ac:picMk id="4" creationId="{758B6DEB-F985-4A97-BBE4-AF859853D4D7}"/>
          </ac:picMkLst>
        </pc:picChg>
        <pc:picChg chg="add del mod">
          <ac:chgData name="Daniel Labbe" userId="00a54c92-6c33-42f0-9fae-6858286375d4" providerId="ADAL" clId="{A28B7652-5DB9-4212-9C26-85244ABE396A}" dt="2021-10-11T15:03:33.417" v="671" actId="478"/>
          <ac:picMkLst>
            <pc:docMk/>
            <pc:sldMk cId="1944831948" sldId="1845"/>
            <ac:picMk id="6" creationId="{1178DBDD-ED7F-4EB8-8DE4-ABFA6A6E9199}"/>
          </ac:picMkLst>
        </pc:picChg>
        <pc:picChg chg="add del mod">
          <ac:chgData name="Daniel Labbe" userId="00a54c92-6c33-42f0-9fae-6858286375d4" providerId="ADAL" clId="{A28B7652-5DB9-4212-9C26-85244ABE396A}" dt="2021-10-11T15:04:26.318" v="677" actId="478"/>
          <ac:picMkLst>
            <pc:docMk/>
            <pc:sldMk cId="1944831948" sldId="1845"/>
            <ac:picMk id="10" creationId="{5EE0A050-FEB7-4405-9BA7-D2B913A4E2A4}"/>
          </ac:picMkLst>
        </pc:picChg>
        <pc:picChg chg="add del mod">
          <ac:chgData name="Daniel Labbe" userId="00a54c92-6c33-42f0-9fae-6858286375d4" providerId="ADAL" clId="{A28B7652-5DB9-4212-9C26-85244ABE396A}" dt="2021-10-11T16:03:03.926" v="1056" actId="478"/>
          <ac:picMkLst>
            <pc:docMk/>
            <pc:sldMk cId="1944831948" sldId="1845"/>
            <ac:picMk id="12" creationId="{08DCC11A-E408-46A1-8303-04B60D6FFDC3}"/>
          </ac:picMkLst>
        </pc:picChg>
        <pc:picChg chg="del topLvl">
          <ac:chgData name="Daniel Labbe" userId="00a54c92-6c33-42f0-9fae-6858286375d4" providerId="ADAL" clId="{A28B7652-5DB9-4212-9C26-85244ABE396A}" dt="2021-10-11T15:09:14.790" v="725" actId="478"/>
          <ac:picMkLst>
            <pc:docMk/>
            <pc:sldMk cId="1944831948" sldId="1845"/>
            <ac:picMk id="36" creationId="{CC4F064C-A214-4908-AED7-63292BFE3409}"/>
          </ac:picMkLst>
        </pc:picChg>
        <pc:picChg chg="del topLvl">
          <ac:chgData name="Daniel Labbe" userId="00a54c92-6c33-42f0-9fae-6858286375d4" providerId="ADAL" clId="{A28B7652-5DB9-4212-9C26-85244ABE396A}" dt="2021-10-11T15:09:14.790" v="725" actId="478"/>
          <ac:picMkLst>
            <pc:docMk/>
            <pc:sldMk cId="1944831948" sldId="1845"/>
            <ac:picMk id="38" creationId="{85E2210D-602F-4E18-842F-63D07ED09FA9}"/>
          </ac:picMkLst>
        </pc:picChg>
        <pc:picChg chg="del topLvl">
          <ac:chgData name="Daniel Labbe" userId="00a54c92-6c33-42f0-9fae-6858286375d4" providerId="ADAL" clId="{A28B7652-5DB9-4212-9C26-85244ABE396A}" dt="2021-10-11T15:08:25.934" v="716" actId="478"/>
          <ac:picMkLst>
            <pc:docMk/>
            <pc:sldMk cId="1944831948" sldId="1845"/>
            <ac:picMk id="40" creationId="{982AE820-9528-44BC-BF68-C34F9FA4ECEC}"/>
          </ac:picMkLst>
        </pc:picChg>
        <pc:picChg chg="del topLvl">
          <ac:chgData name="Daniel Labbe" userId="00a54c92-6c33-42f0-9fae-6858286375d4" providerId="ADAL" clId="{A28B7652-5DB9-4212-9C26-85244ABE396A}" dt="2021-10-11T15:09:14.790" v="725" actId="478"/>
          <ac:picMkLst>
            <pc:docMk/>
            <pc:sldMk cId="1944831948" sldId="1845"/>
            <ac:picMk id="42" creationId="{8B09098A-6B8E-4A87-B6D0-A78B7EFA70DE}"/>
          </ac:picMkLst>
        </pc:picChg>
        <pc:picChg chg="del topLvl">
          <ac:chgData name="Daniel Labbe" userId="00a54c92-6c33-42f0-9fae-6858286375d4" providerId="ADAL" clId="{A28B7652-5DB9-4212-9C26-85244ABE396A}" dt="2021-10-11T15:09:14.790" v="725" actId="478"/>
          <ac:picMkLst>
            <pc:docMk/>
            <pc:sldMk cId="1944831948" sldId="1845"/>
            <ac:picMk id="44" creationId="{11F03268-40C6-416A-B987-8CFF6C619A8E}"/>
          </ac:picMkLst>
        </pc:picChg>
        <pc:picChg chg="del topLvl">
          <ac:chgData name="Daniel Labbe" userId="00a54c92-6c33-42f0-9fae-6858286375d4" providerId="ADAL" clId="{A28B7652-5DB9-4212-9C26-85244ABE396A}" dt="2021-10-11T15:09:14.790" v="725" actId="478"/>
          <ac:picMkLst>
            <pc:docMk/>
            <pc:sldMk cId="1944831948" sldId="1845"/>
            <ac:picMk id="46" creationId="{704584FF-B4F3-40AE-B410-9CB19E3A1FFA}"/>
          </ac:picMkLst>
        </pc:picChg>
        <pc:picChg chg="del topLvl">
          <ac:chgData name="Daniel Labbe" userId="00a54c92-6c33-42f0-9fae-6858286375d4" providerId="ADAL" clId="{A28B7652-5DB9-4212-9C26-85244ABE396A}" dt="2021-10-11T15:09:14.790" v="725" actId="478"/>
          <ac:picMkLst>
            <pc:docMk/>
            <pc:sldMk cId="1944831948" sldId="1845"/>
            <ac:picMk id="48" creationId="{D4FD6D49-FEB3-4AC2-8244-D49615955F78}"/>
          </ac:picMkLst>
        </pc:picChg>
        <pc:picChg chg="del topLvl">
          <ac:chgData name="Daniel Labbe" userId="00a54c92-6c33-42f0-9fae-6858286375d4" providerId="ADAL" clId="{A28B7652-5DB9-4212-9C26-85244ABE396A}" dt="2021-10-11T15:09:14.790" v="725" actId="478"/>
          <ac:picMkLst>
            <pc:docMk/>
            <pc:sldMk cId="1944831948" sldId="1845"/>
            <ac:picMk id="50" creationId="{78E234B3-2083-4CBE-90ED-03D91BA3F4D3}"/>
          </ac:picMkLst>
        </pc:picChg>
        <pc:picChg chg="del topLvl">
          <ac:chgData name="Daniel Labbe" userId="00a54c92-6c33-42f0-9fae-6858286375d4" providerId="ADAL" clId="{A28B7652-5DB9-4212-9C26-85244ABE396A}" dt="2021-10-11T15:09:14.790" v="725" actId="478"/>
          <ac:picMkLst>
            <pc:docMk/>
            <pc:sldMk cId="1944831948" sldId="1845"/>
            <ac:picMk id="52" creationId="{0DBD0DFD-B58E-49B1-B4AC-43F741C69872}"/>
          </ac:picMkLst>
        </pc:picChg>
        <pc:picChg chg="del topLvl">
          <ac:chgData name="Daniel Labbe" userId="00a54c92-6c33-42f0-9fae-6858286375d4" providerId="ADAL" clId="{A28B7652-5DB9-4212-9C26-85244ABE396A}" dt="2021-10-11T15:09:14.790" v="725" actId="478"/>
          <ac:picMkLst>
            <pc:docMk/>
            <pc:sldMk cId="1944831948" sldId="1845"/>
            <ac:picMk id="54" creationId="{BFC2B0AC-46A3-44DB-A7B1-504DD70508D8}"/>
          </ac:picMkLst>
        </pc:picChg>
        <pc:picChg chg="del topLvl">
          <ac:chgData name="Daniel Labbe" userId="00a54c92-6c33-42f0-9fae-6858286375d4" providerId="ADAL" clId="{A28B7652-5DB9-4212-9C26-85244ABE396A}" dt="2021-10-11T15:09:14.790" v="725" actId="478"/>
          <ac:picMkLst>
            <pc:docMk/>
            <pc:sldMk cId="1944831948" sldId="1845"/>
            <ac:picMk id="56" creationId="{C8106427-852A-4901-A06C-4831527670F6}"/>
          </ac:picMkLst>
        </pc:picChg>
        <pc:picChg chg="del topLvl">
          <ac:chgData name="Daniel Labbe" userId="00a54c92-6c33-42f0-9fae-6858286375d4" providerId="ADAL" clId="{A28B7652-5DB9-4212-9C26-85244ABE396A}" dt="2021-10-11T15:09:14.790" v="725" actId="478"/>
          <ac:picMkLst>
            <pc:docMk/>
            <pc:sldMk cId="1944831948" sldId="1845"/>
            <ac:picMk id="58" creationId="{6D8D0B7C-97EA-44BA-A72A-EE6FDF9CB4D4}"/>
          </ac:picMkLst>
        </pc:picChg>
        <pc:picChg chg="del topLvl">
          <ac:chgData name="Daniel Labbe" userId="00a54c92-6c33-42f0-9fae-6858286375d4" providerId="ADAL" clId="{A28B7652-5DB9-4212-9C26-85244ABE396A}" dt="2021-10-11T15:09:14.790" v="725" actId="478"/>
          <ac:picMkLst>
            <pc:docMk/>
            <pc:sldMk cId="1944831948" sldId="1845"/>
            <ac:picMk id="60" creationId="{2918119A-0043-45BE-A1D5-53CF1D4ACFF3}"/>
          </ac:picMkLst>
        </pc:picChg>
        <pc:picChg chg="del topLvl">
          <ac:chgData name="Daniel Labbe" userId="00a54c92-6c33-42f0-9fae-6858286375d4" providerId="ADAL" clId="{A28B7652-5DB9-4212-9C26-85244ABE396A}" dt="2021-10-11T15:09:14.790" v="725" actId="478"/>
          <ac:picMkLst>
            <pc:docMk/>
            <pc:sldMk cId="1944831948" sldId="1845"/>
            <ac:picMk id="62" creationId="{B138F522-1F3A-4314-B22F-7FC709B563A5}"/>
          </ac:picMkLst>
        </pc:picChg>
        <pc:picChg chg="del topLvl">
          <ac:chgData name="Daniel Labbe" userId="00a54c92-6c33-42f0-9fae-6858286375d4" providerId="ADAL" clId="{A28B7652-5DB9-4212-9C26-85244ABE396A}" dt="2021-10-11T15:09:14.790" v="725" actId="478"/>
          <ac:picMkLst>
            <pc:docMk/>
            <pc:sldMk cId="1944831948" sldId="1845"/>
            <ac:picMk id="64" creationId="{022D136D-C918-4530-B7F9-8D2E545A2CB9}"/>
          </ac:picMkLst>
        </pc:picChg>
        <pc:picChg chg="del topLvl">
          <ac:chgData name="Daniel Labbe" userId="00a54c92-6c33-42f0-9fae-6858286375d4" providerId="ADAL" clId="{A28B7652-5DB9-4212-9C26-85244ABE396A}" dt="2021-10-11T15:09:14.790" v="725" actId="478"/>
          <ac:picMkLst>
            <pc:docMk/>
            <pc:sldMk cId="1944831948" sldId="1845"/>
            <ac:picMk id="66" creationId="{B7B9D604-4B44-468D-969E-ACA45ABA6C8E}"/>
          </ac:picMkLst>
        </pc:picChg>
        <pc:picChg chg="del topLvl">
          <ac:chgData name="Daniel Labbe" userId="00a54c92-6c33-42f0-9fae-6858286375d4" providerId="ADAL" clId="{A28B7652-5DB9-4212-9C26-85244ABE396A}" dt="2021-10-11T15:09:14.790" v="725" actId="478"/>
          <ac:picMkLst>
            <pc:docMk/>
            <pc:sldMk cId="1944831948" sldId="1845"/>
            <ac:picMk id="68" creationId="{67A05C38-1893-46E0-A23E-94B0A1A03DCF}"/>
          </ac:picMkLst>
        </pc:picChg>
        <pc:picChg chg="del topLvl">
          <ac:chgData name="Daniel Labbe" userId="00a54c92-6c33-42f0-9fae-6858286375d4" providerId="ADAL" clId="{A28B7652-5DB9-4212-9C26-85244ABE396A}" dt="2021-10-11T15:09:14.790" v="725" actId="478"/>
          <ac:picMkLst>
            <pc:docMk/>
            <pc:sldMk cId="1944831948" sldId="1845"/>
            <ac:picMk id="70" creationId="{88F82C81-B11C-495C-82E6-1FF9CF2F581E}"/>
          </ac:picMkLst>
        </pc:picChg>
        <pc:picChg chg="add del mod">
          <ac:chgData name="Daniel Labbe" userId="00a54c92-6c33-42f0-9fae-6858286375d4" providerId="ADAL" clId="{A28B7652-5DB9-4212-9C26-85244ABE396A}" dt="2021-10-13T09:35:16.949" v="3817" actId="478"/>
          <ac:picMkLst>
            <pc:docMk/>
            <pc:sldMk cId="1944831948" sldId="1845"/>
            <ac:picMk id="227" creationId="{7E2E5C0F-9D0E-4C01-B571-F945A799BF22}"/>
          </ac:picMkLst>
        </pc:picChg>
        <pc:cxnChg chg="add">
          <ac:chgData name="Daniel Labbe" userId="00a54c92-6c33-42f0-9fae-6858286375d4" providerId="ADAL" clId="{A28B7652-5DB9-4212-9C26-85244ABE396A}" dt="2021-10-11T15:02:52.530" v="668" actId="11529"/>
          <ac:cxnSpMkLst>
            <pc:docMk/>
            <pc:sldMk cId="1944831948" sldId="1845"/>
            <ac:cxnSpMk id="3" creationId="{25D39C9C-6916-40DB-AE12-E7448F3CB8B9}"/>
          </ac:cxnSpMkLst>
        </pc:cxnChg>
        <pc:cxnChg chg="add mod">
          <ac:chgData name="Daniel Labbe" userId="00a54c92-6c33-42f0-9fae-6858286375d4" providerId="ADAL" clId="{A28B7652-5DB9-4212-9C26-85244ABE396A}" dt="2021-10-13T09:57:27.159" v="4289" actId="1076"/>
          <ac:cxnSpMkLst>
            <pc:docMk/>
            <pc:sldMk cId="1944831948" sldId="1845"/>
            <ac:cxnSpMk id="8" creationId="{30F80284-78FB-44AA-B655-90493C6A574F}"/>
          </ac:cxnSpMkLst>
        </pc:cxnChg>
        <pc:cxnChg chg="add mod">
          <ac:chgData name="Daniel Labbe" userId="00a54c92-6c33-42f0-9fae-6858286375d4" providerId="ADAL" clId="{A28B7652-5DB9-4212-9C26-85244ABE396A}" dt="2021-10-11T15:29:16.066" v="873" actId="1076"/>
          <ac:cxnSpMkLst>
            <pc:docMk/>
            <pc:sldMk cId="1944831948" sldId="1845"/>
            <ac:cxnSpMk id="170" creationId="{655AA773-3D18-4948-9B6C-8B260A948503}"/>
          </ac:cxnSpMkLst>
        </pc:cxnChg>
      </pc:sldChg>
      <pc:sldChg chg="addSp modSp add del mod">
        <pc:chgData name="Daniel Labbe" userId="00a54c92-6c33-42f0-9fae-6858286375d4" providerId="ADAL" clId="{A28B7652-5DB9-4212-9C26-85244ABE396A}" dt="2021-10-13T11:22:55.468" v="5176" actId="20577"/>
        <pc:sldMkLst>
          <pc:docMk/>
          <pc:sldMk cId="3601509822" sldId="11007"/>
        </pc:sldMkLst>
        <pc:spChg chg="add">
          <ac:chgData name="Daniel Labbe" userId="00a54c92-6c33-42f0-9fae-6858286375d4" providerId="ADAL" clId="{A28B7652-5DB9-4212-9C26-85244ABE396A}" dt="2021-10-12T09:31:50.619" v="1180" actId="22"/>
          <ac:spMkLst>
            <pc:docMk/>
            <pc:sldMk cId="3601509822" sldId="11007"/>
            <ac:spMk id="4" creationId="{1BC350BB-07FF-465C-B33D-775B649AAEEB}"/>
          </ac:spMkLst>
        </pc:spChg>
        <pc:spChg chg="mod">
          <ac:chgData name="Daniel Labbe" userId="00a54c92-6c33-42f0-9fae-6858286375d4" providerId="ADAL" clId="{A28B7652-5DB9-4212-9C26-85244ABE396A}" dt="2021-10-13T11:22:55.468" v="5176" actId="20577"/>
          <ac:spMkLst>
            <pc:docMk/>
            <pc:sldMk cId="3601509822" sldId="11007"/>
            <ac:spMk id="11" creationId="{C1AA6B7B-D742-42F6-BE62-36B7ED09497C}"/>
          </ac:spMkLst>
        </pc:spChg>
        <pc:grpChg chg="add mod">
          <ac:chgData name="Daniel Labbe" userId="00a54c92-6c33-42f0-9fae-6858286375d4" providerId="ADAL" clId="{A28B7652-5DB9-4212-9C26-85244ABE396A}" dt="2021-10-12T09:46:27.522" v="1220" actId="1076"/>
          <ac:grpSpMkLst>
            <pc:docMk/>
            <pc:sldMk cId="3601509822" sldId="11007"/>
            <ac:grpSpMk id="14" creationId="{6F78675E-3305-4F6A-BD35-1FA883B76283}"/>
          </ac:grpSpMkLst>
        </pc:grpChg>
        <pc:picChg chg="add">
          <ac:chgData name="Daniel Labbe" userId="00a54c92-6c33-42f0-9fae-6858286375d4" providerId="ADAL" clId="{A28B7652-5DB9-4212-9C26-85244ABE396A}" dt="2021-10-12T09:31:50.619" v="1180" actId="22"/>
          <ac:picMkLst>
            <pc:docMk/>
            <pc:sldMk cId="3601509822" sldId="11007"/>
            <ac:picMk id="2" creationId="{520D44DA-73DA-4193-A5A4-D2BCD1CF0A4D}"/>
          </ac:picMkLst>
        </pc:picChg>
        <pc:picChg chg="add">
          <ac:chgData name="Daniel Labbe" userId="00a54c92-6c33-42f0-9fae-6858286375d4" providerId="ADAL" clId="{A28B7652-5DB9-4212-9C26-85244ABE396A}" dt="2021-10-12T09:31:50.619" v="1180" actId="22"/>
          <ac:picMkLst>
            <pc:docMk/>
            <pc:sldMk cId="3601509822" sldId="11007"/>
            <ac:picMk id="3" creationId="{3C8A1517-0FAB-42D3-9F7A-B76EF6CE7E62}"/>
          </ac:picMkLst>
        </pc:picChg>
        <pc:picChg chg="mod">
          <ac:chgData name="Daniel Labbe" userId="00a54c92-6c33-42f0-9fae-6858286375d4" providerId="ADAL" clId="{A28B7652-5DB9-4212-9C26-85244ABE396A}" dt="2021-10-12T09:46:10.204" v="1219"/>
          <ac:picMkLst>
            <pc:docMk/>
            <pc:sldMk cId="3601509822" sldId="11007"/>
            <ac:picMk id="16" creationId="{081EA58F-59CC-4A21-BF88-E5C91C8B9EFC}"/>
          </ac:picMkLst>
        </pc:picChg>
        <pc:picChg chg="mod">
          <ac:chgData name="Daniel Labbe" userId="00a54c92-6c33-42f0-9fae-6858286375d4" providerId="ADAL" clId="{A28B7652-5DB9-4212-9C26-85244ABE396A}" dt="2021-10-12T09:46:10.204" v="1219"/>
          <ac:picMkLst>
            <pc:docMk/>
            <pc:sldMk cId="3601509822" sldId="11007"/>
            <ac:picMk id="17" creationId="{A02EAEFD-9D23-4818-91AF-D2F34A3E0933}"/>
          </ac:picMkLst>
        </pc:picChg>
      </pc:sldChg>
      <pc:sldChg chg="addSp delSp modSp add mod ord">
        <pc:chgData name="Daniel Labbe" userId="00a54c92-6c33-42f0-9fae-6858286375d4" providerId="ADAL" clId="{A28B7652-5DB9-4212-9C26-85244ABE396A}" dt="2021-10-12T09:56:22.498" v="1282"/>
        <pc:sldMkLst>
          <pc:docMk/>
          <pc:sldMk cId="2408448481" sldId="11008"/>
        </pc:sldMkLst>
        <pc:spChg chg="mod">
          <ac:chgData name="Daniel Labbe" userId="00a54c92-6c33-42f0-9fae-6858286375d4" providerId="ADAL" clId="{A28B7652-5DB9-4212-9C26-85244ABE396A}" dt="2021-10-12T09:43:40.086" v="1218"/>
          <ac:spMkLst>
            <pc:docMk/>
            <pc:sldMk cId="2408448481" sldId="11008"/>
            <ac:spMk id="3" creationId="{EB03E4EA-274B-4BE4-9A52-00B5B2697A08}"/>
          </ac:spMkLst>
        </pc:spChg>
        <pc:spChg chg="mod">
          <ac:chgData name="Daniel Labbe" userId="00a54c92-6c33-42f0-9fae-6858286375d4" providerId="ADAL" clId="{A28B7652-5DB9-4212-9C26-85244ABE396A}" dt="2021-10-12T09:40:26.330" v="1215" actId="20577"/>
          <ac:spMkLst>
            <pc:docMk/>
            <pc:sldMk cId="2408448481" sldId="11008"/>
            <ac:spMk id="8" creationId="{D18A1E48-C74E-4B7C-95F4-2342DAC963A9}"/>
          </ac:spMkLst>
        </pc:spChg>
        <pc:spChg chg="del">
          <ac:chgData name="Daniel Labbe" userId="00a54c92-6c33-42f0-9fae-6858286375d4" providerId="ADAL" clId="{A28B7652-5DB9-4212-9C26-85244ABE396A}" dt="2021-10-12T09:40:04.424" v="1182" actId="931"/>
          <ac:spMkLst>
            <pc:docMk/>
            <pc:sldMk cId="2408448481" sldId="11008"/>
            <ac:spMk id="9" creationId="{4C447FFD-7A62-461F-8C94-BFC041559B97}"/>
          </ac:spMkLst>
        </pc:spChg>
        <pc:picChg chg="add mod">
          <ac:chgData name="Daniel Labbe" userId="00a54c92-6c33-42f0-9fae-6858286375d4" providerId="ADAL" clId="{A28B7652-5DB9-4212-9C26-85244ABE396A}" dt="2021-10-12T09:40:06.321" v="1184" actId="962"/>
          <ac:picMkLst>
            <pc:docMk/>
            <pc:sldMk cId="2408448481" sldId="11008"/>
            <ac:picMk id="4" creationId="{5D3A4C00-4051-4C39-99C1-B2785FAC935B}"/>
          </ac:picMkLst>
        </pc:picChg>
      </pc:sldChg>
      <pc:sldChg chg="add del">
        <pc:chgData name="Daniel Labbe" userId="00a54c92-6c33-42f0-9fae-6858286375d4" providerId="ADAL" clId="{A28B7652-5DB9-4212-9C26-85244ABE396A}" dt="2021-10-12T10:00:15.593" v="1294" actId="22"/>
        <pc:sldMkLst>
          <pc:docMk/>
          <pc:sldMk cId="1557306349" sldId="11009"/>
        </pc:sldMkLst>
      </pc:sldChg>
      <pc:sldChg chg="new del">
        <pc:chgData name="Daniel Labbe" userId="00a54c92-6c33-42f0-9fae-6858286375d4" providerId="ADAL" clId="{A28B7652-5DB9-4212-9C26-85244ABE396A}" dt="2021-10-12T09:53:46.103" v="1264" actId="2696"/>
        <pc:sldMkLst>
          <pc:docMk/>
          <pc:sldMk cId="3153368508" sldId="11009"/>
        </pc:sldMkLst>
      </pc:sldChg>
      <pc:sldChg chg="addSp delSp modSp add del mod ord">
        <pc:chgData name="Daniel Labbe" userId="00a54c92-6c33-42f0-9fae-6858286375d4" providerId="ADAL" clId="{A28B7652-5DB9-4212-9C26-85244ABE396A}" dt="2021-10-12T10:48:34.284" v="1604" actId="14100"/>
        <pc:sldMkLst>
          <pc:docMk/>
          <pc:sldMk cId="3987559230" sldId="11009"/>
        </pc:sldMkLst>
        <pc:spChg chg="mod">
          <ac:chgData name="Daniel Labbe" userId="00a54c92-6c33-42f0-9fae-6858286375d4" providerId="ADAL" clId="{A28B7652-5DB9-4212-9C26-85244ABE396A}" dt="2021-10-12T10:48:34.284" v="1604" actId="14100"/>
          <ac:spMkLst>
            <pc:docMk/>
            <pc:sldMk cId="3987559230" sldId="11009"/>
            <ac:spMk id="4" creationId="{00000000-0000-0000-0000-000000000000}"/>
          </ac:spMkLst>
        </pc:spChg>
        <pc:spChg chg="add del mod">
          <ac:chgData name="Daniel Labbe" userId="00a54c92-6c33-42f0-9fae-6858286375d4" providerId="ADAL" clId="{A28B7652-5DB9-4212-9C26-85244ABE396A}" dt="2021-10-12T10:00:29.165" v="1311" actId="478"/>
          <ac:spMkLst>
            <pc:docMk/>
            <pc:sldMk cId="3987559230" sldId="11009"/>
            <ac:spMk id="5" creationId="{588E6583-3380-4E90-8731-F7EBE70F5916}"/>
          </ac:spMkLst>
        </pc:spChg>
        <pc:spChg chg="del">
          <ac:chgData name="Daniel Labbe" userId="00a54c92-6c33-42f0-9fae-6858286375d4" providerId="ADAL" clId="{A28B7652-5DB9-4212-9C26-85244ABE396A}" dt="2021-10-12T10:00:27.526" v="1310" actId="478"/>
          <ac:spMkLst>
            <pc:docMk/>
            <pc:sldMk cId="3987559230" sldId="11009"/>
            <ac:spMk id="9" creationId="{6335CBC1-D0FC-41F0-BD20-1CA1748F9C49}"/>
          </ac:spMkLst>
        </pc:spChg>
      </pc:sldChg>
      <pc:sldChg chg="addSp delSp modSp add mod">
        <pc:chgData name="Daniel Labbe" userId="00a54c92-6c33-42f0-9fae-6858286375d4" providerId="ADAL" clId="{A28B7652-5DB9-4212-9C26-85244ABE396A}" dt="2021-10-12T10:11:12.430" v="1437" actId="20577"/>
        <pc:sldMkLst>
          <pc:docMk/>
          <pc:sldMk cId="4219114758" sldId="11010"/>
        </pc:sldMkLst>
        <pc:spChg chg="add del mod">
          <ac:chgData name="Daniel Labbe" userId="00a54c92-6c33-42f0-9fae-6858286375d4" providerId="ADAL" clId="{A28B7652-5DB9-4212-9C26-85244ABE396A}" dt="2021-10-12T10:11:12.430" v="1437" actId="20577"/>
          <ac:spMkLst>
            <pc:docMk/>
            <pc:sldMk cId="4219114758" sldId="11010"/>
            <ac:spMk id="3" creationId="{EB03E4EA-274B-4BE4-9A52-00B5B2697A08}"/>
          </ac:spMkLst>
        </pc:spChg>
        <pc:spChg chg="add del mod">
          <ac:chgData name="Daniel Labbe" userId="00a54c92-6c33-42f0-9fae-6858286375d4" providerId="ADAL" clId="{A28B7652-5DB9-4212-9C26-85244ABE396A}" dt="2021-10-12T10:08:37.181" v="1326" actId="478"/>
          <ac:spMkLst>
            <pc:docMk/>
            <pc:sldMk cId="4219114758" sldId="11010"/>
            <ac:spMk id="6" creationId="{41056B84-AED2-4672-B6FA-2E9756AAF1BB}"/>
          </ac:spMkLst>
        </pc:spChg>
        <pc:spChg chg="mod">
          <ac:chgData name="Daniel Labbe" userId="00a54c92-6c33-42f0-9fae-6858286375d4" providerId="ADAL" clId="{A28B7652-5DB9-4212-9C26-85244ABE396A}" dt="2021-10-12T10:02:51.091" v="1321" actId="20577"/>
          <ac:spMkLst>
            <pc:docMk/>
            <pc:sldMk cId="4219114758" sldId="11010"/>
            <ac:spMk id="8" creationId="{D18A1E48-C74E-4B7C-95F4-2342DAC963A9}"/>
          </ac:spMkLst>
        </pc:spChg>
        <pc:spChg chg="del">
          <ac:chgData name="Daniel Labbe" userId="00a54c92-6c33-42f0-9fae-6858286375d4" providerId="ADAL" clId="{A28B7652-5DB9-4212-9C26-85244ABE396A}" dt="2021-10-12T10:07:51.909" v="1322" actId="931"/>
          <ac:spMkLst>
            <pc:docMk/>
            <pc:sldMk cId="4219114758" sldId="11010"/>
            <ac:spMk id="9" creationId="{4C447FFD-7A62-461F-8C94-BFC041559B97}"/>
          </ac:spMkLst>
        </pc:spChg>
        <pc:picChg chg="add mod">
          <ac:chgData name="Daniel Labbe" userId="00a54c92-6c33-42f0-9fae-6858286375d4" providerId="ADAL" clId="{A28B7652-5DB9-4212-9C26-85244ABE396A}" dt="2021-10-12T10:07:51.909" v="1322" actId="931"/>
          <ac:picMkLst>
            <pc:docMk/>
            <pc:sldMk cId="4219114758" sldId="11010"/>
            <ac:picMk id="4" creationId="{41CFB76E-5E99-4CED-AD46-5725EF4F116A}"/>
          </ac:picMkLst>
        </pc:picChg>
      </pc:sldChg>
      <pc:sldChg chg="addSp delSp modSp add mod ord">
        <pc:chgData name="Daniel Labbe" userId="00a54c92-6c33-42f0-9fae-6858286375d4" providerId="ADAL" clId="{A28B7652-5DB9-4212-9C26-85244ABE396A}" dt="2021-10-12T10:43:41.599" v="1562" actId="207"/>
        <pc:sldMkLst>
          <pc:docMk/>
          <pc:sldMk cId="3711454575" sldId="11011"/>
        </pc:sldMkLst>
        <pc:spChg chg="mod">
          <ac:chgData name="Daniel Labbe" userId="00a54c92-6c33-42f0-9fae-6858286375d4" providerId="ADAL" clId="{A28B7652-5DB9-4212-9C26-85244ABE396A}" dt="2021-10-12T10:43:41.599" v="1562" actId="207"/>
          <ac:spMkLst>
            <pc:docMk/>
            <pc:sldMk cId="3711454575" sldId="11011"/>
            <ac:spMk id="3" creationId="{EB03E4EA-274B-4BE4-9A52-00B5B2697A08}"/>
          </ac:spMkLst>
        </pc:spChg>
        <pc:spChg chg="add del mod">
          <ac:chgData name="Daniel Labbe" userId="00a54c92-6c33-42f0-9fae-6858286375d4" providerId="ADAL" clId="{A28B7652-5DB9-4212-9C26-85244ABE396A}" dt="2021-10-12T10:13:05.360" v="1444" actId="931"/>
          <ac:spMkLst>
            <pc:docMk/>
            <pc:sldMk cId="3711454575" sldId="11011"/>
            <ac:spMk id="5" creationId="{F12F2782-B2B7-4D0C-BF41-FF0466B57B07}"/>
          </ac:spMkLst>
        </pc:spChg>
        <pc:spChg chg="mod">
          <ac:chgData name="Daniel Labbe" userId="00a54c92-6c33-42f0-9fae-6858286375d4" providerId="ADAL" clId="{A28B7652-5DB9-4212-9C26-85244ABE396A}" dt="2021-10-12T10:13:15.317" v="1468" actId="20577"/>
          <ac:spMkLst>
            <pc:docMk/>
            <pc:sldMk cId="3711454575" sldId="11011"/>
            <ac:spMk id="8" creationId="{D18A1E48-C74E-4B7C-95F4-2342DAC963A9}"/>
          </ac:spMkLst>
        </pc:spChg>
        <pc:picChg chg="del">
          <ac:chgData name="Daniel Labbe" userId="00a54c92-6c33-42f0-9fae-6858286375d4" providerId="ADAL" clId="{A28B7652-5DB9-4212-9C26-85244ABE396A}" dt="2021-10-12T10:12:58.110" v="1443" actId="478"/>
          <ac:picMkLst>
            <pc:docMk/>
            <pc:sldMk cId="3711454575" sldId="11011"/>
            <ac:picMk id="4" creationId="{5D3A4C00-4051-4C39-99C1-B2785FAC935B}"/>
          </ac:picMkLst>
        </pc:picChg>
        <pc:picChg chg="add mod">
          <ac:chgData name="Daniel Labbe" userId="00a54c92-6c33-42f0-9fae-6858286375d4" providerId="ADAL" clId="{A28B7652-5DB9-4212-9C26-85244ABE396A}" dt="2021-10-12T10:13:07.391" v="1446" actId="962"/>
          <ac:picMkLst>
            <pc:docMk/>
            <pc:sldMk cId="3711454575" sldId="11011"/>
            <ac:picMk id="7" creationId="{2A4F3BD1-9A88-42A1-ABC5-7F31EE15B397}"/>
          </ac:picMkLst>
        </pc:picChg>
        <pc:picChg chg="add del mod">
          <ac:chgData name="Daniel Labbe" userId="00a54c92-6c33-42f0-9fae-6858286375d4" providerId="ADAL" clId="{A28B7652-5DB9-4212-9C26-85244ABE396A}" dt="2021-10-12T10:42:25.852" v="1550" actId="478"/>
          <ac:picMkLst>
            <pc:docMk/>
            <pc:sldMk cId="3711454575" sldId="11011"/>
            <ac:picMk id="10" creationId="{71EFC383-D045-48B0-950C-9B43E4372955}"/>
          </ac:picMkLst>
        </pc:picChg>
        <pc:picChg chg="add del mod">
          <ac:chgData name="Daniel Labbe" userId="00a54c92-6c33-42f0-9fae-6858286375d4" providerId="ADAL" clId="{A28B7652-5DB9-4212-9C26-85244ABE396A}" dt="2021-10-12T10:33:12.467" v="1541" actId="478"/>
          <ac:picMkLst>
            <pc:docMk/>
            <pc:sldMk cId="3711454575" sldId="11011"/>
            <ac:picMk id="12" creationId="{68076F8E-603D-4DFC-A79E-E568B4F8DD01}"/>
          </ac:picMkLst>
        </pc:picChg>
        <pc:picChg chg="add mod">
          <ac:chgData name="Daniel Labbe" userId="00a54c92-6c33-42f0-9fae-6858286375d4" providerId="ADAL" clId="{A28B7652-5DB9-4212-9C26-85244ABE396A}" dt="2021-10-12T10:43:03.164" v="1555" actId="1076"/>
          <ac:picMkLst>
            <pc:docMk/>
            <pc:sldMk cId="3711454575" sldId="11011"/>
            <ac:picMk id="14" creationId="{5CC536FD-EABE-4177-BB49-FB06FFE96285}"/>
          </ac:picMkLst>
        </pc:picChg>
        <pc:picChg chg="add mod">
          <ac:chgData name="Daniel Labbe" userId="00a54c92-6c33-42f0-9fae-6858286375d4" providerId="ADAL" clId="{A28B7652-5DB9-4212-9C26-85244ABE396A}" dt="2021-10-12T10:43:23.893" v="1558" actId="1076"/>
          <ac:picMkLst>
            <pc:docMk/>
            <pc:sldMk cId="3711454575" sldId="11011"/>
            <ac:picMk id="16" creationId="{CE9CF611-8F05-4735-A459-1B8C9B91C7ED}"/>
          </ac:picMkLst>
        </pc:picChg>
        <pc:picChg chg="add mod">
          <ac:chgData name="Daniel Labbe" userId="00a54c92-6c33-42f0-9fae-6858286375d4" providerId="ADAL" clId="{A28B7652-5DB9-4212-9C26-85244ABE396A}" dt="2021-10-12T10:43:27.716" v="1559" actId="1076"/>
          <ac:picMkLst>
            <pc:docMk/>
            <pc:sldMk cId="3711454575" sldId="11011"/>
            <ac:picMk id="18" creationId="{F8A9B3F3-40EC-4AAD-8A4F-67A2EFC04765}"/>
          </ac:picMkLst>
        </pc:picChg>
      </pc:sldChg>
      <pc:sldChg chg="add del">
        <pc:chgData name="Daniel Labbe" userId="00a54c92-6c33-42f0-9fae-6858286375d4" providerId="ADAL" clId="{A28B7652-5DB9-4212-9C26-85244ABE396A}" dt="2021-10-12T10:02:48.902" v="1317" actId="22"/>
        <pc:sldMkLst>
          <pc:docMk/>
          <pc:sldMk cId="3746767402" sldId="11011"/>
        </pc:sldMkLst>
      </pc:sldChg>
      <pc:sldChg chg="addSp modSp add mod">
        <pc:chgData name="Daniel Labbe" userId="00a54c92-6c33-42f0-9fae-6858286375d4" providerId="ADAL" clId="{A28B7652-5DB9-4212-9C26-85244ABE396A}" dt="2021-10-12T11:00:15.269" v="1817" actId="20577"/>
        <pc:sldMkLst>
          <pc:docMk/>
          <pc:sldMk cId="839322505" sldId="11012"/>
        </pc:sldMkLst>
        <pc:spChg chg="add mod">
          <ac:chgData name="Daniel Labbe" userId="00a54c92-6c33-42f0-9fae-6858286375d4" providerId="ADAL" clId="{A28B7652-5DB9-4212-9C26-85244ABE396A}" dt="2021-10-12T11:00:15.269" v="1817" actId="20577"/>
          <ac:spMkLst>
            <pc:docMk/>
            <pc:sldMk cId="839322505" sldId="11012"/>
            <ac:spMk id="77" creationId="{424D4D07-DF65-48D7-8D55-812EB54783AB}"/>
          </ac:spMkLst>
        </pc:spChg>
      </pc:sldChg>
      <pc:sldChg chg="addSp delSp modSp add mod ord">
        <pc:chgData name="Daniel Labbe" userId="00a54c92-6c33-42f0-9fae-6858286375d4" providerId="ADAL" clId="{A28B7652-5DB9-4212-9C26-85244ABE396A}" dt="2021-10-13T09:38:16.185" v="3880" actId="14100"/>
        <pc:sldMkLst>
          <pc:docMk/>
          <pc:sldMk cId="645895065" sldId="11013"/>
        </pc:sldMkLst>
        <pc:spChg chg="mod">
          <ac:chgData name="Daniel Labbe" userId="00a54c92-6c33-42f0-9fae-6858286375d4" providerId="ADAL" clId="{A28B7652-5DB9-4212-9C26-85244ABE396A}" dt="2021-10-13T09:38:16.185" v="3880" actId="14100"/>
          <ac:spMkLst>
            <pc:docMk/>
            <pc:sldMk cId="645895065" sldId="11013"/>
            <ac:spMk id="3" creationId="{EB03E4EA-274B-4BE4-9A52-00B5B2697A08}"/>
          </ac:spMkLst>
        </pc:spChg>
        <pc:spChg chg="add del mod">
          <ac:chgData name="Daniel Labbe" userId="00a54c92-6c33-42f0-9fae-6858286375d4" providerId="ADAL" clId="{A28B7652-5DB9-4212-9C26-85244ABE396A}" dt="2021-10-12T10:57:52.903" v="1753" actId="931"/>
          <ac:spMkLst>
            <pc:docMk/>
            <pc:sldMk cId="645895065" sldId="11013"/>
            <ac:spMk id="5" creationId="{831BFE1B-FFBB-4EB5-B2F7-78DCB0713145}"/>
          </ac:spMkLst>
        </pc:spChg>
        <pc:spChg chg="mod">
          <ac:chgData name="Daniel Labbe" userId="00a54c92-6c33-42f0-9fae-6858286375d4" providerId="ADAL" clId="{A28B7652-5DB9-4212-9C26-85244ABE396A}" dt="2021-10-12T10:52:10.778" v="1646" actId="20577"/>
          <ac:spMkLst>
            <pc:docMk/>
            <pc:sldMk cId="645895065" sldId="11013"/>
            <ac:spMk id="8" creationId="{D18A1E48-C74E-4B7C-95F4-2342DAC963A9}"/>
          </ac:spMkLst>
        </pc:spChg>
        <pc:picChg chg="del">
          <ac:chgData name="Daniel Labbe" userId="00a54c92-6c33-42f0-9fae-6858286375d4" providerId="ADAL" clId="{A28B7652-5DB9-4212-9C26-85244ABE396A}" dt="2021-10-12T10:57:44.225" v="1752" actId="478"/>
          <ac:picMkLst>
            <pc:docMk/>
            <pc:sldMk cId="645895065" sldId="11013"/>
            <ac:picMk id="4" creationId="{41CFB76E-5E99-4CED-AD46-5725EF4F116A}"/>
          </ac:picMkLst>
        </pc:picChg>
        <pc:picChg chg="add mod">
          <ac:chgData name="Daniel Labbe" userId="00a54c92-6c33-42f0-9fae-6858286375d4" providerId="ADAL" clId="{A28B7652-5DB9-4212-9C26-85244ABE396A}" dt="2021-10-12T10:57:54.901" v="1755" actId="962"/>
          <ac:picMkLst>
            <pc:docMk/>
            <pc:sldMk cId="645895065" sldId="11013"/>
            <ac:picMk id="7" creationId="{59FF0335-8704-4575-BD87-8B6F15C6DA1F}"/>
          </ac:picMkLst>
        </pc:picChg>
      </pc:sldChg>
      <pc:sldChg chg="addSp">
        <pc:chgData name="Daniel Labbe" userId="00a54c92-6c33-42f0-9fae-6858286375d4" providerId="ADAL" clId="{A28B7652-5DB9-4212-9C26-85244ABE396A}" dt="2021-10-12T11:58:02.913" v="1870"/>
        <pc:sldMkLst>
          <pc:docMk/>
          <pc:sldMk cId="1494986475" sldId="11014"/>
        </pc:sldMkLst>
        <pc:picChg chg="add">
          <ac:chgData name="Daniel Labbe" userId="00a54c92-6c33-42f0-9fae-6858286375d4" providerId="ADAL" clId="{A28B7652-5DB9-4212-9C26-85244ABE396A}" dt="2021-10-12T11:58:02.913" v="1870"/>
          <ac:picMkLst>
            <pc:docMk/>
            <pc:sldMk cId="1494986475" sldId="11014"/>
            <ac:picMk id="1026" creationId="{BD8CDF09-C7E8-464A-9F76-2023544BE465}"/>
          </ac:picMkLst>
        </pc:picChg>
      </pc:sldChg>
      <pc:sldChg chg="addSp">
        <pc:chgData name="Daniel Labbe" userId="00a54c92-6c33-42f0-9fae-6858286375d4" providerId="ADAL" clId="{A28B7652-5DB9-4212-9C26-85244ABE396A}" dt="2021-10-12T12:00:13.760" v="1905"/>
        <pc:sldMkLst>
          <pc:docMk/>
          <pc:sldMk cId="1870177187" sldId="11014"/>
        </pc:sldMkLst>
        <pc:picChg chg="add">
          <ac:chgData name="Daniel Labbe" userId="00a54c92-6c33-42f0-9fae-6858286375d4" providerId="ADAL" clId="{A28B7652-5DB9-4212-9C26-85244ABE396A}" dt="2021-10-12T12:00:13.760" v="1905"/>
          <ac:picMkLst>
            <pc:docMk/>
            <pc:sldMk cId="1870177187" sldId="11014"/>
            <ac:picMk id="2050" creationId="{7CA46653-648F-41D8-B6A0-AD1CEA9B9ED1}"/>
          </ac:picMkLst>
        </pc:picChg>
      </pc:sldChg>
      <pc:sldChg chg="addSp delSp modSp add del mod">
        <pc:chgData name="Daniel Labbe" userId="00a54c92-6c33-42f0-9fae-6858286375d4" providerId="ADAL" clId="{A28B7652-5DB9-4212-9C26-85244ABE396A}" dt="2021-10-13T09:34:39.038" v="3816" actId="20577"/>
        <pc:sldMkLst>
          <pc:docMk/>
          <pc:sldMk cId="3864772221" sldId="11014"/>
        </pc:sldMkLst>
        <pc:spChg chg="add mod">
          <ac:chgData name="Daniel Labbe" userId="00a54c92-6c33-42f0-9fae-6858286375d4" providerId="ADAL" clId="{A28B7652-5DB9-4212-9C26-85244ABE396A}" dt="2021-10-13T09:33:23.402" v="3723" actId="14100"/>
          <ac:spMkLst>
            <pc:docMk/>
            <pc:sldMk cId="3864772221" sldId="11014"/>
            <ac:spMk id="2" creationId="{008615FD-1752-4057-B2B4-553246301020}"/>
          </ac:spMkLst>
        </pc:spChg>
        <pc:spChg chg="del">
          <ac:chgData name="Daniel Labbe" userId="00a54c92-6c33-42f0-9fae-6858286375d4" providerId="ADAL" clId="{A28B7652-5DB9-4212-9C26-85244ABE396A}" dt="2021-10-12T11:55:02.140" v="1840" actId="478"/>
          <ac:spMkLst>
            <pc:docMk/>
            <pc:sldMk cId="3864772221" sldId="11014"/>
            <ac:spMk id="3" creationId="{EB03E4EA-274B-4BE4-9A52-00B5B2697A08}"/>
          </ac:spMkLst>
        </pc:spChg>
        <pc:spChg chg="add del mod">
          <ac:chgData name="Daniel Labbe" userId="00a54c92-6c33-42f0-9fae-6858286375d4" providerId="ADAL" clId="{A28B7652-5DB9-4212-9C26-85244ABE396A}" dt="2021-10-12T11:02:44.413" v="1832" actId="478"/>
          <ac:spMkLst>
            <pc:docMk/>
            <pc:sldMk cId="3864772221" sldId="11014"/>
            <ac:spMk id="5" creationId="{712156B4-9F62-44AE-8E19-FB57F916C5E5}"/>
          </ac:spMkLst>
        </pc:spChg>
        <pc:spChg chg="add mod">
          <ac:chgData name="Daniel Labbe" userId="00a54c92-6c33-42f0-9fae-6858286375d4" providerId="ADAL" clId="{A28B7652-5DB9-4212-9C26-85244ABE396A}" dt="2021-10-13T09:33:15.234" v="3722" actId="1037"/>
          <ac:spMkLst>
            <pc:docMk/>
            <pc:sldMk cId="3864772221" sldId="11014"/>
            <ac:spMk id="6" creationId="{9A55E306-9149-4C2A-8E1A-E4B953215309}"/>
          </ac:spMkLst>
        </pc:spChg>
        <pc:spChg chg="mod">
          <ac:chgData name="Daniel Labbe" userId="00a54c92-6c33-42f0-9fae-6858286375d4" providerId="ADAL" clId="{A28B7652-5DB9-4212-9C26-85244ABE396A}" dt="2021-10-12T11:58:30.319" v="1904" actId="1076"/>
          <ac:spMkLst>
            <pc:docMk/>
            <pc:sldMk cId="3864772221" sldId="11014"/>
            <ac:spMk id="8" creationId="{D18A1E48-C74E-4B7C-95F4-2342DAC963A9}"/>
          </ac:spMkLst>
        </pc:spChg>
        <pc:spChg chg="add mod">
          <ac:chgData name="Daniel Labbe" userId="00a54c92-6c33-42f0-9fae-6858286375d4" providerId="ADAL" clId="{A28B7652-5DB9-4212-9C26-85244ABE396A}" dt="2021-10-13T09:34:39.038" v="3816" actId="20577"/>
          <ac:spMkLst>
            <pc:docMk/>
            <pc:sldMk cId="3864772221" sldId="11014"/>
            <ac:spMk id="10" creationId="{D3E6B986-ECEF-49D5-999A-92B315DB5013}"/>
          </ac:spMkLst>
        </pc:spChg>
        <pc:spChg chg="add mod">
          <ac:chgData name="Daniel Labbe" userId="00a54c92-6c33-42f0-9fae-6858286375d4" providerId="ADAL" clId="{A28B7652-5DB9-4212-9C26-85244ABE396A}" dt="2021-10-12T11:33:09.694" v="1839" actId="1076"/>
          <ac:spMkLst>
            <pc:docMk/>
            <pc:sldMk cId="3864772221" sldId="11014"/>
            <ac:spMk id="12" creationId="{F5FF8C23-B5BC-4491-908A-C2349A742A1F}"/>
          </ac:spMkLst>
        </pc:spChg>
        <pc:spChg chg="add del mod">
          <ac:chgData name="Daniel Labbe" userId="00a54c92-6c33-42f0-9fae-6858286375d4" providerId="ADAL" clId="{A28B7652-5DB9-4212-9C26-85244ABE396A}" dt="2021-10-12T11:55:05.291" v="1841" actId="478"/>
          <ac:spMkLst>
            <pc:docMk/>
            <pc:sldMk cId="3864772221" sldId="11014"/>
            <ac:spMk id="14" creationId="{DBAB8009-BC65-4E6A-A69F-B524D2CDC109}"/>
          </ac:spMkLst>
        </pc:spChg>
        <pc:picChg chg="del">
          <ac:chgData name="Daniel Labbe" userId="00a54c92-6c33-42f0-9fae-6858286375d4" providerId="ADAL" clId="{A28B7652-5DB9-4212-9C26-85244ABE396A}" dt="2021-10-12T11:02:42.601" v="1831" actId="478"/>
          <ac:picMkLst>
            <pc:docMk/>
            <pc:sldMk cId="3864772221" sldId="11014"/>
            <ac:picMk id="4" creationId="{5D3A4C00-4051-4C39-99C1-B2785FAC935B}"/>
          </ac:picMkLst>
        </pc:picChg>
        <pc:picChg chg="add mod">
          <ac:chgData name="Daniel Labbe" userId="00a54c92-6c33-42f0-9fae-6858286375d4" providerId="ADAL" clId="{A28B7652-5DB9-4212-9C26-85244ABE396A}" dt="2021-10-13T09:33:15.234" v="3722" actId="1037"/>
          <ac:picMkLst>
            <pc:docMk/>
            <pc:sldMk cId="3864772221" sldId="11014"/>
            <ac:picMk id="16" creationId="{FB0CEE10-7338-480E-BDAB-AE54E161F0B1}"/>
          </ac:picMkLst>
        </pc:picChg>
        <pc:picChg chg="mod">
          <ac:chgData name="Daniel Labbe" userId="00a54c92-6c33-42f0-9fae-6858286375d4" providerId="ADAL" clId="{A28B7652-5DB9-4212-9C26-85244ABE396A}" dt="2021-10-13T09:33:15.234" v="3722" actId="1037"/>
          <ac:picMkLst>
            <pc:docMk/>
            <pc:sldMk cId="3864772221" sldId="11014"/>
            <ac:picMk id="1026" creationId="{BD8CDF09-C7E8-464A-9F76-2023544BE465}"/>
          </ac:picMkLst>
        </pc:picChg>
        <pc:picChg chg="mod">
          <ac:chgData name="Daniel Labbe" userId="00a54c92-6c33-42f0-9fae-6858286375d4" providerId="ADAL" clId="{A28B7652-5DB9-4212-9C26-85244ABE396A}" dt="2021-10-13T09:32:58.162" v="3705" actId="1038"/>
          <ac:picMkLst>
            <pc:docMk/>
            <pc:sldMk cId="3864772221" sldId="11014"/>
            <ac:picMk id="2050" creationId="{7CA46653-648F-41D8-B6A0-AD1CEA9B9ED1}"/>
          </ac:picMkLst>
        </pc:picChg>
      </pc:sldChg>
      <pc:sldChg chg="addSp">
        <pc:chgData name="Daniel Labbe" userId="00a54c92-6c33-42f0-9fae-6858286375d4" providerId="ADAL" clId="{A28B7652-5DB9-4212-9C26-85244ABE396A}" dt="2021-10-12T12:41:11.451" v="2976"/>
        <pc:sldMkLst>
          <pc:docMk/>
          <pc:sldMk cId="581708163" sldId="11015"/>
        </pc:sldMkLst>
        <pc:picChg chg="add">
          <ac:chgData name="Daniel Labbe" userId="00a54c92-6c33-42f0-9fae-6858286375d4" providerId="ADAL" clId="{A28B7652-5DB9-4212-9C26-85244ABE396A}" dt="2021-10-12T12:41:11.451" v="2976"/>
          <ac:picMkLst>
            <pc:docMk/>
            <pc:sldMk cId="581708163" sldId="11015"/>
            <ac:picMk id="6146" creationId="{8842D298-0EDB-4238-88C3-13F470F8A726}"/>
          </ac:picMkLst>
        </pc:picChg>
      </pc:sldChg>
      <pc:sldChg chg="delSp modSp add del mod ord">
        <pc:chgData name="Daniel Labbe" userId="00a54c92-6c33-42f0-9fae-6858286375d4" providerId="ADAL" clId="{A28B7652-5DB9-4212-9C26-85244ABE396A}" dt="2021-10-13T09:17:31.644" v="3024" actId="1076"/>
        <pc:sldMkLst>
          <pc:docMk/>
          <pc:sldMk cId="1049626303" sldId="11015"/>
        </pc:sldMkLst>
        <pc:spChg chg="mod">
          <ac:chgData name="Daniel Labbe" userId="00a54c92-6c33-42f0-9fae-6858286375d4" providerId="ADAL" clId="{A28B7652-5DB9-4212-9C26-85244ABE396A}" dt="2021-10-12T12:44:25.317" v="3002" actId="207"/>
          <ac:spMkLst>
            <pc:docMk/>
            <pc:sldMk cId="1049626303" sldId="11015"/>
            <ac:spMk id="2" creationId="{008615FD-1752-4057-B2B4-553246301020}"/>
          </ac:spMkLst>
        </pc:spChg>
        <pc:spChg chg="mod">
          <ac:chgData name="Daniel Labbe" userId="00a54c92-6c33-42f0-9fae-6858286375d4" providerId="ADAL" clId="{A28B7652-5DB9-4212-9C26-85244ABE396A}" dt="2021-10-12T12:46:04.905" v="3020" actId="6549"/>
          <ac:spMkLst>
            <pc:docMk/>
            <pc:sldMk cId="1049626303" sldId="11015"/>
            <ac:spMk id="6" creationId="{9A55E306-9149-4C2A-8E1A-E4B953215309}"/>
          </ac:spMkLst>
        </pc:spChg>
        <pc:spChg chg="mod">
          <ac:chgData name="Daniel Labbe" userId="00a54c92-6c33-42f0-9fae-6858286375d4" providerId="ADAL" clId="{A28B7652-5DB9-4212-9C26-85244ABE396A}" dt="2021-10-12T12:04:08.981" v="1968" actId="20577"/>
          <ac:spMkLst>
            <pc:docMk/>
            <pc:sldMk cId="1049626303" sldId="11015"/>
            <ac:spMk id="8" creationId="{D18A1E48-C74E-4B7C-95F4-2342DAC963A9}"/>
          </ac:spMkLst>
        </pc:spChg>
        <pc:spChg chg="mod">
          <ac:chgData name="Daniel Labbe" userId="00a54c92-6c33-42f0-9fae-6858286375d4" providerId="ADAL" clId="{A28B7652-5DB9-4212-9C26-85244ABE396A}" dt="2021-10-12T12:44:46.149" v="3005" actId="207"/>
          <ac:spMkLst>
            <pc:docMk/>
            <pc:sldMk cId="1049626303" sldId="11015"/>
            <ac:spMk id="10" creationId="{D3E6B986-ECEF-49D5-999A-92B315DB5013}"/>
          </ac:spMkLst>
        </pc:spChg>
        <pc:spChg chg="del">
          <ac:chgData name="Daniel Labbe" userId="00a54c92-6c33-42f0-9fae-6858286375d4" providerId="ADAL" clId="{A28B7652-5DB9-4212-9C26-85244ABE396A}" dt="2021-10-12T12:04:33.972" v="1969" actId="478"/>
          <ac:spMkLst>
            <pc:docMk/>
            <pc:sldMk cId="1049626303" sldId="11015"/>
            <ac:spMk id="12" creationId="{F5FF8C23-B5BC-4491-908A-C2349A742A1F}"/>
          </ac:spMkLst>
        </pc:spChg>
        <pc:picChg chg="del">
          <ac:chgData name="Daniel Labbe" userId="00a54c92-6c33-42f0-9fae-6858286375d4" providerId="ADAL" clId="{A28B7652-5DB9-4212-9C26-85244ABE396A}" dt="2021-10-12T12:38:03.315" v="2959" actId="478"/>
          <ac:picMkLst>
            <pc:docMk/>
            <pc:sldMk cId="1049626303" sldId="11015"/>
            <ac:picMk id="16" creationId="{FB0CEE10-7338-480E-BDAB-AE54E161F0B1}"/>
          </ac:picMkLst>
        </pc:picChg>
        <pc:picChg chg="del">
          <ac:chgData name="Daniel Labbe" userId="00a54c92-6c33-42f0-9fae-6858286375d4" providerId="ADAL" clId="{A28B7652-5DB9-4212-9C26-85244ABE396A}" dt="2021-10-12T12:39:39.228" v="2967" actId="478"/>
          <ac:picMkLst>
            <pc:docMk/>
            <pc:sldMk cId="1049626303" sldId="11015"/>
            <ac:picMk id="1026" creationId="{BD8CDF09-C7E8-464A-9F76-2023544BE465}"/>
          </ac:picMkLst>
        </pc:picChg>
        <pc:picChg chg="del">
          <ac:chgData name="Daniel Labbe" userId="00a54c92-6c33-42f0-9fae-6858286375d4" providerId="ADAL" clId="{A28B7652-5DB9-4212-9C26-85244ABE396A}" dt="2021-10-12T12:39:50.711" v="2970" actId="478"/>
          <ac:picMkLst>
            <pc:docMk/>
            <pc:sldMk cId="1049626303" sldId="11015"/>
            <ac:picMk id="2050" creationId="{7CA46653-648F-41D8-B6A0-AD1CEA9B9ED1}"/>
          </ac:picMkLst>
        </pc:picChg>
        <pc:picChg chg="mod">
          <ac:chgData name="Daniel Labbe" userId="00a54c92-6c33-42f0-9fae-6858286375d4" providerId="ADAL" clId="{A28B7652-5DB9-4212-9C26-85244ABE396A}" dt="2021-10-13T09:17:23.117" v="3021" actId="1076"/>
          <ac:picMkLst>
            <pc:docMk/>
            <pc:sldMk cId="1049626303" sldId="11015"/>
            <ac:picMk id="3074" creationId="{9BFD1DDF-929C-4AD8-B603-303823FB712C}"/>
          </ac:picMkLst>
        </pc:picChg>
        <pc:picChg chg="mod">
          <ac:chgData name="Daniel Labbe" userId="00a54c92-6c33-42f0-9fae-6858286375d4" providerId="ADAL" clId="{A28B7652-5DB9-4212-9C26-85244ABE396A}" dt="2021-10-13T09:17:25.637" v="3022" actId="1076"/>
          <ac:picMkLst>
            <pc:docMk/>
            <pc:sldMk cId="1049626303" sldId="11015"/>
            <ac:picMk id="4098" creationId="{E1B4ED49-EFA3-4809-A448-A3B8D1655865}"/>
          </ac:picMkLst>
        </pc:picChg>
        <pc:picChg chg="del mod">
          <ac:chgData name="Daniel Labbe" userId="00a54c92-6c33-42f0-9fae-6858286375d4" providerId="ADAL" clId="{A28B7652-5DB9-4212-9C26-85244ABE396A}" dt="2021-10-12T12:40:40.399" v="2975" actId="478"/>
          <ac:picMkLst>
            <pc:docMk/>
            <pc:sldMk cId="1049626303" sldId="11015"/>
            <ac:picMk id="5122" creationId="{A6CBAD00-D84E-4871-AEE2-4D8CC9E3AA7D}"/>
          </ac:picMkLst>
        </pc:picChg>
        <pc:picChg chg="del mod">
          <ac:chgData name="Daniel Labbe" userId="00a54c92-6c33-42f0-9fae-6858286375d4" providerId="ADAL" clId="{A28B7652-5DB9-4212-9C26-85244ABE396A}" dt="2021-10-12T12:41:40.807" v="2986" actId="478"/>
          <ac:picMkLst>
            <pc:docMk/>
            <pc:sldMk cId="1049626303" sldId="11015"/>
            <ac:picMk id="6146" creationId="{8842D298-0EDB-4238-88C3-13F470F8A726}"/>
          </ac:picMkLst>
        </pc:picChg>
        <pc:picChg chg="mod">
          <ac:chgData name="Daniel Labbe" userId="00a54c92-6c33-42f0-9fae-6858286375d4" providerId="ADAL" clId="{A28B7652-5DB9-4212-9C26-85244ABE396A}" dt="2021-10-13T09:17:31.644" v="3024" actId="1076"/>
          <ac:picMkLst>
            <pc:docMk/>
            <pc:sldMk cId="1049626303" sldId="11015"/>
            <ac:picMk id="7170" creationId="{7E466271-F174-49CF-8F76-10486CB44315}"/>
          </ac:picMkLst>
        </pc:picChg>
      </pc:sldChg>
      <pc:sldChg chg="addSp">
        <pc:chgData name="Daniel Labbe" userId="00a54c92-6c33-42f0-9fae-6858286375d4" providerId="ADAL" clId="{A28B7652-5DB9-4212-9C26-85244ABE396A}" dt="2021-10-12T12:40:37.635" v="2971"/>
        <pc:sldMkLst>
          <pc:docMk/>
          <pc:sldMk cId="2101563788" sldId="11015"/>
        </pc:sldMkLst>
        <pc:picChg chg="add">
          <ac:chgData name="Daniel Labbe" userId="00a54c92-6c33-42f0-9fae-6858286375d4" providerId="ADAL" clId="{A28B7652-5DB9-4212-9C26-85244ABE396A}" dt="2021-10-12T12:40:37.635" v="2971"/>
          <ac:picMkLst>
            <pc:docMk/>
            <pc:sldMk cId="2101563788" sldId="11015"/>
            <ac:picMk id="5122" creationId="{A6CBAD00-D84E-4871-AEE2-4D8CC9E3AA7D}"/>
          </ac:picMkLst>
        </pc:picChg>
      </pc:sldChg>
      <pc:sldChg chg="addSp">
        <pc:chgData name="Daniel Labbe" userId="00a54c92-6c33-42f0-9fae-6858286375d4" providerId="ADAL" clId="{A28B7652-5DB9-4212-9C26-85244ABE396A}" dt="2021-10-12T12:39:13.608" v="2961"/>
        <pc:sldMkLst>
          <pc:docMk/>
          <pc:sldMk cId="2253728165" sldId="11015"/>
        </pc:sldMkLst>
        <pc:picChg chg="add">
          <ac:chgData name="Daniel Labbe" userId="00a54c92-6c33-42f0-9fae-6858286375d4" providerId="ADAL" clId="{A28B7652-5DB9-4212-9C26-85244ABE396A}" dt="2021-10-12T12:39:13.608" v="2961"/>
          <ac:picMkLst>
            <pc:docMk/>
            <pc:sldMk cId="2253728165" sldId="11015"/>
            <ac:picMk id="4098" creationId="{E1B4ED49-EFA3-4809-A448-A3B8D1655865}"/>
          </ac:picMkLst>
        </pc:picChg>
      </pc:sldChg>
      <pc:sldChg chg="addSp">
        <pc:chgData name="Daniel Labbe" userId="00a54c92-6c33-42f0-9fae-6858286375d4" providerId="ADAL" clId="{A28B7652-5DB9-4212-9C26-85244ABE396A}" dt="2021-10-12T12:41:39.302" v="2982"/>
        <pc:sldMkLst>
          <pc:docMk/>
          <pc:sldMk cId="2918766266" sldId="11015"/>
        </pc:sldMkLst>
        <pc:picChg chg="add">
          <ac:chgData name="Daniel Labbe" userId="00a54c92-6c33-42f0-9fae-6858286375d4" providerId="ADAL" clId="{A28B7652-5DB9-4212-9C26-85244ABE396A}" dt="2021-10-12T12:41:39.302" v="2982"/>
          <ac:picMkLst>
            <pc:docMk/>
            <pc:sldMk cId="2918766266" sldId="11015"/>
            <ac:picMk id="7170" creationId="{7E466271-F174-49CF-8F76-10486CB44315}"/>
          </ac:picMkLst>
        </pc:picChg>
      </pc:sldChg>
      <pc:sldChg chg="addSp">
        <pc:chgData name="Daniel Labbe" userId="00a54c92-6c33-42f0-9fae-6858286375d4" providerId="ADAL" clId="{A28B7652-5DB9-4212-9C26-85244ABE396A}" dt="2021-10-12T12:37:57.070" v="2954"/>
        <pc:sldMkLst>
          <pc:docMk/>
          <pc:sldMk cId="3567475731" sldId="11015"/>
        </pc:sldMkLst>
        <pc:picChg chg="add">
          <ac:chgData name="Daniel Labbe" userId="00a54c92-6c33-42f0-9fae-6858286375d4" providerId="ADAL" clId="{A28B7652-5DB9-4212-9C26-85244ABE396A}" dt="2021-10-12T12:37:57.070" v="2954"/>
          <ac:picMkLst>
            <pc:docMk/>
            <pc:sldMk cId="3567475731" sldId="11015"/>
            <ac:picMk id="3074" creationId="{9BFD1DDF-929C-4AD8-B603-303823FB712C}"/>
          </ac:picMkLst>
        </pc:picChg>
      </pc:sldChg>
      <pc:sldChg chg="addSp">
        <pc:chgData name="Daniel Labbe" userId="00a54c92-6c33-42f0-9fae-6858286375d4" providerId="ADAL" clId="{A28B7652-5DB9-4212-9C26-85244ABE396A}" dt="2021-10-13T10:13:58.627" v="4409"/>
        <pc:sldMkLst>
          <pc:docMk/>
          <pc:sldMk cId="922925579" sldId="11016"/>
        </pc:sldMkLst>
        <pc:picChg chg="add">
          <ac:chgData name="Daniel Labbe" userId="00a54c92-6c33-42f0-9fae-6858286375d4" providerId="ADAL" clId="{A28B7652-5DB9-4212-9C26-85244ABE396A}" dt="2021-10-13T10:13:58.627" v="4409"/>
          <ac:picMkLst>
            <pc:docMk/>
            <pc:sldMk cId="922925579" sldId="11016"/>
            <ac:picMk id="5122" creationId="{B7753E77-FB62-41E9-9AE8-4EA8D611AEA3}"/>
          </ac:picMkLst>
        </pc:picChg>
      </pc:sldChg>
      <pc:sldChg chg="addSp delSp modSp add del mod ord">
        <pc:chgData name="Daniel Labbe" userId="00a54c92-6c33-42f0-9fae-6858286375d4" providerId="ADAL" clId="{A28B7652-5DB9-4212-9C26-85244ABE396A}" dt="2021-10-13T11:21:24.993" v="5160" actId="1076"/>
        <pc:sldMkLst>
          <pc:docMk/>
          <pc:sldMk cId="1117588774" sldId="11016"/>
        </pc:sldMkLst>
        <pc:spChg chg="add del mod">
          <ac:chgData name="Daniel Labbe" userId="00a54c92-6c33-42f0-9fae-6858286375d4" providerId="ADAL" clId="{A28B7652-5DB9-4212-9C26-85244ABE396A}" dt="2021-10-13T10:27:26.554" v="4747" actId="478"/>
          <ac:spMkLst>
            <pc:docMk/>
            <pc:sldMk cId="1117588774" sldId="11016"/>
            <ac:spMk id="2" creationId="{008615FD-1752-4057-B2B4-553246301020}"/>
          </ac:spMkLst>
        </pc:spChg>
        <pc:spChg chg="add del mod">
          <ac:chgData name="Daniel Labbe" userId="00a54c92-6c33-42f0-9fae-6858286375d4" providerId="ADAL" clId="{A28B7652-5DB9-4212-9C26-85244ABE396A}" dt="2021-10-13T10:27:26.554" v="4747" actId="478"/>
          <ac:spMkLst>
            <pc:docMk/>
            <pc:sldMk cId="1117588774" sldId="11016"/>
            <ac:spMk id="6" creationId="{9A55E306-9149-4C2A-8E1A-E4B953215309}"/>
          </ac:spMkLst>
        </pc:spChg>
        <pc:spChg chg="mod">
          <ac:chgData name="Daniel Labbe" userId="00a54c92-6c33-42f0-9fae-6858286375d4" providerId="ADAL" clId="{A28B7652-5DB9-4212-9C26-85244ABE396A}" dt="2021-10-13T10:27:19.323" v="4746" actId="13926"/>
          <ac:spMkLst>
            <pc:docMk/>
            <pc:sldMk cId="1117588774" sldId="11016"/>
            <ac:spMk id="8" creationId="{D18A1E48-C74E-4B7C-95F4-2342DAC963A9}"/>
          </ac:spMkLst>
        </pc:spChg>
        <pc:spChg chg="add del mod">
          <ac:chgData name="Daniel Labbe" userId="00a54c92-6c33-42f0-9fae-6858286375d4" providerId="ADAL" clId="{A28B7652-5DB9-4212-9C26-85244ABE396A}" dt="2021-10-13T10:27:26.554" v="4747" actId="478"/>
          <ac:spMkLst>
            <pc:docMk/>
            <pc:sldMk cId="1117588774" sldId="11016"/>
            <ac:spMk id="10" creationId="{D3E6B986-ECEF-49D5-999A-92B315DB5013}"/>
          </ac:spMkLst>
        </pc:spChg>
        <pc:spChg chg="add mod">
          <ac:chgData name="Daniel Labbe" userId="00a54c92-6c33-42f0-9fae-6858286375d4" providerId="ADAL" clId="{A28B7652-5DB9-4212-9C26-85244ABE396A}" dt="2021-10-13T10:07:53.716" v="4343" actId="20577"/>
          <ac:spMkLst>
            <pc:docMk/>
            <pc:sldMk cId="1117588774" sldId="11016"/>
            <ac:spMk id="11" creationId="{18BD63D7-C519-4CAF-8110-F582CD47F00E}"/>
          </ac:spMkLst>
        </pc:spChg>
        <pc:spChg chg="del">
          <ac:chgData name="Daniel Labbe" userId="00a54c92-6c33-42f0-9fae-6858286375d4" providerId="ADAL" clId="{A28B7652-5DB9-4212-9C26-85244ABE396A}" dt="2021-10-12T12:04:48.774" v="1987" actId="478"/>
          <ac:spMkLst>
            <pc:docMk/>
            <pc:sldMk cId="1117588774" sldId="11016"/>
            <ac:spMk id="12" creationId="{F5FF8C23-B5BC-4491-908A-C2349A742A1F}"/>
          </ac:spMkLst>
        </pc:spChg>
        <pc:spChg chg="add mod">
          <ac:chgData name="Daniel Labbe" userId="00a54c92-6c33-42f0-9fae-6858286375d4" providerId="ADAL" clId="{A28B7652-5DB9-4212-9C26-85244ABE396A}" dt="2021-10-13T10:07:32.187" v="4330" actId="122"/>
          <ac:spMkLst>
            <pc:docMk/>
            <pc:sldMk cId="1117588774" sldId="11016"/>
            <ac:spMk id="17" creationId="{618DFD16-5EAA-4EA6-8784-BB919CB26D54}"/>
          </ac:spMkLst>
        </pc:spChg>
        <pc:spChg chg="add mod">
          <ac:chgData name="Daniel Labbe" userId="00a54c92-6c33-42f0-9fae-6858286375d4" providerId="ADAL" clId="{A28B7652-5DB9-4212-9C26-85244ABE396A}" dt="2021-10-13T10:08:53.499" v="4364" actId="14100"/>
          <ac:spMkLst>
            <pc:docMk/>
            <pc:sldMk cId="1117588774" sldId="11016"/>
            <ac:spMk id="19" creationId="{3B152C99-B78B-4A9F-A671-167D99345F5D}"/>
          </ac:spMkLst>
        </pc:spChg>
        <pc:spChg chg="add mod">
          <ac:chgData name="Daniel Labbe" userId="00a54c92-6c33-42f0-9fae-6858286375d4" providerId="ADAL" clId="{A28B7652-5DB9-4212-9C26-85244ABE396A}" dt="2021-10-13T10:16:35.961" v="4463" actId="255"/>
          <ac:spMkLst>
            <pc:docMk/>
            <pc:sldMk cId="1117588774" sldId="11016"/>
            <ac:spMk id="24" creationId="{2E4F2BC5-154E-4C71-9273-1B3B5FA198B9}"/>
          </ac:spMkLst>
        </pc:spChg>
        <pc:spChg chg="add mod">
          <ac:chgData name="Daniel Labbe" userId="00a54c92-6c33-42f0-9fae-6858286375d4" providerId="ADAL" clId="{A28B7652-5DB9-4212-9C26-85244ABE396A}" dt="2021-10-13T11:15:20.091" v="5117" actId="1035"/>
          <ac:spMkLst>
            <pc:docMk/>
            <pc:sldMk cId="1117588774" sldId="11016"/>
            <ac:spMk id="33" creationId="{A306B9AF-9DE8-4515-896A-F65345D0DA94}"/>
          </ac:spMkLst>
        </pc:spChg>
        <pc:spChg chg="add mod">
          <ac:chgData name="Daniel Labbe" userId="00a54c92-6c33-42f0-9fae-6858286375d4" providerId="ADAL" clId="{A28B7652-5DB9-4212-9C26-85244ABE396A}" dt="2021-10-13T11:04:11.294" v="4993" actId="14100"/>
          <ac:spMkLst>
            <pc:docMk/>
            <pc:sldMk cId="1117588774" sldId="11016"/>
            <ac:spMk id="34" creationId="{4FBC8BDB-C9B2-4C96-8619-9F00517D5FA3}"/>
          </ac:spMkLst>
        </pc:spChg>
        <pc:spChg chg="add mod">
          <ac:chgData name="Daniel Labbe" userId="00a54c92-6c33-42f0-9fae-6858286375d4" providerId="ADAL" clId="{A28B7652-5DB9-4212-9C26-85244ABE396A}" dt="2021-10-13T11:05:35.563" v="5027" actId="121"/>
          <ac:spMkLst>
            <pc:docMk/>
            <pc:sldMk cId="1117588774" sldId="11016"/>
            <ac:spMk id="35" creationId="{AC405661-4C88-4938-B5EA-38F7F494A695}"/>
          </ac:spMkLst>
        </pc:spChg>
        <pc:spChg chg="add mod">
          <ac:chgData name="Daniel Labbe" userId="00a54c92-6c33-42f0-9fae-6858286375d4" providerId="ADAL" clId="{A28B7652-5DB9-4212-9C26-85244ABE396A}" dt="2021-10-13T11:15:20.091" v="5117" actId="1035"/>
          <ac:spMkLst>
            <pc:docMk/>
            <pc:sldMk cId="1117588774" sldId="11016"/>
            <ac:spMk id="36" creationId="{F661058E-F9FA-48E0-BFAA-DB3E4AB8C84A}"/>
          </ac:spMkLst>
        </pc:spChg>
        <pc:spChg chg="add mod">
          <ac:chgData name="Daniel Labbe" userId="00a54c92-6c33-42f0-9fae-6858286375d4" providerId="ADAL" clId="{A28B7652-5DB9-4212-9C26-85244ABE396A}" dt="2021-10-13T11:15:20.091" v="5117" actId="1035"/>
          <ac:spMkLst>
            <pc:docMk/>
            <pc:sldMk cId="1117588774" sldId="11016"/>
            <ac:spMk id="37" creationId="{58197E2F-1593-4EBE-81A8-BF59E8ED6F1D}"/>
          </ac:spMkLst>
        </pc:spChg>
        <pc:spChg chg="add mod">
          <ac:chgData name="Daniel Labbe" userId="00a54c92-6c33-42f0-9fae-6858286375d4" providerId="ADAL" clId="{A28B7652-5DB9-4212-9C26-85244ABE396A}" dt="2021-10-13T11:15:20.091" v="5117" actId="1035"/>
          <ac:spMkLst>
            <pc:docMk/>
            <pc:sldMk cId="1117588774" sldId="11016"/>
            <ac:spMk id="39" creationId="{813F7223-C051-4E1B-8098-16B5C19EEE19}"/>
          </ac:spMkLst>
        </pc:spChg>
        <pc:spChg chg="add mod">
          <ac:chgData name="Daniel Labbe" userId="00a54c92-6c33-42f0-9fae-6858286375d4" providerId="ADAL" clId="{A28B7652-5DB9-4212-9C26-85244ABE396A}" dt="2021-10-13T11:15:20.091" v="5117" actId="1035"/>
          <ac:spMkLst>
            <pc:docMk/>
            <pc:sldMk cId="1117588774" sldId="11016"/>
            <ac:spMk id="40" creationId="{B7F84D19-7C03-479B-8440-EE04F74CBC26}"/>
          </ac:spMkLst>
        </pc:spChg>
        <pc:spChg chg="add mod">
          <ac:chgData name="Daniel Labbe" userId="00a54c92-6c33-42f0-9fae-6858286375d4" providerId="ADAL" clId="{A28B7652-5DB9-4212-9C26-85244ABE396A}" dt="2021-10-13T11:15:20.091" v="5117" actId="1035"/>
          <ac:spMkLst>
            <pc:docMk/>
            <pc:sldMk cId="1117588774" sldId="11016"/>
            <ac:spMk id="42" creationId="{F1FC6462-2FE4-490A-BF37-7B4831CA2246}"/>
          </ac:spMkLst>
        </pc:spChg>
        <pc:spChg chg="add mod">
          <ac:chgData name="Daniel Labbe" userId="00a54c92-6c33-42f0-9fae-6858286375d4" providerId="ADAL" clId="{A28B7652-5DB9-4212-9C26-85244ABE396A}" dt="2021-10-13T11:01:25.610" v="4951" actId="12"/>
          <ac:spMkLst>
            <pc:docMk/>
            <pc:sldMk cId="1117588774" sldId="11016"/>
            <ac:spMk id="71" creationId="{2FA57629-6792-4641-B4F9-9D363752F261}"/>
          </ac:spMkLst>
        </pc:spChg>
        <pc:spChg chg="add mod">
          <ac:chgData name="Daniel Labbe" userId="00a54c92-6c33-42f0-9fae-6858286375d4" providerId="ADAL" clId="{A28B7652-5DB9-4212-9C26-85244ABE396A}" dt="2021-10-13T11:02:58.155" v="4955" actId="14100"/>
          <ac:spMkLst>
            <pc:docMk/>
            <pc:sldMk cId="1117588774" sldId="11016"/>
            <ac:spMk id="4099" creationId="{757C402D-48F5-43C6-AB11-EA2B813CB323}"/>
          </ac:spMkLst>
        </pc:spChg>
        <pc:spChg chg="add mod">
          <ac:chgData name="Daniel Labbe" userId="00a54c92-6c33-42f0-9fae-6858286375d4" providerId="ADAL" clId="{A28B7652-5DB9-4212-9C26-85244ABE396A}" dt="2021-10-13T11:03:44.050" v="4984" actId="14100"/>
          <ac:spMkLst>
            <pc:docMk/>
            <pc:sldMk cId="1117588774" sldId="11016"/>
            <ac:spMk id="4100" creationId="{4516A141-B878-470C-B3CB-C4603D0E8C5E}"/>
          </ac:spMkLst>
        </pc:spChg>
        <pc:spChg chg="add mod">
          <ac:chgData name="Daniel Labbe" userId="00a54c92-6c33-42f0-9fae-6858286375d4" providerId="ADAL" clId="{A28B7652-5DB9-4212-9C26-85244ABE396A}" dt="2021-10-13T11:17:28.850" v="5142" actId="1076"/>
          <ac:spMkLst>
            <pc:docMk/>
            <pc:sldMk cId="1117588774" sldId="11016"/>
            <ac:spMk id="4102" creationId="{96164467-D67A-41B1-97CC-253128381159}"/>
          </ac:spMkLst>
        </pc:spChg>
        <pc:grpChg chg="add mod">
          <ac:chgData name="Daniel Labbe" userId="00a54c92-6c33-42f0-9fae-6858286375d4" providerId="ADAL" clId="{A28B7652-5DB9-4212-9C26-85244ABE396A}" dt="2021-10-13T10:28:58.195" v="4749" actId="1076"/>
          <ac:grpSpMkLst>
            <pc:docMk/>
            <pc:sldMk cId="1117588774" sldId="11016"/>
            <ac:grpSpMk id="12" creationId="{2425BAD6-A0AE-4490-8898-E36B3B239B67}"/>
          </ac:grpSpMkLst>
        </pc:grpChg>
        <pc:grpChg chg="add mod">
          <ac:chgData name="Daniel Labbe" userId="00a54c92-6c33-42f0-9fae-6858286375d4" providerId="ADAL" clId="{A28B7652-5DB9-4212-9C26-85244ABE396A}" dt="2021-10-13T10:28:58.195" v="4749" actId="1076"/>
          <ac:grpSpMkLst>
            <pc:docMk/>
            <pc:sldMk cId="1117588774" sldId="11016"/>
            <ac:grpSpMk id="13" creationId="{9477CCB4-843A-4594-9ABA-8C69FBF0E6FB}"/>
          </ac:grpSpMkLst>
        </pc:grpChg>
        <pc:grpChg chg="add mod">
          <ac:chgData name="Daniel Labbe" userId="00a54c92-6c33-42f0-9fae-6858286375d4" providerId="ADAL" clId="{A28B7652-5DB9-4212-9C26-85244ABE396A}" dt="2021-10-13T10:13:04.300" v="4404" actId="1076"/>
          <ac:grpSpMkLst>
            <pc:docMk/>
            <pc:sldMk cId="1117588774" sldId="11016"/>
            <ac:grpSpMk id="20" creationId="{446E312B-3014-4F33-80E8-77E183EB6662}"/>
          </ac:grpSpMkLst>
        </pc:grpChg>
        <pc:grpChg chg="add mod">
          <ac:chgData name="Daniel Labbe" userId="00a54c92-6c33-42f0-9fae-6858286375d4" providerId="ADAL" clId="{A28B7652-5DB9-4212-9C26-85244ABE396A}" dt="2021-10-13T10:28:58.195" v="4749" actId="1076"/>
          <ac:grpSpMkLst>
            <pc:docMk/>
            <pc:sldMk cId="1117588774" sldId="11016"/>
            <ac:grpSpMk id="21" creationId="{DFF11D79-6B29-4E95-8383-D20B51EB3C4F}"/>
          </ac:grpSpMkLst>
        </pc:grpChg>
        <pc:grpChg chg="add mod">
          <ac:chgData name="Daniel Labbe" userId="00a54c92-6c33-42f0-9fae-6858286375d4" providerId="ADAL" clId="{A28B7652-5DB9-4212-9C26-85244ABE396A}" dt="2021-10-13T11:17:28.850" v="5142" actId="1076"/>
          <ac:grpSpMkLst>
            <pc:docMk/>
            <pc:sldMk cId="1117588774" sldId="11016"/>
            <ac:grpSpMk id="25" creationId="{86AC6666-4ADC-44DF-ABE3-80B9F02BDC18}"/>
          </ac:grpSpMkLst>
        </pc:grpChg>
        <pc:grpChg chg="add mod">
          <ac:chgData name="Daniel Labbe" userId="00a54c92-6c33-42f0-9fae-6858286375d4" providerId="ADAL" clId="{A28B7652-5DB9-4212-9C26-85244ABE396A}" dt="2021-10-13T11:15:56.521" v="5125" actId="1076"/>
          <ac:grpSpMkLst>
            <pc:docMk/>
            <pc:sldMk cId="1117588774" sldId="11016"/>
            <ac:grpSpMk id="55" creationId="{D08E8A64-5004-4A85-9DC5-7D995ABC7B18}"/>
          </ac:grpSpMkLst>
        </pc:grpChg>
        <pc:grpChg chg="add mod">
          <ac:chgData name="Daniel Labbe" userId="00a54c92-6c33-42f0-9fae-6858286375d4" providerId="ADAL" clId="{A28B7652-5DB9-4212-9C26-85244ABE396A}" dt="2021-10-13T11:04:07.006" v="4992" actId="1076"/>
          <ac:grpSpMkLst>
            <pc:docMk/>
            <pc:sldMk cId="1117588774" sldId="11016"/>
            <ac:grpSpMk id="4101" creationId="{A6BB06E6-5CC8-4AE0-9F0D-881D5FC21700}"/>
          </ac:grpSpMkLst>
        </pc:grpChg>
        <pc:grpChg chg="add mod">
          <ac:chgData name="Daniel Labbe" userId="00a54c92-6c33-42f0-9fae-6858286375d4" providerId="ADAL" clId="{A28B7652-5DB9-4212-9C26-85244ABE396A}" dt="2021-10-13T11:20:35.896" v="5156" actId="1076"/>
          <ac:grpSpMkLst>
            <pc:docMk/>
            <pc:sldMk cId="1117588774" sldId="11016"/>
            <ac:grpSpMk id="4140" creationId="{2FA6C1B1-EA90-42C9-958F-4D435301C207}"/>
          </ac:grpSpMkLst>
        </pc:grpChg>
        <pc:picChg chg="mod">
          <ac:chgData name="Daniel Labbe" userId="00a54c92-6c33-42f0-9fae-6858286375d4" providerId="ADAL" clId="{A28B7652-5DB9-4212-9C26-85244ABE396A}" dt="2021-10-13T10:12:48.332" v="4400" actId="12788"/>
          <ac:picMkLst>
            <pc:docMk/>
            <pc:sldMk cId="1117588774" sldId="11016"/>
            <ac:picMk id="3" creationId="{A744E6D0-DAFC-415C-AB5F-D4691EE5A027}"/>
          </ac:picMkLst>
        </pc:picChg>
        <pc:picChg chg="add mod">
          <ac:chgData name="Daniel Labbe" userId="00a54c92-6c33-42f0-9fae-6858286375d4" providerId="ADAL" clId="{A28B7652-5DB9-4212-9C26-85244ABE396A}" dt="2021-10-13T10:07:36.497" v="4331" actId="1076"/>
          <ac:picMkLst>
            <pc:docMk/>
            <pc:sldMk cId="1117588774" sldId="11016"/>
            <ac:picMk id="5" creationId="{03BB1ADD-C018-4D5C-A088-466AFBEA4690}"/>
          </ac:picMkLst>
        </pc:picChg>
        <pc:picChg chg="add mod">
          <ac:chgData name="Daniel Labbe" userId="00a54c92-6c33-42f0-9fae-6858286375d4" providerId="ADAL" clId="{A28B7652-5DB9-4212-9C26-85244ABE396A}" dt="2021-10-13T11:16:52.439" v="5138" actId="1038"/>
          <ac:picMkLst>
            <pc:docMk/>
            <pc:sldMk cId="1117588774" sldId="11016"/>
            <ac:picMk id="7" creationId="{0D64BECF-2354-451D-88FF-806FA5EF261C}"/>
          </ac:picMkLst>
        </pc:picChg>
        <pc:picChg chg="add mod">
          <ac:chgData name="Daniel Labbe" userId="00a54c92-6c33-42f0-9fae-6858286375d4" providerId="ADAL" clId="{A28B7652-5DB9-4212-9C26-85244ABE396A}" dt="2021-10-13T11:03:54.268" v="4990" actId="1038"/>
          <ac:picMkLst>
            <pc:docMk/>
            <pc:sldMk cId="1117588774" sldId="11016"/>
            <ac:picMk id="9" creationId="{42DBF391-40B5-4D5D-9EFC-F893965F7E37}"/>
          </ac:picMkLst>
        </pc:picChg>
        <pc:picChg chg="add mod">
          <ac:chgData name="Daniel Labbe" userId="00a54c92-6c33-42f0-9fae-6858286375d4" providerId="ADAL" clId="{A28B7652-5DB9-4212-9C26-85244ABE396A}" dt="2021-10-13T10:08:28.764" v="4348" actId="14100"/>
          <ac:picMkLst>
            <pc:docMk/>
            <pc:sldMk cId="1117588774" sldId="11016"/>
            <ac:picMk id="14" creationId="{86E2452D-D4E9-4FE7-8FE9-D54AEA6E1C41}"/>
          </ac:picMkLst>
        </pc:picChg>
        <pc:picChg chg="add mod">
          <ac:chgData name="Daniel Labbe" userId="00a54c92-6c33-42f0-9fae-6858286375d4" providerId="ADAL" clId="{A28B7652-5DB9-4212-9C26-85244ABE396A}" dt="2021-10-12T12:08:58.685" v="2002" actId="1076"/>
          <ac:picMkLst>
            <pc:docMk/>
            <pc:sldMk cId="1117588774" sldId="11016"/>
            <ac:picMk id="15" creationId="{8ED70537-AB98-47E1-AA1F-BA4A86FFDAE8}"/>
          </ac:picMkLst>
        </pc:picChg>
        <pc:picChg chg="add del mod">
          <ac:chgData name="Daniel Labbe" userId="00a54c92-6c33-42f0-9fae-6858286375d4" providerId="ADAL" clId="{A28B7652-5DB9-4212-9C26-85244ABE396A}" dt="2021-10-13T10:27:26.554" v="4747" actId="478"/>
          <ac:picMkLst>
            <pc:docMk/>
            <pc:sldMk cId="1117588774" sldId="11016"/>
            <ac:picMk id="16" creationId="{FB0CEE10-7338-480E-BDAB-AE54E161F0B1}"/>
          </ac:picMkLst>
        </pc:picChg>
        <pc:picChg chg="mod">
          <ac:chgData name="Daniel Labbe" userId="00a54c92-6c33-42f0-9fae-6858286375d4" providerId="ADAL" clId="{A28B7652-5DB9-4212-9C26-85244ABE396A}" dt="2021-10-13T10:12:54.068" v="4402" actId="1036"/>
          <ac:picMkLst>
            <pc:docMk/>
            <pc:sldMk cId="1117588774" sldId="11016"/>
            <ac:picMk id="18" creationId="{2BE5E848-C96F-453F-8E7C-D3A3066B5EA6}"/>
          </ac:picMkLst>
        </pc:picChg>
        <pc:picChg chg="add mod">
          <ac:chgData name="Daniel Labbe" userId="00a54c92-6c33-42f0-9fae-6858286375d4" providerId="ADAL" clId="{A28B7652-5DB9-4212-9C26-85244ABE396A}" dt="2021-10-13T10:14:39.031" v="4421" actId="14100"/>
          <ac:picMkLst>
            <pc:docMk/>
            <pc:sldMk cId="1117588774" sldId="11016"/>
            <ac:picMk id="23" creationId="{468CA234-4184-4CDC-A8B2-41028EDDC713}"/>
          </ac:picMkLst>
        </pc:picChg>
        <pc:picChg chg="add mod">
          <ac:chgData name="Daniel Labbe" userId="00a54c92-6c33-42f0-9fae-6858286375d4" providerId="ADAL" clId="{A28B7652-5DB9-4212-9C26-85244ABE396A}" dt="2021-10-13T10:24:11.894" v="4685" actId="1076"/>
          <ac:picMkLst>
            <pc:docMk/>
            <pc:sldMk cId="1117588774" sldId="11016"/>
            <ac:picMk id="46" creationId="{FAEEDB8E-DC3F-4420-AB89-230DDF669C03}"/>
          </ac:picMkLst>
        </pc:picChg>
        <pc:picChg chg="add mod">
          <ac:chgData name="Daniel Labbe" userId="00a54c92-6c33-42f0-9fae-6858286375d4" providerId="ADAL" clId="{A28B7652-5DB9-4212-9C26-85244ABE396A}" dt="2021-10-13T10:24:11.894" v="4685" actId="1076"/>
          <ac:picMkLst>
            <pc:docMk/>
            <pc:sldMk cId="1117588774" sldId="11016"/>
            <ac:picMk id="50" creationId="{6DE5B38D-2398-4317-AE34-0BE4979E4846}"/>
          </ac:picMkLst>
        </pc:picChg>
        <pc:picChg chg="add del mod">
          <ac:chgData name="Daniel Labbe" userId="00a54c92-6c33-42f0-9fae-6858286375d4" providerId="ADAL" clId="{A28B7652-5DB9-4212-9C26-85244ABE396A}" dt="2021-10-13T10:27:26.554" v="4747" actId="478"/>
          <ac:picMkLst>
            <pc:docMk/>
            <pc:sldMk cId="1117588774" sldId="11016"/>
            <ac:picMk id="1026" creationId="{BD8CDF09-C7E8-464A-9F76-2023544BE465}"/>
          </ac:picMkLst>
        </pc:picChg>
        <pc:picChg chg="add del mod">
          <ac:chgData name="Daniel Labbe" userId="00a54c92-6c33-42f0-9fae-6858286375d4" providerId="ADAL" clId="{A28B7652-5DB9-4212-9C26-85244ABE396A}" dt="2021-10-13T10:27:26.554" v="4747" actId="478"/>
          <ac:picMkLst>
            <pc:docMk/>
            <pc:sldMk cId="1117588774" sldId="11016"/>
            <ac:picMk id="2050" creationId="{7CA46653-648F-41D8-B6A0-AD1CEA9B9ED1}"/>
          </ac:picMkLst>
        </pc:picChg>
        <pc:picChg chg="mod">
          <ac:chgData name="Daniel Labbe" userId="00a54c92-6c33-42f0-9fae-6858286375d4" providerId="ADAL" clId="{A28B7652-5DB9-4212-9C26-85244ABE396A}" dt="2021-10-13T10:12:48.332" v="4400" actId="12788"/>
          <ac:picMkLst>
            <pc:docMk/>
            <pc:sldMk cId="1117588774" sldId="11016"/>
            <ac:picMk id="3074" creationId="{1EB4E1AD-3996-4612-A648-2824CADA11F0}"/>
          </ac:picMkLst>
        </pc:picChg>
        <pc:picChg chg="del mod">
          <ac:chgData name="Daniel Labbe" userId="00a54c92-6c33-42f0-9fae-6858286375d4" providerId="ADAL" clId="{A28B7652-5DB9-4212-9C26-85244ABE396A}" dt="2021-10-13T10:14:20.694" v="4416" actId="478"/>
          <ac:picMkLst>
            <pc:docMk/>
            <pc:sldMk cId="1117588774" sldId="11016"/>
            <ac:picMk id="4098" creationId="{D19FB21F-EFCC-4039-9B99-0F965BA3B4DD}"/>
          </ac:picMkLst>
        </pc:picChg>
        <pc:picChg chg="add mod">
          <ac:chgData name="Daniel Labbe" userId="00a54c92-6c33-42f0-9fae-6858286375d4" providerId="ADAL" clId="{A28B7652-5DB9-4212-9C26-85244ABE396A}" dt="2021-10-13T11:17:18.125" v="5141" actId="1076"/>
          <ac:picMkLst>
            <pc:docMk/>
            <pc:sldMk cId="1117588774" sldId="11016"/>
            <ac:picMk id="4131" creationId="{52B935DF-751F-4294-BF48-4A686FA74265}"/>
          </ac:picMkLst>
        </pc:picChg>
        <pc:picChg chg="add mod">
          <ac:chgData name="Daniel Labbe" userId="00a54c92-6c33-42f0-9fae-6858286375d4" providerId="ADAL" clId="{A28B7652-5DB9-4212-9C26-85244ABE396A}" dt="2021-10-13T11:20:56.148" v="5158" actId="1076"/>
          <ac:picMkLst>
            <pc:docMk/>
            <pc:sldMk cId="1117588774" sldId="11016"/>
            <ac:picMk id="4133" creationId="{0157FF38-5F23-454C-B0C4-6F8CCC5AA1AC}"/>
          </ac:picMkLst>
        </pc:picChg>
        <pc:picChg chg="add mod">
          <ac:chgData name="Daniel Labbe" userId="00a54c92-6c33-42f0-9fae-6858286375d4" providerId="ADAL" clId="{A28B7652-5DB9-4212-9C26-85244ABE396A}" dt="2021-10-13T11:21:24.993" v="5160" actId="1076"/>
          <ac:picMkLst>
            <pc:docMk/>
            <pc:sldMk cId="1117588774" sldId="11016"/>
            <ac:picMk id="4135" creationId="{C72C9541-BDBA-4537-9230-B0DF99FFBF4A}"/>
          </ac:picMkLst>
        </pc:picChg>
        <pc:picChg chg="add mod">
          <ac:chgData name="Daniel Labbe" userId="00a54c92-6c33-42f0-9fae-6858286375d4" providerId="ADAL" clId="{A28B7652-5DB9-4212-9C26-85244ABE396A}" dt="2021-10-13T11:19:55.727" v="5149" actId="14100"/>
          <ac:picMkLst>
            <pc:docMk/>
            <pc:sldMk cId="1117588774" sldId="11016"/>
            <ac:picMk id="4137" creationId="{B5FF608A-9BB1-454B-BB0F-5926B4B4AE4D}"/>
          </ac:picMkLst>
        </pc:picChg>
        <pc:picChg chg="add mod">
          <ac:chgData name="Daniel Labbe" userId="00a54c92-6c33-42f0-9fae-6858286375d4" providerId="ADAL" clId="{A28B7652-5DB9-4212-9C26-85244ABE396A}" dt="2021-10-13T11:20:23.829" v="5153" actId="207"/>
          <ac:picMkLst>
            <pc:docMk/>
            <pc:sldMk cId="1117588774" sldId="11016"/>
            <ac:picMk id="4139" creationId="{20DF2359-321C-426F-BA2C-5EBCF203D3C6}"/>
          </ac:picMkLst>
        </pc:picChg>
        <pc:picChg chg="del mod">
          <ac:chgData name="Daniel Labbe" userId="00a54c92-6c33-42f0-9fae-6858286375d4" providerId="ADAL" clId="{A28B7652-5DB9-4212-9C26-85244ABE396A}" dt="2021-10-13T10:14:15.755" v="4413" actId="478"/>
          <ac:picMkLst>
            <pc:docMk/>
            <pc:sldMk cId="1117588774" sldId="11016"/>
            <ac:picMk id="5122" creationId="{B7753E77-FB62-41E9-9AE8-4EA8D611AEA3}"/>
          </ac:picMkLst>
        </pc:picChg>
        <pc:cxnChg chg="add mod">
          <ac:chgData name="Daniel Labbe" userId="00a54c92-6c33-42f0-9fae-6858286375d4" providerId="ADAL" clId="{A28B7652-5DB9-4212-9C26-85244ABE396A}" dt="2021-10-13T10:29:15.302" v="4751" actId="14100"/>
          <ac:cxnSpMkLst>
            <pc:docMk/>
            <pc:sldMk cId="1117588774" sldId="11016"/>
            <ac:cxnSpMk id="4" creationId="{35237EC6-5F26-4728-905E-A3488E247017}"/>
          </ac:cxnSpMkLst>
        </pc:cxnChg>
        <pc:cxnChg chg="add del mod">
          <ac:chgData name="Daniel Labbe" userId="00a54c92-6c33-42f0-9fae-6858286375d4" providerId="ADAL" clId="{A28B7652-5DB9-4212-9C26-85244ABE396A}" dt="2021-10-13T10:16:02.482" v="4459" actId="478"/>
          <ac:cxnSpMkLst>
            <pc:docMk/>
            <pc:sldMk cId="1117588774" sldId="11016"/>
            <ac:cxnSpMk id="26" creationId="{BA847B07-76E5-40F4-91BF-D7E87C2890E6}"/>
          </ac:cxnSpMkLst>
        </pc:cxnChg>
        <pc:cxnChg chg="add del mod">
          <ac:chgData name="Daniel Labbe" userId="00a54c92-6c33-42f0-9fae-6858286375d4" providerId="ADAL" clId="{A28B7652-5DB9-4212-9C26-85244ABE396A}" dt="2021-10-13T10:16:13.593" v="4461" actId="478"/>
          <ac:cxnSpMkLst>
            <pc:docMk/>
            <pc:sldMk cId="1117588774" sldId="11016"/>
            <ac:cxnSpMk id="28" creationId="{8E734D6F-9132-4284-B948-2099B90F76FF}"/>
          </ac:cxnSpMkLst>
        </pc:cxnChg>
        <pc:cxnChg chg="add mod">
          <ac:chgData name="Daniel Labbe" userId="00a54c92-6c33-42f0-9fae-6858286375d4" providerId="ADAL" clId="{A28B7652-5DB9-4212-9C26-85244ABE396A}" dt="2021-10-13T11:16:24.281" v="5130" actId="14100"/>
          <ac:cxnSpMkLst>
            <pc:docMk/>
            <pc:sldMk cId="1117588774" sldId="11016"/>
            <ac:cxnSpMk id="31" creationId="{6045BA61-76A7-4B65-9303-9D746223B012}"/>
          </ac:cxnSpMkLst>
        </pc:cxnChg>
        <pc:cxnChg chg="add mod">
          <ac:chgData name="Daniel Labbe" userId="00a54c92-6c33-42f0-9fae-6858286375d4" providerId="ADAL" clId="{A28B7652-5DB9-4212-9C26-85244ABE396A}" dt="2021-10-13T10:24:11.894" v="4685" actId="1076"/>
          <ac:cxnSpMkLst>
            <pc:docMk/>
            <pc:sldMk cId="1117588774" sldId="11016"/>
            <ac:cxnSpMk id="52" creationId="{E0E0B431-5FCE-416A-8422-6E71AAD6A50B}"/>
          </ac:cxnSpMkLst>
        </pc:cxnChg>
        <pc:cxnChg chg="add del mod">
          <ac:chgData name="Daniel Labbe" userId="00a54c92-6c33-42f0-9fae-6858286375d4" providerId="ADAL" clId="{A28B7652-5DB9-4212-9C26-85244ABE396A}" dt="2021-10-13T11:06:39.395" v="5039" actId="478"/>
          <ac:cxnSpMkLst>
            <pc:docMk/>
            <pc:sldMk cId="1117588774" sldId="11016"/>
            <ac:cxnSpMk id="56" creationId="{48612D3C-8F40-492A-B52C-00575A15A364}"/>
          </ac:cxnSpMkLst>
        </pc:cxnChg>
        <pc:cxnChg chg="add mod">
          <ac:chgData name="Daniel Labbe" userId="00a54c92-6c33-42f0-9fae-6858286375d4" providerId="ADAL" clId="{A28B7652-5DB9-4212-9C26-85244ABE396A}" dt="2021-10-13T11:16:39.722" v="5132" actId="14100"/>
          <ac:cxnSpMkLst>
            <pc:docMk/>
            <pc:sldMk cId="1117588774" sldId="11016"/>
            <ac:cxnSpMk id="58" creationId="{5D1630C6-E59F-4AB5-9800-D6AEB25C33EC}"/>
          </ac:cxnSpMkLst>
        </pc:cxnChg>
        <pc:cxnChg chg="add mod">
          <ac:chgData name="Daniel Labbe" userId="00a54c92-6c33-42f0-9fae-6858286375d4" providerId="ADAL" clId="{A28B7652-5DB9-4212-9C26-85244ABE396A}" dt="2021-10-13T11:16:13.743" v="5129" actId="14100"/>
          <ac:cxnSpMkLst>
            <pc:docMk/>
            <pc:sldMk cId="1117588774" sldId="11016"/>
            <ac:cxnSpMk id="59" creationId="{60CC6012-CF57-4C8A-96A9-AB6B32810DE7}"/>
          </ac:cxnSpMkLst>
        </pc:cxnChg>
        <pc:cxnChg chg="add mod">
          <ac:chgData name="Daniel Labbe" userId="00a54c92-6c33-42f0-9fae-6858286375d4" providerId="ADAL" clId="{A28B7652-5DB9-4212-9C26-85244ABE396A}" dt="2021-10-13T11:16:00.482" v="5126" actId="14100"/>
          <ac:cxnSpMkLst>
            <pc:docMk/>
            <pc:sldMk cId="1117588774" sldId="11016"/>
            <ac:cxnSpMk id="61" creationId="{5D56D865-7F2F-4C23-8BB5-E6AC17B0ECF1}"/>
          </ac:cxnSpMkLst>
        </pc:cxnChg>
        <pc:cxnChg chg="add mod">
          <ac:chgData name="Daniel Labbe" userId="00a54c92-6c33-42f0-9fae-6858286375d4" providerId="ADAL" clId="{A28B7652-5DB9-4212-9C26-85244ABE396A}" dt="2021-10-13T11:17:28.850" v="5142" actId="1076"/>
          <ac:cxnSpMkLst>
            <pc:docMk/>
            <pc:sldMk cId="1117588774" sldId="11016"/>
            <ac:cxnSpMk id="4097" creationId="{E28B6CE0-E91C-498C-84F9-8F156FA698FC}"/>
          </ac:cxnSpMkLst>
        </pc:cxnChg>
        <pc:cxnChg chg="add mod">
          <ac:chgData name="Daniel Labbe" userId="00a54c92-6c33-42f0-9fae-6858286375d4" providerId="ADAL" clId="{A28B7652-5DB9-4212-9C26-85244ABE396A}" dt="2021-10-13T11:15:20.091" v="5117" actId="1035"/>
          <ac:cxnSpMkLst>
            <pc:docMk/>
            <pc:sldMk cId="1117588774" sldId="11016"/>
            <ac:cxnSpMk id="4108" creationId="{033BEC9D-DAFA-4859-A5F7-D35593D8589B}"/>
          </ac:cxnSpMkLst>
        </pc:cxnChg>
        <pc:cxnChg chg="add mod">
          <ac:chgData name="Daniel Labbe" userId="00a54c92-6c33-42f0-9fae-6858286375d4" providerId="ADAL" clId="{A28B7652-5DB9-4212-9C26-85244ABE396A}" dt="2021-10-13T11:15:20.091" v="5117" actId="1035"/>
          <ac:cxnSpMkLst>
            <pc:docMk/>
            <pc:sldMk cId="1117588774" sldId="11016"/>
            <ac:cxnSpMk id="4114" creationId="{50280211-8488-45E3-A045-9F5F60542FAF}"/>
          </ac:cxnSpMkLst>
        </pc:cxnChg>
        <pc:cxnChg chg="add mod">
          <ac:chgData name="Daniel Labbe" userId="00a54c92-6c33-42f0-9fae-6858286375d4" providerId="ADAL" clId="{A28B7652-5DB9-4212-9C26-85244ABE396A}" dt="2021-10-13T11:15:08.987" v="5108" actId="1076"/>
          <ac:cxnSpMkLst>
            <pc:docMk/>
            <pc:sldMk cId="1117588774" sldId="11016"/>
            <ac:cxnSpMk id="4120" creationId="{EC58AFD7-6EAC-49CE-85DA-F7B6BCE42FED}"/>
          </ac:cxnSpMkLst>
        </pc:cxnChg>
      </pc:sldChg>
      <pc:sldChg chg="addSp">
        <pc:chgData name="Daniel Labbe" userId="00a54c92-6c33-42f0-9fae-6858286375d4" providerId="ADAL" clId="{A28B7652-5DB9-4212-9C26-85244ABE396A}" dt="2021-10-13T10:13:28.486" v="4405"/>
        <pc:sldMkLst>
          <pc:docMk/>
          <pc:sldMk cId="2014684414" sldId="11016"/>
        </pc:sldMkLst>
        <pc:picChg chg="add">
          <ac:chgData name="Daniel Labbe" userId="00a54c92-6c33-42f0-9fae-6858286375d4" providerId="ADAL" clId="{A28B7652-5DB9-4212-9C26-85244ABE396A}" dt="2021-10-13T10:13:28.486" v="4405"/>
          <ac:picMkLst>
            <pc:docMk/>
            <pc:sldMk cId="2014684414" sldId="11016"/>
            <ac:picMk id="4098" creationId="{D19FB21F-EFCC-4039-9B99-0F965BA3B4DD}"/>
          </ac:picMkLst>
        </pc:picChg>
      </pc:sldChg>
      <pc:sldChg chg="addSp">
        <pc:chgData name="Daniel Labbe" userId="00a54c92-6c33-42f0-9fae-6858286375d4" providerId="ADAL" clId="{A28B7652-5DB9-4212-9C26-85244ABE396A}" dt="2021-10-13T10:10:56.152" v="4372"/>
        <pc:sldMkLst>
          <pc:docMk/>
          <pc:sldMk cId="2040637461" sldId="11016"/>
        </pc:sldMkLst>
        <pc:picChg chg="add">
          <ac:chgData name="Daniel Labbe" userId="00a54c92-6c33-42f0-9fae-6858286375d4" providerId="ADAL" clId="{A28B7652-5DB9-4212-9C26-85244ABE396A}" dt="2021-10-13T10:10:56.152" v="4372"/>
          <ac:picMkLst>
            <pc:docMk/>
            <pc:sldMk cId="2040637461" sldId="11016"/>
            <ac:picMk id="18" creationId="{2BE5E848-C96F-453F-8E7C-D3A3066B5EA6}"/>
          </ac:picMkLst>
        </pc:picChg>
      </pc:sldChg>
      <pc:sldChg chg="addSp">
        <pc:chgData name="Daniel Labbe" userId="00a54c92-6c33-42f0-9fae-6858286375d4" providerId="ADAL" clId="{A28B7652-5DB9-4212-9C26-85244ABE396A}" dt="2021-10-13T10:11:29.053" v="4381"/>
        <pc:sldMkLst>
          <pc:docMk/>
          <pc:sldMk cId="2477167021" sldId="11016"/>
        </pc:sldMkLst>
        <pc:picChg chg="add">
          <ac:chgData name="Daniel Labbe" userId="00a54c92-6c33-42f0-9fae-6858286375d4" providerId="ADAL" clId="{A28B7652-5DB9-4212-9C26-85244ABE396A}" dt="2021-10-13T10:11:29.053" v="4381"/>
          <ac:picMkLst>
            <pc:docMk/>
            <pc:sldMk cId="2477167021" sldId="11016"/>
            <ac:picMk id="3074" creationId="{1EB4E1AD-3996-4612-A648-2824CADA11F0}"/>
          </ac:picMkLst>
        </pc:picChg>
      </pc:sldChg>
      <pc:sldChg chg="addSp">
        <pc:chgData name="Daniel Labbe" userId="00a54c92-6c33-42f0-9fae-6858286375d4" providerId="ADAL" clId="{A28B7652-5DB9-4212-9C26-85244ABE396A}" dt="2021-10-13T10:10:46.354" v="4367"/>
        <pc:sldMkLst>
          <pc:docMk/>
          <pc:sldMk cId="3319919914" sldId="11016"/>
        </pc:sldMkLst>
        <pc:picChg chg="add">
          <ac:chgData name="Daniel Labbe" userId="00a54c92-6c33-42f0-9fae-6858286375d4" providerId="ADAL" clId="{A28B7652-5DB9-4212-9C26-85244ABE396A}" dt="2021-10-13T10:10:46.354" v="4367"/>
          <ac:picMkLst>
            <pc:docMk/>
            <pc:sldMk cId="3319919914" sldId="11016"/>
            <ac:picMk id="3" creationId="{A744E6D0-DAFC-415C-AB5F-D4691EE5A027}"/>
          </ac:picMkLst>
        </pc:picChg>
      </pc:sldChg>
      <pc:sldMasterChg chg="addSldLayout modSldLayout">
        <pc:chgData name="Daniel Labbe" userId="00a54c92-6c33-42f0-9fae-6858286375d4" providerId="ADAL" clId="{A28B7652-5DB9-4212-9C26-85244ABE396A}" dt="2021-10-12T10:01:31.355" v="1314" actId="22"/>
        <pc:sldMasterMkLst>
          <pc:docMk/>
          <pc:sldMasterMk cId="3588427678" sldId="2147484229"/>
        </pc:sldMasterMkLst>
        <pc:sldLayoutChg chg="add mod replId">
          <pc:chgData name="Daniel Labbe" userId="00a54c92-6c33-42f0-9fae-6858286375d4" providerId="ADAL" clId="{A28B7652-5DB9-4212-9C26-85244ABE396A}" dt="2021-10-12T10:01:31.355" v="1314" actId="22"/>
          <pc:sldLayoutMkLst>
            <pc:docMk/>
            <pc:sldMasterMk cId="3588427678" sldId="2147484229"/>
            <pc:sldLayoutMk cId="420575164" sldId="2147484686"/>
          </pc:sldLayoutMkLst>
        </pc:sldLayoutChg>
      </pc:sldMasterChg>
      <pc:sldMasterChg chg="addSldLayout delSldLayout modSldLayout">
        <pc:chgData name="Daniel Labbe" userId="00a54c92-6c33-42f0-9fae-6858286375d4" providerId="ADAL" clId="{A28B7652-5DB9-4212-9C26-85244ABE396A}" dt="2021-10-12T09:30:50.383" v="1178" actId="22"/>
        <pc:sldMasterMkLst>
          <pc:docMk/>
          <pc:sldMasterMk cId="2789957686" sldId="2147484642"/>
        </pc:sldMasterMkLst>
        <pc:sldLayoutChg chg="add del mod">
          <pc:chgData name="Daniel Labbe" userId="00a54c92-6c33-42f0-9fae-6858286375d4" providerId="ADAL" clId="{A28B7652-5DB9-4212-9C26-85244ABE396A}" dt="2021-10-12T09:30:50.383" v="1178" actId="22"/>
          <pc:sldLayoutMkLst>
            <pc:docMk/>
            <pc:sldMasterMk cId="2789957686" sldId="2147484642"/>
            <pc:sldLayoutMk cId="1187950496" sldId="2147484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10/13/2021 2:56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10/13/2021 2:02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10/13/2021 2:02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10/13/2021 2:02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64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10/13/2021 2:02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72DC8-D49D-432C-9D46-A7718B5F54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10/13/2021 2:02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23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10/13/2021 2:02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BA3188-BAEF-41E6-8DD2-A25187AC3BA1}" type="slidenum">
              <a:rPr kumimoji="0" lang="da-D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a-D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95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10/13/2021 2:02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7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10/13/2021 2:02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0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10/13/2021 2:02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40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10/13/2021 2:02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42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10/13/2021 2:02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47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10/13/2021 2:02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4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23" name="Picture 22" descr="Birdseye view of woman sitting down taking notes in OneNote" title="Microsoft brand photo">
            <a:extLst>
              <a:ext uri="{FF2B5EF4-FFF2-40B4-BE49-F238E27FC236}">
                <a16:creationId xmlns:a16="http://schemas.microsoft.com/office/drawing/2014/main" id="{171BCBA6-D91D-4D45-A144-C967CFC7CA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8487" t="4986" r="31471" b="19950"/>
          <a:stretch/>
        </p:blipFill>
        <p:spPr>
          <a:xfrm>
            <a:off x="5334000" y="148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3000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033210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 userDrawn="1">
          <p15:clr>
            <a:srgbClr val="FBAE40"/>
          </p15:clr>
        </p15:guide>
        <p15:guide id="6" orient="horz" pos="904" userDrawn="1">
          <p15:clr>
            <a:srgbClr val="5ACBF0"/>
          </p15:clr>
        </p15:guide>
        <p15:guide id="7" orient="horz" pos="1276" userDrawn="1">
          <p15:clr>
            <a:srgbClr val="5ACBF0"/>
          </p15:clr>
        </p15:guide>
        <p15:guide id="8" orient="horz" pos="2226" userDrawn="1">
          <p15:clr>
            <a:srgbClr val="5ACBF0"/>
          </p15:clr>
        </p15:guide>
        <p15:guide id="9" pos="2993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28861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015746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23" name="Picture 22" descr="Birdseye view of woman sitting down taking notes in OneNote" title="Microsoft brand photo">
            <a:extLst>
              <a:ext uri="{FF2B5EF4-FFF2-40B4-BE49-F238E27FC236}">
                <a16:creationId xmlns:a16="http://schemas.microsoft.com/office/drawing/2014/main" id="{D0FFBE4F-46FF-4465-8F91-09079CCF36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8487" t="4986" r="31471" b="19950"/>
          <a:stretch/>
        </p:blipFill>
        <p:spPr>
          <a:xfrm>
            <a:off x="5334000" y="148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57516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06C7DA6-3E58-4BAA-9E2E-EA46ED5F1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23" name="Picture 22" descr="Birdseye view of woman sitting down taking notes in OneNote" title="Microsoft brand photo">
            <a:extLst>
              <a:ext uri="{FF2B5EF4-FFF2-40B4-BE49-F238E27FC236}">
                <a16:creationId xmlns:a16="http://schemas.microsoft.com/office/drawing/2014/main" id="{EFE0939E-3B12-4873-B34D-D5B98013CE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8487" t="4986" r="31471" b="19950"/>
          <a:stretch/>
        </p:blipFill>
        <p:spPr>
          <a:xfrm>
            <a:off x="5334000" y="148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24" name="Picture 23" descr="Birdseye view of woman sitting down taking notes in OneNote" title="Microsoft brand photo">
            <a:extLst>
              <a:ext uri="{FF2B5EF4-FFF2-40B4-BE49-F238E27FC236}">
                <a16:creationId xmlns:a16="http://schemas.microsoft.com/office/drawing/2014/main" id="{B88930E0-8735-4EBD-AF4E-AC0012F972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8487" t="4986" r="31471" b="19950"/>
          <a:stretch/>
        </p:blipFill>
        <p:spPr>
          <a:xfrm>
            <a:off x="5334000" y="148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5523852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014534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50776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C61-8616-4D3C-942B-E9F5BE0BA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5B4AF-A9E2-48F2-A799-5FB25DBE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26F71-FAF4-4FD3-A7F3-75FF27F9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AE3-8A6F-4266-8DED-79F51F36785B}" type="datetimeFigureOut">
              <a:rPr lang="pt-PT" smtClean="0"/>
              <a:t>13/10/2021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3891-1F56-49EE-8AD5-3AF001BB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3BDB-5501-432D-8F8B-D302D9C6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B4DD-E093-4DEE-8B14-C6CD4C737D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27586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AE1-8E5C-427E-8748-36003C89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2524-788C-4B8F-8D3D-B8B1C24E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84833-AC8F-465D-AA77-E848BC70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AE3-8A6F-4266-8DED-79F51F36785B}" type="datetimeFigureOut">
              <a:rPr lang="pt-PT" smtClean="0"/>
              <a:t>13/10/2021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AAB7-E579-4529-9A23-0D4FECB3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C2ABC-68DD-4F6E-A0B0-F87D0E3C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B4DD-E093-4DEE-8B14-C6CD4C737D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78648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5D3F-51ED-4E0C-9E48-C41DEBFF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9215E-0F1C-44B8-B800-12DD3EB62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F03A-BC79-4A01-866E-D2D3B5F1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AE3-8A6F-4266-8DED-79F51F36785B}" type="datetimeFigureOut">
              <a:rPr lang="pt-PT" smtClean="0"/>
              <a:t>13/10/2021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C5672-7B52-471C-8AA2-977735A8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50B3A-2206-4F0B-A145-47B79FCF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B4DD-E093-4DEE-8B14-C6CD4C737D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5779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0A4D-9AF8-4A56-9F12-2A658D2E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FE57-C2DD-47C7-9F61-D28D9B8BA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628FE-2BF1-4113-878B-A089DA248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FFB04-CCC9-4D1C-BC80-D8C59D18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AE3-8A6F-4266-8DED-79F51F36785B}" type="datetimeFigureOut">
              <a:rPr lang="pt-PT" smtClean="0"/>
              <a:t>13/10/2021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D5B7E-1774-4BC0-A3E7-F7DD5731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2773-1D8A-48C5-8F19-610847A1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B4DD-E093-4DEE-8B14-C6CD4C737D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91631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1C06-6B80-4FA9-9368-AD7B1A2E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8922B-8031-4B0D-B6F4-07FB3424F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27F75-E2DC-4020-9F02-0679838D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5A996-9A2C-4EBE-8599-3979CC1D0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C6A85-D6E5-45E2-91F3-1E8AE548B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42361-26F0-4A4C-A5B7-1BF0EAD3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AE3-8A6F-4266-8DED-79F51F36785B}" type="datetimeFigureOut">
              <a:rPr lang="pt-PT" smtClean="0"/>
              <a:t>13/10/2021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FF6FF-4BB1-434D-9C86-25894EB3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19A35-A816-4201-A69A-50C6A08C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B4DD-E093-4DEE-8B14-C6CD4C737D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17548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5106-6F8B-4758-B621-3D6DDC89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D21AD-A28D-4E3F-BC14-26A173CF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AE3-8A6F-4266-8DED-79F51F36785B}" type="datetimeFigureOut">
              <a:rPr lang="pt-PT" smtClean="0"/>
              <a:t>13/10/2021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C1B72-0230-4E78-A15B-7BBC0B9B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E489A-0524-46E3-BB56-43822B62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B4DD-E093-4DEE-8B14-C6CD4C737D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73254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13106-79F6-413A-BE52-18190B46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AE3-8A6F-4266-8DED-79F51F36785B}" type="datetimeFigureOut">
              <a:rPr lang="pt-PT" smtClean="0"/>
              <a:t>13/10/2021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2B982-C41A-4272-A2F2-CB0DD387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D646F-54BC-445B-8D66-FA0D2B2B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B4DD-E093-4DEE-8B14-C6CD4C737D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6867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E518-A070-45F7-91C7-BD2D944E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36B0-1EDE-496B-8D9D-84954ACE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5002B-B806-4D74-BD70-72E959105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29FF4-AFF9-4CBB-BBC6-D316EDA7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AE3-8A6F-4266-8DED-79F51F36785B}" type="datetimeFigureOut">
              <a:rPr lang="pt-PT" smtClean="0"/>
              <a:t>13/10/2021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44A73-EF45-45E0-A444-F8B45075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17493-578A-4479-B9E2-466BFD49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B4DD-E093-4DEE-8B14-C6CD4C737D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566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38E1-1270-4654-ADD6-FE6312A5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CECB2-F964-4AE2-9111-CABC1966B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08B8D-BAE9-415C-B13A-E3CF317E2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650B-29B9-42E0-97BF-A31CF43E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AE3-8A6F-4266-8DED-79F51F36785B}" type="datetimeFigureOut">
              <a:rPr lang="pt-PT" smtClean="0"/>
              <a:t>13/10/2021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DABD0-89F5-48D8-AFCE-AC04627B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737A3-A1B0-48F9-B260-CAD21C95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B4DD-E093-4DEE-8B14-C6CD4C737D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57483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54B4-0DAE-4CAE-9CB9-FB80252D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A1123-F5E2-4569-A382-8CA074F3B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087E-5CD5-49CC-9153-54239E06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AE3-8A6F-4266-8DED-79F51F36785B}" type="datetimeFigureOut">
              <a:rPr lang="pt-PT" smtClean="0"/>
              <a:t>13/10/2021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4C767-BA6A-4F57-8FDE-FFD3EC01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AE908-93A1-42E8-A8E4-4735523D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B4DD-E093-4DEE-8B14-C6CD4C737D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36914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9C9BF-CEB2-4953-A94F-7D0E8E6FC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1FEDA-7D9F-4341-A84A-BF7F508C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D0296-274F-493D-BA81-6DD4C1E0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AE3-8A6F-4266-8DED-79F51F36785B}" type="datetimeFigureOut">
              <a:rPr lang="pt-PT" smtClean="0"/>
              <a:t>13/10/2021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392F-EE8B-4A57-AB7E-B8F21921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06984-B81F-40FF-B6F6-94CF4327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B4DD-E093-4DEE-8B14-C6CD4C737D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51860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47908" y="1435100"/>
            <a:ext cx="5348093" cy="34036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47908" y="2984906"/>
            <a:ext cx="5146427" cy="1218795"/>
          </a:xfrm>
        </p:spPr>
        <p:txBody>
          <a:bodyPr anchor="b"/>
          <a:lstStyle>
            <a:lvl1pPr marL="0" indent="0" algn="r">
              <a:buNone/>
              <a:defRPr sz="4400" spc="-150">
                <a:solidFill>
                  <a:schemeClr val="bg1"/>
                </a:solidFill>
                <a:latin typeface="Segoe UI Light" pitchFamily="34" charset="0"/>
              </a:defRPr>
            </a:lvl1pPr>
            <a:lvl2pPr marL="304800" indent="0">
              <a:buNone/>
              <a:defRPr sz="3200">
                <a:solidFill>
                  <a:schemeClr val="bg1"/>
                </a:solidFill>
                <a:latin typeface="Segoe UI Light" pitchFamily="34" charset="0"/>
              </a:defRPr>
            </a:lvl2pPr>
            <a:lvl3pPr marL="600075" indent="0">
              <a:buNone/>
              <a:defRPr sz="2800">
                <a:solidFill>
                  <a:schemeClr val="bg1"/>
                </a:solidFill>
                <a:latin typeface="Segoe UI Light" pitchFamily="34" charset="0"/>
              </a:defRPr>
            </a:lvl3pPr>
            <a:lvl4pPr marL="854075" indent="0">
              <a:buNone/>
              <a:defRPr sz="2400">
                <a:solidFill>
                  <a:schemeClr val="bg1"/>
                </a:solidFill>
                <a:latin typeface="Segoe UI Light" pitchFamily="34" charset="0"/>
              </a:defRPr>
            </a:lvl4pPr>
            <a:lvl5pPr marL="1147762" indent="0">
              <a:buNone/>
              <a:defRPr sz="2400">
                <a:solidFill>
                  <a:schemeClr val="bg1"/>
                </a:solidFill>
                <a:latin typeface="Segoe U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47908" y="4260527"/>
            <a:ext cx="5146427" cy="387798"/>
          </a:xfrm>
        </p:spPr>
        <p:txBody>
          <a:bodyPr anchor="ctr"/>
          <a:lstStyle>
            <a:lvl1pPr marL="0" indent="0" algn="r" defTabSz="914363" rtl="0" eaLnBrk="1" latinLnBrk="0" hangingPunct="1">
              <a:lnSpc>
                <a:spcPct val="90000"/>
              </a:lnSpc>
              <a:spcBef>
                <a:spcPct val="20000"/>
              </a:spcBef>
              <a:buClrTx/>
              <a:buSzPct val="90000"/>
              <a:buFont typeface="Arial" pitchFamily="34" charset="0"/>
              <a:buNone/>
              <a:defRPr lang="en-US" sz="2800" kern="1200" dirty="0" smtClean="0">
                <a:ln w="3175">
                  <a:noFill/>
                </a:ln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 algn="r" defTabSz="914363" rtl="0" eaLnBrk="1" latinLnBrk="0" hangingPunct="1">
              <a:lnSpc>
                <a:spcPct val="90000"/>
              </a:lnSpc>
              <a:spcBef>
                <a:spcPct val="20000"/>
              </a:spcBef>
              <a:buClrTx/>
              <a:buSzPct val="90000"/>
              <a:buFont typeface="Arial" pitchFamily="34" charset="0"/>
              <a:buNone/>
              <a:defRPr lang="en-US" sz="2800" kern="1200" dirty="0" smtClean="0">
                <a:ln w="3175">
                  <a:noFill/>
                </a:ln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0" indent="0" algn="r" defTabSz="914363" rtl="0" eaLnBrk="1" latinLnBrk="0" hangingPunct="1">
              <a:lnSpc>
                <a:spcPct val="90000"/>
              </a:lnSpc>
              <a:spcBef>
                <a:spcPct val="20000"/>
              </a:spcBef>
              <a:buClrTx/>
              <a:buSzPct val="90000"/>
              <a:buFont typeface="Arial" pitchFamily="34" charset="0"/>
              <a:buNone/>
              <a:defRPr lang="en-US" sz="2800" kern="1200" dirty="0" smtClean="0">
                <a:ln w="3175">
                  <a:noFill/>
                </a:ln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0" indent="0" algn="r" defTabSz="914363" rtl="0" eaLnBrk="1" latinLnBrk="0" hangingPunct="1">
              <a:lnSpc>
                <a:spcPct val="90000"/>
              </a:lnSpc>
              <a:spcBef>
                <a:spcPct val="20000"/>
              </a:spcBef>
              <a:buClrTx/>
              <a:buSzPct val="90000"/>
              <a:buFont typeface="Arial" pitchFamily="34" charset="0"/>
              <a:buNone/>
              <a:defRPr lang="en-US" sz="2800" kern="1200" dirty="0" smtClean="0">
                <a:ln w="3175">
                  <a:noFill/>
                </a:ln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0" indent="0" algn="r" defTabSz="914363" rtl="0" eaLnBrk="1" latinLnBrk="0" hangingPunct="1">
              <a:lnSpc>
                <a:spcPct val="90000"/>
              </a:lnSpc>
              <a:spcBef>
                <a:spcPct val="20000"/>
              </a:spcBef>
              <a:buClrTx/>
              <a:buSzPct val="90000"/>
              <a:buFont typeface="Arial" pitchFamily="34" charset="0"/>
              <a:buNone/>
              <a:defRPr lang="en-US" sz="2800" kern="1200" dirty="0">
                <a:ln w="3175">
                  <a:noFill/>
                </a:ln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47908" y="5003800"/>
            <a:ext cx="10696185" cy="313932"/>
          </a:xfrm>
        </p:spPr>
        <p:txBody>
          <a:bodyPr lIns="91440" tIns="45720" rIns="91440" bIns="45720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97FBB"/>
              </a:buClr>
              <a:buSzPct val="105000"/>
              <a:buFontTx/>
              <a:buNone/>
              <a:defRPr lang="en-US" sz="1600" b="0" kern="1200" baseline="0" dirty="0" smtClean="0">
                <a:ln w="3175">
                  <a:noFill/>
                </a:ln>
                <a:gradFill flip="none" rotWithShape="1">
                  <a:gsLst>
                    <a:gs pos="5417">
                      <a:schemeClr val="tx2"/>
                    </a:gs>
                    <a:gs pos="26000">
                      <a:schemeClr val="tx2"/>
                    </a:gs>
                  </a:gsLst>
                  <a:lin ang="5400000" scaled="0"/>
                  <a:tileRect/>
                </a:gradFill>
                <a:latin typeface="Segoe UI Light" pitchFamily="34" charset="0"/>
                <a:ea typeface="Segoe UI" pitchFamily="34" charset="0"/>
                <a:cs typeface="Arial" charset="0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Clr>
                <a:srgbClr val="397FBB"/>
              </a:buClr>
              <a:buSzPct val="105000"/>
              <a:buFontTx/>
              <a:buNone/>
              <a:defRPr lang="en-US" sz="1600" b="1" kern="1200" dirty="0" smtClean="0">
                <a:ln w="3175">
                  <a:noFill/>
                </a:ln>
                <a:gradFill flip="none" rotWithShape="1">
                  <a:gsLst>
                    <a:gs pos="5417">
                      <a:schemeClr val="tx2"/>
                    </a:gs>
                    <a:gs pos="26000">
                      <a:schemeClr val="tx2"/>
                    </a:gs>
                  </a:gsLst>
                  <a:lin ang="5400000" scaled="0"/>
                  <a:tileRect/>
                </a:gradFill>
                <a:latin typeface="Segoe UI Light" pitchFamily="34" charset="0"/>
                <a:ea typeface="Segoe UI" pitchFamily="34" charset="0"/>
                <a:cs typeface="Arial" charset="0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Clr>
                <a:srgbClr val="397FBB"/>
              </a:buClr>
              <a:buSzPct val="105000"/>
              <a:buFontTx/>
              <a:buNone/>
              <a:defRPr lang="en-US" sz="1600" b="1" kern="1200" dirty="0" smtClean="0">
                <a:ln w="3175">
                  <a:noFill/>
                </a:ln>
                <a:gradFill flip="none" rotWithShape="1">
                  <a:gsLst>
                    <a:gs pos="5417">
                      <a:schemeClr val="tx2"/>
                    </a:gs>
                    <a:gs pos="26000">
                      <a:schemeClr val="tx2"/>
                    </a:gs>
                  </a:gsLst>
                  <a:lin ang="5400000" scaled="0"/>
                  <a:tileRect/>
                </a:gradFill>
                <a:latin typeface="Segoe UI Light" pitchFamily="34" charset="0"/>
                <a:ea typeface="Segoe UI" pitchFamily="34" charset="0"/>
                <a:cs typeface="Arial" charset="0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Clr>
                <a:srgbClr val="397FBB"/>
              </a:buClr>
              <a:buSzPct val="105000"/>
              <a:buFontTx/>
              <a:buNone/>
              <a:defRPr lang="en-US" sz="1600" b="1" kern="1200" dirty="0" smtClean="0">
                <a:ln w="3175">
                  <a:noFill/>
                </a:ln>
                <a:gradFill flip="none" rotWithShape="1">
                  <a:gsLst>
                    <a:gs pos="5417">
                      <a:schemeClr val="tx2"/>
                    </a:gs>
                    <a:gs pos="26000">
                      <a:schemeClr val="tx2"/>
                    </a:gs>
                  </a:gsLst>
                  <a:lin ang="5400000" scaled="0"/>
                  <a:tileRect/>
                </a:gradFill>
                <a:latin typeface="Segoe UI Light" pitchFamily="34" charset="0"/>
                <a:ea typeface="Segoe UI" pitchFamily="34" charset="0"/>
                <a:cs typeface="Arial" charset="0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Clr>
                <a:srgbClr val="397FBB"/>
              </a:buClr>
              <a:buSzPct val="105000"/>
              <a:buFontTx/>
              <a:buNone/>
              <a:defRPr lang="en-US" sz="1600" b="1" kern="1200" dirty="0">
                <a:ln w="3175">
                  <a:noFill/>
                </a:ln>
                <a:gradFill flip="none" rotWithShape="1">
                  <a:gsLst>
                    <a:gs pos="5417">
                      <a:schemeClr val="tx2"/>
                    </a:gs>
                    <a:gs pos="26000">
                      <a:schemeClr val="tx2"/>
                    </a:gs>
                  </a:gsLst>
                  <a:lin ang="5400000" scaled="0"/>
                  <a:tileRect/>
                </a:gradFill>
                <a:latin typeface="Segoe UI Light" pitchFamily="34" charset="0"/>
                <a:ea typeface="Segoe UI" pitchFamily="34" charset="0"/>
                <a:cs typeface="Arial" charset="0"/>
              </a:defRPr>
            </a:lvl5pPr>
          </a:lstStyle>
          <a:p>
            <a:pPr lvl="0"/>
            <a:r>
              <a:rPr lang="en-US" dirty="0"/>
              <a:t>&lt;PRESENTER NAME&gt;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747908" y="5351706"/>
            <a:ext cx="10696185" cy="313932"/>
          </a:xfrm>
        </p:spPr>
        <p:txBody>
          <a:bodyPr lIns="91440" tIns="45720" rIns="91440" bIns="45720"/>
          <a:lstStyle>
            <a:lvl1pPr marL="290513" indent="-290513">
              <a:buNone/>
              <a:defRPr lang="en-US" sz="1600" b="0" kern="1200" baseline="0" dirty="0" smtClean="0">
                <a:ln w="3175">
                  <a:noFill/>
                </a:ln>
                <a:gradFill flip="none" rotWithShape="1">
                  <a:gsLst>
                    <a:gs pos="5417">
                      <a:schemeClr val="tx2"/>
                    </a:gs>
                    <a:gs pos="26000">
                      <a:schemeClr val="tx2"/>
                    </a:gs>
                  </a:gsLst>
                  <a:lin ang="5400000" scaled="0"/>
                  <a:tileRect/>
                </a:gradFill>
                <a:latin typeface="Segoe UI Light" pitchFamily="34" charset="0"/>
                <a:ea typeface="Segoe UI" pitchFamily="34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397FBB"/>
              </a:buClr>
              <a:buSzPct val="105000"/>
            </a:pPr>
            <a:r>
              <a:rPr lang="en-US" dirty="0"/>
              <a:t>&lt;PRESENTER ROLE&gt;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6278929" y="2915301"/>
            <a:ext cx="2473499" cy="44319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8935190" y="2915301"/>
            <a:ext cx="2508903" cy="44319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444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EB26-4929-4DF6-88F4-86BD30B0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8137603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69241" y="6430128"/>
            <a:ext cx="3859606" cy="364224"/>
          </a:xfrm>
          <a:prstGeom prst="rect">
            <a:avLst/>
          </a:prstGeom>
        </p:spPr>
        <p:txBody>
          <a:bodyPr/>
          <a:lstStyle/>
          <a:p>
            <a:pPr defTabSz="914225">
              <a:defRPr/>
            </a:pPr>
            <a:r>
              <a:rPr lang="en-US"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225">
              <a:defRPr/>
            </a:pPr>
            <a:fld id="{25B1B22E-D3C8-4129-8E85-2E5037E3E69B}" type="slidenum">
              <a:rPr lang="en-US" smtClean="0"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</a:rPr>
              <a:pPr defTabSz="914225">
                <a:defRPr/>
              </a:pPr>
              <a:t>‹#›</a:t>
            </a:fld>
            <a:endParaRPr lang="en-US"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4168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609" r:id="rId2"/>
    <p:sldLayoutId id="2147484577" r:id="rId3"/>
    <p:sldLayoutId id="2147484610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573" r:id="rId12"/>
    <p:sldLayoutId id="2147484606" r:id="rId13"/>
    <p:sldLayoutId id="2147484638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  <p:sldLayoutId id="2147484686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657" r:id="rId12"/>
    <p:sldLayoutId id="2147484658" r:id="rId13"/>
    <p:sldLayoutId id="2147484659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84AA2-B3C7-402B-9FE9-F82E0403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20A7D-D45B-4366-90F2-E1C5A8591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72E2A-0DCD-452C-A36E-BC7927118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F5AE3-8A6F-4266-8DED-79F51F36785B}" type="datetimeFigureOut">
              <a:rPr lang="pt-PT" smtClean="0"/>
              <a:t>13/10/2021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EFC1E-21DC-4F9E-94B2-BCF55E553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1537-ACDF-4E4B-95F7-DB6B9DCCC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4B4DD-E093-4DEE-8B14-C6CD4C737D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524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  <p:sldLayoutId id="2147484683" r:id="rId12"/>
    <p:sldLayoutId id="2147484684" r:id="rId13"/>
    <p:sldLayoutId id="214748468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hyperlink" Target="https://azure.microsoft.com/en-us/pricing/details/machine-learnin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monte-carlo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labbe1005/MCSimulationsOnAML" TargetMode="External"/><Relationship Id="rId5" Type="http://schemas.openxmlformats.org/officeDocument/2006/relationships/hyperlink" Target="https://azure.microsoft.com/en-us/pricing/details/machine-learning/" TargetMode="External"/><Relationship Id="rId4" Type="http://schemas.openxmlformats.org/officeDocument/2006/relationships/hyperlink" Target="https://docs.microsoft.com/en-us/python/api/overview/azure/ml/?view=azure-ml-p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18.png"/><Relationship Id="rId26" Type="http://schemas.openxmlformats.org/officeDocument/2006/relationships/image" Target="../media/image40.png"/><Relationship Id="rId3" Type="http://schemas.openxmlformats.org/officeDocument/2006/relationships/image" Target="../media/image16.png"/><Relationship Id="rId21" Type="http://schemas.openxmlformats.org/officeDocument/2006/relationships/image" Target="../media/image35.svg"/><Relationship Id="rId7" Type="http://schemas.openxmlformats.org/officeDocument/2006/relationships/image" Target="../media/image23.png"/><Relationship Id="rId12" Type="http://schemas.openxmlformats.org/officeDocument/2006/relationships/image" Target="../media/image28.jpeg"/><Relationship Id="rId17" Type="http://schemas.openxmlformats.org/officeDocument/2006/relationships/image" Target="../media/image33.svg"/><Relationship Id="rId25" Type="http://schemas.openxmlformats.org/officeDocument/2006/relationships/image" Target="../media/image39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svg"/><Relationship Id="rId11" Type="http://schemas.openxmlformats.org/officeDocument/2006/relationships/image" Target="../media/image27.png"/><Relationship Id="rId24" Type="http://schemas.openxmlformats.org/officeDocument/2006/relationships/image" Target="../media/image38.png"/><Relationship Id="rId5" Type="http://schemas.openxmlformats.org/officeDocument/2006/relationships/image" Target="../media/image14.png"/><Relationship Id="rId15" Type="http://schemas.openxmlformats.org/officeDocument/2006/relationships/image" Target="../media/image31.svg"/><Relationship Id="rId23" Type="http://schemas.openxmlformats.org/officeDocument/2006/relationships/image" Target="../media/image37.svg"/><Relationship Id="rId10" Type="http://schemas.openxmlformats.org/officeDocument/2006/relationships/image" Target="../media/image26.png"/><Relationship Id="rId19" Type="http://schemas.openxmlformats.org/officeDocument/2006/relationships/image" Target="../media/image19.svg"/><Relationship Id="rId4" Type="http://schemas.openxmlformats.org/officeDocument/2006/relationships/image" Target="../media/image17.sv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6.png"/><Relationship Id="rId27" Type="http://schemas.openxmlformats.org/officeDocument/2006/relationships/image" Target="../media/image4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monte-carlo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Handelsbankens</a:t>
            </a:r>
            <a:r>
              <a:rPr lang="en-US" dirty="0"/>
              <a:t> </a:t>
            </a:r>
            <a:r>
              <a:rPr lang="en-US" dirty="0" err="1"/>
              <a:t>Microsoftdag</a:t>
            </a:r>
            <a:r>
              <a:rPr lang="en-US" dirty="0"/>
              <a:t> 2021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C48331D-DD6E-4F0B-A481-3A285AF39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3698" y="633583"/>
            <a:ext cx="1650999" cy="17998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35CBC1-D0FC-41F0-BD20-1CA1748F9C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/>
              <a:t>October</a:t>
            </a:r>
            <a:r>
              <a:rPr lang="pt-PT" dirty="0"/>
              <a:t>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79648"/>
            <a:ext cx="4161981" cy="553998"/>
          </a:xfrm>
        </p:spPr>
        <p:txBody>
          <a:bodyPr/>
          <a:lstStyle/>
          <a:p>
            <a:r>
              <a:rPr lang="en-US" dirty="0"/>
              <a:t>Benchmark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250267" cy="1231106"/>
          </a:xfrm>
        </p:spPr>
        <p:txBody>
          <a:bodyPr/>
          <a:lstStyle/>
          <a:p>
            <a:r>
              <a:rPr lang="pt-PT" dirty="0" err="1"/>
              <a:t>Scalling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en-US" dirty="0"/>
              <a:t>10</a:t>
            </a:r>
            <a:r>
              <a:rPr lang="en-US" sz="1600" baseline="50000" dirty="0"/>
              <a:t>1</a:t>
            </a:r>
            <a:r>
              <a:rPr lang="pt-PT" dirty="0"/>
              <a:t> to </a:t>
            </a:r>
            <a:r>
              <a:rPr lang="en-US" dirty="0"/>
              <a:t>10</a:t>
            </a:r>
            <a:r>
              <a:rPr lang="en-US" sz="1600" baseline="50000" dirty="0"/>
              <a:t>6</a:t>
            </a:r>
            <a:r>
              <a:rPr lang="pt-PT" dirty="0"/>
              <a:t> </a:t>
            </a:r>
            <a:r>
              <a:rPr lang="pt-PT" dirty="0" err="1"/>
              <a:t>simulations</a:t>
            </a:r>
            <a:r>
              <a:rPr lang="pt-PT" dirty="0"/>
              <a:t> in </a:t>
            </a:r>
            <a:r>
              <a:rPr lang="pt-PT" dirty="0" err="1"/>
              <a:t>different</a:t>
            </a:r>
            <a:r>
              <a:rPr lang="pt-PT" dirty="0"/>
              <a:t> compute </a:t>
            </a:r>
            <a:r>
              <a:rPr lang="pt-PT" dirty="0" err="1"/>
              <a:t>sizes</a:t>
            </a:r>
            <a:r>
              <a:rPr lang="pt-PT" dirty="0"/>
              <a:t> and </a:t>
            </a:r>
            <a:r>
              <a:rPr lang="pt-PT" dirty="0" err="1"/>
              <a:t>prices</a:t>
            </a:r>
            <a:r>
              <a:rPr lang="pt-PT" dirty="0"/>
              <a:t> for a </a:t>
            </a:r>
            <a:r>
              <a:rPr lang="pt-PT" dirty="0" err="1"/>
              <a:t>parallelized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r>
              <a:rPr lang="pt-PT" dirty="0"/>
              <a:t> in R</a:t>
            </a:r>
            <a:endParaRPr lang="en-US" dirty="0"/>
          </a:p>
        </p:txBody>
      </p:sp>
      <p:pic>
        <p:nvPicPr>
          <p:cNvPr id="7" name="Picture Placeholder 6" descr="A group of men playing a sport&#10;&#10;Description automatically generated with low confidence">
            <a:extLst>
              <a:ext uri="{FF2B5EF4-FFF2-40B4-BE49-F238E27FC236}">
                <a16:creationId xmlns:a16="http://schemas.microsoft.com/office/drawing/2014/main" id="{59FF0335-8704-4575-BD87-8B6F15C6DA1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6699" r="166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4589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7305C0-7E02-4080-BC43-15D8D6055DBD}"/>
              </a:ext>
            </a:extLst>
          </p:cNvPr>
          <p:cNvSpPr txBox="1"/>
          <p:nvPr/>
        </p:nvSpPr>
        <p:spPr>
          <a:xfrm>
            <a:off x="6743687" y="6400800"/>
            <a:ext cx="5236645" cy="36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Pricing - Azure Machine Learning | Microsoft Azure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6E5DD36-B627-4CA4-B7DF-98D7A1788744}"/>
              </a:ext>
            </a:extLst>
          </p:cNvPr>
          <p:cNvGrpSpPr/>
          <p:nvPr/>
        </p:nvGrpSpPr>
        <p:grpSpPr>
          <a:xfrm>
            <a:off x="941912" y="1286994"/>
            <a:ext cx="10308175" cy="4568130"/>
            <a:chOff x="941912" y="1286994"/>
            <a:chExt cx="10308175" cy="45681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F812B75-F9BB-454E-9CED-E7D8F17BE658}"/>
                </a:ext>
              </a:extLst>
            </p:cNvPr>
            <p:cNvGrpSpPr/>
            <p:nvPr/>
          </p:nvGrpSpPr>
          <p:grpSpPr>
            <a:xfrm>
              <a:off x="941912" y="4752514"/>
              <a:ext cx="10308175" cy="1102610"/>
              <a:chOff x="609600" y="4574714"/>
              <a:chExt cx="10308175" cy="110261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B9A810-35B8-4A03-8B82-91CE95245F48}"/>
                  </a:ext>
                </a:extLst>
              </p:cNvPr>
              <p:cNvSpPr txBox="1"/>
              <p:nvPr/>
            </p:nvSpPr>
            <p:spPr>
              <a:xfrm>
                <a:off x="609600" y="4574714"/>
                <a:ext cx="2057400" cy="733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Local PC</a:t>
                </a:r>
              </a:p>
              <a:p>
                <a:r>
                  <a:rPr lang="en-US" sz="1200" dirty="0"/>
                  <a:t>4 cores,16 GB RAM</a:t>
                </a:r>
              </a:p>
              <a:p>
                <a:r>
                  <a:rPr lang="en-US" sz="1200" dirty="0"/>
                  <a:t>Price: €0.00/hour *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C24C88-E624-41F0-A925-D8A77E503532}"/>
                  </a:ext>
                </a:extLst>
              </p:cNvPr>
              <p:cNvSpPr txBox="1"/>
              <p:nvPr/>
            </p:nvSpPr>
            <p:spPr>
              <a:xfrm>
                <a:off x="2260599" y="4574714"/>
                <a:ext cx="2057400" cy="917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DS3 V2</a:t>
                </a:r>
              </a:p>
              <a:p>
                <a:r>
                  <a:rPr lang="pt-PT" sz="1200" dirty="0"/>
                  <a:t>4 cores, 16 GB RAM</a:t>
                </a:r>
              </a:p>
              <a:p>
                <a:r>
                  <a:rPr lang="en-US" sz="1200" dirty="0"/>
                  <a:t>Price: </a:t>
                </a:r>
                <a:r>
                  <a:rPr lang="en-US" sz="1200" b="1" dirty="0"/>
                  <a:t>€0.23/hour </a:t>
                </a:r>
              </a:p>
              <a:p>
                <a:r>
                  <a:rPr lang="en-US" sz="1200" dirty="0"/>
                  <a:t>(€167/month)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34E756-1AB3-4E70-B5B2-F24181E82400}"/>
                  </a:ext>
                </a:extLst>
              </p:cNvPr>
              <p:cNvSpPr txBox="1"/>
              <p:nvPr/>
            </p:nvSpPr>
            <p:spPr>
              <a:xfrm>
                <a:off x="3911598" y="4574714"/>
                <a:ext cx="2057400" cy="917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F16s V2</a:t>
                </a:r>
              </a:p>
              <a:p>
                <a:r>
                  <a:rPr lang="pt-PT" sz="1200" dirty="0"/>
                  <a:t>16 cores, 32 GB RAM </a:t>
                </a:r>
              </a:p>
              <a:p>
                <a:r>
                  <a:rPr lang="en-US" sz="1200" dirty="0"/>
                  <a:t>Price: </a:t>
                </a:r>
                <a:r>
                  <a:rPr lang="en-US" sz="1200" b="1" dirty="0"/>
                  <a:t>€0.65/hour </a:t>
                </a:r>
              </a:p>
              <a:p>
                <a:r>
                  <a:rPr lang="en-US" sz="1200" dirty="0"/>
                  <a:t>(€477/month)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D3E597-A3B7-4DCE-A64B-17184E392C49}"/>
                  </a:ext>
                </a:extLst>
              </p:cNvPr>
              <p:cNvSpPr txBox="1"/>
              <p:nvPr/>
            </p:nvSpPr>
            <p:spPr>
              <a:xfrm>
                <a:off x="5562597" y="4574714"/>
                <a:ext cx="2057400" cy="917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F32s V2</a:t>
                </a:r>
              </a:p>
              <a:p>
                <a:r>
                  <a:rPr lang="pt-PT" sz="1200" dirty="0"/>
                  <a:t>32 cores, 64 GB RAM</a:t>
                </a:r>
              </a:p>
              <a:p>
                <a:r>
                  <a:rPr lang="en-US" sz="1200" dirty="0"/>
                  <a:t>Price: </a:t>
                </a:r>
                <a:r>
                  <a:rPr lang="en-US" sz="1200" b="1" dirty="0"/>
                  <a:t>€1.30/hour </a:t>
                </a:r>
              </a:p>
              <a:p>
                <a:r>
                  <a:rPr lang="en-US" sz="1200" dirty="0"/>
                  <a:t>(€955/month)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B894D-6AC2-4C8A-9DC2-7864ED89428A}"/>
                  </a:ext>
                </a:extLst>
              </p:cNvPr>
              <p:cNvSpPr txBox="1"/>
              <p:nvPr/>
            </p:nvSpPr>
            <p:spPr>
              <a:xfrm>
                <a:off x="7213596" y="4574714"/>
                <a:ext cx="2057400" cy="917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F72s V2</a:t>
                </a:r>
              </a:p>
              <a:p>
                <a:r>
                  <a:rPr lang="pt-PT" sz="1200" dirty="0"/>
                  <a:t>72 cores, 144 GB RAM</a:t>
                </a:r>
              </a:p>
              <a:p>
                <a:r>
                  <a:rPr lang="en-US" sz="1200" dirty="0"/>
                  <a:t>Price: </a:t>
                </a:r>
                <a:r>
                  <a:rPr lang="en-US" sz="1200" b="1" dirty="0"/>
                  <a:t>€2.94/hour </a:t>
                </a:r>
              </a:p>
              <a:p>
                <a:r>
                  <a:rPr lang="en-US" sz="1200" dirty="0"/>
                  <a:t>(€1,273/month)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4B7BC6-43CC-4225-84A8-1F5639097127}"/>
                  </a:ext>
                </a:extLst>
              </p:cNvPr>
              <p:cNvSpPr txBox="1"/>
              <p:nvPr/>
            </p:nvSpPr>
            <p:spPr>
              <a:xfrm>
                <a:off x="8864597" y="4574714"/>
                <a:ext cx="2053178" cy="1102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NV24</a:t>
                </a:r>
              </a:p>
              <a:p>
                <a:r>
                  <a:rPr lang="pt-PT" sz="1200" dirty="0"/>
                  <a:t>24 cores, 224 GB RAM </a:t>
                </a:r>
              </a:p>
              <a:p>
                <a:r>
                  <a:rPr lang="pt-PT" sz="1200" dirty="0"/>
                  <a:t>(4x NVIDIA Tesla M60 GPU) </a:t>
                </a:r>
              </a:p>
              <a:p>
                <a:r>
                  <a:rPr lang="en-US" sz="1200" dirty="0"/>
                  <a:t>Price: </a:t>
                </a:r>
                <a:r>
                  <a:rPr lang="en-US" sz="1200" b="1" dirty="0"/>
                  <a:t>€4.60/hour </a:t>
                </a:r>
              </a:p>
              <a:p>
                <a:r>
                  <a:rPr lang="en-US" sz="1200" dirty="0"/>
                  <a:t>(€3,361/month)</a:t>
                </a:r>
              </a:p>
            </p:txBody>
          </p:sp>
        </p:grpSp>
        <p:pic>
          <p:nvPicPr>
            <p:cNvPr id="36" name="Graphic 35" descr="Processor with solid fill">
              <a:extLst>
                <a:ext uri="{FF2B5EF4-FFF2-40B4-BE49-F238E27FC236}">
                  <a16:creationId xmlns:a16="http://schemas.microsoft.com/office/drawing/2014/main" id="{CC4F064C-A214-4908-AED7-63292BFE3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70231" y="4432472"/>
              <a:ext cx="274320" cy="274320"/>
            </a:xfrm>
            <a:prstGeom prst="rect">
              <a:avLst/>
            </a:prstGeom>
          </p:spPr>
        </p:pic>
        <p:pic>
          <p:nvPicPr>
            <p:cNvPr id="38" name="Graphic 37" descr="Keyboard with solid fill">
              <a:extLst>
                <a:ext uri="{FF2B5EF4-FFF2-40B4-BE49-F238E27FC236}">
                  <a16:creationId xmlns:a16="http://schemas.microsoft.com/office/drawing/2014/main" id="{85E2210D-602F-4E18-842F-63D07ED09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7431" y="4432472"/>
              <a:ext cx="274320" cy="274320"/>
            </a:xfrm>
            <a:prstGeom prst="rect">
              <a:avLst/>
            </a:prstGeom>
          </p:spPr>
        </p:pic>
        <p:pic>
          <p:nvPicPr>
            <p:cNvPr id="40" name="Graphic 39" descr="Money with solid fill">
              <a:extLst>
                <a:ext uri="{FF2B5EF4-FFF2-40B4-BE49-F238E27FC236}">
                  <a16:creationId xmlns:a16="http://schemas.microsoft.com/office/drawing/2014/main" id="{982AE820-9528-44BC-BF68-C34F9FA4E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3031" y="4432472"/>
              <a:ext cx="274320" cy="274320"/>
            </a:xfrm>
            <a:prstGeom prst="rect">
              <a:avLst/>
            </a:prstGeom>
          </p:spPr>
        </p:pic>
        <p:pic>
          <p:nvPicPr>
            <p:cNvPr id="42" name="Graphic 41" descr="Processor with solid fill">
              <a:extLst>
                <a:ext uri="{FF2B5EF4-FFF2-40B4-BE49-F238E27FC236}">
                  <a16:creationId xmlns:a16="http://schemas.microsoft.com/office/drawing/2014/main" id="{8B09098A-6B8E-4A87-B6D0-A78B7EFA7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43661" y="4432472"/>
              <a:ext cx="274320" cy="274320"/>
            </a:xfrm>
            <a:prstGeom prst="rect">
              <a:avLst/>
            </a:prstGeom>
          </p:spPr>
        </p:pic>
        <p:pic>
          <p:nvPicPr>
            <p:cNvPr id="44" name="Graphic 43" descr="Keyboard with solid fill">
              <a:extLst>
                <a:ext uri="{FF2B5EF4-FFF2-40B4-BE49-F238E27FC236}">
                  <a16:creationId xmlns:a16="http://schemas.microsoft.com/office/drawing/2014/main" id="{11F03268-40C6-416A-B987-8CFF6C619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00861" y="4432472"/>
              <a:ext cx="274320" cy="274320"/>
            </a:xfrm>
            <a:prstGeom prst="rect">
              <a:avLst/>
            </a:prstGeom>
          </p:spPr>
        </p:pic>
        <p:pic>
          <p:nvPicPr>
            <p:cNvPr id="46" name="Graphic 45" descr="Money with solid fill">
              <a:extLst>
                <a:ext uri="{FF2B5EF4-FFF2-40B4-BE49-F238E27FC236}">
                  <a16:creationId xmlns:a16="http://schemas.microsoft.com/office/drawing/2014/main" id="{704584FF-B4F3-40AE-B410-9CB19E3A1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86461" y="4432472"/>
              <a:ext cx="274320" cy="274320"/>
            </a:xfrm>
            <a:prstGeom prst="rect">
              <a:avLst/>
            </a:prstGeom>
          </p:spPr>
        </p:pic>
        <p:pic>
          <p:nvPicPr>
            <p:cNvPr id="48" name="Graphic 47" descr="Processor with solid fill">
              <a:extLst>
                <a:ext uri="{FF2B5EF4-FFF2-40B4-BE49-F238E27FC236}">
                  <a16:creationId xmlns:a16="http://schemas.microsoft.com/office/drawing/2014/main" id="{D4FD6D49-FEB3-4AC2-8244-D49615955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81973" y="4432472"/>
              <a:ext cx="274320" cy="274320"/>
            </a:xfrm>
            <a:prstGeom prst="rect">
              <a:avLst/>
            </a:prstGeom>
          </p:spPr>
        </p:pic>
        <p:pic>
          <p:nvPicPr>
            <p:cNvPr id="50" name="Graphic 49" descr="Keyboard with solid fill">
              <a:extLst>
                <a:ext uri="{FF2B5EF4-FFF2-40B4-BE49-F238E27FC236}">
                  <a16:creationId xmlns:a16="http://schemas.microsoft.com/office/drawing/2014/main" id="{78E234B3-2083-4CBE-90ED-03D91BA3F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39173" y="4432472"/>
              <a:ext cx="274320" cy="274320"/>
            </a:xfrm>
            <a:prstGeom prst="rect">
              <a:avLst/>
            </a:prstGeom>
          </p:spPr>
        </p:pic>
        <p:pic>
          <p:nvPicPr>
            <p:cNvPr id="52" name="Graphic 51" descr="Money with solid fill">
              <a:extLst>
                <a:ext uri="{FF2B5EF4-FFF2-40B4-BE49-F238E27FC236}">
                  <a16:creationId xmlns:a16="http://schemas.microsoft.com/office/drawing/2014/main" id="{0DBD0DFD-B58E-49B1-B4AC-43F741C69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24773" y="4432472"/>
              <a:ext cx="274320" cy="274320"/>
            </a:xfrm>
            <a:prstGeom prst="rect">
              <a:avLst/>
            </a:prstGeom>
          </p:spPr>
        </p:pic>
        <p:pic>
          <p:nvPicPr>
            <p:cNvPr id="54" name="Graphic 53" descr="Processor with solid fill">
              <a:extLst>
                <a:ext uri="{FF2B5EF4-FFF2-40B4-BE49-F238E27FC236}">
                  <a16:creationId xmlns:a16="http://schemas.microsoft.com/office/drawing/2014/main" id="{BFC2B0AC-46A3-44DB-A7B1-504DD7050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69368" y="4432472"/>
              <a:ext cx="274320" cy="274320"/>
            </a:xfrm>
            <a:prstGeom prst="rect">
              <a:avLst/>
            </a:prstGeom>
          </p:spPr>
        </p:pic>
        <p:pic>
          <p:nvPicPr>
            <p:cNvPr id="56" name="Graphic 55" descr="Keyboard with solid fill">
              <a:extLst>
                <a:ext uri="{FF2B5EF4-FFF2-40B4-BE49-F238E27FC236}">
                  <a16:creationId xmlns:a16="http://schemas.microsoft.com/office/drawing/2014/main" id="{C8106427-852A-4901-A06C-483152767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26568" y="4432472"/>
              <a:ext cx="274320" cy="274320"/>
            </a:xfrm>
            <a:prstGeom prst="rect">
              <a:avLst/>
            </a:prstGeom>
          </p:spPr>
        </p:pic>
        <p:pic>
          <p:nvPicPr>
            <p:cNvPr id="58" name="Graphic 57" descr="Money with solid fill">
              <a:extLst>
                <a:ext uri="{FF2B5EF4-FFF2-40B4-BE49-F238E27FC236}">
                  <a16:creationId xmlns:a16="http://schemas.microsoft.com/office/drawing/2014/main" id="{6D8D0B7C-97EA-44BA-A72A-EE6FDF9CB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12168" y="4432472"/>
              <a:ext cx="274320" cy="274320"/>
            </a:xfrm>
            <a:prstGeom prst="rect">
              <a:avLst/>
            </a:prstGeom>
          </p:spPr>
        </p:pic>
        <p:pic>
          <p:nvPicPr>
            <p:cNvPr id="60" name="Graphic 59" descr="Processor with solid fill">
              <a:extLst>
                <a:ext uri="{FF2B5EF4-FFF2-40B4-BE49-F238E27FC236}">
                  <a16:creationId xmlns:a16="http://schemas.microsoft.com/office/drawing/2014/main" id="{2918119A-0043-45BE-A1D5-53CF1D4AC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20369" y="4432472"/>
              <a:ext cx="274320" cy="274320"/>
            </a:xfrm>
            <a:prstGeom prst="rect">
              <a:avLst/>
            </a:prstGeom>
          </p:spPr>
        </p:pic>
        <p:pic>
          <p:nvPicPr>
            <p:cNvPr id="62" name="Graphic 61" descr="Keyboard with solid fill">
              <a:extLst>
                <a:ext uri="{FF2B5EF4-FFF2-40B4-BE49-F238E27FC236}">
                  <a16:creationId xmlns:a16="http://schemas.microsoft.com/office/drawing/2014/main" id="{B138F522-1F3A-4314-B22F-7FC709B56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77569" y="4432472"/>
              <a:ext cx="274320" cy="274320"/>
            </a:xfrm>
            <a:prstGeom prst="rect">
              <a:avLst/>
            </a:prstGeom>
          </p:spPr>
        </p:pic>
        <p:pic>
          <p:nvPicPr>
            <p:cNvPr id="64" name="Graphic 63" descr="Money with solid fill">
              <a:extLst>
                <a:ext uri="{FF2B5EF4-FFF2-40B4-BE49-F238E27FC236}">
                  <a16:creationId xmlns:a16="http://schemas.microsoft.com/office/drawing/2014/main" id="{022D136D-C918-4530-B7F9-8D2E545A2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63169" y="4432472"/>
              <a:ext cx="274320" cy="274320"/>
            </a:xfrm>
            <a:prstGeom prst="rect">
              <a:avLst/>
            </a:prstGeom>
          </p:spPr>
        </p:pic>
        <p:pic>
          <p:nvPicPr>
            <p:cNvPr id="66" name="Graphic 65" descr="Processor with solid fill">
              <a:extLst>
                <a:ext uri="{FF2B5EF4-FFF2-40B4-BE49-F238E27FC236}">
                  <a16:creationId xmlns:a16="http://schemas.microsoft.com/office/drawing/2014/main" id="{B7B9D604-4B44-468D-969E-ACA45ABA6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56546" y="4432472"/>
              <a:ext cx="274320" cy="274320"/>
            </a:xfrm>
            <a:prstGeom prst="rect">
              <a:avLst/>
            </a:prstGeom>
          </p:spPr>
        </p:pic>
        <p:pic>
          <p:nvPicPr>
            <p:cNvPr id="68" name="Graphic 67" descr="Keyboard with solid fill">
              <a:extLst>
                <a:ext uri="{FF2B5EF4-FFF2-40B4-BE49-F238E27FC236}">
                  <a16:creationId xmlns:a16="http://schemas.microsoft.com/office/drawing/2014/main" id="{67A05C38-1893-46E0-A23E-94B0A1A0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213746" y="4432472"/>
              <a:ext cx="274320" cy="274320"/>
            </a:xfrm>
            <a:prstGeom prst="rect">
              <a:avLst/>
            </a:prstGeom>
          </p:spPr>
        </p:pic>
        <p:pic>
          <p:nvPicPr>
            <p:cNvPr id="70" name="Graphic 69" descr="Money with solid fill">
              <a:extLst>
                <a:ext uri="{FF2B5EF4-FFF2-40B4-BE49-F238E27FC236}">
                  <a16:creationId xmlns:a16="http://schemas.microsoft.com/office/drawing/2014/main" id="{88F82C81-B11C-495C-82E6-1FF9CF2F5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99346" y="4432472"/>
              <a:ext cx="274320" cy="274320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94E363-BEA7-41BE-BD99-CBC24DA6B7C5}"/>
                </a:ext>
              </a:extLst>
            </p:cNvPr>
            <p:cNvSpPr/>
            <p:nvPr/>
          </p:nvSpPr>
          <p:spPr bwMode="auto">
            <a:xfrm>
              <a:off x="8120369" y="1290411"/>
              <a:ext cx="274320" cy="3096339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C0D74F-D0AA-4278-9825-850A09F3307F}"/>
                </a:ext>
              </a:extLst>
            </p:cNvPr>
            <p:cNvSpPr/>
            <p:nvPr/>
          </p:nvSpPr>
          <p:spPr bwMode="auto">
            <a:xfrm>
              <a:off x="8577569" y="2425528"/>
              <a:ext cx="274320" cy="1961221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0345F4A-533C-467B-82B3-B645D6BC3219}"/>
                </a:ext>
              </a:extLst>
            </p:cNvPr>
            <p:cNvSpPr/>
            <p:nvPr/>
          </p:nvSpPr>
          <p:spPr bwMode="auto">
            <a:xfrm>
              <a:off x="7663169" y="2425528"/>
              <a:ext cx="274320" cy="196122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8B169A9-0A52-4463-BCEC-ED3C823C4038}"/>
                </a:ext>
              </a:extLst>
            </p:cNvPr>
            <p:cNvSpPr/>
            <p:nvPr/>
          </p:nvSpPr>
          <p:spPr bwMode="auto">
            <a:xfrm>
              <a:off x="9756546" y="3310467"/>
              <a:ext cx="274320" cy="107286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690376B-5BE1-43E8-88A9-EA95F5AB869F}"/>
                </a:ext>
              </a:extLst>
            </p:cNvPr>
            <p:cNvSpPr/>
            <p:nvPr/>
          </p:nvSpPr>
          <p:spPr bwMode="auto">
            <a:xfrm>
              <a:off x="10213746" y="1286994"/>
              <a:ext cx="274320" cy="3096339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28E62F-EE48-4EBE-A1EE-60702DCA6236}"/>
                </a:ext>
              </a:extLst>
            </p:cNvPr>
            <p:cNvSpPr/>
            <p:nvPr/>
          </p:nvSpPr>
          <p:spPr bwMode="auto">
            <a:xfrm>
              <a:off x="9299346" y="1286994"/>
              <a:ext cx="274320" cy="3096339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DB47854-3E67-4419-85C3-4A4F4992A2CD}"/>
                </a:ext>
              </a:extLst>
            </p:cNvPr>
            <p:cNvSpPr/>
            <p:nvPr/>
          </p:nvSpPr>
          <p:spPr bwMode="auto">
            <a:xfrm>
              <a:off x="6484192" y="3014133"/>
              <a:ext cx="274320" cy="1369200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8CC8912-A70C-4478-A490-9E901DB9D0FA}"/>
                </a:ext>
              </a:extLst>
            </p:cNvPr>
            <p:cNvSpPr/>
            <p:nvPr/>
          </p:nvSpPr>
          <p:spPr bwMode="auto">
            <a:xfrm>
              <a:off x="6941392" y="3465388"/>
              <a:ext cx="274320" cy="917944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3C26731-4654-43B4-8F37-3D5BFB1AF9F2}"/>
                </a:ext>
              </a:extLst>
            </p:cNvPr>
            <p:cNvSpPr/>
            <p:nvPr/>
          </p:nvSpPr>
          <p:spPr bwMode="auto">
            <a:xfrm>
              <a:off x="6026992" y="3465388"/>
              <a:ext cx="274320" cy="917945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5683D96-E34B-443F-AFCE-3EBEAD6CE63B}"/>
                </a:ext>
              </a:extLst>
            </p:cNvPr>
            <p:cNvSpPr/>
            <p:nvPr/>
          </p:nvSpPr>
          <p:spPr bwMode="auto">
            <a:xfrm>
              <a:off x="3157232" y="4182533"/>
              <a:ext cx="274320" cy="204217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AD95A0-B20B-493E-9494-1C0EA99B3785}"/>
                </a:ext>
              </a:extLst>
            </p:cNvPr>
            <p:cNvSpPr/>
            <p:nvPr/>
          </p:nvSpPr>
          <p:spPr bwMode="auto">
            <a:xfrm>
              <a:off x="3614432" y="4182533"/>
              <a:ext cx="274320" cy="204217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66D5CDC-C661-4DCA-92C3-9AB95FE0A572}"/>
                </a:ext>
              </a:extLst>
            </p:cNvPr>
            <p:cNvSpPr/>
            <p:nvPr/>
          </p:nvSpPr>
          <p:spPr bwMode="auto">
            <a:xfrm>
              <a:off x="2700032" y="4247806"/>
              <a:ext cx="274320" cy="138944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0BE12CD-5919-476C-A99B-2AB8205015DC}"/>
                </a:ext>
              </a:extLst>
            </p:cNvPr>
            <p:cNvSpPr/>
            <p:nvPr/>
          </p:nvSpPr>
          <p:spPr bwMode="auto">
            <a:xfrm>
              <a:off x="4793409" y="3702130"/>
              <a:ext cx="274320" cy="681202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F17BECE-6678-4B2C-9CDF-63D2E9DA0884}"/>
                </a:ext>
              </a:extLst>
            </p:cNvPr>
            <p:cNvSpPr/>
            <p:nvPr/>
          </p:nvSpPr>
          <p:spPr bwMode="auto">
            <a:xfrm>
              <a:off x="5250609" y="3920067"/>
              <a:ext cx="274320" cy="46326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75D0556-0027-4975-B835-22F3BCF7745F}"/>
                </a:ext>
              </a:extLst>
            </p:cNvPr>
            <p:cNvSpPr/>
            <p:nvPr/>
          </p:nvSpPr>
          <p:spPr bwMode="auto">
            <a:xfrm>
              <a:off x="4336209" y="3920067"/>
              <a:ext cx="274320" cy="463266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390DC59-547D-4A51-B420-81F4F5485F4A}"/>
                </a:ext>
              </a:extLst>
            </p:cNvPr>
            <p:cNvSpPr/>
            <p:nvPr/>
          </p:nvSpPr>
          <p:spPr bwMode="auto">
            <a:xfrm>
              <a:off x="1493752" y="4182533"/>
              <a:ext cx="274320" cy="200799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426A823-F3B0-4774-BF29-6E24296BED1A}"/>
                </a:ext>
              </a:extLst>
            </p:cNvPr>
            <p:cNvSpPr/>
            <p:nvPr/>
          </p:nvSpPr>
          <p:spPr bwMode="auto">
            <a:xfrm>
              <a:off x="1950952" y="4182533"/>
              <a:ext cx="274320" cy="200800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0351116-B78F-4148-90F7-DC2F89261080}"/>
                </a:ext>
              </a:extLst>
            </p:cNvPr>
            <p:cNvSpPr/>
            <p:nvPr/>
          </p:nvSpPr>
          <p:spPr bwMode="auto">
            <a:xfrm>
              <a:off x="1036552" y="4337614"/>
              <a:ext cx="274320" cy="45719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7" name="Title 7">
            <a:extLst>
              <a:ext uri="{FF2B5EF4-FFF2-40B4-BE49-F238E27FC236}">
                <a16:creationId xmlns:a16="http://schemas.microsoft.com/office/drawing/2014/main" id="{8A8C0895-CEEA-495B-97F1-55C45D1C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70" y="446048"/>
            <a:ext cx="5976305" cy="1107996"/>
          </a:xfrm>
        </p:spPr>
        <p:txBody>
          <a:bodyPr/>
          <a:lstStyle/>
          <a:p>
            <a:r>
              <a:rPr lang="pt-PT" dirty="0"/>
              <a:t>Compute </a:t>
            </a:r>
            <a:r>
              <a:rPr lang="pt-PT" dirty="0" err="1"/>
              <a:t>Sizes</a:t>
            </a:r>
            <a:r>
              <a:rPr lang="pt-PT" dirty="0"/>
              <a:t> and </a:t>
            </a:r>
            <a:r>
              <a:rPr lang="pt-PT" dirty="0" err="1"/>
              <a:t>Prices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C30593-648F-4645-A2E3-0F9E4EA96D9F}"/>
              </a:ext>
            </a:extLst>
          </p:cNvPr>
          <p:cNvSpPr txBox="1"/>
          <p:nvPr/>
        </p:nvSpPr>
        <p:spPr>
          <a:xfrm>
            <a:off x="2283247" y="1694464"/>
            <a:ext cx="32903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 series for </a:t>
            </a:r>
            <a:r>
              <a:rPr lang="en-US" sz="14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memory</a:t>
            </a:r>
            <a:r>
              <a:rPr lang="en-US" sz="1400" dirty="0"/>
              <a:t> optimized</a:t>
            </a:r>
          </a:p>
          <a:p>
            <a:r>
              <a:rPr lang="en-US" sz="1400" dirty="0"/>
              <a:t>F series for </a:t>
            </a:r>
            <a:r>
              <a:rPr lang="en-US" sz="14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compute</a:t>
            </a:r>
            <a:r>
              <a:rPr lang="en-US" sz="1400" dirty="0"/>
              <a:t> optimized</a:t>
            </a:r>
          </a:p>
          <a:p>
            <a:r>
              <a:rPr lang="en-US" sz="1400" dirty="0"/>
              <a:t>D series for </a:t>
            </a:r>
            <a:r>
              <a:rPr lang="en-US" sz="14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general purpose </a:t>
            </a:r>
            <a:r>
              <a:rPr lang="en-US" sz="1400" dirty="0"/>
              <a:t>workload</a:t>
            </a:r>
          </a:p>
          <a:p>
            <a:r>
              <a:rPr lang="en-US" sz="1400" dirty="0"/>
              <a:t>N series for </a:t>
            </a:r>
            <a:r>
              <a:rPr lang="en-US" sz="14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GPU</a:t>
            </a:r>
            <a:r>
              <a:rPr lang="en-US" sz="1400" dirty="0"/>
              <a:t> optimized</a:t>
            </a:r>
          </a:p>
        </p:txBody>
      </p:sp>
    </p:spTree>
    <p:extLst>
      <p:ext uri="{BB962C8B-B14F-4D97-AF65-F5344CB8AC3E}">
        <p14:creationId xmlns:p14="http://schemas.microsoft.com/office/powerpoint/2010/main" val="380875451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4D18D48-B991-46B2-B8C4-5225AF2D263C}"/>
              </a:ext>
            </a:extLst>
          </p:cNvPr>
          <p:cNvGrpSpPr/>
          <p:nvPr/>
        </p:nvGrpSpPr>
        <p:grpSpPr>
          <a:xfrm>
            <a:off x="483668" y="1333500"/>
            <a:ext cx="11224664" cy="5397924"/>
            <a:chOff x="41082" y="457200"/>
            <a:chExt cx="11224664" cy="5397924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568F4BA-E718-40BE-A55B-5596FA467B6B}"/>
                </a:ext>
              </a:extLst>
            </p:cNvPr>
            <p:cNvSpPr/>
            <p:nvPr/>
          </p:nvSpPr>
          <p:spPr bwMode="auto">
            <a:xfrm>
              <a:off x="41082" y="4385875"/>
              <a:ext cx="11224664" cy="3472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F812B75-F9BB-454E-9CED-E7D8F17BE658}"/>
                </a:ext>
              </a:extLst>
            </p:cNvPr>
            <p:cNvGrpSpPr/>
            <p:nvPr/>
          </p:nvGrpSpPr>
          <p:grpSpPr>
            <a:xfrm>
              <a:off x="941912" y="4752514"/>
              <a:ext cx="10308175" cy="1102610"/>
              <a:chOff x="609600" y="4574714"/>
              <a:chExt cx="10308175" cy="110261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B9A810-35B8-4A03-8B82-91CE95245F48}"/>
                  </a:ext>
                </a:extLst>
              </p:cNvPr>
              <p:cNvSpPr txBox="1"/>
              <p:nvPr/>
            </p:nvSpPr>
            <p:spPr>
              <a:xfrm>
                <a:off x="609600" y="4574714"/>
                <a:ext cx="2057400" cy="733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Local PC</a:t>
                </a:r>
              </a:p>
              <a:p>
                <a:r>
                  <a:rPr lang="en-US" sz="1200" dirty="0"/>
                  <a:t>4 cores,16 GB RAM</a:t>
                </a:r>
              </a:p>
              <a:p>
                <a:r>
                  <a:rPr lang="en-US" sz="1200" dirty="0"/>
                  <a:t>Price: €0.00/hour *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C24C88-E624-41F0-A925-D8A77E503532}"/>
                  </a:ext>
                </a:extLst>
              </p:cNvPr>
              <p:cNvSpPr txBox="1"/>
              <p:nvPr/>
            </p:nvSpPr>
            <p:spPr>
              <a:xfrm>
                <a:off x="2260599" y="4574714"/>
                <a:ext cx="2057400" cy="917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DS3 V2</a:t>
                </a:r>
              </a:p>
              <a:p>
                <a:r>
                  <a:rPr lang="pt-PT" sz="1200" dirty="0"/>
                  <a:t>4 cores, 16 GB RAM</a:t>
                </a:r>
              </a:p>
              <a:p>
                <a:r>
                  <a:rPr lang="en-US" sz="1200" dirty="0"/>
                  <a:t>Price: </a:t>
                </a:r>
                <a:r>
                  <a:rPr lang="en-US" sz="1200" b="1" dirty="0"/>
                  <a:t>€0.23/hour </a:t>
                </a:r>
              </a:p>
              <a:p>
                <a:r>
                  <a:rPr lang="en-US" sz="1200" dirty="0"/>
                  <a:t>(€167/month)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34E756-1AB3-4E70-B5B2-F24181E82400}"/>
                  </a:ext>
                </a:extLst>
              </p:cNvPr>
              <p:cNvSpPr txBox="1"/>
              <p:nvPr/>
            </p:nvSpPr>
            <p:spPr>
              <a:xfrm>
                <a:off x="3911598" y="4574714"/>
                <a:ext cx="2057400" cy="917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F16s V2</a:t>
                </a:r>
              </a:p>
              <a:p>
                <a:r>
                  <a:rPr lang="pt-PT" sz="1200" dirty="0"/>
                  <a:t>16 cores, 32 GB RAM </a:t>
                </a:r>
              </a:p>
              <a:p>
                <a:r>
                  <a:rPr lang="en-US" sz="1200" dirty="0"/>
                  <a:t>Price: </a:t>
                </a:r>
                <a:r>
                  <a:rPr lang="en-US" sz="1200" b="1" dirty="0"/>
                  <a:t>€0.65/hour </a:t>
                </a:r>
              </a:p>
              <a:p>
                <a:r>
                  <a:rPr lang="en-US" sz="1200" dirty="0"/>
                  <a:t>(€477/month)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D3E597-A3B7-4DCE-A64B-17184E392C49}"/>
                  </a:ext>
                </a:extLst>
              </p:cNvPr>
              <p:cNvSpPr txBox="1"/>
              <p:nvPr/>
            </p:nvSpPr>
            <p:spPr>
              <a:xfrm>
                <a:off x="5562597" y="4574714"/>
                <a:ext cx="2057400" cy="917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F32s V2</a:t>
                </a:r>
              </a:p>
              <a:p>
                <a:r>
                  <a:rPr lang="pt-PT" sz="1200" dirty="0"/>
                  <a:t>32 cores, 64 GB RAM</a:t>
                </a:r>
              </a:p>
              <a:p>
                <a:r>
                  <a:rPr lang="en-US" sz="1200" dirty="0"/>
                  <a:t>Price: </a:t>
                </a:r>
                <a:r>
                  <a:rPr lang="en-US" sz="1200" b="1" dirty="0"/>
                  <a:t>€1.30/hour </a:t>
                </a:r>
              </a:p>
              <a:p>
                <a:r>
                  <a:rPr lang="en-US" sz="1200" dirty="0"/>
                  <a:t>(€955/month)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B894D-6AC2-4C8A-9DC2-7864ED89428A}"/>
                  </a:ext>
                </a:extLst>
              </p:cNvPr>
              <p:cNvSpPr txBox="1"/>
              <p:nvPr/>
            </p:nvSpPr>
            <p:spPr>
              <a:xfrm>
                <a:off x="7213596" y="4574714"/>
                <a:ext cx="2057400" cy="917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F72s V2</a:t>
                </a:r>
              </a:p>
              <a:p>
                <a:r>
                  <a:rPr lang="pt-PT" sz="1200" dirty="0"/>
                  <a:t>72 cores, 144 GB RAM</a:t>
                </a:r>
              </a:p>
              <a:p>
                <a:r>
                  <a:rPr lang="en-US" sz="1200" dirty="0"/>
                  <a:t>Price: </a:t>
                </a:r>
                <a:r>
                  <a:rPr lang="en-US" sz="1200" b="1" dirty="0"/>
                  <a:t>€2.94/hour </a:t>
                </a:r>
              </a:p>
              <a:p>
                <a:r>
                  <a:rPr lang="en-US" sz="1200" dirty="0"/>
                  <a:t>(€1,273/month)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4B7BC6-43CC-4225-84A8-1F5639097127}"/>
                  </a:ext>
                </a:extLst>
              </p:cNvPr>
              <p:cNvSpPr txBox="1"/>
              <p:nvPr/>
            </p:nvSpPr>
            <p:spPr>
              <a:xfrm>
                <a:off x="8864597" y="4574714"/>
                <a:ext cx="2053178" cy="1102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NV24</a:t>
                </a:r>
              </a:p>
              <a:p>
                <a:r>
                  <a:rPr lang="pt-PT" sz="1200" dirty="0"/>
                  <a:t>24 cores, 224 GB RAM </a:t>
                </a:r>
              </a:p>
              <a:p>
                <a:r>
                  <a:rPr lang="pt-PT" sz="1200" dirty="0"/>
                  <a:t>(4x NVIDIA Tesla M60 GPU) </a:t>
                </a:r>
              </a:p>
              <a:p>
                <a:r>
                  <a:rPr lang="en-US" sz="1200" dirty="0"/>
                  <a:t>Price: </a:t>
                </a:r>
                <a:r>
                  <a:rPr lang="en-US" sz="1200" b="1" dirty="0"/>
                  <a:t>€4.60/hour </a:t>
                </a:r>
              </a:p>
              <a:p>
                <a:r>
                  <a:rPr lang="en-US" sz="1200" dirty="0"/>
                  <a:t>(€3,361/month)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390DC59-547D-4A51-B420-81F4F5485F4A}"/>
                </a:ext>
              </a:extLst>
            </p:cNvPr>
            <p:cNvSpPr/>
            <p:nvPr/>
          </p:nvSpPr>
          <p:spPr bwMode="auto">
            <a:xfrm>
              <a:off x="1360402" y="4337614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426A823-F3B0-4774-BF29-6E24296BED1A}"/>
                </a:ext>
              </a:extLst>
            </p:cNvPr>
            <p:cNvSpPr/>
            <p:nvPr/>
          </p:nvSpPr>
          <p:spPr bwMode="auto">
            <a:xfrm>
              <a:off x="1712827" y="4287237"/>
              <a:ext cx="274320" cy="96096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0351116-B78F-4148-90F7-DC2F89261080}"/>
                </a:ext>
              </a:extLst>
            </p:cNvPr>
            <p:cNvSpPr/>
            <p:nvPr/>
          </p:nvSpPr>
          <p:spPr bwMode="auto">
            <a:xfrm>
              <a:off x="1027027" y="4337614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5D39C9C-6916-40DB-AE12-E7448F3CB8B9}"/>
                </a:ext>
              </a:extLst>
            </p:cNvPr>
            <p:cNvCxnSpPr/>
            <p:nvPr/>
          </p:nvCxnSpPr>
          <p:spPr>
            <a:xfrm flipV="1">
              <a:off x="516467" y="457200"/>
              <a:ext cx="0" cy="38804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90F85A-996E-4342-B434-C19A51D64DE3}"/>
                </a:ext>
              </a:extLst>
            </p:cNvPr>
            <p:cNvSpPr txBox="1"/>
            <p:nvPr/>
          </p:nvSpPr>
          <p:spPr>
            <a:xfrm>
              <a:off x="41082" y="4369218"/>
              <a:ext cx="946548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# Sims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F78B2F-21A7-47E6-AF91-2CEC5865309F}"/>
                </a:ext>
              </a:extLst>
            </p:cNvPr>
            <p:cNvSpPr txBox="1"/>
            <p:nvPr/>
          </p:nvSpPr>
          <p:spPr>
            <a:xfrm>
              <a:off x="926254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1</a:t>
              </a:r>
              <a:endParaRPr lang="en-US" baseline="50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34B702-052C-487D-BFAD-ADABC93322BF}"/>
                </a:ext>
              </a:extLst>
            </p:cNvPr>
            <p:cNvSpPr txBox="1"/>
            <p:nvPr/>
          </p:nvSpPr>
          <p:spPr>
            <a:xfrm>
              <a:off x="1260908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2</a:t>
              </a:r>
              <a:endParaRPr lang="en-US" baseline="50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59510D-12FC-48C6-B1FA-53BDB91593DD}"/>
                </a:ext>
              </a:extLst>
            </p:cNvPr>
            <p:cNvSpPr txBox="1"/>
            <p:nvPr/>
          </p:nvSpPr>
          <p:spPr>
            <a:xfrm>
              <a:off x="1604446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3</a:t>
              </a:r>
              <a:endParaRPr lang="en-US" baseline="50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349D27-6797-447E-8DE2-6F623D3F5AEF}"/>
                </a:ext>
              </a:extLst>
            </p:cNvPr>
            <p:cNvSpPr txBox="1"/>
            <p:nvPr/>
          </p:nvSpPr>
          <p:spPr>
            <a:xfrm>
              <a:off x="1935246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4</a:t>
              </a:r>
              <a:endParaRPr lang="en-US" baseline="500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D42754-2799-49FD-9CBE-BA91CDD28DD7}"/>
                </a:ext>
              </a:extLst>
            </p:cNvPr>
            <p:cNvSpPr/>
            <p:nvPr/>
          </p:nvSpPr>
          <p:spPr bwMode="auto">
            <a:xfrm>
              <a:off x="2055298" y="3876887"/>
              <a:ext cx="274320" cy="506446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D21CBE8-A710-434B-AA2B-ED6266A0314C}"/>
                </a:ext>
              </a:extLst>
            </p:cNvPr>
            <p:cNvSpPr/>
            <p:nvPr/>
          </p:nvSpPr>
          <p:spPr bwMode="auto">
            <a:xfrm>
              <a:off x="2984116" y="4337614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9BCC5B4-6E9E-4D90-A4C0-C4A4CAAF5C78}"/>
                </a:ext>
              </a:extLst>
            </p:cNvPr>
            <p:cNvSpPr/>
            <p:nvPr/>
          </p:nvSpPr>
          <p:spPr bwMode="auto">
            <a:xfrm>
              <a:off x="3336541" y="4287236"/>
              <a:ext cx="274320" cy="96097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B3CD00-BEF6-4AD9-8D18-EE3CFA0ABE8E}"/>
                </a:ext>
              </a:extLst>
            </p:cNvPr>
            <p:cNvSpPr/>
            <p:nvPr/>
          </p:nvSpPr>
          <p:spPr bwMode="auto">
            <a:xfrm>
              <a:off x="2650741" y="4337614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62E43A-4879-487A-9C1C-CF8FD67A05FD}"/>
                </a:ext>
              </a:extLst>
            </p:cNvPr>
            <p:cNvSpPr txBox="1"/>
            <p:nvPr/>
          </p:nvSpPr>
          <p:spPr>
            <a:xfrm>
              <a:off x="2549968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1</a:t>
              </a:r>
              <a:endParaRPr lang="en-US" baseline="50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5A22D-6285-4BA4-B627-3C3AD96B75B6}"/>
                </a:ext>
              </a:extLst>
            </p:cNvPr>
            <p:cNvSpPr txBox="1"/>
            <p:nvPr/>
          </p:nvSpPr>
          <p:spPr>
            <a:xfrm>
              <a:off x="2884622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2</a:t>
              </a:r>
              <a:endParaRPr lang="en-US" baseline="50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EC766C-FDC0-49CD-8ED5-FBAB0184CE97}"/>
                </a:ext>
              </a:extLst>
            </p:cNvPr>
            <p:cNvSpPr txBox="1"/>
            <p:nvPr/>
          </p:nvSpPr>
          <p:spPr>
            <a:xfrm>
              <a:off x="3228160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3</a:t>
              </a:r>
              <a:endParaRPr lang="en-US" baseline="500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8C958D-C8A3-40E5-B107-FB045A4F98C4}"/>
                </a:ext>
              </a:extLst>
            </p:cNvPr>
            <p:cNvSpPr txBox="1"/>
            <p:nvPr/>
          </p:nvSpPr>
          <p:spPr>
            <a:xfrm>
              <a:off x="3558960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4</a:t>
              </a:r>
              <a:endParaRPr lang="en-US" baseline="500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25D2B12-470E-444F-ABF2-5FEC246C5B22}"/>
                </a:ext>
              </a:extLst>
            </p:cNvPr>
            <p:cNvSpPr/>
            <p:nvPr/>
          </p:nvSpPr>
          <p:spPr bwMode="auto">
            <a:xfrm>
              <a:off x="3679012" y="3876887"/>
              <a:ext cx="274320" cy="506446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81C642-EF54-4505-B6BF-FB46F3A0EAA9}"/>
                </a:ext>
              </a:extLst>
            </p:cNvPr>
            <p:cNvSpPr/>
            <p:nvPr/>
          </p:nvSpPr>
          <p:spPr bwMode="auto">
            <a:xfrm>
              <a:off x="4650028" y="4337614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2EE749E-F554-45CB-A08C-4869DB32F2CA}"/>
                </a:ext>
              </a:extLst>
            </p:cNvPr>
            <p:cNvSpPr/>
            <p:nvPr/>
          </p:nvSpPr>
          <p:spPr bwMode="auto">
            <a:xfrm>
              <a:off x="5002453" y="4287236"/>
              <a:ext cx="274320" cy="96097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DD64564-DE59-4CAF-B12D-EC4521982023}"/>
                </a:ext>
              </a:extLst>
            </p:cNvPr>
            <p:cNvSpPr/>
            <p:nvPr/>
          </p:nvSpPr>
          <p:spPr bwMode="auto">
            <a:xfrm>
              <a:off x="4316653" y="4337614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48BDC1C-992D-45F1-92A0-0176A61DCF40}"/>
                </a:ext>
              </a:extLst>
            </p:cNvPr>
            <p:cNvSpPr txBox="1"/>
            <p:nvPr/>
          </p:nvSpPr>
          <p:spPr>
            <a:xfrm>
              <a:off x="4215880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2</a:t>
              </a:r>
              <a:endParaRPr lang="en-US" baseline="500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E118680-2CC0-4A2F-B353-D0A0DE01A96D}"/>
                </a:ext>
              </a:extLst>
            </p:cNvPr>
            <p:cNvSpPr txBox="1"/>
            <p:nvPr/>
          </p:nvSpPr>
          <p:spPr>
            <a:xfrm>
              <a:off x="4550534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3</a:t>
              </a:r>
              <a:endParaRPr lang="en-US" baseline="500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07E5942-6955-46C8-AE11-97048212A26D}"/>
                </a:ext>
              </a:extLst>
            </p:cNvPr>
            <p:cNvSpPr txBox="1"/>
            <p:nvPr/>
          </p:nvSpPr>
          <p:spPr>
            <a:xfrm>
              <a:off x="4894072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4</a:t>
              </a:r>
              <a:endParaRPr lang="en-US" baseline="500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D1FD17-FC62-4BBB-92A5-1C3895A81446}"/>
                </a:ext>
              </a:extLst>
            </p:cNvPr>
            <p:cNvSpPr txBox="1"/>
            <p:nvPr/>
          </p:nvSpPr>
          <p:spPr>
            <a:xfrm>
              <a:off x="5224872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5</a:t>
              </a:r>
              <a:endParaRPr lang="en-US" baseline="500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0281A59-611E-4FE8-993F-2FB9B1DF5B8E}"/>
                </a:ext>
              </a:extLst>
            </p:cNvPr>
            <p:cNvSpPr/>
            <p:nvPr/>
          </p:nvSpPr>
          <p:spPr bwMode="auto">
            <a:xfrm>
              <a:off x="5344924" y="2857437"/>
              <a:ext cx="274320" cy="1525896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270F4E6-31E3-41F7-AFBB-2B89FD86F253}"/>
                </a:ext>
              </a:extLst>
            </p:cNvPr>
            <p:cNvSpPr/>
            <p:nvPr/>
          </p:nvSpPr>
          <p:spPr bwMode="auto">
            <a:xfrm>
              <a:off x="6296037" y="4337614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FA0722D-A354-491A-8FAE-091897CA96BD}"/>
                </a:ext>
              </a:extLst>
            </p:cNvPr>
            <p:cNvSpPr/>
            <p:nvPr/>
          </p:nvSpPr>
          <p:spPr bwMode="auto">
            <a:xfrm>
              <a:off x="6648462" y="4287236"/>
              <a:ext cx="274320" cy="96097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99A391C-CB3B-4456-B44A-8C27C1E94E1F}"/>
                </a:ext>
              </a:extLst>
            </p:cNvPr>
            <p:cNvSpPr/>
            <p:nvPr/>
          </p:nvSpPr>
          <p:spPr bwMode="auto">
            <a:xfrm>
              <a:off x="5962662" y="4337614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D6D5936-7329-450B-8DC3-C474F77EA704}"/>
                </a:ext>
              </a:extLst>
            </p:cNvPr>
            <p:cNvSpPr txBox="1"/>
            <p:nvPr/>
          </p:nvSpPr>
          <p:spPr>
            <a:xfrm>
              <a:off x="5861889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2</a:t>
              </a:r>
              <a:endParaRPr lang="en-US" baseline="500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BE7E2F9-FF3C-4390-AE17-2F91437E3063}"/>
                </a:ext>
              </a:extLst>
            </p:cNvPr>
            <p:cNvSpPr txBox="1"/>
            <p:nvPr/>
          </p:nvSpPr>
          <p:spPr>
            <a:xfrm>
              <a:off x="6196543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3</a:t>
              </a:r>
              <a:endParaRPr lang="en-US" baseline="500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E51C2C0-6C53-4785-B293-702A5241E502}"/>
                </a:ext>
              </a:extLst>
            </p:cNvPr>
            <p:cNvSpPr txBox="1"/>
            <p:nvPr/>
          </p:nvSpPr>
          <p:spPr>
            <a:xfrm>
              <a:off x="6540081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4</a:t>
              </a:r>
              <a:endParaRPr lang="en-US" baseline="500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158322D-2E03-4078-A4F6-157D7088941A}"/>
                </a:ext>
              </a:extLst>
            </p:cNvPr>
            <p:cNvSpPr txBox="1"/>
            <p:nvPr/>
          </p:nvSpPr>
          <p:spPr>
            <a:xfrm>
              <a:off x="6870881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5</a:t>
              </a:r>
              <a:endParaRPr lang="en-US" baseline="500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3DB868D-26E5-45B1-9E3D-F8B63685C868}"/>
                </a:ext>
              </a:extLst>
            </p:cNvPr>
            <p:cNvSpPr/>
            <p:nvPr/>
          </p:nvSpPr>
          <p:spPr bwMode="auto">
            <a:xfrm>
              <a:off x="6990933" y="3289300"/>
              <a:ext cx="274320" cy="1094033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F09C7B2-C464-4731-8ED9-F11B05EF4294}"/>
                </a:ext>
              </a:extLst>
            </p:cNvPr>
            <p:cNvSpPr txBox="1"/>
            <p:nvPr/>
          </p:nvSpPr>
          <p:spPr>
            <a:xfrm>
              <a:off x="7500424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5</a:t>
              </a:r>
              <a:endParaRPr lang="en-US" baseline="500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076D034-AF7C-4C1D-8521-52649876E5FA}"/>
                </a:ext>
              </a:extLst>
            </p:cNvPr>
            <p:cNvSpPr txBox="1"/>
            <p:nvPr/>
          </p:nvSpPr>
          <p:spPr>
            <a:xfrm>
              <a:off x="7835078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6</a:t>
              </a:r>
              <a:endParaRPr lang="en-US" baseline="500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4E91DEB-C22D-4E2E-A8C7-9AB9622E67CD}"/>
                </a:ext>
              </a:extLst>
            </p:cNvPr>
            <p:cNvSpPr txBox="1"/>
            <p:nvPr/>
          </p:nvSpPr>
          <p:spPr>
            <a:xfrm>
              <a:off x="9159185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5</a:t>
              </a:r>
              <a:endParaRPr lang="en-US" baseline="500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A51FFBC-6785-4712-850C-2CB664B9723C}"/>
                </a:ext>
              </a:extLst>
            </p:cNvPr>
            <p:cNvSpPr txBox="1"/>
            <p:nvPr/>
          </p:nvSpPr>
          <p:spPr>
            <a:xfrm>
              <a:off x="9493839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6</a:t>
              </a:r>
              <a:endParaRPr lang="en-US" baseline="50000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3F04284C-B71E-4043-A617-20CF68B6A4B4}"/>
                </a:ext>
              </a:extLst>
            </p:cNvPr>
            <p:cNvGrpSpPr/>
            <p:nvPr/>
          </p:nvGrpSpPr>
          <p:grpSpPr>
            <a:xfrm>
              <a:off x="9525823" y="702944"/>
              <a:ext cx="409340" cy="3680389"/>
              <a:chOff x="9525823" y="702944"/>
              <a:chExt cx="409340" cy="3680389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90A403E-47A4-40BB-A8C5-8AB2D124B9D1}"/>
                  </a:ext>
                </a:extLst>
              </p:cNvPr>
              <p:cNvSpPr/>
              <p:nvPr/>
            </p:nvSpPr>
            <p:spPr bwMode="auto">
              <a:xfrm>
                <a:off x="9593333" y="702944"/>
                <a:ext cx="274320" cy="3680389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655AA773-3D18-4948-9B6C-8B260A948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823" y="1040976"/>
                <a:ext cx="409340" cy="161925"/>
              </a:xfrm>
              <a:prstGeom prst="line">
                <a:avLst/>
              </a:prstGeom>
              <a:ln w="76200">
                <a:solidFill>
                  <a:schemeClr val="bg1">
                    <a:lumMod val="95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E6DDDEE-7FA1-49B9-B3C9-F1930E328349}"/>
                </a:ext>
              </a:extLst>
            </p:cNvPr>
            <p:cNvSpPr/>
            <p:nvPr/>
          </p:nvSpPr>
          <p:spPr bwMode="auto">
            <a:xfrm>
              <a:off x="7934572" y="1055501"/>
              <a:ext cx="274320" cy="3327832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8BEC895-D151-4996-8CE3-EACFC766CA6F}"/>
                </a:ext>
              </a:extLst>
            </p:cNvPr>
            <p:cNvSpPr/>
            <p:nvPr/>
          </p:nvSpPr>
          <p:spPr bwMode="auto">
            <a:xfrm>
              <a:off x="9259958" y="3425756"/>
              <a:ext cx="274320" cy="957577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13D7FF9-FDBB-47BA-A0C4-2E62F5493D7A}"/>
                </a:ext>
              </a:extLst>
            </p:cNvPr>
            <p:cNvSpPr/>
            <p:nvPr/>
          </p:nvSpPr>
          <p:spPr bwMode="auto">
            <a:xfrm>
              <a:off x="7601197" y="3876887"/>
              <a:ext cx="274320" cy="506446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99AB1C16-9E7A-4285-ADFA-7CBF8E5AF66E}"/>
                </a:ext>
              </a:extLst>
            </p:cNvPr>
            <p:cNvSpPr txBox="1"/>
            <p:nvPr/>
          </p:nvSpPr>
          <p:spPr>
            <a:xfrm>
              <a:off x="916631" y="4121705"/>
              <a:ext cx="4951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65s</a:t>
              </a: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DC8F624B-9A69-48A4-A43A-21FC6D5384B3}"/>
              </a:ext>
            </a:extLst>
          </p:cNvPr>
          <p:cNvSpPr txBox="1"/>
          <p:nvPr/>
        </p:nvSpPr>
        <p:spPr>
          <a:xfrm>
            <a:off x="1703876" y="4998005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70s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188C6F9-D628-4912-AC33-A58F0F089B24}"/>
              </a:ext>
            </a:extLst>
          </p:cNvPr>
          <p:cNvSpPr txBox="1"/>
          <p:nvPr/>
        </p:nvSpPr>
        <p:spPr>
          <a:xfrm>
            <a:off x="2054785" y="4963815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104s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7824C92-A6A6-4552-8684-3F8229754427}"/>
              </a:ext>
            </a:extLst>
          </p:cNvPr>
          <p:cNvSpPr txBox="1"/>
          <p:nvPr/>
        </p:nvSpPr>
        <p:spPr>
          <a:xfrm>
            <a:off x="2388630" y="4557738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522s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A570A56-A982-4E4A-8859-6F2B4C5CF535}"/>
              </a:ext>
            </a:extLst>
          </p:cNvPr>
          <p:cNvSpPr txBox="1"/>
          <p:nvPr/>
        </p:nvSpPr>
        <p:spPr>
          <a:xfrm>
            <a:off x="2980724" y="4998005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72s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3822C3CC-131B-4DE0-A8D3-0691807BDCCF}"/>
              </a:ext>
            </a:extLst>
          </p:cNvPr>
          <p:cNvSpPr txBox="1"/>
          <p:nvPr/>
        </p:nvSpPr>
        <p:spPr>
          <a:xfrm>
            <a:off x="3665478" y="4955670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118s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90146E0-7340-4EC8-AC67-1002CB245B36}"/>
              </a:ext>
            </a:extLst>
          </p:cNvPr>
          <p:cNvSpPr txBox="1"/>
          <p:nvPr/>
        </p:nvSpPr>
        <p:spPr>
          <a:xfrm>
            <a:off x="3323121" y="5006373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80s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7124361-D267-43CD-80A1-FC355711E183}"/>
              </a:ext>
            </a:extLst>
          </p:cNvPr>
          <p:cNvSpPr txBox="1"/>
          <p:nvPr/>
        </p:nvSpPr>
        <p:spPr>
          <a:xfrm>
            <a:off x="4007875" y="4566106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505s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152C31-203C-43C4-8482-88B5A064E79B}"/>
              </a:ext>
            </a:extLst>
          </p:cNvPr>
          <p:cNvSpPr txBox="1"/>
          <p:nvPr/>
        </p:nvSpPr>
        <p:spPr>
          <a:xfrm>
            <a:off x="5597211" y="3541532"/>
            <a:ext cx="680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1267s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9BBC3D7-2E20-4C44-AD32-F8DDA3C799FB}"/>
              </a:ext>
            </a:extLst>
          </p:cNvPr>
          <p:cNvSpPr txBox="1"/>
          <p:nvPr/>
        </p:nvSpPr>
        <p:spPr>
          <a:xfrm>
            <a:off x="7328679" y="3968901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829s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FD8B6E0-00D2-4577-8085-600B9EDCA814}"/>
              </a:ext>
            </a:extLst>
          </p:cNvPr>
          <p:cNvSpPr txBox="1"/>
          <p:nvPr/>
        </p:nvSpPr>
        <p:spPr>
          <a:xfrm>
            <a:off x="4647330" y="5007026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68s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68CE5E2-FB63-4A49-A959-84A4095B29FC}"/>
              </a:ext>
            </a:extLst>
          </p:cNvPr>
          <p:cNvSpPr txBox="1"/>
          <p:nvPr/>
        </p:nvSpPr>
        <p:spPr>
          <a:xfrm>
            <a:off x="5332084" y="4964691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189s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C4E8EDC-394C-4233-B261-5E7777183333}"/>
              </a:ext>
            </a:extLst>
          </p:cNvPr>
          <p:cNvSpPr txBox="1"/>
          <p:nvPr/>
        </p:nvSpPr>
        <p:spPr>
          <a:xfrm>
            <a:off x="4989727" y="5015394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78s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0BA7DD68-B49F-4616-8912-7ACAB077422D}"/>
              </a:ext>
            </a:extLst>
          </p:cNvPr>
          <p:cNvSpPr txBox="1"/>
          <p:nvPr/>
        </p:nvSpPr>
        <p:spPr>
          <a:xfrm>
            <a:off x="6295715" y="5007982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71s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E8FCA33-CB50-4DCA-9E3C-656146A1BAE3}"/>
              </a:ext>
            </a:extLst>
          </p:cNvPr>
          <p:cNvSpPr txBox="1"/>
          <p:nvPr/>
        </p:nvSpPr>
        <p:spPr>
          <a:xfrm>
            <a:off x="6980469" y="4965647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145s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5217B68-3BA8-4C9D-B3B0-BA071BEBDFF7}"/>
              </a:ext>
            </a:extLst>
          </p:cNvPr>
          <p:cNvSpPr txBox="1"/>
          <p:nvPr/>
        </p:nvSpPr>
        <p:spPr>
          <a:xfrm>
            <a:off x="6638112" y="5016350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77s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F4DCABC-3B64-4CE7-952C-19734367253D}"/>
              </a:ext>
            </a:extLst>
          </p:cNvPr>
          <p:cNvSpPr txBox="1"/>
          <p:nvPr/>
        </p:nvSpPr>
        <p:spPr>
          <a:xfrm>
            <a:off x="7930142" y="4560899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440s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BD65575-BD47-4D1A-B552-4E422D5FB6BC}"/>
              </a:ext>
            </a:extLst>
          </p:cNvPr>
          <p:cNvSpPr txBox="1"/>
          <p:nvPr/>
        </p:nvSpPr>
        <p:spPr>
          <a:xfrm>
            <a:off x="8231576" y="1730306"/>
            <a:ext cx="554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3481s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29A4417-9D8D-4F16-A536-EB0EB7357899}"/>
              </a:ext>
            </a:extLst>
          </p:cNvPr>
          <p:cNvSpPr txBox="1"/>
          <p:nvPr/>
        </p:nvSpPr>
        <p:spPr>
          <a:xfrm>
            <a:off x="9589335" y="4094108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736s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BA60C80-1B08-4A70-8377-765AC1622599}"/>
              </a:ext>
            </a:extLst>
          </p:cNvPr>
          <p:cNvSpPr txBox="1"/>
          <p:nvPr/>
        </p:nvSpPr>
        <p:spPr>
          <a:xfrm>
            <a:off x="9917055" y="1385638"/>
            <a:ext cx="5549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6222s</a:t>
            </a:r>
          </a:p>
        </p:txBody>
      </p:sp>
      <p:sp>
        <p:nvSpPr>
          <p:cNvPr id="271" name="Title 7">
            <a:extLst>
              <a:ext uri="{FF2B5EF4-FFF2-40B4-BE49-F238E27FC236}">
                <a16:creationId xmlns:a16="http://schemas.microsoft.com/office/drawing/2014/main" id="{A980C2A1-AB95-4F89-AB20-3C185FD0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70" y="446048"/>
            <a:ext cx="5976305" cy="553998"/>
          </a:xfrm>
        </p:spPr>
        <p:txBody>
          <a:bodyPr/>
          <a:lstStyle/>
          <a:p>
            <a:r>
              <a:rPr lang="pt-PT" dirty="0"/>
              <a:t>Timings </a:t>
            </a:r>
            <a:endParaRPr lang="en-US" dirty="0"/>
          </a:p>
        </p:txBody>
      </p:sp>
      <p:pic>
        <p:nvPicPr>
          <p:cNvPr id="4" name="Graphic 3" descr="Stopwatch with solid fill">
            <a:extLst>
              <a:ext uri="{FF2B5EF4-FFF2-40B4-BE49-F238E27FC236}">
                <a16:creationId xmlns:a16="http://schemas.microsoft.com/office/drawing/2014/main" id="{758B6DEB-F985-4A97-BBE4-AF859853D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273" y="1325868"/>
            <a:ext cx="365760" cy="365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0216-96F2-4C19-A6F2-962915B90504}"/>
              </a:ext>
            </a:extLst>
          </p:cNvPr>
          <p:cNvSpPr txBox="1"/>
          <p:nvPr/>
        </p:nvSpPr>
        <p:spPr>
          <a:xfrm>
            <a:off x="2283245" y="1694464"/>
            <a:ext cx="3643421" cy="1344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10</a:t>
            </a:r>
            <a:r>
              <a:rPr lang="en-US" sz="1100" baseline="50000" dirty="0"/>
              <a:t>6</a:t>
            </a:r>
            <a:r>
              <a:rPr lang="en-US" sz="1400" dirty="0"/>
              <a:t> simulations are </a:t>
            </a:r>
            <a:r>
              <a:rPr lang="en-US" sz="14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not viable </a:t>
            </a:r>
            <a:r>
              <a:rPr lang="en-US" sz="1400" dirty="0"/>
              <a:t>in all scenarios: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ꚙ running in 4 cores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~ 12 hours running in less than 32 cores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F80284-78FB-44AA-B655-90493C6A574F}"/>
              </a:ext>
            </a:extLst>
          </p:cNvPr>
          <p:cNvCxnSpPr>
            <a:cxnSpLocks/>
          </p:cNvCxnSpPr>
          <p:nvPr/>
        </p:nvCxnSpPr>
        <p:spPr>
          <a:xfrm>
            <a:off x="8277664" y="2243700"/>
            <a:ext cx="409340" cy="161925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F8C5F4-737C-4929-9E4F-7AC3EA8200F8}"/>
              </a:ext>
            </a:extLst>
          </p:cNvPr>
          <p:cNvSpPr txBox="1"/>
          <p:nvPr/>
        </p:nvSpPr>
        <p:spPr>
          <a:xfrm>
            <a:off x="8578666" y="1997501"/>
            <a:ext cx="554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~58m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C7965-A0EE-4C21-9F18-E14AAB7D1E2C}"/>
              </a:ext>
            </a:extLst>
          </p:cNvPr>
          <p:cNvSpPr txBox="1"/>
          <p:nvPr/>
        </p:nvSpPr>
        <p:spPr>
          <a:xfrm>
            <a:off x="10269410" y="1702354"/>
            <a:ext cx="6973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~1h 45m</a:t>
            </a:r>
          </a:p>
        </p:txBody>
      </p:sp>
    </p:spTree>
    <p:extLst>
      <p:ext uri="{BB962C8B-B14F-4D97-AF65-F5344CB8AC3E}">
        <p14:creationId xmlns:p14="http://schemas.microsoft.com/office/powerpoint/2010/main" val="19448319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4D18D48-B991-46B2-B8C4-5225AF2D263C}"/>
              </a:ext>
            </a:extLst>
          </p:cNvPr>
          <p:cNvGrpSpPr/>
          <p:nvPr/>
        </p:nvGrpSpPr>
        <p:grpSpPr>
          <a:xfrm>
            <a:off x="483668" y="1333500"/>
            <a:ext cx="11224664" cy="5397924"/>
            <a:chOff x="41082" y="457200"/>
            <a:chExt cx="11224664" cy="5397924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568F4BA-E718-40BE-A55B-5596FA467B6B}"/>
                </a:ext>
              </a:extLst>
            </p:cNvPr>
            <p:cNvSpPr/>
            <p:nvPr/>
          </p:nvSpPr>
          <p:spPr bwMode="auto">
            <a:xfrm>
              <a:off x="41082" y="4385875"/>
              <a:ext cx="11224664" cy="3472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F812B75-F9BB-454E-9CED-E7D8F17BE658}"/>
                </a:ext>
              </a:extLst>
            </p:cNvPr>
            <p:cNvGrpSpPr/>
            <p:nvPr/>
          </p:nvGrpSpPr>
          <p:grpSpPr>
            <a:xfrm>
              <a:off x="941912" y="4752514"/>
              <a:ext cx="10308175" cy="1102610"/>
              <a:chOff x="609600" y="4574714"/>
              <a:chExt cx="10308175" cy="110261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B9A810-35B8-4A03-8B82-91CE95245F48}"/>
                  </a:ext>
                </a:extLst>
              </p:cNvPr>
              <p:cNvSpPr txBox="1"/>
              <p:nvPr/>
            </p:nvSpPr>
            <p:spPr>
              <a:xfrm>
                <a:off x="609600" y="4574714"/>
                <a:ext cx="2057400" cy="733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Local PC</a:t>
                </a:r>
              </a:p>
              <a:p>
                <a:r>
                  <a:rPr lang="en-US" sz="1200" dirty="0"/>
                  <a:t>4 cores,16 GB RAM</a:t>
                </a:r>
              </a:p>
              <a:p>
                <a:r>
                  <a:rPr lang="en-US" sz="1200" dirty="0"/>
                  <a:t>Price: €0.00/hour *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C24C88-E624-41F0-A925-D8A77E503532}"/>
                  </a:ext>
                </a:extLst>
              </p:cNvPr>
              <p:cNvSpPr txBox="1"/>
              <p:nvPr/>
            </p:nvSpPr>
            <p:spPr>
              <a:xfrm>
                <a:off x="2260599" y="4574714"/>
                <a:ext cx="2057400" cy="917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DS3 V2</a:t>
                </a:r>
              </a:p>
              <a:p>
                <a:r>
                  <a:rPr lang="pt-PT" sz="1200" dirty="0"/>
                  <a:t>4 cores, 16 GB RAM</a:t>
                </a:r>
              </a:p>
              <a:p>
                <a:r>
                  <a:rPr lang="en-US" sz="1200" dirty="0"/>
                  <a:t>Price: </a:t>
                </a:r>
                <a:r>
                  <a:rPr lang="en-US" sz="1200" b="1" dirty="0"/>
                  <a:t>€0.23/hour </a:t>
                </a:r>
              </a:p>
              <a:p>
                <a:r>
                  <a:rPr lang="en-US" sz="1200" dirty="0"/>
                  <a:t>(€167/month)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34E756-1AB3-4E70-B5B2-F24181E82400}"/>
                  </a:ext>
                </a:extLst>
              </p:cNvPr>
              <p:cNvSpPr txBox="1"/>
              <p:nvPr/>
            </p:nvSpPr>
            <p:spPr>
              <a:xfrm>
                <a:off x="3911598" y="4574714"/>
                <a:ext cx="2057400" cy="917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F16s V2</a:t>
                </a:r>
              </a:p>
              <a:p>
                <a:r>
                  <a:rPr lang="pt-PT" sz="1200" dirty="0"/>
                  <a:t>16 cores, 32 GB RAM </a:t>
                </a:r>
              </a:p>
              <a:p>
                <a:r>
                  <a:rPr lang="en-US" sz="1200" dirty="0"/>
                  <a:t>Price: </a:t>
                </a:r>
                <a:r>
                  <a:rPr lang="en-US" sz="1200" b="1" dirty="0"/>
                  <a:t>€0.65/hour </a:t>
                </a:r>
              </a:p>
              <a:p>
                <a:r>
                  <a:rPr lang="en-US" sz="1200" dirty="0"/>
                  <a:t>(€477/month)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D3E597-A3B7-4DCE-A64B-17184E392C49}"/>
                  </a:ext>
                </a:extLst>
              </p:cNvPr>
              <p:cNvSpPr txBox="1"/>
              <p:nvPr/>
            </p:nvSpPr>
            <p:spPr>
              <a:xfrm>
                <a:off x="5562597" y="4574714"/>
                <a:ext cx="2057400" cy="917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F32s V2</a:t>
                </a:r>
              </a:p>
              <a:p>
                <a:r>
                  <a:rPr lang="pt-PT" sz="1200" dirty="0"/>
                  <a:t>32 cores, 64 GB RAM</a:t>
                </a:r>
              </a:p>
              <a:p>
                <a:r>
                  <a:rPr lang="en-US" sz="1200" dirty="0"/>
                  <a:t>Price: </a:t>
                </a:r>
                <a:r>
                  <a:rPr lang="en-US" sz="1200" b="1" dirty="0"/>
                  <a:t>€1.30/hour </a:t>
                </a:r>
              </a:p>
              <a:p>
                <a:r>
                  <a:rPr lang="en-US" sz="1200" dirty="0"/>
                  <a:t>(€955/month)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B894D-6AC2-4C8A-9DC2-7864ED89428A}"/>
                  </a:ext>
                </a:extLst>
              </p:cNvPr>
              <p:cNvSpPr txBox="1"/>
              <p:nvPr/>
            </p:nvSpPr>
            <p:spPr>
              <a:xfrm>
                <a:off x="7213596" y="4574714"/>
                <a:ext cx="2057400" cy="917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F72s V2</a:t>
                </a:r>
              </a:p>
              <a:p>
                <a:r>
                  <a:rPr lang="pt-PT" sz="1200" dirty="0"/>
                  <a:t>72 cores, 144 GB RAM</a:t>
                </a:r>
              </a:p>
              <a:p>
                <a:r>
                  <a:rPr lang="en-US" sz="1200" dirty="0"/>
                  <a:t>Price: </a:t>
                </a:r>
                <a:r>
                  <a:rPr lang="en-US" sz="1200" b="1" dirty="0"/>
                  <a:t>€2.94/hour </a:t>
                </a:r>
              </a:p>
              <a:p>
                <a:r>
                  <a:rPr lang="en-US" sz="1200" dirty="0"/>
                  <a:t>(€1,273/month)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4B7BC6-43CC-4225-84A8-1F5639097127}"/>
                  </a:ext>
                </a:extLst>
              </p:cNvPr>
              <p:cNvSpPr txBox="1"/>
              <p:nvPr/>
            </p:nvSpPr>
            <p:spPr>
              <a:xfrm>
                <a:off x="8864597" y="4574714"/>
                <a:ext cx="2053178" cy="1102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NV24</a:t>
                </a:r>
              </a:p>
              <a:p>
                <a:r>
                  <a:rPr lang="pt-PT" sz="1200" dirty="0"/>
                  <a:t>24 cores, 224 GB RAM </a:t>
                </a:r>
              </a:p>
              <a:p>
                <a:r>
                  <a:rPr lang="pt-PT" sz="1200" dirty="0"/>
                  <a:t>(4x NVIDIA Tesla M60 GPU) </a:t>
                </a:r>
              </a:p>
              <a:p>
                <a:r>
                  <a:rPr lang="en-US" sz="1200" dirty="0"/>
                  <a:t>Price: </a:t>
                </a:r>
                <a:r>
                  <a:rPr lang="en-US" sz="1200" b="1" dirty="0"/>
                  <a:t>€4.60/hour </a:t>
                </a:r>
              </a:p>
              <a:p>
                <a:r>
                  <a:rPr lang="en-US" sz="1200" dirty="0"/>
                  <a:t>(€3,361/month)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390DC59-547D-4A51-B420-81F4F5485F4A}"/>
                </a:ext>
              </a:extLst>
            </p:cNvPr>
            <p:cNvSpPr/>
            <p:nvPr/>
          </p:nvSpPr>
          <p:spPr bwMode="auto">
            <a:xfrm>
              <a:off x="1360402" y="4337614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426A823-F3B0-4774-BF29-6E24296BED1A}"/>
                </a:ext>
              </a:extLst>
            </p:cNvPr>
            <p:cNvSpPr/>
            <p:nvPr/>
          </p:nvSpPr>
          <p:spPr bwMode="auto">
            <a:xfrm>
              <a:off x="1712827" y="4337613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0351116-B78F-4148-90F7-DC2F89261080}"/>
                </a:ext>
              </a:extLst>
            </p:cNvPr>
            <p:cNvSpPr/>
            <p:nvPr/>
          </p:nvSpPr>
          <p:spPr bwMode="auto">
            <a:xfrm>
              <a:off x="1027027" y="4337614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5D39C9C-6916-40DB-AE12-E7448F3CB8B9}"/>
                </a:ext>
              </a:extLst>
            </p:cNvPr>
            <p:cNvCxnSpPr/>
            <p:nvPr/>
          </p:nvCxnSpPr>
          <p:spPr>
            <a:xfrm flipV="1">
              <a:off x="516467" y="457200"/>
              <a:ext cx="0" cy="38804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90F85A-996E-4342-B434-C19A51D64DE3}"/>
                </a:ext>
              </a:extLst>
            </p:cNvPr>
            <p:cNvSpPr txBox="1"/>
            <p:nvPr/>
          </p:nvSpPr>
          <p:spPr>
            <a:xfrm>
              <a:off x="41082" y="4369218"/>
              <a:ext cx="946548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# Sims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F78B2F-21A7-47E6-AF91-2CEC5865309F}"/>
                </a:ext>
              </a:extLst>
            </p:cNvPr>
            <p:cNvSpPr txBox="1"/>
            <p:nvPr/>
          </p:nvSpPr>
          <p:spPr>
            <a:xfrm>
              <a:off x="926254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1</a:t>
              </a:r>
              <a:endParaRPr lang="en-US" baseline="50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34B702-052C-487D-BFAD-ADABC93322BF}"/>
                </a:ext>
              </a:extLst>
            </p:cNvPr>
            <p:cNvSpPr txBox="1"/>
            <p:nvPr/>
          </p:nvSpPr>
          <p:spPr>
            <a:xfrm>
              <a:off x="1260908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2</a:t>
              </a:r>
              <a:endParaRPr lang="en-US" baseline="50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59510D-12FC-48C6-B1FA-53BDB91593DD}"/>
                </a:ext>
              </a:extLst>
            </p:cNvPr>
            <p:cNvSpPr txBox="1"/>
            <p:nvPr/>
          </p:nvSpPr>
          <p:spPr>
            <a:xfrm>
              <a:off x="1604446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3</a:t>
              </a:r>
              <a:endParaRPr lang="en-US" baseline="50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349D27-6797-447E-8DE2-6F623D3F5AEF}"/>
                </a:ext>
              </a:extLst>
            </p:cNvPr>
            <p:cNvSpPr txBox="1"/>
            <p:nvPr/>
          </p:nvSpPr>
          <p:spPr>
            <a:xfrm>
              <a:off x="1935246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4</a:t>
              </a:r>
              <a:endParaRPr lang="en-US" baseline="500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D42754-2799-49FD-9CBE-BA91CDD28DD7}"/>
                </a:ext>
              </a:extLst>
            </p:cNvPr>
            <p:cNvSpPr/>
            <p:nvPr/>
          </p:nvSpPr>
          <p:spPr bwMode="auto">
            <a:xfrm>
              <a:off x="2055298" y="4337613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D21CBE8-A710-434B-AA2B-ED6266A0314C}"/>
                </a:ext>
              </a:extLst>
            </p:cNvPr>
            <p:cNvSpPr/>
            <p:nvPr/>
          </p:nvSpPr>
          <p:spPr bwMode="auto">
            <a:xfrm>
              <a:off x="2984116" y="4337614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9BCC5B4-6E9E-4D90-A4C0-C4A4CAAF5C78}"/>
                </a:ext>
              </a:extLst>
            </p:cNvPr>
            <p:cNvSpPr/>
            <p:nvPr/>
          </p:nvSpPr>
          <p:spPr bwMode="auto">
            <a:xfrm>
              <a:off x="3336541" y="4337613"/>
              <a:ext cx="274320" cy="45720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B3CD00-BEF6-4AD9-8D18-EE3CFA0ABE8E}"/>
                </a:ext>
              </a:extLst>
            </p:cNvPr>
            <p:cNvSpPr/>
            <p:nvPr/>
          </p:nvSpPr>
          <p:spPr bwMode="auto">
            <a:xfrm>
              <a:off x="2650741" y="4337614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62E43A-4879-487A-9C1C-CF8FD67A05FD}"/>
                </a:ext>
              </a:extLst>
            </p:cNvPr>
            <p:cNvSpPr txBox="1"/>
            <p:nvPr/>
          </p:nvSpPr>
          <p:spPr>
            <a:xfrm>
              <a:off x="2549968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1</a:t>
              </a:r>
              <a:endParaRPr lang="en-US" baseline="50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5A22D-6285-4BA4-B627-3C3AD96B75B6}"/>
                </a:ext>
              </a:extLst>
            </p:cNvPr>
            <p:cNvSpPr txBox="1"/>
            <p:nvPr/>
          </p:nvSpPr>
          <p:spPr>
            <a:xfrm>
              <a:off x="2884622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2</a:t>
              </a:r>
              <a:endParaRPr lang="en-US" baseline="50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EC766C-FDC0-49CD-8ED5-FBAB0184CE97}"/>
                </a:ext>
              </a:extLst>
            </p:cNvPr>
            <p:cNvSpPr txBox="1"/>
            <p:nvPr/>
          </p:nvSpPr>
          <p:spPr>
            <a:xfrm>
              <a:off x="3228160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3</a:t>
              </a:r>
              <a:endParaRPr lang="en-US" baseline="500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8C958D-C8A3-40E5-B107-FB045A4F98C4}"/>
                </a:ext>
              </a:extLst>
            </p:cNvPr>
            <p:cNvSpPr txBox="1"/>
            <p:nvPr/>
          </p:nvSpPr>
          <p:spPr>
            <a:xfrm>
              <a:off x="3558960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4</a:t>
              </a:r>
              <a:endParaRPr lang="en-US" baseline="500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25D2B12-470E-444F-ABF2-5FEC246C5B22}"/>
                </a:ext>
              </a:extLst>
            </p:cNvPr>
            <p:cNvSpPr/>
            <p:nvPr/>
          </p:nvSpPr>
          <p:spPr bwMode="auto">
            <a:xfrm>
              <a:off x="3679012" y="4337613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81C642-EF54-4505-B6BF-FB46F3A0EAA9}"/>
                </a:ext>
              </a:extLst>
            </p:cNvPr>
            <p:cNvSpPr/>
            <p:nvPr/>
          </p:nvSpPr>
          <p:spPr bwMode="auto">
            <a:xfrm>
              <a:off x="4650028" y="4337614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2EE749E-F554-45CB-A08C-4869DB32F2CA}"/>
                </a:ext>
              </a:extLst>
            </p:cNvPr>
            <p:cNvSpPr/>
            <p:nvPr/>
          </p:nvSpPr>
          <p:spPr bwMode="auto">
            <a:xfrm>
              <a:off x="5002453" y="4337613"/>
              <a:ext cx="274320" cy="45720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DD64564-DE59-4CAF-B12D-EC4521982023}"/>
                </a:ext>
              </a:extLst>
            </p:cNvPr>
            <p:cNvSpPr/>
            <p:nvPr/>
          </p:nvSpPr>
          <p:spPr bwMode="auto">
            <a:xfrm>
              <a:off x="4316653" y="4337614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48BDC1C-992D-45F1-92A0-0176A61DCF40}"/>
                </a:ext>
              </a:extLst>
            </p:cNvPr>
            <p:cNvSpPr txBox="1"/>
            <p:nvPr/>
          </p:nvSpPr>
          <p:spPr>
            <a:xfrm>
              <a:off x="4215880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2</a:t>
              </a:r>
              <a:endParaRPr lang="en-US" baseline="500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E118680-2CC0-4A2F-B353-D0A0DE01A96D}"/>
                </a:ext>
              </a:extLst>
            </p:cNvPr>
            <p:cNvSpPr txBox="1"/>
            <p:nvPr/>
          </p:nvSpPr>
          <p:spPr>
            <a:xfrm>
              <a:off x="4550534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3</a:t>
              </a:r>
              <a:endParaRPr lang="en-US" baseline="500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07E5942-6955-46C8-AE11-97048212A26D}"/>
                </a:ext>
              </a:extLst>
            </p:cNvPr>
            <p:cNvSpPr txBox="1"/>
            <p:nvPr/>
          </p:nvSpPr>
          <p:spPr>
            <a:xfrm>
              <a:off x="4894072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4</a:t>
              </a:r>
              <a:endParaRPr lang="en-US" baseline="500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D1FD17-FC62-4BBB-92A5-1C3895A81446}"/>
                </a:ext>
              </a:extLst>
            </p:cNvPr>
            <p:cNvSpPr txBox="1"/>
            <p:nvPr/>
          </p:nvSpPr>
          <p:spPr>
            <a:xfrm>
              <a:off x="5224872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5</a:t>
              </a:r>
              <a:endParaRPr lang="en-US" baseline="500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0281A59-611E-4FE8-993F-2FB9B1DF5B8E}"/>
                </a:ext>
              </a:extLst>
            </p:cNvPr>
            <p:cNvSpPr/>
            <p:nvPr/>
          </p:nvSpPr>
          <p:spPr bwMode="auto">
            <a:xfrm>
              <a:off x="5344924" y="3568063"/>
              <a:ext cx="274320" cy="815270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270F4E6-31E3-41F7-AFBB-2B89FD86F253}"/>
                </a:ext>
              </a:extLst>
            </p:cNvPr>
            <p:cNvSpPr/>
            <p:nvPr/>
          </p:nvSpPr>
          <p:spPr bwMode="auto">
            <a:xfrm>
              <a:off x="6296037" y="4337614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FA0722D-A354-491A-8FAE-091897CA96BD}"/>
                </a:ext>
              </a:extLst>
            </p:cNvPr>
            <p:cNvSpPr/>
            <p:nvPr/>
          </p:nvSpPr>
          <p:spPr bwMode="auto">
            <a:xfrm>
              <a:off x="6648462" y="4337613"/>
              <a:ext cx="274320" cy="45720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99A391C-CB3B-4456-B44A-8C27C1E94E1F}"/>
                </a:ext>
              </a:extLst>
            </p:cNvPr>
            <p:cNvSpPr/>
            <p:nvPr/>
          </p:nvSpPr>
          <p:spPr bwMode="auto">
            <a:xfrm>
              <a:off x="5962662" y="4337614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D6D5936-7329-450B-8DC3-C474F77EA704}"/>
                </a:ext>
              </a:extLst>
            </p:cNvPr>
            <p:cNvSpPr txBox="1"/>
            <p:nvPr/>
          </p:nvSpPr>
          <p:spPr>
            <a:xfrm>
              <a:off x="5861889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2</a:t>
              </a:r>
              <a:endParaRPr lang="en-US" baseline="500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BE7E2F9-FF3C-4390-AE17-2F91437E3063}"/>
                </a:ext>
              </a:extLst>
            </p:cNvPr>
            <p:cNvSpPr txBox="1"/>
            <p:nvPr/>
          </p:nvSpPr>
          <p:spPr>
            <a:xfrm>
              <a:off x="6196543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3</a:t>
              </a:r>
              <a:endParaRPr lang="en-US" baseline="500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E51C2C0-6C53-4785-B293-702A5241E502}"/>
                </a:ext>
              </a:extLst>
            </p:cNvPr>
            <p:cNvSpPr txBox="1"/>
            <p:nvPr/>
          </p:nvSpPr>
          <p:spPr>
            <a:xfrm>
              <a:off x="6540081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4</a:t>
              </a:r>
              <a:endParaRPr lang="en-US" baseline="500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158322D-2E03-4078-A4F6-157D7088941A}"/>
                </a:ext>
              </a:extLst>
            </p:cNvPr>
            <p:cNvSpPr txBox="1"/>
            <p:nvPr/>
          </p:nvSpPr>
          <p:spPr>
            <a:xfrm>
              <a:off x="6870881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5</a:t>
              </a:r>
              <a:endParaRPr lang="en-US" baseline="500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3DB868D-26E5-45B1-9E3D-F8B63685C868}"/>
                </a:ext>
              </a:extLst>
            </p:cNvPr>
            <p:cNvSpPr/>
            <p:nvPr/>
          </p:nvSpPr>
          <p:spPr bwMode="auto">
            <a:xfrm>
              <a:off x="6990933" y="3429000"/>
              <a:ext cx="274320" cy="954333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F09C7B2-C464-4731-8ED9-F11B05EF4294}"/>
                </a:ext>
              </a:extLst>
            </p:cNvPr>
            <p:cNvSpPr txBox="1"/>
            <p:nvPr/>
          </p:nvSpPr>
          <p:spPr>
            <a:xfrm>
              <a:off x="7500424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5</a:t>
              </a:r>
              <a:endParaRPr lang="en-US" baseline="500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076D034-AF7C-4C1D-8521-52649876E5FA}"/>
                </a:ext>
              </a:extLst>
            </p:cNvPr>
            <p:cNvSpPr txBox="1"/>
            <p:nvPr/>
          </p:nvSpPr>
          <p:spPr>
            <a:xfrm>
              <a:off x="7835078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6</a:t>
              </a:r>
              <a:endParaRPr lang="en-US" baseline="500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4E91DEB-C22D-4E2E-A8C7-9AB9622E67CD}"/>
                </a:ext>
              </a:extLst>
            </p:cNvPr>
            <p:cNvSpPr txBox="1"/>
            <p:nvPr/>
          </p:nvSpPr>
          <p:spPr>
            <a:xfrm>
              <a:off x="9159185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5</a:t>
              </a:r>
              <a:endParaRPr lang="en-US" baseline="500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A51FFBC-6785-4712-850C-2CB664B9723C}"/>
                </a:ext>
              </a:extLst>
            </p:cNvPr>
            <p:cNvSpPr txBox="1"/>
            <p:nvPr/>
          </p:nvSpPr>
          <p:spPr>
            <a:xfrm>
              <a:off x="9493839" y="4385875"/>
              <a:ext cx="508834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  <a:r>
                <a:rPr lang="en-US" sz="1400" baseline="50000" dirty="0"/>
                <a:t>6</a:t>
              </a:r>
              <a:endParaRPr lang="en-US" baseline="50000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3F04284C-B71E-4043-A617-20CF68B6A4B4}"/>
                </a:ext>
              </a:extLst>
            </p:cNvPr>
            <p:cNvGrpSpPr/>
            <p:nvPr/>
          </p:nvGrpSpPr>
          <p:grpSpPr>
            <a:xfrm>
              <a:off x="9525823" y="702944"/>
              <a:ext cx="409340" cy="3680389"/>
              <a:chOff x="9525823" y="702944"/>
              <a:chExt cx="409340" cy="3680389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90A403E-47A4-40BB-A8C5-8AB2D124B9D1}"/>
                  </a:ext>
                </a:extLst>
              </p:cNvPr>
              <p:cNvSpPr/>
              <p:nvPr/>
            </p:nvSpPr>
            <p:spPr bwMode="auto">
              <a:xfrm>
                <a:off x="9593333" y="702944"/>
                <a:ext cx="274320" cy="3680389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655AA773-3D18-4948-9B6C-8B260A948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823" y="1040976"/>
                <a:ext cx="409340" cy="161925"/>
              </a:xfrm>
              <a:prstGeom prst="line">
                <a:avLst/>
              </a:prstGeom>
              <a:ln w="76200">
                <a:solidFill>
                  <a:schemeClr val="bg1">
                    <a:lumMod val="95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E6DDDEE-7FA1-49B9-B3C9-F1930E328349}"/>
                </a:ext>
              </a:extLst>
            </p:cNvPr>
            <p:cNvSpPr/>
            <p:nvPr/>
          </p:nvSpPr>
          <p:spPr bwMode="auto">
            <a:xfrm>
              <a:off x="7934572" y="1055501"/>
              <a:ext cx="274320" cy="3327832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8BEC895-D151-4996-8CE3-EACFC766CA6F}"/>
                </a:ext>
              </a:extLst>
            </p:cNvPr>
            <p:cNvSpPr/>
            <p:nvPr/>
          </p:nvSpPr>
          <p:spPr bwMode="auto">
            <a:xfrm>
              <a:off x="9259958" y="2386470"/>
              <a:ext cx="274320" cy="1996864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13D7FF9-FDBB-47BA-A0C4-2E62F5493D7A}"/>
                </a:ext>
              </a:extLst>
            </p:cNvPr>
            <p:cNvSpPr/>
            <p:nvPr/>
          </p:nvSpPr>
          <p:spPr bwMode="auto">
            <a:xfrm>
              <a:off x="7601197" y="3429000"/>
              <a:ext cx="274320" cy="954333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99AB1C16-9E7A-4285-ADFA-7CBF8E5AF66E}"/>
                </a:ext>
              </a:extLst>
            </p:cNvPr>
            <p:cNvSpPr txBox="1"/>
            <p:nvPr/>
          </p:nvSpPr>
          <p:spPr>
            <a:xfrm>
              <a:off x="916631" y="4121705"/>
              <a:ext cx="4951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€0.00</a:t>
              </a:r>
            </a:p>
          </p:txBody>
        </p:sp>
      </p:grpSp>
      <p:pic>
        <p:nvPicPr>
          <p:cNvPr id="227" name="Graphic 226" descr="Money with solid fill">
            <a:extLst>
              <a:ext uri="{FF2B5EF4-FFF2-40B4-BE49-F238E27FC236}">
                <a16:creationId xmlns:a16="http://schemas.microsoft.com/office/drawing/2014/main" id="{7E2E5C0F-9D0E-4C01-B571-F945A799B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713" y="1333500"/>
            <a:ext cx="274320" cy="27432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DC8F624B-9A69-48A4-A43A-21FC6D5384B3}"/>
              </a:ext>
            </a:extLst>
          </p:cNvPr>
          <p:cNvSpPr txBox="1"/>
          <p:nvPr/>
        </p:nvSpPr>
        <p:spPr>
          <a:xfrm>
            <a:off x="1703876" y="4998005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€0.00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188C6F9-D628-4912-AC33-A58F0F089B24}"/>
              </a:ext>
            </a:extLst>
          </p:cNvPr>
          <p:cNvSpPr txBox="1"/>
          <p:nvPr/>
        </p:nvSpPr>
        <p:spPr>
          <a:xfrm>
            <a:off x="2054785" y="5006150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€0.00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7824C92-A6A6-4552-8684-3F8229754427}"/>
              </a:ext>
            </a:extLst>
          </p:cNvPr>
          <p:cNvSpPr txBox="1"/>
          <p:nvPr/>
        </p:nvSpPr>
        <p:spPr>
          <a:xfrm>
            <a:off x="2388630" y="4998005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€0.00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A570A56-A982-4E4A-8859-6F2B4C5CF535}"/>
              </a:ext>
            </a:extLst>
          </p:cNvPr>
          <p:cNvSpPr txBox="1"/>
          <p:nvPr/>
        </p:nvSpPr>
        <p:spPr>
          <a:xfrm>
            <a:off x="2980724" y="4998005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€0.01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3822C3CC-131B-4DE0-A8D3-0691807BDCCF}"/>
              </a:ext>
            </a:extLst>
          </p:cNvPr>
          <p:cNvSpPr txBox="1"/>
          <p:nvPr/>
        </p:nvSpPr>
        <p:spPr>
          <a:xfrm>
            <a:off x="3665478" y="4998005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€0.02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90146E0-7340-4EC8-AC67-1002CB245B36}"/>
              </a:ext>
            </a:extLst>
          </p:cNvPr>
          <p:cNvSpPr txBox="1"/>
          <p:nvPr/>
        </p:nvSpPr>
        <p:spPr>
          <a:xfrm>
            <a:off x="3323121" y="5006373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€0.01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7124361-D267-43CD-80A1-FC355711E183}"/>
              </a:ext>
            </a:extLst>
          </p:cNvPr>
          <p:cNvSpPr txBox="1"/>
          <p:nvPr/>
        </p:nvSpPr>
        <p:spPr>
          <a:xfrm>
            <a:off x="4007875" y="5006373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€0.03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152C31-203C-43C4-8482-88B5A064E79B}"/>
              </a:ext>
            </a:extLst>
          </p:cNvPr>
          <p:cNvSpPr txBox="1"/>
          <p:nvPr/>
        </p:nvSpPr>
        <p:spPr>
          <a:xfrm>
            <a:off x="5679854" y="4261202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€0.23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9BBC3D7-2E20-4C44-AD32-F8DDA3C799FB}"/>
              </a:ext>
            </a:extLst>
          </p:cNvPr>
          <p:cNvSpPr txBox="1"/>
          <p:nvPr/>
        </p:nvSpPr>
        <p:spPr>
          <a:xfrm>
            <a:off x="7328679" y="4121302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€0.30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FD8B6E0-00D2-4577-8085-600B9EDCA814}"/>
              </a:ext>
            </a:extLst>
          </p:cNvPr>
          <p:cNvSpPr txBox="1"/>
          <p:nvPr/>
        </p:nvSpPr>
        <p:spPr>
          <a:xfrm>
            <a:off x="4647330" y="5007026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€0.01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68CE5E2-FB63-4A49-A959-84A4095B29FC}"/>
              </a:ext>
            </a:extLst>
          </p:cNvPr>
          <p:cNvSpPr txBox="1"/>
          <p:nvPr/>
        </p:nvSpPr>
        <p:spPr>
          <a:xfrm>
            <a:off x="5332084" y="5007026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€0.03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C4E8EDC-394C-4233-B261-5E7777183333}"/>
              </a:ext>
            </a:extLst>
          </p:cNvPr>
          <p:cNvSpPr txBox="1"/>
          <p:nvPr/>
        </p:nvSpPr>
        <p:spPr>
          <a:xfrm>
            <a:off x="4989727" y="5015394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€0.01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0BA7DD68-B49F-4616-8912-7ACAB077422D}"/>
              </a:ext>
            </a:extLst>
          </p:cNvPr>
          <p:cNvSpPr txBox="1"/>
          <p:nvPr/>
        </p:nvSpPr>
        <p:spPr>
          <a:xfrm>
            <a:off x="6295715" y="5007982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€0.03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E8FCA33-CB50-4DCA-9E3C-656146A1BAE3}"/>
              </a:ext>
            </a:extLst>
          </p:cNvPr>
          <p:cNvSpPr txBox="1"/>
          <p:nvPr/>
        </p:nvSpPr>
        <p:spPr>
          <a:xfrm>
            <a:off x="6980469" y="5007982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€0.05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5217B68-3BA8-4C9D-B3B0-BA071BEBDFF7}"/>
              </a:ext>
            </a:extLst>
          </p:cNvPr>
          <p:cNvSpPr txBox="1"/>
          <p:nvPr/>
        </p:nvSpPr>
        <p:spPr>
          <a:xfrm>
            <a:off x="6638112" y="5016350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€0.03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F4DCABC-3B64-4CE7-952C-19734367253D}"/>
              </a:ext>
            </a:extLst>
          </p:cNvPr>
          <p:cNvSpPr txBox="1"/>
          <p:nvPr/>
        </p:nvSpPr>
        <p:spPr>
          <a:xfrm>
            <a:off x="7930142" y="4120634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€0.36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BD65575-BD47-4D1A-B552-4E422D5FB6BC}"/>
              </a:ext>
            </a:extLst>
          </p:cNvPr>
          <p:cNvSpPr txBox="1"/>
          <p:nvPr/>
        </p:nvSpPr>
        <p:spPr>
          <a:xfrm>
            <a:off x="8237268" y="1747135"/>
            <a:ext cx="554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€2.84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29A4417-9D8D-4F16-A536-EB0EB7357899}"/>
              </a:ext>
            </a:extLst>
          </p:cNvPr>
          <p:cNvSpPr txBox="1"/>
          <p:nvPr/>
        </p:nvSpPr>
        <p:spPr>
          <a:xfrm>
            <a:off x="9589335" y="3078104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€0.94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BA60C80-1B08-4A70-8377-765AC1622599}"/>
              </a:ext>
            </a:extLst>
          </p:cNvPr>
          <p:cNvSpPr txBox="1"/>
          <p:nvPr/>
        </p:nvSpPr>
        <p:spPr>
          <a:xfrm>
            <a:off x="9925523" y="1394105"/>
            <a:ext cx="495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€7.95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93EE3BE-C8CA-4D68-8BC5-B3555757FDE1}"/>
              </a:ext>
            </a:extLst>
          </p:cNvPr>
          <p:cNvSpPr/>
          <p:nvPr/>
        </p:nvSpPr>
        <p:spPr bwMode="auto">
          <a:xfrm>
            <a:off x="8345807" y="1745707"/>
            <a:ext cx="328466" cy="3880414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itle 7">
            <a:extLst>
              <a:ext uri="{FF2B5EF4-FFF2-40B4-BE49-F238E27FC236}">
                <a16:creationId xmlns:a16="http://schemas.microsoft.com/office/drawing/2014/main" id="{424D4D07-DF65-48D7-8D55-812EB547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70" y="446048"/>
            <a:ext cx="5976305" cy="553998"/>
          </a:xfrm>
        </p:spPr>
        <p:txBody>
          <a:bodyPr/>
          <a:lstStyle/>
          <a:p>
            <a:r>
              <a:rPr lang="pt-PT" dirty="0" err="1"/>
              <a:t>Cost</a:t>
            </a:r>
            <a:r>
              <a:rPr lang="pt-PT" dirty="0"/>
              <a:t> per </a:t>
            </a:r>
            <a:r>
              <a:rPr lang="pt-PT" dirty="0" err="1"/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2250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3919E5-8962-4D75-A10F-31E2AC052D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68C0E-578D-42D1-A862-7949B6BD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90942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1392606"/>
            <a:ext cx="4167887" cy="1107996"/>
          </a:xfrm>
        </p:spPr>
        <p:txBody>
          <a:bodyPr/>
          <a:lstStyle/>
          <a:p>
            <a:r>
              <a:rPr lang="pt-PT" dirty="0"/>
              <a:t>T</a:t>
            </a:r>
            <a:r>
              <a:rPr lang="en-US" dirty="0" err="1"/>
              <a:t>akeaways</a:t>
            </a:r>
            <a:r>
              <a:rPr lang="en-US" dirty="0"/>
              <a:t> &amp; Resources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2042" y="2929465"/>
            <a:ext cx="4370958" cy="2462213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Monte Carlo Simulation with Python - Practical Business Python (pbpython.com)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Azure Machine Learning SDK for Python - Azure Machine Learning Python | Microsoft Docs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hlinkClick r:id="rId5"/>
              </a:rPr>
              <a:t>Pricing - Azure Machine Learning | Microsoft Azure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hlinkClick r:id="rId6"/>
              </a:rPr>
              <a:t>g</a:t>
            </a:r>
            <a:r>
              <a:rPr lang="en-US" sz="1600" dirty="0">
                <a:hlinkClick r:id="rId6"/>
              </a:rPr>
              <a:t>ithub.com/dlabbe1005/MCSimulationsOnAML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199" y="2979778"/>
            <a:ext cx="10930497" cy="553998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C48331D-DD6E-4F0B-A481-3A285AF39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3698" y="633583"/>
            <a:ext cx="1650999" cy="1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5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A7097-F128-44C8-9EE0-1A9AAF0A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384343"/>
            <a:ext cx="4167887" cy="2215991"/>
          </a:xfrm>
        </p:spPr>
        <p:txBody>
          <a:bodyPr/>
          <a:lstStyle/>
          <a:p>
            <a:r>
              <a:rPr lang="en-US" dirty="0"/>
              <a:t>Using Azure Machine Learning SDK to run heavy scripts on the cloud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039A1-50D4-4C5F-9F97-DB66C0E13C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2042" y="5029197"/>
            <a:ext cx="4164583" cy="307777"/>
          </a:xfrm>
        </p:spPr>
        <p:txBody>
          <a:bodyPr/>
          <a:lstStyle/>
          <a:p>
            <a:r>
              <a:rPr lang="en-US" dirty="0"/>
              <a:t>Daniel Labbe</a:t>
            </a:r>
          </a:p>
        </p:txBody>
      </p:sp>
    </p:spTree>
    <p:extLst>
      <p:ext uri="{BB962C8B-B14F-4D97-AF65-F5344CB8AC3E}">
        <p14:creationId xmlns:p14="http://schemas.microsoft.com/office/powerpoint/2010/main" val="27997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72780B5C-97F3-49F0-B99C-1CE58AE9EE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8"/>
          <a:stretch/>
        </p:blipFill>
        <p:spPr>
          <a:xfrm>
            <a:off x="745067" y="702089"/>
            <a:ext cx="2693968" cy="39855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2E0E69-5807-49E1-BA01-3FCF7A3E482C}"/>
              </a:ext>
            </a:extLst>
          </p:cNvPr>
          <p:cNvSpPr txBox="1"/>
          <p:nvPr/>
        </p:nvSpPr>
        <p:spPr>
          <a:xfrm>
            <a:off x="3132666" y="194258"/>
            <a:ext cx="9059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Daniel Labbe</a:t>
            </a:r>
            <a:endParaRPr kumimoji="0" lang="pt-PT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987EF-B017-4DB5-BDBD-BBADC995C482}"/>
              </a:ext>
            </a:extLst>
          </p:cNvPr>
          <p:cNvSpPr txBox="1"/>
          <p:nvPr/>
        </p:nvSpPr>
        <p:spPr>
          <a:xfrm>
            <a:off x="3132667" y="1177935"/>
            <a:ext cx="9059333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Sr. Customer Engineer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Data &amp; AI domain @ Microsoft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Master Student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@ The University of Edinburgh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Teacher Assistant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@ Udemy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 </a:t>
            </a:r>
            <a:r>
              <a:rPr kumimoji="0" lang="pt-PT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Scientist</a:t>
            </a:r>
            <a:endParaRPr kumimoji="0" lang="pt-PT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A6B7B-D742-42F6-BE62-36B7ED09497C}"/>
              </a:ext>
            </a:extLst>
          </p:cNvPr>
          <p:cNvSpPr txBox="1"/>
          <p:nvPr/>
        </p:nvSpPr>
        <p:spPr>
          <a:xfrm>
            <a:off x="4529667" y="3497541"/>
            <a:ext cx="7518898" cy="2804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23+ years of experience in data related roles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Data Scientist Associate, Azure AI Engineer Associate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8+ years dealing with Data Science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15,000+ questions answered in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courses (400,000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+ students)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Presented workshops in Data Science, Python, ML &amp; AI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Engaged in StackOverflow and Kaggle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7A19C2-02FD-4446-8900-B9B33731C436}"/>
              </a:ext>
            </a:extLst>
          </p:cNvPr>
          <p:cNvCxnSpPr>
            <a:cxnSpLocks/>
          </p:cNvCxnSpPr>
          <p:nvPr/>
        </p:nvCxnSpPr>
        <p:spPr>
          <a:xfrm>
            <a:off x="4287714" y="3429000"/>
            <a:ext cx="71592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 descr="A picture containing clock&#10;&#10;Description automatically generated">
            <a:extLst>
              <a:ext uri="{FF2B5EF4-FFF2-40B4-BE49-F238E27FC236}">
                <a16:creationId xmlns:a16="http://schemas.microsoft.com/office/drawing/2014/main" id="{520D44DA-73DA-4193-A5A4-D2BCD1CF0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946" y="5205513"/>
            <a:ext cx="1360210" cy="1360210"/>
          </a:xfrm>
          <a:prstGeom prst="rect">
            <a:avLst/>
          </a:prstGeom>
        </p:spPr>
      </p:pic>
      <p:pic>
        <p:nvPicPr>
          <p:cNvPr id="3" name="Picture 2" descr="Linkedin - ícones de mídia social grátis">
            <a:extLst>
              <a:ext uri="{FF2B5EF4-FFF2-40B4-BE49-F238E27FC236}">
                <a16:creationId xmlns:a16="http://schemas.microsoft.com/office/drawing/2014/main" id="{3C8A1517-0FAB-42D3-9F7A-B76EF6CE7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2" y="4793201"/>
            <a:ext cx="520884" cy="27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C350BB-07FF-465C-B33D-775B649AAEEB}"/>
              </a:ext>
            </a:extLst>
          </p:cNvPr>
          <p:cNvSpPr txBox="1"/>
          <p:nvPr/>
        </p:nvSpPr>
        <p:spPr>
          <a:xfrm>
            <a:off x="975205" y="4777289"/>
            <a:ext cx="29410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linkedin.com/in/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daniellabbe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4" name="Group 13" descr="Brazil and Portugal Flag, specifying the base and nationality of Daniel Labbe">
            <a:extLst>
              <a:ext uri="{FF2B5EF4-FFF2-40B4-BE49-F238E27FC236}">
                <a16:creationId xmlns:a16="http://schemas.microsoft.com/office/drawing/2014/main" id="{6F78675E-3305-4F6A-BD35-1FA883B76283}"/>
              </a:ext>
            </a:extLst>
          </p:cNvPr>
          <p:cNvGrpSpPr/>
          <p:nvPr/>
        </p:nvGrpSpPr>
        <p:grpSpPr>
          <a:xfrm>
            <a:off x="10296237" y="602239"/>
            <a:ext cx="723391" cy="337773"/>
            <a:chOff x="5163128" y="3255819"/>
            <a:chExt cx="723391" cy="337773"/>
          </a:xfrm>
        </p:grpSpPr>
        <p:pic>
          <p:nvPicPr>
            <p:cNvPr id="16" name="Picture 2" descr="Icon&#10;&#10;Description automatically generated">
              <a:extLst>
                <a:ext uri="{FF2B5EF4-FFF2-40B4-BE49-F238E27FC236}">
                  <a16:creationId xmlns:a16="http://schemas.microsoft.com/office/drawing/2014/main" id="{081EA58F-59CC-4A21-BF88-E5C91C8B9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128" y="3255819"/>
              <a:ext cx="327890" cy="327890"/>
            </a:xfrm>
            <a:prstGeom prst="rect">
              <a:avLst/>
            </a:prstGeom>
            <a:noFill/>
          </p:spPr>
        </p:pic>
        <p:pic>
          <p:nvPicPr>
            <p:cNvPr id="17" name="Picture 2" descr="Icon&#10;&#10;Description automatically generated">
              <a:extLst>
                <a:ext uri="{FF2B5EF4-FFF2-40B4-BE49-F238E27FC236}">
                  <a16:creationId xmlns:a16="http://schemas.microsoft.com/office/drawing/2014/main" id="{A02EAEFD-9D23-4818-91AF-D2F34A3E09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335" y="3264408"/>
              <a:ext cx="329184" cy="32918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60150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79648"/>
            <a:ext cx="4161981" cy="553998"/>
          </a:xfrm>
        </p:spPr>
        <p:txBody>
          <a:bodyPr/>
          <a:lstStyle/>
          <a:p>
            <a:r>
              <a:rPr lang="pt-PT" dirty="0" err="1"/>
              <a:t>Session</a:t>
            </a:r>
            <a:r>
              <a:rPr lang="pt-PT" dirty="0"/>
              <a:t> </a:t>
            </a:r>
            <a:r>
              <a:rPr lang="pt-PT" dirty="0" err="1"/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6294" y="3535541"/>
            <a:ext cx="3660331" cy="1969770"/>
          </a:xfrm>
        </p:spPr>
        <p:txBody>
          <a:bodyPr/>
          <a:lstStyle/>
          <a:p>
            <a:r>
              <a:rPr lang="en-US" dirty="0"/>
              <a:t>Discuss the </a:t>
            </a:r>
            <a:r>
              <a:rPr lang="en-US" dirty="0">
                <a:solidFill>
                  <a:schemeClr val="accent1"/>
                </a:solidFill>
              </a:rPr>
              <a:t>elasticity</a:t>
            </a:r>
            <a:r>
              <a:rPr lang="en-US" dirty="0"/>
              <a:t> of cloud solutions</a:t>
            </a:r>
          </a:p>
          <a:p>
            <a:r>
              <a:rPr lang="en-US" dirty="0"/>
              <a:t>Discuss the </a:t>
            </a:r>
            <a:r>
              <a:rPr lang="en-US" dirty="0">
                <a:solidFill>
                  <a:schemeClr val="accent1"/>
                </a:solidFill>
              </a:rPr>
              <a:t>flexibility</a:t>
            </a:r>
            <a:r>
              <a:rPr lang="en-US" dirty="0"/>
              <a:t> of Azure Machine Learning</a:t>
            </a:r>
          </a:p>
          <a:p>
            <a:r>
              <a:rPr lang="en-US" dirty="0"/>
              <a:t>Discuss the </a:t>
            </a:r>
            <a:r>
              <a:rPr lang="en-US" dirty="0">
                <a:solidFill>
                  <a:schemeClr val="accent1"/>
                </a:solidFill>
              </a:rPr>
              <a:t>convenience</a:t>
            </a:r>
            <a:r>
              <a:rPr lang="en-US" dirty="0"/>
              <a:t> of local SDKs</a:t>
            </a:r>
          </a:p>
        </p:txBody>
      </p:sp>
      <p:pic>
        <p:nvPicPr>
          <p:cNvPr id="7" name="Picture Placeholder 6" descr="A picture containing mountain, outdoor, sky, snow&#10;&#10;Description automatically generated">
            <a:extLst>
              <a:ext uri="{FF2B5EF4-FFF2-40B4-BE49-F238E27FC236}">
                <a16:creationId xmlns:a16="http://schemas.microsoft.com/office/drawing/2014/main" id="{2A4F3BD1-9A88-42A1-ABC5-7F31EE15B39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6699" r="16699"/>
          <a:stretch>
            <a:fillRect/>
          </a:stretch>
        </p:blipFill>
        <p:spPr/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CC536FD-EABE-4177-BB49-FB06FFE96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489" y="3670031"/>
            <a:ext cx="365760" cy="36576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E9CF611-8F05-4735-A459-1B8C9B91C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505" y="4968789"/>
            <a:ext cx="365760" cy="36576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8A9B3F3-40EC-4AAD-8A4F-67A2EFC047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2542" y="4319410"/>
            <a:ext cx="339685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79648"/>
            <a:ext cx="4161981" cy="553998"/>
          </a:xfrm>
        </p:spPr>
        <p:txBody>
          <a:bodyPr/>
          <a:lstStyle/>
          <a:p>
            <a:r>
              <a:rPr lang="pt-PT" dirty="0"/>
              <a:t>M</a:t>
            </a:r>
            <a:r>
              <a:rPr lang="en-US" dirty="0" err="1"/>
              <a:t>otivations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5E306-9149-4C2A-8E1A-E4B953215309}"/>
              </a:ext>
            </a:extLst>
          </p:cNvPr>
          <p:cNvSpPr txBox="1"/>
          <p:nvPr/>
        </p:nvSpPr>
        <p:spPr>
          <a:xfrm>
            <a:off x="4845050" y="2343071"/>
            <a:ext cx="2057400" cy="363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Heavy</a:t>
            </a:r>
            <a:r>
              <a:rPr lang="en-US" dirty="0"/>
              <a:t> workloads might not be suited for your local Infrastructure</a:t>
            </a:r>
          </a:p>
          <a:p>
            <a:endParaRPr lang="en-US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F0000"/>
                </a:solidFill>
              </a:rPr>
              <a:t>Time consuming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Tech dependent – new tech </a:t>
            </a:r>
            <a:r>
              <a:rPr lang="en-US" sz="1200" dirty="0">
                <a:solidFill>
                  <a:srgbClr val="FF0000"/>
                </a:solidFill>
              </a:rPr>
              <a:t>demands new hardware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Demands </a:t>
            </a:r>
            <a:r>
              <a:rPr lang="en-US" sz="1200" dirty="0">
                <a:solidFill>
                  <a:srgbClr val="FF0000"/>
                </a:solidFill>
              </a:rPr>
              <a:t>upfront investments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Limits the capacity</a:t>
            </a:r>
            <a:r>
              <a:rPr lang="en-US" sz="1200" dirty="0"/>
              <a:t> of experimentation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6B986-ECEF-49D5-999A-92B315DB5013}"/>
              </a:ext>
            </a:extLst>
          </p:cNvPr>
          <p:cNvSpPr txBox="1"/>
          <p:nvPr/>
        </p:nvSpPr>
        <p:spPr>
          <a:xfrm>
            <a:off x="7197725" y="2343071"/>
            <a:ext cx="2057400" cy="363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Azure Machine Learning workspace is virtually </a:t>
            </a:r>
            <a:r>
              <a:rPr lang="en-US" dirty="0">
                <a:solidFill>
                  <a:schemeClr val="accent3"/>
                </a:solidFill>
              </a:rPr>
              <a:t>free</a:t>
            </a:r>
            <a:r>
              <a:rPr lang="en-US" dirty="0"/>
              <a:t>*</a:t>
            </a:r>
          </a:p>
          <a:p>
            <a:endParaRPr lang="en-US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Adjacent resources have costs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Storage Account, Key Vault, Apps Insights have </a:t>
            </a:r>
            <a:r>
              <a:rPr lang="en-US" sz="1200" dirty="0">
                <a:solidFill>
                  <a:schemeClr val="accent3"/>
                </a:solidFill>
              </a:rPr>
              <a:t>marginal costs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Computes can be expensive, but </a:t>
            </a:r>
            <a:r>
              <a:rPr lang="en-US" sz="1200" dirty="0">
                <a:solidFill>
                  <a:schemeClr val="accent3"/>
                </a:solidFill>
              </a:rPr>
              <a:t>pay as you 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8615FD-1752-4057-B2B4-553246301020}"/>
              </a:ext>
            </a:extLst>
          </p:cNvPr>
          <p:cNvSpPr txBox="1"/>
          <p:nvPr/>
        </p:nvSpPr>
        <p:spPr>
          <a:xfrm>
            <a:off x="9550400" y="2343071"/>
            <a:ext cx="2057400" cy="363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Azure Machine Learning can handle </a:t>
            </a:r>
            <a:r>
              <a:rPr lang="en-US" dirty="0">
                <a:solidFill>
                  <a:schemeClr val="accent1"/>
                </a:solidFill>
              </a:rPr>
              <a:t>more than ML Workloads</a:t>
            </a:r>
          </a:p>
          <a:p>
            <a:endParaRPr lang="en-US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AML is </a:t>
            </a:r>
            <a:r>
              <a:rPr lang="en-US" sz="1200" dirty="0">
                <a:solidFill>
                  <a:schemeClr val="accent1"/>
                </a:solidFill>
              </a:rPr>
              <a:t>flexible</a:t>
            </a:r>
            <a:r>
              <a:rPr lang="en-US" sz="1200" dirty="0"/>
              <a:t> to different maturity level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AML can handle well </a:t>
            </a:r>
            <a:r>
              <a:rPr lang="en-US" sz="1200" dirty="0">
                <a:solidFill>
                  <a:schemeClr val="accent1"/>
                </a:solidFill>
              </a:rPr>
              <a:t>hybrid architectures </a:t>
            </a:r>
            <a:r>
              <a:rPr lang="en-US" sz="1200" dirty="0"/>
              <a:t>for on-prem/on-cloud environments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AML can run scripts, </a:t>
            </a:r>
            <a:r>
              <a:rPr lang="en-US" sz="1200" dirty="0">
                <a:solidFill>
                  <a:schemeClr val="accent1"/>
                </a:solidFill>
              </a:rPr>
              <a:t>not only training scripts</a:t>
            </a:r>
          </a:p>
        </p:txBody>
      </p:sp>
      <p:pic>
        <p:nvPicPr>
          <p:cNvPr id="3074" name="Picture 2" descr="An elephant with tusks&#10;&#10;Description automatically generated">
            <a:extLst>
              <a:ext uri="{FF2B5EF4-FFF2-40B4-BE49-F238E27FC236}">
                <a16:creationId xmlns:a16="http://schemas.microsoft.com/office/drawing/2014/main" id="{9BFD1DDF-929C-4AD8-B603-303823FB7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23" y="1078626"/>
            <a:ext cx="2249714" cy="1181100"/>
          </a:xfrm>
          <a:prstGeom prst="rect">
            <a:avLst/>
          </a:prstGeom>
          <a:noFill/>
        </p:spPr>
      </p:pic>
      <p:pic>
        <p:nvPicPr>
          <p:cNvPr id="4098" name="Picture 2" descr="A pile of coins&#10;&#10;Description automatically generated with medium confidence">
            <a:extLst>
              <a:ext uri="{FF2B5EF4-FFF2-40B4-BE49-F238E27FC236}">
                <a16:creationId xmlns:a16="http://schemas.microsoft.com/office/drawing/2014/main" id="{E1B4ED49-EFA3-4809-A448-A3B8D165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28" y="1078625"/>
            <a:ext cx="1610920" cy="1073119"/>
          </a:xfrm>
          <a:prstGeom prst="rect">
            <a:avLst/>
          </a:prstGeom>
          <a:noFill/>
        </p:spPr>
      </p:pic>
      <p:pic>
        <p:nvPicPr>
          <p:cNvPr id="7170" name="Picture 2" descr="A group of beakers with different colored liquids in them&#10;&#10;Description automatically generated with medium confidence">
            <a:extLst>
              <a:ext uri="{FF2B5EF4-FFF2-40B4-BE49-F238E27FC236}">
                <a16:creationId xmlns:a16="http://schemas.microsoft.com/office/drawing/2014/main" id="{7E466271-F174-49CF-8F76-10486CB44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133" y="1078624"/>
            <a:ext cx="1616142" cy="10731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962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79648"/>
            <a:ext cx="4161981" cy="553998"/>
          </a:xfrm>
        </p:spPr>
        <p:txBody>
          <a:bodyPr/>
          <a:lstStyle/>
          <a:p>
            <a:r>
              <a:rPr lang="pt-PT" dirty="0"/>
              <a:t>Solution </a:t>
            </a:r>
            <a:r>
              <a:rPr lang="pt-PT" dirty="0" err="1"/>
              <a:t>Overview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237EC6-5F26-4728-905E-A3488E247017}"/>
              </a:ext>
            </a:extLst>
          </p:cNvPr>
          <p:cNvCxnSpPr>
            <a:cxnSpLocks/>
          </p:cNvCxnSpPr>
          <p:nvPr/>
        </p:nvCxnSpPr>
        <p:spPr>
          <a:xfrm flipH="1" flipV="1">
            <a:off x="9782427" y="1040342"/>
            <a:ext cx="28242" cy="5335058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0D64BECF-2354-451D-88FF-806FA5EF2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8645" y="2078554"/>
            <a:ext cx="338820" cy="33882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477CCB4-843A-4594-9ABA-8C69FBF0E6FB}"/>
              </a:ext>
            </a:extLst>
          </p:cNvPr>
          <p:cNvGrpSpPr/>
          <p:nvPr/>
        </p:nvGrpSpPr>
        <p:grpSpPr>
          <a:xfrm>
            <a:off x="9842901" y="1040341"/>
            <a:ext cx="821118" cy="605235"/>
            <a:chOff x="8661549" y="1209675"/>
            <a:chExt cx="821118" cy="60523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3BB1ADD-C018-4D5C-A088-466AFBEA4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87891" y="1209675"/>
              <a:ext cx="365760" cy="36576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8DFD16-5EAA-4EA6-8784-BB919CB26D54}"/>
                </a:ext>
              </a:extLst>
            </p:cNvPr>
            <p:cNvSpPr txBox="1"/>
            <p:nvPr/>
          </p:nvSpPr>
          <p:spPr>
            <a:xfrm>
              <a:off x="8661549" y="1537911"/>
              <a:ext cx="8211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 Azure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25BAD6-A0AE-4490-8898-E36B3B239B67}"/>
              </a:ext>
            </a:extLst>
          </p:cNvPr>
          <p:cNvGrpSpPr/>
          <p:nvPr/>
        </p:nvGrpSpPr>
        <p:grpSpPr>
          <a:xfrm>
            <a:off x="8931073" y="1040341"/>
            <a:ext cx="821118" cy="605234"/>
            <a:chOff x="7749721" y="1209675"/>
            <a:chExt cx="821118" cy="605234"/>
          </a:xfrm>
        </p:grpSpPr>
        <p:pic>
          <p:nvPicPr>
            <p:cNvPr id="15" name="Graphic 14" descr="City outline">
              <a:extLst>
                <a:ext uri="{FF2B5EF4-FFF2-40B4-BE49-F238E27FC236}">
                  <a16:creationId xmlns:a16="http://schemas.microsoft.com/office/drawing/2014/main" id="{8ED70537-AB98-47E1-AA1F-BA4A86FFD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80682" y="1209675"/>
              <a:ext cx="365760" cy="36576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D63D7-C519-4CAF-8110-F582CD47F00E}"/>
                </a:ext>
              </a:extLst>
            </p:cNvPr>
            <p:cNvSpPr txBox="1"/>
            <p:nvPr/>
          </p:nvSpPr>
          <p:spPr>
            <a:xfrm>
              <a:off x="7749721" y="1537910"/>
              <a:ext cx="8211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 prem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F11D79-6B29-4E95-8383-D20B51EB3C4F}"/>
              </a:ext>
            </a:extLst>
          </p:cNvPr>
          <p:cNvGrpSpPr/>
          <p:nvPr/>
        </p:nvGrpSpPr>
        <p:grpSpPr>
          <a:xfrm>
            <a:off x="8235883" y="1738736"/>
            <a:ext cx="1150855" cy="276999"/>
            <a:chOff x="6892471" y="5385431"/>
            <a:chExt cx="1150855" cy="276999"/>
          </a:xfrm>
        </p:grpSpPr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86E2452D-D4E9-4FE7-8FE9-D54AEA6E1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92471" y="5400596"/>
              <a:ext cx="246670" cy="24667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152C99-B78B-4A9F-A671-167D99345F5D}"/>
                </a:ext>
              </a:extLst>
            </p:cNvPr>
            <p:cNvSpPr txBox="1"/>
            <p:nvPr/>
          </p:nvSpPr>
          <p:spPr>
            <a:xfrm>
              <a:off x="7048989" y="5385431"/>
              <a:ext cx="99433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Python env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AC6666-4ADC-44DF-ABE3-80B9F02BDC18}"/>
              </a:ext>
            </a:extLst>
          </p:cNvPr>
          <p:cNvGrpSpPr/>
          <p:nvPr/>
        </p:nvGrpSpPr>
        <p:grpSpPr>
          <a:xfrm>
            <a:off x="5928848" y="4333130"/>
            <a:ext cx="1255846" cy="1328962"/>
            <a:chOff x="5883246" y="3141881"/>
            <a:chExt cx="1255846" cy="132896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46E312B-3014-4F33-80E8-77E183EB6662}"/>
                </a:ext>
              </a:extLst>
            </p:cNvPr>
            <p:cNvGrpSpPr/>
            <p:nvPr/>
          </p:nvGrpSpPr>
          <p:grpSpPr>
            <a:xfrm>
              <a:off x="5937493" y="3183916"/>
              <a:ext cx="343713" cy="886817"/>
              <a:chOff x="4881661" y="2727920"/>
              <a:chExt cx="343713" cy="886817"/>
            </a:xfrm>
          </p:grpSpPr>
          <p:pic>
            <p:nvPicPr>
              <p:cNvPr id="3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A744E6D0-DAFC-415C-AB5F-D4691EE5A0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661" y="2727920"/>
                <a:ext cx="343713" cy="257453"/>
              </a:xfrm>
              <a:prstGeom prst="rect">
                <a:avLst/>
              </a:prstGeom>
              <a:noFill/>
            </p:spPr>
          </p:pic>
          <p:pic>
            <p:nvPicPr>
              <p:cNvPr id="18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2BE5E848-C96F-453F-8E7C-D3A3066B5E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0472" y="3050804"/>
                <a:ext cx="206090" cy="208863"/>
              </a:xfrm>
              <a:prstGeom prst="rect">
                <a:avLst/>
              </a:prstGeom>
              <a:noFill/>
            </p:spPr>
          </p:pic>
          <p:pic>
            <p:nvPicPr>
              <p:cNvPr id="3074" name="Picture 2" descr="A picture containing text, businesscard&#10;&#10;Description automatically generated">
                <a:extLst>
                  <a:ext uri="{FF2B5EF4-FFF2-40B4-BE49-F238E27FC236}">
                    <a16:creationId xmlns:a16="http://schemas.microsoft.com/office/drawing/2014/main" id="{1EB4E1AD-3996-4612-A648-2824CADA11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4348" y="3276398"/>
                <a:ext cx="338339" cy="338339"/>
              </a:xfrm>
              <a:prstGeom prst="rect">
                <a:avLst/>
              </a:prstGeom>
              <a:noFill/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68CA234-4184-4CDC-A8B2-41028EDDC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08755" y="3141881"/>
              <a:ext cx="830337" cy="92885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4F2BC5-154E-4C71-9273-1B3B5FA198B9}"/>
                </a:ext>
              </a:extLst>
            </p:cNvPr>
            <p:cNvSpPr txBox="1"/>
            <p:nvPr/>
          </p:nvSpPr>
          <p:spPr>
            <a:xfrm>
              <a:off x="5883246" y="4070733"/>
              <a:ext cx="125584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Previously created script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45BA61-76A7-4B65-9303-9D746223B012}"/>
              </a:ext>
            </a:extLst>
          </p:cNvPr>
          <p:cNvCxnSpPr>
            <a:cxnSpLocks/>
          </p:cNvCxnSpPr>
          <p:nvPr/>
        </p:nvCxnSpPr>
        <p:spPr>
          <a:xfrm>
            <a:off x="8312613" y="3528496"/>
            <a:ext cx="212239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06B9AF-9DE8-4515-896A-F65345D0DA94}"/>
              </a:ext>
            </a:extLst>
          </p:cNvPr>
          <p:cNvSpPr txBox="1"/>
          <p:nvPr/>
        </p:nvSpPr>
        <p:spPr>
          <a:xfrm>
            <a:off x="8005485" y="2722215"/>
            <a:ext cx="17048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Create AML Workspace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BC8BDB-C9B2-4C96-8619-9F00517D5FA3}"/>
              </a:ext>
            </a:extLst>
          </p:cNvPr>
          <p:cNvSpPr/>
          <p:nvPr/>
        </p:nvSpPr>
        <p:spPr bwMode="auto">
          <a:xfrm>
            <a:off x="7769980" y="2030900"/>
            <a:ext cx="1951967" cy="43445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05661-4C88-4938-B5EA-38F7F494A695}"/>
              </a:ext>
            </a:extLst>
          </p:cNvPr>
          <p:cNvSpPr txBox="1"/>
          <p:nvPr/>
        </p:nvSpPr>
        <p:spPr>
          <a:xfrm>
            <a:off x="8475154" y="2134967"/>
            <a:ext cx="12558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Install AML SDK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1058E-F9FA-48E0-BFAA-DB3E4AB8C84A}"/>
              </a:ext>
            </a:extLst>
          </p:cNvPr>
          <p:cNvSpPr txBox="1"/>
          <p:nvPr/>
        </p:nvSpPr>
        <p:spPr>
          <a:xfrm>
            <a:off x="8107085" y="3305771"/>
            <a:ext cx="16032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Create Remote Compute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197E2F-1593-4EBE-81A8-BF59E8ED6F1D}"/>
              </a:ext>
            </a:extLst>
          </p:cNvPr>
          <p:cNvSpPr txBox="1"/>
          <p:nvPr/>
        </p:nvSpPr>
        <p:spPr>
          <a:xfrm>
            <a:off x="8107085" y="3889327"/>
            <a:ext cx="16032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Prepare the Execution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3F7223-C051-4E1B-8098-16B5C19EEE19}"/>
              </a:ext>
            </a:extLst>
          </p:cNvPr>
          <p:cNvSpPr txBox="1"/>
          <p:nvPr/>
        </p:nvSpPr>
        <p:spPr>
          <a:xfrm>
            <a:off x="8745961" y="4472883"/>
            <a:ext cx="9524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Run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F84D19-7C03-479B-8440-EE04F74CBC26}"/>
              </a:ext>
            </a:extLst>
          </p:cNvPr>
          <p:cNvSpPr txBox="1"/>
          <p:nvPr/>
        </p:nvSpPr>
        <p:spPr>
          <a:xfrm>
            <a:off x="8235883" y="5056439"/>
            <a:ext cx="14421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Consume outputs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FC6462-2FE4-490A-BF37-7B4831CA2246}"/>
              </a:ext>
            </a:extLst>
          </p:cNvPr>
          <p:cNvSpPr txBox="1"/>
          <p:nvPr/>
        </p:nvSpPr>
        <p:spPr>
          <a:xfrm>
            <a:off x="7848600" y="5639994"/>
            <a:ext cx="18617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Turn off or setup auto scale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8E8A64-5004-4A85-9DC5-7D995ABC7B18}"/>
              </a:ext>
            </a:extLst>
          </p:cNvPr>
          <p:cNvGrpSpPr/>
          <p:nvPr/>
        </p:nvGrpSpPr>
        <p:grpSpPr>
          <a:xfrm>
            <a:off x="10523347" y="5733050"/>
            <a:ext cx="670862" cy="306330"/>
            <a:chOff x="9037490" y="6009600"/>
            <a:chExt cx="670862" cy="306330"/>
          </a:xfrm>
        </p:grpSpPr>
        <p:pic>
          <p:nvPicPr>
            <p:cNvPr id="46" name="Graphic 45" descr="Speedometer Low outline">
              <a:extLst>
                <a:ext uri="{FF2B5EF4-FFF2-40B4-BE49-F238E27FC236}">
                  <a16:creationId xmlns:a16="http://schemas.microsoft.com/office/drawing/2014/main" id="{FAEEDB8E-DC3F-4420-AB89-230DDF669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434032" y="6009600"/>
              <a:ext cx="274320" cy="274320"/>
            </a:xfrm>
            <a:prstGeom prst="rect">
              <a:avLst/>
            </a:prstGeom>
          </p:spPr>
        </p:pic>
        <p:pic>
          <p:nvPicPr>
            <p:cNvPr id="50" name="Graphic 49" descr="Toggle outline">
              <a:extLst>
                <a:ext uri="{FF2B5EF4-FFF2-40B4-BE49-F238E27FC236}">
                  <a16:creationId xmlns:a16="http://schemas.microsoft.com/office/drawing/2014/main" id="{6DE5B38D-2398-4317-AE34-0BE4979E4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37490" y="6009600"/>
              <a:ext cx="274320" cy="274320"/>
            </a:xfrm>
            <a:prstGeom prst="rect">
              <a:avLst/>
            </a:prstGeom>
          </p:spPr>
        </p:pic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0E0B431-5FCE-416A-8422-6E71AAD6A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5295" y="6009600"/>
              <a:ext cx="0" cy="306330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1630C6-E59F-4AB5-9800-D6AEB25C33EC}"/>
              </a:ext>
            </a:extLst>
          </p:cNvPr>
          <p:cNvCxnSpPr>
            <a:cxnSpLocks/>
          </p:cNvCxnSpPr>
          <p:nvPr/>
        </p:nvCxnSpPr>
        <p:spPr>
          <a:xfrm>
            <a:off x="8336604" y="4708187"/>
            <a:ext cx="212063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CC6012-CF57-4C8A-96A9-AB6B32810DE7}"/>
              </a:ext>
            </a:extLst>
          </p:cNvPr>
          <p:cNvCxnSpPr>
            <a:cxnSpLocks/>
          </p:cNvCxnSpPr>
          <p:nvPr/>
        </p:nvCxnSpPr>
        <p:spPr>
          <a:xfrm flipH="1">
            <a:off x="8312613" y="5277230"/>
            <a:ext cx="212239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56D865-7F2F-4C23-8BB5-E6AC17B0ECF1}"/>
              </a:ext>
            </a:extLst>
          </p:cNvPr>
          <p:cNvCxnSpPr>
            <a:cxnSpLocks/>
          </p:cNvCxnSpPr>
          <p:nvPr/>
        </p:nvCxnSpPr>
        <p:spPr>
          <a:xfrm>
            <a:off x="8312613" y="5886215"/>
            <a:ext cx="212239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2FA57629-6792-4641-B4F9-9D363752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233910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Provision cloud resources using code (infra-as-code)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Run previously created scripts on remote computes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Turn off or auto scale the compute resources</a:t>
            </a:r>
          </a:p>
          <a:p>
            <a:endParaRPr lang="en-US" dirty="0"/>
          </a:p>
        </p:txBody>
      </p:sp>
      <p:cxnSp>
        <p:nvCxnSpPr>
          <p:cNvPr id="4097" name="Straight Arrow Connector 4096">
            <a:extLst>
              <a:ext uri="{FF2B5EF4-FFF2-40B4-BE49-F238E27FC236}">
                <a16:creationId xmlns:a16="http://schemas.microsoft.com/office/drawing/2014/main" id="{E28B6CE0-E91C-498C-84F9-8F156FA698FC}"/>
              </a:ext>
            </a:extLst>
          </p:cNvPr>
          <p:cNvCxnSpPr>
            <a:cxnSpLocks/>
          </p:cNvCxnSpPr>
          <p:nvPr/>
        </p:nvCxnSpPr>
        <p:spPr>
          <a:xfrm>
            <a:off x="7175314" y="4710004"/>
            <a:ext cx="952429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" name="Rectangle 4098">
            <a:extLst>
              <a:ext uri="{FF2B5EF4-FFF2-40B4-BE49-F238E27FC236}">
                <a16:creationId xmlns:a16="http://schemas.microsoft.com/office/drawing/2014/main" id="{757C402D-48F5-43C6-AB11-EA2B813CB323}"/>
              </a:ext>
            </a:extLst>
          </p:cNvPr>
          <p:cNvSpPr/>
          <p:nvPr/>
        </p:nvSpPr>
        <p:spPr bwMode="auto">
          <a:xfrm>
            <a:off x="9882795" y="2555105"/>
            <a:ext cx="1951967" cy="3820296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01" name="Group 4100">
            <a:extLst>
              <a:ext uri="{FF2B5EF4-FFF2-40B4-BE49-F238E27FC236}">
                <a16:creationId xmlns:a16="http://schemas.microsoft.com/office/drawing/2014/main" id="{A6BB06E6-5CC8-4AE0-9F0D-881D5FC21700}"/>
              </a:ext>
            </a:extLst>
          </p:cNvPr>
          <p:cNvGrpSpPr/>
          <p:nvPr/>
        </p:nvGrpSpPr>
        <p:grpSpPr>
          <a:xfrm>
            <a:off x="10111917" y="2258648"/>
            <a:ext cx="1493721" cy="276999"/>
            <a:chOff x="10255615" y="3751009"/>
            <a:chExt cx="1493721" cy="27699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42DBF391-40B5-4D5D-9EFC-F893965F7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255615" y="3751009"/>
              <a:ext cx="215176" cy="231694"/>
            </a:xfrm>
            <a:prstGeom prst="rect">
              <a:avLst/>
            </a:prstGeom>
          </p:spPr>
        </p:pic>
        <p:sp>
          <p:nvSpPr>
            <p:cNvPr id="4100" name="TextBox 4099">
              <a:extLst>
                <a:ext uri="{FF2B5EF4-FFF2-40B4-BE49-F238E27FC236}">
                  <a16:creationId xmlns:a16="http://schemas.microsoft.com/office/drawing/2014/main" id="{4516A141-B878-470C-B3CB-C4603D0E8C5E}"/>
                </a:ext>
              </a:extLst>
            </p:cNvPr>
            <p:cNvSpPr txBox="1"/>
            <p:nvPr/>
          </p:nvSpPr>
          <p:spPr>
            <a:xfrm>
              <a:off x="10435003" y="3751009"/>
              <a:ext cx="13143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AML Workspace</a:t>
              </a:r>
            </a:p>
          </p:txBody>
        </p:sp>
      </p:grpSp>
      <p:sp>
        <p:nvSpPr>
          <p:cNvPr id="4102" name="TextBox 4101">
            <a:extLst>
              <a:ext uri="{FF2B5EF4-FFF2-40B4-BE49-F238E27FC236}">
                <a16:creationId xmlns:a16="http://schemas.microsoft.com/office/drawing/2014/main" id="{96164467-D67A-41B1-97CC-253128381159}"/>
              </a:ext>
            </a:extLst>
          </p:cNvPr>
          <p:cNvSpPr txBox="1"/>
          <p:nvPr/>
        </p:nvSpPr>
        <p:spPr>
          <a:xfrm>
            <a:off x="6051906" y="3889327"/>
            <a:ext cx="1123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Other IDE / technology</a:t>
            </a:r>
          </a:p>
        </p:txBody>
      </p:sp>
      <p:cxnSp>
        <p:nvCxnSpPr>
          <p:cNvPr id="4108" name="Straight Arrow Connector 4107">
            <a:extLst>
              <a:ext uri="{FF2B5EF4-FFF2-40B4-BE49-F238E27FC236}">
                <a16:creationId xmlns:a16="http://schemas.microsoft.com/office/drawing/2014/main" id="{033BEC9D-DAFA-4859-A5F7-D35593D8589B}"/>
              </a:ext>
            </a:extLst>
          </p:cNvPr>
          <p:cNvCxnSpPr>
            <a:cxnSpLocks/>
          </p:cNvCxnSpPr>
          <p:nvPr/>
        </p:nvCxnSpPr>
        <p:spPr>
          <a:xfrm>
            <a:off x="8312613" y="2943816"/>
            <a:ext cx="157018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Arrow Connector 4113">
            <a:extLst>
              <a:ext uri="{FF2B5EF4-FFF2-40B4-BE49-F238E27FC236}">
                <a16:creationId xmlns:a16="http://schemas.microsoft.com/office/drawing/2014/main" id="{50280211-8488-45E3-A045-9F5F60542FAF}"/>
              </a:ext>
            </a:extLst>
          </p:cNvPr>
          <p:cNvCxnSpPr>
            <a:cxnSpLocks/>
          </p:cNvCxnSpPr>
          <p:nvPr/>
        </p:nvCxnSpPr>
        <p:spPr>
          <a:xfrm flipV="1">
            <a:off x="8312613" y="4115598"/>
            <a:ext cx="1409334" cy="268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0" name="Straight Arrow Connector 4119">
            <a:extLst>
              <a:ext uri="{FF2B5EF4-FFF2-40B4-BE49-F238E27FC236}">
                <a16:creationId xmlns:a16="http://schemas.microsoft.com/office/drawing/2014/main" id="{EC58AFD7-6EAC-49CE-85DA-F7B6BCE42FED}"/>
              </a:ext>
            </a:extLst>
          </p:cNvPr>
          <p:cNvCxnSpPr>
            <a:cxnSpLocks/>
          </p:cNvCxnSpPr>
          <p:nvPr/>
        </p:nvCxnSpPr>
        <p:spPr>
          <a:xfrm flipV="1">
            <a:off x="8289056" y="2380787"/>
            <a:ext cx="1409334" cy="268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31" name="Picture 4130">
            <a:extLst>
              <a:ext uri="{FF2B5EF4-FFF2-40B4-BE49-F238E27FC236}">
                <a16:creationId xmlns:a16="http://schemas.microsoft.com/office/drawing/2014/main" id="{52B935DF-751F-4294-BF48-4A686FA742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98" y="4595950"/>
            <a:ext cx="200665" cy="224473"/>
          </a:xfrm>
          <a:prstGeom prst="rect">
            <a:avLst/>
          </a:prstGeom>
        </p:spPr>
      </p:pic>
      <p:pic>
        <p:nvPicPr>
          <p:cNvPr id="4133" name="Graphic 4132" descr="Document with solid fill">
            <a:extLst>
              <a:ext uri="{FF2B5EF4-FFF2-40B4-BE49-F238E27FC236}">
                <a16:creationId xmlns:a16="http://schemas.microsoft.com/office/drawing/2014/main" id="{0157FF38-5F23-454C-B0C4-6F8CCC5AA1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75898" y="5092812"/>
            <a:ext cx="365760" cy="365760"/>
          </a:xfrm>
          <a:prstGeom prst="rect">
            <a:avLst/>
          </a:prstGeom>
        </p:spPr>
      </p:pic>
      <p:pic>
        <p:nvPicPr>
          <p:cNvPr id="4135" name="Graphic 4134" descr="Server with solid fill">
            <a:extLst>
              <a:ext uri="{FF2B5EF4-FFF2-40B4-BE49-F238E27FC236}">
                <a16:creationId xmlns:a16="http://schemas.microsoft.com/office/drawing/2014/main" id="{C72C9541-BDBA-4537-9230-B0DF99FFBF4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657329" y="3364778"/>
            <a:ext cx="365760" cy="365760"/>
          </a:xfrm>
          <a:prstGeom prst="rect">
            <a:avLst/>
          </a:prstGeom>
        </p:spPr>
      </p:pic>
      <p:grpSp>
        <p:nvGrpSpPr>
          <p:cNvPr id="4140" name="Group 4139">
            <a:extLst>
              <a:ext uri="{FF2B5EF4-FFF2-40B4-BE49-F238E27FC236}">
                <a16:creationId xmlns:a16="http://schemas.microsoft.com/office/drawing/2014/main" id="{2FA6C1B1-EA90-42C9-958F-4D435301C207}"/>
              </a:ext>
            </a:extLst>
          </p:cNvPr>
          <p:cNvGrpSpPr/>
          <p:nvPr/>
        </p:nvGrpSpPr>
        <p:grpSpPr>
          <a:xfrm>
            <a:off x="10614937" y="4446719"/>
            <a:ext cx="493263" cy="516746"/>
            <a:chOff x="4110263" y="1420035"/>
            <a:chExt cx="493263" cy="516746"/>
          </a:xfrm>
        </p:grpSpPr>
        <p:pic>
          <p:nvPicPr>
            <p:cNvPr id="4137" name="Graphic 4136" descr="Gears outline">
              <a:extLst>
                <a:ext uri="{FF2B5EF4-FFF2-40B4-BE49-F238E27FC236}">
                  <a16:creationId xmlns:a16="http://schemas.microsoft.com/office/drawing/2014/main" id="{B5FF608A-9BB1-454B-BB0F-5926B4B4A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110263" y="1420035"/>
              <a:ext cx="457200" cy="457200"/>
            </a:xfrm>
            <a:prstGeom prst="rect">
              <a:avLst/>
            </a:prstGeom>
          </p:spPr>
        </p:pic>
        <p:pic>
          <p:nvPicPr>
            <p:cNvPr id="4139" name="Graphic 4138" descr="Lightning bolt with solid fill">
              <a:extLst>
                <a:ext uri="{FF2B5EF4-FFF2-40B4-BE49-F238E27FC236}">
                  <a16:creationId xmlns:a16="http://schemas.microsoft.com/office/drawing/2014/main" id="{20DF2359-321C-426F-BA2C-5EBCF203D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237766" y="1571021"/>
              <a:ext cx="36576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58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025650"/>
            <a:ext cx="4161981" cy="1107996"/>
          </a:xfrm>
        </p:spPr>
        <p:txBody>
          <a:bodyPr/>
          <a:lstStyle/>
          <a:p>
            <a:r>
              <a:rPr lang="pt-PT" dirty="0"/>
              <a:t>M</a:t>
            </a:r>
            <a:r>
              <a:rPr lang="en-US" dirty="0" err="1"/>
              <a:t>onte</a:t>
            </a:r>
            <a:r>
              <a:rPr lang="en-US" dirty="0"/>
              <a:t> Carlo Simulations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2462213"/>
          </a:xfrm>
        </p:spPr>
        <p:txBody>
          <a:bodyPr/>
          <a:lstStyle/>
          <a:p>
            <a:r>
              <a:rPr lang="en-US" dirty="0"/>
              <a:t>Monte Carlo simulations are used to model the probability of different outcomes in a process that cannot easily be predicted due to the intervention of random variables. It is a technique used to understand the impact of risk and uncertainty in prediction and forecasting models.</a:t>
            </a:r>
          </a:p>
        </p:txBody>
      </p:sp>
      <p:pic>
        <p:nvPicPr>
          <p:cNvPr id="4" name="Picture Placeholder 3" descr="A close up of a roulette wheel&#10;&#10;Description automatically generated with medium confidence">
            <a:extLst>
              <a:ext uri="{FF2B5EF4-FFF2-40B4-BE49-F238E27FC236}">
                <a16:creationId xmlns:a16="http://schemas.microsoft.com/office/drawing/2014/main" id="{5D3A4C00-4051-4C39-99C1-B2785FAC935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6674" r="166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84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025650"/>
            <a:ext cx="4161981" cy="1107996"/>
          </a:xfrm>
        </p:spPr>
        <p:txBody>
          <a:bodyPr/>
          <a:lstStyle/>
          <a:p>
            <a:r>
              <a:rPr lang="pt-PT" dirty="0"/>
              <a:t>M</a:t>
            </a:r>
            <a:r>
              <a:rPr lang="en-US" dirty="0" err="1"/>
              <a:t>onte</a:t>
            </a:r>
            <a:r>
              <a:rPr lang="en-US" dirty="0"/>
              <a:t> Carlo Simulations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5E306-9149-4C2A-8E1A-E4B953215309}"/>
              </a:ext>
            </a:extLst>
          </p:cNvPr>
          <p:cNvSpPr txBox="1"/>
          <p:nvPr/>
        </p:nvSpPr>
        <p:spPr>
          <a:xfrm>
            <a:off x="4759318" y="3133646"/>
            <a:ext cx="2057400" cy="1558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Pythonic implementation</a:t>
            </a:r>
          </a:p>
          <a:p>
            <a:endParaRPr lang="en-US" sz="1200" dirty="0"/>
          </a:p>
          <a:p>
            <a:r>
              <a:rPr lang="en-US" sz="1200" dirty="0"/>
              <a:t>Meaning that inside the “previously created script” to run, there will be no parallelization in the demo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6B986-ECEF-49D5-999A-92B315DB5013}"/>
              </a:ext>
            </a:extLst>
          </p:cNvPr>
          <p:cNvSpPr txBox="1"/>
          <p:nvPr/>
        </p:nvSpPr>
        <p:spPr>
          <a:xfrm>
            <a:off x="7111993" y="3133646"/>
            <a:ext cx="2057400" cy="1743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Sales Rep Commission</a:t>
            </a:r>
          </a:p>
          <a:p>
            <a:endParaRPr lang="en-US" sz="1200" dirty="0"/>
          </a:p>
          <a:p>
            <a:r>
              <a:rPr lang="en-US" sz="1200" dirty="0"/>
              <a:t>The demo considered a simplistic use case of the Monte Carlo simulations focusing on the execution, not on the 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FF8C23-B5BC-4491-908A-C2349A742A1F}"/>
              </a:ext>
            </a:extLst>
          </p:cNvPr>
          <p:cNvSpPr txBox="1"/>
          <p:nvPr/>
        </p:nvSpPr>
        <p:spPr>
          <a:xfrm>
            <a:off x="4048125" y="6399649"/>
            <a:ext cx="8262937" cy="36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Monte Carlo Simulation with Python - Practical Business Python (pbpython.com)</a:t>
            </a:r>
            <a:endParaRPr lang="en-US" dirty="0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FB0CEE10-7338-480E-BDAB-AE54E161F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101" y="1906874"/>
            <a:ext cx="1104900" cy="1104900"/>
          </a:xfrm>
          <a:prstGeom prst="rect">
            <a:avLst/>
          </a:prstGeom>
        </p:spPr>
      </p:pic>
      <p:pic>
        <p:nvPicPr>
          <p:cNvPr id="1026" name="Picture 2" descr="A picture containing text, calculator, electronics&#10;&#10;Description automatically generated">
            <a:extLst>
              <a:ext uri="{FF2B5EF4-FFF2-40B4-BE49-F238E27FC236}">
                <a16:creationId xmlns:a16="http://schemas.microsoft.com/office/drawing/2014/main" id="{BD8CDF09-C7E8-464A-9F76-2023544BE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024" y="1808464"/>
            <a:ext cx="1659471" cy="1246354"/>
          </a:xfrm>
          <a:prstGeom prst="rect">
            <a:avLst/>
          </a:prstGeom>
          <a:noFill/>
        </p:spPr>
      </p:pic>
      <p:pic>
        <p:nvPicPr>
          <p:cNvPr id="2050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CA46653-648F-41D8-B6A0-AD1CEA9B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330" y="1906874"/>
            <a:ext cx="1573742" cy="105986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8615FD-1752-4057-B2B4-553246301020}"/>
              </a:ext>
            </a:extLst>
          </p:cNvPr>
          <p:cNvSpPr txBox="1"/>
          <p:nvPr/>
        </p:nvSpPr>
        <p:spPr>
          <a:xfrm>
            <a:off x="9458325" y="3133646"/>
            <a:ext cx="2496608" cy="219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Statistical Output Interpretation</a:t>
            </a:r>
          </a:p>
          <a:p>
            <a:endParaRPr lang="en-US" dirty="0"/>
          </a:p>
          <a:p>
            <a:r>
              <a:rPr lang="en-US" sz="1200" dirty="0"/>
              <a:t>In this example, the uncertainty experimented is the number of sales to compute commissions, expecting a normally distributed outcome with the range of +/- 2 std covering 95% of the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8647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79648"/>
            <a:ext cx="4161981" cy="5539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923330"/>
          </a:xfrm>
        </p:spPr>
        <p:txBody>
          <a:bodyPr/>
          <a:lstStyle/>
          <a:p>
            <a:r>
              <a:rPr lang="pt-PT" dirty="0" err="1"/>
              <a:t>Using</a:t>
            </a:r>
            <a:r>
              <a:rPr lang="pt-PT" dirty="0"/>
              <a:t> a local </a:t>
            </a:r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instance</a:t>
            </a:r>
            <a:r>
              <a:rPr lang="pt-PT" dirty="0"/>
              <a:t> to </a:t>
            </a:r>
            <a:r>
              <a:rPr lang="pt-PT" dirty="0" err="1"/>
              <a:t>start</a:t>
            </a:r>
            <a:r>
              <a:rPr lang="pt-PT" dirty="0"/>
              <a:t> a set of Monte Carlo </a:t>
            </a:r>
            <a:r>
              <a:rPr lang="pt-PT" dirty="0" err="1"/>
              <a:t>simulations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Azure via AML SDK</a:t>
            </a:r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1CFB76E-5E99-4CED-AD46-5725EF4F116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0010" b="100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191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2018_39.potx" id="{2FD8DA59-2906-40AA-B62E-AF5C942C0248}" vid="{4D16908E-F893-4419-9F54-4B70E7743E7E}"/>
    </a:ext>
  </a:extLst>
</a:theme>
</file>

<file path=ppt/theme/theme2.xml><?xml version="1.0" encoding="utf-8"?>
<a:theme xmlns:a="http://schemas.openxmlformats.org/drawingml/2006/main" name="SOFT BLACK TEMPLATE">
  <a:themeElements>
    <a:clrScheme name="TT for Dark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2018_39.potx" id="{2FD8DA59-2906-40AA-B62E-AF5C942C0248}" vid="{D6A74F59-E65D-4470-9E7C-15BA9F41A7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EA0ADE4D55B3498EEF8072D1D90A33" ma:contentTypeVersion="13" ma:contentTypeDescription="Create a new document." ma:contentTypeScope="" ma:versionID="149ed1c17ab9c9cf93589756dee9c8fe">
  <xsd:schema xmlns:xsd="http://www.w3.org/2001/XMLSchema" xmlns:xs="http://www.w3.org/2001/XMLSchema" xmlns:p="http://schemas.microsoft.com/office/2006/metadata/properties" xmlns:ns1="http://schemas.microsoft.com/sharepoint/v3" xmlns:ns2="18a1b9d1-573e-431b-94a5-92c754829253" xmlns:ns3="2039b86d-f03d-4a13-bb57-2e5109f5cf8c" targetNamespace="http://schemas.microsoft.com/office/2006/metadata/properties" ma:root="true" ma:fieldsID="a36737dd6ec606edb26d18f1345c963b" ns1:_="" ns2:_="" ns3:_="">
    <xsd:import namespace="http://schemas.microsoft.com/sharepoint/v3"/>
    <xsd:import namespace="18a1b9d1-573e-431b-94a5-92c754829253"/>
    <xsd:import namespace="2039b86d-f03d-4a13-bb57-2e5109f5cf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a1b9d1-573e-431b-94a5-92c754829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39b86d-f03d-4a13-bb57-2e5109f5cf8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039b86d-f03d-4a13-bb57-2e5109f5cf8c">
      <UserInfo>
        <DisplayName>Mitchell Wong</DisplayName>
        <AccountId>8834</AccountId>
        <AccountType/>
      </UserInfo>
      <UserInfo>
        <DisplayName>Rudi Zhou</DisplayName>
        <AccountId>8835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A32C39-C0E9-4CB1-8703-00406379C9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8a1b9d1-573e-431b-94a5-92c754829253"/>
    <ds:schemaRef ds:uri="2039b86d-f03d-4a13-bb57-2e5109f5cf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18a1b9d1-573e-431b-94a5-92c754829253"/>
    <ds:schemaRef ds:uri="http://purl.org/dc/elements/1.1/"/>
    <ds:schemaRef ds:uri="2039b86d-f03d-4a13-bb57-2e5109f5cf8c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16-9_Business_2018_40</Template>
  <TotalTime>1790</TotalTime>
  <Words>1381</Words>
  <Application>Microsoft Office PowerPoint</Application>
  <PresentationFormat>Widescreen</PresentationFormat>
  <Paragraphs>282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Office Theme</vt:lpstr>
      <vt:lpstr>Handelsbankens Microsoftdag 2021</vt:lpstr>
      <vt:lpstr>Using Azure Machine Learning SDK to run heavy scripts on the cloud</vt:lpstr>
      <vt:lpstr>PowerPoint Presentation</vt:lpstr>
      <vt:lpstr>Session Objectives</vt:lpstr>
      <vt:lpstr>Motivations</vt:lpstr>
      <vt:lpstr>Solution Overview</vt:lpstr>
      <vt:lpstr>Monte Carlo Simulations</vt:lpstr>
      <vt:lpstr>Monte Carlo Simulations</vt:lpstr>
      <vt:lpstr>Demo</vt:lpstr>
      <vt:lpstr>Benchmark</vt:lpstr>
      <vt:lpstr>Compute Sizes and Prices</vt:lpstr>
      <vt:lpstr>Timings </vt:lpstr>
      <vt:lpstr>Cost per Execution</vt:lpstr>
      <vt:lpstr>Questions?</vt:lpstr>
      <vt:lpstr>Takeaways &amp; Resources</vt:lpstr>
      <vt:lpstr>Thank you!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&lt;Event name&gt;</dc:subject>
  <dc:creator>Mark Stanley (IRELAND)</dc:creator>
  <cp:keywords/>
  <dc:description/>
  <cp:lastModifiedBy>Daniel Labbe</cp:lastModifiedBy>
  <cp:revision>2</cp:revision>
  <dcterms:created xsi:type="dcterms:W3CDTF">2019-03-29T16:22:16Z</dcterms:created>
  <dcterms:modified xsi:type="dcterms:W3CDTF">2021-10-13T13:57:00Z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0x010100E4EA0ADE4D55B3498EEF8072D1D90A33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